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72" r:id="rId9"/>
    <p:sldId id="280" r:id="rId10"/>
    <p:sldId id="260" r:id="rId11"/>
    <p:sldId id="273" r:id="rId12"/>
    <p:sldId id="262" r:id="rId13"/>
    <p:sldId id="274" r:id="rId14"/>
    <p:sldId id="28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varScale="1">
        <p:scale>
          <a:sx n="72" d="100"/>
          <a:sy n="72" d="100"/>
        </p:scale>
        <p:origin x="570"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4/22/2018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0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6EC8F8F-AAE7-4457-9064-3A72AA0826DC}"/>
              </a:ext>
            </a:extLst>
          </p:cNvPr>
          <p:cNvSpPr>
            <a:spLocks noGrp="1"/>
          </p:cNvSpPr>
          <p:nvPr>
            <p:ph type="pic" sz="quarter" idx="181" hasCustomPrompt="1"/>
          </p:nvPr>
        </p:nvSpPr>
        <p:spPr>
          <a:xfrm>
            <a:off x="7938053" y="2139604"/>
            <a:ext cx="3483103" cy="3829273"/>
          </a:xfrm>
          <a:custGeom>
            <a:avLst/>
            <a:gdLst>
              <a:gd name="connsiteX0" fmla="*/ 0 w 3483103"/>
              <a:gd name="connsiteY0" fmla="*/ 0 h 3829273"/>
              <a:gd name="connsiteX1" fmla="*/ 3483103 w 3483103"/>
              <a:gd name="connsiteY1" fmla="*/ 0 h 3829273"/>
              <a:gd name="connsiteX2" fmla="*/ 3483103 w 3483103"/>
              <a:gd name="connsiteY2" fmla="*/ 3829273 h 3829273"/>
              <a:gd name="connsiteX3" fmla="*/ 0 w 3483103"/>
              <a:gd name="connsiteY3" fmla="*/ 3829273 h 3829273"/>
            </a:gdLst>
            <a:ahLst/>
            <a:cxnLst>
              <a:cxn ang="0">
                <a:pos x="connsiteX0" y="connsiteY0"/>
              </a:cxn>
              <a:cxn ang="0">
                <a:pos x="connsiteX1" y="connsiteY1"/>
              </a:cxn>
              <a:cxn ang="0">
                <a:pos x="connsiteX2" y="connsiteY2"/>
              </a:cxn>
              <a:cxn ang="0">
                <a:pos x="connsiteX3" y="connsiteY3"/>
              </a:cxn>
            </a:cxnLst>
            <a:rect l="l" t="t" r="r" b="b"/>
            <a:pathLst>
              <a:path w="3483103" h="3829273">
                <a:moveTo>
                  <a:pt x="0" y="0"/>
                </a:moveTo>
                <a:lnTo>
                  <a:pt x="3483103" y="0"/>
                </a:lnTo>
                <a:lnTo>
                  <a:pt x="3483103" y="3829273"/>
                </a:lnTo>
                <a:lnTo>
                  <a:pt x="0" y="38292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344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15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4F8B846C-3983-46DA-B580-8313485CB309}"/>
              </a:ext>
            </a:extLst>
          </p:cNvPr>
          <p:cNvSpPr>
            <a:spLocks noGrp="1"/>
          </p:cNvSpPr>
          <p:nvPr>
            <p:ph type="pic" sz="quarter" idx="190" hasCustomPrompt="1"/>
          </p:nvPr>
        </p:nvSpPr>
        <p:spPr>
          <a:xfrm>
            <a:off x="605454" y="4091558"/>
            <a:ext cx="1758201" cy="1749311"/>
          </a:xfrm>
          <a:custGeom>
            <a:avLst/>
            <a:gdLst>
              <a:gd name="connsiteX0" fmla="*/ 0 w 1758201"/>
              <a:gd name="connsiteY0" fmla="*/ 0 h 1749311"/>
              <a:gd name="connsiteX1" fmla="*/ 1758201 w 1758201"/>
              <a:gd name="connsiteY1" fmla="*/ 0 h 1749311"/>
              <a:gd name="connsiteX2" fmla="*/ 1758201 w 1758201"/>
              <a:gd name="connsiteY2" fmla="*/ 1749311 h 1749311"/>
              <a:gd name="connsiteX3" fmla="*/ 0 w 1758201"/>
              <a:gd name="connsiteY3" fmla="*/ 1749311 h 1749311"/>
            </a:gdLst>
            <a:ahLst/>
            <a:cxnLst>
              <a:cxn ang="0">
                <a:pos x="connsiteX0" y="connsiteY0"/>
              </a:cxn>
              <a:cxn ang="0">
                <a:pos x="connsiteX1" y="connsiteY1"/>
              </a:cxn>
              <a:cxn ang="0">
                <a:pos x="connsiteX2" y="connsiteY2"/>
              </a:cxn>
              <a:cxn ang="0">
                <a:pos x="connsiteX3" y="connsiteY3"/>
              </a:cxn>
            </a:cxnLst>
            <a:rect l="l" t="t" r="r" b="b"/>
            <a:pathLst>
              <a:path w="1758201" h="1749311">
                <a:moveTo>
                  <a:pt x="0" y="0"/>
                </a:moveTo>
                <a:lnTo>
                  <a:pt x="1758201" y="0"/>
                </a:lnTo>
                <a:lnTo>
                  <a:pt x="1758201" y="1749311"/>
                </a:lnTo>
                <a:lnTo>
                  <a:pt x="0" y="1749311"/>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8F1C3B21-60D8-4D0E-B2E1-75CBBAB5D8F5}"/>
              </a:ext>
            </a:extLst>
          </p:cNvPr>
          <p:cNvSpPr>
            <a:spLocks noGrp="1"/>
          </p:cNvSpPr>
          <p:nvPr>
            <p:ph type="pic" sz="quarter" idx="188" hasCustomPrompt="1"/>
          </p:nvPr>
        </p:nvSpPr>
        <p:spPr>
          <a:xfrm>
            <a:off x="619698" y="2207986"/>
            <a:ext cx="1758201" cy="1749311"/>
          </a:xfrm>
          <a:custGeom>
            <a:avLst/>
            <a:gdLst>
              <a:gd name="connsiteX0" fmla="*/ 0 w 1758201"/>
              <a:gd name="connsiteY0" fmla="*/ 0 h 1749311"/>
              <a:gd name="connsiteX1" fmla="*/ 1758201 w 1758201"/>
              <a:gd name="connsiteY1" fmla="*/ 0 h 1749311"/>
              <a:gd name="connsiteX2" fmla="*/ 1758201 w 1758201"/>
              <a:gd name="connsiteY2" fmla="*/ 1749311 h 1749311"/>
              <a:gd name="connsiteX3" fmla="*/ 0 w 1758201"/>
              <a:gd name="connsiteY3" fmla="*/ 1749311 h 1749311"/>
            </a:gdLst>
            <a:ahLst/>
            <a:cxnLst>
              <a:cxn ang="0">
                <a:pos x="connsiteX0" y="connsiteY0"/>
              </a:cxn>
              <a:cxn ang="0">
                <a:pos x="connsiteX1" y="connsiteY1"/>
              </a:cxn>
              <a:cxn ang="0">
                <a:pos x="connsiteX2" y="connsiteY2"/>
              </a:cxn>
              <a:cxn ang="0">
                <a:pos x="connsiteX3" y="connsiteY3"/>
              </a:cxn>
            </a:cxnLst>
            <a:rect l="l" t="t" r="r" b="b"/>
            <a:pathLst>
              <a:path w="1758201" h="1749311">
                <a:moveTo>
                  <a:pt x="0" y="0"/>
                </a:moveTo>
                <a:lnTo>
                  <a:pt x="1758201" y="0"/>
                </a:lnTo>
                <a:lnTo>
                  <a:pt x="1758201" y="1749311"/>
                </a:lnTo>
                <a:lnTo>
                  <a:pt x="0" y="174931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3A3FFCCE-37DA-4371-9C70-CCDF0BF1F0F9}"/>
              </a:ext>
            </a:extLst>
          </p:cNvPr>
          <p:cNvSpPr>
            <a:spLocks noGrp="1"/>
          </p:cNvSpPr>
          <p:nvPr>
            <p:ph type="pic" sz="quarter" idx="187" hasCustomPrompt="1"/>
          </p:nvPr>
        </p:nvSpPr>
        <p:spPr>
          <a:xfrm>
            <a:off x="2566382" y="2207985"/>
            <a:ext cx="1758201" cy="1749311"/>
          </a:xfrm>
          <a:custGeom>
            <a:avLst/>
            <a:gdLst>
              <a:gd name="connsiteX0" fmla="*/ 0 w 1758201"/>
              <a:gd name="connsiteY0" fmla="*/ 0 h 1749311"/>
              <a:gd name="connsiteX1" fmla="*/ 1758201 w 1758201"/>
              <a:gd name="connsiteY1" fmla="*/ 0 h 1749311"/>
              <a:gd name="connsiteX2" fmla="*/ 1758201 w 1758201"/>
              <a:gd name="connsiteY2" fmla="*/ 1749311 h 1749311"/>
              <a:gd name="connsiteX3" fmla="*/ 0 w 1758201"/>
              <a:gd name="connsiteY3" fmla="*/ 1749311 h 1749311"/>
            </a:gdLst>
            <a:ahLst/>
            <a:cxnLst>
              <a:cxn ang="0">
                <a:pos x="connsiteX0" y="connsiteY0"/>
              </a:cxn>
              <a:cxn ang="0">
                <a:pos x="connsiteX1" y="connsiteY1"/>
              </a:cxn>
              <a:cxn ang="0">
                <a:pos x="connsiteX2" y="connsiteY2"/>
              </a:cxn>
              <a:cxn ang="0">
                <a:pos x="connsiteX3" y="connsiteY3"/>
              </a:cxn>
            </a:cxnLst>
            <a:rect l="l" t="t" r="r" b="b"/>
            <a:pathLst>
              <a:path w="1758201" h="1749311">
                <a:moveTo>
                  <a:pt x="0" y="0"/>
                </a:moveTo>
                <a:lnTo>
                  <a:pt x="1758201" y="0"/>
                </a:lnTo>
                <a:lnTo>
                  <a:pt x="1758201" y="1749311"/>
                </a:lnTo>
                <a:lnTo>
                  <a:pt x="0" y="1749311"/>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E8AA2EC5-94CC-49F1-8048-B9A7DB3F9C53}"/>
              </a:ext>
            </a:extLst>
          </p:cNvPr>
          <p:cNvSpPr>
            <a:spLocks noGrp="1"/>
          </p:cNvSpPr>
          <p:nvPr>
            <p:ph type="pic" sz="quarter" idx="189" hasCustomPrompt="1"/>
          </p:nvPr>
        </p:nvSpPr>
        <p:spPr>
          <a:xfrm>
            <a:off x="2552139" y="4091558"/>
            <a:ext cx="1758201" cy="1749311"/>
          </a:xfrm>
          <a:custGeom>
            <a:avLst/>
            <a:gdLst>
              <a:gd name="connsiteX0" fmla="*/ 0 w 1758201"/>
              <a:gd name="connsiteY0" fmla="*/ 0 h 1749311"/>
              <a:gd name="connsiteX1" fmla="*/ 1758201 w 1758201"/>
              <a:gd name="connsiteY1" fmla="*/ 0 h 1749311"/>
              <a:gd name="connsiteX2" fmla="*/ 1758201 w 1758201"/>
              <a:gd name="connsiteY2" fmla="*/ 1749311 h 1749311"/>
              <a:gd name="connsiteX3" fmla="*/ 0 w 1758201"/>
              <a:gd name="connsiteY3" fmla="*/ 1749311 h 1749311"/>
            </a:gdLst>
            <a:ahLst/>
            <a:cxnLst>
              <a:cxn ang="0">
                <a:pos x="connsiteX0" y="connsiteY0"/>
              </a:cxn>
              <a:cxn ang="0">
                <a:pos x="connsiteX1" y="connsiteY1"/>
              </a:cxn>
              <a:cxn ang="0">
                <a:pos x="connsiteX2" y="connsiteY2"/>
              </a:cxn>
              <a:cxn ang="0">
                <a:pos x="connsiteX3" y="connsiteY3"/>
              </a:cxn>
            </a:cxnLst>
            <a:rect l="l" t="t" r="r" b="b"/>
            <a:pathLst>
              <a:path w="1758201" h="1749311">
                <a:moveTo>
                  <a:pt x="0" y="0"/>
                </a:moveTo>
                <a:lnTo>
                  <a:pt x="1758201" y="0"/>
                </a:lnTo>
                <a:lnTo>
                  <a:pt x="1758201" y="1749311"/>
                </a:lnTo>
                <a:lnTo>
                  <a:pt x="0" y="174931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32180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1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0D881A20-85AE-4870-9D28-208551BCB98A}"/>
              </a:ext>
            </a:extLst>
          </p:cNvPr>
          <p:cNvSpPr>
            <a:spLocks noGrp="1"/>
          </p:cNvSpPr>
          <p:nvPr>
            <p:ph type="pic" sz="quarter" idx="189" hasCustomPrompt="1"/>
          </p:nvPr>
        </p:nvSpPr>
        <p:spPr>
          <a:xfrm>
            <a:off x="0" y="0"/>
            <a:ext cx="11886520" cy="6858006"/>
          </a:xfrm>
          <a:custGeom>
            <a:avLst/>
            <a:gdLst>
              <a:gd name="connsiteX0" fmla="*/ 4610099 w 11886520"/>
              <a:gd name="connsiteY0" fmla="*/ 3 h 6858006"/>
              <a:gd name="connsiteX1" fmla="*/ 9176159 w 11886520"/>
              <a:gd name="connsiteY1" fmla="*/ 5 h 6858006"/>
              <a:gd name="connsiteX2" fmla="*/ 6412852 w 11886520"/>
              <a:gd name="connsiteY2" fmla="*/ 3447368 h 6858006"/>
              <a:gd name="connsiteX3" fmla="*/ 8894612 w 11886520"/>
              <a:gd name="connsiteY3" fmla="*/ 3447367 h 6858006"/>
              <a:gd name="connsiteX4" fmla="*/ 8894612 w 11886520"/>
              <a:gd name="connsiteY4" fmla="*/ 3447366 h 6858006"/>
              <a:gd name="connsiteX5" fmla="*/ 6641452 w 11886520"/>
              <a:gd name="connsiteY5" fmla="*/ 3447367 h 6858006"/>
              <a:gd name="connsiteX6" fmla="*/ 9404759 w 11886520"/>
              <a:gd name="connsiteY6" fmla="*/ 4 h 6858006"/>
              <a:gd name="connsiteX7" fmla="*/ 9404761 w 11886520"/>
              <a:gd name="connsiteY7" fmla="*/ 4 h 6858006"/>
              <a:gd name="connsiteX8" fmla="*/ 9404761 w 11886520"/>
              <a:gd name="connsiteY8" fmla="*/ 3 h 6858006"/>
              <a:gd name="connsiteX9" fmla="*/ 11886520 w 11886520"/>
              <a:gd name="connsiteY9" fmla="*/ 3 h 6858006"/>
              <a:gd name="connsiteX10" fmla="*/ 9123212 w 11886520"/>
              <a:gd name="connsiteY10" fmla="*/ 3447365 h 6858006"/>
              <a:gd name="connsiteX11" fmla="*/ 8894614 w 11886520"/>
              <a:gd name="connsiteY11" fmla="*/ 3447366 h 6858006"/>
              <a:gd name="connsiteX12" fmla="*/ 8894613 w 11886520"/>
              <a:gd name="connsiteY12" fmla="*/ 3447367 h 6858006"/>
              <a:gd name="connsiteX13" fmla="*/ 6412853 w 11886520"/>
              <a:gd name="connsiteY13" fmla="*/ 3447368 h 6858006"/>
              <a:gd name="connsiteX14" fmla="*/ 3678984 w 11886520"/>
              <a:gd name="connsiteY14" fmla="*/ 6858006 h 6858006"/>
              <a:gd name="connsiteX15" fmla="*/ 0 w 11886520"/>
              <a:gd name="connsiteY15" fmla="*/ 6858006 h 6858006"/>
              <a:gd name="connsiteX16" fmla="*/ 0 w 11886520"/>
              <a:gd name="connsiteY16" fmla="*/ 5751328 h 6858006"/>
              <a:gd name="connsiteX17" fmla="*/ 2 w 11886520"/>
              <a:gd name="connsiteY17" fmla="*/ 0 h 6858006"/>
              <a:gd name="connsiteX18" fmla="*/ 4381767 w 11886520"/>
              <a:gd name="connsiteY18" fmla="*/ 0 h 6858006"/>
              <a:gd name="connsiteX19" fmla="*/ 2 w 11886520"/>
              <a:gd name="connsiteY19" fmla="*/ 5466467 h 685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886520" h="6858006">
                <a:moveTo>
                  <a:pt x="4610099" y="3"/>
                </a:moveTo>
                <a:lnTo>
                  <a:pt x="9176159" y="5"/>
                </a:lnTo>
                <a:lnTo>
                  <a:pt x="6412852" y="3447368"/>
                </a:lnTo>
                <a:lnTo>
                  <a:pt x="8894612" y="3447367"/>
                </a:lnTo>
                <a:lnTo>
                  <a:pt x="8894612" y="3447366"/>
                </a:lnTo>
                <a:lnTo>
                  <a:pt x="6641452" y="3447367"/>
                </a:lnTo>
                <a:lnTo>
                  <a:pt x="9404759" y="4"/>
                </a:lnTo>
                <a:lnTo>
                  <a:pt x="9404761" y="4"/>
                </a:lnTo>
                <a:lnTo>
                  <a:pt x="9404761" y="3"/>
                </a:lnTo>
                <a:lnTo>
                  <a:pt x="11886520" y="3"/>
                </a:lnTo>
                <a:lnTo>
                  <a:pt x="9123212" y="3447365"/>
                </a:lnTo>
                <a:lnTo>
                  <a:pt x="8894614" y="3447366"/>
                </a:lnTo>
                <a:lnTo>
                  <a:pt x="8894613" y="3447367"/>
                </a:lnTo>
                <a:lnTo>
                  <a:pt x="6412853" y="3447368"/>
                </a:lnTo>
                <a:lnTo>
                  <a:pt x="3678984" y="6858006"/>
                </a:lnTo>
                <a:lnTo>
                  <a:pt x="0" y="6858006"/>
                </a:lnTo>
                <a:lnTo>
                  <a:pt x="0" y="5751328"/>
                </a:lnTo>
                <a:close/>
                <a:moveTo>
                  <a:pt x="2" y="0"/>
                </a:moveTo>
                <a:lnTo>
                  <a:pt x="4381767" y="0"/>
                </a:lnTo>
                <a:lnTo>
                  <a:pt x="2" y="546646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15444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17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31698367-B74E-4CFF-9CBF-FC7C3D9695DA}"/>
              </a:ext>
            </a:extLst>
          </p:cNvPr>
          <p:cNvSpPr>
            <a:spLocks noGrp="1"/>
          </p:cNvSpPr>
          <p:nvPr>
            <p:ph type="pic" sz="quarter" idx="191" hasCustomPrompt="1"/>
          </p:nvPr>
        </p:nvSpPr>
        <p:spPr>
          <a:xfrm>
            <a:off x="0" y="3517786"/>
            <a:ext cx="12192000" cy="3340213"/>
          </a:xfrm>
          <a:custGeom>
            <a:avLst/>
            <a:gdLst>
              <a:gd name="connsiteX0" fmla="*/ 0 w 12192000"/>
              <a:gd name="connsiteY0" fmla="*/ 0 h 3340213"/>
              <a:gd name="connsiteX1" fmla="*/ 12192000 w 12192000"/>
              <a:gd name="connsiteY1" fmla="*/ 0 h 3340213"/>
              <a:gd name="connsiteX2" fmla="*/ 12192000 w 12192000"/>
              <a:gd name="connsiteY2" fmla="*/ 3340213 h 3340213"/>
              <a:gd name="connsiteX3" fmla="*/ 0 w 12192000"/>
              <a:gd name="connsiteY3" fmla="*/ 3340213 h 3340213"/>
            </a:gdLst>
            <a:ahLst/>
            <a:cxnLst>
              <a:cxn ang="0">
                <a:pos x="connsiteX0" y="connsiteY0"/>
              </a:cxn>
              <a:cxn ang="0">
                <a:pos x="connsiteX1" y="connsiteY1"/>
              </a:cxn>
              <a:cxn ang="0">
                <a:pos x="connsiteX2" y="connsiteY2"/>
              </a:cxn>
              <a:cxn ang="0">
                <a:pos x="connsiteX3" y="connsiteY3"/>
              </a:cxn>
            </a:cxnLst>
            <a:rect l="l" t="t" r="r" b="b"/>
            <a:pathLst>
              <a:path w="12192000" h="3340213">
                <a:moveTo>
                  <a:pt x="0" y="0"/>
                </a:moveTo>
                <a:lnTo>
                  <a:pt x="12192000" y="0"/>
                </a:lnTo>
                <a:lnTo>
                  <a:pt x="12192000" y="3340213"/>
                </a:lnTo>
                <a:lnTo>
                  <a:pt x="0" y="334021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8370C86F-801A-422B-AAF2-918C04FF4299}"/>
              </a:ext>
            </a:extLst>
          </p:cNvPr>
          <p:cNvSpPr>
            <a:spLocks noGrp="1"/>
          </p:cNvSpPr>
          <p:nvPr>
            <p:ph type="pic" sz="quarter" idx="189" hasCustomPrompt="1"/>
          </p:nvPr>
        </p:nvSpPr>
        <p:spPr>
          <a:xfrm>
            <a:off x="9144000" y="1908289"/>
            <a:ext cx="3048000" cy="1609498"/>
          </a:xfrm>
          <a:custGeom>
            <a:avLst/>
            <a:gdLst>
              <a:gd name="connsiteX0" fmla="*/ 0 w 3048000"/>
              <a:gd name="connsiteY0" fmla="*/ 0 h 1609498"/>
              <a:gd name="connsiteX1" fmla="*/ 3048000 w 3048000"/>
              <a:gd name="connsiteY1" fmla="*/ 0 h 1609498"/>
              <a:gd name="connsiteX2" fmla="*/ 3048000 w 3048000"/>
              <a:gd name="connsiteY2" fmla="*/ 1609498 h 1609498"/>
              <a:gd name="connsiteX3" fmla="*/ 0 w 3048000"/>
              <a:gd name="connsiteY3" fmla="*/ 1609498 h 1609498"/>
            </a:gdLst>
            <a:ahLst/>
            <a:cxnLst>
              <a:cxn ang="0">
                <a:pos x="connsiteX0" y="connsiteY0"/>
              </a:cxn>
              <a:cxn ang="0">
                <a:pos x="connsiteX1" y="connsiteY1"/>
              </a:cxn>
              <a:cxn ang="0">
                <a:pos x="connsiteX2" y="connsiteY2"/>
              </a:cxn>
              <a:cxn ang="0">
                <a:pos x="connsiteX3" y="connsiteY3"/>
              </a:cxn>
            </a:cxnLst>
            <a:rect l="l" t="t" r="r" b="b"/>
            <a:pathLst>
              <a:path w="3048000" h="1609498">
                <a:moveTo>
                  <a:pt x="0" y="0"/>
                </a:moveTo>
                <a:lnTo>
                  <a:pt x="3048000" y="0"/>
                </a:lnTo>
                <a:lnTo>
                  <a:pt x="3048000" y="1609498"/>
                </a:lnTo>
                <a:lnTo>
                  <a:pt x="0" y="160949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1DCC65C2-24D9-4F94-A470-F77112E85858}"/>
              </a:ext>
            </a:extLst>
          </p:cNvPr>
          <p:cNvSpPr>
            <a:spLocks noGrp="1"/>
          </p:cNvSpPr>
          <p:nvPr>
            <p:ph type="pic" sz="quarter" idx="190" hasCustomPrompt="1"/>
          </p:nvPr>
        </p:nvSpPr>
        <p:spPr>
          <a:xfrm>
            <a:off x="6096000" y="1908289"/>
            <a:ext cx="3048000" cy="1609498"/>
          </a:xfrm>
          <a:custGeom>
            <a:avLst/>
            <a:gdLst>
              <a:gd name="connsiteX0" fmla="*/ 0 w 3048000"/>
              <a:gd name="connsiteY0" fmla="*/ 0 h 1609498"/>
              <a:gd name="connsiteX1" fmla="*/ 3048000 w 3048000"/>
              <a:gd name="connsiteY1" fmla="*/ 0 h 1609498"/>
              <a:gd name="connsiteX2" fmla="*/ 3048000 w 3048000"/>
              <a:gd name="connsiteY2" fmla="*/ 1609498 h 1609498"/>
              <a:gd name="connsiteX3" fmla="*/ 0 w 3048000"/>
              <a:gd name="connsiteY3" fmla="*/ 1609498 h 1609498"/>
            </a:gdLst>
            <a:ahLst/>
            <a:cxnLst>
              <a:cxn ang="0">
                <a:pos x="connsiteX0" y="connsiteY0"/>
              </a:cxn>
              <a:cxn ang="0">
                <a:pos x="connsiteX1" y="connsiteY1"/>
              </a:cxn>
              <a:cxn ang="0">
                <a:pos x="connsiteX2" y="connsiteY2"/>
              </a:cxn>
              <a:cxn ang="0">
                <a:pos x="connsiteX3" y="connsiteY3"/>
              </a:cxn>
            </a:cxnLst>
            <a:rect l="l" t="t" r="r" b="b"/>
            <a:pathLst>
              <a:path w="3048000" h="1609498">
                <a:moveTo>
                  <a:pt x="0" y="0"/>
                </a:moveTo>
                <a:lnTo>
                  <a:pt x="3048000" y="0"/>
                </a:lnTo>
                <a:lnTo>
                  <a:pt x="3048000" y="1609498"/>
                </a:lnTo>
                <a:lnTo>
                  <a:pt x="0" y="160949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1DCC4B9-43A5-4470-8D0C-065A2605E82E}"/>
              </a:ext>
            </a:extLst>
          </p:cNvPr>
          <p:cNvSpPr>
            <a:spLocks noGrp="1"/>
          </p:cNvSpPr>
          <p:nvPr>
            <p:ph type="pic" sz="quarter" idx="187" hasCustomPrompt="1"/>
          </p:nvPr>
        </p:nvSpPr>
        <p:spPr>
          <a:xfrm>
            <a:off x="3048000" y="1908289"/>
            <a:ext cx="3048000" cy="1609498"/>
          </a:xfrm>
          <a:custGeom>
            <a:avLst/>
            <a:gdLst>
              <a:gd name="connsiteX0" fmla="*/ 0 w 3048000"/>
              <a:gd name="connsiteY0" fmla="*/ 0 h 1609498"/>
              <a:gd name="connsiteX1" fmla="*/ 3048000 w 3048000"/>
              <a:gd name="connsiteY1" fmla="*/ 0 h 1609498"/>
              <a:gd name="connsiteX2" fmla="*/ 3048000 w 3048000"/>
              <a:gd name="connsiteY2" fmla="*/ 1609498 h 1609498"/>
              <a:gd name="connsiteX3" fmla="*/ 0 w 3048000"/>
              <a:gd name="connsiteY3" fmla="*/ 1609498 h 1609498"/>
            </a:gdLst>
            <a:ahLst/>
            <a:cxnLst>
              <a:cxn ang="0">
                <a:pos x="connsiteX0" y="connsiteY0"/>
              </a:cxn>
              <a:cxn ang="0">
                <a:pos x="connsiteX1" y="connsiteY1"/>
              </a:cxn>
              <a:cxn ang="0">
                <a:pos x="connsiteX2" y="connsiteY2"/>
              </a:cxn>
              <a:cxn ang="0">
                <a:pos x="connsiteX3" y="connsiteY3"/>
              </a:cxn>
            </a:cxnLst>
            <a:rect l="l" t="t" r="r" b="b"/>
            <a:pathLst>
              <a:path w="3048000" h="1609498">
                <a:moveTo>
                  <a:pt x="0" y="0"/>
                </a:moveTo>
                <a:lnTo>
                  <a:pt x="3048000" y="0"/>
                </a:lnTo>
                <a:lnTo>
                  <a:pt x="3048000" y="1609498"/>
                </a:lnTo>
                <a:lnTo>
                  <a:pt x="0" y="160949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3931F01-E8AB-40D7-9800-94E2FFE5516F}"/>
              </a:ext>
            </a:extLst>
          </p:cNvPr>
          <p:cNvSpPr>
            <a:spLocks noGrp="1"/>
          </p:cNvSpPr>
          <p:nvPr>
            <p:ph type="pic" sz="quarter" idx="188" hasCustomPrompt="1"/>
          </p:nvPr>
        </p:nvSpPr>
        <p:spPr>
          <a:xfrm>
            <a:off x="0" y="1908289"/>
            <a:ext cx="3048000" cy="1609498"/>
          </a:xfrm>
          <a:custGeom>
            <a:avLst/>
            <a:gdLst>
              <a:gd name="connsiteX0" fmla="*/ 0 w 3048000"/>
              <a:gd name="connsiteY0" fmla="*/ 0 h 1609498"/>
              <a:gd name="connsiteX1" fmla="*/ 3048000 w 3048000"/>
              <a:gd name="connsiteY1" fmla="*/ 0 h 1609498"/>
              <a:gd name="connsiteX2" fmla="*/ 3048000 w 3048000"/>
              <a:gd name="connsiteY2" fmla="*/ 1609498 h 1609498"/>
              <a:gd name="connsiteX3" fmla="*/ 0 w 3048000"/>
              <a:gd name="connsiteY3" fmla="*/ 1609498 h 1609498"/>
            </a:gdLst>
            <a:ahLst/>
            <a:cxnLst>
              <a:cxn ang="0">
                <a:pos x="connsiteX0" y="connsiteY0"/>
              </a:cxn>
              <a:cxn ang="0">
                <a:pos x="connsiteX1" y="connsiteY1"/>
              </a:cxn>
              <a:cxn ang="0">
                <a:pos x="connsiteX2" y="connsiteY2"/>
              </a:cxn>
              <a:cxn ang="0">
                <a:pos x="connsiteX3" y="connsiteY3"/>
              </a:cxn>
            </a:cxnLst>
            <a:rect l="l" t="t" r="r" b="b"/>
            <a:pathLst>
              <a:path w="3048000" h="1609498">
                <a:moveTo>
                  <a:pt x="0" y="0"/>
                </a:moveTo>
                <a:lnTo>
                  <a:pt x="3048000" y="0"/>
                </a:lnTo>
                <a:lnTo>
                  <a:pt x="3048000" y="1609498"/>
                </a:lnTo>
                <a:lnTo>
                  <a:pt x="0" y="16094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49376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18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1F993DA-72BA-47E6-97DC-DA1020A22B9D}"/>
              </a:ext>
            </a:extLst>
          </p:cNvPr>
          <p:cNvSpPr>
            <a:spLocks noGrp="1"/>
          </p:cNvSpPr>
          <p:nvPr>
            <p:ph type="pic" sz="quarter" idx="189" hasCustomPrompt="1"/>
          </p:nvPr>
        </p:nvSpPr>
        <p:spPr>
          <a:xfrm>
            <a:off x="9224146" y="2004560"/>
            <a:ext cx="2743200" cy="2743200"/>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7D1A7182-B214-4321-990C-CB9378E45CC8}"/>
              </a:ext>
            </a:extLst>
          </p:cNvPr>
          <p:cNvSpPr>
            <a:spLocks noGrp="1"/>
          </p:cNvSpPr>
          <p:nvPr>
            <p:ph type="pic" sz="quarter" idx="190" hasCustomPrompt="1"/>
          </p:nvPr>
        </p:nvSpPr>
        <p:spPr>
          <a:xfrm>
            <a:off x="6224316" y="2004560"/>
            <a:ext cx="2743200" cy="2743200"/>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10E87D27-61FF-4F9A-8EA6-9E94FC9B6A33}"/>
              </a:ext>
            </a:extLst>
          </p:cNvPr>
          <p:cNvSpPr>
            <a:spLocks noGrp="1"/>
          </p:cNvSpPr>
          <p:nvPr>
            <p:ph type="pic" sz="quarter" idx="187" hasCustomPrompt="1"/>
          </p:nvPr>
        </p:nvSpPr>
        <p:spPr>
          <a:xfrm>
            <a:off x="3224485" y="2004560"/>
            <a:ext cx="2743200" cy="2743200"/>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BF5151B0-85C6-4CFE-B783-1A8B046D3CAC}"/>
              </a:ext>
            </a:extLst>
          </p:cNvPr>
          <p:cNvSpPr>
            <a:spLocks noGrp="1"/>
          </p:cNvSpPr>
          <p:nvPr>
            <p:ph type="pic" sz="quarter" idx="188" hasCustomPrompt="1"/>
          </p:nvPr>
        </p:nvSpPr>
        <p:spPr>
          <a:xfrm>
            <a:off x="224654" y="2004560"/>
            <a:ext cx="2743200" cy="2743200"/>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20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19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7D50AB37-F43C-4678-8C7F-7288677CED99}"/>
              </a:ext>
            </a:extLst>
          </p:cNvPr>
          <p:cNvSpPr>
            <a:spLocks noGrp="1"/>
          </p:cNvSpPr>
          <p:nvPr>
            <p:ph type="pic" sz="quarter" idx="190" hasCustomPrompt="1"/>
          </p:nvPr>
        </p:nvSpPr>
        <p:spPr>
          <a:xfrm>
            <a:off x="8686800" y="1814512"/>
            <a:ext cx="3505200" cy="3671889"/>
          </a:xfrm>
          <a:custGeom>
            <a:avLst/>
            <a:gdLst>
              <a:gd name="connsiteX0" fmla="*/ 0 w 3505200"/>
              <a:gd name="connsiteY0" fmla="*/ 0 h 3671889"/>
              <a:gd name="connsiteX1" fmla="*/ 3505200 w 3505200"/>
              <a:gd name="connsiteY1" fmla="*/ 0 h 3671889"/>
              <a:gd name="connsiteX2" fmla="*/ 3505200 w 3505200"/>
              <a:gd name="connsiteY2" fmla="*/ 3671889 h 3671889"/>
              <a:gd name="connsiteX3" fmla="*/ 0 w 3505200"/>
              <a:gd name="connsiteY3" fmla="*/ 3671889 h 3671889"/>
            </a:gdLst>
            <a:ahLst/>
            <a:cxnLst>
              <a:cxn ang="0">
                <a:pos x="connsiteX0" y="connsiteY0"/>
              </a:cxn>
              <a:cxn ang="0">
                <a:pos x="connsiteX1" y="connsiteY1"/>
              </a:cxn>
              <a:cxn ang="0">
                <a:pos x="connsiteX2" y="connsiteY2"/>
              </a:cxn>
              <a:cxn ang="0">
                <a:pos x="connsiteX3" y="connsiteY3"/>
              </a:cxn>
            </a:cxnLst>
            <a:rect l="l" t="t" r="r" b="b"/>
            <a:pathLst>
              <a:path w="3505200" h="3671889">
                <a:moveTo>
                  <a:pt x="0" y="0"/>
                </a:moveTo>
                <a:lnTo>
                  <a:pt x="3505200" y="0"/>
                </a:lnTo>
                <a:lnTo>
                  <a:pt x="3505200" y="3671889"/>
                </a:lnTo>
                <a:lnTo>
                  <a:pt x="0" y="367188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0CC331E-8389-4021-91B1-757517E8F28E}"/>
              </a:ext>
            </a:extLst>
          </p:cNvPr>
          <p:cNvSpPr>
            <a:spLocks noGrp="1"/>
          </p:cNvSpPr>
          <p:nvPr>
            <p:ph type="pic" sz="quarter" idx="189" hasCustomPrompt="1"/>
          </p:nvPr>
        </p:nvSpPr>
        <p:spPr>
          <a:xfrm>
            <a:off x="4210050" y="1814512"/>
            <a:ext cx="4476750" cy="1766887"/>
          </a:xfrm>
          <a:custGeom>
            <a:avLst/>
            <a:gdLst>
              <a:gd name="connsiteX0" fmla="*/ 0 w 4476750"/>
              <a:gd name="connsiteY0" fmla="*/ 0 h 1766887"/>
              <a:gd name="connsiteX1" fmla="*/ 4476750 w 4476750"/>
              <a:gd name="connsiteY1" fmla="*/ 0 h 1766887"/>
              <a:gd name="connsiteX2" fmla="*/ 4476750 w 4476750"/>
              <a:gd name="connsiteY2" fmla="*/ 1766887 h 1766887"/>
              <a:gd name="connsiteX3" fmla="*/ 0 w 4476750"/>
              <a:gd name="connsiteY3" fmla="*/ 1766887 h 1766887"/>
            </a:gdLst>
            <a:ahLst/>
            <a:cxnLst>
              <a:cxn ang="0">
                <a:pos x="connsiteX0" y="connsiteY0"/>
              </a:cxn>
              <a:cxn ang="0">
                <a:pos x="connsiteX1" y="connsiteY1"/>
              </a:cxn>
              <a:cxn ang="0">
                <a:pos x="connsiteX2" y="connsiteY2"/>
              </a:cxn>
              <a:cxn ang="0">
                <a:pos x="connsiteX3" y="connsiteY3"/>
              </a:cxn>
            </a:cxnLst>
            <a:rect l="l" t="t" r="r" b="b"/>
            <a:pathLst>
              <a:path w="4476750" h="1766887">
                <a:moveTo>
                  <a:pt x="0" y="0"/>
                </a:moveTo>
                <a:lnTo>
                  <a:pt x="4476750" y="0"/>
                </a:lnTo>
                <a:lnTo>
                  <a:pt x="4476750" y="1766887"/>
                </a:lnTo>
                <a:lnTo>
                  <a:pt x="0" y="176688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F960233-7387-4AB8-B055-80D61B7FDED4}"/>
              </a:ext>
            </a:extLst>
          </p:cNvPr>
          <p:cNvSpPr>
            <a:spLocks noGrp="1"/>
          </p:cNvSpPr>
          <p:nvPr>
            <p:ph type="pic" sz="quarter" idx="188" hasCustomPrompt="1"/>
          </p:nvPr>
        </p:nvSpPr>
        <p:spPr>
          <a:xfrm>
            <a:off x="0" y="1814512"/>
            <a:ext cx="4210050" cy="1766887"/>
          </a:xfrm>
          <a:custGeom>
            <a:avLst/>
            <a:gdLst>
              <a:gd name="connsiteX0" fmla="*/ 0 w 4210050"/>
              <a:gd name="connsiteY0" fmla="*/ 0 h 1766887"/>
              <a:gd name="connsiteX1" fmla="*/ 4210050 w 4210050"/>
              <a:gd name="connsiteY1" fmla="*/ 0 h 1766887"/>
              <a:gd name="connsiteX2" fmla="*/ 4210050 w 4210050"/>
              <a:gd name="connsiteY2" fmla="*/ 1766887 h 1766887"/>
              <a:gd name="connsiteX3" fmla="*/ 0 w 4210050"/>
              <a:gd name="connsiteY3" fmla="*/ 1766887 h 1766887"/>
            </a:gdLst>
            <a:ahLst/>
            <a:cxnLst>
              <a:cxn ang="0">
                <a:pos x="connsiteX0" y="connsiteY0"/>
              </a:cxn>
              <a:cxn ang="0">
                <a:pos x="connsiteX1" y="connsiteY1"/>
              </a:cxn>
              <a:cxn ang="0">
                <a:pos x="connsiteX2" y="connsiteY2"/>
              </a:cxn>
              <a:cxn ang="0">
                <a:pos x="connsiteX3" y="connsiteY3"/>
              </a:cxn>
            </a:cxnLst>
            <a:rect l="l" t="t" r="r" b="b"/>
            <a:pathLst>
              <a:path w="4210050" h="1766887">
                <a:moveTo>
                  <a:pt x="0" y="0"/>
                </a:moveTo>
                <a:lnTo>
                  <a:pt x="4210050" y="0"/>
                </a:lnTo>
                <a:lnTo>
                  <a:pt x="4210050" y="1766887"/>
                </a:lnTo>
                <a:lnTo>
                  <a:pt x="0" y="17668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2" name="Picture Placeholder 21">
            <a:extLst>
              <a:ext uri="{FF2B5EF4-FFF2-40B4-BE49-F238E27FC236}">
                <a16:creationId xmlns:a16="http://schemas.microsoft.com/office/drawing/2014/main" id="{65080183-5E58-4A1C-9F3A-C79663BC99AE}"/>
              </a:ext>
            </a:extLst>
          </p:cNvPr>
          <p:cNvSpPr>
            <a:spLocks noGrp="1"/>
          </p:cNvSpPr>
          <p:nvPr>
            <p:ph type="pic" sz="quarter" idx="191" hasCustomPrompt="1"/>
          </p:nvPr>
        </p:nvSpPr>
        <p:spPr>
          <a:xfrm>
            <a:off x="0" y="3581399"/>
            <a:ext cx="8686800" cy="1905001"/>
          </a:xfrm>
          <a:custGeom>
            <a:avLst/>
            <a:gdLst>
              <a:gd name="connsiteX0" fmla="*/ 0 w 8686800"/>
              <a:gd name="connsiteY0" fmla="*/ 0 h 1905001"/>
              <a:gd name="connsiteX1" fmla="*/ 8686800 w 8686800"/>
              <a:gd name="connsiteY1" fmla="*/ 0 h 1905001"/>
              <a:gd name="connsiteX2" fmla="*/ 8686800 w 8686800"/>
              <a:gd name="connsiteY2" fmla="*/ 1905001 h 1905001"/>
              <a:gd name="connsiteX3" fmla="*/ 0 w 8686800"/>
              <a:gd name="connsiteY3" fmla="*/ 1905001 h 1905001"/>
            </a:gdLst>
            <a:ahLst/>
            <a:cxnLst>
              <a:cxn ang="0">
                <a:pos x="connsiteX0" y="connsiteY0"/>
              </a:cxn>
              <a:cxn ang="0">
                <a:pos x="connsiteX1" y="connsiteY1"/>
              </a:cxn>
              <a:cxn ang="0">
                <a:pos x="connsiteX2" y="connsiteY2"/>
              </a:cxn>
              <a:cxn ang="0">
                <a:pos x="connsiteX3" y="connsiteY3"/>
              </a:cxn>
            </a:cxnLst>
            <a:rect l="l" t="t" r="r" b="b"/>
            <a:pathLst>
              <a:path w="8686800" h="1905001">
                <a:moveTo>
                  <a:pt x="0" y="0"/>
                </a:moveTo>
                <a:lnTo>
                  <a:pt x="8686800" y="0"/>
                </a:lnTo>
                <a:lnTo>
                  <a:pt x="8686800" y="1905001"/>
                </a:lnTo>
                <a:lnTo>
                  <a:pt x="0" y="19050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18936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2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7D89B823-312D-4294-8179-B9FCBB638395}"/>
              </a:ext>
            </a:extLst>
          </p:cNvPr>
          <p:cNvSpPr>
            <a:spLocks noGrp="1"/>
          </p:cNvSpPr>
          <p:nvPr>
            <p:ph type="pic" sz="quarter" idx="191" hasCustomPrompt="1"/>
          </p:nvPr>
        </p:nvSpPr>
        <p:spPr>
          <a:xfrm>
            <a:off x="0" y="1959429"/>
            <a:ext cx="12192000" cy="2960913"/>
          </a:xfrm>
          <a:custGeom>
            <a:avLst/>
            <a:gdLst>
              <a:gd name="connsiteX0" fmla="*/ 0 w 12192000"/>
              <a:gd name="connsiteY0" fmla="*/ 0 h 2960913"/>
              <a:gd name="connsiteX1" fmla="*/ 12192000 w 12192000"/>
              <a:gd name="connsiteY1" fmla="*/ 0 h 2960913"/>
              <a:gd name="connsiteX2" fmla="*/ 12192000 w 12192000"/>
              <a:gd name="connsiteY2" fmla="*/ 2960913 h 2960913"/>
              <a:gd name="connsiteX3" fmla="*/ 0 w 12192000"/>
              <a:gd name="connsiteY3" fmla="*/ 2960913 h 2960913"/>
            </a:gdLst>
            <a:ahLst/>
            <a:cxnLst>
              <a:cxn ang="0">
                <a:pos x="connsiteX0" y="connsiteY0"/>
              </a:cxn>
              <a:cxn ang="0">
                <a:pos x="connsiteX1" y="connsiteY1"/>
              </a:cxn>
              <a:cxn ang="0">
                <a:pos x="connsiteX2" y="connsiteY2"/>
              </a:cxn>
              <a:cxn ang="0">
                <a:pos x="connsiteX3" y="connsiteY3"/>
              </a:cxn>
            </a:cxnLst>
            <a:rect l="l" t="t" r="r" b="b"/>
            <a:pathLst>
              <a:path w="12192000" h="2960913">
                <a:moveTo>
                  <a:pt x="0" y="0"/>
                </a:moveTo>
                <a:lnTo>
                  <a:pt x="12192000" y="0"/>
                </a:lnTo>
                <a:lnTo>
                  <a:pt x="12192000" y="2960913"/>
                </a:lnTo>
                <a:lnTo>
                  <a:pt x="0" y="29609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06659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2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6D4E5DB0-3F54-4A91-A628-C37EE9E09756}"/>
              </a:ext>
            </a:extLst>
          </p:cNvPr>
          <p:cNvSpPr>
            <a:spLocks noGrp="1"/>
          </p:cNvSpPr>
          <p:nvPr>
            <p:ph type="pic" sz="quarter" idx="191" hasCustomPrompt="1"/>
          </p:nvPr>
        </p:nvSpPr>
        <p:spPr>
          <a:xfrm>
            <a:off x="855571" y="2162629"/>
            <a:ext cx="6416086" cy="3846287"/>
          </a:xfrm>
          <a:custGeom>
            <a:avLst/>
            <a:gdLst>
              <a:gd name="connsiteX0" fmla="*/ 0 w 6416086"/>
              <a:gd name="connsiteY0" fmla="*/ 0 h 3846287"/>
              <a:gd name="connsiteX1" fmla="*/ 6416086 w 6416086"/>
              <a:gd name="connsiteY1" fmla="*/ 0 h 3846287"/>
              <a:gd name="connsiteX2" fmla="*/ 6416086 w 6416086"/>
              <a:gd name="connsiteY2" fmla="*/ 3846287 h 3846287"/>
              <a:gd name="connsiteX3" fmla="*/ 0 w 6416086"/>
              <a:gd name="connsiteY3" fmla="*/ 3846287 h 3846287"/>
            </a:gdLst>
            <a:ahLst/>
            <a:cxnLst>
              <a:cxn ang="0">
                <a:pos x="connsiteX0" y="connsiteY0"/>
              </a:cxn>
              <a:cxn ang="0">
                <a:pos x="connsiteX1" y="connsiteY1"/>
              </a:cxn>
              <a:cxn ang="0">
                <a:pos x="connsiteX2" y="connsiteY2"/>
              </a:cxn>
              <a:cxn ang="0">
                <a:pos x="connsiteX3" y="connsiteY3"/>
              </a:cxn>
            </a:cxnLst>
            <a:rect l="l" t="t" r="r" b="b"/>
            <a:pathLst>
              <a:path w="6416086" h="3846287">
                <a:moveTo>
                  <a:pt x="0" y="0"/>
                </a:moveTo>
                <a:lnTo>
                  <a:pt x="6416086" y="0"/>
                </a:lnTo>
                <a:lnTo>
                  <a:pt x="6416086" y="3846287"/>
                </a:lnTo>
                <a:lnTo>
                  <a:pt x="0" y="38462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375235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2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D2A97F1-324C-4589-B3FD-A4E3B6411D63}"/>
              </a:ext>
            </a:extLst>
          </p:cNvPr>
          <p:cNvSpPr>
            <a:spLocks noGrp="1"/>
          </p:cNvSpPr>
          <p:nvPr>
            <p:ph type="pic" sz="quarter" idx="191" hasCustomPrompt="1"/>
          </p:nvPr>
        </p:nvSpPr>
        <p:spPr>
          <a:xfrm>
            <a:off x="0" y="1944914"/>
            <a:ext cx="12192000" cy="4913086"/>
          </a:xfrm>
          <a:custGeom>
            <a:avLst/>
            <a:gdLst>
              <a:gd name="connsiteX0" fmla="*/ 0 w 12192000"/>
              <a:gd name="connsiteY0" fmla="*/ 0 h 4913086"/>
              <a:gd name="connsiteX1" fmla="*/ 12192000 w 12192000"/>
              <a:gd name="connsiteY1" fmla="*/ 0 h 4913086"/>
              <a:gd name="connsiteX2" fmla="*/ 12192000 w 12192000"/>
              <a:gd name="connsiteY2" fmla="*/ 4913086 h 4913086"/>
              <a:gd name="connsiteX3" fmla="*/ 0 w 12192000"/>
              <a:gd name="connsiteY3" fmla="*/ 4913086 h 4913086"/>
            </a:gdLst>
            <a:ahLst/>
            <a:cxnLst>
              <a:cxn ang="0">
                <a:pos x="connsiteX0" y="connsiteY0"/>
              </a:cxn>
              <a:cxn ang="0">
                <a:pos x="connsiteX1" y="connsiteY1"/>
              </a:cxn>
              <a:cxn ang="0">
                <a:pos x="connsiteX2" y="connsiteY2"/>
              </a:cxn>
              <a:cxn ang="0">
                <a:pos x="connsiteX3" y="connsiteY3"/>
              </a:cxn>
            </a:cxnLst>
            <a:rect l="l" t="t" r="r" b="b"/>
            <a:pathLst>
              <a:path w="12192000" h="4913086">
                <a:moveTo>
                  <a:pt x="0" y="0"/>
                </a:moveTo>
                <a:lnTo>
                  <a:pt x="12192000" y="0"/>
                </a:lnTo>
                <a:lnTo>
                  <a:pt x="12192000" y="4913086"/>
                </a:lnTo>
                <a:lnTo>
                  <a:pt x="0" y="49130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96523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2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913D443-E02A-422A-8894-3E2AA5453E0E}"/>
              </a:ext>
            </a:extLst>
          </p:cNvPr>
          <p:cNvSpPr>
            <a:spLocks noGrp="1"/>
          </p:cNvSpPr>
          <p:nvPr>
            <p:ph type="pic" sz="quarter" idx="191" hasCustomPrompt="1"/>
          </p:nvPr>
        </p:nvSpPr>
        <p:spPr>
          <a:xfrm>
            <a:off x="4064000" y="2033589"/>
            <a:ext cx="4064000" cy="3817257"/>
          </a:xfrm>
          <a:custGeom>
            <a:avLst/>
            <a:gdLst>
              <a:gd name="connsiteX0" fmla="*/ 0 w 4064000"/>
              <a:gd name="connsiteY0" fmla="*/ 0 h 3817257"/>
              <a:gd name="connsiteX1" fmla="*/ 4064000 w 4064000"/>
              <a:gd name="connsiteY1" fmla="*/ 0 h 3817257"/>
              <a:gd name="connsiteX2" fmla="*/ 4064000 w 4064000"/>
              <a:gd name="connsiteY2" fmla="*/ 3817257 h 3817257"/>
              <a:gd name="connsiteX3" fmla="*/ 0 w 4064000"/>
              <a:gd name="connsiteY3" fmla="*/ 3817257 h 3817257"/>
            </a:gdLst>
            <a:ahLst/>
            <a:cxnLst>
              <a:cxn ang="0">
                <a:pos x="connsiteX0" y="connsiteY0"/>
              </a:cxn>
              <a:cxn ang="0">
                <a:pos x="connsiteX1" y="connsiteY1"/>
              </a:cxn>
              <a:cxn ang="0">
                <a:pos x="connsiteX2" y="connsiteY2"/>
              </a:cxn>
              <a:cxn ang="0">
                <a:pos x="connsiteX3" y="connsiteY3"/>
              </a:cxn>
            </a:cxnLst>
            <a:rect l="l" t="t" r="r" b="b"/>
            <a:pathLst>
              <a:path w="4064000" h="3817257">
                <a:moveTo>
                  <a:pt x="0" y="0"/>
                </a:moveTo>
                <a:lnTo>
                  <a:pt x="4064000" y="0"/>
                </a:lnTo>
                <a:lnTo>
                  <a:pt x="4064000" y="3817257"/>
                </a:lnTo>
                <a:lnTo>
                  <a:pt x="0" y="381725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56989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2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301FBDB-1EE1-483B-B01A-1E5DBF5D50FD}"/>
              </a:ext>
            </a:extLst>
          </p:cNvPr>
          <p:cNvSpPr>
            <a:spLocks noGrp="1"/>
          </p:cNvSpPr>
          <p:nvPr>
            <p:ph type="pic" sz="quarter" idx="191" hasCustomPrompt="1"/>
          </p:nvPr>
        </p:nvSpPr>
        <p:spPr>
          <a:xfrm>
            <a:off x="0" y="0"/>
            <a:ext cx="5302984" cy="5220754"/>
          </a:xfrm>
          <a:custGeom>
            <a:avLst/>
            <a:gdLst>
              <a:gd name="connsiteX0" fmla="*/ 0 w 5302984"/>
              <a:gd name="connsiteY0" fmla="*/ 0 h 5220754"/>
              <a:gd name="connsiteX1" fmla="*/ 4721517 w 5302984"/>
              <a:gd name="connsiteY1" fmla="*/ 0 h 5220754"/>
              <a:gd name="connsiteX2" fmla="*/ 5302984 w 5302984"/>
              <a:gd name="connsiteY2" fmla="*/ 1883339 h 5220754"/>
              <a:gd name="connsiteX3" fmla="*/ 1953731 w 5302984"/>
              <a:gd name="connsiteY3" fmla="*/ 5220754 h 5220754"/>
              <a:gd name="connsiteX4" fmla="*/ 0 w 5302984"/>
              <a:gd name="connsiteY4" fmla="*/ 4594264 h 5220754"/>
              <a:gd name="connsiteX5" fmla="*/ 0 w 5302984"/>
              <a:gd name="connsiteY5" fmla="*/ 0 h 5220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02984" h="5220754">
                <a:moveTo>
                  <a:pt x="0" y="0"/>
                </a:moveTo>
                <a:cubicBezTo>
                  <a:pt x="0" y="0"/>
                  <a:pt x="0" y="0"/>
                  <a:pt x="4721517" y="0"/>
                </a:cubicBezTo>
                <a:cubicBezTo>
                  <a:pt x="5085903" y="533677"/>
                  <a:pt x="5302984" y="1183371"/>
                  <a:pt x="5302984" y="1883339"/>
                </a:cubicBezTo>
                <a:cubicBezTo>
                  <a:pt x="5302984" y="3728005"/>
                  <a:pt x="3802798" y="5220754"/>
                  <a:pt x="1953731" y="5220754"/>
                </a:cubicBezTo>
                <a:cubicBezTo>
                  <a:pt x="1224958" y="5220754"/>
                  <a:pt x="550456" y="4988721"/>
                  <a:pt x="0" y="4594264"/>
                </a:cubicBezTo>
                <a:cubicBezTo>
                  <a:pt x="0" y="4594264"/>
                  <a:pt x="0" y="4594264"/>
                  <a:pt x="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022770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2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A4242B-06DD-46A3-8AE1-B2833D71ED78}"/>
              </a:ext>
            </a:extLst>
          </p:cNvPr>
          <p:cNvSpPr>
            <a:spLocks noGrp="1"/>
          </p:cNvSpPr>
          <p:nvPr>
            <p:ph type="pic" sz="quarter" idx="191" hasCustomPrompt="1"/>
          </p:nvPr>
        </p:nvSpPr>
        <p:spPr>
          <a:xfrm>
            <a:off x="5471888" y="203652"/>
            <a:ext cx="5834742" cy="6415311"/>
          </a:xfrm>
          <a:custGeom>
            <a:avLst/>
            <a:gdLst>
              <a:gd name="connsiteX0" fmla="*/ 0 w 5834742"/>
              <a:gd name="connsiteY0" fmla="*/ 0 h 6415311"/>
              <a:gd name="connsiteX1" fmla="*/ 5834742 w 5834742"/>
              <a:gd name="connsiteY1" fmla="*/ 0 h 6415311"/>
              <a:gd name="connsiteX2" fmla="*/ 5834742 w 5834742"/>
              <a:gd name="connsiteY2" fmla="*/ 6415311 h 6415311"/>
              <a:gd name="connsiteX3" fmla="*/ 0 w 5834742"/>
              <a:gd name="connsiteY3" fmla="*/ 6415311 h 6415311"/>
            </a:gdLst>
            <a:ahLst/>
            <a:cxnLst>
              <a:cxn ang="0">
                <a:pos x="connsiteX0" y="connsiteY0"/>
              </a:cxn>
              <a:cxn ang="0">
                <a:pos x="connsiteX1" y="connsiteY1"/>
              </a:cxn>
              <a:cxn ang="0">
                <a:pos x="connsiteX2" y="connsiteY2"/>
              </a:cxn>
              <a:cxn ang="0">
                <a:pos x="connsiteX3" y="connsiteY3"/>
              </a:cxn>
            </a:cxnLst>
            <a:rect l="l" t="t" r="r" b="b"/>
            <a:pathLst>
              <a:path w="5834742" h="6415311">
                <a:moveTo>
                  <a:pt x="0" y="0"/>
                </a:moveTo>
                <a:lnTo>
                  <a:pt x="5834742" y="0"/>
                </a:lnTo>
                <a:lnTo>
                  <a:pt x="5834742" y="6415311"/>
                </a:lnTo>
                <a:lnTo>
                  <a:pt x="0" y="641531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065769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2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F1C57AA-0204-4AF2-A74F-08365A56CEFF}"/>
              </a:ext>
            </a:extLst>
          </p:cNvPr>
          <p:cNvSpPr>
            <a:spLocks noGrp="1"/>
          </p:cNvSpPr>
          <p:nvPr>
            <p:ph type="pic" sz="quarter" idx="192" hasCustomPrompt="1"/>
          </p:nvPr>
        </p:nvSpPr>
        <p:spPr>
          <a:xfrm>
            <a:off x="5919566" y="1795463"/>
            <a:ext cx="1847852" cy="1847852"/>
          </a:xfrm>
          <a:custGeom>
            <a:avLst/>
            <a:gdLst>
              <a:gd name="connsiteX0" fmla="*/ 923926 w 1847852"/>
              <a:gd name="connsiteY0" fmla="*/ 0 h 1847852"/>
              <a:gd name="connsiteX1" fmla="*/ 1847852 w 1847852"/>
              <a:gd name="connsiteY1" fmla="*/ 923926 h 1847852"/>
              <a:gd name="connsiteX2" fmla="*/ 923926 w 1847852"/>
              <a:gd name="connsiteY2" fmla="*/ 1847852 h 1847852"/>
              <a:gd name="connsiteX3" fmla="*/ 0 w 1847852"/>
              <a:gd name="connsiteY3" fmla="*/ 923926 h 1847852"/>
              <a:gd name="connsiteX4" fmla="*/ 923926 w 1847852"/>
              <a:gd name="connsiteY4" fmla="*/ 0 h 1847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852" h="1847852">
                <a:moveTo>
                  <a:pt x="923926" y="0"/>
                </a:moveTo>
                <a:cubicBezTo>
                  <a:pt x="1434196" y="0"/>
                  <a:pt x="1847852" y="413656"/>
                  <a:pt x="1847852" y="923926"/>
                </a:cubicBezTo>
                <a:cubicBezTo>
                  <a:pt x="1847852" y="1434196"/>
                  <a:pt x="1434196" y="1847852"/>
                  <a:pt x="923926" y="1847852"/>
                </a:cubicBezTo>
                <a:cubicBezTo>
                  <a:pt x="413656" y="1847852"/>
                  <a:pt x="0" y="1434196"/>
                  <a:pt x="0" y="923926"/>
                </a:cubicBezTo>
                <a:cubicBezTo>
                  <a:pt x="0" y="413656"/>
                  <a:pt x="413656" y="0"/>
                  <a:pt x="923926"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1542EF90-5E0A-4AB7-9AC4-C478B5644747}"/>
              </a:ext>
            </a:extLst>
          </p:cNvPr>
          <p:cNvSpPr>
            <a:spLocks noGrp="1"/>
          </p:cNvSpPr>
          <p:nvPr>
            <p:ph type="pic" sz="quarter" idx="193" hasCustomPrompt="1"/>
          </p:nvPr>
        </p:nvSpPr>
        <p:spPr>
          <a:xfrm>
            <a:off x="7081617" y="4389435"/>
            <a:ext cx="1847852" cy="1847852"/>
          </a:xfrm>
          <a:custGeom>
            <a:avLst/>
            <a:gdLst>
              <a:gd name="connsiteX0" fmla="*/ 923926 w 1847852"/>
              <a:gd name="connsiteY0" fmla="*/ 0 h 1847852"/>
              <a:gd name="connsiteX1" fmla="*/ 1847852 w 1847852"/>
              <a:gd name="connsiteY1" fmla="*/ 923926 h 1847852"/>
              <a:gd name="connsiteX2" fmla="*/ 923926 w 1847852"/>
              <a:gd name="connsiteY2" fmla="*/ 1847852 h 1847852"/>
              <a:gd name="connsiteX3" fmla="*/ 0 w 1847852"/>
              <a:gd name="connsiteY3" fmla="*/ 923926 h 1847852"/>
              <a:gd name="connsiteX4" fmla="*/ 923926 w 1847852"/>
              <a:gd name="connsiteY4" fmla="*/ 0 h 1847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852" h="1847852">
                <a:moveTo>
                  <a:pt x="923926" y="0"/>
                </a:moveTo>
                <a:cubicBezTo>
                  <a:pt x="1434196" y="0"/>
                  <a:pt x="1847852" y="413656"/>
                  <a:pt x="1847852" y="923926"/>
                </a:cubicBezTo>
                <a:cubicBezTo>
                  <a:pt x="1847852" y="1434196"/>
                  <a:pt x="1434196" y="1847852"/>
                  <a:pt x="923926" y="1847852"/>
                </a:cubicBezTo>
                <a:cubicBezTo>
                  <a:pt x="413656" y="1847852"/>
                  <a:pt x="0" y="1434196"/>
                  <a:pt x="0" y="923926"/>
                </a:cubicBezTo>
                <a:cubicBezTo>
                  <a:pt x="0" y="413656"/>
                  <a:pt x="413656" y="0"/>
                  <a:pt x="923926"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57461D6-9D10-4D5C-BD95-4E2AB6E50FF6}"/>
              </a:ext>
            </a:extLst>
          </p:cNvPr>
          <p:cNvSpPr>
            <a:spLocks noGrp="1"/>
          </p:cNvSpPr>
          <p:nvPr>
            <p:ph type="pic" sz="quarter" idx="194" hasCustomPrompt="1"/>
          </p:nvPr>
        </p:nvSpPr>
        <p:spPr>
          <a:xfrm>
            <a:off x="4147917" y="4389435"/>
            <a:ext cx="1847852" cy="1847852"/>
          </a:xfrm>
          <a:custGeom>
            <a:avLst/>
            <a:gdLst>
              <a:gd name="connsiteX0" fmla="*/ 923926 w 1847852"/>
              <a:gd name="connsiteY0" fmla="*/ 0 h 1847852"/>
              <a:gd name="connsiteX1" fmla="*/ 1847852 w 1847852"/>
              <a:gd name="connsiteY1" fmla="*/ 923926 h 1847852"/>
              <a:gd name="connsiteX2" fmla="*/ 923926 w 1847852"/>
              <a:gd name="connsiteY2" fmla="*/ 1847852 h 1847852"/>
              <a:gd name="connsiteX3" fmla="*/ 0 w 1847852"/>
              <a:gd name="connsiteY3" fmla="*/ 923926 h 1847852"/>
              <a:gd name="connsiteX4" fmla="*/ 923926 w 1847852"/>
              <a:gd name="connsiteY4" fmla="*/ 0 h 1847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852" h="1847852">
                <a:moveTo>
                  <a:pt x="923926" y="0"/>
                </a:moveTo>
                <a:cubicBezTo>
                  <a:pt x="1434196" y="0"/>
                  <a:pt x="1847852" y="413656"/>
                  <a:pt x="1847852" y="923926"/>
                </a:cubicBezTo>
                <a:cubicBezTo>
                  <a:pt x="1847852" y="1434196"/>
                  <a:pt x="1434196" y="1847852"/>
                  <a:pt x="923926" y="1847852"/>
                </a:cubicBezTo>
                <a:cubicBezTo>
                  <a:pt x="413656" y="1847852"/>
                  <a:pt x="0" y="1434196"/>
                  <a:pt x="0" y="923926"/>
                </a:cubicBezTo>
                <a:cubicBezTo>
                  <a:pt x="0" y="413656"/>
                  <a:pt x="413656" y="0"/>
                  <a:pt x="923926"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FEB43F6-2DB6-4123-8426-F7A2D2ED40AF}"/>
              </a:ext>
            </a:extLst>
          </p:cNvPr>
          <p:cNvSpPr>
            <a:spLocks noGrp="1"/>
          </p:cNvSpPr>
          <p:nvPr>
            <p:ph type="pic" sz="quarter" idx="191" hasCustomPrompt="1"/>
          </p:nvPr>
        </p:nvSpPr>
        <p:spPr>
          <a:xfrm>
            <a:off x="3043014" y="1795463"/>
            <a:ext cx="1847852" cy="1847852"/>
          </a:xfrm>
          <a:custGeom>
            <a:avLst/>
            <a:gdLst>
              <a:gd name="connsiteX0" fmla="*/ 923926 w 1847852"/>
              <a:gd name="connsiteY0" fmla="*/ 0 h 1847852"/>
              <a:gd name="connsiteX1" fmla="*/ 1847852 w 1847852"/>
              <a:gd name="connsiteY1" fmla="*/ 923926 h 1847852"/>
              <a:gd name="connsiteX2" fmla="*/ 923926 w 1847852"/>
              <a:gd name="connsiteY2" fmla="*/ 1847852 h 1847852"/>
              <a:gd name="connsiteX3" fmla="*/ 0 w 1847852"/>
              <a:gd name="connsiteY3" fmla="*/ 923926 h 1847852"/>
              <a:gd name="connsiteX4" fmla="*/ 923926 w 1847852"/>
              <a:gd name="connsiteY4" fmla="*/ 0 h 1847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7852" h="1847852">
                <a:moveTo>
                  <a:pt x="923926" y="0"/>
                </a:moveTo>
                <a:cubicBezTo>
                  <a:pt x="1434196" y="0"/>
                  <a:pt x="1847852" y="413656"/>
                  <a:pt x="1847852" y="923926"/>
                </a:cubicBezTo>
                <a:cubicBezTo>
                  <a:pt x="1847852" y="1434196"/>
                  <a:pt x="1434196" y="1847852"/>
                  <a:pt x="923926" y="1847852"/>
                </a:cubicBezTo>
                <a:cubicBezTo>
                  <a:pt x="413656" y="1847852"/>
                  <a:pt x="0" y="1434196"/>
                  <a:pt x="0" y="923926"/>
                </a:cubicBezTo>
                <a:cubicBezTo>
                  <a:pt x="0" y="413656"/>
                  <a:pt x="413656" y="0"/>
                  <a:pt x="92392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40579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2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7488D47-4903-4011-ACD4-F79B3EE81647}"/>
              </a:ext>
            </a:extLst>
          </p:cNvPr>
          <p:cNvSpPr>
            <a:spLocks noGrp="1"/>
          </p:cNvSpPr>
          <p:nvPr>
            <p:ph type="pic" sz="quarter" idx="191" hasCustomPrompt="1"/>
          </p:nvPr>
        </p:nvSpPr>
        <p:spPr>
          <a:xfrm>
            <a:off x="647707" y="3003195"/>
            <a:ext cx="11094983" cy="2121806"/>
          </a:xfrm>
          <a:custGeom>
            <a:avLst/>
            <a:gdLst>
              <a:gd name="connsiteX0" fmla="*/ 0 w 11094983"/>
              <a:gd name="connsiteY0" fmla="*/ 0 h 2121806"/>
              <a:gd name="connsiteX1" fmla="*/ 11094983 w 11094983"/>
              <a:gd name="connsiteY1" fmla="*/ 0 h 2121806"/>
              <a:gd name="connsiteX2" fmla="*/ 11094983 w 11094983"/>
              <a:gd name="connsiteY2" fmla="*/ 2121806 h 2121806"/>
              <a:gd name="connsiteX3" fmla="*/ 0 w 11094983"/>
              <a:gd name="connsiteY3" fmla="*/ 2121806 h 2121806"/>
            </a:gdLst>
            <a:ahLst/>
            <a:cxnLst>
              <a:cxn ang="0">
                <a:pos x="connsiteX0" y="connsiteY0"/>
              </a:cxn>
              <a:cxn ang="0">
                <a:pos x="connsiteX1" y="connsiteY1"/>
              </a:cxn>
              <a:cxn ang="0">
                <a:pos x="connsiteX2" y="connsiteY2"/>
              </a:cxn>
              <a:cxn ang="0">
                <a:pos x="connsiteX3" y="connsiteY3"/>
              </a:cxn>
            </a:cxnLst>
            <a:rect l="l" t="t" r="r" b="b"/>
            <a:pathLst>
              <a:path w="11094983" h="2121806">
                <a:moveTo>
                  <a:pt x="0" y="0"/>
                </a:moveTo>
                <a:lnTo>
                  <a:pt x="11094983" y="0"/>
                </a:lnTo>
                <a:lnTo>
                  <a:pt x="11094983" y="2121806"/>
                </a:lnTo>
                <a:lnTo>
                  <a:pt x="0" y="212180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880158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AE854BA-38D8-40B9-94D7-5031FB55E7C0}"/>
              </a:ext>
            </a:extLst>
          </p:cNvPr>
          <p:cNvSpPr>
            <a:spLocks noGrp="1"/>
          </p:cNvSpPr>
          <p:nvPr>
            <p:ph type="pic" sz="quarter" idx="191" hasCustomPrompt="1"/>
          </p:nvPr>
        </p:nvSpPr>
        <p:spPr>
          <a:xfrm>
            <a:off x="238125" y="1909763"/>
            <a:ext cx="11715750" cy="2395537"/>
          </a:xfrm>
          <a:custGeom>
            <a:avLst/>
            <a:gdLst>
              <a:gd name="connsiteX0" fmla="*/ 0 w 11715750"/>
              <a:gd name="connsiteY0" fmla="*/ 0 h 2395537"/>
              <a:gd name="connsiteX1" fmla="*/ 11715750 w 11715750"/>
              <a:gd name="connsiteY1" fmla="*/ 0 h 2395537"/>
              <a:gd name="connsiteX2" fmla="*/ 11715750 w 11715750"/>
              <a:gd name="connsiteY2" fmla="*/ 2395537 h 2395537"/>
              <a:gd name="connsiteX3" fmla="*/ 0 w 11715750"/>
              <a:gd name="connsiteY3" fmla="*/ 2395537 h 2395537"/>
            </a:gdLst>
            <a:ahLst/>
            <a:cxnLst>
              <a:cxn ang="0">
                <a:pos x="connsiteX0" y="connsiteY0"/>
              </a:cxn>
              <a:cxn ang="0">
                <a:pos x="connsiteX1" y="connsiteY1"/>
              </a:cxn>
              <a:cxn ang="0">
                <a:pos x="connsiteX2" y="connsiteY2"/>
              </a:cxn>
              <a:cxn ang="0">
                <a:pos x="connsiteX3" y="connsiteY3"/>
              </a:cxn>
            </a:cxnLst>
            <a:rect l="l" t="t" r="r" b="b"/>
            <a:pathLst>
              <a:path w="11715750" h="2395537">
                <a:moveTo>
                  <a:pt x="0" y="0"/>
                </a:moveTo>
                <a:lnTo>
                  <a:pt x="11715750" y="0"/>
                </a:lnTo>
                <a:lnTo>
                  <a:pt x="11715750" y="2395537"/>
                </a:lnTo>
                <a:lnTo>
                  <a:pt x="0" y="23955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988029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2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F0AF010-9BE2-4236-87AF-322893569EED}"/>
              </a:ext>
            </a:extLst>
          </p:cNvPr>
          <p:cNvSpPr>
            <a:spLocks noGrp="1"/>
          </p:cNvSpPr>
          <p:nvPr>
            <p:ph type="pic" sz="quarter" idx="191" hasCustomPrompt="1"/>
          </p:nvPr>
        </p:nvSpPr>
        <p:spPr>
          <a:xfrm>
            <a:off x="377379" y="2254473"/>
            <a:ext cx="11437245" cy="3468914"/>
          </a:xfrm>
          <a:custGeom>
            <a:avLst/>
            <a:gdLst>
              <a:gd name="connsiteX0" fmla="*/ 9702788 w 11437245"/>
              <a:gd name="connsiteY0" fmla="*/ 0 h 3468914"/>
              <a:gd name="connsiteX1" fmla="*/ 11437245 w 11437245"/>
              <a:gd name="connsiteY1" fmla="*/ 1734457 h 3468914"/>
              <a:gd name="connsiteX2" fmla="*/ 9702788 w 11437245"/>
              <a:gd name="connsiteY2" fmla="*/ 3468914 h 3468914"/>
              <a:gd name="connsiteX3" fmla="*/ 7968331 w 11437245"/>
              <a:gd name="connsiteY3" fmla="*/ 1734457 h 3468914"/>
              <a:gd name="connsiteX4" fmla="*/ 9702788 w 11437245"/>
              <a:gd name="connsiteY4" fmla="*/ 0 h 3468914"/>
              <a:gd name="connsiteX5" fmla="*/ 5718623 w 11437245"/>
              <a:gd name="connsiteY5" fmla="*/ 0 h 3468914"/>
              <a:gd name="connsiteX6" fmla="*/ 7453080 w 11437245"/>
              <a:gd name="connsiteY6" fmla="*/ 1734457 h 3468914"/>
              <a:gd name="connsiteX7" fmla="*/ 5718623 w 11437245"/>
              <a:gd name="connsiteY7" fmla="*/ 3468914 h 3468914"/>
              <a:gd name="connsiteX8" fmla="*/ 3984166 w 11437245"/>
              <a:gd name="connsiteY8" fmla="*/ 1734457 h 3468914"/>
              <a:gd name="connsiteX9" fmla="*/ 5718623 w 11437245"/>
              <a:gd name="connsiteY9" fmla="*/ 0 h 3468914"/>
              <a:gd name="connsiteX10" fmla="*/ 1734458 w 11437245"/>
              <a:gd name="connsiteY10" fmla="*/ 0 h 3468914"/>
              <a:gd name="connsiteX11" fmla="*/ 3468914 w 11437245"/>
              <a:gd name="connsiteY11" fmla="*/ 1734457 h 3468914"/>
              <a:gd name="connsiteX12" fmla="*/ 1734458 w 11437245"/>
              <a:gd name="connsiteY12" fmla="*/ 3468914 h 3468914"/>
              <a:gd name="connsiteX13" fmla="*/ 0 w 11437245"/>
              <a:gd name="connsiteY13" fmla="*/ 1734457 h 3468914"/>
              <a:gd name="connsiteX14" fmla="*/ 1734458 w 11437245"/>
              <a:gd name="connsiteY14" fmla="*/ 0 h 3468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7245" h="3468914">
                <a:moveTo>
                  <a:pt x="9702788" y="0"/>
                </a:moveTo>
                <a:cubicBezTo>
                  <a:pt x="10660702" y="0"/>
                  <a:pt x="11437245" y="776543"/>
                  <a:pt x="11437245" y="1734457"/>
                </a:cubicBezTo>
                <a:cubicBezTo>
                  <a:pt x="11437245" y="2692371"/>
                  <a:pt x="10660702" y="3468914"/>
                  <a:pt x="9702788" y="3468914"/>
                </a:cubicBezTo>
                <a:cubicBezTo>
                  <a:pt x="8744874" y="3468914"/>
                  <a:pt x="7968331" y="2692371"/>
                  <a:pt x="7968331" y="1734457"/>
                </a:cubicBezTo>
                <a:cubicBezTo>
                  <a:pt x="7968331" y="776543"/>
                  <a:pt x="8744874" y="0"/>
                  <a:pt x="9702788" y="0"/>
                </a:cubicBezTo>
                <a:close/>
                <a:moveTo>
                  <a:pt x="5718623" y="0"/>
                </a:moveTo>
                <a:cubicBezTo>
                  <a:pt x="6676537" y="0"/>
                  <a:pt x="7453080" y="776543"/>
                  <a:pt x="7453080" y="1734457"/>
                </a:cubicBezTo>
                <a:cubicBezTo>
                  <a:pt x="7453080" y="2692371"/>
                  <a:pt x="6676537" y="3468914"/>
                  <a:pt x="5718623" y="3468914"/>
                </a:cubicBezTo>
                <a:cubicBezTo>
                  <a:pt x="4760709" y="3468914"/>
                  <a:pt x="3984166" y="2692371"/>
                  <a:pt x="3984166" y="1734457"/>
                </a:cubicBezTo>
                <a:cubicBezTo>
                  <a:pt x="3984166" y="776543"/>
                  <a:pt x="4760709" y="0"/>
                  <a:pt x="5718623" y="0"/>
                </a:cubicBezTo>
                <a:close/>
                <a:moveTo>
                  <a:pt x="1734458" y="0"/>
                </a:moveTo>
                <a:cubicBezTo>
                  <a:pt x="2692371" y="0"/>
                  <a:pt x="3468914" y="776543"/>
                  <a:pt x="3468914" y="1734457"/>
                </a:cubicBezTo>
                <a:cubicBezTo>
                  <a:pt x="3468914" y="2692371"/>
                  <a:pt x="2692371" y="3468914"/>
                  <a:pt x="1734458" y="3468914"/>
                </a:cubicBezTo>
                <a:cubicBezTo>
                  <a:pt x="776543" y="3468914"/>
                  <a:pt x="0" y="2692371"/>
                  <a:pt x="0" y="1734457"/>
                </a:cubicBezTo>
                <a:cubicBezTo>
                  <a:pt x="0" y="776543"/>
                  <a:pt x="776543" y="0"/>
                  <a:pt x="173445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6601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3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1852DE4-DCDD-418E-9D5B-9EC7DC71AE64}"/>
              </a:ext>
            </a:extLst>
          </p:cNvPr>
          <p:cNvSpPr>
            <a:spLocks noGrp="1"/>
          </p:cNvSpPr>
          <p:nvPr>
            <p:ph type="pic" sz="quarter" idx="191" hasCustomPrompt="1"/>
          </p:nvPr>
        </p:nvSpPr>
        <p:spPr>
          <a:xfrm>
            <a:off x="0" y="1795214"/>
            <a:ext cx="12192000" cy="2119324"/>
          </a:xfrm>
          <a:custGeom>
            <a:avLst/>
            <a:gdLst>
              <a:gd name="connsiteX0" fmla="*/ 0 w 12192000"/>
              <a:gd name="connsiteY0" fmla="*/ 0 h 2119324"/>
              <a:gd name="connsiteX1" fmla="*/ 12192000 w 12192000"/>
              <a:gd name="connsiteY1" fmla="*/ 0 h 2119324"/>
              <a:gd name="connsiteX2" fmla="*/ 12192000 w 12192000"/>
              <a:gd name="connsiteY2" fmla="*/ 2119324 h 2119324"/>
              <a:gd name="connsiteX3" fmla="*/ 0 w 12192000"/>
              <a:gd name="connsiteY3" fmla="*/ 2119324 h 2119324"/>
            </a:gdLst>
            <a:ahLst/>
            <a:cxnLst>
              <a:cxn ang="0">
                <a:pos x="connsiteX0" y="connsiteY0"/>
              </a:cxn>
              <a:cxn ang="0">
                <a:pos x="connsiteX1" y="connsiteY1"/>
              </a:cxn>
              <a:cxn ang="0">
                <a:pos x="connsiteX2" y="connsiteY2"/>
              </a:cxn>
              <a:cxn ang="0">
                <a:pos x="connsiteX3" y="connsiteY3"/>
              </a:cxn>
            </a:cxnLst>
            <a:rect l="l" t="t" r="r" b="b"/>
            <a:pathLst>
              <a:path w="12192000" h="2119324">
                <a:moveTo>
                  <a:pt x="0" y="0"/>
                </a:moveTo>
                <a:lnTo>
                  <a:pt x="12192000" y="0"/>
                </a:lnTo>
                <a:lnTo>
                  <a:pt x="12192000" y="2119324"/>
                </a:lnTo>
                <a:lnTo>
                  <a:pt x="0" y="21193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706052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3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E179B7D-3EB3-478D-9AB6-A65A23FE9245}"/>
              </a:ext>
            </a:extLst>
          </p:cNvPr>
          <p:cNvSpPr>
            <a:spLocks noGrp="1"/>
          </p:cNvSpPr>
          <p:nvPr>
            <p:ph type="pic" sz="quarter" idx="191" hasCustomPrompt="1"/>
          </p:nvPr>
        </p:nvSpPr>
        <p:spPr>
          <a:xfrm>
            <a:off x="746254" y="2032233"/>
            <a:ext cx="4864493" cy="3918624"/>
          </a:xfrm>
          <a:custGeom>
            <a:avLst/>
            <a:gdLst>
              <a:gd name="connsiteX0" fmla="*/ 0 w 4864493"/>
              <a:gd name="connsiteY0" fmla="*/ 0 h 3918624"/>
              <a:gd name="connsiteX1" fmla="*/ 4864493 w 4864493"/>
              <a:gd name="connsiteY1" fmla="*/ 0 h 3918624"/>
              <a:gd name="connsiteX2" fmla="*/ 4864493 w 4864493"/>
              <a:gd name="connsiteY2" fmla="*/ 3918624 h 3918624"/>
              <a:gd name="connsiteX3" fmla="*/ 0 w 4864493"/>
              <a:gd name="connsiteY3" fmla="*/ 3918624 h 3918624"/>
            </a:gdLst>
            <a:ahLst/>
            <a:cxnLst>
              <a:cxn ang="0">
                <a:pos x="connsiteX0" y="connsiteY0"/>
              </a:cxn>
              <a:cxn ang="0">
                <a:pos x="connsiteX1" y="connsiteY1"/>
              </a:cxn>
              <a:cxn ang="0">
                <a:pos x="connsiteX2" y="connsiteY2"/>
              </a:cxn>
              <a:cxn ang="0">
                <a:pos x="connsiteX3" y="connsiteY3"/>
              </a:cxn>
            </a:cxnLst>
            <a:rect l="l" t="t" r="r" b="b"/>
            <a:pathLst>
              <a:path w="4864493" h="3918624">
                <a:moveTo>
                  <a:pt x="0" y="0"/>
                </a:moveTo>
                <a:lnTo>
                  <a:pt x="4864493" y="0"/>
                </a:lnTo>
                <a:lnTo>
                  <a:pt x="4864493" y="3918624"/>
                </a:lnTo>
                <a:lnTo>
                  <a:pt x="0" y="39186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186269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3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14149A9-76C2-43E5-846D-1FB3498CE39E}"/>
              </a:ext>
            </a:extLst>
          </p:cNvPr>
          <p:cNvSpPr>
            <a:spLocks noGrp="1"/>
          </p:cNvSpPr>
          <p:nvPr>
            <p:ph type="pic" sz="quarter" idx="192" hasCustomPrompt="1"/>
          </p:nvPr>
        </p:nvSpPr>
        <p:spPr>
          <a:xfrm>
            <a:off x="4575454" y="2072044"/>
            <a:ext cx="3041092" cy="1934103"/>
          </a:xfrm>
          <a:custGeom>
            <a:avLst/>
            <a:gdLst>
              <a:gd name="connsiteX0" fmla="*/ 0 w 3041092"/>
              <a:gd name="connsiteY0" fmla="*/ 0 h 1934103"/>
              <a:gd name="connsiteX1" fmla="*/ 3041092 w 3041092"/>
              <a:gd name="connsiteY1" fmla="*/ 0 h 1934103"/>
              <a:gd name="connsiteX2" fmla="*/ 3041092 w 3041092"/>
              <a:gd name="connsiteY2" fmla="*/ 1934103 h 1934103"/>
              <a:gd name="connsiteX3" fmla="*/ 0 w 3041092"/>
              <a:gd name="connsiteY3" fmla="*/ 1934103 h 1934103"/>
            </a:gdLst>
            <a:ahLst/>
            <a:cxnLst>
              <a:cxn ang="0">
                <a:pos x="connsiteX0" y="connsiteY0"/>
              </a:cxn>
              <a:cxn ang="0">
                <a:pos x="connsiteX1" y="connsiteY1"/>
              </a:cxn>
              <a:cxn ang="0">
                <a:pos x="connsiteX2" y="connsiteY2"/>
              </a:cxn>
              <a:cxn ang="0">
                <a:pos x="connsiteX3" y="connsiteY3"/>
              </a:cxn>
            </a:cxnLst>
            <a:rect l="l" t="t" r="r" b="b"/>
            <a:pathLst>
              <a:path w="3041092" h="1934103">
                <a:moveTo>
                  <a:pt x="0" y="0"/>
                </a:moveTo>
                <a:lnTo>
                  <a:pt x="3041092" y="0"/>
                </a:lnTo>
                <a:lnTo>
                  <a:pt x="3041092" y="1934103"/>
                </a:lnTo>
                <a:lnTo>
                  <a:pt x="0" y="1934103"/>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B564EE72-C899-4E08-BCBF-3BA91E42F093}"/>
              </a:ext>
            </a:extLst>
          </p:cNvPr>
          <p:cNvSpPr>
            <a:spLocks noGrp="1"/>
          </p:cNvSpPr>
          <p:nvPr>
            <p:ph type="pic" sz="quarter" idx="191" hasCustomPrompt="1"/>
          </p:nvPr>
        </p:nvSpPr>
        <p:spPr>
          <a:xfrm>
            <a:off x="676022" y="2072044"/>
            <a:ext cx="3041092" cy="1934103"/>
          </a:xfrm>
          <a:custGeom>
            <a:avLst/>
            <a:gdLst>
              <a:gd name="connsiteX0" fmla="*/ 0 w 3041092"/>
              <a:gd name="connsiteY0" fmla="*/ 0 h 1934103"/>
              <a:gd name="connsiteX1" fmla="*/ 3041092 w 3041092"/>
              <a:gd name="connsiteY1" fmla="*/ 0 h 1934103"/>
              <a:gd name="connsiteX2" fmla="*/ 3041092 w 3041092"/>
              <a:gd name="connsiteY2" fmla="*/ 1934103 h 1934103"/>
              <a:gd name="connsiteX3" fmla="*/ 0 w 3041092"/>
              <a:gd name="connsiteY3" fmla="*/ 1934103 h 1934103"/>
            </a:gdLst>
            <a:ahLst/>
            <a:cxnLst>
              <a:cxn ang="0">
                <a:pos x="connsiteX0" y="connsiteY0"/>
              </a:cxn>
              <a:cxn ang="0">
                <a:pos x="connsiteX1" y="connsiteY1"/>
              </a:cxn>
              <a:cxn ang="0">
                <a:pos x="connsiteX2" y="connsiteY2"/>
              </a:cxn>
              <a:cxn ang="0">
                <a:pos x="connsiteX3" y="connsiteY3"/>
              </a:cxn>
            </a:cxnLst>
            <a:rect l="l" t="t" r="r" b="b"/>
            <a:pathLst>
              <a:path w="3041092" h="1934103">
                <a:moveTo>
                  <a:pt x="0" y="0"/>
                </a:moveTo>
                <a:lnTo>
                  <a:pt x="3041092" y="0"/>
                </a:lnTo>
                <a:lnTo>
                  <a:pt x="3041092" y="1934103"/>
                </a:lnTo>
                <a:lnTo>
                  <a:pt x="0" y="193410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A7BBE9A4-C8CC-4DC3-B969-691A7E3F1156}"/>
              </a:ext>
            </a:extLst>
          </p:cNvPr>
          <p:cNvSpPr>
            <a:spLocks noGrp="1"/>
          </p:cNvSpPr>
          <p:nvPr>
            <p:ph type="pic" sz="quarter" idx="193" hasCustomPrompt="1"/>
          </p:nvPr>
        </p:nvSpPr>
        <p:spPr>
          <a:xfrm>
            <a:off x="8474885" y="2072043"/>
            <a:ext cx="3041092" cy="1934103"/>
          </a:xfrm>
          <a:custGeom>
            <a:avLst/>
            <a:gdLst>
              <a:gd name="connsiteX0" fmla="*/ 0 w 3041092"/>
              <a:gd name="connsiteY0" fmla="*/ 0 h 1934103"/>
              <a:gd name="connsiteX1" fmla="*/ 3041092 w 3041092"/>
              <a:gd name="connsiteY1" fmla="*/ 0 h 1934103"/>
              <a:gd name="connsiteX2" fmla="*/ 3041092 w 3041092"/>
              <a:gd name="connsiteY2" fmla="*/ 1934103 h 1934103"/>
              <a:gd name="connsiteX3" fmla="*/ 0 w 3041092"/>
              <a:gd name="connsiteY3" fmla="*/ 1934103 h 1934103"/>
            </a:gdLst>
            <a:ahLst/>
            <a:cxnLst>
              <a:cxn ang="0">
                <a:pos x="connsiteX0" y="connsiteY0"/>
              </a:cxn>
              <a:cxn ang="0">
                <a:pos x="connsiteX1" y="connsiteY1"/>
              </a:cxn>
              <a:cxn ang="0">
                <a:pos x="connsiteX2" y="connsiteY2"/>
              </a:cxn>
              <a:cxn ang="0">
                <a:pos x="connsiteX3" y="connsiteY3"/>
              </a:cxn>
            </a:cxnLst>
            <a:rect l="l" t="t" r="r" b="b"/>
            <a:pathLst>
              <a:path w="3041092" h="1934103">
                <a:moveTo>
                  <a:pt x="0" y="0"/>
                </a:moveTo>
                <a:lnTo>
                  <a:pt x="3041092" y="0"/>
                </a:lnTo>
                <a:lnTo>
                  <a:pt x="3041092" y="1934103"/>
                </a:lnTo>
                <a:lnTo>
                  <a:pt x="0" y="19341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347917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33_Title Slid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839B4278-841B-4DCA-9246-62FD0E34151B}"/>
              </a:ext>
            </a:extLst>
          </p:cNvPr>
          <p:cNvSpPr>
            <a:spLocks noGrp="1"/>
          </p:cNvSpPr>
          <p:nvPr>
            <p:ph type="pic" sz="quarter" idx="198" hasCustomPrompt="1"/>
          </p:nvPr>
        </p:nvSpPr>
        <p:spPr>
          <a:xfrm>
            <a:off x="7547020" y="4152832"/>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1A68DC05-07F4-47A1-9E03-0785D2C34DA5}"/>
              </a:ext>
            </a:extLst>
          </p:cNvPr>
          <p:cNvSpPr>
            <a:spLocks noGrp="1"/>
          </p:cNvSpPr>
          <p:nvPr>
            <p:ph type="pic" sz="quarter" idx="196" hasCustomPrompt="1"/>
          </p:nvPr>
        </p:nvSpPr>
        <p:spPr>
          <a:xfrm>
            <a:off x="2095500" y="4152832"/>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8FF62A7A-63F0-412B-BD57-BD10D92A45DE}"/>
              </a:ext>
            </a:extLst>
          </p:cNvPr>
          <p:cNvSpPr>
            <a:spLocks noGrp="1"/>
          </p:cNvSpPr>
          <p:nvPr>
            <p:ph type="pic" sz="quarter" idx="194" hasCustomPrompt="1"/>
          </p:nvPr>
        </p:nvSpPr>
        <p:spPr>
          <a:xfrm>
            <a:off x="5908720" y="1814513"/>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45B493EE-45B6-4598-897A-12328C45DD2F}"/>
              </a:ext>
            </a:extLst>
          </p:cNvPr>
          <p:cNvSpPr>
            <a:spLocks noGrp="1"/>
          </p:cNvSpPr>
          <p:nvPr>
            <p:ph type="pic" sz="quarter" idx="197" hasCustomPrompt="1"/>
          </p:nvPr>
        </p:nvSpPr>
        <p:spPr>
          <a:xfrm>
            <a:off x="4821260" y="4152832"/>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DF64747D-D8C3-4360-9805-49C1AF386530}"/>
              </a:ext>
            </a:extLst>
          </p:cNvPr>
          <p:cNvSpPr>
            <a:spLocks noGrp="1"/>
          </p:cNvSpPr>
          <p:nvPr>
            <p:ph type="pic" sz="quarter" idx="192" hasCustomPrompt="1"/>
          </p:nvPr>
        </p:nvSpPr>
        <p:spPr>
          <a:xfrm>
            <a:off x="3182960" y="1814513"/>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56FE2CFF-FE6A-4736-9EB8-5C599F4F2A28}"/>
              </a:ext>
            </a:extLst>
          </p:cNvPr>
          <p:cNvSpPr>
            <a:spLocks noGrp="1"/>
          </p:cNvSpPr>
          <p:nvPr>
            <p:ph type="pic" sz="quarter" idx="195" hasCustomPrompt="1"/>
          </p:nvPr>
        </p:nvSpPr>
        <p:spPr>
          <a:xfrm>
            <a:off x="8634481" y="1814513"/>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D97DB84-4350-4575-96B3-168137AD912C}"/>
              </a:ext>
            </a:extLst>
          </p:cNvPr>
          <p:cNvSpPr>
            <a:spLocks noGrp="1"/>
          </p:cNvSpPr>
          <p:nvPr>
            <p:ph type="pic" sz="quarter" idx="191" hasCustomPrompt="1"/>
          </p:nvPr>
        </p:nvSpPr>
        <p:spPr>
          <a:xfrm>
            <a:off x="457200" y="1814513"/>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09228521-14FA-4350-9606-F64868AC25E7}"/>
              </a:ext>
            </a:extLst>
          </p:cNvPr>
          <p:cNvSpPr>
            <a:spLocks noGrp="1"/>
          </p:cNvSpPr>
          <p:nvPr>
            <p:ph type="pic" sz="quarter" idx="193" hasCustomPrompt="1"/>
          </p:nvPr>
        </p:nvSpPr>
        <p:spPr>
          <a:xfrm>
            <a:off x="10272781" y="4152832"/>
            <a:ext cx="2338320" cy="2338320"/>
          </a:xfrm>
          <a:custGeom>
            <a:avLst/>
            <a:gdLst>
              <a:gd name="connsiteX0" fmla="*/ 1169160 w 2338320"/>
              <a:gd name="connsiteY0" fmla="*/ 0 h 2338320"/>
              <a:gd name="connsiteX1" fmla="*/ 2338320 w 2338320"/>
              <a:gd name="connsiteY1" fmla="*/ 1169160 h 2338320"/>
              <a:gd name="connsiteX2" fmla="*/ 1169160 w 2338320"/>
              <a:gd name="connsiteY2" fmla="*/ 2338320 h 2338320"/>
              <a:gd name="connsiteX3" fmla="*/ 0 w 2338320"/>
              <a:gd name="connsiteY3" fmla="*/ 1169160 h 2338320"/>
              <a:gd name="connsiteX4" fmla="*/ 1169160 w 2338320"/>
              <a:gd name="connsiteY4" fmla="*/ 0 h 233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320" h="2338320">
                <a:moveTo>
                  <a:pt x="1169160" y="0"/>
                </a:moveTo>
                <a:cubicBezTo>
                  <a:pt x="1814869" y="0"/>
                  <a:pt x="2338320" y="523451"/>
                  <a:pt x="2338320" y="1169160"/>
                </a:cubicBezTo>
                <a:cubicBezTo>
                  <a:pt x="2338320" y="1814869"/>
                  <a:pt x="1814869" y="2338320"/>
                  <a:pt x="1169160" y="2338320"/>
                </a:cubicBezTo>
                <a:cubicBezTo>
                  <a:pt x="523451" y="2338320"/>
                  <a:pt x="0" y="1814869"/>
                  <a:pt x="0" y="1169160"/>
                </a:cubicBezTo>
                <a:cubicBezTo>
                  <a:pt x="0" y="523451"/>
                  <a:pt x="523451" y="0"/>
                  <a:pt x="116916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1701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34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43C4C6A1-05A5-4119-AEDD-5CAEB9B5A541}"/>
              </a:ext>
            </a:extLst>
          </p:cNvPr>
          <p:cNvSpPr>
            <a:spLocks noGrp="1"/>
          </p:cNvSpPr>
          <p:nvPr>
            <p:ph type="pic" sz="quarter" idx="194" hasCustomPrompt="1"/>
          </p:nvPr>
        </p:nvSpPr>
        <p:spPr>
          <a:xfrm>
            <a:off x="8870266" y="2222814"/>
            <a:ext cx="3135086" cy="2702660"/>
          </a:xfrm>
          <a:custGeom>
            <a:avLst/>
            <a:gdLst>
              <a:gd name="connsiteX0" fmla="*/ 0 w 3135086"/>
              <a:gd name="connsiteY0" fmla="*/ 0 h 2702660"/>
              <a:gd name="connsiteX1" fmla="*/ 3135086 w 3135086"/>
              <a:gd name="connsiteY1" fmla="*/ 0 h 2702660"/>
              <a:gd name="connsiteX2" fmla="*/ 1567543 w 3135086"/>
              <a:gd name="connsiteY2" fmla="*/ 2702660 h 2702660"/>
            </a:gdLst>
            <a:ahLst/>
            <a:cxnLst>
              <a:cxn ang="0">
                <a:pos x="connsiteX0" y="connsiteY0"/>
              </a:cxn>
              <a:cxn ang="0">
                <a:pos x="connsiteX1" y="connsiteY1"/>
              </a:cxn>
              <a:cxn ang="0">
                <a:pos x="connsiteX2" y="connsiteY2"/>
              </a:cxn>
            </a:cxnLst>
            <a:rect l="l" t="t" r="r" b="b"/>
            <a:pathLst>
              <a:path w="3135086" h="2702660">
                <a:moveTo>
                  <a:pt x="0" y="0"/>
                </a:moveTo>
                <a:lnTo>
                  <a:pt x="3135086" y="0"/>
                </a:lnTo>
                <a:lnTo>
                  <a:pt x="1567543" y="2702660"/>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D208870B-F6F6-4005-9437-B1DECB7855C9}"/>
              </a:ext>
            </a:extLst>
          </p:cNvPr>
          <p:cNvSpPr>
            <a:spLocks noGrp="1"/>
          </p:cNvSpPr>
          <p:nvPr>
            <p:ph type="pic" sz="quarter" idx="196" hasCustomPrompt="1"/>
          </p:nvPr>
        </p:nvSpPr>
        <p:spPr>
          <a:xfrm>
            <a:off x="7133542" y="2222814"/>
            <a:ext cx="3135086" cy="2702660"/>
          </a:xfrm>
          <a:custGeom>
            <a:avLst/>
            <a:gdLst>
              <a:gd name="connsiteX0" fmla="*/ 1567543 w 3135086"/>
              <a:gd name="connsiteY0" fmla="*/ 0 h 2702660"/>
              <a:gd name="connsiteX1" fmla="*/ 3135086 w 3135086"/>
              <a:gd name="connsiteY1" fmla="*/ 2702660 h 2702660"/>
              <a:gd name="connsiteX2" fmla="*/ 0 w 3135086"/>
              <a:gd name="connsiteY2" fmla="*/ 2702660 h 2702660"/>
            </a:gdLst>
            <a:ahLst/>
            <a:cxnLst>
              <a:cxn ang="0">
                <a:pos x="connsiteX0" y="connsiteY0"/>
              </a:cxn>
              <a:cxn ang="0">
                <a:pos x="connsiteX1" y="connsiteY1"/>
              </a:cxn>
              <a:cxn ang="0">
                <a:pos x="connsiteX2" y="connsiteY2"/>
              </a:cxn>
            </a:cxnLst>
            <a:rect l="l" t="t" r="r" b="b"/>
            <a:pathLst>
              <a:path w="3135086" h="2702660">
                <a:moveTo>
                  <a:pt x="1567543" y="0"/>
                </a:moveTo>
                <a:lnTo>
                  <a:pt x="3135086" y="2702660"/>
                </a:lnTo>
                <a:lnTo>
                  <a:pt x="0" y="2702660"/>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D17B57CD-B326-4DCE-BD64-13CC004DFDCA}"/>
              </a:ext>
            </a:extLst>
          </p:cNvPr>
          <p:cNvSpPr>
            <a:spLocks noGrp="1"/>
          </p:cNvSpPr>
          <p:nvPr>
            <p:ph type="pic" sz="quarter" idx="195" hasCustomPrompt="1"/>
          </p:nvPr>
        </p:nvSpPr>
        <p:spPr>
          <a:xfrm>
            <a:off x="5396819" y="2222814"/>
            <a:ext cx="3135086" cy="2702660"/>
          </a:xfrm>
          <a:custGeom>
            <a:avLst/>
            <a:gdLst>
              <a:gd name="connsiteX0" fmla="*/ 0 w 3135086"/>
              <a:gd name="connsiteY0" fmla="*/ 0 h 2702660"/>
              <a:gd name="connsiteX1" fmla="*/ 3135086 w 3135086"/>
              <a:gd name="connsiteY1" fmla="*/ 0 h 2702660"/>
              <a:gd name="connsiteX2" fmla="*/ 1567543 w 3135086"/>
              <a:gd name="connsiteY2" fmla="*/ 2702660 h 2702660"/>
            </a:gdLst>
            <a:ahLst/>
            <a:cxnLst>
              <a:cxn ang="0">
                <a:pos x="connsiteX0" y="connsiteY0"/>
              </a:cxn>
              <a:cxn ang="0">
                <a:pos x="connsiteX1" y="connsiteY1"/>
              </a:cxn>
              <a:cxn ang="0">
                <a:pos x="connsiteX2" y="connsiteY2"/>
              </a:cxn>
            </a:cxnLst>
            <a:rect l="l" t="t" r="r" b="b"/>
            <a:pathLst>
              <a:path w="3135086" h="2702660">
                <a:moveTo>
                  <a:pt x="0" y="0"/>
                </a:moveTo>
                <a:lnTo>
                  <a:pt x="3135086" y="0"/>
                </a:lnTo>
                <a:lnTo>
                  <a:pt x="1567543" y="270266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56E0028B-B47D-4C18-9154-6E0B1835B17B}"/>
              </a:ext>
            </a:extLst>
          </p:cNvPr>
          <p:cNvSpPr>
            <a:spLocks noGrp="1"/>
          </p:cNvSpPr>
          <p:nvPr>
            <p:ph type="pic" sz="quarter" idx="192" hasCustomPrompt="1"/>
          </p:nvPr>
        </p:nvSpPr>
        <p:spPr>
          <a:xfrm>
            <a:off x="1923372" y="2222814"/>
            <a:ext cx="3135086" cy="2702660"/>
          </a:xfrm>
          <a:custGeom>
            <a:avLst/>
            <a:gdLst>
              <a:gd name="connsiteX0" fmla="*/ 0 w 3135086"/>
              <a:gd name="connsiteY0" fmla="*/ 0 h 2702660"/>
              <a:gd name="connsiteX1" fmla="*/ 3135086 w 3135086"/>
              <a:gd name="connsiteY1" fmla="*/ 0 h 2702660"/>
              <a:gd name="connsiteX2" fmla="*/ 1567543 w 3135086"/>
              <a:gd name="connsiteY2" fmla="*/ 2702660 h 2702660"/>
            </a:gdLst>
            <a:ahLst/>
            <a:cxnLst>
              <a:cxn ang="0">
                <a:pos x="connsiteX0" y="connsiteY0"/>
              </a:cxn>
              <a:cxn ang="0">
                <a:pos x="connsiteX1" y="connsiteY1"/>
              </a:cxn>
              <a:cxn ang="0">
                <a:pos x="connsiteX2" y="connsiteY2"/>
              </a:cxn>
            </a:cxnLst>
            <a:rect l="l" t="t" r="r" b="b"/>
            <a:pathLst>
              <a:path w="3135086" h="2702660">
                <a:moveTo>
                  <a:pt x="0" y="0"/>
                </a:moveTo>
                <a:lnTo>
                  <a:pt x="3135086" y="0"/>
                </a:lnTo>
                <a:lnTo>
                  <a:pt x="1567543" y="270266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9CFC464-0125-4197-BA00-916F2DCF512A}"/>
              </a:ext>
            </a:extLst>
          </p:cNvPr>
          <p:cNvSpPr>
            <a:spLocks noGrp="1"/>
          </p:cNvSpPr>
          <p:nvPr>
            <p:ph type="pic" sz="quarter" idx="191" hasCustomPrompt="1"/>
          </p:nvPr>
        </p:nvSpPr>
        <p:spPr>
          <a:xfrm>
            <a:off x="186648" y="2222814"/>
            <a:ext cx="3135086" cy="2702660"/>
          </a:xfrm>
          <a:custGeom>
            <a:avLst/>
            <a:gdLst>
              <a:gd name="connsiteX0" fmla="*/ 1567543 w 3135086"/>
              <a:gd name="connsiteY0" fmla="*/ 0 h 2702660"/>
              <a:gd name="connsiteX1" fmla="*/ 3135086 w 3135086"/>
              <a:gd name="connsiteY1" fmla="*/ 2702660 h 2702660"/>
              <a:gd name="connsiteX2" fmla="*/ 0 w 3135086"/>
              <a:gd name="connsiteY2" fmla="*/ 2702660 h 2702660"/>
            </a:gdLst>
            <a:ahLst/>
            <a:cxnLst>
              <a:cxn ang="0">
                <a:pos x="connsiteX0" y="connsiteY0"/>
              </a:cxn>
              <a:cxn ang="0">
                <a:pos x="connsiteX1" y="connsiteY1"/>
              </a:cxn>
              <a:cxn ang="0">
                <a:pos x="connsiteX2" y="connsiteY2"/>
              </a:cxn>
            </a:cxnLst>
            <a:rect l="l" t="t" r="r" b="b"/>
            <a:pathLst>
              <a:path w="3135086" h="2702660">
                <a:moveTo>
                  <a:pt x="1567543" y="0"/>
                </a:moveTo>
                <a:lnTo>
                  <a:pt x="3135086" y="2702660"/>
                </a:lnTo>
                <a:lnTo>
                  <a:pt x="0" y="270266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4714DC1F-DA92-40F6-A82D-B8FE1ADDE365}"/>
              </a:ext>
            </a:extLst>
          </p:cNvPr>
          <p:cNvSpPr>
            <a:spLocks noGrp="1"/>
          </p:cNvSpPr>
          <p:nvPr>
            <p:ph type="pic" sz="quarter" idx="193" hasCustomPrompt="1"/>
          </p:nvPr>
        </p:nvSpPr>
        <p:spPr>
          <a:xfrm>
            <a:off x="3660095" y="2222814"/>
            <a:ext cx="3135086" cy="2702660"/>
          </a:xfrm>
          <a:custGeom>
            <a:avLst/>
            <a:gdLst>
              <a:gd name="connsiteX0" fmla="*/ 1567543 w 3135086"/>
              <a:gd name="connsiteY0" fmla="*/ 0 h 2702660"/>
              <a:gd name="connsiteX1" fmla="*/ 3135086 w 3135086"/>
              <a:gd name="connsiteY1" fmla="*/ 2702660 h 2702660"/>
              <a:gd name="connsiteX2" fmla="*/ 0 w 3135086"/>
              <a:gd name="connsiteY2" fmla="*/ 2702660 h 2702660"/>
            </a:gdLst>
            <a:ahLst/>
            <a:cxnLst>
              <a:cxn ang="0">
                <a:pos x="connsiteX0" y="connsiteY0"/>
              </a:cxn>
              <a:cxn ang="0">
                <a:pos x="connsiteX1" y="connsiteY1"/>
              </a:cxn>
              <a:cxn ang="0">
                <a:pos x="connsiteX2" y="connsiteY2"/>
              </a:cxn>
            </a:cxnLst>
            <a:rect l="l" t="t" r="r" b="b"/>
            <a:pathLst>
              <a:path w="3135086" h="2702660">
                <a:moveTo>
                  <a:pt x="1567543" y="0"/>
                </a:moveTo>
                <a:lnTo>
                  <a:pt x="3135086" y="2702660"/>
                </a:lnTo>
                <a:lnTo>
                  <a:pt x="0" y="270266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57461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3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55E3CDD0-B4E3-4E8B-A2AB-9370CD713617}"/>
              </a:ext>
            </a:extLst>
          </p:cNvPr>
          <p:cNvSpPr>
            <a:spLocks noGrp="1"/>
          </p:cNvSpPr>
          <p:nvPr>
            <p:ph type="pic" sz="quarter" idx="192" hasCustomPrompt="1"/>
          </p:nvPr>
        </p:nvSpPr>
        <p:spPr>
          <a:xfrm>
            <a:off x="3236686" y="2105303"/>
            <a:ext cx="2743200" cy="2931155"/>
          </a:xfrm>
          <a:custGeom>
            <a:avLst/>
            <a:gdLst>
              <a:gd name="connsiteX0" fmla="*/ 0 w 2743200"/>
              <a:gd name="connsiteY0" fmla="*/ 0 h 2931155"/>
              <a:gd name="connsiteX1" fmla="*/ 2743200 w 2743200"/>
              <a:gd name="connsiteY1" fmla="*/ 0 h 2931155"/>
              <a:gd name="connsiteX2" fmla="*/ 2743200 w 2743200"/>
              <a:gd name="connsiteY2" fmla="*/ 2931155 h 2931155"/>
              <a:gd name="connsiteX3" fmla="*/ 0 w 2743200"/>
              <a:gd name="connsiteY3" fmla="*/ 2931155 h 2931155"/>
            </a:gdLst>
            <a:ahLst/>
            <a:cxnLst>
              <a:cxn ang="0">
                <a:pos x="connsiteX0" y="connsiteY0"/>
              </a:cxn>
              <a:cxn ang="0">
                <a:pos x="connsiteX1" y="connsiteY1"/>
              </a:cxn>
              <a:cxn ang="0">
                <a:pos x="connsiteX2" y="connsiteY2"/>
              </a:cxn>
              <a:cxn ang="0">
                <a:pos x="connsiteX3" y="connsiteY3"/>
              </a:cxn>
            </a:cxnLst>
            <a:rect l="l" t="t" r="r" b="b"/>
            <a:pathLst>
              <a:path w="2743200" h="2931155">
                <a:moveTo>
                  <a:pt x="0" y="0"/>
                </a:moveTo>
                <a:lnTo>
                  <a:pt x="2743200" y="0"/>
                </a:lnTo>
                <a:lnTo>
                  <a:pt x="2743200" y="2931155"/>
                </a:lnTo>
                <a:lnTo>
                  <a:pt x="0" y="293115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91B32CE-E96E-42A5-8277-36EF1B355315}"/>
              </a:ext>
            </a:extLst>
          </p:cNvPr>
          <p:cNvSpPr>
            <a:spLocks noGrp="1"/>
          </p:cNvSpPr>
          <p:nvPr>
            <p:ph type="pic" sz="quarter" idx="191" hasCustomPrompt="1"/>
          </p:nvPr>
        </p:nvSpPr>
        <p:spPr>
          <a:xfrm>
            <a:off x="261257" y="2105302"/>
            <a:ext cx="2743200" cy="2931155"/>
          </a:xfrm>
          <a:custGeom>
            <a:avLst/>
            <a:gdLst>
              <a:gd name="connsiteX0" fmla="*/ 0 w 2743200"/>
              <a:gd name="connsiteY0" fmla="*/ 0 h 2931155"/>
              <a:gd name="connsiteX1" fmla="*/ 2743200 w 2743200"/>
              <a:gd name="connsiteY1" fmla="*/ 0 h 2931155"/>
              <a:gd name="connsiteX2" fmla="*/ 2743200 w 2743200"/>
              <a:gd name="connsiteY2" fmla="*/ 2931155 h 2931155"/>
              <a:gd name="connsiteX3" fmla="*/ 0 w 2743200"/>
              <a:gd name="connsiteY3" fmla="*/ 2931155 h 2931155"/>
            </a:gdLst>
            <a:ahLst/>
            <a:cxnLst>
              <a:cxn ang="0">
                <a:pos x="connsiteX0" y="connsiteY0"/>
              </a:cxn>
              <a:cxn ang="0">
                <a:pos x="connsiteX1" y="connsiteY1"/>
              </a:cxn>
              <a:cxn ang="0">
                <a:pos x="connsiteX2" y="connsiteY2"/>
              </a:cxn>
              <a:cxn ang="0">
                <a:pos x="connsiteX3" y="connsiteY3"/>
              </a:cxn>
            </a:cxnLst>
            <a:rect l="l" t="t" r="r" b="b"/>
            <a:pathLst>
              <a:path w="2743200" h="2931155">
                <a:moveTo>
                  <a:pt x="0" y="0"/>
                </a:moveTo>
                <a:lnTo>
                  <a:pt x="2743200" y="0"/>
                </a:lnTo>
                <a:lnTo>
                  <a:pt x="2743200" y="2931155"/>
                </a:lnTo>
                <a:lnTo>
                  <a:pt x="0" y="29311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2CA0DE3E-9CFD-423D-AD7E-BA389AF3A7D8}"/>
              </a:ext>
            </a:extLst>
          </p:cNvPr>
          <p:cNvSpPr>
            <a:spLocks noGrp="1"/>
          </p:cNvSpPr>
          <p:nvPr>
            <p:ph type="pic" sz="quarter" idx="193" hasCustomPrompt="1"/>
          </p:nvPr>
        </p:nvSpPr>
        <p:spPr>
          <a:xfrm>
            <a:off x="6212115" y="2105303"/>
            <a:ext cx="2743200" cy="2931155"/>
          </a:xfrm>
          <a:custGeom>
            <a:avLst/>
            <a:gdLst>
              <a:gd name="connsiteX0" fmla="*/ 0 w 2743200"/>
              <a:gd name="connsiteY0" fmla="*/ 0 h 2931155"/>
              <a:gd name="connsiteX1" fmla="*/ 2743200 w 2743200"/>
              <a:gd name="connsiteY1" fmla="*/ 0 h 2931155"/>
              <a:gd name="connsiteX2" fmla="*/ 2743200 w 2743200"/>
              <a:gd name="connsiteY2" fmla="*/ 2931155 h 2931155"/>
              <a:gd name="connsiteX3" fmla="*/ 0 w 2743200"/>
              <a:gd name="connsiteY3" fmla="*/ 2931155 h 2931155"/>
            </a:gdLst>
            <a:ahLst/>
            <a:cxnLst>
              <a:cxn ang="0">
                <a:pos x="connsiteX0" y="connsiteY0"/>
              </a:cxn>
              <a:cxn ang="0">
                <a:pos x="connsiteX1" y="connsiteY1"/>
              </a:cxn>
              <a:cxn ang="0">
                <a:pos x="connsiteX2" y="connsiteY2"/>
              </a:cxn>
              <a:cxn ang="0">
                <a:pos x="connsiteX3" y="connsiteY3"/>
              </a:cxn>
            </a:cxnLst>
            <a:rect l="l" t="t" r="r" b="b"/>
            <a:pathLst>
              <a:path w="2743200" h="2931155">
                <a:moveTo>
                  <a:pt x="0" y="0"/>
                </a:moveTo>
                <a:lnTo>
                  <a:pt x="2743200" y="0"/>
                </a:lnTo>
                <a:lnTo>
                  <a:pt x="2743200" y="2931155"/>
                </a:lnTo>
                <a:lnTo>
                  <a:pt x="0" y="2931155"/>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2F5CA99-1E24-4DF2-912D-E110D9F89D7A}"/>
              </a:ext>
            </a:extLst>
          </p:cNvPr>
          <p:cNvSpPr>
            <a:spLocks noGrp="1"/>
          </p:cNvSpPr>
          <p:nvPr>
            <p:ph type="pic" sz="quarter" idx="194" hasCustomPrompt="1"/>
          </p:nvPr>
        </p:nvSpPr>
        <p:spPr>
          <a:xfrm>
            <a:off x="9187544" y="2105303"/>
            <a:ext cx="2743200" cy="2931155"/>
          </a:xfrm>
          <a:custGeom>
            <a:avLst/>
            <a:gdLst>
              <a:gd name="connsiteX0" fmla="*/ 0 w 2743200"/>
              <a:gd name="connsiteY0" fmla="*/ 0 h 2931155"/>
              <a:gd name="connsiteX1" fmla="*/ 2743200 w 2743200"/>
              <a:gd name="connsiteY1" fmla="*/ 0 h 2931155"/>
              <a:gd name="connsiteX2" fmla="*/ 2743200 w 2743200"/>
              <a:gd name="connsiteY2" fmla="*/ 2931155 h 2931155"/>
              <a:gd name="connsiteX3" fmla="*/ 0 w 2743200"/>
              <a:gd name="connsiteY3" fmla="*/ 2931155 h 2931155"/>
            </a:gdLst>
            <a:ahLst/>
            <a:cxnLst>
              <a:cxn ang="0">
                <a:pos x="connsiteX0" y="connsiteY0"/>
              </a:cxn>
              <a:cxn ang="0">
                <a:pos x="connsiteX1" y="connsiteY1"/>
              </a:cxn>
              <a:cxn ang="0">
                <a:pos x="connsiteX2" y="connsiteY2"/>
              </a:cxn>
              <a:cxn ang="0">
                <a:pos x="connsiteX3" y="connsiteY3"/>
              </a:cxn>
            </a:cxnLst>
            <a:rect l="l" t="t" r="r" b="b"/>
            <a:pathLst>
              <a:path w="2743200" h="2931155">
                <a:moveTo>
                  <a:pt x="0" y="0"/>
                </a:moveTo>
                <a:lnTo>
                  <a:pt x="2743200" y="0"/>
                </a:lnTo>
                <a:lnTo>
                  <a:pt x="2743200" y="2931155"/>
                </a:lnTo>
                <a:lnTo>
                  <a:pt x="0" y="29311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778271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3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F121FA02-8320-4DD9-902D-2DBC811EDB02}"/>
              </a:ext>
            </a:extLst>
          </p:cNvPr>
          <p:cNvSpPr>
            <a:spLocks noGrp="1"/>
          </p:cNvSpPr>
          <p:nvPr>
            <p:ph type="pic" sz="quarter" idx="194" hasCustomPrompt="1"/>
          </p:nvPr>
        </p:nvSpPr>
        <p:spPr>
          <a:xfrm>
            <a:off x="0" y="1814513"/>
            <a:ext cx="12192000" cy="2333417"/>
          </a:xfrm>
          <a:custGeom>
            <a:avLst/>
            <a:gdLst>
              <a:gd name="connsiteX0" fmla="*/ 0 w 12192000"/>
              <a:gd name="connsiteY0" fmla="*/ 0 h 2333417"/>
              <a:gd name="connsiteX1" fmla="*/ 12192000 w 12192000"/>
              <a:gd name="connsiteY1" fmla="*/ 0 h 2333417"/>
              <a:gd name="connsiteX2" fmla="*/ 12192000 w 12192000"/>
              <a:gd name="connsiteY2" fmla="*/ 2333417 h 2333417"/>
              <a:gd name="connsiteX3" fmla="*/ 0 w 12192000"/>
              <a:gd name="connsiteY3" fmla="*/ 2333417 h 2333417"/>
            </a:gdLst>
            <a:ahLst/>
            <a:cxnLst>
              <a:cxn ang="0">
                <a:pos x="connsiteX0" y="connsiteY0"/>
              </a:cxn>
              <a:cxn ang="0">
                <a:pos x="connsiteX1" y="connsiteY1"/>
              </a:cxn>
              <a:cxn ang="0">
                <a:pos x="connsiteX2" y="connsiteY2"/>
              </a:cxn>
              <a:cxn ang="0">
                <a:pos x="connsiteX3" y="connsiteY3"/>
              </a:cxn>
            </a:cxnLst>
            <a:rect l="l" t="t" r="r" b="b"/>
            <a:pathLst>
              <a:path w="12192000" h="2333417">
                <a:moveTo>
                  <a:pt x="0" y="0"/>
                </a:moveTo>
                <a:lnTo>
                  <a:pt x="12192000" y="0"/>
                </a:lnTo>
                <a:lnTo>
                  <a:pt x="12192000" y="2333417"/>
                </a:lnTo>
                <a:lnTo>
                  <a:pt x="0" y="233341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646371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3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91DAC6AF-0625-4C1F-9306-9E1CA3E396B2}"/>
              </a:ext>
            </a:extLst>
          </p:cNvPr>
          <p:cNvSpPr>
            <a:spLocks noGrp="1"/>
          </p:cNvSpPr>
          <p:nvPr>
            <p:ph type="pic" sz="quarter" idx="194" hasCustomPrompt="1"/>
          </p:nvPr>
        </p:nvSpPr>
        <p:spPr>
          <a:xfrm>
            <a:off x="0" y="4557486"/>
            <a:ext cx="12192000" cy="2322285"/>
          </a:xfrm>
          <a:custGeom>
            <a:avLst/>
            <a:gdLst>
              <a:gd name="connsiteX0" fmla="*/ 0 w 12192000"/>
              <a:gd name="connsiteY0" fmla="*/ 0 h 2322285"/>
              <a:gd name="connsiteX1" fmla="*/ 12192000 w 12192000"/>
              <a:gd name="connsiteY1" fmla="*/ 0 h 2322285"/>
              <a:gd name="connsiteX2" fmla="*/ 12192000 w 12192000"/>
              <a:gd name="connsiteY2" fmla="*/ 2322285 h 2322285"/>
              <a:gd name="connsiteX3" fmla="*/ 0 w 12192000"/>
              <a:gd name="connsiteY3" fmla="*/ 2322285 h 2322285"/>
            </a:gdLst>
            <a:ahLst/>
            <a:cxnLst>
              <a:cxn ang="0">
                <a:pos x="connsiteX0" y="connsiteY0"/>
              </a:cxn>
              <a:cxn ang="0">
                <a:pos x="connsiteX1" y="connsiteY1"/>
              </a:cxn>
              <a:cxn ang="0">
                <a:pos x="connsiteX2" y="connsiteY2"/>
              </a:cxn>
              <a:cxn ang="0">
                <a:pos x="connsiteX3" y="connsiteY3"/>
              </a:cxn>
            </a:cxnLst>
            <a:rect l="l" t="t" r="r" b="b"/>
            <a:pathLst>
              <a:path w="12192000" h="2322285">
                <a:moveTo>
                  <a:pt x="0" y="0"/>
                </a:moveTo>
                <a:lnTo>
                  <a:pt x="12192000" y="0"/>
                </a:lnTo>
                <a:lnTo>
                  <a:pt x="12192000" y="2322285"/>
                </a:lnTo>
                <a:lnTo>
                  <a:pt x="0" y="232228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0453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3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CFAB7577-27C9-4EA3-B8D8-F03C0E3B56BD}"/>
              </a:ext>
            </a:extLst>
          </p:cNvPr>
          <p:cNvSpPr>
            <a:spLocks noGrp="1"/>
          </p:cNvSpPr>
          <p:nvPr>
            <p:ph type="pic" sz="quarter" idx="194" hasCustomPrompt="1"/>
          </p:nvPr>
        </p:nvSpPr>
        <p:spPr>
          <a:xfrm>
            <a:off x="7629271" y="2307771"/>
            <a:ext cx="3795286" cy="3815562"/>
          </a:xfrm>
          <a:custGeom>
            <a:avLst/>
            <a:gdLst>
              <a:gd name="connsiteX0" fmla="*/ 0 w 3795286"/>
              <a:gd name="connsiteY0" fmla="*/ 0 h 3815562"/>
              <a:gd name="connsiteX1" fmla="*/ 3795286 w 3795286"/>
              <a:gd name="connsiteY1" fmla="*/ 0 h 3815562"/>
              <a:gd name="connsiteX2" fmla="*/ 3795286 w 3795286"/>
              <a:gd name="connsiteY2" fmla="*/ 3815562 h 3815562"/>
              <a:gd name="connsiteX3" fmla="*/ 0 w 3795286"/>
              <a:gd name="connsiteY3" fmla="*/ 3815562 h 3815562"/>
            </a:gdLst>
            <a:ahLst/>
            <a:cxnLst>
              <a:cxn ang="0">
                <a:pos x="connsiteX0" y="connsiteY0"/>
              </a:cxn>
              <a:cxn ang="0">
                <a:pos x="connsiteX1" y="connsiteY1"/>
              </a:cxn>
              <a:cxn ang="0">
                <a:pos x="connsiteX2" y="connsiteY2"/>
              </a:cxn>
              <a:cxn ang="0">
                <a:pos x="connsiteX3" y="connsiteY3"/>
              </a:cxn>
            </a:cxnLst>
            <a:rect l="l" t="t" r="r" b="b"/>
            <a:pathLst>
              <a:path w="3795286" h="3815562">
                <a:moveTo>
                  <a:pt x="0" y="0"/>
                </a:moveTo>
                <a:lnTo>
                  <a:pt x="3795286" y="0"/>
                </a:lnTo>
                <a:lnTo>
                  <a:pt x="3795286" y="3815562"/>
                </a:lnTo>
                <a:lnTo>
                  <a:pt x="0" y="38155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351125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3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05DA1DF0-B44B-4539-AD95-34825FF8338C}"/>
              </a:ext>
            </a:extLst>
          </p:cNvPr>
          <p:cNvSpPr>
            <a:spLocks noGrp="1"/>
          </p:cNvSpPr>
          <p:nvPr>
            <p:ph type="pic" sz="quarter" idx="194" hasCustomPrompt="1"/>
          </p:nvPr>
        </p:nvSpPr>
        <p:spPr>
          <a:xfrm>
            <a:off x="7589836" y="2650826"/>
            <a:ext cx="4602164" cy="2858490"/>
          </a:xfrm>
          <a:custGeom>
            <a:avLst/>
            <a:gdLst>
              <a:gd name="connsiteX0" fmla="*/ 0 w 4602164"/>
              <a:gd name="connsiteY0" fmla="*/ 0 h 2858490"/>
              <a:gd name="connsiteX1" fmla="*/ 4602164 w 4602164"/>
              <a:gd name="connsiteY1" fmla="*/ 0 h 2858490"/>
              <a:gd name="connsiteX2" fmla="*/ 4602164 w 4602164"/>
              <a:gd name="connsiteY2" fmla="*/ 2858490 h 2858490"/>
              <a:gd name="connsiteX3" fmla="*/ 0 w 4602164"/>
              <a:gd name="connsiteY3" fmla="*/ 2858490 h 2858490"/>
            </a:gdLst>
            <a:ahLst/>
            <a:cxnLst>
              <a:cxn ang="0">
                <a:pos x="connsiteX0" y="connsiteY0"/>
              </a:cxn>
              <a:cxn ang="0">
                <a:pos x="connsiteX1" y="connsiteY1"/>
              </a:cxn>
              <a:cxn ang="0">
                <a:pos x="connsiteX2" y="connsiteY2"/>
              </a:cxn>
              <a:cxn ang="0">
                <a:pos x="connsiteX3" y="connsiteY3"/>
              </a:cxn>
            </a:cxnLst>
            <a:rect l="l" t="t" r="r" b="b"/>
            <a:pathLst>
              <a:path w="4602164" h="2858490">
                <a:moveTo>
                  <a:pt x="0" y="0"/>
                </a:moveTo>
                <a:lnTo>
                  <a:pt x="4602164" y="0"/>
                </a:lnTo>
                <a:lnTo>
                  <a:pt x="4602164" y="2858490"/>
                </a:lnTo>
                <a:lnTo>
                  <a:pt x="0" y="28584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51496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4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4498A91E-C78C-4659-BF47-C2DFB6EB5E82}"/>
              </a:ext>
            </a:extLst>
          </p:cNvPr>
          <p:cNvSpPr>
            <a:spLocks noGrp="1"/>
          </p:cNvSpPr>
          <p:nvPr>
            <p:ph type="pic" sz="quarter" idx="194" hasCustomPrompt="1"/>
          </p:nvPr>
        </p:nvSpPr>
        <p:spPr>
          <a:xfrm>
            <a:off x="0" y="4333775"/>
            <a:ext cx="12192000" cy="2536775"/>
          </a:xfrm>
          <a:custGeom>
            <a:avLst/>
            <a:gdLst>
              <a:gd name="connsiteX0" fmla="*/ 0 w 12192000"/>
              <a:gd name="connsiteY0" fmla="*/ 0 h 2536775"/>
              <a:gd name="connsiteX1" fmla="*/ 12192000 w 12192000"/>
              <a:gd name="connsiteY1" fmla="*/ 0 h 2536775"/>
              <a:gd name="connsiteX2" fmla="*/ 12192000 w 12192000"/>
              <a:gd name="connsiteY2" fmla="*/ 2536775 h 2536775"/>
              <a:gd name="connsiteX3" fmla="*/ 0 w 12192000"/>
              <a:gd name="connsiteY3" fmla="*/ 2536775 h 2536775"/>
            </a:gdLst>
            <a:ahLst/>
            <a:cxnLst>
              <a:cxn ang="0">
                <a:pos x="connsiteX0" y="connsiteY0"/>
              </a:cxn>
              <a:cxn ang="0">
                <a:pos x="connsiteX1" y="connsiteY1"/>
              </a:cxn>
              <a:cxn ang="0">
                <a:pos x="connsiteX2" y="connsiteY2"/>
              </a:cxn>
              <a:cxn ang="0">
                <a:pos x="connsiteX3" y="connsiteY3"/>
              </a:cxn>
            </a:cxnLst>
            <a:rect l="l" t="t" r="r" b="b"/>
            <a:pathLst>
              <a:path w="12192000" h="2536775">
                <a:moveTo>
                  <a:pt x="0" y="0"/>
                </a:moveTo>
                <a:lnTo>
                  <a:pt x="12192000" y="0"/>
                </a:lnTo>
                <a:lnTo>
                  <a:pt x="12192000" y="2536775"/>
                </a:lnTo>
                <a:lnTo>
                  <a:pt x="0" y="25367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950557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4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9CC3278-0948-4E5F-8780-88D4C17BA45C}"/>
              </a:ext>
            </a:extLst>
          </p:cNvPr>
          <p:cNvSpPr>
            <a:spLocks noGrp="1"/>
          </p:cNvSpPr>
          <p:nvPr>
            <p:ph type="pic" sz="quarter" idx="195" hasCustomPrompt="1"/>
          </p:nvPr>
        </p:nvSpPr>
        <p:spPr>
          <a:xfrm>
            <a:off x="4577443" y="1814514"/>
            <a:ext cx="3037114" cy="3041763"/>
          </a:xfrm>
          <a:custGeom>
            <a:avLst/>
            <a:gdLst>
              <a:gd name="connsiteX0" fmla="*/ 0 w 3037114"/>
              <a:gd name="connsiteY0" fmla="*/ 0 h 3041763"/>
              <a:gd name="connsiteX1" fmla="*/ 3037114 w 3037114"/>
              <a:gd name="connsiteY1" fmla="*/ 0 h 3041763"/>
              <a:gd name="connsiteX2" fmla="*/ 3037114 w 3037114"/>
              <a:gd name="connsiteY2" fmla="*/ 3041763 h 3041763"/>
              <a:gd name="connsiteX3" fmla="*/ 0 w 3037114"/>
              <a:gd name="connsiteY3" fmla="*/ 3041763 h 3041763"/>
            </a:gdLst>
            <a:ahLst/>
            <a:cxnLst>
              <a:cxn ang="0">
                <a:pos x="connsiteX0" y="connsiteY0"/>
              </a:cxn>
              <a:cxn ang="0">
                <a:pos x="connsiteX1" y="connsiteY1"/>
              </a:cxn>
              <a:cxn ang="0">
                <a:pos x="connsiteX2" y="connsiteY2"/>
              </a:cxn>
              <a:cxn ang="0">
                <a:pos x="connsiteX3" y="connsiteY3"/>
              </a:cxn>
            </a:cxnLst>
            <a:rect l="l" t="t" r="r" b="b"/>
            <a:pathLst>
              <a:path w="3037114" h="3041763">
                <a:moveTo>
                  <a:pt x="0" y="0"/>
                </a:moveTo>
                <a:lnTo>
                  <a:pt x="3037114" y="0"/>
                </a:lnTo>
                <a:lnTo>
                  <a:pt x="3037114" y="3041763"/>
                </a:lnTo>
                <a:lnTo>
                  <a:pt x="0" y="30417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F55CB745-343C-4667-A388-BF2DBD4B03DF}"/>
              </a:ext>
            </a:extLst>
          </p:cNvPr>
          <p:cNvSpPr>
            <a:spLocks noGrp="1"/>
          </p:cNvSpPr>
          <p:nvPr>
            <p:ph type="pic" sz="quarter" idx="194" hasCustomPrompt="1"/>
          </p:nvPr>
        </p:nvSpPr>
        <p:spPr>
          <a:xfrm>
            <a:off x="1166586" y="1814514"/>
            <a:ext cx="3037114" cy="3041763"/>
          </a:xfrm>
          <a:custGeom>
            <a:avLst/>
            <a:gdLst>
              <a:gd name="connsiteX0" fmla="*/ 0 w 3037114"/>
              <a:gd name="connsiteY0" fmla="*/ 0 h 3041763"/>
              <a:gd name="connsiteX1" fmla="*/ 3037114 w 3037114"/>
              <a:gd name="connsiteY1" fmla="*/ 0 h 3041763"/>
              <a:gd name="connsiteX2" fmla="*/ 3037114 w 3037114"/>
              <a:gd name="connsiteY2" fmla="*/ 3041763 h 3041763"/>
              <a:gd name="connsiteX3" fmla="*/ 0 w 3037114"/>
              <a:gd name="connsiteY3" fmla="*/ 3041763 h 3041763"/>
            </a:gdLst>
            <a:ahLst/>
            <a:cxnLst>
              <a:cxn ang="0">
                <a:pos x="connsiteX0" y="connsiteY0"/>
              </a:cxn>
              <a:cxn ang="0">
                <a:pos x="connsiteX1" y="connsiteY1"/>
              </a:cxn>
              <a:cxn ang="0">
                <a:pos x="connsiteX2" y="connsiteY2"/>
              </a:cxn>
              <a:cxn ang="0">
                <a:pos x="connsiteX3" y="connsiteY3"/>
              </a:cxn>
            </a:cxnLst>
            <a:rect l="l" t="t" r="r" b="b"/>
            <a:pathLst>
              <a:path w="3037114" h="3041763">
                <a:moveTo>
                  <a:pt x="0" y="0"/>
                </a:moveTo>
                <a:lnTo>
                  <a:pt x="3037114" y="0"/>
                </a:lnTo>
                <a:lnTo>
                  <a:pt x="3037114" y="3041763"/>
                </a:lnTo>
                <a:lnTo>
                  <a:pt x="0" y="304176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4385425-18CE-47A0-8455-B5AA8F7D4A80}"/>
              </a:ext>
            </a:extLst>
          </p:cNvPr>
          <p:cNvSpPr>
            <a:spLocks noGrp="1"/>
          </p:cNvSpPr>
          <p:nvPr>
            <p:ph type="pic" sz="quarter" idx="196" hasCustomPrompt="1"/>
          </p:nvPr>
        </p:nvSpPr>
        <p:spPr>
          <a:xfrm>
            <a:off x="7988300" y="1814513"/>
            <a:ext cx="3037114" cy="3041763"/>
          </a:xfrm>
          <a:custGeom>
            <a:avLst/>
            <a:gdLst>
              <a:gd name="connsiteX0" fmla="*/ 0 w 3037114"/>
              <a:gd name="connsiteY0" fmla="*/ 0 h 3041763"/>
              <a:gd name="connsiteX1" fmla="*/ 3037114 w 3037114"/>
              <a:gd name="connsiteY1" fmla="*/ 0 h 3041763"/>
              <a:gd name="connsiteX2" fmla="*/ 3037114 w 3037114"/>
              <a:gd name="connsiteY2" fmla="*/ 3041763 h 3041763"/>
              <a:gd name="connsiteX3" fmla="*/ 0 w 3037114"/>
              <a:gd name="connsiteY3" fmla="*/ 3041763 h 3041763"/>
            </a:gdLst>
            <a:ahLst/>
            <a:cxnLst>
              <a:cxn ang="0">
                <a:pos x="connsiteX0" y="connsiteY0"/>
              </a:cxn>
              <a:cxn ang="0">
                <a:pos x="connsiteX1" y="connsiteY1"/>
              </a:cxn>
              <a:cxn ang="0">
                <a:pos x="connsiteX2" y="connsiteY2"/>
              </a:cxn>
              <a:cxn ang="0">
                <a:pos x="connsiteX3" y="connsiteY3"/>
              </a:cxn>
            </a:cxnLst>
            <a:rect l="l" t="t" r="r" b="b"/>
            <a:pathLst>
              <a:path w="3037114" h="3041763">
                <a:moveTo>
                  <a:pt x="0" y="0"/>
                </a:moveTo>
                <a:lnTo>
                  <a:pt x="3037114" y="0"/>
                </a:lnTo>
                <a:lnTo>
                  <a:pt x="3037114" y="3041763"/>
                </a:lnTo>
                <a:lnTo>
                  <a:pt x="0" y="30417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273921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4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27405BA2-B7F8-41D9-A74A-E96E971A66BD}"/>
              </a:ext>
            </a:extLst>
          </p:cNvPr>
          <p:cNvSpPr>
            <a:spLocks noGrp="1"/>
          </p:cNvSpPr>
          <p:nvPr>
            <p:ph type="pic" sz="quarter" idx="196" hasCustomPrompt="1"/>
          </p:nvPr>
        </p:nvSpPr>
        <p:spPr>
          <a:xfrm>
            <a:off x="871516" y="1814514"/>
            <a:ext cx="10448971" cy="4065362"/>
          </a:xfrm>
          <a:custGeom>
            <a:avLst/>
            <a:gdLst>
              <a:gd name="connsiteX0" fmla="*/ 0 w 10448971"/>
              <a:gd name="connsiteY0" fmla="*/ 0 h 4065362"/>
              <a:gd name="connsiteX1" fmla="*/ 10448971 w 10448971"/>
              <a:gd name="connsiteY1" fmla="*/ 0 h 4065362"/>
              <a:gd name="connsiteX2" fmla="*/ 10448971 w 10448971"/>
              <a:gd name="connsiteY2" fmla="*/ 4065362 h 4065362"/>
              <a:gd name="connsiteX3" fmla="*/ 0 w 10448971"/>
              <a:gd name="connsiteY3" fmla="*/ 4065362 h 4065362"/>
            </a:gdLst>
            <a:ahLst/>
            <a:cxnLst>
              <a:cxn ang="0">
                <a:pos x="connsiteX0" y="connsiteY0"/>
              </a:cxn>
              <a:cxn ang="0">
                <a:pos x="connsiteX1" y="connsiteY1"/>
              </a:cxn>
              <a:cxn ang="0">
                <a:pos x="connsiteX2" y="connsiteY2"/>
              </a:cxn>
              <a:cxn ang="0">
                <a:pos x="connsiteX3" y="connsiteY3"/>
              </a:cxn>
            </a:cxnLst>
            <a:rect l="l" t="t" r="r" b="b"/>
            <a:pathLst>
              <a:path w="10448971" h="4065362">
                <a:moveTo>
                  <a:pt x="0" y="0"/>
                </a:moveTo>
                <a:lnTo>
                  <a:pt x="10448971" y="0"/>
                </a:lnTo>
                <a:lnTo>
                  <a:pt x="10448971" y="4065362"/>
                </a:lnTo>
                <a:lnTo>
                  <a:pt x="0" y="40653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943526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4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D51F4055-7DDF-4878-8AA3-13DB3D03C74E}"/>
              </a:ext>
            </a:extLst>
          </p:cNvPr>
          <p:cNvSpPr>
            <a:spLocks noGrp="1"/>
          </p:cNvSpPr>
          <p:nvPr>
            <p:ph type="pic" sz="quarter" idx="196" hasCustomPrompt="1"/>
          </p:nvPr>
        </p:nvSpPr>
        <p:spPr>
          <a:xfrm>
            <a:off x="862830" y="1930627"/>
            <a:ext cx="5083629" cy="3975326"/>
          </a:xfrm>
          <a:custGeom>
            <a:avLst/>
            <a:gdLst>
              <a:gd name="connsiteX0" fmla="*/ 0 w 5083629"/>
              <a:gd name="connsiteY0" fmla="*/ 0 h 3975326"/>
              <a:gd name="connsiteX1" fmla="*/ 5083629 w 5083629"/>
              <a:gd name="connsiteY1" fmla="*/ 0 h 3975326"/>
              <a:gd name="connsiteX2" fmla="*/ 5083629 w 5083629"/>
              <a:gd name="connsiteY2" fmla="*/ 3975326 h 3975326"/>
              <a:gd name="connsiteX3" fmla="*/ 0 w 5083629"/>
              <a:gd name="connsiteY3" fmla="*/ 3975326 h 3975326"/>
            </a:gdLst>
            <a:ahLst/>
            <a:cxnLst>
              <a:cxn ang="0">
                <a:pos x="connsiteX0" y="connsiteY0"/>
              </a:cxn>
              <a:cxn ang="0">
                <a:pos x="connsiteX1" y="connsiteY1"/>
              </a:cxn>
              <a:cxn ang="0">
                <a:pos x="connsiteX2" y="connsiteY2"/>
              </a:cxn>
              <a:cxn ang="0">
                <a:pos x="connsiteX3" y="connsiteY3"/>
              </a:cxn>
            </a:cxnLst>
            <a:rect l="l" t="t" r="r" b="b"/>
            <a:pathLst>
              <a:path w="5083629" h="3975326">
                <a:moveTo>
                  <a:pt x="0" y="0"/>
                </a:moveTo>
                <a:lnTo>
                  <a:pt x="5083629" y="0"/>
                </a:lnTo>
                <a:lnTo>
                  <a:pt x="5083629" y="3975326"/>
                </a:lnTo>
                <a:lnTo>
                  <a:pt x="0" y="397532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D6FCD380-34FD-47C9-B033-092678307A1F}"/>
              </a:ext>
            </a:extLst>
          </p:cNvPr>
          <p:cNvSpPr>
            <a:spLocks noGrp="1"/>
          </p:cNvSpPr>
          <p:nvPr>
            <p:ph type="pic" sz="quarter" idx="197" hasCustomPrompt="1"/>
          </p:nvPr>
        </p:nvSpPr>
        <p:spPr>
          <a:xfrm>
            <a:off x="6120629" y="1930627"/>
            <a:ext cx="5208542" cy="3975326"/>
          </a:xfrm>
          <a:custGeom>
            <a:avLst/>
            <a:gdLst>
              <a:gd name="connsiteX0" fmla="*/ 0 w 5208542"/>
              <a:gd name="connsiteY0" fmla="*/ 0 h 3975326"/>
              <a:gd name="connsiteX1" fmla="*/ 5208542 w 5208542"/>
              <a:gd name="connsiteY1" fmla="*/ 0 h 3975326"/>
              <a:gd name="connsiteX2" fmla="*/ 5208542 w 5208542"/>
              <a:gd name="connsiteY2" fmla="*/ 3975326 h 3975326"/>
              <a:gd name="connsiteX3" fmla="*/ 0 w 5208542"/>
              <a:gd name="connsiteY3" fmla="*/ 3975326 h 3975326"/>
            </a:gdLst>
            <a:ahLst/>
            <a:cxnLst>
              <a:cxn ang="0">
                <a:pos x="connsiteX0" y="connsiteY0"/>
              </a:cxn>
              <a:cxn ang="0">
                <a:pos x="connsiteX1" y="connsiteY1"/>
              </a:cxn>
              <a:cxn ang="0">
                <a:pos x="connsiteX2" y="connsiteY2"/>
              </a:cxn>
              <a:cxn ang="0">
                <a:pos x="connsiteX3" y="connsiteY3"/>
              </a:cxn>
            </a:cxnLst>
            <a:rect l="l" t="t" r="r" b="b"/>
            <a:pathLst>
              <a:path w="5208542" h="3975326">
                <a:moveTo>
                  <a:pt x="0" y="0"/>
                </a:moveTo>
                <a:lnTo>
                  <a:pt x="5208542" y="0"/>
                </a:lnTo>
                <a:lnTo>
                  <a:pt x="5208542" y="3975326"/>
                </a:lnTo>
                <a:lnTo>
                  <a:pt x="0" y="39753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91842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4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075777EB-22CA-4275-8F9B-BC6ED471358D}"/>
              </a:ext>
            </a:extLst>
          </p:cNvPr>
          <p:cNvSpPr>
            <a:spLocks noGrp="1"/>
          </p:cNvSpPr>
          <p:nvPr>
            <p:ph type="pic" sz="quarter" idx="196" hasCustomPrompt="1"/>
          </p:nvPr>
        </p:nvSpPr>
        <p:spPr>
          <a:xfrm>
            <a:off x="1" y="1683658"/>
            <a:ext cx="12191999" cy="2742610"/>
          </a:xfrm>
          <a:custGeom>
            <a:avLst/>
            <a:gdLst>
              <a:gd name="connsiteX0" fmla="*/ 0 w 12191999"/>
              <a:gd name="connsiteY0" fmla="*/ 0 h 2742610"/>
              <a:gd name="connsiteX1" fmla="*/ 12191999 w 12191999"/>
              <a:gd name="connsiteY1" fmla="*/ 0 h 2742610"/>
              <a:gd name="connsiteX2" fmla="*/ 12191999 w 12191999"/>
              <a:gd name="connsiteY2" fmla="*/ 2742610 h 2742610"/>
              <a:gd name="connsiteX3" fmla="*/ 0 w 12191999"/>
              <a:gd name="connsiteY3" fmla="*/ 2742610 h 2742610"/>
            </a:gdLst>
            <a:ahLst/>
            <a:cxnLst>
              <a:cxn ang="0">
                <a:pos x="connsiteX0" y="connsiteY0"/>
              </a:cxn>
              <a:cxn ang="0">
                <a:pos x="connsiteX1" y="connsiteY1"/>
              </a:cxn>
              <a:cxn ang="0">
                <a:pos x="connsiteX2" y="connsiteY2"/>
              </a:cxn>
              <a:cxn ang="0">
                <a:pos x="connsiteX3" y="connsiteY3"/>
              </a:cxn>
            </a:cxnLst>
            <a:rect l="l" t="t" r="r" b="b"/>
            <a:pathLst>
              <a:path w="12191999" h="2742610">
                <a:moveTo>
                  <a:pt x="0" y="0"/>
                </a:moveTo>
                <a:lnTo>
                  <a:pt x="12191999" y="0"/>
                </a:lnTo>
                <a:lnTo>
                  <a:pt x="12191999" y="2742610"/>
                </a:lnTo>
                <a:lnTo>
                  <a:pt x="0" y="274261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68389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4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70B7CB79-91D9-41CF-85C1-202EA42B0016}"/>
              </a:ext>
            </a:extLst>
          </p:cNvPr>
          <p:cNvSpPr>
            <a:spLocks noGrp="1"/>
          </p:cNvSpPr>
          <p:nvPr>
            <p:ph type="pic" sz="quarter" idx="196" hasCustomPrompt="1"/>
          </p:nvPr>
        </p:nvSpPr>
        <p:spPr>
          <a:xfrm>
            <a:off x="1039956" y="1834203"/>
            <a:ext cx="4572000" cy="4572000"/>
          </a:xfrm>
          <a:custGeom>
            <a:avLst/>
            <a:gdLst>
              <a:gd name="connsiteX0" fmla="*/ 2286000 w 4572000"/>
              <a:gd name="connsiteY0" fmla="*/ 0 h 4572000"/>
              <a:gd name="connsiteX1" fmla="*/ 4572000 w 4572000"/>
              <a:gd name="connsiteY1" fmla="*/ 2286000 h 4572000"/>
              <a:gd name="connsiteX2" fmla="*/ 2286000 w 4572000"/>
              <a:gd name="connsiteY2" fmla="*/ 4572000 h 4572000"/>
              <a:gd name="connsiteX3" fmla="*/ 0 w 4572000"/>
              <a:gd name="connsiteY3" fmla="*/ 2286000 h 4572000"/>
              <a:gd name="connsiteX4" fmla="*/ 228600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2286000" y="0"/>
                </a:moveTo>
                <a:cubicBezTo>
                  <a:pt x="3548523" y="0"/>
                  <a:pt x="4572000" y="1023477"/>
                  <a:pt x="4572000" y="2286000"/>
                </a:cubicBezTo>
                <a:cubicBezTo>
                  <a:pt x="4572000" y="3548523"/>
                  <a:pt x="3548523" y="4572000"/>
                  <a:pt x="2286000" y="4572000"/>
                </a:cubicBezTo>
                <a:cubicBezTo>
                  <a:pt x="1023477" y="4572000"/>
                  <a:pt x="0" y="3548523"/>
                  <a:pt x="0" y="2286000"/>
                </a:cubicBezTo>
                <a:cubicBezTo>
                  <a:pt x="0" y="1023477"/>
                  <a:pt x="1023477" y="0"/>
                  <a:pt x="228600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117019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4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1D140C73-102A-4803-8A91-6E253C41B3B4}"/>
              </a:ext>
            </a:extLst>
          </p:cNvPr>
          <p:cNvSpPr>
            <a:spLocks noGrp="1"/>
          </p:cNvSpPr>
          <p:nvPr>
            <p:ph type="pic" sz="quarter" idx="196" hasCustomPrompt="1"/>
          </p:nvPr>
        </p:nvSpPr>
        <p:spPr>
          <a:xfrm>
            <a:off x="-1" y="1588"/>
            <a:ext cx="9312276" cy="6856413"/>
          </a:xfrm>
          <a:custGeom>
            <a:avLst/>
            <a:gdLst>
              <a:gd name="connsiteX0" fmla="*/ 8788401 w 9312276"/>
              <a:gd name="connsiteY0" fmla="*/ 0 h 6856413"/>
              <a:gd name="connsiteX1" fmla="*/ 9312276 w 9312276"/>
              <a:gd name="connsiteY1" fmla="*/ 0 h 6856413"/>
              <a:gd name="connsiteX2" fmla="*/ 608013 w 9312276"/>
              <a:gd name="connsiteY2" fmla="*/ 6856413 h 6856413"/>
              <a:gd name="connsiteX3" fmla="*/ 84138 w 9312276"/>
              <a:gd name="connsiteY3" fmla="*/ 6856413 h 6856413"/>
              <a:gd name="connsiteX4" fmla="*/ 7572375 w 9312276"/>
              <a:gd name="connsiteY4" fmla="*/ 0 h 6856413"/>
              <a:gd name="connsiteX5" fmla="*/ 8096250 w 9312276"/>
              <a:gd name="connsiteY5" fmla="*/ 0 h 6856413"/>
              <a:gd name="connsiteX6" fmla="*/ 0 w 9312276"/>
              <a:gd name="connsiteY6" fmla="*/ 6376988 h 6856413"/>
              <a:gd name="connsiteX7" fmla="*/ 0 w 9312276"/>
              <a:gd name="connsiteY7" fmla="*/ 5964238 h 6856413"/>
              <a:gd name="connsiteX8" fmla="*/ 6356350 w 9312276"/>
              <a:gd name="connsiteY8" fmla="*/ 0 h 6856413"/>
              <a:gd name="connsiteX9" fmla="*/ 6880225 w 9312276"/>
              <a:gd name="connsiteY9" fmla="*/ 0 h 6856413"/>
              <a:gd name="connsiteX10" fmla="*/ 0 w 9312276"/>
              <a:gd name="connsiteY10" fmla="*/ 5418138 h 6856413"/>
              <a:gd name="connsiteX11" fmla="*/ 0 w 9312276"/>
              <a:gd name="connsiteY11" fmla="*/ 5005388 h 6856413"/>
              <a:gd name="connsiteX12" fmla="*/ 5138738 w 9312276"/>
              <a:gd name="connsiteY12" fmla="*/ 0 h 6856413"/>
              <a:gd name="connsiteX13" fmla="*/ 5662613 w 9312276"/>
              <a:gd name="connsiteY13" fmla="*/ 0 h 6856413"/>
              <a:gd name="connsiteX14" fmla="*/ 1 w 9312276"/>
              <a:gd name="connsiteY14" fmla="*/ 4460876 h 6856413"/>
              <a:gd name="connsiteX15" fmla="*/ 1 w 9312276"/>
              <a:gd name="connsiteY15" fmla="*/ 4046539 h 6856413"/>
              <a:gd name="connsiteX16" fmla="*/ 3922714 w 9312276"/>
              <a:gd name="connsiteY16" fmla="*/ 0 h 6856413"/>
              <a:gd name="connsiteX17" fmla="*/ 4446588 w 9312276"/>
              <a:gd name="connsiteY17" fmla="*/ 0 h 6856413"/>
              <a:gd name="connsiteX18" fmla="*/ 1 w 9312276"/>
              <a:gd name="connsiteY18" fmla="*/ 3503613 h 6856413"/>
              <a:gd name="connsiteX19" fmla="*/ 1 w 9312276"/>
              <a:gd name="connsiteY19" fmla="*/ 3089276 h 6856413"/>
              <a:gd name="connsiteX20" fmla="*/ 1 w 9312276"/>
              <a:gd name="connsiteY20" fmla="*/ 0 h 6856413"/>
              <a:gd name="connsiteX21" fmla="*/ 3922714 w 9312276"/>
              <a:gd name="connsiteY21" fmla="*/ 0 h 6856413"/>
              <a:gd name="connsiteX22" fmla="*/ 1 w 9312276"/>
              <a:gd name="connsiteY22" fmla="*/ 3089275 h 685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312276" h="6856413">
                <a:moveTo>
                  <a:pt x="8788401" y="0"/>
                </a:moveTo>
                <a:lnTo>
                  <a:pt x="9312276" y="0"/>
                </a:lnTo>
                <a:lnTo>
                  <a:pt x="608013" y="6856413"/>
                </a:lnTo>
                <a:lnTo>
                  <a:pt x="84138" y="6856413"/>
                </a:lnTo>
                <a:close/>
                <a:moveTo>
                  <a:pt x="7572375" y="0"/>
                </a:moveTo>
                <a:lnTo>
                  <a:pt x="8096250" y="0"/>
                </a:lnTo>
                <a:lnTo>
                  <a:pt x="0" y="6376988"/>
                </a:lnTo>
                <a:lnTo>
                  <a:pt x="0" y="5964238"/>
                </a:lnTo>
                <a:close/>
                <a:moveTo>
                  <a:pt x="6356350" y="0"/>
                </a:moveTo>
                <a:lnTo>
                  <a:pt x="6880225" y="0"/>
                </a:lnTo>
                <a:lnTo>
                  <a:pt x="0" y="5418138"/>
                </a:lnTo>
                <a:lnTo>
                  <a:pt x="0" y="5005388"/>
                </a:lnTo>
                <a:close/>
                <a:moveTo>
                  <a:pt x="5138738" y="0"/>
                </a:moveTo>
                <a:lnTo>
                  <a:pt x="5662613" y="0"/>
                </a:lnTo>
                <a:lnTo>
                  <a:pt x="1" y="4460876"/>
                </a:lnTo>
                <a:lnTo>
                  <a:pt x="1" y="4046539"/>
                </a:lnTo>
                <a:close/>
                <a:moveTo>
                  <a:pt x="3922714" y="0"/>
                </a:moveTo>
                <a:lnTo>
                  <a:pt x="4446588" y="0"/>
                </a:lnTo>
                <a:lnTo>
                  <a:pt x="1" y="3503613"/>
                </a:lnTo>
                <a:lnTo>
                  <a:pt x="1" y="3089276"/>
                </a:lnTo>
                <a:close/>
                <a:moveTo>
                  <a:pt x="1" y="0"/>
                </a:moveTo>
                <a:lnTo>
                  <a:pt x="3922714" y="0"/>
                </a:lnTo>
                <a:lnTo>
                  <a:pt x="1" y="30892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295232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4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6212F8A-16E4-42FA-A015-33D9513D9F6A}"/>
              </a:ext>
            </a:extLst>
          </p:cNvPr>
          <p:cNvSpPr>
            <a:spLocks noGrp="1"/>
          </p:cNvSpPr>
          <p:nvPr>
            <p:ph type="pic" sz="quarter" idx="196" hasCustomPrompt="1"/>
          </p:nvPr>
        </p:nvSpPr>
        <p:spPr>
          <a:xfrm>
            <a:off x="1545983" y="2604608"/>
            <a:ext cx="3209824" cy="2767088"/>
          </a:xfrm>
          <a:custGeom>
            <a:avLst/>
            <a:gdLst>
              <a:gd name="connsiteX0" fmla="*/ 691773 w 3209824"/>
              <a:gd name="connsiteY0" fmla="*/ 0 h 2767088"/>
              <a:gd name="connsiteX1" fmla="*/ 2518052 w 3209824"/>
              <a:gd name="connsiteY1" fmla="*/ 0 h 2767088"/>
              <a:gd name="connsiteX2" fmla="*/ 3209824 w 3209824"/>
              <a:gd name="connsiteY2" fmla="*/ 1383544 h 2767088"/>
              <a:gd name="connsiteX3" fmla="*/ 2518052 w 3209824"/>
              <a:gd name="connsiteY3" fmla="*/ 2767088 h 2767088"/>
              <a:gd name="connsiteX4" fmla="*/ 691773 w 3209824"/>
              <a:gd name="connsiteY4" fmla="*/ 2767088 h 2767088"/>
              <a:gd name="connsiteX5" fmla="*/ 0 w 3209824"/>
              <a:gd name="connsiteY5" fmla="*/ 1383544 h 276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9824" h="2767088">
                <a:moveTo>
                  <a:pt x="691773" y="0"/>
                </a:moveTo>
                <a:lnTo>
                  <a:pt x="2518052" y="0"/>
                </a:lnTo>
                <a:lnTo>
                  <a:pt x="3209824" y="1383544"/>
                </a:lnTo>
                <a:lnTo>
                  <a:pt x="2518052" y="2767088"/>
                </a:lnTo>
                <a:lnTo>
                  <a:pt x="691773" y="2767088"/>
                </a:lnTo>
                <a:lnTo>
                  <a:pt x="0" y="13835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0796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4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F379BA6-8719-4D92-A807-D0CA6331AE09}"/>
              </a:ext>
            </a:extLst>
          </p:cNvPr>
          <p:cNvSpPr>
            <a:spLocks noGrp="1"/>
          </p:cNvSpPr>
          <p:nvPr>
            <p:ph type="pic" sz="quarter" idx="196" hasCustomPrompt="1"/>
          </p:nvPr>
        </p:nvSpPr>
        <p:spPr>
          <a:xfrm>
            <a:off x="4405086" y="2293257"/>
            <a:ext cx="3381828" cy="3597246"/>
          </a:xfrm>
          <a:custGeom>
            <a:avLst/>
            <a:gdLst>
              <a:gd name="connsiteX0" fmla="*/ 0 w 3381828"/>
              <a:gd name="connsiteY0" fmla="*/ 0 h 3597246"/>
              <a:gd name="connsiteX1" fmla="*/ 3381828 w 3381828"/>
              <a:gd name="connsiteY1" fmla="*/ 0 h 3597246"/>
              <a:gd name="connsiteX2" fmla="*/ 3381828 w 3381828"/>
              <a:gd name="connsiteY2" fmla="*/ 3597246 h 3597246"/>
              <a:gd name="connsiteX3" fmla="*/ 0 w 3381828"/>
              <a:gd name="connsiteY3" fmla="*/ 3597246 h 3597246"/>
            </a:gdLst>
            <a:ahLst/>
            <a:cxnLst>
              <a:cxn ang="0">
                <a:pos x="connsiteX0" y="connsiteY0"/>
              </a:cxn>
              <a:cxn ang="0">
                <a:pos x="connsiteX1" y="connsiteY1"/>
              </a:cxn>
              <a:cxn ang="0">
                <a:pos x="connsiteX2" y="connsiteY2"/>
              </a:cxn>
              <a:cxn ang="0">
                <a:pos x="connsiteX3" y="connsiteY3"/>
              </a:cxn>
            </a:cxnLst>
            <a:rect l="l" t="t" r="r" b="b"/>
            <a:pathLst>
              <a:path w="3381828" h="3597246">
                <a:moveTo>
                  <a:pt x="0" y="0"/>
                </a:moveTo>
                <a:lnTo>
                  <a:pt x="3381828" y="0"/>
                </a:lnTo>
                <a:lnTo>
                  <a:pt x="3381828" y="3597246"/>
                </a:lnTo>
                <a:lnTo>
                  <a:pt x="0" y="359724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4103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4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Picture Placeholder 18">
            <a:extLst>
              <a:ext uri="{FF2B5EF4-FFF2-40B4-BE49-F238E27FC236}">
                <a16:creationId xmlns:a16="http://schemas.microsoft.com/office/drawing/2014/main" id="{8985AC80-3097-4F8D-B0F2-D5024BD39B24}"/>
              </a:ext>
            </a:extLst>
          </p:cNvPr>
          <p:cNvSpPr>
            <a:spLocks noGrp="1"/>
          </p:cNvSpPr>
          <p:nvPr>
            <p:ph type="pic" sz="quarter" idx="196" hasCustomPrompt="1"/>
          </p:nvPr>
        </p:nvSpPr>
        <p:spPr>
          <a:xfrm>
            <a:off x="-602341" y="1503138"/>
            <a:ext cx="13164451" cy="5154607"/>
          </a:xfrm>
          <a:custGeom>
            <a:avLst/>
            <a:gdLst>
              <a:gd name="connsiteX0" fmla="*/ 9252854 w 13164451"/>
              <a:gd name="connsiteY0" fmla="*/ 2672664 h 5154607"/>
              <a:gd name="connsiteX1" fmla="*/ 10493825 w 13164451"/>
              <a:gd name="connsiteY1" fmla="*/ 3913636 h 5154607"/>
              <a:gd name="connsiteX2" fmla="*/ 9252854 w 13164451"/>
              <a:gd name="connsiteY2" fmla="*/ 5154607 h 5154607"/>
              <a:gd name="connsiteX3" fmla="*/ 8011882 w 13164451"/>
              <a:gd name="connsiteY3" fmla="*/ 3913636 h 5154607"/>
              <a:gd name="connsiteX4" fmla="*/ 6582226 w 13164451"/>
              <a:gd name="connsiteY4" fmla="*/ 2672664 h 5154607"/>
              <a:gd name="connsiteX5" fmla="*/ 7823197 w 13164451"/>
              <a:gd name="connsiteY5" fmla="*/ 3913636 h 5154607"/>
              <a:gd name="connsiteX6" fmla="*/ 6582226 w 13164451"/>
              <a:gd name="connsiteY6" fmla="*/ 5154607 h 5154607"/>
              <a:gd name="connsiteX7" fmla="*/ 5341255 w 13164451"/>
              <a:gd name="connsiteY7" fmla="*/ 3913636 h 5154607"/>
              <a:gd name="connsiteX8" fmla="*/ 3911600 w 13164451"/>
              <a:gd name="connsiteY8" fmla="*/ 2672664 h 5154607"/>
              <a:gd name="connsiteX9" fmla="*/ 5152570 w 13164451"/>
              <a:gd name="connsiteY9" fmla="*/ 3913636 h 5154607"/>
              <a:gd name="connsiteX10" fmla="*/ 3911600 w 13164451"/>
              <a:gd name="connsiteY10" fmla="*/ 5154607 h 5154607"/>
              <a:gd name="connsiteX11" fmla="*/ 2670627 w 13164451"/>
              <a:gd name="connsiteY11" fmla="*/ 3913636 h 5154607"/>
              <a:gd name="connsiteX12" fmla="*/ 2576286 w 13164451"/>
              <a:gd name="connsiteY12" fmla="*/ 1344607 h 5154607"/>
              <a:gd name="connsiteX13" fmla="*/ 3817257 w 13164451"/>
              <a:gd name="connsiteY13" fmla="*/ 2585579 h 5154607"/>
              <a:gd name="connsiteX14" fmla="*/ 2576286 w 13164451"/>
              <a:gd name="connsiteY14" fmla="*/ 3826550 h 5154607"/>
              <a:gd name="connsiteX15" fmla="*/ 1335314 w 13164451"/>
              <a:gd name="connsiteY15" fmla="*/ 2585579 h 5154607"/>
              <a:gd name="connsiteX16" fmla="*/ 5246913 w 13164451"/>
              <a:gd name="connsiteY16" fmla="*/ 1344606 h 5154607"/>
              <a:gd name="connsiteX17" fmla="*/ 6487884 w 13164451"/>
              <a:gd name="connsiteY17" fmla="*/ 2585578 h 5154607"/>
              <a:gd name="connsiteX18" fmla="*/ 5246913 w 13164451"/>
              <a:gd name="connsiteY18" fmla="*/ 3826549 h 5154607"/>
              <a:gd name="connsiteX19" fmla="*/ 4005942 w 13164451"/>
              <a:gd name="connsiteY19" fmla="*/ 2585578 h 5154607"/>
              <a:gd name="connsiteX20" fmla="*/ 7917540 w 13164451"/>
              <a:gd name="connsiteY20" fmla="*/ 1344605 h 5154607"/>
              <a:gd name="connsiteX21" fmla="*/ 9158511 w 13164451"/>
              <a:gd name="connsiteY21" fmla="*/ 2585577 h 5154607"/>
              <a:gd name="connsiteX22" fmla="*/ 7917540 w 13164451"/>
              <a:gd name="connsiteY22" fmla="*/ 3826548 h 5154607"/>
              <a:gd name="connsiteX23" fmla="*/ 6676568 w 13164451"/>
              <a:gd name="connsiteY23" fmla="*/ 2585577 h 5154607"/>
              <a:gd name="connsiteX24" fmla="*/ 10588168 w 13164451"/>
              <a:gd name="connsiteY24" fmla="*/ 1344604 h 5154607"/>
              <a:gd name="connsiteX25" fmla="*/ 11829139 w 13164451"/>
              <a:gd name="connsiteY25" fmla="*/ 2585576 h 5154607"/>
              <a:gd name="connsiteX26" fmla="*/ 10588168 w 13164451"/>
              <a:gd name="connsiteY26" fmla="*/ 3826547 h 5154607"/>
              <a:gd name="connsiteX27" fmla="*/ 9347196 w 13164451"/>
              <a:gd name="connsiteY27" fmla="*/ 2585576 h 5154607"/>
              <a:gd name="connsiteX28" fmla="*/ 6582225 w 13164451"/>
              <a:gd name="connsiteY28" fmla="*/ 33560 h 5154607"/>
              <a:gd name="connsiteX29" fmla="*/ 7823196 w 13164451"/>
              <a:gd name="connsiteY29" fmla="*/ 1274532 h 5154607"/>
              <a:gd name="connsiteX30" fmla="*/ 6582225 w 13164451"/>
              <a:gd name="connsiteY30" fmla="*/ 2515503 h 5154607"/>
              <a:gd name="connsiteX31" fmla="*/ 5341254 w 13164451"/>
              <a:gd name="connsiteY31" fmla="*/ 1274532 h 5154607"/>
              <a:gd name="connsiteX32" fmla="*/ 3911596 w 13164451"/>
              <a:gd name="connsiteY32" fmla="*/ 33559 h 5154607"/>
              <a:gd name="connsiteX33" fmla="*/ 5152568 w 13164451"/>
              <a:gd name="connsiteY33" fmla="*/ 1274531 h 5154607"/>
              <a:gd name="connsiteX34" fmla="*/ 3911596 w 13164451"/>
              <a:gd name="connsiteY34" fmla="*/ 2515502 h 5154607"/>
              <a:gd name="connsiteX35" fmla="*/ 2670624 w 13164451"/>
              <a:gd name="connsiteY35" fmla="*/ 1274531 h 5154607"/>
              <a:gd name="connsiteX36" fmla="*/ 1240972 w 13164451"/>
              <a:gd name="connsiteY36" fmla="*/ 16551 h 5154607"/>
              <a:gd name="connsiteX37" fmla="*/ 2481943 w 13164451"/>
              <a:gd name="connsiteY37" fmla="*/ 1257522 h 5154607"/>
              <a:gd name="connsiteX38" fmla="*/ 1240972 w 13164451"/>
              <a:gd name="connsiteY38" fmla="*/ 2498493 h 5154607"/>
              <a:gd name="connsiteX39" fmla="*/ 0 w 13164451"/>
              <a:gd name="connsiteY39" fmla="*/ 1257522 h 5154607"/>
              <a:gd name="connsiteX40" fmla="*/ 11923480 w 13164451"/>
              <a:gd name="connsiteY40" fmla="*/ 1 h 5154607"/>
              <a:gd name="connsiteX41" fmla="*/ 13164451 w 13164451"/>
              <a:gd name="connsiteY41" fmla="*/ 1240973 h 5154607"/>
              <a:gd name="connsiteX42" fmla="*/ 11923480 w 13164451"/>
              <a:gd name="connsiteY42" fmla="*/ 2481944 h 5154607"/>
              <a:gd name="connsiteX43" fmla="*/ 10682508 w 13164451"/>
              <a:gd name="connsiteY43" fmla="*/ 1240973 h 5154607"/>
              <a:gd name="connsiteX44" fmla="*/ 9252852 w 13164451"/>
              <a:gd name="connsiteY44" fmla="*/ 0 h 5154607"/>
              <a:gd name="connsiteX45" fmla="*/ 10493823 w 13164451"/>
              <a:gd name="connsiteY45" fmla="*/ 1240972 h 5154607"/>
              <a:gd name="connsiteX46" fmla="*/ 9252852 w 13164451"/>
              <a:gd name="connsiteY46" fmla="*/ 2481943 h 5154607"/>
              <a:gd name="connsiteX47" fmla="*/ 8011880 w 13164451"/>
              <a:gd name="connsiteY47" fmla="*/ 1240972 h 515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64451" h="5154607">
                <a:moveTo>
                  <a:pt x="9252854" y="2672664"/>
                </a:moveTo>
                <a:lnTo>
                  <a:pt x="10493825" y="3913636"/>
                </a:lnTo>
                <a:lnTo>
                  <a:pt x="9252854" y="5154607"/>
                </a:lnTo>
                <a:lnTo>
                  <a:pt x="8011882" y="3913636"/>
                </a:lnTo>
                <a:close/>
                <a:moveTo>
                  <a:pt x="6582226" y="2672664"/>
                </a:moveTo>
                <a:lnTo>
                  <a:pt x="7823197" y="3913636"/>
                </a:lnTo>
                <a:lnTo>
                  <a:pt x="6582226" y="5154607"/>
                </a:lnTo>
                <a:lnTo>
                  <a:pt x="5341255" y="3913636"/>
                </a:lnTo>
                <a:close/>
                <a:moveTo>
                  <a:pt x="3911600" y="2672664"/>
                </a:moveTo>
                <a:lnTo>
                  <a:pt x="5152570" y="3913636"/>
                </a:lnTo>
                <a:lnTo>
                  <a:pt x="3911600" y="5154607"/>
                </a:lnTo>
                <a:lnTo>
                  <a:pt x="2670627" y="3913636"/>
                </a:lnTo>
                <a:close/>
                <a:moveTo>
                  <a:pt x="2576286" y="1344607"/>
                </a:moveTo>
                <a:lnTo>
                  <a:pt x="3817257" y="2585579"/>
                </a:lnTo>
                <a:lnTo>
                  <a:pt x="2576286" y="3826550"/>
                </a:lnTo>
                <a:lnTo>
                  <a:pt x="1335314" y="2585579"/>
                </a:lnTo>
                <a:close/>
                <a:moveTo>
                  <a:pt x="5246913" y="1344606"/>
                </a:moveTo>
                <a:lnTo>
                  <a:pt x="6487884" y="2585578"/>
                </a:lnTo>
                <a:lnTo>
                  <a:pt x="5246913" y="3826549"/>
                </a:lnTo>
                <a:lnTo>
                  <a:pt x="4005942" y="2585578"/>
                </a:lnTo>
                <a:close/>
                <a:moveTo>
                  <a:pt x="7917540" y="1344605"/>
                </a:moveTo>
                <a:lnTo>
                  <a:pt x="9158511" y="2585577"/>
                </a:lnTo>
                <a:lnTo>
                  <a:pt x="7917540" y="3826548"/>
                </a:lnTo>
                <a:lnTo>
                  <a:pt x="6676568" y="2585577"/>
                </a:lnTo>
                <a:close/>
                <a:moveTo>
                  <a:pt x="10588168" y="1344604"/>
                </a:moveTo>
                <a:lnTo>
                  <a:pt x="11829139" y="2585576"/>
                </a:lnTo>
                <a:lnTo>
                  <a:pt x="10588168" y="3826547"/>
                </a:lnTo>
                <a:lnTo>
                  <a:pt x="9347196" y="2585576"/>
                </a:lnTo>
                <a:close/>
                <a:moveTo>
                  <a:pt x="6582225" y="33560"/>
                </a:moveTo>
                <a:lnTo>
                  <a:pt x="7823196" y="1274532"/>
                </a:lnTo>
                <a:lnTo>
                  <a:pt x="6582225" y="2515503"/>
                </a:lnTo>
                <a:lnTo>
                  <a:pt x="5341254" y="1274532"/>
                </a:lnTo>
                <a:close/>
                <a:moveTo>
                  <a:pt x="3911596" y="33559"/>
                </a:moveTo>
                <a:lnTo>
                  <a:pt x="5152568" y="1274531"/>
                </a:lnTo>
                <a:lnTo>
                  <a:pt x="3911596" y="2515502"/>
                </a:lnTo>
                <a:lnTo>
                  <a:pt x="2670624" y="1274531"/>
                </a:lnTo>
                <a:close/>
                <a:moveTo>
                  <a:pt x="1240972" y="16551"/>
                </a:moveTo>
                <a:lnTo>
                  <a:pt x="2481943" y="1257522"/>
                </a:lnTo>
                <a:lnTo>
                  <a:pt x="1240972" y="2498493"/>
                </a:lnTo>
                <a:lnTo>
                  <a:pt x="0" y="1257522"/>
                </a:lnTo>
                <a:close/>
                <a:moveTo>
                  <a:pt x="11923480" y="1"/>
                </a:moveTo>
                <a:lnTo>
                  <a:pt x="13164451" y="1240973"/>
                </a:lnTo>
                <a:lnTo>
                  <a:pt x="11923480" y="2481944"/>
                </a:lnTo>
                <a:lnTo>
                  <a:pt x="10682508" y="1240973"/>
                </a:lnTo>
                <a:close/>
                <a:moveTo>
                  <a:pt x="9252852" y="0"/>
                </a:moveTo>
                <a:lnTo>
                  <a:pt x="10493823" y="1240972"/>
                </a:lnTo>
                <a:lnTo>
                  <a:pt x="9252852" y="2481943"/>
                </a:lnTo>
                <a:lnTo>
                  <a:pt x="8011880" y="12409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09012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5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8AD9E48-2965-4F7B-BAAB-6E9F617E5F6C}"/>
              </a:ext>
            </a:extLst>
          </p:cNvPr>
          <p:cNvSpPr>
            <a:spLocks noGrp="1"/>
          </p:cNvSpPr>
          <p:nvPr>
            <p:ph type="pic" sz="quarter" idx="197" hasCustomPrompt="1"/>
          </p:nvPr>
        </p:nvSpPr>
        <p:spPr>
          <a:xfrm>
            <a:off x="4096624" y="1822985"/>
            <a:ext cx="3998752" cy="2885684"/>
          </a:xfrm>
          <a:custGeom>
            <a:avLst/>
            <a:gdLst>
              <a:gd name="connsiteX0" fmla="*/ 0 w 3998752"/>
              <a:gd name="connsiteY0" fmla="*/ 0 h 2885684"/>
              <a:gd name="connsiteX1" fmla="*/ 3998752 w 3998752"/>
              <a:gd name="connsiteY1" fmla="*/ 0 h 2885684"/>
              <a:gd name="connsiteX2" fmla="*/ 3998752 w 3998752"/>
              <a:gd name="connsiteY2" fmla="*/ 2885684 h 2885684"/>
              <a:gd name="connsiteX3" fmla="*/ 0 w 3998752"/>
              <a:gd name="connsiteY3" fmla="*/ 2885684 h 2885684"/>
            </a:gdLst>
            <a:ahLst/>
            <a:cxnLst>
              <a:cxn ang="0">
                <a:pos x="connsiteX0" y="connsiteY0"/>
              </a:cxn>
              <a:cxn ang="0">
                <a:pos x="connsiteX1" y="connsiteY1"/>
              </a:cxn>
              <a:cxn ang="0">
                <a:pos x="connsiteX2" y="connsiteY2"/>
              </a:cxn>
              <a:cxn ang="0">
                <a:pos x="connsiteX3" y="connsiteY3"/>
              </a:cxn>
            </a:cxnLst>
            <a:rect l="l" t="t" r="r" b="b"/>
            <a:pathLst>
              <a:path w="3998752" h="2885684">
                <a:moveTo>
                  <a:pt x="0" y="0"/>
                </a:moveTo>
                <a:lnTo>
                  <a:pt x="3998752" y="0"/>
                </a:lnTo>
                <a:lnTo>
                  <a:pt x="3998752" y="2885684"/>
                </a:lnTo>
                <a:lnTo>
                  <a:pt x="0" y="288568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4EB0386-36F7-47BB-9B91-61B1FEAA7C75}"/>
              </a:ext>
            </a:extLst>
          </p:cNvPr>
          <p:cNvSpPr>
            <a:spLocks noGrp="1"/>
          </p:cNvSpPr>
          <p:nvPr>
            <p:ph type="pic" sz="quarter" idx="196" hasCustomPrompt="1"/>
          </p:nvPr>
        </p:nvSpPr>
        <p:spPr>
          <a:xfrm>
            <a:off x="0" y="1831459"/>
            <a:ext cx="3998752" cy="2885684"/>
          </a:xfrm>
          <a:custGeom>
            <a:avLst/>
            <a:gdLst>
              <a:gd name="connsiteX0" fmla="*/ 0 w 3998752"/>
              <a:gd name="connsiteY0" fmla="*/ 0 h 2885684"/>
              <a:gd name="connsiteX1" fmla="*/ 3998752 w 3998752"/>
              <a:gd name="connsiteY1" fmla="*/ 0 h 2885684"/>
              <a:gd name="connsiteX2" fmla="*/ 3998752 w 3998752"/>
              <a:gd name="connsiteY2" fmla="*/ 2885684 h 2885684"/>
              <a:gd name="connsiteX3" fmla="*/ 0 w 3998752"/>
              <a:gd name="connsiteY3" fmla="*/ 2885684 h 2885684"/>
            </a:gdLst>
            <a:ahLst/>
            <a:cxnLst>
              <a:cxn ang="0">
                <a:pos x="connsiteX0" y="connsiteY0"/>
              </a:cxn>
              <a:cxn ang="0">
                <a:pos x="connsiteX1" y="connsiteY1"/>
              </a:cxn>
              <a:cxn ang="0">
                <a:pos x="connsiteX2" y="connsiteY2"/>
              </a:cxn>
              <a:cxn ang="0">
                <a:pos x="connsiteX3" y="connsiteY3"/>
              </a:cxn>
            </a:cxnLst>
            <a:rect l="l" t="t" r="r" b="b"/>
            <a:pathLst>
              <a:path w="3998752" h="2885684">
                <a:moveTo>
                  <a:pt x="0" y="0"/>
                </a:moveTo>
                <a:lnTo>
                  <a:pt x="3998752" y="0"/>
                </a:lnTo>
                <a:lnTo>
                  <a:pt x="3998752" y="2885684"/>
                </a:lnTo>
                <a:lnTo>
                  <a:pt x="0" y="288568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DD89FD3-5F51-4472-8299-53DCAF019A36}"/>
              </a:ext>
            </a:extLst>
          </p:cNvPr>
          <p:cNvSpPr>
            <a:spLocks noGrp="1"/>
          </p:cNvSpPr>
          <p:nvPr>
            <p:ph type="pic" sz="quarter" idx="198" hasCustomPrompt="1"/>
          </p:nvPr>
        </p:nvSpPr>
        <p:spPr>
          <a:xfrm>
            <a:off x="8193248" y="1814513"/>
            <a:ext cx="3998752" cy="2885684"/>
          </a:xfrm>
          <a:custGeom>
            <a:avLst/>
            <a:gdLst>
              <a:gd name="connsiteX0" fmla="*/ 0 w 3998752"/>
              <a:gd name="connsiteY0" fmla="*/ 0 h 2885684"/>
              <a:gd name="connsiteX1" fmla="*/ 3998752 w 3998752"/>
              <a:gd name="connsiteY1" fmla="*/ 0 h 2885684"/>
              <a:gd name="connsiteX2" fmla="*/ 3998752 w 3998752"/>
              <a:gd name="connsiteY2" fmla="*/ 2885684 h 2885684"/>
              <a:gd name="connsiteX3" fmla="*/ 0 w 3998752"/>
              <a:gd name="connsiteY3" fmla="*/ 2885684 h 2885684"/>
            </a:gdLst>
            <a:ahLst/>
            <a:cxnLst>
              <a:cxn ang="0">
                <a:pos x="connsiteX0" y="connsiteY0"/>
              </a:cxn>
              <a:cxn ang="0">
                <a:pos x="connsiteX1" y="connsiteY1"/>
              </a:cxn>
              <a:cxn ang="0">
                <a:pos x="connsiteX2" y="connsiteY2"/>
              </a:cxn>
              <a:cxn ang="0">
                <a:pos x="connsiteX3" y="connsiteY3"/>
              </a:cxn>
            </a:cxnLst>
            <a:rect l="l" t="t" r="r" b="b"/>
            <a:pathLst>
              <a:path w="3998752" h="2885684">
                <a:moveTo>
                  <a:pt x="0" y="0"/>
                </a:moveTo>
                <a:lnTo>
                  <a:pt x="3998752" y="0"/>
                </a:lnTo>
                <a:lnTo>
                  <a:pt x="3998752" y="2885684"/>
                </a:lnTo>
                <a:lnTo>
                  <a:pt x="0" y="28856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850639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51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4C683497-306C-4862-831D-3D2DD6B24ADB}"/>
              </a:ext>
            </a:extLst>
          </p:cNvPr>
          <p:cNvSpPr>
            <a:spLocks noGrp="1"/>
          </p:cNvSpPr>
          <p:nvPr>
            <p:ph type="pic" sz="quarter" idx="197" hasCustomPrompt="1"/>
          </p:nvPr>
        </p:nvSpPr>
        <p:spPr>
          <a:xfrm>
            <a:off x="6603792" y="1867289"/>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DD066A09-5453-4918-B3C7-852DA4B6FB4E}"/>
              </a:ext>
            </a:extLst>
          </p:cNvPr>
          <p:cNvSpPr>
            <a:spLocks noGrp="1"/>
          </p:cNvSpPr>
          <p:nvPr>
            <p:ph type="pic" sz="quarter" idx="196" hasCustomPrompt="1"/>
          </p:nvPr>
        </p:nvSpPr>
        <p:spPr>
          <a:xfrm>
            <a:off x="1267592" y="1827896"/>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7989CB2-ECFB-4A61-ACB9-F524F9C95D1F}"/>
              </a:ext>
            </a:extLst>
          </p:cNvPr>
          <p:cNvSpPr>
            <a:spLocks noGrp="1"/>
          </p:cNvSpPr>
          <p:nvPr>
            <p:ph type="pic" sz="quarter" idx="198" hasCustomPrompt="1"/>
          </p:nvPr>
        </p:nvSpPr>
        <p:spPr>
          <a:xfrm>
            <a:off x="1267592" y="4345483"/>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F287B96-ACCA-4388-8947-CE559820ABEC}"/>
              </a:ext>
            </a:extLst>
          </p:cNvPr>
          <p:cNvSpPr>
            <a:spLocks noGrp="1"/>
          </p:cNvSpPr>
          <p:nvPr>
            <p:ph type="pic" sz="quarter" idx="199" hasCustomPrompt="1"/>
          </p:nvPr>
        </p:nvSpPr>
        <p:spPr>
          <a:xfrm>
            <a:off x="6603792" y="4414627"/>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52017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5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128969A-3086-4028-B12D-2846908E6DEC}"/>
              </a:ext>
            </a:extLst>
          </p:cNvPr>
          <p:cNvSpPr>
            <a:spLocks noGrp="1"/>
          </p:cNvSpPr>
          <p:nvPr>
            <p:ph type="pic" sz="quarter" idx="197" hasCustomPrompt="1"/>
          </p:nvPr>
        </p:nvSpPr>
        <p:spPr>
          <a:xfrm>
            <a:off x="4743424" y="2007798"/>
            <a:ext cx="2743200" cy="2364826"/>
          </a:xfrm>
          <a:custGeom>
            <a:avLst/>
            <a:gdLst>
              <a:gd name="connsiteX0" fmla="*/ 591207 w 2743200"/>
              <a:gd name="connsiteY0" fmla="*/ 0 h 2364826"/>
              <a:gd name="connsiteX1" fmla="*/ 2151993 w 2743200"/>
              <a:gd name="connsiteY1" fmla="*/ 0 h 2364826"/>
              <a:gd name="connsiteX2" fmla="*/ 2743200 w 2743200"/>
              <a:gd name="connsiteY2" fmla="*/ 1182413 h 2364826"/>
              <a:gd name="connsiteX3" fmla="*/ 2151993 w 2743200"/>
              <a:gd name="connsiteY3" fmla="*/ 2364826 h 2364826"/>
              <a:gd name="connsiteX4" fmla="*/ 591207 w 2743200"/>
              <a:gd name="connsiteY4" fmla="*/ 2364826 h 2364826"/>
              <a:gd name="connsiteX5" fmla="*/ 0 w 2743200"/>
              <a:gd name="connsiteY5" fmla="*/ 1182413 h 236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0" h="2364826">
                <a:moveTo>
                  <a:pt x="591207" y="0"/>
                </a:moveTo>
                <a:lnTo>
                  <a:pt x="2151993" y="0"/>
                </a:lnTo>
                <a:lnTo>
                  <a:pt x="2743200" y="1182413"/>
                </a:lnTo>
                <a:lnTo>
                  <a:pt x="2151993" y="2364826"/>
                </a:lnTo>
                <a:lnTo>
                  <a:pt x="591207" y="2364826"/>
                </a:lnTo>
                <a:lnTo>
                  <a:pt x="0" y="11824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5A8A57E2-624F-4661-8D3D-E465C367F516}"/>
              </a:ext>
            </a:extLst>
          </p:cNvPr>
          <p:cNvSpPr>
            <a:spLocks noGrp="1"/>
          </p:cNvSpPr>
          <p:nvPr>
            <p:ph type="pic" sz="quarter" idx="196" hasCustomPrompt="1"/>
          </p:nvPr>
        </p:nvSpPr>
        <p:spPr>
          <a:xfrm>
            <a:off x="827946" y="2007798"/>
            <a:ext cx="2743200" cy="2364826"/>
          </a:xfrm>
          <a:custGeom>
            <a:avLst/>
            <a:gdLst>
              <a:gd name="connsiteX0" fmla="*/ 591207 w 2743200"/>
              <a:gd name="connsiteY0" fmla="*/ 0 h 2364826"/>
              <a:gd name="connsiteX1" fmla="*/ 2151993 w 2743200"/>
              <a:gd name="connsiteY1" fmla="*/ 0 h 2364826"/>
              <a:gd name="connsiteX2" fmla="*/ 2743200 w 2743200"/>
              <a:gd name="connsiteY2" fmla="*/ 1182413 h 2364826"/>
              <a:gd name="connsiteX3" fmla="*/ 2151993 w 2743200"/>
              <a:gd name="connsiteY3" fmla="*/ 2364826 h 2364826"/>
              <a:gd name="connsiteX4" fmla="*/ 591207 w 2743200"/>
              <a:gd name="connsiteY4" fmla="*/ 2364826 h 2364826"/>
              <a:gd name="connsiteX5" fmla="*/ 0 w 2743200"/>
              <a:gd name="connsiteY5" fmla="*/ 1182413 h 236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0" h="2364826">
                <a:moveTo>
                  <a:pt x="591207" y="0"/>
                </a:moveTo>
                <a:lnTo>
                  <a:pt x="2151993" y="0"/>
                </a:lnTo>
                <a:lnTo>
                  <a:pt x="2743200" y="1182413"/>
                </a:lnTo>
                <a:lnTo>
                  <a:pt x="2151993" y="2364826"/>
                </a:lnTo>
                <a:lnTo>
                  <a:pt x="591207" y="2364826"/>
                </a:lnTo>
                <a:lnTo>
                  <a:pt x="0" y="118241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99D75BE-0877-4547-8997-DB3DFB0BC77B}"/>
              </a:ext>
            </a:extLst>
          </p:cNvPr>
          <p:cNvSpPr>
            <a:spLocks noGrp="1"/>
          </p:cNvSpPr>
          <p:nvPr>
            <p:ph type="pic" sz="quarter" idx="198" hasCustomPrompt="1"/>
          </p:nvPr>
        </p:nvSpPr>
        <p:spPr>
          <a:xfrm>
            <a:off x="8658901" y="2007798"/>
            <a:ext cx="2743200" cy="2364826"/>
          </a:xfrm>
          <a:custGeom>
            <a:avLst/>
            <a:gdLst>
              <a:gd name="connsiteX0" fmla="*/ 591207 w 2743200"/>
              <a:gd name="connsiteY0" fmla="*/ 0 h 2364826"/>
              <a:gd name="connsiteX1" fmla="*/ 2151993 w 2743200"/>
              <a:gd name="connsiteY1" fmla="*/ 0 h 2364826"/>
              <a:gd name="connsiteX2" fmla="*/ 2743200 w 2743200"/>
              <a:gd name="connsiteY2" fmla="*/ 1182413 h 2364826"/>
              <a:gd name="connsiteX3" fmla="*/ 2151993 w 2743200"/>
              <a:gd name="connsiteY3" fmla="*/ 2364826 h 2364826"/>
              <a:gd name="connsiteX4" fmla="*/ 591207 w 2743200"/>
              <a:gd name="connsiteY4" fmla="*/ 2364826 h 2364826"/>
              <a:gd name="connsiteX5" fmla="*/ 0 w 2743200"/>
              <a:gd name="connsiteY5" fmla="*/ 1182413 h 236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0" h="2364826">
                <a:moveTo>
                  <a:pt x="591207" y="0"/>
                </a:moveTo>
                <a:lnTo>
                  <a:pt x="2151993" y="0"/>
                </a:lnTo>
                <a:lnTo>
                  <a:pt x="2743200" y="1182413"/>
                </a:lnTo>
                <a:lnTo>
                  <a:pt x="2151993" y="2364826"/>
                </a:lnTo>
                <a:lnTo>
                  <a:pt x="591207" y="2364826"/>
                </a:lnTo>
                <a:lnTo>
                  <a:pt x="0" y="11824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097726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5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EFBE69B-98B7-4856-AF6C-84A033F6B51A}"/>
              </a:ext>
            </a:extLst>
          </p:cNvPr>
          <p:cNvSpPr>
            <a:spLocks noGrp="1"/>
          </p:cNvSpPr>
          <p:nvPr>
            <p:ph type="pic" sz="quarter" idx="197" hasCustomPrompt="1"/>
          </p:nvPr>
        </p:nvSpPr>
        <p:spPr>
          <a:xfrm>
            <a:off x="4349750" y="1798415"/>
            <a:ext cx="3492500" cy="2041526"/>
          </a:xfrm>
          <a:custGeom>
            <a:avLst/>
            <a:gdLst>
              <a:gd name="connsiteX0" fmla="*/ 340261 w 3492500"/>
              <a:gd name="connsiteY0" fmla="*/ 0 h 2041526"/>
              <a:gd name="connsiteX1" fmla="*/ 3152239 w 3492500"/>
              <a:gd name="connsiteY1" fmla="*/ 0 h 2041526"/>
              <a:gd name="connsiteX2" fmla="*/ 3492500 w 3492500"/>
              <a:gd name="connsiteY2" fmla="*/ 340261 h 2041526"/>
              <a:gd name="connsiteX3" fmla="*/ 3492500 w 3492500"/>
              <a:gd name="connsiteY3" fmla="*/ 1701265 h 2041526"/>
              <a:gd name="connsiteX4" fmla="*/ 3152239 w 3492500"/>
              <a:gd name="connsiteY4" fmla="*/ 2041526 h 2041526"/>
              <a:gd name="connsiteX5" fmla="*/ 340261 w 3492500"/>
              <a:gd name="connsiteY5" fmla="*/ 2041526 h 2041526"/>
              <a:gd name="connsiteX6" fmla="*/ 0 w 3492500"/>
              <a:gd name="connsiteY6" fmla="*/ 1701265 h 2041526"/>
              <a:gd name="connsiteX7" fmla="*/ 0 w 3492500"/>
              <a:gd name="connsiteY7" fmla="*/ 340261 h 2041526"/>
              <a:gd name="connsiteX8" fmla="*/ 340261 w 3492500"/>
              <a:gd name="connsiteY8" fmla="*/ 0 h 20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2500" h="2041526">
                <a:moveTo>
                  <a:pt x="340261" y="0"/>
                </a:moveTo>
                <a:lnTo>
                  <a:pt x="3152239" y="0"/>
                </a:lnTo>
                <a:cubicBezTo>
                  <a:pt x="3340160" y="0"/>
                  <a:pt x="3492500" y="152340"/>
                  <a:pt x="3492500" y="340261"/>
                </a:cubicBezTo>
                <a:lnTo>
                  <a:pt x="3492500" y="1701265"/>
                </a:lnTo>
                <a:cubicBezTo>
                  <a:pt x="3492500" y="1889186"/>
                  <a:pt x="3340160" y="2041526"/>
                  <a:pt x="3152239" y="2041526"/>
                </a:cubicBezTo>
                <a:lnTo>
                  <a:pt x="340261" y="2041526"/>
                </a:lnTo>
                <a:cubicBezTo>
                  <a:pt x="152340" y="2041526"/>
                  <a:pt x="0" y="1889186"/>
                  <a:pt x="0" y="1701265"/>
                </a:cubicBezTo>
                <a:lnTo>
                  <a:pt x="0" y="340261"/>
                </a:lnTo>
                <a:cubicBezTo>
                  <a:pt x="0" y="152340"/>
                  <a:pt x="152340" y="0"/>
                  <a:pt x="34026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661B44EF-C227-4EB1-B741-842705DAADEB}"/>
              </a:ext>
            </a:extLst>
          </p:cNvPr>
          <p:cNvSpPr>
            <a:spLocks noGrp="1"/>
          </p:cNvSpPr>
          <p:nvPr>
            <p:ph type="pic" sz="quarter" idx="196" hasCustomPrompt="1"/>
          </p:nvPr>
        </p:nvSpPr>
        <p:spPr>
          <a:xfrm>
            <a:off x="755650" y="3935415"/>
            <a:ext cx="3492500" cy="2041526"/>
          </a:xfrm>
          <a:custGeom>
            <a:avLst/>
            <a:gdLst>
              <a:gd name="connsiteX0" fmla="*/ 340261 w 3492500"/>
              <a:gd name="connsiteY0" fmla="*/ 0 h 2041526"/>
              <a:gd name="connsiteX1" fmla="*/ 3152239 w 3492500"/>
              <a:gd name="connsiteY1" fmla="*/ 0 h 2041526"/>
              <a:gd name="connsiteX2" fmla="*/ 3492500 w 3492500"/>
              <a:gd name="connsiteY2" fmla="*/ 340261 h 2041526"/>
              <a:gd name="connsiteX3" fmla="*/ 3492500 w 3492500"/>
              <a:gd name="connsiteY3" fmla="*/ 1701265 h 2041526"/>
              <a:gd name="connsiteX4" fmla="*/ 3152239 w 3492500"/>
              <a:gd name="connsiteY4" fmla="*/ 2041526 h 2041526"/>
              <a:gd name="connsiteX5" fmla="*/ 340261 w 3492500"/>
              <a:gd name="connsiteY5" fmla="*/ 2041526 h 2041526"/>
              <a:gd name="connsiteX6" fmla="*/ 0 w 3492500"/>
              <a:gd name="connsiteY6" fmla="*/ 1701265 h 2041526"/>
              <a:gd name="connsiteX7" fmla="*/ 0 w 3492500"/>
              <a:gd name="connsiteY7" fmla="*/ 340261 h 2041526"/>
              <a:gd name="connsiteX8" fmla="*/ 340261 w 3492500"/>
              <a:gd name="connsiteY8" fmla="*/ 0 h 20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2500" h="2041526">
                <a:moveTo>
                  <a:pt x="340261" y="0"/>
                </a:moveTo>
                <a:lnTo>
                  <a:pt x="3152239" y="0"/>
                </a:lnTo>
                <a:cubicBezTo>
                  <a:pt x="3340160" y="0"/>
                  <a:pt x="3492500" y="152340"/>
                  <a:pt x="3492500" y="340261"/>
                </a:cubicBezTo>
                <a:lnTo>
                  <a:pt x="3492500" y="1701265"/>
                </a:lnTo>
                <a:cubicBezTo>
                  <a:pt x="3492500" y="1889186"/>
                  <a:pt x="3340160" y="2041526"/>
                  <a:pt x="3152239" y="2041526"/>
                </a:cubicBezTo>
                <a:lnTo>
                  <a:pt x="340261" y="2041526"/>
                </a:lnTo>
                <a:cubicBezTo>
                  <a:pt x="152340" y="2041526"/>
                  <a:pt x="0" y="1889186"/>
                  <a:pt x="0" y="1701265"/>
                </a:cubicBezTo>
                <a:lnTo>
                  <a:pt x="0" y="340261"/>
                </a:lnTo>
                <a:cubicBezTo>
                  <a:pt x="0" y="152340"/>
                  <a:pt x="152340" y="0"/>
                  <a:pt x="340261"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5113CED6-7B45-4DF9-888C-C1A561FA2787}"/>
              </a:ext>
            </a:extLst>
          </p:cNvPr>
          <p:cNvSpPr>
            <a:spLocks noGrp="1"/>
          </p:cNvSpPr>
          <p:nvPr>
            <p:ph type="pic" sz="quarter" idx="198" hasCustomPrompt="1"/>
          </p:nvPr>
        </p:nvSpPr>
        <p:spPr>
          <a:xfrm>
            <a:off x="7943850" y="3935415"/>
            <a:ext cx="3492500" cy="2041526"/>
          </a:xfrm>
          <a:custGeom>
            <a:avLst/>
            <a:gdLst>
              <a:gd name="connsiteX0" fmla="*/ 340261 w 3492500"/>
              <a:gd name="connsiteY0" fmla="*/ 0 h 2041526"/>
              <a:gd name="connsiteX1" fmla="*/ 3152239 w 3492500"/>
              <a:gd name="connsiteY1" fmla="*/ 0 h 2041526"/>
              <a:gd name="connsiteX2" fmla="*/ 3492500 w 3492500"/>
              <a:gd name="connsiteY2" fmla="*/ 340261 h 2041526"/>
              <a:gd name="connsiteX3" fmla="*/ 3492500 w 3492500"/>
              <a:gd name="connsiteY3" fmla="*/ 1701265 h 2041526"/>
              <a:gd name="connsiteX4" fmla="*/ 3152239 w 3492500"/>
              <a:gd name="connsiteY4" fmla="*/ 2041526 h 2041526"/>
              <a:gd name="connsiteX5" fmla="*/ 340261 w 3492500"/>
              <a:gd name="connsiteY5" fmla="*/ 2041526 h 2041526"/>
              <a:gd name="connsiteX6" fmla="*/ 0 w 3492500"/>
              <a:gd name="connsiteY6" fmla="*/ 1701265 h 2041526"/>
              <a:gd name="connsiteX7" fmla="*/ 0 w 3492500"/>
              <a:gd name="connsiteY7" fmla="*/ 340261 h 2041526"/>
              <a:gd name="connsiteX8" fmla="*/ 340261 w 3492500"/>
              <a:gd name="connsiteY8" fmla="*/ 0 h 20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2500" h="2041526">
                <a:moveTo>
                  <a:pt x="340261" y="0"/>
                </a:moveTo>
                <a:lnTo>
                  <a:pt x="3152239" y="0"/>
                </a:lnTo>
                <a:cubicBezTo>
                  <a:pt x="3340160" y="0"/>
                  <a:pt x="3492500" y="152340"/>
                  <a:pt x="3492500" y="340261"/>
                </a:cubicBezTo>
                <a:lnTo>
                  <a:pt x="3492500" y="1701265"/>
                </a:lnTo>
                <a:cubicBezTo>
                  <a:pt x="3492500" y="1889186"/>
                  <a:pt x="3340160" y="2041526"/>
                  <a:pt x="3152239" y="2041526"/>
                </a:cubicBezTo>
                <a:lnTo>
                  <a:pt x="340261" y="2041526"/>
                </a:lnTo>
                <a:cubicBezTo>
                  <a:pt x="152340" y="2041526"/>
                  <a:pt x="0" y="1889186"/>
                  <a:pt x="0" y="1701265"/>
                </a:cubicBezTo>
                <a:lnTo>
                  <a:pt x="0" y="340261"/>
                </a:lnTo>
                <a:cubicBezTo>
                  <a:pt x="0" y="152340"/>
                  <a:pt x="152340" y="0"/>
                  <a:pt x="34026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32300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54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99874D2F-193C-45A7-B507-DB9662484BC2}"/>
              </a:ext>
            </a:extLst>
          </p:cNvPr>
          <p:cNvSpPr>
            <a:spLocks noGrp="1"/>
          </p:cNvSpPr>
          <p:nvPr>
            <p:ph type="pic" sz="quarter" idx="199" hasCustomPrompt="1"/>
          </p:nvPr>
        </p:nvSpPr>
        <p:spPr>
          <a:xfrm>
            <a:off x="9234111" y="2033588"/>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63BC7F0-1481-42F7-84FA-7A041EAEE4EC}"/>
              </a:ext>
            </a:extLst>
          </p:cNvPr>
          <p:cNvSpPr>
            <a:spLocks noGrp="1"/>
          </p:cNvSpPr>
          <p:nvPr>
            <p:ph type="pic" sz="quarter" idx="197" hasCustomPrompt="1"/>
          </p:nvPr>
        </p:nvSpPr>
        <p:spPr>
          <a:xfrm>
            <a:off x="3078037" y="2033589"/>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66A8F2BC-C596-4403-BE54-D2E6D53A20E2}"/>
              </a:ext>
            </a:extLst>
          </p:cNvPr>
          <p:cNvSpPr>
            <a:spLocks noGrp="1"/>
          </p:cNvSpPr>
          <p:nvPr>
            <p:ph type="pic" sz="quarter" idx="196" hasCustomPrompt="1"/>
          </p:nvPr>
        </p:nvSpPr>
        <p:spPr>
          <a:xfrm>
            <a:off x="1" y="2033589"/>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7CEA3DD-8652-4400-9D51-2EB225258872}"/>
              </a:ext>
            </a:extLst>
          </p:cNvPr>
          <p:cNvSpPr>
            <a:spLocks noGrp="1"/>
          </p:cNvSpPr>
          <p:nvPr>
            <p:ph type="pic" sz="quarter" idx="198" hasCustomPrompt="1"/>
          </p:nvPr>
        </p:nvSpPr>
        <p:spPr>
          <a:xfrm>
            <a:off x="6156074" y="2033589"/>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7E3C3E12-75AB-4EA4-8199-4597C27D379F}"/>
              </a:ext>
            </a:extLst>
          </p:cNvPr>
          <p:cNvSpPr>
            <a:spLocks noGrp="1"/>
          </p:cNvSpPr>
          <p:nvPr>
            <p:ph type="pic" sz="quarter" idx="200" hasCustomPrompt="1"/>
          </p:nvPr>
        </p:nvSpPr>
        <p:spPr>
          <a:xfrm>
            <a:off x="1" y="4318001"/>
            <a:ext cx="12192001" cy="2540000"/>
          </a:xfrm>
          <a:custGeom>
            <a:avLst/>
            <a:gdLst>
              <a:gd name="connsiteX0" fmla="*/ 0 w 12192001"/>
              <a:gd name="connsiteY0" fmla="*/ 0 h 2540000"/>
              <a:gd name="connsiteX1" fmla="*/ 12192001 w 12192001"/>
              <a:gd name="connsiteY1" fmla="*/ 0 h 2540000"/>
              <a:gd name="connsiteX2" fmla="*/ 12192001 w 12192001"/>
              <a:gd name="connsiteY2" fmla="*/ 2540000 h 2540000"/>
              <a:gd name="connsiteX3" fmla="*/ 0 w 12192001"/>
              <a:gd name="connsiteY3" fmla="*/ 2540000 h 2540000"/>
            </a:gdLst>
            <a:ahLst/>
            <a:cxnLst>
              <a:cxn ang="0">
                <a:pos x="connsiteX0" y="connsiteY0"/>
              </a:cxn>
              <a:cxn ang="0">
                <a:pos x="connsiteX1" y="connsiteY1"/>
              </a:cxn>
              <a:cxn ang="0">
                <a:pos x="connsiteX2" y="connsiteY2"/>
              </a:cxn>
              <a:cxn ang="0">
                <a:pos x="connsiteX3" y="connsiteY3"/>
              </a:cxn>
            </a:cxnLst>
            <a:rect l="l" t="t" r="r" b="b"/>
            <a:pathLst>
              <a:path w="12192001" h="2540000">
                <a:moveTo>
                  <a:pt x="0" y="0"/>
                </a:moveTo>
                <a:lnTo>
                  <a:pt x="12192001" y="0"/>
                </a:lnTo>
                <a:lnTo>
                  <a:pt x="12192001" y="2540000"/>
                </a:lnTo>
                <a:lnTo>
                  <a:pt x="0" y="2540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93574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5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6003EA75-D511-4934-AC03-3873EFEA5D00}"/>
              </a:ext>
            </a:extLst>
          </p:cNvPr>
          <p:cNvSpPr>
            <a:spLocks noGrp="1"/>
          </p:cNvSpPr>
          <p:nvPr>
            <p:ph type="pic" sz="quarter" idx="201" hasCustomPrompt="1"/>
          </p:nvPr>
        </p:nvSpPr>
        <p:spPr>
          <a:xfrm>
            <a:off x="3359485"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CDD6473A-0FE3-4B2C-93F9-A6230B0F565D}"/>
              </a:ext>
            </a:extLst>
          </p:cNvPr>
          <p:cNvSpPr>
            <a:spLocks noGrp="1"/>
          </p:cNvSpPr>
          <p:nvPr>
            <p:ph type="pic" sz="quarter" idx="202" hasCustomPrompt="1"/>
          </p:nvPr>
        </p:nvSpPr>
        <p:spPr>
          <a:xfrm>
            <a:off x="6218543"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730CD0ED-BFE8-4575-B917-31511FA88EB9}"/>
              </a:ext>
            </a:extLst>
          </p:cNvPr>
          <p:cNvSpPr>
            <a:spLocks noGrp="1"/>
          </p:cNvSpPr>
          <p:nvPr>
            <p:ph type="pic" sz="quarter" idx="203" hasCustomPrompt="1"/>
          </p:nvPr>
        </p:nvSpPr>
        <p:spPr>
          <a:xfrm>
            <a:off x="9077603"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1359C9F9-0D98-4D5E-BD5C-5B0A2AA54A3F}"/>
              </a:ext>
            </a:extLst>
          </p:cNvPr>
          <p:cNvSpPr>
            <a:spLocks noGrp="1"/>
          </p:cNvSpPr>
          <p:nvPr>
            <p:ph type="pic" sz="quarter" idx="200" hasCustomPrompt="1"/>
          </p:nvPr>
        </p:nvSpPr>
        <p:spPr>
          <a:xfrm>
            <a:off x="500426"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383168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5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E3C642D-84EC-4D31-B579-6EDA21DB7FD5}"/>
              </a:ext>
            </a:extLst>
          </p:cNvPr>
          <p:cNvSpPr>
            <a:spLocks noGrp="1"/>
          </p:cNvSpPr>
          <p:nvPr>
            <p:ph type="pic" sz="quarter" idx="199" hasCustomPrompt="1"/>
          </p:nvPr>
        </p:nvSpPr>
        <p:spPr>
          <a:xfrm>
            <a:off x="5842435" y="2254888"/>
            <a:ext cx="5141843" cy="3961613"/>
          </a:xfrm>
          <a:custGeom>
            <a:avLst/>
            <a:gdLst>
              <a:gd name="connsiteX0" fmla="*/ 0 w 5141843"/>
              <a:gd name="connsiteY0" fmla="*/ 0 h 3961613"/>
              <a:gd name="connsiteX1" fmla="*/ 5141843 w 5141843"/>
              <a:gd name="connsiteY1" fmla="*/ 0 h 3961613"/>
              <a:gd name="connsiteX2" fmla="*/ 5141843 w 5141843"/>
              <a:gd name="connsiteY2" fmla="*/ 3961613 h 3961613"/>
              <a:gd name="connsiteX3" fmla="*/ 0 w 5141843"/>
              <a:gd name="connsiteY3" fmla="*/ 3961613 h 3961613"/>
            </a:gdLst>
            <a:ahLst/>
            <a:cxnLst>
              <a:cxn ang="0">
                <a:pos x="connsiteX0" y="connsiteY0"/>
              </a:cxn>
              <a:cxn ang="0">
                <a:pos x="connsiteX1" y="connsiteY1"/>
              </a:cxn>
              <a:cxn ang="0">
                <a:pos x="connsiteX2" y="connsiteY2"/>
              </a:cxn>
              <a:cxn ang="0">
                <a:pos x="connsiteX3" y="connsiteY3"/>
              </a:cxn>
            </a:cxnLst>
            <a:rect l="l" t="t" r="r" b="b"/>
            <a:pathLst>
              <a:path w="5141843" h="3961613">
                <a:moveTo>
                  <a:pt x="0" y="0"/>
                </a:moveTo>
                <a:lnTo>
                  <a:pt x="5141843" y="0"/>
                </a:lnTo>
                <a:lnTo>
                  <a:pt x="5141843" y="3961613"/>
                </a:lnTo>
                <a:lnTo>
                  <a:pt x="0" y="3961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583010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31FA18-D2B6-4F03-884A-AA673C157339}"/>
              </a:ext>
            </a:extLst>
          </p:cNvPr>
          <p:cNvSpPr>
            <a:spLocks noGrp="1"/>
          </p:cNvSpPr>
          <p:nvPr>
            <p:ph type="pic" sz="quarter" idx="199" hasCustomPrompt="1"/>
          </p:nvPr>
        </p:nvSpPr>
        <p:spPr>
          <a:xfrm>
            <a:off x="0" y="4584137"/>
            <a:ext cx="12192000" cy="2273863"/>
          </a:xfrm>
          <a:custGeom>
            <a:avLst/>
            <a:gdLst>
              <a:gd name="connsiteX0" fmla="*/ 0 w 12192000"/>
              <a:gd name="connsiteY0" fmla="*/ 0 h 2273863"/>
              <a:gd name="connsiteX1" fmla="*/ 12192000 w 12192000"/>
              <a:gd name="connsiteY1" fmla="*/ 0 h 2273863"/>
              <a:gd name="connsiteX2" fmla="*/ 12192000 w 12192000"/>
              <a:gd name="connsiteY2" fmla="*/ 2273863 h 2273863"/>
              <a:gd name="connsiteX3" fmla="*/ 0 w 12192000"/>
              <a:gd name="connsiteY3" fmla="*/ 2273863 h 2273863"/>
            </a:gdLst>
            <a:ahLst/>
            <a:cxnLst>
              <a:cxn ang="0">
                <a:pos x="connsiteX0" y="connsiteY0"/>
              </a:cxn>
              <a:cxn ang="0">
                <a:pos x="connsiteX1" y="connsiteY1"/>
              </a:cxn>
              <a:cxn ang="0">
                <a:pos x="connsiteX2" y="connsiteY2"/>
              </a:cxn>
              <a:cxn ang="0">
                <a:pos x="connsiteX3" y="connsiteY3"/>
              </a:cxn>
            </a:cxnLst>
            <a:rect l="l" t="t" r="r" b="b"/>
            <a:pathLst>
              <a:path w="12192000" h="2273863">
                <a:moveTo>
                  <a:pt x="0" y="0"/>
                </a:moveTo>
                <a:lnTo>
                  <a:pt x="12192000" y="0"/>
                </a:lnTo>
                <a:lnTo>
                  <a:pt x="12192000" y="2273863"/>
                </a:lnTo>
                <a:lnTo>
                  <a:pt x="0" y="22738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67070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5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A26E57F-31E3-4FAB-93A7-F6A301E2BCE0}"/>
              </a:ext>
            </a:extLst>
          </p:cNvPr>
          <p:cNvSpPr>
            <a:spLocks noGrp="1"/>
          </p:cNvSpPr>
          <p:nvPr>
            <p:ph type="pic" sz="quarter" idx="199" hasCustomPrompt="1"/>
          </p:nvPr>
        </p:nvSpPr>
        <p:spPr>
          <a:xfrm>
            <a:off x="7468788" y="2133601"/>
            <a:ext cx="3921300" cy="3816627"/>
          </a:xfrm>
          <a:custGeom>
            <a:avLst/>
            <a:gdLst>
              <a:gd name="connsiteX0" fmla="*/ 0 w 3921300"/>
              <a:gd name="connsiteY0" fmla="*/ 0 h 3816627"/>
              <a:gd name="connsiteX1" fmla="*/ 3921300 w 3921300"/>
              <a:gd name="connsiteY1" fmla="*/ 0 h 3816627"/>
              <a:gd name="connsiteX2" fmla="*/ 3921300 w 3921300"/>
              <a:gd name="connsiteY2" fmla="*/ 3816627 h 3816627"/>
              <a:gd name="connsiteX3" fmla="*/ 0 w 3921300"/>
              <a:gd name="connsiteY3" fmla="*/ 3816627 h 3816627"/>
            </a:gdLst>
            <a:ahLst/>
            <a:cxnLst>
              <a:cxn ang="0">
                <a:pos x="connsiteX0" y="connsiteY0"/>
              </a:cxn>
              <a:cxn ang="0">
                <a:pos x="connsiteX1" y="connsiteY1"/>
              </a:cxn>
              <a:cxn ang="0">
                <a:pos x="connsiteX2" y="connsiteY2"/>
              </a:cxn>
              <a:cxn ang="0">
                <a:pos x="connsiteX3" y="connsiteY3"/>
              </a:cxn>
            </a:cxnLst>
            <a:rect l="l" t="t" r="r" b="b"/>
            <a:pathLst>
              <a:path w="3921300" h="3816627">
                <a:moveTo>
                  <a:pt x="0" y="0"/>
                </a:moveTo>
                <a:lnTo>
                  <a:pt x="3921300" y="0"/>
                </a:lnTo>
                <a:lnTo>
                  <a:pt x="3921300" y="3816627"/>
                </a:lnTo>
                <a:lnTo>
                  <a:pt x="0" y="38166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445808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5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8A89A86-928A-4DA7-81FB-A98F483716AC}"/>
              </a:ext>
            </a:extLst>
          </p:cNvPr>
          <p:cNvSpPr>
            <a:spLocks noGrp="1"/>
          </p:cNvSpPr>
          <p:nvPr>
            <p:ph type="pic" sz="quarter" idx="199" hasCustomPrompt="1"/>
          </p:nvPr>
        </p:nvSpPr>
        <p:spPr>
          <a:xfrm>
            <a:off x="0" y="4845799"/>
            <a:ext cx="12192000" cy="2018827"/>
          </a:xfrm>
          <a:custGeom>
            <a:avLst/>
            <a:gdLst>
              <a:gd name="connsiteX0" fmla="*/ 0 w 12192000"/>
              <a:gd name="connsiteY0" fmla="*/ 0 h 2018827"/>
              <a:gd name="connsiteX1" fmla="*/ 12192000 w 12192000"/>
              <a:gd name="connsiteY1" fmla="*/ 0 h 2018827"/>
              <a:gd name="connsiteX2" fmla="*/ 12192000 w 12192000"/>
              <a:gd name="connsiteY2" fmla="*/ 2018827 h 2018827"/>
              <a:gd name="connsiteX3" fmla="*/ 0 w 12192000"/>
              <a:gd name="connsiteY3" fmla="*/ 2018827 h 2018827"/>
            </a:gdLst>
            <a:ahLst/>
            <a:cxnLst>
              <a:cxn ang="0">
                <a:pos x="connsiteX0" y="connsiteY0"/>
              </a:cxn>
              <a:cxn ang="0">
                <a:pos x="connsiteX1" y="connsiteY1"/>
              </a:cxn>
              <a:cxn ang="0">
                <a:pos x="connsiteX2" y="connsiteY2"/>
              </a:cxn>
              <a:cxn ang="0">
                <a:pos x="connsiteX3" y="connsiteY3"/>
              </a:cxn>
            </a:cxnLst>
            <a:rect l="l" t="t" r="r" b="b"/>
            <a:pathLst>
              <a:path w="12192000" h="2018827">
                <a:moveTo>
                  <a:pt x="0" y="0"/>
                </a:moveTo>
                <a:lnTo>
                  <a:pt x="12192000" y="0"/>
                </a:lnTo>
                <a:lnTo>
                  <a:pt x="12192000" y="2018827"/>
                </a:lnTo>
                <a:lnTo>
                  <a:pt x="0" y="20188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686524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6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BBC98C-9AC2-4284-B2E7-A8C61D6E7CCB}"/>
              </a:ext>
            </a:extLst>
          </p:cNvPr>
          <p:cNvSpPr>
            <a:spLocks noGrp="1"/>
          </p:cNvSpPr>
          <p:nvPr>
            <p:ph type="pic" sz="quarter" idx="200" hasCustomPrompt="1"/>
          </p:nvPr>
        </p:nvSpPr>
        <p:spPr>
          <a:xfrm>
            <a:off x="667659" y="1967328"/>
            <a:ext cx="3004457" cy="2525486"/>
          </a:xfrm>
          <a:custGeom>
            <a:avLst/>
            <a:gdLst>
              <a:gd name="connsiteX0" fmla="*/ 0 w 3004457"/>
              <a:gd name="connsiteY0" fmla="*/ 0 h 2525486"/>
              <a:gd name="connsiteX1" fmla="*/ 3004457 w 3004457"/>
              <a:gd name="connsiteY1" fmla="*/ 0 h 2525486"/>
              <a:gd name="connsiteX2" fmla="*/ 3004457 w 3004457"/>
              <a:gd name="connsiteY2" fmla="*/ 2525486 h 2525486"/>
              <a:gd name="connsiteX3" fmla="*/ 0 w 3004457"/>
              <a:gd name="connsiteY3" fmla="*/ 2525486 h 2525486"/>
            </a:gdLst>
            <a:ahLst/>
            <a:cxnLst>
              <a:cxn ang="0">
                <a:pos x="connsiteX0" y="connsiteY0"/>
              </a:cxn>
              <a:cxn ang="0">
                <a:pos x="connsiteX1" y="connsiteY1"/>
              </a:cxn>
              <a:cxn ang="0">
                <a:pos x="connsiteX2" y="connsiteY2"/>
              </a:cxn>
              <a:cxn ang="0">
                <a:pos x="connsiteX3" y="connsiteY3"/>
              </a:cxn>
            </a:cxnLst>
            <a:rect l="l" t="t" r="r" b="b"/>
            <a:pathLst>
              <a:path w="3004457" h="2525486">
                <a:moveTo>
                  <a:pt x="0" y="0"/>
                </a:moveTo>
                <a:lnTo>
                  <a:pt x="3004457" y="0"/>
                </a:lnTo>
                <a:lnTo>
                  <a:pt x="3004457" y="2525486"/>
                </a:lnTo>
                <a:lnTo>
                  <a:pt x="0" y="252548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9884FA4-EF21-4DC3-A5D2-0BD9A01FB5EC}"/>
              </a:ext>
            </a:extLst>
          </p:cNvPr>
          <p:cNvSpPr>
            <a:spLocks noGrp="1"/>
          </p:cNvSpPr>
          <p:nvPr>
            <p:ph type="pic" sz="quarter" idx="199" hasCustomPrompt="1"/>
          </p:nvPr>
        </p:nvSpPr>
        <p:spPr>
          <a:xfrm>
            <a:off x="3765318" y="1967328"/>
            <a:ext cx="7977374" cy="1626358"/>
          </a:xfrm>
          <a:custGeom>
            <a:avLst/>
            <a:gdLst>
              <a:gd name="connsiteX0" fmla="*/ 0 w 7977374"/>
              <a:gd name="connsiteY0" fmla="*/ 0 h 1626358"/>
              <a:gd name="connsiteX1" fmla="*/ 7977374 w 7977374"/>
              <a:gd name="connsiteY1" fmla="*/ 0 h 1626358"/>
              <a:gd name="connsiteX2" fmla="*/ 7977374 w 7977374"/>
              <a:gd name="connsiteY2" fmla="*/ 1626358 h 1626358"/>
              <a:gd name="connsiteX3" fmla="*/ 0 w 7977374"/>
              <a:gd name="connsiteY3" fmla="*/ 1626358 h 1626358"/>
            </a:gdLst>
            <a:ahLst/>
            <a:cxnLst>
              <a:cxn ang="0">
                <a:pos x="connsiteX0" y="connsiteY0"/>
              </a:cxn>
              <a:cxn ang="0">
                <a:pos x="connsiteX1" y="connsiteY1"/>
              </a:cxn>
              <a:cxn ang="0">
                <a:pos x="connsiteX2" y="connsiteY2"/>
              </a:cxn>
              <a:cxn ang="0">
                <a:pos x="connsiteX3" y="connsiteY3"/>
              </a:cxn>
            </a:cxnLst>
            <a:rect l="l" t="t" r="r" b="b"/>
            <a:pathLst>
              <a:path w="7977374" h="1626358">
                <a:moveTo>
                  <a:pt x="0" y="0"/>
                </a:moveTo>
                <a:lnTo>
                  <a:pt x="7977374" y="0"/>
                </a:lnTo>
                <a:lnTo>
                  <a:pt x="7977374" y="1626358"/>
                </a:lnTo>
                <a:lnTo>
                  <a:pt x="0" y="16263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813401C-EACF-47E7-9C8E-1E93C83DCBA3}"/>
              </a:ext>
            </a:extLst>
          </p:cNvPr>
          <p:cNvSpPr>
            <a:spLocks noGrp="1"/>
          </p:cNvSpPr>
          <p:nvPr>
            <p:ph type="pic" sz="quarter" idx="201" hasCustomPrompt="1"/>
          </p:nvPr>
        </p:nvSpPr>
        <p:spPr>
          <a:xfrm>
            <a:off x="3765318" y="3665046"/>
            <a:ext cx="2887274" cy="2525486"/>
          </a:xfrm>
          <a:custGeom>
            <a:avLst/>
            <a:gdLst>
              <a:gd name="connsiteX0" fmla="*/ 0 w 2887274"/>
              <a:gd name="connsiteY0" fmla="*/ 0 h 2525486"/>
              <a:gd name="connsiteX1" fmla="*/ 2887274 w 2887274"/>
              <a:gd name="connsiteY1" fmla="*/ 0 h 2525486"/>
              <a:gd name="connsiteX2" fmla="*/ 2887274 w 2887274"/>
              <a:gd name="connsiteY2" fmla="*/ 2525486 h 2525486"/>
              <a:gd name="connsiteX3" fmla="*/ 0 w 2887274"/>
              <a:gd name="connsiteY3" fmla="*/ 2525486 h 2525486"/>
            </a:gdLst>
            <a:ahLst/>
            <a:cxnLst>
              <a:cxn ang="0">
                <a:pos x="connsiteX0" y="connsiteY0"/>
              </a:cxn>
              <a:cxn ang="0">
                <a:pos x="connsiteX1" y="connsiteY1"/>
              </a:cxn>
              <a:cxn ang="0">
                <a:pos x="connsiteX2" y="connsiteY2"/>
              </a:cxn>
              <a:cxn ang="0">
                <a:pos x="connsiteX3" y="connsiteY3"/>
              </a:cxn>
            </a:cxnLst>
            <a:rect l="l" t="t" r="r" b="b"/>
            <a:pathLst>
              <a:path w="2887274" h="2525486">
                <a:moveTo>
                  <a:pt x="0" y="0"/>
                </a:moveTo>
                <a:lnTo>
                  <a:pt x="2887274" y="0"/>
                </a:lnTo>
                <a:lnTo>
                  <a:pt x="2887274" y="2525486"/>
                </a:lnTo>
                <a:lnTo>
                  <a:pt x="0" y="25254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044676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6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F8542AE-B48F-4149-B727-110E3696C353}"/>
              </a:ext>
            </a:extLst>
          </p:cNvPr>
          <p:cNvSpPr>
            <a:spLocks noGrp="1"/>
          </p:cNvSpPr>
          <p:nvPr>
            <p:ph type="pic" sz="quarter" idx="200" hasCustomPrompt="1"/>
          </p:nvPr>
        </p:nvSpPr>
        <p:spPr>
          <a:xfrm>
            <a:off x="748530" y="3033485"/>
            <a:ext cx="7632428" cy="2689451"/>
          </a:xfrm>
          <a:custGeom>
            <a:avLst/>
            <a:gdLst>
              <a:gd name="connsiteX0" fmla="*/ 0 w 7632428"/>
              <a:gd name="connsiteY0" fmla="*/ 0 h 2689451"/>
              <a:gd name="connsiteX1" fmla="*/ 7632428 w 7632428"/>
              <a:gd name="connsiteY1" fmla="*/ 0 h 2689451"/>
              <a:gd name="connsiteX2" fmla="*/ 7632428 w 7632428"/>
              <a:gd name="connsiteY2" fmla="*/ 2689451 h 2689451"/>
              <a:gd name="connsiteX3" fmla="*/ 0 w 7632428"/>
              <a:gd name="connsiteY3" fmla="*/ 2689451 h 2689451"/>
            </a:gdLst>
            <a:ahLst/>
            <a:cxnLst>
              <a:cxn ang="0">
                <a:pos x="connsiteX0" y="connsiteY0"/>
              </a:cxn>
              <a:cxn ang="0">
                <a:pos x="connsiteX1" y="connsiteY1"/>
              </a:cxn>
              <a:cxn ang="0">
                <a:pos x="connsiteX2" y="connsiteY2"/>
              </a:cxn>
              <a:cxn ang="0">
                <a:pos x="connsiteX3" y="connsiteY3"/>
              </a:cxn>
            </a:cxnLst>
            <a:rect l="l" t="t" r="r" b="b"/>
            <a:pathLst>
              <a:path w="7632428" h="2689451">
                <a:moveTo>
                  <a:pt x="0" y="0"/>
                </a:moveTo>
                <a:lnTo>
                  <a:pt x="7632428" y="0"/>
                </a:lnTo>
                <a:lnTo>
                  <a:pt x="7632428" y="2689451"/>
                </a:lnTo>
                <a:lnTo>
                  <a:pt x="0" y="268945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D6EC97C-AB35-48D0-842D-D77CF2342436}"/>
              </a:ext>
            </a:extLst>
          </p:cNvPr>
          <p:cNvSpPr>
            <a:spLocks noGrp="1"/>
          </p:cNvSpPr>
          <p:nvPr>
            <p:ph type="pic" sz="quarter" idx="199" hasCustomPrompt="1"/>
          </p:nvPr>
        </p:nvSpPr>
        <p:spPr>
          <a:xfrm>
            <a:off x="8551501" y="1964646"/>
            <a:ext cx="2891971" cy="2186441"/>
          </a:xfrm>
          <a:custGeom>
            <a:avLst/>
            <a:gdLst>
              <a:gd name="connsiteX0" fmla="*/ 0 w 2891971"/>
              <a:gd name="connsiteY0" fmla="*/ 0 h 2186441"/>
              <a:gd name="connsiteX1" fmla="*/ 2891971 w 2891971"/>
              <a:gd name="connsiteY1" fmla="*/ 0 h 2186441"/>
              <a:gd name="connsiteX2" fmla="*/ 2891971 w 2891971"/>
              <a:gd name="connsiteY2" fmla="*/ 2186441 h 2186441"/>
              <a:gd name="connsiteX3" fmla="*/ 0 w 2891971"/>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2891971" h="2186441">
                <a:moveTo>
                  <a:pt x="0" y="0"/>
                </a:moveTo>
                <a:lnTo>
                  <a:pt x="2891971" y="0"/>
                </a:lnTo>
                <a:lnTo>
                  <a:pt x="2891971" y="2186441"/>
                </a:lnTo>
                <a:lnTo>
                  <a:pt x="0" y="21864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040915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6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27D2138-FC69-4B0B-A6A6-CA09DA5FEA2C}"/>
              </a:ext>
            </a:extLst>
          </p:cNvPr>
          <p:cNvSpPr>
            <a:spLocks noGrp="1"/>
          </p:cNvSpPr>
          <p:nvPr>
            <p:ph type="pic" sz="quarter" idx="200" hasCustomPrompt="1"/>
          </p:nvPr>
        </p:nvSpPr>
        <p:spPr>
          <a:xfrm>
            <a:off x="573157" y="2033588"/>
            <a:ext cx="11045686" cy="3002032"/>
          </a:xfrm>
          <a:custGeom>
            <a:avLst/>
            <a:gdLst>
              <a:gd name="connsiteX0" fmla="*/ 2786743 w 11045686"/>
              <a:gd name="connsiteY0" fmla="*/ 1395412 h 3002032"/>
              <a:gd name="connsiteX1" fmla="*/ 5392214 w 11045686"/>
              <a:gd name="connsiteY1" fmla="*/ 1395412 h 3002032"/>
              <a:gd name="connsiteX2" fmla="*/ 5392214 w 11045686"/>
              <a:gd name="connsiteY2" fmla="*/ 3002032 h 3002032"/>
              <a:gd name="connsiteX3" fmla="*/ 2786743 w 11045686"/>
              <a:gd name="connsiteY3" fmla="*/ 3002032 h 3002032"/>
              <a:gd name="connsiteX4" fmla="*/ 5442857 w 11045686"/>
              <a:gd name="connsiteY4" fmla="*/ 0 h 3002032"/>
              <a:gd name="connsiteX5" fmla="*/ 11045686 w 11045686"/>
              <a:gd name="connsiteY5" fmla="*/ 0 h 3002032"/>
              <a:gd name="connsiteX6" fmla="*/ 11045686 w 11045686"/>
              <a:gd name="connsiteY6" fmla="*/ 3002032 h 3002032"/>
              <a:gd name="connsiteX7" fmla="*/ 5442857 w 11045686"/>
              <a:gd name="connsiteY7" fmla="*/ 3002032 h 3002032"/>
              <a:gd name="connsiteX8" fmla="*/ 0 w 11045686"/>
              <a:gd name="connsiteY8" fmla="*/ 0 h 3002032"/>
              <a:gd name="connsiteX9" fmla="*/ 2736101 w 11045686"/>
              <a:gd name="connsiteY9" fmla="*/ 0 h 3002032"/>
              <a:gd name="connsiteX10" fmla="*/ 2736101 w 11045686"/>
              <a:gd name="connsiteY10" fmla="*/ 3002032 h 3002032"/>
              <a:gd name="connsiteX11" fmla="*/ 0 w 11045686"/>
              <a:gd name="connsiteY11" fmla="*/ 3002032 h 30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45686" h="3002032">
                <a:moveTo>
                  <a:pt x="2786743" y="1395412"/>
                </a:moveTo>
                <a:lnTo>
                  <a:pt x="5392214" y="1395412"/>
                </a:lnTo>
                <a:lnTo>
                  <a:pt x="5392214" y="3002032"/>
                </a:lnTo>
                <a:lnTo>
                  <a:pt x="2786743" y="3002032"/>
                </a:lnTo>
                <a:close/>
                <a:moveTo>
                  <a:pt x="5442857" y="0"/>
                </a:moveTo>
                <a:lnTo>
                  <a:pt x="11045686" y="0"/>
                </a:lnTo>
                <a:lnTo>
                  <a:pt x="11045686" y="3002032"/>
                </a:lnTo>
                <a:lnTo>
                  <a:pt x="5442857" y="3002032"/>
                </a:lnTo>
                <a:close/>
                <a:moveTo>
                  <a:pt x="0" y="0"/>
                </a:moveTo>
                <a:lnTo>
                  <a:pt x="2736101" y="0"/>
                </a:lnTo>
                <a:lnTo>
                  <a:pt x="2736101" y="3002032"/>
                </a:lnTo>
                <a:lnTo>
                  <a:pt x="0" y="300203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168656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6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8F573C9-716E-4FCB-A803-6351EC82B035}"/>
              </a:ext>
            </a:extLst>
          </p:cNvPr>
          <p:cNvSpPr>
            <a:spLocks noGrp="1"/>
          </p:cNvSpPr>
          <p:nvPr>
            <p:ph type="pic" sz="quarter" idx="200" hasCustomPrompt="1"/>
          </p:nvPr>
        </p:nvSpPr>
        <p:spPr>
          <a:xfrm>
            <a:off x="1331233" y="2089284"/>
            <a:ext cx="7793040" cy="4768716"/>
          </a:xfrm>
          <a:custGeom>
            <a:avLst/>
            <a:gdLst>
              <a:gd name="connsiteX0" fmla="*/ 4774656 w 7793040"/>
              <a:gd name="connsiteY0" fmla="*/ 2757115 h 4768716"/>
              <a:gd name="connsiteX1" fmla="*/ 7793040 w 7793040"/>
              <a:gd name="connsiteY1" fmla="*/ 2757115 h 4768716"/>
              <a:gd name="connsiteX2" fmla="*/ 7793040 w 7793040"/>
              <a:gd name="connsiteY2" fmla="*/ 4768716 h 4768716"/>
              <a:gd name="connsiteX3" fmla="*/ 4774656 w 7793040"/>
              <a:gd name="connsiteY3" fmla="*/ 4768716 h 4768716"/>
              <a:gd name="connsiteX4" fmla="*/ 0 w 7793040"/>
              <a:gd name="connsiteY4" fmla="*/ 0 h 4768716"/>
              <a:gd name="connsiteX5" fmla="*/ 4754880 w 7793040"/>
              <a:gd name="connsiteY5" fmla="*/ 0 h 4768716"/>
              <a:gd name="connsiteX6" fmla="*/ 4754880 w 7793040"/>
              <a:gd name="connsiteY6" fmla="*/ 2773680 h 4768716"/>
              <a:gd name="connsiteX7" fmla="*/ 0 w 7793040"/>
              <a:gd name="connsiteY7" fmla="*/ 2773680 h 476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93040" h="4768716">
                <a:moveTo>
                  <a:pt x="4774656" y="2757115"/>
                </a:moveTo>
                <a:lnTo>
                  <a:pt x="7793040" y="2757115"/>
                </a:lnTo>
                <a:lnTo>
                  <a:pt x="7793040" y="4768716"/>
                </a:lnTo>
                <a:lnTo>
                  <a:pt x="4774656" y="4768716"/>
                </a:lnTo>
                <a:close/>
                <a:moveTo>
                  <a:pt x="0" y="0"/>
                </a:moveTo>
                <a:lnTo>
                  <a:pt x="4754880" y="0"/>
                </a:lnTo>
                <a:lnTo>
                  <a:pt x="4754880" y="2773680"/>
                </a:lnTo>
                <a:lnTo>
                  <a:pt x="0" y="27736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E088C2E2-0F99-4518-929A-5DFA30986FAC}"/>
              </a:ext>
            </a:extLst>
          </p:cNvPr>
          <p:cNvSpPr>
            <a:spLocks noGrp="1"/>
          </p:cNvSpPr>
          <p:nvPr>
            <p:ph type="pic" sz="quarter" idx="201" hasCustomPrompt="1"/>
          </p:nvPr>
        </p:nvSpPr>
        <p:spPr>
          <a:xfrm>
            <a:off x="9173616" y="4862965"/>
            <a:ext cx="3018384" cy="2011601"/>
          </a:xfrm>
          <a:custGeom>
            <a:avLst/>
            <a:gdLst>
              <a:gd name="connsiteX0" fmla="*/ 0 w 3018384"/>
              <a:gd name="connsiteY0" fmla="*/ 0 h 2011601"/>
              <a:gd name="connsiteX1" fmla="*/ 3018384 w 3018384"/>
              <a:gd name="connsiteY1" fmla="*/ 0 h 2011601"/>
              <a:gd name="connsiteX2" fmla="*/ 3018384 w 3018384"/>
              <a:gd name="connsiteY2" fmla="*/ 2011601 h 2011601"/>
              <a:gd name="connsiteX3" fmla="*/ 0 w 3018384"/>
              <a:gd name="connsiteY3" fmla="*/ 2011601 h 2011601"/>
            </a:gdLst>
            <a:ahLst/>
            <a:cxnLst>
              <a:cxn ang="0">
                <a:pos x="connsiteX0" y="connsiteY0"/>
              </a:cxn>
              <a:cxn ang="0">
                <a:pos x="connsiteX1" y="connsiteY1"/>
              </a:cxn>
              <a:cxn ang="0">
                <a:pos x="connsiteX2" y="connsiteY2"/>
              </a:cxn>
              <a:cxn ang="0">
                <a:pos x="connsiteX3" y="connsiteY3"/>
              </a:cxn>
            </a:cxnLst>
            <a:rect l="l" t="t" r="r" b="b"/>
            <a:pathLst>
              <a:path w="3018384" h="2011601">
                <a:moveTo>
                  <a:pt x="0" y="0"/>
                </a:moveTo>
                <a:lnTo>
                  <a:pt x="3018384" y="0"/>
                </a:lnTo>
                <a:lnTo>
                  <a:pt x="3018384" y="2011601"/>
                </a:lnTo>
                <a:lnTo>
                  <a:pt x="0" y="20116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79490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6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AAB9CB-1B9B-4A11-A181-E1BB19C13AC8}"/>
              </a:ext>
            </a:extLst>
          </p:cNvPr>
          <p:cNvSpPr>
            <a:spLocks noGrp="1"/>
          </p:cNvSpPr>
          <p:nvPr>
            <p:ph type="pic" sz="quarter" idx="199" hasCustomPrompt="1"/>
          </p:nvPr>
        </p:nvSpPr>
        <p:spPr>
          <a:xfrm>
            <a:off x="939078" y="2213113"/>
            <a:ext cx="6291470" cy="3721812"/>
          </a:xfrm>
          <a:custGeom>
            <a:avLst/>
            <a:gdLst>
              <a:gd name="connsiteX0" fmla="*/ 0 w 6291470"/>
              <a:gd name="connsiteY0" fmla="*/ 0 h 3721812"/>
              <a:gd name="connsiteX1" fmla="*/ 6291470 w 6291470"/>
              <a:gd name="connsiteY1" fmla="*/ 0 h 3721812"/>
              <a:gd name="connsiteX2" fmla="*/ 6291470 w 6291470"/>
              <a:gd name="connsiteY2" fmla="*/ 3721812 h 3721812"/>
              <a:gd name="connsiteX3" fmla="*/ 0 w 6291470"/>
              <a:gd name="connsiteY3" fmla="*/ 3721812 h 3721812"/>
            </a:gdLst>
            <a:ahLst/>
            <a:cxnLst>
              <a:cxn ang="0">
                <a:pos x="connsiteX0" y="connsiteY0"/>
              </a:cxn>
              <a:cxn ang="0">
                <a:pos x="connsiteX1" y="connsiteY1"/>
              </a:cxn>
              <a:cxn ang="0">
                <a:pos x="connsiteX2" y="connsiteY2"/>
              </a:cxn>
              <a:cxn ang="0">
                <a:pos x="connsiteX3" y="connsiteY3"/>
              </a:cxn>
            </a:cxnLst>
            <a:rect l="l" t="t" r="r" b="b"/>
            <a:pathLst>
              <a:path w="6291470" h="3721812">
                <a:moveTo>
                  <a:pt x="0" y="0"/>
                </a:moveTo>
                <a:lnTo>
                  <a:pt x="6291470" y="0"/>
                </a:lnTo>
                <a:lnTo>
                  <a:pt x="6291470" y="3721812"/>
                </a:lnTo>
                <a:lnTo>
                  <a:pt x="0" y="37218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21086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31C822-2429-45CF-B703-DCB6BF04F56E}"/>
              </a:ext>
            </a:extLst>
          </p:cNvPr>
          <p:cNvSpPr>
            <a:spLocks noGrp="1"/>
          </p:cNvSpPr>
          <p:nvPr>
            <p:ph type="pic" sz="quarter" idx="146" hasCustomPrompt="1"/>
          </p:nvPr>
        </p:nvSpPr>
        <p:spPr>
          <a:xfrm>
            <a:off x="0" y="1928746"/>
            <a:ext cx="12192000" cy="2487613"/>
          </a:xfrm>
          <a:custGeom>
            <a:avLst/>
            <a:gdLst>
              <a:gd name="connsiteX0" fmla="*/ 0 w 12192000"/>
              <a:gd name="connsiteY0" fmla="*/ 0 h 2487613"/>
              <a:gd name="connsiteX1" fmla="*/ 12192000 w 12192000"/>
              <a:gd name="connsiteY1" fmla="*/ 0 h 2487613"/>
              <a:gd name="connsiteX2" fmla="*/ 12192000 w 12192000"/>
              <a:gd name="connsiteY2" fmla="*/ 2487613 h 2487613"/>
              <a:gd name="connsiteX3" fmla="*/ 0 w 1219200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12192000" h="2487613">
                <a:moveTo>
                  <a:pt x="0" y="0"/>
                </a:moveTo>
                <a:lnTo>
                  <a:pt x="12192000" y="0"/>
                </a:lnTo>
                <a:lnTo>
                  <a:pt x="1219200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9441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D9AC36-5392-4538-9B2E-EEA5972A1A17}"/>
              </a:ext>
            </a:extLst>
          </p:cNvPr>
          <p:cNvSpPr>
            <a:spLocks noGrp="1"/>
          </p:cNvSpPr>
          <p:nvPr>
            <p:ph type="pic" sz="quarter" idx="146" hasCustomPrompt="1"/>
          </p:nvPr>
        </p:nvSpPr>
        <p:spPr>
          <a:xfrm>
            <a:off x="0" y="1894571"/>
            <a:ext cx="5702300" cy="4482416"/>
          </a:xfrm>
          <a:custGeom>
            <a:avLst/>
            <a:gdLst>
              <a:gd name="connsiteX0" fmla="*/ 0 w 5702300"/>
              <a:gd name="connsiteY0" fmla="*/ 0 h 4482416"/>
              <a:gd name="connsiteX1" fmla="*/ 5702300 w 5702300"/>
              <a:gd name="connsiteY1" fmla="*/ 0 h 4482416"/>
              <a:gd name="connsiteX2" fmla="*/ 5702300 w 5702300"/>
              <a:gd name="connsiteY2" fmla="*/ 4482416 h 4482416"/>
              <a:gd name="connsiteX3" fmla="*/ 0 w 5702300"/>
              <a:gd name="connsiteY3" fmla="*/ 4482416 h 4482416"/>
            </a:gdLst>
            <a:ahLst/>
            <a:cxnLst>
              <a:cxn ang="0">
                <a:pos x="connsiteX0" y="connsiteY0"/>
              </a:cxn>
              <a:cxn ang="0">
                <a:pos x="connsiteX1" y="connsiteY1"/>
              </a:cxn>
              <a:cxn ang="0">
                <a:pos x="connsiteX2" y="connsiteY2"/>
              </a:cxn>
              <a:cxn ang="0">
                <a:pos x="connsiteX3" y="connsiteY3"/>
              </a:cxn>
            </a:cxnLst>
            <a:rect l="l" t="t" r="r" b="b"/>
            <a:pathLst>
              <a:path w="5702300" h="4482416">
                <a:moveTo>
                  <a:pt x="0" y="0"/>
                </a:moveTo>
                <a:lnTo>
                  <a:pt x="5702300" y="0"/>
                </a:lnTo>
                <a:lnTo>
                  <a:pt x="5702300" y="4482416"/>
                </a:lnTo>
                <a:lnTo>
                  <a:pt x="0" y="44824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1806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8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D61F6728-134A-47F4-883A-BC9F26188FD7}"/>
              </a:ext>
            </a:extLst>
          </p:cNvPr>
          <p:cNvSpPr>
            <a:spLocks noGrp="1"/>
          </p:cNvSpPr>
          <p:nvPr>
            <p:ph type="pic" sz="quarter" idx="170" hasCustomPrompt="1"/>
          </p:nvPr>
        </p:nvSpPr>
        <p:spPr>
          <a:xfrm>
            <a:off x="3701143" y="2777283"/>
            <a:ext cx="4789714" cy="1770743"/>
          </a:xfrm>
          <a:custGeom>
            <a:avLst/>
            <a:gdLst>
              <a:gd name="connsiteX0" fmla="*/ 0 w 4789714"/>
              <a:gd name="connsiteY0" fmla="*/ 0 h 1770743"/>
              <a:gd name="connsiteX1" fmla="*/ 4789714 w 4789714"/>
              <a:gd name="connsiteY1" fmla="*/ 0 h 1770743"/>
              <a:gd name="connsiteX2" fmla="*/ 4789714 w 4789714"/>
              <a:gd name="connsiteY2" fmla="*/ 1770743 h 1770743"/>
              <a:gd name="connsiteX3" fmla="*/ 0 w 4789714"/>
              <a:gd name="connsiteY3" fmla="*/ 1770743 h 1770743"/>
            </a:gdLst>
            <a:ahLst/>
            <a:cxnLst>
              <a:cxn ang="0">
                <a:pos x="connsiteX0" y="connsiteY0"/>
              </a:cxn>
              <a:cxn ang="0">
                <a:pos x="connsiteX1" y="connsiteY1"/>
              </a:cxn>
              <a:cxn ang="0">
                <a:pos x="connsiteX2" y="connsiteY2"/>
              </a:cxn>
              <a:cxn ang="0">
                <a:pos x="connsiteX3" y="connsiteY3"/>
              </a:cxn>
            </a:cxnLst>
            <a:rect l="l" t="t" r="r" b="b"/>
            <a:pathLst>
              <a:path w="4789714" h="1770743">
                <a:moveTo>
                  <a:pt x="0" y="0"/>
                </a:moveTo>
                <a:lnTo>
                  <a:pt x="4789714" y="0"/>
                </a:lnTo>
                <a:lnTo>
                  <a:pt x="4789714" y="1770743"/>
                </a:lnTo>
                <a:lnTo>
                  <a:pt x="0" y="17707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3790889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24" r:id="rId7"/>
    <p:sldLayoutId id="2147484126" r:id="rId8"/>
    <p:sldLayoutId id="2147484242" r:id="rId9"/>
    <p:sldLayoutId id="2147484259" r:id="rId10"/>
    <p:sldLayoutId id="2147484272" r:id="rId11"/>
    <p:sldLayoutId id="2147484273" r:id="rId12"/>
    <p:sldLayoutId id="2147484274" r:id="rId13"/>
    <p:sldLayoutId id="2147484275" r:id="rId14"/>
    <p:sldLayoutId id="2147484276" r:id="rId15"/>
    <p:sldLayoutId id="2147484277" r:id="rId16"/>
    <p:sldLayoutId id="2147484278" r:id="rId17"/>
    <p:sldLayoutId id="2147484279" r:id="rId18"/>
    <p:sldLayoutId id="2147484280" r:id="rId19"/>
    <p:sldLayoutId id="2147484281" r:id="rId20"/>
    <p:sldLayoutId id="2147484282" r:id="rId21"/>
    <p:sldLayoutId id="2147484283" r:id="rId22"/>
    <p:sldLayoutId id="2147484284" r:id="rId23"/>
    <p:sldLayoutId id="2147484285" r:id="rId24"/>
    <p:sldLayoutId id="2147484286" r:id="rId25"/>
    <p:sldLayoutId id="2147484287" r:id="rId26"/>
    <p:sldLayoutId id="2147484288" r:id="rId27"/>
    <p:sldLayoutId id="2147484289" r:id="rId28"/>
    <p:sldLayoutId id="2147484290" r:id="rId29"/>
    <p:sldLayoutId id="2147484291" r:id="rId30"/>
    <p:sldLayoutId id="2147484292" r:id="rId31"/>
    <p:sldLayoutId id="2147484293" r:id="rId32"/>
    <p:sldLayoutId id="2147484294" r:id="rId33"/>
    <p:sldLayoutId id="2147484295" r:id="rId34"/>
    <p:sldLayoutId id="2147484296" r:id="rId35"/>
    <p:sldLayoutId id="2147484297" r:id="rId36"/>
    <p:sldLayoutId id="2147484298" r:id="rId37"/>
    <p:sldLayoutId id="2147484299" r:id="rId38"/>
    <p:sldLayoutId id="2147484300" r:id="rId39"/>
    <p:sldLayoutId id="2147484301" r:id="rId40"/>
    <p:sldLayoutId id="2147484302" r:id="rId41"/>
    <p:sldLayoutId id="2147484303" r:id="rId42"/>
    <p:sldLayoutId id="2147484304" r:id="rId43"/>
    <p:sldLayoutId id="2147484305" r:id="rId44"/>
    <p:sldLayoutId id="2147484306" r:id="rId45"/>
    <p:sldLayoutId id="2147484307" r:id="rId46"/>
    <p:sldLayoutId id="2147484308" r:id="rId47"/>
    <p:sldLayoutId id="2147484309" r:id="rId48"/>
    <p:sldLayoutId id="2147484310" r:id="rId49"/>
    <p:sldLayoutId id="2147484311" r:id="rId50"/>
    <p:sldLayoutId id="2147484312" r:id="rId51"/>
    <p:sldLayoutId id="2147484313" r:id="rId52"/>
    <p:sldLayoutId id="2147484314" r:id="rId53"/>
    <p:sldLayoutId id="2147484315" r:id="rId54"/>
    <p:sldLayoutId id="2147484316" r:id="rId55"/>
    <p:sldLayoutId id="2147484317" r:id="rId56"/>
    <p:sldLayoutId id="2147484318" r:id="rId57"/>
    <p:sldLayoutId id="2147484319" r:id="rId58"/>
    <p:sldLayoutId id="2147484320" r:id="rId59"/>
    <p:sldLayoutId id="2147484321" r:id="rId6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2" name="Rectangle 1">
            <a:extLst>
              <a:ext uri="{FF2B5EF4-FFF2-40B4-BE49-F238E27FC236}">
                <a16:creationId xmlns:a16="http://schemas.microsoft.com/office/drawing/2014/main" id="{8FC06960-EAB1-43C1-B969-79A11AD3D7D6}"/>
              </a:ext>
            </a:extLst>
          </p:cNvPr>
          <p:cNvSpPr/>
          <p:nvPr/>
        </p:nvSpPr>
        <p:spPr>
          <a:xfrm>
            <a:off x="0" y="0"/>
            <a:ext cx="12192000" cy="6858000"/>
          </a:xfrm>
          <a:prstGeom prst="rect">
            <a:avLst/>
          </a:prstGeom>
          <a:solidFill>
            <a:schemeClr val="tx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A4D7BDE-1CE4-4D35-A64B-6E94E2D09C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4A89F25E-2AAF-4E7C-922A-EF4C0429BCE1}"/>
              </a:ext>
            </a:extLst>
          </p:cNvPr>
          <p:cNvSpPr>
            <a:spLocks noGrp="1"/>
          </p:cNvSpPr>
          <p:nvPr>
            <p:ph type="pic" sz="quarter" idx="26"/>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 name="Rectangle 7">
            <a:extLst>
              <a:ext uri="{FF2B5EF4-FFF2-40B4-BE49-F238E27FC236}">
                <a16:creationId xmlns:a16="http://schemas.microsoft.com/office/drawing/2014/main" id="{072E01AC-6EA4-4616-9448-648CC18E4BD0}"/>
              </a:ext>
            </a:extLst>
          </p:cNvPr>
          <p:cNvSpPr>
            <a:spLocks/>
          </p:cNvSpPr>
          <p:nvPr/>
        </p:nvSpPr>
        <p:spPr bwMode="auto">
          <a:xfrm>
            <a:off x="1287860" y="368724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sp>
        <p:nvSpPr>
          <p:cNvPr id="9" name="Rectangle 6">
            <a:extLst>
              <a:ext uri="{FF2B5EF4-FFF2-40B4-BE49-F238E27FC236}">
                <a16:creationId xmlns:a16="http://schemas.microsoft.com/office/drawing/2014/main" id="{4877082A-24A5-4008-AAF7-BBC302325A3D}"/>
              </a:ext>
            </a:extLst>
          </p:cNvPr>
          <p:cNvSpPr>
            <a:spLocks/>
          </p:cNvSpPr>
          <p:nvPr/>
        </p:nvSpPr>
        <p:spPr bwMode="auto">
          <a:xfrm>
            <a:off x="1270488" y="336127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2"/>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10" name="Rectangle 8">
            <a:extLst>
              <a:ext uri="{FF2B5EF4-FFF2-40B4-BE49-F238E27FC236}">
                <a16:creationId xmlns:a16="http://schemas.microsoft.com/office/drawing/2014/main" id="{5655872D-EEA3-4EE7-9D3E-704A5DC80A92}"/>
              </a:ext>
            </a:extLst>
          </p:cNvPr>
          <p:cNvSpPr>
            <a:spLocks/>
          </p:cNvSpPr>
          <p:nvPr/>
        </p:nvSpPr>
        <p:spPr bwMode="auto">
          <a:xfrm>
            <a:off x="3677230" y="1814513"/>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15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Bold" charset="0"/>
              </a:rPr>
              <a:t>Working Skills:</a:t>
            </a:r>
          </a:p>
        </p:txBody>
      </p:sp>
      <p:grpSp>
        <p:nvGrpSpPr>
          <p:cNvPr id="11" name="Group 10">
            <a:extLst>
              <a:ext uri="{FF2B5EF4-FFF2-40B4-BE49-F238E27FC236}">
                <a16:creationId xmlns:a16="http://schemas.microsoft.com/office/drawing/2014/main" id="{A3C308BB-51DA-47C4-A96C-5A8991FC8688}"/>
              </a:ext>
            </a:extLst>
          </p:cNvPr>
          <p:cNvGrpSpPr/>
          <p:nvPr/>
        </p:nvGrpSpPr>
        <p:grpSpPr>
          <a:xfrm>
            <a:off x="3677230" y="2188691"/>
            <a:ext cx="1910978" cy="1244455"/>
            <a:chOff x="8268755" y="1463675"/>
            <a:chExt cx="1910978" cy="1244455"/>
          </a:xfrm>
        </p:grpSpPr>
        <p:sp>
          <p:nvSpPr>
            <p:cNvPr id="12" name="Rectangle 9">
              <a:extLst>
                <a:ext uri="{FF2B5EF4-FFF2-40B4-BE49-F238E27FC236}">
                  <a16:creationId xmlns:a16="http://schemas.microsoft.com/office/drawing/2014/main" id="{63E9160E-6C79-4F70-9874-790168255B36}"/>
                </a:ext>
              </a:extLst>
            </p:cNvPr>
            <p:cNvSpPr>
              <a:spLocks/>
            </p:cNvSpPr>
            <p:nvPr/>
          </p:nvSpPr>
          <p:spPr bwMode="auto">
            <a:xfrm>
              <a:off x="9865408" y="1463675"/>
              <a:ext cx="314325" cy="124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Ai</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PSD</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HTML</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PHP</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WP</a:t>
              </a:r>
            </a:p>
          </p:txBody>
        </p:sp>
        <p:grpSp>
          <p:nvGrpSpPr>
            <p:cNvPr id="13" name="Group 12">
              <a:extLst>
                <a:ext uri="{FF2B5EF4-FFF2-40B4-BE49-F238E27FC236}">
                  <a16:creationId xmlns:a16="http://schemas.microsoft.com/office/drawing/2014/main" id="{5D2BAE9F-9295-4E4F-A33C-EFE5E558D958}"/>
                </a:ext>
              </a:extLst>
            </p:cNvPr>
            <p:cNvGrpSpPr/>
            <p:nvPr/>
          </p:nvGrpSpPr>
          <p:grpSpPr>
            <a:xfrm>
              <a:off x="8268755" y="1508687"/>
              <a:ext cx="1506093" cy="1154430"/>
              <a:chOff x="8268755" y="1515736"/>
              <a:chExt cx="1506093" cy="1154430"/>
            </a:xfrm>
          </p:grpSpPr>
          <p:grpSp>
            <p:nvGrpSpPr>
              <p:cNvPr id="14" name="Group 13">
                <a:extLst>
                  <a:ext uri="{FF2B5EF4-FFF2-40B4-BE49-F238E27FC236}">
                    <a16:creationId xmlns:a16="http://schemas.microsoft.com/office/drawing/2014/main" id="{13F500DB-C707-4B65-B6D9-1CFE02B5C56B}"/>
                  </a:ext>
                </a:extLst>
              </p:cNvPr>
              <p:cNvGrpSpPr/>
              <p:nvPr/>
            </p:nvGrpSpPr>
            <p:grpSpPr>
              <a:xfrm>
                <a:off x="8268755" y="1515736"/>
                <a:ext cx="1506093" cy="1154430"/>
                <a:chOff x="8268755" y="1515736"/>
                <a:chExt cx="1506093" cy="1154430"/>
              </a:xfrm>
            </p:grpSpPr>
            <p:sp>
              <p:nvSpPr>
                <p:cNvPr id="21" name="Line 11">
                  <a:extLst>
                    <a:ext uri="{FF2B5EF4-FFF2-40B4-BE49-F238E27FC236}">
                      <a16:creationId xmlns:a16="http://schemas.microsoft.com/office/drawing/2014/main" id="{6CDED181-4513-4812-B9DD-C34022C6B674}"/>
                    </a:ext>
                  </a:extLst>
                </p:cNvPr>
                <p:cNvSpPr>
                  <a:spLocks noChangeShapeType="1"/>
                </p:cNvSpPr>
                <p:nvPr/>
              </p:nvSpPr>
              <p:spPr bwMode="auto">
                <a:xfrm>
                  <a:off x="8268755" y="151573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 name="Line 12">
                  <a:extLst>
                    <a:ext uri="{FF2B5EF4-FFF2-40B4-BE49-F238E27FC236}">
                      <a16:creationId xmlns:a16="http://schemas.microsoft.com/office/drawing/2014/main" id="{19A7FAEA-224B-4044-91E6-877D8E50D4AD}"/>
                    </a:ext>
                  </a:extLst>
                </p:cNvPr>
                <p:cNvSpPr>
                  <a:spLocks noChangeShapeType="1"/>
                </p:cNvSpPr>
                <p:nvPr/>
              </p:nvSpPr>
              <p:spPr bwMode="auto">
                <a:xfrm>
                  <a:off x="8268755" y="1804344"/>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 name="Line 13">
                  <a:extLst>
                    <a:ext uri="{FF2B5EF4-FFF2-40B4-BE49-F238E27FC236}">
                      <a16:creationId xmlns:a16="http://schemas.microsoft.com/office/drawing/2014/main" id="{28FE8D57-CA54-4A4E-AC2D-760ABD9F57BC}"/>
                    </a:ext>
                  </a:extLst>
                </p:cNvPr>
                <p:cNvSpPr>
                  <a:spLocks noChangeShapeType="1"/>
                </p:cNvSpPr>
                <p:nvPr/>
              </p:nvSpPr>
              <p:spPr bwMode="auto">
                <a:xfrm>
                  <a:off x="8268755" y="2092952"/>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 name="Line 14">
                  <a:extLst>
                    <a:ext uri="{FF2B5EF4-FFF2-40B4-BE49-F238E27FC236}">
                      <a16:creationId xmlns:a16="http://schemas.microsoft.com/office/drawing/2014/main" id="{3BEA79AD-FEF7-4339-BB3B-BABF6DC853B5}"/>
                    </a:ext>
                  </a:extLst>
                </p:cNvPr>
                <p:cNvSpPr>
                  <a:spLocks noChangeShapeType="1"/>
                </p:cNvSpPr>
                <p:nvPr/>
              </p:nvSpPr>
              <p:spPr bwMode="auto">
                <a:xfrm>
                  <a:off x="8268755" y="2381560"/>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 name="Line 15">
                  <a:extLst>
                    <a:ext uri="{FF2B5EF4-FFF2-40B4-BE49-F238E27FC236}">
                      <a16:creationId xmlns:a16="http://schemas.microsoft.com/office/drawing/2014/main" id="{376DD38A-B142-4C38-85D2-43936E045F1F}"/>
                    </a:ext>
                  </a:extLst>
                </p:cNvPr>
                <p:cNvSpPr>
                  <a:spLocks noChangeShapeType="1"/>
                </p:cNvSpPr>
                <p:nvPr/>
              </p:nvSpPr>
              <p:spPr bwMode="auto">
                <a:xfrm>
                  <a:off x="8268755" y="267016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5" name="Line 17">
                <a:extLst>
                  <a:ext uri="{FF2B5EF4-FFF2-40B4-BE49-F238E27FC236}">
                    <a16:creationId xmlns:a16="http://schemas.microsoft.com/office/drawing/2014/main" id="{5CF378FF-188E-49E4-A31C-3CDC11B7AE12}"/>
                  </a:ext>
                </a:extLst>
              </p:cNvPr>
              <p:cNvSpPr>
                <a:spLocks noChangeShapeType="1"/>
              </p:cNvSpPr>
              <p:nvPr/>
            </p:nvSpPr>
            <p:spPr bwMode="auto">
              <a:xfrm>
                <a:off x="8268755" y="1515736"/>
                <a:ext cx="669231" cy="0"/>
              </a:xfrm>
              <a:prstGeom prst="line">
                <a:avLst/>
              </a:prstGeom>
              <a:noFill/>
              <a:ln w="762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16" name="Line 18">
                <a:extLst>
                  <a:ext uri="{FF2B5EF4-FFF2-40B4-BE49-F238E27FC236}">
                    <a16:creationId xmlns:a16="http://schemas.microsoft.com/office/drawing/2014/main" id="{AC0BD468-76B2-431F-AE98-2A675C3A2E68}"/>
                  </a:ext>
                </a:extLst>
              </p:cNvPr>
              <p:cNvSpPr>
                <a:spLocks noChangeShapeType="1"/>
              </p:cNvSpPr>
              <p:nvPr/>
            </p:nvSpPr>
            <p:spPr bwMode="auto">
              <a:xfrm>
                <a:off x="8268755" y="1804344"/>
                <a:ext cx="1159836"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7" name="Line 19">
                <a:extLst>
                  <a:ext uri="{FF2B5EF4-FFF2-40B4-BE49-F238E27FC236}">
                    <a16:creationId xmlns:a16="http://schemas.microsoft.com/office/drawing/2014/main" id="{3686D810-81BE-4137-8219-F2E551F89CF6}"/>
                  </a:ext>
                </a:extLst>
              </p:cNvPr>
              <p:cNvSpPr>
                <a:spLocks noChangeShapeType="1"/>
              </p:cNvSpPr>
              <p:nvPr/>
            </p:nvSpPr>
            <p:spPr bwMode="auto">
              <a:xfrm>
                <a:off x="8268755" y="2092952"/>
                <a:ext cx="1432941"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Line 20">
                <a:extLst>
                  <a:ext uri="{FF2B5EF4-FFF2-40B4-BE49-F238E27FC236}">
                    <a16:creationId xmlns:a16="http://schemas.microsoft.com/office/drawing/2014/main" id="{96A31836-EA7B-412C-9A80-E3A719669BCC}"/>
                  </a:ext>
                </a:extLst>
              </p:cNvPr>
              <p:cNvSpPr>
                <a:spLocks noChangeShapeType="1"/>
              </p:cNvSpPr>
              <p:nvPr/>
            </p:nvSpPr>
            <p:spPr bwMode="auto">
              <a:xfrm>
                <a:off x="8268755" y="2381560"/>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0" name="Line 21">
                <a:extLst>
                  <a:ext uri="{FF2B5EF4-FFF2-40B4-BE49-F238E27FC236}">
                    <a16:creationId xmlns:a16="http://schemas.microsoft.com/office/drawing/2014/main" id="{6EA92E30-C308-4C2C-90CF-B5820464017C}"/>
                  </a:ext>
                </a:extLst>
              </p:cNvPr>
              <p:cNvSpPr>
                <a:spLocks noChangeShapeType="1"/>
              </p:cNvSpPr>
              <p:nvPr/>
            </p:nvSpPr>
            <p:spPr bwMode="auto">
              <a:xfrm>
                <a:off x="8268755" y="2670166"/>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sp>
        <p:nvSpPr>
          <p:cNvPr id="26" name="Rectangle 6">
            <a:extLst>
              <a:ext uri="{FF2B5EF4-FFF2-40B4-BE49-F238E27FC236}">
                <a16:creationId xmlns:a16="http://schemas.microsoft.com/office/drawing/2014/main" id="{6ABDF824-3392-4AD9-9EDC-AF01020A2113}"/>
              </a:ext>
            </a:extLst>
          </p:cNvPr>
          <p:cNvSpPr>
            <a:spLocks/>
          </p:cNvSpPr>
          <p:nvPr/>
        </p:nvSpPr>
        <p:spPr bwMode="auto">
          <a:xfrm>
            <a:off x="6586420" y="3417036"/>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3"/>
                </a:solidFill>
                <a:latin typeface="Lato" panose="020F0502020204030203" pitchFamily="34" charset="0"/>
                <a:ea typeface="Lato" panose="020F0502020204030203" pitchFamily="34" charset="0"/>
                <a:cs typeface="Lato" panose="020F0502020204030203" pitchFamily="34" charset="0"/>
                <a:sym typeface="Montserrat-Regular" charset="0"/>
              </a:rPr>
              <a:t>ROSEY JUCKEE</a:t>
            </a:r>
          </a:p>
        </p:txBody>
      </p:sp>
      <p:sp>
        <p:nvSpPr>
          <p:cNvPr id="27" name="Rectangle 7">
            <a:extLst>
              <a:ext uri="{FF2B5EF4-FFF2-40B4-BE49-F238E27FC236}">
                <a16:creationId xmlns:a16="http://schemas.microsoft.com/office/drawing/2014/main" id="{6E10CC53-A2EF-455D-B8EC-8CFC490B15DA}"/>
              </a:ext>
            </a:extLst>
          </p:cNvPr>
          <p:cNvSpPr>
            <a:spLocks/>
          </p:cNvSpPr>
          <p:nvPr/>
        </p:nvSpPr>
        <p:spPr bwMode="auto">
          <a:xfrm>
            <a:off x="6603792" y="3743007"/>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sp>
        <p:nvSpPr>
          <p:cNvPr id="28" name="Rectangle 8">
            <a:extLst>
              <a:ext uri="{FF2B5EF4-FFF2-40B4-BE49-F238E27FC236}">
                <a16:creationId xmlns:a16="http://schemas.microsoft.com/office/drawing/2014/main" id="{A92370CF-0EA8-4D65-906D-F7D8E98EE96C}"/>
              </a:ext>
            </a:extLst>
          </p:cNvPr>
          <p:cNvSpPr>
            <a:spLocks/>
          </p:cNvSpPr>
          <p:nvPr/>
        </p:nvSpPr>
        <p:spPr bwMode="auto">
          <a:xfrm>
            <a:off x="8993162" y="1870276"/>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15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Bold" charset="0"/>
              </a:rPr>
              <a:t>Working Skills:</a:t>
            </a:r>
          </a:p>
        </p:txBody>
      </p:sp>
      <p:grpSp>
        <p:nvGrpSpPr>
          <p:cNvPr id="29" name="Group 28">
            <a:extLst>
              <a:ext uri="{FF2B5EF4-FFF2-40B4-BE49-F238E27FC236}">
                <a16:creationId xmlns:a16="http://schemas.microsoft.com/office/drawing/2014/main" id="{93362E20-ADF7-4BE9-AE4A-A0DFAE151886}"/>
              </a:ext>
            </a:extLst>
          </p:cNvPr>
          <p:cNvGrpSpPr/>
          <p:nvPr/>
        </p:nvGrpSpPr>
        <p:grpSpPr>
          <a:xfrm>
            <a:off x="8993162" y="2244454"/>
            <a:ext cx="1910978" cy="1244455"/>
            <a:chOff x="8268755" y="1463675"/>
            <a:chExt cx="1910978" cy="1244455"/>
          </a:xfrm>
        </p:grpSpPr>
        <p:sp>
          <p:nvSpPr>
            <p:cNvPr id="30" name="Rectangle 9">
              <a:extLst>
                <a:ext uri="{FF2B5EF4-FFF2-40B4-BE49-F238E27FC236}">
                  <a16:creationId xmlns:a16="http://schemas.microsoft.com/office/drawing/2014/main" id="{3EC9BFE0-E0BB-452E-B4E9-D0B6568BE4A8}"/>
                </a:ext>
              </a:extLst>
            </p:cNvPr>
            <p:cNvSpPr>
              <a:spLocks/>
            </p:cNvSpPr>
            <p:nvPr/>
          </p:nvSpPr>
          <p:spPr bwMode="auto">
            <a:xfrm>
              <a:off x="9865408" y="1463675"/>
              <a:ext cx="314325" cy="124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Ai</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PSD</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HTML</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PHP</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WP</a:t>
              </a:r>
            </a:p>
          </p:txBody>
        </p:sp>
        <p:grpSp>
          <p:nvGrpSpPr>
            <p:cNvPr id="31" name="Group 30">
              <a:extLst>
                <a:ext uri="{FF2B5EF4-FFF2-40B4-BE49-F238E27FC236}">
                  <a16:creationId xmlns:a16="http://schemas.microsoft.com/office/drawing/2014/main" id="{7FEF565B-BE94-47F4-BC6B-B8E543587582}"/>
                </a:ext>
              </a:extLst>
            </p:cNvPr>
            <p:cNvGrpSpPr/>
            <p:nvPr/>
          </p:nvGrpSpPr>
          <p:grpSpPr>
            <a:xfrm>
              <a:off x="8268755" y="1508687"/>
              <a:ext cx="1506093" cy="1154430"/>
              <a:chOff x="8268755" y="1515736"/>
              <a:chExt cx="1506093" cy="1154430"/>
            </a:xfrm>
          </p:grpSpPr>
          <p:grpSp>
            <p:nvGrpSpPr>
              <p:cNvPr id="32" name="Group 31">
                <a:extLst>
                  <a:ext uri="{FF2B5EF4-FFF2-40B4-BE49-F238E27FC236}">
                    <a16:creationId xmlns:a16="http://schemas.microsoft.com/office/drawing/2014/main" id="{B8ACA549-B1F8-4F2D-BDCD-8764F4FA7A1C}"/>
                  </a:ext>
                </a:extLst>
              </p:cNvPr>
              <p:cNvGrpSpPr/>
              <p:nvPr/>
            </p:nvGrpSpPr>
            <p:grpSpPr>
              <a:xfrm>
                <a:off x="8268755" y="1515736"/>
                <a:ext cx="1506093" cy="1154430"/>
                <a:chOff x="8268755" y="1515736"/>
                <a:chExt cx="1506093" cy="1154430"/>
              </a:xfrm>
            </p:grpSpPr>
            <p:sp>
              <p:nvSpPr>
                <p:cNvPr id="38" name="Line 11">
                  <a:extLst>
                    <a:ext uri="{FF2B5EF4-FFF2-40B4-BE49-F238E27FC236}">
                      <a16:creationId xmlns:a16="http://schemas.microsoft.com/office/drawing/2014/main" id="{B39B88F9-452E-4098-AD99-6E7BA8C4EE19}"/>
                    </a:ext>
                  </a:extLst>
                </p:cNvPr>
                <p:cNvSpPr>
                  <a:spLocks noChangeShapeType="1"/>
                </p:cNvSpPr>
                <p:nvPr/>
              </p:nvSpPr>
              <p:spPr bwMode="auto">
                <a:xfrm>
                  <a:off x="8268755" y="151573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9" name="Line 12">
                  <a:extLst>
                    <a:ext uri="{FF2B5EF4-FFF2-40B4-BE49-F238E27FC236}">
                      <a16:creationId xmlns:a16="http://schemas.microsoft.com/office/drawing/2014/main" id="{E0BB9ADD-B7FA-4F70-B414-EDD30C4671E0}"/>
                    </a:ext>
                  </a:extLst>
                </p:cNvPr>
                <p:cNvSpPr>
                  <a:spLocks noChangeShapeType="1"/>
                </p:cNvSpPr>
                <p:nvPr/>
              </p:nvSpPr>
              <p:spPr bwMode="auto">
                <a:xfrm>
                  <a:off x="8268755" y="1804344"/>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 name="Line 13">
                  <a:extLst>
                    <a:ext uri="{FF2B5EF4-FFF2-40B4-BE49-F238E27FC236}">
                      <a16:creationId xmlns:a16="http://schemas.microsoft.com/office/drawing/2014/main" id="{893E17AA-1EC2-4B76-9068-A8BFE974210A}"/>
                    </a:ext>
                  </a:extLst>
                </p:cNvPr>
                <p:cNvSpPr>
                  <a:spLocks noChangeShapeType="1"/>
                </p:cNvSpPr>
                <p:nvPr/>
              </p:nvSpPr>
              <p:spPr bwMode="auto">
                <a:xfrm>
                  <a:off x="8268755" y="2092952"/>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 name="Line 14">
                  <a:extLst>
                    <a:ext uri="{FF2B5EF4-FFF2-40B4-BE49-F238E27FC236}">
                      <a16:creationId xmlns:a16="http://schemas.microsoft.com/office/drawing/2014/main" id="{45E06159-3E35-4DCA-A009-6683A0532A3A}"/>
                    </a:ext>
                  </a:extLst>
                </p:cNvPr>
                <p:cNvSpPr>
                  <a:spLocks noChangeShapeType="1"/>
                </p:cNvSpPr>
                <p:nvPr/>
              </p:nvSpPr>
              <p:spPr bwMode="auto">
                <a:xfrm>
                  <a:off x="8268755" y="2381560"/>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2" name="Line 15">
                  <a:extLst>
                    <a:ext uri="{FF2B5EF4-FFF2-40B4-BE49-F238E27FC236}">
                      <a16:creationId xmlns:a16="http://schemas.microsoft.com/office/drawing/2014/main" id="{A3E07A68-6DEC-4B77-A0F8-01A6E16C1D6E}"/>
                    </a:ext>
                  </a:extLst>
                </p:cNvPr>
                <p:cNvSpPr>
                  <a:spLocks noChangeShapeType="1"/>
                </p:cNvSpPr>
                <p:nvPr/>
              </p:nvSpPr>
              <p:spPr bwMode="auto">
                <a:xfrm>
                  <a:off x="8268755" y="267016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 name="Line 17">
                <a:extLst>
                  <a:ext uri="{FF2B5EF4-FFF2-40B4-BE49-F238E27FC236}">
                    <a16:creationId xmlns:a16="http://schemas.microsoft.com/office/drawing/2014/main" id="{52D29BB3-BE63-4EFB-A4EF-C7165D2E77A8}"/>
                  </a:ext>
                </a:extLst>
              </p:cNvPr>
              <p:cNvSpPr>
                <a:spLocks noChangeShapeType="1"/>
              </p:cNvSpPr>
              <p:nvPr/>
            </p:nvSpPr>
            <p:spPr bwMode="auto">
              <a:xfrm>
                <a:off x="8268755" y="1515736"/>
                <a:ext cx="669231" cy="0"/>
              </a:xfrm>
              <a:prstGeom prst="line">
                <a:avLst/>
              </a:prstGeom>
              <a:noFill/>
              <a:ln w="762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34" name="Line 18">
                <a:extLst>
                  <a:ext uri="{FF2B5EF4-FFF2-40B4-BE49-F238E27FC236}">
                    <a16:creationId xmlns:a16="http://schemas.microsoft.com/office/drawing/2014/main" id="{C793279E-D943-4907-A577-CF0101EDE96E}"/>
                  </a:ext>
                </a:extLst>
              </p:cNvPr>
              <p:cNvSpPr>
                <a:spLocks noChangeShapeType="1"/>
              </p:cNvSpPr>
              <p:nvPr/>
            </p:nvSpPr>
            <p:spPr bwMode="auto">
              <a:xfrm>
                <a:off x="8268755" y="1804344"/>
                <a:ext cx="1159836"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 name="Line 19">
                <a:extLst>
                  <a:ext uri="{FF2B5EF4-FFF2-40B4-BE49-F238E27FC236}">
                    <a16:creationId xmlns:a16="http://schemas.microsoft.com/office/drawing/2014/main" id="{3D29CE03-B103-48E4-8D25-50CD2B242090}"/>
                  </a:ext>
                </a:extLst>
              </p:cNvPr>
              <p:cNvSpPr>
                <a:spLocks noChangeShapeType="1"/>
              </p:cNvSpPr>
              <p:nvPr/>
            </p:nvSpPr>
            <p:spPr bwMode="auto">
              <a:xfrm>
                <a:off x="8268755" y="2092952"/>
                <a:ext cx="1432941"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 name="Line 20">
                <a:extLst>
                  <a:ext uri="{FF2B5EF4-FFF2-40B4-BE49-F238E27FC236}">
                    <a16:creationId xmlns:a16="http://schemas.microsoft.com/office/drawing/2014/main" id="{0A2B9496-076D-4748-9379-FA88832A6173}"/>
                  </a:ext>
                </a:extLst>
              </p:cNvPr>
              <p:cNvSpPr>
                <a:spLocks noChangeShapeType="1"/>
              </p:cNvSpPr>
              <p:nvPr/>
            </p:nvSpPr>
            <p:spPr bwMode="auto">
              <a:xfrm>
                <a:off x="8268755" y="2381560"/>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7" name="Line 21">
                <a:extLst>
                  <a:ext uri="{FF2B5EF4-FFF2-40B4-BE49-F238E27FC236}">
                    <a16:creationId xmlns:a16="http://schemas.microsoft.com/office/drawing/2014/main" id="{23BD7A7B-D063-4B7B-AE81-0EB8EA08F654}"/>
                  </a:ext>
                </a:extLst>
              </p:cNvPr>
              <p:cNvSpPr>
                <a:spLocks noChangeShapeType="1"/>
              </p:cNvSpPr>
              <p:nvPr/>
            </p:nvSpPr>
            <p:spPr bwMode="auto">
              <a:xfrm>
                <a:off x="8268755" y="2670166"/>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sp>
        <p:nvSpPr>
          <p:cNvPr id="43" name="Rectangle 7">
            <a:extLst>
              <a:ext uri="{FF2B5EF4-FFF2-40B4-BE49-F238E27FC236}">
                <a16:creationId xmlns:a16="http://schemas.microsoft.com/office/drawing/2014/main" id="{88DD8986-38FB-4C34-9478-EF3152CFF4B2}"/>
              </a:ext>
            </a:extLst>
          </p:cNvPr>
          <p:cNvSpPr>
            <a:spLocks/>
          </p:cNvSpPr>
          <p:nvPr/>
        </p:nvSpPr>
        <p:spPr bwMode="auto">
          <a:xfrm>
            <a:off x="1305232" y="6231595"/>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sp>
        <p:nvSpPr>
          <p:cNvPr id="44" name="Rectangle 6">
            <a:extLst>
              <a:ext uri="{FF2B5EF4-FFF2-40B4-BE49-F238E27FC236}">
                <a16:creationId xmlns:a16="http://schemas.microsoft.com/office/drawing/2014/main" id="{8BDABCD6-316A-4939-9A85-C26940189163}"/>
              </a:ext>
            </a:extLst>
          </p:cNvPr>
          <p:cNvSpPr>
            <a:spLocks/>
          </p:cNvSpPr>
          <p:nvPr/>
        </p:nvSpPr>
        <p:spPr bwMode="auto">
          <a:xfrm>
            <a:off x="1287860" y="5905624"/>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4"/>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45" name="Rectangle 8">
            <a:extLst>
              <a:ext uri="{FF2B5EF4-FFF2-40B4-BE49-F238E27FC236}">
                <a16:creationId xmlns:a16="http://schemas.microsoft.com/office/drawing/2014/main" id="{D30F0D31-A6B8-4DCF-9AE2-FB80EC5285B5}"/>
              </a:ext>
            </a:extLst>
          </p:cNvPr>
          <p:cNvSpPr>
            <a:spLocks/>
          </p:cNvSpPr>
          <p:nvPr/>
        </p:nvSpPr>
        <p:spPr bwMode="auto">
          <a:xfrm>
            <a:off x="3694602" y="4358864"/>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15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Bold" charset="0"/>
              </a:rPr>
              <a:t>Working Skills:</a:t>
            </a:r>
          </a:p>
        </p:txBody>
      </p:sp>
      <p:grpSp>
        <p:nvGrpSpPr>
          <p:cNvPr id="46" name="Group 45">
            <a:extLst>
              <a:ext uri="{FF2B5EF4-FFF2-40B4-BE49-F238E27FC236}">
                <a16:creationId xmlns:a16="http://schemas.microsoft.com/office/drawing/2014/main" id="{7FA890CE-2AF5-4DB0-AD75-88517F80A8A9}"/>
              </a:ext>
            </a:extLst>
          </p:cNvPr>
          <p:cNvGrpSpPr/>
          <p:nvPr/>
        </p:nvGrpSpPr>
        <p:grpSpPr>
          <a:xfrm>
            <a:off x="3694602" y="4733042"/>
            <a:ext cx="1910978" cy="1244455"/>
            <a:chOff x="8268755" y="1463675"/>
            <a:chExt cx="1910978" cy="1244455"/>
          </a:xfrm>
        </p:grpSpPr>
        <p:sp>
          <p:nvSpPr>
            <p:cNvPr id="47" name="Rectangle 9">
              <a:extLst>
                <a:ext uri="{FF2B5EF4-FFF2-40B4-BE49-F238E27FC236}">
                  <a16:creationId xmlns:a16="http://schemas.microsoft.com/office/drawing/2014/main" id="{410A91AE-DD44-4969-B9A6-9A9DDA3E49C2}"/>
                </a:ext>
              </a:extLst>
            </p:cNvPr>
            <p:cNvSpPr>
              <a:spLocks/>
            </p:cNvSpPr>
            <p:nvPr/>
          </p:nvSpPr>
          <p:spPr bwMode="auto">
            <a:xfrm>
              <a:off x="9865408" y="1463675"/>
              <a:ext cx="314325" cy="124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Ai</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PSD</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HTML</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PHP</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WP</a:t>
              </a:r>
            </a:p>
          </p:txBody>
        </p:sp>
        <p:grpSp>
          <p:nvGrpSpPr>
            <p:cNvPr id="48" name="Group 47">
              <a:extLst>
                <a:ext uri="{FF2B5EF4-FFF2-40B4-BE49-F238E27FC236}">
                  <a16:creationId xmlns:a16="http://schemas.microsoft.com/office/drawing/2014/main" id="{C3CE44A2-04E1-4FD0-8A0C-BFF4819EC08D}"/>
                </a:ext>
              </a:extLst>
            </p:cNvPr>
            <p:cNvGrpSpPr/>
            <p:nvPr/>
          </p:nvGrpSpPr>
          <p:grpSpPr>
            <a:xfrm>
              <a:off x="8268755" y="1508687"/>
              <a:ext cx="1506093" cy="1154430"/>
              <a:chOff x="8268755" y="1515736"/>
              <a:chExt cx="1506093" cy="1154430"/>
            </a:xfrm>
          </p:grpSpPr>
          <p:grpSp>
            <p:nvGrpSpPr>
              <p:cNvPr id="49" name="Group 48">
                <a:extLst>
                  <a:ext uri="{FF2B5EF4-FFF2-40B4-BE49-F238E27FC236}">
                    <a16:creationId xmlns:a16="http://schemas.microsoft.com/office/drawing/2014/main" id="{D2A175D2-B403-4DD4-852A-5A8E0B1FD9D1}"/>
                  </a:ext>
                </a:extLst>
              </p:cNvPr>
              <p:cNvGrpSpPr/>
              <p:nvPr/>
            </p:nvGrpSpPr>
            <p:grpSpPr>
              <a:xfrm>
                <a:off x="8268755" y="1515736"/>
                <a:ext cx="1506093" cy="1154430"/>
                <a:chOff x="8268755" y="1515736"/>
                <a:chExt cx="1506093" cy="1154430"/>
              </a:xfrm>
            </p:grpSpPr>
            <p:sp>
              <p:nvSpPr>
                <p:cNvPr id="55" name="Line 11">
                  <a:extLst>
                    <a:ext uri="{FF2B5EF4-FFF2-40B4-BE49-F238E27FC236}">
                      <a16:creationId xmlns:a16="http://schemas.microsoft.com/office/drawing/2014/main" id="{CAADEFA5-E166-4B1E-827D-C28A87D951DF}"/>
                    </a:ext>
                  </a:extLst>
                </p:cNvPr>
                <p:cNvSpPr>
                  <a:spLocks noChangeShapeType="1"/>
                </p:cNvSpPr>
                <p:nvPr/>
              </p:nvSpPr>
              <p:spPr bwMode="auto">
                <a:xfrm>
                  <a:off x="8268755" y="151573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6" name="Line 12">
                  <a:extLst>
                    <a:ext uri="{FF2B5EF4-FFF2-40B4-BE49-F238E27FC236}">
                      <a16:creationId xmlns:a16="http://schemas.microsoft.com/office/drawing/2014/main" id="{968EDA1C-2073-406F-97CB-1EE43CD78954}"/>
                    </a:ext>
                  </a:extLst>
                </p:cNvPr>
                <p:cNvSpPr>
                  <a:spLocks noChangeShapeType="1"/>
                </p:cNvSpPr>
                <p:nvPr/>
              </p:nvSpPr>
              <p:spPr bwMode="auto">
                <a:xfrm>
                  <a:off x="8268755" y="1804344"/>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7" name="Line 13">
                  <a:extLst>
                    <a:ext uri="{FF2B5EF4-FFF2-40B4-BE49-F238E27FC236}">
                      <a16:creationId xmlns:a16="http://schemas.microsoft.com/office/drawing/2014/main" id="{006123EC-9883-4244-BDC4-37313E6B2ECC}"/>
                    </a:ext>
                  </a:extLst>
                </p:cNvPr>
                <p:cNvSpPr>
                  <a:spLocks noChangeShapeType="1"/>
                </p:cNvSpPr>
                <p:nvPr/>
              </p:nvSpPr>
              <p:spPr bwMode="auto">
                <a:xfrm>
                  <a:off x="8268755" y="2092952"/>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8" name="Line 14">
                  <a:extLst>
                    <a:ext uri="{FF2B5EF4-FFF2-40B4-BE49-F238E27FC236}">
                      <a16:creationId xmlns:a16="http://schemas.microsoft.com/office/drawing/2014/main" id="{27E5F0EC-2DB0-49FC-B449-B02845BA4260}"/>
                    </a:ext>
                  </a:extLst>
                </p:cNvPr>
                <p:cNvSpPr>
                  <a:spLocks noChangeShapeType="1"/>
                </p:cNvSpPr>
                <p:nvPr/>
              </p:nvSpPr>
              <p:spPr bwMode="auto">
                <a:xfrm>
                  <a:off x="8268755" y="2381560"/>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9" name="Line 15">
                  <a:extLst>
                    <a:ext uri="{FF2B5EF4-FFF2-40B4-BE49-F238E27FC236}">
                      <a16:creationId xmlns:a16="http://schemas.microsoft.com/office/drawing/2014/main" id="{2233C7FF-3D3A-427A-B4CB-43255DB61E85}"/>
                    </a:ext>
                  </a:extLst>
                </p:cNvPr>
                <p:cNvSpPr>
                  <a:spLocks noChangeShapeType="1"/>
                </p:cNvSpPr>
                <p:nvPr/>
              </p:nvSpPr>
              <p:spPr bwMode="auto">
                <a:xfrm>
                  <a:off x="8268755" y="267016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 name="Line 17">
                <a:extLst>
                  <a:ext uri="{FF2B5EF4-FFF2-40B4-BE49-F238E27FC236}">
                    <a16:creationId xmlns:a16="http://schemas.microsoft.com/office/drawing/2014/main" id="{22471DA0-B33E-4926-BA6C-06644966D660}"/>
                  </a:ext>
                </a:extLst>
              </p:cNvPr>
              <p:cNvSpPr>
                <a:spLocks noChangeShapeType="1"/>
              </p:cNvSpPr>
              <p:nvPr/>
            </p:nvSpPr>
            <p:spPr bwMode="auto">
              <a:xfrm>
                <a:off x="8268755" y="1515736"/>
                <a:ext cx="669231" cy="0"/>
              </a:xfrm>
              <a:prstGeom prst="line">
                <a:avLst/>
              </a:prstGeom>
              <a:noFill/>
              <a:ln w="762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51" name="Line 18">
                <a:extLst>
                  <a:ext uri="{FF2B5EF4-FFF2-40B4-BE49-F238E27FC236}">
                    <a16:creationId xmlns:a16="http://schemas.microsoft.com/office/drawing/2014/main" id="{375AA78F-C11B-4331-8D2A-C9CC980E3E42}"/>
                  </a:ext>
                </a:extLst>
              </p:cNvPr>
              <p:cNvSpPr>
                <a:spLocks noChangeShapeType="1"/>
              </p:cNvSpPr>
              <p:nvPr/>
            </p:nvSpPr>
            <p:spPr bwMode="auto">
              <a:xfrm>
                <a:off x="8268755" y="1804344"/>
                <a:ext cx="1159836"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2" name="Line 19">
                <a:extLst>
                  <a:ext uri="{FF2B5EF4-FFF2-40B4-BE49-F238E27FC236}">
                    <a16:creationId xmlns:a16="http://schemas.microsoft.com/office/drawing/2014/main" id="{98387E4D-789F-43C8-B9B6-533E800C19A1}"/>
                  </a:ext>
                </a:extLst>
              </p:cNvPr>
              <p:cNvSpPr>
                <a:spLocks noChangeShapeType="1"/>
              </p:cNvSpPr>
              <p:nvPr/>
            </p:nvSpPr>
            <p:spPr bwMode="auto">
              <a:xfrm>
                <a:off x="8268755" y="2092952"/>
                <a:ext cx="1432941"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3" name="Line 20">
                <a:extLst>
                  <a:ext uri="{FF2B5EF4-FFF2-40B4-BE49-F238E27FC236}">
                    <a16:creationId xmlns:a16="http://schemas.microsoft.com/office/drawing/2014/main" id="{243DD73A-B843-4626-B447-36E251F5C838}"/>
                  </a:ext>
                </a:extLst>
              </p:cNvPr>
              <p:cNvSpPr>
                <a:spLocks noChangeShapeType="1"/>
              </p:cNvSpPr>
              <p:nvPr/>
            </p:nvSpPr>
            <p:spPr bwMode="auto">
              <a:xfrm>
                <a:off x="8268755" y="2381560"/>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4" name="Line 21">
                <a:extLst>
                  <a:ext uri="{FF2B5EF4-FFF2-40B4-BE49-F238E27FC236}">
                    <a16:creationId xmlns:a16="http://schemas.microsoft.com/office/drawing/2014/main" id="{9348AEF4-3EDA-41D2-918B-594FFEE3B5CB}"/>
                  </a:ext>
                </a:extLst>
              </p:cNvPr>
              <p:cNvSpPr>
                <a:spLocks noChangeShapeType="1"/>
              </p:cNvSpPr>
              <p:nvPr/>
            </p:nvSpPr>
            <p:spPr bwMode="auto">
              <a:xfrm>
                <a:off x="8268755" y="2670166"/>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sp>
        <p:nvSpPr>
          <p:cNvPr id="60" name="Rectangle 6">
            <a:extLst>
              <a:ext uri="{FF2B5EF4-FFF2-40B4-BE49-F238E27FC236}">
                <a16:creationId xmlns:a16="http://schemas.microsoft.com/office/drawing/2014/main" id="{39F87749-3254-48F6-867B-F8D60F2BBAC0}"/>
              </a:ext>
            </a:extLst>
          </p:cNvPr>
          <p:cNvSpPr>
            <a:spLocks/>
          </p:cNvSpPr>
          <p:nvPr/>
        </p:nvSpPr>
        <p:spPr bwMode="auto">
          <a:xfrm>
            <a:off x="6603792" y="5961387"/>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5"/>
                </a:solidFill>
                <a:latin typeface="Lato" panose="020F0502020204030203" pitchFamily="34" charset="0"/>
                <a:ea typeface="Lato" panose="020F0502020204030203" pitchFamily="34" charset="0"/>
                <a:cs typeface="Lato" panose="020F0502020204030203" pitchFamily="34" charset="0"/>
                <a:sym typeface="Montserrat-Regular" charset="0"/>
              </a:rPr>
              <a:t>ROSEY JUCKEE</a:t>
            </a:r>
          </a:p>
        </p:txBody>
      </p:sp>
      <p:sp>
        <p:nvSpPr>
          <p:cNvPr id="61" name="Rectangle 7">
            <a:extLst>
              <a:ext uri="{FF2B5EF4-FFF2-40B4-BE49-F238E27FC236}">
                <a16:creationId xmlns:a16="http://schemas.microsoft.com/office/drawing/2014/main" id="{80B2767D-03F0-47E6-841C-9733785791CA}"/>
              </a:ext>
            </a:extLst>
          </p:cNvPr>
          <p:cNvSpPr>
            <a:spLocks/>
          </p:cNvSpPr>
          <p:nvPr/>
        </p:nvSpPr>
        <p:spPr bwMode="auto">
          <a:xfrm>
            <a:off x="6621164" y="6287358"/>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sp>
        <p:nvSpPr>
          <p:cNvPr id="62" name="Rectangle 8">
            <a:extLst>
              <a:ext uri="{FF2B5EF4-FFF2-40B4-BE49-F238E27FC236}">
                <a16:creationId xmlns:a16="http://schemas.microsoft.com/office/drawing/2014/main" id="{2D27C38F-16AC-43BB-8B0E-714B7DAE69DC}"/>
              </a:ext>
            </a:extLst>
          </p:cNvPr>
          <p:cNvSpPr>
            <a:spLocks/>
          </p:cNvSpPr>
          <p:nvPr/>
        </p:nvSpPr>
        <p:spPr bwMode="auto">
          <a:xfrm>
            <a:off x="9010534" y="4414627"/>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15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Bold" charset="0"/>
              </a:rPr>
              <a:t>Working Skills:</a:t>
            </a:r>
          </a:p>
        </p:txBody>
      </p:sp>
      <p:grpSp>
        <p:nvGrpSpPr>
          <p:cNvPr id="63" name="Group 62">
            <a:extLst>
              <a:ext uri="{FF2B5EF4-FFF2-40B4-BE49-F238E27FC236}">
                <a16:creationId xmlns:a16="http://schemas.microsoft.com/office/drawing/2014/main" id="{87713D4D-CC05-458C-ADCF-CBB3899E185D}"/>
              </a:ext>
            </a:extLst>
          </p:cNvPr>
          <p:cNvGrpSpPr/>
          <p:nvPr/>
        </p:nvGrpSpPr>
        <p:grpSpPr>
          <a:xfrm>
            <a:off x="9010534" y="4788805"/>
            <a:ext cx="1910978" cy="1244455"/>
            <a:chOff x="8268755" y="1463675"/>
            <a:chExt cx="1910978" cy="1244455"/>
          </a:xfrm>
        </p:grpSpPr>
        <p:sp>
          <p:nvSpPr>
            <p:cNvPr id="64" name="Rectangle 9">
              <a:extLst>
                <a:ext uri="{FF2B5EF4-FFF2-40B4-BE49-F238E27FC236}">
                  <a16:creationId xmlns:a16="http://schemas.microsoft.com/office/drawing/2014/main" id="{81241C8E-A3CC-4E59-BDED-59A5ACD54577}"/>
                </a:ext>
              </a:extLst>
            </p:cNvPr>
            <p:cNvSpPr>
              <a:spLocks/>
            </p:cNvSpPr>
            <p:nvPr/>
          </p:nvSpPr>
          <p:spPr bwMode="auto">
            <a:xfrm>
              <a:off x="9865408" y="1463675"/>
              <a:ext cx="314325" cy="124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Ai</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PSD</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HTML</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PHP</a:t>
              </a:r>
            </a:p>
            <a:p>
              <a:pPr algn="l">
                <a:lnSpc>
                  <a:spcPts val="1800"/>
                </a:lnSpc>
              </a:pPr>
              <a:r>
                <a:rPr lang="en-US" sz="1000" b="1" dirty="0">
                  <a:solidFill>
                    <a:schemeClr val="tx1"/>
                  </a:solidFill>
                  <a:latin typeface="Lato" panose="020F0502020204030203" pitchFamily="34" charset="0"/>
                  <a:ea typeface="Lato" panose="020F0502020204030203" pitchFamily="34" charset="0"/>
                  <a:cs typeface="Lato" panose="020F0502020204030203" pitchFamily="34" charset="0"/>
                  <a:sym typeface="Montserrat-Regular" charset="0"/>
                </a:rPr>
                <a:t>WP</a:t>
              </a:r>
            </a:p>
          </p:txBody>
        </p:sp>
        <p:grpSp>
          <p:nvGrpSpPr>
            <p:cNvPr id="65" name="Group 64">
              <a:extLst>
                <a:ext uri="{FF2B5EF4-FFF2-40B4-BE49-F238E27FC236}">
                  <a16:creationId xmlns:a16="http://schemas.microsoft.com/office/drawing/2014/main" id="{E7368B1D-A558-4536-AF15-BDEDD73E46C7}"/>
                </a:ext>
              </a:extLst>
            </p:cNvPr>
            <p:cNvGrpSpPr/>
            <p:nvPr/>
          </p:nvGrpSpPr>
          <p:grpSpPr>
            <a:xfrm>
              <a:off x="8268755" y="1508687"/>
              <a:ext cx="1506093" cy="1154430"/>
              <a:chOff x="8268755" y="1515736"/>
              <a:chExt cx="1506093" cy="1154430"/>
            </a:xfrm>
          </p:grpSpPr>
          <p:grpSp>
            <p:nvGrpSpPr>
              <p:cNvPr id="66" name="Group 65">
                <a:extLst>
                  <a:ext uri="{FF2B5EF4-FFF2-40B4-BE49-F238E27FC236}">
                    <a16:creationId xmlns:a16="http://schemas.microsoft.com/office/drawing/2014/main" id="{00A3D00B-09B7-495A-91AB-CC42838B5D6B}"/>
                  </a:ext>
                </a:extLst>
              </p:cNvPr>
              <p:cNvGrpSpPr/>
              <p:nvPr/>
            </p:nvGrpSpPr>
            <p:grpSpPr>
              <a:xfrm>
                <a:off x="8268755" y="1515736"/>
                <a:ext cx="1506093" cy="1154430"/>
                <a:chOff x="8268755" y="1515736"/>
                <a:chExt cx="1506093" cy="1154430"/>
              </a:xfrm>
            </p:grpSpPr>
            <p:sp>
              <p:nvSpPr>
                <p:cNvPr id="72" name="Line 11">
                  <a:extLst>
                    <a:ext uri="{FF2B5EF4-FFF2-40B4-BE49-F238E27FC236}">
                      <a16:creationId xmlns:a16="http://schemas.microsoft.com/office/drawing/2014/main" id="{A54E8A93-896D-4990-AB90-B180C7FE3A21}"/>
                    </a:ext>
                  </a:extLst>
                </p:cNvPr>
                <p:cNvSpPr>
                  <a:spLocks noChangeShapeType="1"/>
                </p:cNvSpPr>
                <p:nvPr/>
              </p:nvSpPr>
              <p:spPr bwMode="auto">
                <a:xfrm>
                  <a:off x="8268755" y="151573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3" name="Line 12">
                  <a:extLst>
                    <a:ext uri="{FF2B5EF4-FFF2-40B4-BE49-F238E27FC236}">
                      <a16:creationId xmlns:a16="http://schemas.microsoft.com/office/drawing/2014/main" id="{4D194D31-90C4-4137-A085-17C857F7FC3A}"/>
                    </a:ext>
                  </a:extLst>
                </p:cNvPr>
                <p:cNvSpPr>
                  <a:spLocks noChangeShapeType="1"/>
                </p:cNvSpPr>
                <p:nvPr/>
              </p:nvSpPr>
              <p:spPr bwMode="auto">
                <a:xfrm>
                  <a:off x="8268755" y="1804344"/>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4" name="Line 13">
                  <a:extLst>
                    <a:ext uri="{FF2B5EF4-FFF2-40B4-BE49-F238E27FC236}">
                      <a16:creationId xmlns:a16="http://schemas.microsoft.com/office/drawing/2014/main" id="{F2A7CE26-635F-4FC1-9C22-3C1E3F0523BC}"/>
                    </a:ext>
                  </a:extLst>
                </p:cNvPr>
                <p:cNvSpPr>
                  <a:spLocks noChangeShapeType="1"/>
                </p:cNvSpPr>
                <p:nvPr/>
              </p:nvSpPr>
              <p:spPr bwMode="auto">
                <a:xfrm>
                  <a:off x="8268755" y="2092952"/>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5" name="Line 14">
                  <a:extLst>
                    <a:ext uri="{FF2B5EF4-FFF2-40B4-BE49-F238E27FC236}">
                      <a16:creationId xmlns:a16="http://schemas.microsoft.com/office/drawing/2014/main" id="{56E3C4E0-9B51-4F48-BED2-DC83F44A4C11}"/>
                    </a:ext>
                  </a:extLst>
                </p:cNvPr>
                <p:cNvSpPr>
                  <a:spLocks noChangeShapeType="1"/>
                </p:cNvSpPr>
                <p:nvPr/>
              </p:nvSpPr>
              <p:spPr bwMode="auto">
                <a:xfrm>
                  <a:off x="8268755" y="2381560"/>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6" name="Line 15">
                  <a:extLst>
                    <a:ext uri="{FF2B5EF4-FFF2-40B4-BE49-F238E27FC236}">
                      <a16:creationId xmlns:a16="http://schemas.microsoft.com/office/drawing/2014/main" id="{D4CE359F-6E9F-4D79-B5C2-F51F8BBB3258}"/>
                    </a:ext>
                  </a:extLst>
                </p:cNvPr>
                <p:cNvSpPr>
                  <a:spLocks noChangeShapeType="1"/>
                </p:cNvSpPr>
                <p:nvPr/>
              </p:nvSpPr>
              <p:spPr bwMode="auto">
                <a:xfrm>
                  <a:off x="8268755" y="267016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67" name="Line 17">
                <a:extLst>
                  <a:ext uri="{FF2B5EF4-FFF2-40B4-BE49-F238E27FC236}">
                    <a16:creationId xmlns:a16="http://schemas.microsoft.com/office/drawing/2014/main" id="{A5218439-BEBB-4943-926B-0AD8F5E5E9F4}"/>
                  </a:ext>
                </a:extLst>
              </p:cNvPr>
              <p:cNvSpPr>
                <a:spLocks noChangeShapeType="1"/>
              </p:cNvSpPr>
              <p:nvPr/>
            </p:nvSpPr>
            <p:spPr bwMode="auto">
              <a:xfrm>
                <a:off x="8268755" y="1515736"/>
                <a:ext cx="669231" cy="0"/>
              </a:xfrm>
              <a:prstGeom prst="line">
                <a:avLst/>
              </a:prstGeom>
              <a:noFill/>
              <a:ln w="762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68" name="Line 18">
                <a:extLst>
                  <a:ext uri="{FF2B5EF4-FFF2-40B4-BE49-F238E27FC236}">
                    <a16:creationId xmlns:a16="http://schemas.microsoft.com/office/drawing/2014/main" id="{D94785FF-D196-46EE-AFD9-FF76B12005F1}"/>
                  </a:ext>
                </a:extLst>
              </p:cNvPr>
              <p:cNvSpPr>
                <a:spLocks noChangeShapeType="1"/>
              </p:cNvSpPr>
              <p:nvPr/>
            </p:nvSpPr>
            <p:spPr bwMode="auto">
              <a:xfrm>
                <a:off x="8268755" y="1804344"/>
                <a:ext cx="1159836"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69" name="Line 19">
                <a:extLst>
                  <a:ext uri="{FF2B5EF4-FFF2-40B4-BE49-F238E27FC236}">
                    <a16:creationId xmlns:a16="http://schemas.microsoft.com/office/drawing/2014/main" id="{8AA162CC-4CA0-4D5F-935B-DCD72A846EF4}"/>
                  </a:ext>
                </a:extLst>
              </p:cNvPr>
              <p:cNvSpPr>
                <a:spLocks noChangeShapeType="1"/>
              </p:cNvSpPr>
              <p:nvPr/>
            </p:nvSpPr>
            <p:spPr bwMode="auto">
              <a:xfrm>
                <a:off x="8268755" y="2092952"/>
                <a:ext cx="1432941"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0" name="Line 20">
                <a:extLst>
                  <a:ext uri="{FF2B5EF4-FFF2-40B4-BE49-F238E27FC236}">
                    <a16:creationId xmlns:a16="http://schemas.microsoft.com/office/drawing/2014/main" id="{272CAB7F-B53D-4815-965E-FAF4B788FD60}"/>
                  </a:ext>
                </a:extLst>
              </p:cNvPr>
              <p:cNvSpPr>
                <a:spLocks noChangeShapeType="1"/>
              </p:cNvSpPr>
              <p:nvPr/>
            </p:nvSpPr>
            <p:spPr bwMode="auto">
              <a:xfrm>
                <a:off x="8268755" y="2381560"/>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1" name="Line 21">
                <a:extLst>
                  <a:ext uri="{FF2B5EF4-FFF2-40B4-BE49-F238E27FC236}">
                    <a16:creationId xmlns:a16="http://schemas.microsoft.com/office/drawing/2014/main" id="{AEE544AE-8279-43F9-9184-787449529704}"/>
                  </a:ext>
                </a:extLst>
              </p:cNvPr>
              <p:cNvSpPr>
                <a:spLocks noChangeShapeType="1"/>
              </p:cNvSpPr>
              <p:nvPr/>
            </p:nvSpPr>
            <p:spPr bwMode="auto">
              <a:xfrm>
                <a:off x="8268755" y="2670166"/>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sp>
        <p:nvSpPr>
          <p:cNvPr id="5" name="Picture Placeholder 4">
            <a:extLst>
              <a:ext uri="{FF2B5EF4-FFF2-40B4-BE49-F238E27FC236}">
                <a16:creationId xmlns:a16="http://schemas.microsoft.com/office/drawing/2014/main" id="{55ECA52C-3031-4A15-A8B2-580D828889BA}"/>
              </a:ext>
            </a:extLst>
          </p:cNvPr>
          <p:cNvSpPr>
            <a:spLocks noGrp="1"/>
          </p:cNvSpPr>
          <p:nvPr>
            <p:ph type="pic" sz="quarter" idx="196"/>
          </p:nvPr>
        </p:nvSpPr>
        <p:spPr/>
      </p:sp>
      <p:sp>
        <p:nvSpPr>
          <p:cNvPr id="7" name="Picture Placeholder 6">
            <a:extLst>
              <a:ext uri="{FF2B5EF4-FFF2-40B4-BE49-F238E27FC236}">
                <a16:creationId xmlns:a16="http://schemas.microsoft.com/office/drawing/2014/main" id="{7C8334D8-CD74-4140-B3D5-D4D53F162414}"/>
              </a:ext>
            </a:extLst>
          </p:cNvPr>
          <p:cNvSpPr>
            <a:spLocks noGrp="1"/>
          </p:cNvSpPr>
          <p:nvPr>
            <p:ph type="pic" sz="quarter" idx="197"/>
          </p:nvPr>
        </p:nvSpPr>
        <p:spPr/>
      </p:sp>
      <p:sp>
        <p:nvSpPr>
          <p:cNvPr id="78" name="Picture Placeholder 77">
            <a:extLst>
              <a:ext uri="{FF2B5EF4-FFF2-40B4-BE49-F238E27FC236}">
                <a16:creationId xmlns:a16="http://schemas.microsoft.com/office/drawing/2014/main" id="{3B82BAEA-FDB0-4997-B995-D0452241066C}"/>
              </a:ext>
            </a:extLst>
          </p:cNvPr>
          <p:cNvSpPr>
            <a:spLocks noGrp="1"/>
          </p:cNvSpPr>
          <p:nvPr>
            <p:ph type="pic" sz="quarter" idx="199"/>
          </p:nvPr>
        </p:nvSpPr>
        <p:spPr/>
      </p:sp>
      <p:sp>
        <p:nvSpPr>
          <p:cNvPr id="80" name="Picture Placeholder 79">
            <a:extLst>
              <a:ext uri="{FF2B5EF4-FFF2-40B4-BE49-F238E27FC236}">
                <a16:creationId xmlns:a16="http://schemas.microsoft.com/office/drawing/2014/main" id="{CF862F29-CF87-4347-BB2A-2361AA44797E}"/>
              </a:ext>
            </a:extLst>
          </p:cNvPr>
          <p:cNvSpPr>
            <a:spLocks noGrp="1"/>
          </p:cNvSpPr>
          <p:nvPr>
            <p:ph type="pic" sz="quarter" idx="198"/>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3" name="Group 32">
            <a:extLst>
              <a:ext uri="{FF2B5EF4-FFF2-40B4-BE49-F238E27FC236}">
                <a16:creationId xmlns:a16="http://schemas.microsoft.com/office/drawing/2014/main" id="{41B28D1D-4EE2-4437-B32D-2D6CCAD11DEA}"/>
              </a:ext>
            </a:extLst>
          </p:cNvPr>
          <p:cNvGrpSpPr/>
          <p:nvPr/>
        </p:nvGrpSpPr>
        <p:grpSpPr>
          <a:xfrm>
            <a:off x="676022" y="4598511"/>
            <a:ext cx="3041093" cy="1217190"/>
            <a:chOff x="1182564" y="4692480"/>
            <a:chExt cx="3041093" cy="1217190"/>
          </a:xfrm>
        </p:grpSpPr>
        <p:grpSp>
          <p:nvGrpSpPr>
            <p:cNvPr id="34" name="Group 33">
              <a:extLst>
                <a:ext uri="{FF2B5EF4-FFF2-40B4-BE49-F238E27FC236}">
                  <a16:creationId xmlns:a16="http://schemas.microsoft.com/office/drawing/2014/main" id="{F8914AA7-5C55-4DD1-837A-3637A6976617}"/>
                </a:ext>
              </a:extLst>
            </p:cNvPr>
            <p:cNvGrpSpPr/>
            <p:nvPr/>
          </p:nvGrpSpPr>
          <p:grpSpPr>
            <a:xfrm>
              <a:off x="1182564" y="4692480"/>
              <a:ext cx="3041093" cy="716750"/>
              <a:chOff x="1182564" y="4692480"/>
              <a:chExt cx="3041093" cy="716750"/>
            </a:xfrm>
          </p:grpSpPr>
          <p:sp>
            <p:nvSpPr>
              <p:cNvPr id="47" name="TextBox 46">
                <a:extLst>
                  <a:ext uri="{FF2B5EF4-FFF2-40B4-BE49-F238E27FC236}">
                    <a16:creationId xmlns:a16="http://schemas.microsoft.com/office/drawing/2014/main" id="{751BBA70-1F4C-4452-BA64-E44378038431}"/>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Dr. Jacky Chan</a:t>
                </a:r>
              </a:p>
            </p:txBody>
          </p:sp>
          <p:sp>
            <p:nvSpPr>
              <p:cNvPr id="48" name="Rectangle 9">
                <a:extLst>
                  <a:ext uri="{FF2B5EF4-FFF2-40B4-BE49-F238E27FC236}">
                    <a16:creationId xmlns:a16="http://schemas.microsoft.com/office/drawing/2014/main" id="{A8811D97-0CB7-44DB-B2AA-910FB13B3C1C}"/>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35" name="Group 34">
              <a:extLst>
                <a:ext uri="{FF2B5EF4-FFF2-40B4-BE49-F238E27FC236}">
                  <a16:creationId xmlns:a16="http://schemas.microsoft.com/office/drawing/2014/main" id="{021F6418-DF87-4D36-B349-81BA47856A0A}"/>
                </a:ext>
              </a:extLst>
            </p:cNvPr>
            <p:cNvGrpSpPr/>
            <p:nvPr/>
          </p:nvGrpSpPr>
          <p:grpSpPr>
            <a:xfrm>
              <a:off x="2157298" y="5613208"/>
              <a:ext cx="1091624" cy="296462"/>
              <a:chOff x="1515100" y="5516154"/>
              <a:chExt cx="1324077" cy="359591"/>
            </a:xfrm>
          </p:grpSpPr>
          <p:sp>
            <p:nvSpPr>
              <p:cNvPr id="36" name="Rectangle 35">
                <a:extLst>
                  <a:ext uri="{FF2B5EF4-FFF2-40B4-BE49-F238E27FC236}">
                    <a16:creationId xmlns:a16="http://schemas.microsoft.com/office/drawing/2014/main" id="{8F69389A-B671-4DEC-B53F-649FC238379E}"/>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180C46EC-91E2-4FB4-8EFD-E5AA372ED5B3}"/>
                  </a:ext>
                </a:extLst>
              </p:cNvPr>
              <p:cNvGrpSpPr/>
              <p:nvPr/>
            </p:nvGrpSpPr>
            <p:grpSpPr>
              <a:xfrm>
                <a:off x="1747552" y="5584029"/>
                <a:ext cx="859172" cy="223840"/>
                <a:chOff x="1871822" y="5616406"/>
                <a:chExt cx="610631" cy="159087"/>
              </a:xfrm>
            </p:grpSpPr>
            <p:grpSp>
              <p:nvGrpSpPr>
                <p:cNvPr id="38" name="Group 37">
                  <a:extLst>
                    <a:ext uri="{FF2B5EF4-FFF2-40B4-BE49-F238E27FC236}">
                      <a16:creationId xmlns:a16="http://schemas.microsoft.com/office/drawing/2014/main" id="{5822C073-474C-491F-A899-EEEC8BB38D4C}"/>
                    </a:ext>
                  </a:extLst>
                </p:cNvPr>
                <p:cNvGrpSpPr/>
                <p:nvPr/>
              </p:nvGrpSpPr>
              <p:grpSpPr>
                <a:xfrm>
                  <a:off x="1871822" y="5616406"/>
                  <a:ext cx="159086" cy="159087"/>
                  <a:chOff x="1324575" y="5760204"/>
                  <a:chExt cx="305861" cy="305861"/>
                </a:xfrm>
              </p:grpSpPr>
              <p:sp>
                <p:nvSpPr>
                  <p:cNvPr id="45" name="Oval 44">
                    <a:extLst>
                      <a:ext uri="{FF2B5EF4-FFF2-40B4-BE49-F238E27FC236}">
                        <a16:creationId xmlns:a16="http://schemas.microsoft.com/office/drawing/2014/main" id="{FA02EF26-6575-4687-9A26-D0DB2C9170AC}"/>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1">
                    <a:extLst>
                      <a:ext uri="{FF2B5EF4-FFF2-40B4-BE49-F238E27FC236}">
                        <a16:creationId xmlns:a16="http://schemas.microsoft.com/office/drawing/2014/main" id="{5BEDE9FE-A82A-40F8-969A-CF6DC78F509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9" name="Group 38">
                  <a:extLst>
                    <a:ext uri="{FF2B5EF4-FFF2-40B4-BE49-F238E27FC236}">
                      <a16:creationId xmlns:a16="http://schemas.microsoft.com/office/drawing/2014/main" id="{255072A8-9CE5-4CC4-B22D-E82FB0B5125F}"/>
                    </a:ext>
                  </a:extLst>
                </p:cNvPr>
                <p:cNvGrpSpPr/>
                <p:nvPr/>
              </p:nvGrpSpPr>
              <p:grpSpPr>
                <a:xfrm>
                  <a:off x="2097594" y="5616406"/>
                  <a:ext cx="159086" cy="159087"/>
                  <a:chOff x="1684215" y="5760204"/>
                  <a:chExt cx="305861" cy="305861"/>
                </a:xfrm>
              </p:grpSpPr>
              <p:sp>
                <p:nvSpPr>
                  <p:cNvPr id="43" name="Oval 42">
                    <a:extLst>
                      <a:ext uri="{FF2B5EF4-FFF2-40B4-BE49-F238E27FC236}">
                        <a16:creationId xmlns:a16="http://schemas.microsoft.com/office/drawing/2014/main" id="{5ED119BC-D0B1-4F3D-8081-EB71A6193757}"/>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a:extLst>
                      <a:ext uri="{FF2B5EF4-FFF2-40B4-BE49-F238E27FC236}">
                        <a16:creationId xmlns:a16="http://schemas.microsoft.com/office/drawing/2014/main" id="{27747B43-56B9-4BA0-881F-19051460E35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0" name="Group 39">
                  <a:extLst>
                    <a:ext uri="{FF2B5EF4-FFF2-40B4-BE49-F238E27FC236}">
                      <a16:creationId xmlns:a16="http://schemas.microsoft.com/office/drawing/2014/main" id="{4F9DB795-421E-4AF0-8E49-B7DFD29166AA}"/>
                    </a:ext>
                  </a:extLst>
                </p:cNvPr>
                <p:cNvGrpSpPr/>
                <p:nvPr/>
              </p:nvGrpSpPr>
              <p:grpSpPr>
                <a:xfrm>
                  <a:off x="2323367" y="5616406"/>
                  <a:ext cx="159086" cy="159087"/>
                  <a:chOff x="2177216" y="5760204"/>
                  <a:chExt cx="305861" cy="305861"/>
                </a:xfrm>
              </p:grpSpPr>
              <p:sp>
                <p:nvSpPr>
                  <p:cNvPr id="41" name="Oval 40">
                    <a:extLst>
                      <a:ext uri="{FF2B5EF4-FFF2-40B4-BE49-F238E27FC236}">
                        <a16:creationId xmlns:a16="http://schemas.microsoft.com/office/drawing/2014/main" id="{3ACA486F-6249-4A2A-A78C-A9418D8967B4}"/>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8">
                    <a:extLst>
                      <a:ext uri="{FF2B5EF4-FFF2-40B4-BE49-F238E27FC236}">
                        <a16:creationId xmlns:a16="http://schemas.microsoft.com/office/drawing/2014/main" id="{6F16EED6-9566-48D2-8690-A55202DAFAE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52" name="Group 51">
            <a:extLst>
              <a:ext uri="{FF2B5EF4-FFF2-40B4-BE49-F238E27FC236}">
                <a16:creationId xmlns:a16="http://schemas.microsoft.com/office/drawing/2014/main" id="{A7086C5D-7D84-4CED-AD71-B70948E8051B}"/>
              </a:ext>
            </a:extLst>
          </p:cNvPr>
          <p:cNvGrpSpPr/>
          <p:nvPr/>
        </p:nvGrpSpPr>
        <p:grpSpPr>
          <a:xfrm>
            <a:off x="4575454" y="4598511"/>
            <a:ext cx="3041093" cy="1217190"/>
            <a:chOff x="1182564" y="4692480"/>
            <a:chExt cx="3041093" cy="1217190"/>
          </a:xfrm>
        </p:grpSpPr>
        <p:grpSp>
          <p:nvGrpSpPr>
            <p:cNvPr id="53" name="Group 52">
              <a:extLst>
                <a:ext uri="{FF2B5EF4-FFF2-40B4-BE49-F238E27FC236}">
                  <a16:creationId xmlns:a16="http://schemas.microsoft.com/office/drawing/2014/main" id="{B7C18962-F7CC-41C9-8D24-59816668BAA8}"/>
                </a:ext>
              </a:extLst>
            </p:cNvPr>
            <p:cNvGrpSpPr/>
            <p:nvPr/>
          </p:nvGrpSpPr>
          <p:grpSpPr>
            <a:xfrm>
              <a:off x="1182564" y="4692480"/>
              <a:ext cx="3041093" cy="716750"/>
              <a:chOff x="1182564" y="4692480"/>
              <a:chExt cx="3041093" cy="716750"/>
            </a:xfrm>
          </p:grpSpPr>
          <p:sp>
            <p:nvSpPr>
              <p:cNvPr id="66" name="TextBox 65">
                <a:extLst>
                  <a:ext uri="{FF2B5EF4-FFF2-40B4-BE49-F238E27FC236}">
                    <a16:creationId xmlns:a16="http://schemas.microsoft.com/office/drawing/2014/main" id="{9B09D1DD-BF72-454B-A1EF-3AD1DF45F09B}"/>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3"/>
                    </a:solidFill>
                    <a:latin typeface="Roboto" panose="02000000000000000000" pitchFamily="2" charset="0"/>
                    <a:ea typeface="Roboto" panose="02000000000000000000" pitchFamily="2" charset="0"/>
                  </a:rPr>
                  <a:t>Dr. Jacky Chan</a:t>
                </a:r>
              </a:p>
            </p:txBody>
          </p:sp>
          <p:sp>
            <p:nvSpPr>
              <p:cNvPr id="67" name="Rectangle 9">
                <a:extLst>
                  <a:ext uri="{FF2B5EF4-FFF2-40B4-BE49-F238E27FC236}">
                    <a16:creationId xmlns:a16="http://schemas.microsoft.com/office/drawing/2014/main" id="{C45E96A4-4AFE-4CE9-9DDA-89E4ECF6E5E1}"/>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54" name="Group 53">
              <a:extLst>
                <a:ext uri="{FF2B5EF4-FFF2-40B4-BE49-F238E27FC236}">
                  <a16:creationId xmlns:a16="http://schemas.microsoft.com/office/drawing/2014/main" id="{28B689E9-8A45-44FE-A493-E4DD0F44E565}"/>
                </a:ext>
              </a:extLst>
            </p:cNvPr>
            <p:cNvGrpSpPr/>
            <p:nvPr/>
          </p:nvGrpSpPr>
          <p:grpSpPr>
            <a:xfrm>
              <a:off x="2157298" y="5613208"/>
              <a:ext cx="1091624" cy="296462"/>
              <a:chOff x="1515100" y="5516154"/>
              <a:chExt cx="1324077" cy="359591"/>
            </a:xfrm>
          </p:grpSpPr>
          <p:sp>
            <p:nvSpPr>
              <p:cNvPr id="55" name="Rectangle 54">
                <a:extLst>
                  <a:ext uri="{FF2B5EF4-FFF2-40B4-BE49-F238E27FC236}">
                    <a16:creationId xmlns:a16="http://schemas.microsoft.com/office/drawing/2014/main" id="{5F9E7B9A-1F4D-4CBB-A4F5-F3097055D6E0}"/>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AFB16E4D-D66A-4229-81E4-B8CC429DB840}"/>
                  </a:ext>
                </a:extLst>
              </p:cNvPr>
              <p:cNvGrpSpPr/>
              <p:nvPr/>
            </p:nvGrpSpPr>
            <p:grpSpPr>
              <a:xfrm>
                <a:off x="1747552" y="5584029"/>
                <a:ext cx="859172" cy="223840"/>
                <a:chOff x="1871822" y="5616406"/>
                <a:chExt cx="610631" cy="159087"/>
              </a:xfrm>
            </p:grpSpPr>
            <p:grpSp>
              <p:nvGrpSpPr>
                <p:cNvPr id="57" name="Group 56">
                  <a:extLst>
                    <a:ext uri="{FF2B5EF4-FFF2-40B4-BE49-F238E27FC236}">
                      <a16:creationId xmlns:a16="http://schemas.microsoft.com/office/drawing/2014/main" id="{1247E81E-8B2A-4309-A9C2-D4B0237B1F67}"/>
                    </a:ext>
                  </a:extLst>
                </p:cNvPr>
                <p:cNvGrpSpPr/>
                <p:nvPr/>
              </p:nvGrpSpPr>
              <p:grpSpPr>
                <a:xfrm>
                  <a:off x="1871822" y="5616406"/>
                  <a:ext cx="159086" cy="159087"/>
                  <a:chOff x="1324575" y="5760204"/>
                  <a:chExt cx="305861" cy="305861"/>
                </a:xfrm>
              </p:grpSpPr>
              <p:sp>
                <p:nvSpPr>
                  <p:cNvPr id="64" name="Oval 63">
                    <a:extLst>
                      <a:ext uri="{FF2B5EF4-FFF2-40B4-BE49-F238E27FC236}">
                        <a16:creationId xmlns:a16="http://schemas.microsoft.com/office/drawing/2014/main" id="{5B92FB66-F585-49D9-9088-B176486C2510}"/>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
                    <a:extLst>
                      <a:ext uri="{FF2B5EF4-FFF2-40B4-BE49-F238E27FC236}">
                        <a16:creationId xmlns:a16="http://schemas.microsoft.com/office/drawing/2014/main" id="{1AAFBC76-7837-4096-B8E4-FE91E415F73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8E528F8F-4903-422F-AB97-D7AD4B2A6319}"/>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5D468B9E-9BBF-4B9C-B7F3-A04193E804BC}"/>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21">
                    <a:extLst>
                      <a:ext uri="{FF2B5EF4-FFF2-40B4-BE49-F238E27FC236}">
                        <a16:creationId xmlns:a16="http://schemas.microsoft.com/office/drawing/2014/main" id="{69C32276-BEA4-4D70-B7B8-4D768AB0AC0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3D418B7C-2296-4E44-B86D-69A934F4398A}"/>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A82808ED-8C46-4A79-A412-86072BD0CD08}"/>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B564B9D2-4FF8-46B9-B41F-3587F69A870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68" name="Group 67">
            <a:extLst>
              <a:ext uri="{FF2B5EF4-FFF2-40B4-BE49-F238E27FC236}">
                <a16:creationId xmlns:a16="http://schemas.microsoft.com/office/drawing/2014/main" id="{120FCC06-E05C-41F5-AD78-C19A44016B4B}"/>
              </a:ext>
            </a:extLst>
          </p:cNvPr>
          <p:cNvGrpSpPr/>
          <p:nvPr/>
        </p:nvGrpSpPr>
        <p:grpSpPr>
          <a:xfrm>
            <a:off x="8474885" y="4598511"/>
            <a:ext cx="3041093" cy="1217190"/>
            <a:chOff x="1182564" y="4692480"/>
            <a:chExt cx="3041093" cy="1217190"/>
          </a:xfrm>
        </p:grpSpPr>
        <p:grpSp>
          <p:nvGrpSpPr>
            <p:cNvPr id="69" name="Group 68">
              <a:extLst>
                <a:ext uri="{FF2B5EF4-FFF2-40B4-BE49-F238E27FC236}">
                  <a16:creationId xmlns:a16="http://schemas.microsoft.com/office/drawing/2014/main" id="{F448F9D2-20AF-42D9-ADCE-2F96494C929F}"/>
                </a:ext>
              </a:extLst>
            </p:cNvPr>
            <p:cNvGrpSpPr/>
            <p:nvPr/>
          </p:nvGrpSpPr>
          <p:grpSpPr>
            <a:xfrm>
              <a:off x="1182564" y="4692480"/>
              <a:ext cx="3041093" cy="716750"/>
              <a:chOff x="1182564" y="4692480"/>
              <a:chExt cx="3041093" cy="716750"/>
            </a:xfrm>
          </p:grpSpPr>
          <p:sp>
            <p:nvSpPr>
              <p:cNvPr id="98" name="TextBox 97">
                <a:extLst>
                  <a:ext uri="{FF2B5EF4-FFF2-40B4-BE49-F238E27FC236}">
                    <a16:creationId xmlns:a16="http://schemas.microsoft.com/office/drawing/2014/main" id="{430F5931-B52E-435A-AB2C-86B5D905181D}"/>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4"/>
                    </a:solidFill>
                    <a:latin typeface="Roboto" panose="02000000000000000000" pitchFamily="2" charset="0"/>
                    <a:ea typeface="Roboto" panose="02000000000000000000" pitchFamily="2" charset="0"/>
                  </a:rPr>
                  <a:t>Dr. Jacky Chan</a:t>
                </a:r>
              </a:p>
            </p:txBody>
          </p:sp>
          <p:sp>
            <p:nvSpPr>
              <p:cNvPr id="99" name="Rectangle 9">
                <a:extLst>
                  <a:ext uri="{FF2B5EF4-FFF2-40B4-BE49-F238E27FC236}">
                    <a16:creationId xmlns:a16="http://schemas.microsoft.com/office/drawing/2014/main" id="{7A67793F-8B24-448E-A40F-E12F887ABE69}"/>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86" name="Group 85">
              <a:extLst>
                <a:ext uri="{FF2B5EF4-FFF2-40B4-BE49-F238E27FC236}">
                  <a16:creationId xmlns:a16="http://schemas.microsoft.com/office/drawing/2014/main" id="{67268681-5520-4A10-AD23-7A6B2AA4E8E5}"/>
                </a:ext>
              </a:extLst>
            </p:cNvPr>
            <p:cNvGrpSpPr/>
            <p:nvPr/>
          </p:nvGrpSpPr>
          <p:grpSpPr>
            <a:xfrm>
              <a:off x="2157298" y="5613208"/>
              <a:ext cx="1091624" cy="296462"/>
              <a:chOff x="1515100" y="5516154"/>
              <a:chExt cx="1324077" cy="359591"/>
            </a:xfrm>
          </p:grpSpPr>
          <p:sp>
            <p:nvSpPr>
              <p:cNvPr id="87" name="Rectangle 86">
                <a:extLst>
                  <a:ext uri="{FF2B5EF4-FFF2-40B4-BE49-F238E27FC236}">
                    <a16:creationId xmlns:a16="http://schemas.microsoft.com/office/drawing/2014/main" id="{05A35F05-AA71-4DF1-8C50-EC75D6770FB3}"/>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8" name="Group 87">
                <a:extLst>
                  <a:ext uri="{FF2B5EF4-FFF2-40B4-BE49-F238E27FC236}">
                    <a16:creationId xmlns:a16="http://schemas.microsoft.com/office/drawing/2014/main" id="{D29FE182-CA18-4105-9066-5BFD52E7D82A}"/>
                  </a:ext>
                </a:extLst>
              </p:cNvPr>
              <p:cNvGrpSpPr/>
              <p:nvPr/>
            </p:nvGrpSpPr>
            <p:grpSpPr>
              <a:xfrm>
                <a:off x="1747552" y="5584029"/>
                <a:ext cx="859172" cy="223840"/>
                <a:chOff x="1871822" y="5616406"/>
                <a:chExt cx="610631" cy="159087"/>
              </a:xfrm>
            </p:grpSpPr>
            <p:grpSp>
              <p:nvGrpSpPr>
                <p:cNvPr id="89" name="Group 88">
                  <a:extLst>
                    <a:ext uri="{FF2B5EF4-FFF2-40B4-BE49-F238E27FC236}">
                      <a16:creationId xmlns:a16="http://schemas.microsoft.com/office/drawing/2014/main" id="{34D0CC24-EDC7-435D-8066-66232A4BCC0F}"/>
                    </a:ext>
                  </a:extLst>
                </p:cNvPr>
                <p:cNvGrpSpPr/>
                <p:nvPr/>
              </p:nvGrpSpPr>
              <p:grpSpPr>
                <a:xfrm>
                  <a:off x="1871822" y="5616406"/>
                  <a:ext cx="159086" cy="159087"/>
                  <a:chOff x="1324575" y="5760204"/>
                  <a:chExt cx="305861" cy="305861"/>
                </a:xfrm>
              </p:grpSpPr>
              <p:sp>
                <p:nvSpPr>
                  <p:cNvPr id="96" name="Oval 95">
                    <a:extLst>
                      <a:ext uri="{FF2B5EF4-FFF2-40B4-BE49-F238E27FC236}">
                        <a16:creationId xmlns:a16="http://schemas.microsoft.com/office/drawing/2014/main" id="{710B89A2-1D6A-4146-8E48-BCACC1992CE1}"/>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AutoShape 1">
                    <a:extLst>
                      <a:ext uri="{FF2B5EF4-FFF2-40B4-BE49-F238E27FC236}">
                        <a16:creationId xmlns:a16="http://schemas.microsoft.com/office/drawing/2014/main" id="{EF4C5A6A-15C2-4444-9499-557F35E1EAB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0" name="Group 89">
                  <a:extLst>
                    <a:ext uri="{FF2B5EF4-FFF2-40B4-BE49-F238E27FC236}">
                      <a16:creationId xmlns:a16="http://schemas.microsoft.com/office/drawing/2014/main" id="{6F57D3A1-1E2C-4CE1-A5E7-94E8DFBDAD60}"/>
                    </a:ext>
                  </a:extLst>
                </p:cNvPr>
                <p:cNvGrpSpPr/>
                <p:nvPr/>
              </p:nvGrpSpPr>
              <p:grpSpPr>
                <a:xfrm>
                  <a:off x="2097594" y="5616406"/>
                  <a:ext cx="159086" cy="159087"/>
                  <a:chOff x="1684215" y="5760204"/>
                  <a:chExt cx="305861" cy="305861"/>
                </a:xfrm>
              </p:grpSpPr>
              <p:sp>
                <p:nvSpPr>
                  <p:cNvPr id="94" name="Oval 93">
                    <a:extLst>
                      <a:ext uri="{FF2B5EF4-FFF2-40B4-BE49-F238E27FC236}">
                        <a16:creationId xmlns:a16="http://schemas.microsoft.com/office/drawing/2014/main" id="{7986C689-A3C6-4101-B6CD-06F5DE2F5C8B}"/>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21">
                    <a:extLst>
                      <a:ext uri="{FF2B5EF4-FFF2-40B4-BE49-F238E27FC236}">
                        <a16:creationId xmlns:a16="http://schemas.microsoft.com/office/drawing/2014/main" id="{5C089BC1-A1D0-4803-8DDF-08306CC66D5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1" name="Group 90">
                  <a:extLst>
                    <a:ext uri="{FF2B5EF4-FFF2-40B4-BE49-F238E27FC236}">
                      <a16:creationId xmlns:a16="http://schemas.microsoft.com/office/drawing/2014/main" id="{D340871C-D29D-4D92-BE95-CE13AE9766D1}"/>
                    </a:ext>
                  </a:extLst>
                </p:cNvPr>
                <p:cNvGrpSpPr/>
                <p:nvPr/>
              </p:nvGrpSpPr>
              <p:grpSpPr>
                <a:xfrm>
                  <a:off x="2323367" y="5616406"/>
                  <a:ext cx="159086" cy="159087"/>
                  <a:chOff x="2177216" y="5760204"/>
                  <a:chExt cx="305861" cy="305861"/>
                </a:xfrm>
              </p:grpSpPr>
              <p:sp>
                <p:nvSpPr>
                  <p:cNvPr id="92" name="Oval 91">
                    <a:extLst>
                      <a:ext uri="{FF2B5EF4-FFF2-40B4-BE49-F238E27FC236}">
                        <a16:creationId xmlns:a16="http://schemas.microsoft.com/office/drawing/2014/main" id="{DD56E1D8-FBD3-4585-A133-5C72B9D00328}"/>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18">
                    <a:extLst>
                      <a:ext uri="{FF2B5EF4-FFF2-40B4-BE49-F238E27FC236}">
                        <a16:creationId xmlns:a16="http://schemas.microsoft.com/office/drawing/2014/main" id="{8E60D463-6A6E-4F64-98C4-9889638A398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 name="Picture Placeholder 2">
            <a:extLst>
              <a:ext uri="{FF2B5EF4-FFF2-40B4-BE49-F238E27FC236}">
                <a16:creationId xmlns:a16="http://schemas.microsoft.com/office/drawing/2014/main" id="{CFD557F1-19EA-446B-8937-B083637E9AD2}"/>
              </a:ext>
            </a:extLst>
          </p:cNvPr>
          <p:cNvSpPr>
            <a:spLocks noGrp="1"/>
          </p:cNvSpPr>
          <p:nvPr>
            <p:ph type="pic" sz="quarter" idx="196"/>
          </p:nvPr>
        </p:nvSpPr>
        <p:spPr/>
      </p:sp>
      <p:sp>
        <p:nvSpPr>
          <p:cNvPr id="5" name="Picture Placeholder 4">
            <a:extLst>
              <a:ext uri="{FF2B5EF4-FFF2-40B4-BE49-F238E27FC236}">
                <a16:creationId xmlns:a16="http://schemas.microsoft.com/office/drawing/2014/main" id="{5F79E28E-A0F2-4BF4-818C-900A4CFE53B7}"/>
              </a:ext>
            </a:extLst>
          </p:cNvPr>
          <p:cNvSpPr>
            <a:spLocks noGrp="1"/>
          </p:cNvSpPr>
          <p:nvPr>
            <p:ph type="pic" sz="quarter" idx="197"/>
          </p:nvPr>
        </p:nvSpPr>
        <p:spPr/>
      </p:sp>
      <p:sp>
        <p:nvSpPr>
          <p:cNvPr id="7" name="Picture Placeholder 6">
            <a:extLst>
              <a:ext uri="{FF2B5EF4-FFF2-40B4-BE49-F238E27FC236}">
                <a16:creationId xmlns:a16="http://schemas.microsoft.com/office/drawing/2014/main" id="{77D24FF0-8056-4767-AB1D-681301E76AC8}"/>
              </a:ext>
            </a:extLst>
          </p:cNvPr>
          <p:cNvSpPr>
            <a:spLocks noGrp="1"/>
          </p:cNvSpPr>
          <p:nvPr>
            <p:ph type="pic" sz="quarter" idx="198"/>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Rectangle: Rounded Corners 2">
            <a:extLst>
              <a:ext uri="{FF2B5EF4-FFF2-40B4-BE49-F238E27FC236}">
                <a16:creationId xmlns:a16="http://schemas.microsoft.com/office/drawing/2014/main" id="{87FA2396-EA12-4D07-9B9A-19C236DC7A29}"/>
              </a:ext>
            </a:extLst>
          </p:cNvPr>
          <p:cNvSpPr/>
          <p:nvPr/>
        </p:nvSpPr>
        <p:spPr>
          <a:xfrm>
            <a:off x="755650" y="1798415"/>
            <a:ext cx="3492500" cy="204152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92421B59-C923-41FE-9706-35CE25001116}"/>
              </a:ext>
            </a:extLst>
          </p:cNvPr>
          <p:cNvSpPr/>
          <p:nvPr/>
        </p:nvSpPr>
        <p:spPr>
          <a:xfrm>
            <a:off x="7943850" y="1798415"/>
            <a:ext cx="3492500" cy="20415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83E7ADE0-6B6F-4EEF-8517-471E66A65DD2}"/>
              </a:ext>
            </a:extLst>
          </p:cNvPr>
          <p:cNvSpPr/>
          <p:nvPr/>
        </p:nvSpPr>
        <p:spPr>
          <a:xfrm>
            <a:off x="4349750" y="3935415"/>
            <a:ext cx="3492500" cy="20415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BF95B07-5FC5-449E-ACB1-FAC9F1BF3D85}"/>
              </a:ext>
            </a:extLst>
          </p:cNvPr>
          <p:cNvSpPr/>
          <p:nvPr/>
        </p:nvSpPr>
        <p:spPr>
          <a:xfrm>
            <a:off x="1063048" y="2147488"/>
            <a:ext cx="2877704" cy="134338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not only five centuries</a:t>
            </a:r>
          </a:p>
        </p:txBody>
      </p:sp>
      <p:sp>
        <p:nvSpPr>
          <p:cNvPr id="27" name="Rectangle 26">
            <a:extLst>
              <a:ext uri="{FF2B5EF4-FFF2-40B4-BE49-F238E27FC236}">
                <a16:creationId xmlns:a16="http://schemas.microsoft.com/office/drawing/2014/main" id="{840DB44D-B3A2-48E7-B5AC-614B97332CBF}"/>
              </a:ext>
            </a:extLst>
          </p:cNvPr>
          <p:cNvSpPr/>
          <p:nvPr/>
        </p:nvSpPr>
        <p:spPr>
          <a:xfrm>
            <a:off x="8251248" y="2147488"/>
            <a:ext cx="2877704" cy="134338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not only five centuries</a:t>
            </a:r>
          </a:p>
        </p:txBody>
      </p:sp>
      <p:sp>
        <p:nvSpPr>
          <p:cNvPr id="28" name="Rectangle 27">
            <a:extLst>
              <a:ext uri="{FF2B5EF4-FFF2-40B4-BE49-F238E27FC236}">
                <a16:creationId xmlns:a16="http://schemas.microsoft.com/office/drawing/2014/main" id="{EE9ECA8C-E944-438B-A1E6-91A54C56DBB3}"/>
              </a:ext>
            </a:extLst>
          </p:cNvPr>
          <p:cNvSpPr/>
          <p:nvPr/>
        </p:nvSpPr>
        <p:spPr>
          <a:xfrm>
            <a:off x="4657148" y="4284488"/>
            <a:ext cx="2877704" cy="134338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not only five centuries</a:t>
            </a:r>
          </a:p>
        </p:txBody>
      </p:sp>
      <p:sp>
        <p:nvSpPr>
          <p:cNvPr id="4" name="Picture Placeholder 3">
            <a:extLst>
              <a:ext uri="{FF2B5EF4-FFF2-40B4-BE49-F238E27FC236}">
                <a16:creationId xmlns:a16="http://schemas.microsoft.com/office/drawing/2014/main" id="{1F4796D5-6038-4D30-AB4A-DCC09769D882}"/>
              </a:ext>
            </a:extLst>
          </p:cNvPr>
          <p:cNvSpPr>
            <a:spLocks noGrp="1"/>
          </p:cNvSpPr>
          <p:nvPr>
            <p:ph type="pic" sz="quarter" idx="197"/>
          </p:nvPr>
        </p:nvSpPr>
        <p:spPr/>
      </p:sp>
      <p:sp>
        <p:nvSpPr>
          <p:cNvPr id="6" name="Picture Placeholder 5">
            <a:extLst>
              <a:ext uri="{FF2B5EF4-FFF2-40B4-BE49-F238E27FC236}">
                <a16:creationId xmlns:a16="http://schemas.microsoft.com/office/drawing/2014/main" id="{A6FBF892-A39B-40EC-ADB4-39A01DB1708D}"/>
              </a:ext>
            </a:extLst>
          </p:cNvPr>
          <p:cNvSpPr>
            <a:spLocks noGrp="1"/>
          </p:cNvSpPr>
          <p:nvPr>
            <p:ph type="pic" sz="quarter" idx="196"/>
          </p:nvPr>
        </p:nvSpPr>
        <p:spPr/>
      </p:sp>
      <p:sp>
        <p:nvSpPr>
          <p:cNvPr id="10" name="Picture Placeholder 9">
            <a:extLst>
              <a:ext uri="{FF2B5EF4-FFF2-40B4-BE49-F238E27FC236}">
                <a16:creationId xmlns:a16="http://schemas.microsoft.com/office/drawing/2014/main" id="{59FFB249-361A-4DCE-8B16-0E8D8E55781B}"/>
              </a:ext>
            </a:extLst>
          </p:cNvPr>
          <p:cNvSpPr>
            <a:spLocks noGrp="1"/>
          </p:cNvSpPr>
          <p:nvPr>
            <p:ph type="pic" sz="quarter" idx="198"/>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Picture Placeholder 4">
            <a:extLst>
              <a:ext uri="{FF2B5EF4-FFF2-40B4-BE49-F238E27FC236}">
                <a16:creationId xmlns:a16="http://schemas.microsoft.com/office/drawing/2014/main" id="{47D9AF88-D591-468A-B04C-5274F3277D0E}"/>
              </a:ext>
            </a:extLst>
          </p:cNvPr>
          <p:cNvSpPr>
            <a:spLocks noGrp="1"/>
          </p:cNvSpPr>
          <p:nvPr>
            <p:ph type="pic" sz="quarter" idx="196"/>
          </p:nvPr>
        </p:nvSpPr>
        <p:spPr/>
      </p:sp>
      <p:sp>
        <p:nvSpPr>
          <p:cNvPr id="7" name="Picture Placeholder 6">
            <a:extLst>
              <a:ext uri="{FF2B5EF4-FFF2-40B4-BE49-F238E27FC236}">
                <a16:creationId xmlns:a16="http://schemas.microsoft.com/office/drawing/2014/main" id="{BE8A206D-7A64-4B12-AA6F-E0B678C3D8A2}"/>
              </a:ext>
            </a:extLst>
          </p:cNvPr>
          <p:cNvSpPr>
            <a:spLocks noGrp="1"/>
          </p:cNvSpPr>
          <p:nvPr>
            <p:ph type="pic" sz="quarter" idx="197"/>
          </p:nvPr>
        </p:nvSpPr>
        <p:spPr/>
      </p:sp>
      <p:sp>
        <p:nvSpPr>
          <p:cNvPr id="9" name="Picture Placeholder 8">
            <a:extLst>
              <a:ext uri="{FF2B5EF4-FFF2-40B4-BE49-F238E27FC236}">
                <a16:creationId xmlns:a16="http://schemas.microsoft.com/office/drawing/2014/main" id="{7459A9C6-85F7-4A7C-AA87-2B3421C2541A}"/>
              </a:ext>
            </a:extLst>
          </p:cNvPr>
          <p:cNvSpPr>
            <a:spLocks noGrp="1"/>
          </p:cNvSpPr>
          <p:nvPr>
            <p:ph type="pic" sz="quarter" idx="198"/>
          </p:nvPr>
        </p:nvSpPr>
        <p:spPr/>
      </p:sp>
      <p:sp>
        <p:nvSpPr>
          <p:cNvPr id="11" name="Picture Placeholder 10">
            <a:extLst>
              <a:ext uri="{FF2B5EF4-FFF2-40B4-BE49-F238E27FC236}">
                <a16:creationId xmlns:a16="http://schemas.microsoft.com/office/drawing/2014/main" id="{E69C5332-E15D-4E7F-9D2D-07A0373CA531}"/>
              </a:ext>
            </a:extLst>
          </p:cNvPr>
          <p:cNvSpPr>
            <a:spLocks noGrp="1"/>
          </p:cNvSpPr>
          <p:nvPr>
            <p:ph type="pic" sz="quarter" idx="199"/>
          </p:nvPr>
        </p:nvSpPr>
        <p:spPr/>
      </p:sp>
      <p:sp>
        <p:nvSpPr>
          <p:cNvPr id="13" name="Picture Placeholder 12">
            <a:extLst>
              <a:ext uri="{FF2B5EF4-FFF2-40B4-BE49-F238E27FC236}">
                <a16:creationId xmlns:a16="http://schemas.microsoft.com/office/drawing/2014/main" id="{2A900E65-2C07-4BF0-BE1F-9371BA715667}"/>
              </a:ext>
            </a:extLst>
          </p:cNvPr>
          <p:cNvSpPr>
            <a:spLocks noGrp="1"/>
          </p:cNvSpPr>
          <p:nvPr>
            <p:ph type="pic" sz="quarter" idx="200"/>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0" name="Rectangle 19">
            <a:extLst>
              <a:ext uri="{FF2B5EF4-FFF2-40B4-BE49-F238E27FC236}">
                <a16:creationId xmlns:a16="http://schemas.microsoft.com/office/drawing/2014/main" id="{EE4F5F4B-BC85-4026-B4F8-A876126AEC6A}"/>
              </a:ext>
            </a:extLst>
          </p:cNvPr>
          <p:cNvSpPr/>
          <p:nvPr/>
        </p:nvSpPr>
        <p:spPr>
          <a:xfrm>
            <a:off x="1790452" y="5292050"/>
            <a:ext cx="8611095" cy="861774"/>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5" name="Picture Placeholder 4">
            <a:extLst>
              <a:ext uri="{FF2B5EF4-FFF2-40B4-BE49-F238E27FC236}">
                <a16:creationId xmlns:a16="http://schemas.microsoft.com/office/drawing/2014/main" id="{432ECA06-8B39-4E92-BF93-F464E7FA86A7}"/>
              </a:ext>
            </a:extLst>
          </p:cNvPr>
          <p:cNvSpPr>
            <a:spLocks noGrp="1"/>
          </p:cNvSpPr>
          <p:nvPr>
            <p:ph type="pic" sz="quarter" idx="200"/>
          </p:nvPr>
        </p:nvSpPr>
        <p:spPr/>
      </p:sp>
      <p:sp>
        <p:nvSpPr>
          <p:cNvPr id="7" name="Picture Placeholder 6">
            <a:extLst>
              <a:ext uri="{FF2B5EF4-FFF2-40B4-BE49-F238E27FC236}">
                <a16:creationId xmlns:a16="http://schemas.microsoft.com/office/drawing/2014/main" id="{BE3E6753-6BC3-4B18-997D-8A4E711E7F87}"/>
              </a:ext>
            </a:extLst>
          </p:cNvPr>
          <p:cNvSpPr>
            <a:spLocks noGrp="1"/>
          </p:cNvSpPr>
          <p:nvPr>
            <p:ph type="pic" sz="quarter" idx="201"/>
          </p:nvPr>
        </p:nvSpPr>
        <p:spPr/>
      </p:sp>
      <p:sp>
        <p:nvSpPr>
          <p:cNvPr id="9" name="Picture Placeholder 8">
            <a:extLst>
              <a:ext uri="{FF2B5EF4-FFF2-40B4-BE49-F238E27FC236}">
                <a16:creationId xmlns:a16="http://schemas.microsoft.com/office/drawing/2014/main" id="{BEF7C692-E90D-4268-AD46-AFDAEF713E5D}"/>
              </a:ext>
            </a:extLst>
          </p:cNvPr>
          <p:cNvSpPr>
            <a:spLocks noGrp="1"/>
          </p:cNvSpPr>
          <p:nvPr>
            <p:ph type="pic" sz="quarter" idx="202"/>
          </p:nvPr>
        </p:nvSpPr>
        <p:spPr/>
      </p:sp>
      <p:sp>
        <p:nvSpPr>
          <p:cNvPr id="11" name="Picture Placeholder 10">
            <a:extLst>
              <a:ext uri="{FF2B5EF4-FFF2-40B4-BE49-F238E27FC236}">
                <a16:creationId xmlns:a16="http://schemas.microsoft.com/office/drawing/2014/main" id="{5E7759C9-D683-4524-B210-30AFC0DEB7F8}"/>
              </a:ext>
            </a:extLst>
          </p:cNvPr>
          <p:cNvSpPr>
            <a:spLocks noGrp="1"/>
          </p:cNvSpPr>
          <p:nvPr>
            <p:ph type="pic" sz="quarter" idx="203"/>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8" name="Group 37">
            <a:extLst>
              <a:ext uri="{FF2B5EF4-FFF2-40B4-BE49-F238E27FC236}">
                <a16:creationId xmlns:a16="http://schemas.microsoft.com/office/drawing/2014/main" id="{92516720-81A3-4A79-8684-48AD37C1B86F}"/>
              </a:ext>
            </a:extLst>
          </p:cNvPr>
          <p:cNvGrpSpPr/>
          <p:nvPr/>
        </p:nvGrpSpPr>
        <p:grpSpPr>
          <a:xfrm>
            <a:off x="1207724" y="2254888"/>
            <a:ext cx="3873097" cy="3961613"/>
            <a:chOff x="1434785" y="2254888"/>
            <a:chExt cx="3873097" cy="3961613"/>
          </a:xfrm>
        </p:grpSpPr>
        <p:sp>
          <p:nvSpPr>
            <p:cNvPr id="7" name="Oval 6">
              <a:extLst>
                <a:ext uri="{FF2B5EF4-FFF2-40B4-BE49-F238E27FC236}">
                  <a16:creationId xmlns:a16="http://schemas.microsoft.com/office/drawing/2014/main" id="{5E586366-3F5A-402F-A2B7-9A01BB955BB3}"/>
                </a:ext>
              </a:extLst>
            </p:cNvPr>
            <p:cNvSpPr/>
            <p:nvPr/>
          </p:nvSpPr>
          <p:spPr>
            <a:xfrm>
              <a:off x="1434785" y="2363529"/>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41CEA87-4ADF-47C4-97C9-18C0C54529CB}"/>
                </a:ext>
              </a:extLst>
            </p:cNvPr>
            <p:cNvSpPr/>
            <p:nvPr/>
          </p:nvSpPr>
          <p:spPr>
            <a:xfrm>
              <a:off x="1543427" y="2472171"/>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144E9FC5-B3B7-48FB-AEC8-3CB0C55AF19A}"/>
                </a:ext>
              </a:extLst>
            </p:cNvPr>
            <p:cNvCxnSpPr>
              <a:stCxn id="7" idx="6"/>
            </p:cNvCxnSpPr>
            <p:nvPr/>
          </p:nvCxnSpPr>
          <p:spPr>
            <a:xfrm>
              <a:off x="2014207" y="2653240"/>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D3563AD-F5B8-4384-BFFF-4F366D29422D}"/>
                </a:ext>
              </a:extLst>
            </p:cNvPr>
            <p:cNvSpPr txBox="1"/>
            <p:nvPr/>
          </p:nvSpPr>
          <p:spPr>
            <a:xfrm>
              <a:off x="2895711" y="2254888"/>
              <a:ext cx="630425" cy="630942"/>
            </a:xfrm>
            <a:prstGeom prst="rect">
              <a:avLst/>
            </a:prstGeom>
            <a:noFill/>
          </p:spPr>
          <p:txBody>
            <a:bodyPr wrap="square" numCol="1" spcCol="457200" rtlCol="0" anchor="ctr">
              <a:spAutoFit/>
            </a:bodyPr>
            <a:lstStyle/>
            <a:p>
              <a:pPr algn="ctr"/>
              <a:r>
                <a:rPr lang="en-US" sz="3500" dirty="0">
                  <a:solidFill>
                    <a:schemeClr val="accent3"/>
                  </a:solidFill>
                  <a:latin typeface="FontAwesome" charset="0"/>
                  <a:ea typeface="FontAwesome" charset="0"/>
                  <a:cs typeface="FontAwesome" charset="0"/>
                </a:rPr>
                <a:t></a:t>
              </a:r>
            </a:p>
          </p:txBody>
        </p:sp>
        <p:sp>
          <p:nvSpPr>
            <p:cNvPr id="11" name="TextBox 10">
              <a:extLst>
                <a:ext uri="{FF2B5EF4-FFF2-40B4-BE49-F238E27FC236}">
                  <a16:creationId xmlns:a16="http://schemas.microsoft.com/office/drawing/2014/main" id="{5F2D7EA4-73F4-4F4B-A6A5-E967FA87FA6B}"/>
                </a:ext>
              </a:extLst>
            </p:cNvPr>
            <p:cNvSpPr txBox="1"/>
            <p:nvPr/>
          </p:nvSpPr>
          <p:spPr>
            <a:xfrm>
              <a:off x="1604889" y="2473551"/>
              <a:ext cx="255407" cy="323165"/>
            </a:xfrm>
            <a:prstGeom prst="rect">
              <a:avLst/>
            </a:prstGeom>
            <a:noFill/>
          </p:spPr>
          <p:txBody>
            <a:bodyPr wrap="square" rtlCol="0">
              <a:spAutoFit/>
            </a:bodyPr>
            <a:lstStyle/>
            <a:p>
              <a:pPr algn="ctr"/>
              <a:r>
                <a:rPr lang="en-US" sz="1500" b="1" dirty="0">
                  <a:solidFill>
                    <a:schemeClr val="accent3"/>
                  </a:solidFill>
                  <a:latin typeface="Montserrat" charset="0"/>
                  <a:ea typeface="Montserrat" charset="0"/>
                  <a:cs typeface="Montserrat" charset="0"/>
                </a:rPr>
                <a:t>1</a:t>
              </a:r>
            </a:p>
          </p:txBody>
        </p:sp>
        <p:sp>
          <p:nvSpPr>
            <p:cNvPr id="12" name="TextBox 11">
              <a:extLst>
                <a:ext uri="{FF2B5EF4-FFF2-40B4-BE49-F238E27FC236}">
                  <a16:creationId xmlns:a16="http://schemas.microsoft.com/office/drawing/2014/main" id="{1A137408-004E-48D2-9198-4BFF21C815E6}"/>
                </a:ext>
              </a:extLst>
            </p:cNvPr>
            <p:cNvSpPr txBox="1"/>
            <p:nvPr/>
          </p:nvSpPr>
          <p:spPr>
            <a:xfrm>
              <a:off x="3597927" y="2282047"/>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2015</a:t>
              </a:r>
            </a:p>
            <a:p>
              <a:pPr>
                <a:lnSpc>
                  <a:spcPts val="1500"/>
                </a:lnSpc>
              </a:pPr>
              <a:r>
                <a:rPr lang="en-US" sz="1500" dirty="0">
                  <a:solidFill>
                    <a:schemeClr val="accent3"/>
                  </a:solidFill>
                  <a:latin typeface="Montserrat" charset="0"/>
                  <a:ea typeface="Montserrat" charset="0"/>
                  <a:cs typeface="Montserrat" charset="0"/>
                </a:rPr>
                <a:t>Text Goes here</a:t>
              </a:r>
            </a:p>
          </p:txBody>
        </p:sp>
        <p:sp>
          <p:nvSpPr>
            <p:cNvPr id="13" name="TextBox 12">
              <a:extLst>
                <a:ext uri="{FF2B5EF4-FFF2-40B4-BE49-F238E27FC236}">
                  <a16:creationId xmlns:a16="http://schemas.microsoft.com/office/drawing/2014/main" id="{00ABAB95-980A-4CFF-8DB2-9A5D9110F6C9}"/>
                </a:ext>
              </a:extLst>
            </p:cNvPr>
            <p:cNvSpPr txBox="1"/>
            <p:nvPr/>
          </p:nvSpPr>
          <p:spPr>
            <a:xfrm>
              <a:off x="3609346" y="2747180"/>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sp>
          <p:nvSpPr>
            <p:cNvPr id="14" name="Oval 13">
              <a:extLst>
                <a:ext uri="{FF2B5EF4-FFF2-40B4-BE49-F238E27FC236}">
                  <a16:creationId xmlns:a16="http://schemas.microsoft.com/office/drawing/2014/main" id="{DD978D4A-9044-4525-BB3D-61A6B112FE81}"/>
                </a:ext>
              </a:extLst>
            </p:cNvPr>
            <p:cNvSpPr/>
            <p:nvPr/>
          </p:nvSpPr>
          <p:spPr>
            <a:xfrm>
              <a:off x="1434785" y="3449945"/>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EA8CB971-2A5B-4607-8387-40D41CA784B7}"/>
                </a:ext>
              </a:extLst>
            </p:cNvPr>
            <p:cNvSpPr/>
            <p:nvPr/>
          </p:nvSpPr>
          <p:spPr>
            <a:xfrm>
              <a:off x="1543427" y="3558587"/>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CA622A5E-5171-4C44-B4F9-F434BB83F60E}"/>
                </a:ext>
              </a:extLst>
            </p:cNvPr>
            <p:cNvCxnSpPr>
              <a:stCxn id="14" idx="6"/>
            </p:cNvCxnSpPr>
            <p:nvPr/>
          </p:nvCxnSpPr>
          <p:spPr>
            <a:xfrm>
              <a:off x="2014207" y="3739656"/>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7C97711-08BC-4A69-8EC1-B617837249EA}"/>
                </a:ext>
              </a:extLst>
            </p:cNvPr>
            <p:cNvSpPr txBox="1"/>
            <p:nvPr/>
          </p:nvSpPr>
          <p:spPr>
            <a:xfrm>
              <a:off x="2895711" y="3341304"/>
              <a:ext cx="630425" cy="630942"/>
            </a:xfrm>
            <a:prstGeom prst="rect">
              <a:avLst/>
            </a:prstGeom>
            <a:noFill/>
          </p:spPr>
          <p:txBody>
            <a:bodyPr wrap="square" numCol="1" spcCol="457200" rtlCol="0" anchor="ctr">
              <a:spAutoFit/>
            </a:bodyPr>
            <a:lstStyle/>
            <a:p>
              <a:pPr algn="ctr"/>
              <a:r>
                <a:rPr lang="en-US" sz="3500" dirty="0">
                  <a:solidFill>
                    <a:schemeClr val="accent4"/>
                  </a:solidFill>
                  <a:latin typeface="FontAwesome" charset="0"/>
                  <a:ea typeface="FontAwesome" charset="0"/>
                  <a:cs typeface="FontAwesome" charset="0"/>
                </a:rPr>
                <a:t></a:t>
              </a:r>
            </a:p>
          </p:txBody>
        </p:sp>
        <p:sp>
          <p:nvSpPr>
            <p:cNvPr id="18" name="TextBox 17">
              <a:extLst>
                <a:ext uri="{FF2B5EF4-FFF2-40B4-BE49-F238E27FC236}">
                  <a16:creationId xmlns:a16="http://schemas.microsoft.com/office/drawing/2014/main" id="{6A8F4A3A-2C99-4EFA-AC5E-30A21193D4FC}"/>
                </a:ext>
              </a:extLst>
            </p:cNvPr>
            <p:cNvSpPr txBox="1"/>
            <p:nvPr/>
          </p:nvSpPr>
          <p:spPr>
            <a:xfrm>
              <a:off x="1604889" y="3559967"/>
              <a:ext cx="255407" cy="323165"/>
            </a:xfrm>
            <a:prstGeom prst="rect">
              <a:avLst/>
            </a:prstGeom>
            <a:noFill/>
          </p:spPr>
          <p:txBody>
            <a:bodyPr wrap="square" rtlCol="0">
              <a:spAutoFit/>
            </a:bodyPr>
            <a:lstStyle/>
            <a:p>
              <a:pPr algn="ctr"/>
              <a:r>
                <a:rPr lang="en-US" sz="1500" b="1" dirty="0">
                  <a:solidFill>
                    <a:schemeClr val="accent4"/>
                  </a:solidFill>
                  <a:latin typeface="Montserrat" charset="0"/>
                  <a:ea typeface="Montserrat" charset="0"/>
                  <a:cs typeface="Montserrat" charset="0"/>
                </a:rPr>
                <a:t>2</a:t>
              </a:r>
            </a:p>
          </p:txBody>
        </p:sp>
        <p:sp>
          <p:nvSpPr>
            <p:cNvPr id="19" name="TextBox 18">
              <a:extLst>
                <a:ext uri="{FF2B5EF4-FFF2-40B4-BE49-F238E27FC236}">
                  <a16:creationId xmlns:a16="http://schemas.microsoft.com/office/drawing/2014/main" id="{B75DAF5A-0128-46F9-A8AA-28BEB7B069F7}"/>
                </a:ext>
              </a:extLst>
            </p:cNvPr>
            <p:cNvSpPr txBox="1"/>
            <p:nvPr/>
          </p:nvSpPr>
          <p:spPr>
            <a:xfrm>
              <a:off x="3597927" y="3368463"/>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2016</a:t>
              </a:r>
            </a:p>
            <a:p>
              <a:pPr>
                <a:lnSpc>
                  <a:spcPts val="1500"/>
                </a:lnSpc>
              </a:pPr>
              <a:r>
                <a:rPr lang="en-US" sz="1500" dirty="0">
                  <a:solidFill>
                    <a:schemeClr val="accent4"/>
                  </a:solidFill>
                  <a:latin typeface="Montserrat" charset="0"/>
                  <a:ea typeface="Montserrat" charset="0"/>
                  <a:cs typeface="Montserrat" charset="0"/>
                </a:rPr>
                <a:t>Text Goes here</a:t>
              </a:r>
            </a:p>
          </p:txBody>
        </p:sp>
        <p:sp>
          <p:nvSpPr>
            <p:cNvPr id="20" name="TextBox 19">
              <a:extLst>
                <a:ext uri="{FF2B5EF4-FFF2-40B4-BE49-F238E27FC236}">
                  <a16:creationId xmlns:a16="http://schemas.microsoft.com/office/drawing/2014/main" id="{77D1E680-460A-4B9E-B8E9-A9E22E41D0CD}"/>
                </a:ext>
              </a:extLst>
            </p:cNvPr>
            <p:cNvSpPr txBox="1"/>
            <p:nvPr/>
          </p:nvSpPr>
          <p:spPr>
            <a:xfrm>
              <a:off x="3609346" y="3833596"/>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sp>
          <p:nvSpPr>
            <p:cNvPr id="21" name="Oval 20">
              <a:extLst>
                <a:ext uri="{FF2B5EF4-FFF2-40B4-BE49-F238E27FC236}">
                  <a16:creationId xmlns:a16="http://schemas.microsoft.com/office/drawing/2014/main" id="{8F601374-78E1-4724-9816-EC271A0D3CF7}"/>
                </a:ext>
              </a:extLst>
            </p:cNvPr>
            <p:cNvSpPr/>
            <p:nvPr/>
          </p:nvSpPr>
          <p:spPr>
            <a:xfrm>
              <a:off x="1434785" y="4531804"/>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3B74D30-7C81-4A75-9F23-873D4E49BD8F}"/>
                </a:ext>
              </a:extLst>
            </p:cNvPr>
            <p:cNvSpPr/>
            <p:nvPr/>
          </p:nvSpPr>
          <p:spPr>
            <a:xfrm>
              <a:off x="1543427" y="4640446"/>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C03BBD5-BCA0-4663-B10E-2FB440C736E5}"/>
                </a:ext>
              </a:extLst>
            </p:cNvPr>
            <p:cNvCxnSpPr>
              <a:stCxn id="21" idx="6"/>
            </p:cNvCxnSpPr>
            <p:nvPr/>
          </p:nvCxnSpPr>
          <p:spPr>
            <a:xfrm>
              <a:off x="2014207" y="4821515"/>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0D2926B-98EA-408D-BAF1-8AC5156BB75D}"/>
                </a:ext>
              </a:extLst>
            </p:cNvPr>
            <p:cNvSpPr txBox="1"/>
            <p:nvPr/>
          </p:nvSpPr>
          <p:spPr>
            <a:xfrm>
              <a:off x="2895711" y="4423163"/>
              <a:ext cx="630425" cy="630942"/>
            </a:xfrm>
            <a:prstGeom prst="rect">
              <a:avLst/>
            </a:prstGeom>
            <a:noFill/>
          </p:spPr>
          <p:txBody>
            <a:bodyPr wrap="square" numCol="1" spcCol="457200" rtlCol="0" anchor="ctr">
              <a:spAutoFit/>
            </a:bodyPr>
            <a:lstStyle/>
            <a:p>
              <a:pPr algn="ctr"/>
              <a:r>
                <a:rPr lang="en-US" sz="3500" dirty="0">
                  <a:solidFill>
                    <a:schemeClr val="accent5"/>
                  </a:solidFill>
                  <a:latin typeface="FontAwesome" charset="0"/>
                  <a:ea typeface="FontAwesome" charset="0"/>
                  <a:cs typeface="FontAwesome" charset="0"/>
                </a:rPr>
                <a:t></a:t>
              </a:r>
            </a:p>
          </p:txBody>
        </p:sp>
        <p:sp>
          <p:nvSpPr>
            <p:cNvPr id="25" name="TextBox 24">
              <a:extLst>
                <a:ext uri="{FF2B5EF4-FFF2-40B4-BE49-F238E27FC236}">
                  <a16:creationId xmlns:a16="http://schemas.microsoft.com/office/drawing/2014/main" id="{F891E0C1-EB24-49C5-82FD-BD717D58F31D}"/>
                </a:ext>
              </a:extLst>
            </p:cNvPr>
            <p:cNvSpPr txBox="1"/>
            <p:nvPr/>
          </p:nvSpPr>
          <p:spPr>
            <a:xfrm>
              <a:off x="1604889" y="4641826"/>
              <a:ext cx="255407" cy="323165"/>
            </a:xfrm>
            <a:prstGeom prst="rect">
              <a:avLst/>
            </a:prstGeom>
            <a:noFill/>
          </p:spPr>
          <p:txBody>
            <a:bodyPr wrap="square" rtlCol="0">
              <a:spAutoFit/>
            </a:bodyPr>
            <a:lstStyle/>
            <a:p>
              <a:pPr algn="ctr"/>
              <a:r>
                <a:rPr lang="en-US" sz="1500" b="1" dirty="0">
                  <a:solidFill>
                    <a:schemeClr val="accent5"/>
                  </a:solidFill>
                  <a:latin typeface="Montserrat" charset="0"/>
                  <a:ea typeface="Montserrat" charset="0"/>
                  <a:cs typeface="Montserrat" charset="0"/>
                </a:rPr>
                <a:t>3</a:t>
              </a:r>
            </a:p>
          </p:txBody>
        </p:sp>
        <p:sp>
          <p:nvSpPr>
            <p:cNvPr id="26" name="TextBox 25">
              <a:extLst>
                <a:ext uri="{FF2B5EF4-FFF2-40B4-BE49-F238E27FC236}">
                  <a16:creationId xmlns:a16="http://schemas.microsoft.com/office/drawing/2014/main" id="{F99E6CCD-F60F-4DB5-A887-9B2F94BB9FA8}"/>
                </a:ext>
              </a:extLst>
            </p:cNvPr>
            <p:cNvSpPr txBox="1"/>
            <p:nvPr/>
          </p:nvSpPr>
          <p:spPr>
            <a:xfrm>
              <a:off x="3597927" y="4450322"/>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2017</a:t>
              </a:r>
            </a:p>
            <a:p>
              <a:pPr>
                <a:lnSpc>
                  <a:spcPts val="1500"/>
                </a:lnSpc>
              </a:pPr>
              <a:r>
                <a:rPr lang="en-US" sz="1500" dirty="0">
                  <a:solidFill>
                    <a:schemeClr val="accent5"/>
                  </a:solidFill>
                  <a:latin typeface="Montserrat" charset="0"/>
                  <a:ea typeface="Montserrat" charset="0"/>
                  <a:cs typeface="Montserrat" charset="0"/>
                </a:rPr>
                <a:t>Text Goes here</a:t>
              </a:r>
            </a:p>
          </p:txBody>
        </p:sp>
        <p:sp>
          <p:nvSpPr>
            <p:cNvPr id="27" name="TextBox 26">
              <a:extLst>
                <a:ext uri="{FF2B5EF4-FFF2-40B4-BE49-F238E27FC236}">
                  <a16:creationId xmlns:a16="http://schemas.microsoft.com/office/drawing/2014/main" id="{AB948539-56AB-4400-81CA-5F1428CE6E0D}"/>
                </a:ext>
              </a:extLst>
            </p:cNvPr>
            <p:cNvSpPr txBox="1"/>
            <p:nvPr/>
          </p:nvSpPr>
          <p:spPr>
            <a:xfrm>
              <a:off x="3609346" y="4915455"/>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sp>
          <p:nvSpPr>
            <p:cNvPr id="28" name="Oval 27">
              <a:extLst>
                <a:ext uri="{FF2B5EF4-FFF2-40B4-BE49-F238E27FC236}">
                  <a16:creationId xmlns:a16="http://schemas.microsoft.com/office/drawing/2014/main" id="{958767BF-404E-4F4B-AF3B-7EC03B369E31}"/>
                </a:ext>
              </a:extLst>
            </p:cNvPr>
            <p:cNvSpPr/>
            <p:nvPr/>
          </p:nvSpPr>
          <p:spPr>
            <a:xfrm>
              <a:off x="1434785" y="5617406"/>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4D4FABEB-582D-4056-94B3-D8B9F8E5981B}"/>
                </a:ext>
              </a:extLst>
            </p:cNvPr>
            <p:cNvSpPr/>
            <p:nvPr/>
          </p:nvSpPr>
          <p:spPr>
            <a:xfrm>
              <a:off x="1543427" y="5726048"/>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1C065711-05E5-42C2-8E8D-FF012DCCFD89}"/>
                </a:ext>
              </a:extLst>
            </p:cNvPr>
            <p:cNvCxnSpPr>
              <a:stCxn id="28" idx="6"/>
            </p:cNvCxnSpPr>
            <p:nvPr/>
          </p:nvCxnSpPr>
          <p:spPr>
            <a:xfrm>
              <a:off x="2014207" y="5907117"/>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5568A44-E811-49A9-B0B0-D6B8826704D3}"/>
                </a:ext>
              </a:extLst>
            </p:cNvPr>
            <p:cNvSpPr txBox="1"/>
            <p:nvPr/>
          </p:nvSpPr>
          <p:spPr>
            <a:xfrm>
              <a:off x="2895711" y="5508765"/>
              <a:ext cx="630425" cy="630942"/>
            </a:xfrm>
            <a:prstGeom prst="rect">
              <a:avLst/>
            </a:prstGeom>
            <a:noFill/>
          </p:spPr>
          <p:txBody>
            <a:bodyPr wrap="square" numCol="1" spcCol="457200" rtlCol="0" anchor="ctr">
              <a:spAutoFit/>
            </a:bodyPr>
            <a:lstStyle/>
            <a:p>
              <a:pPr algn="ctr"/>
              <a:r>
                <a:rPr lang="en-US" sz="3500" dirty="0">
                  <a:solidFill>
                    <a:schemeClr val="accent6"/>
                  </a:solidFill>
                  <a:latin typeface="FontAwesome" charset="0"/>
                  <a:ea typeface="FontAwesome" charset="0"/>
                  <a:cs typeface="FontAwesome" charset="0"/>
                </a:rPr>
                <a:t></a:t>
              </a:r>
            </a:p>
          </p:txBody>
        </p:sp>
        <p:sp>
          <p:nvSpPr>
            <p:cNvPr id="32" name="TextBox 31">
              <a:extLst>
                <a:ext uri="{FF2B5EF4-FFF2-40B4-BE49-F238E27FC236}">
                  <a16:creationId xmlns:a16="http://schemas.microsoft.com/office/drawing/2014/main" id="{82E2B8CD-F20D-472F-8F45-39B78F262A9E}"/>
                </a:ext>
              </a:extLst>
            </p:cNvPr>
            <p:cNvSpPr txBox="1"/>
            <p:nvPr/>
          </p:nvSpPr>
          <p:spPr>
            <a:xfrm>
              <a:off x="1604889" y="5727428"/>
              <a:ext cx="255407" cy="323165"/>
            </a:xfrm>
            <a:prstGeom prst="rect">
              <a:avLst/>
            </a:prstGeom>
            <a:noFill/>
          </p:spPr>
          <p:txBody>
            <a:bodyPr wrap="square" rtlCol="0">
              <a:spAutoFit/>
            </a:bodyPr>
            <a:lstStyle/>
            <a:p>
              <a:pPr algn="ctr"/>
              <a:r>
                <a:rPr lang="en-US" sz="1500" b="1" dirty="0">
                  <a:solidFill>
                    <a:schemeClr val="accent6"/>
                  </a:solidFill>
                  <a:latin typeface="Montserrat" charset="0"/>
                  <a:ea typeface="Montserrat" charset="0"/>
                  <a:cs typeface="Montserrat" charset="0"/>
                </a:rPr>
                <a:t>4</a:t>
              </a:r>
            </a:p>
          </p:txBody>
        </p:sp>
        <p:sp>
          <p:nvSpPr>
            <p:cNvPr id="33" name="TextBox 32">
              <a:extLst>
                <a:ext uri="{FF2B5EF4-FFF2-40B4-BE49-F238E27FC236}">
                  <a16:creationId xmlns:a16="http://schemas.microsoft.com/office/drawing/2014/main" id="{0C4FA1F5-DCC5-4867-BB14-A4AF6DFDC022}"/>
                </a:ext>
              </a:extLst>
            </p:cNvPr>
            <p:cNvSpPr txBox="1"/>
            <p:nvPr/>
          </p:nvSpPr>
          <p:spPr>
            <a:xfrm>
              <a:off x="3597927" y="5535924"/>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2018</a:t>
              </a:r>
            </a:p>
            <a:p>
              <a:pPr>
                <a:lnSpc>
                  <a:spcPts val="1500"/>
                </a:lnSpc>
              </a:pPr>
              <a:r>
                <a:rPr lang="en-US" sz="1500" dirty="0">
                  <a:solidFill>
                    <a:schemeClr val="accent6"/>
                  </a:solidFill>
                  <a:latin typeface="Montserrat" charset="0"/>
                  <a:ea typeface="Montserrat" charset="0"/>
                  <a:cs typeface="Montserrat" charset="0"/>
                </a:rPr>
                <a:t>Text Goes here</a:t>
              </a:r>
            </a:p>
          </p:txBody>
        </p:sp>
        <p:sp>
          <p:nvSpPr>
            <p:cNvPr id="34" name="TextBox 33">
              <a:extLst>
                <a:ext uri="{FF2B5EF4-FFF2-40B4-BE49-F238E27FC236}">
                  <a16:creationId xmlns:a16="http://schemas.microsoft.com/office/drawing/2014/main" id="{5A4B2957-5186-48F0-BF37-D684142972CA}"/>
                </a:ext>
              </a:extLst>
            </p:cNvPr>
            <p:cNvSpPr txBox="1"/>
            <p:nvPr/>
          </p:nvSpPr>
          <p:spPr>
            <a:xfrm>
              <a:off x="3609346" y="6001057"/>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grpSp>
      <p:sp>
        <p:nvSpPr>
          <p:cNvPr id="4" name="Picture Placeholder 3">
            <a:extLst>
              <a:ext uri="{FF2B5EF4-FFF2-40B4-BE49-F238E27FC236}">
                <a16:creationId xmlns:a16="http://schemas.microsoft.com/office/drawing/2014/main" id="{6EDABA7F-AF77-44DE-B756-5A3F2ED94255}"/>
              </a:ext>
            </a:extLst>
          </p:cNvPr>
          <p:cNvSpPr>
            <a:spLocks noGrp="1"/>
          </p:cNvSpPr>
          <p:nvPr>
            <p:ph type="pic" sz="quarter" idx="199"/>
          </p:nvPr>
        </p:nvSpPr>
        <p:spPr/>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0" name="Group 9">
            <a:extLst>
              <a:ext uri="{FF2B5EF4-FFF2-40B4-BE49-F238E27FC236}">
                <a16:creationId xmlns:a16="http://schemas.microsoft.com/office/drawing/2014/main" id="{C2087CCD-4B8C-44A0-B674-C0B393FE2B58}"/>
              </a:ext>
            </a:extLst>
          </p:cNvPr>
          <p:cNvGrpSpPr/>
          <p:nvPr/>
        </p:nvGrpSpPr>
        <p:grpSpPr>
          <a:xfrm>
            <a:off x="1145555" y="1945489"/>
            <a:ext cx="9900890" cy="2197880"/>
            <a:chOff x="1026371" y="2033588"/>
            <a:chExt cx="9900890" cy="2197880"/>
          </a:xfrm>
        </p:grpSpPr>
        <p:grpSp>
          <p:nvGrpSpPr>
            <p:cNvPr id="2" name="Group 1">
              <a:extLst>
                <a:ext uri="{FF2B5EF4-FFF2-40B4-BE49-F238E27FC236}">
                  <a16:creationId xmlns:a16="http://schemas.microsoft.com/office/drawing/2014/main" id="{1445EE42-6A78-4D2E-B4E3-2D57EC56AA48}"/>
                </a:ext>
              </a:extLst>
            </p:cNvPr>
            <p:cNvGrpSpPr/>
            <p:nvPr/>
          </p:nvGrpSpPr>
          <p:grpSpPr>
            <a:xfrm>
              <a:off x="1026371" y="2033588"/>
              <a:ext cx="3873097" cy="707736"/>
              <a:chOff x="1207724" y="2254888"/>
              <a:chExt cx="3873097" cy="707736"/>
            </a:xfrm>
          </p:grpSpPr>
          <p:sp>
            <p:nvSpPr>
              <p:cNvPr id="28" name="Oval 27">
                <a:extLst>
                  <a:ext uri="{FF2B5EF4-FFF2-40B4-BE49-F238E27FC236}">
                    <a16:creationId xmlns:a16="http://schemas.microsoft.com/office/drawing/2014/main" id="{A0B52456-382F-4C69-B66C-E5E38D203BA9}"/>
                  </a:ext>
                </a:extLst>
              </p:cNvPr>
              <p:cNvSpPr/>
              <p:nvPr/>
            </p:nvSpPr>
            <p:spPr>
              <a:xfrm>
                <a:off x="1207724" y="2363529"/>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D7108B28-B3B8-43EA-9B88-3BC9D3CF48F0}"/>
                  </a:ext>
                </a:extLst>
              </p:cNvPr>
              <p:cNvSpPr/>
              <p:nvPr/>
            </p:nvSpPr>
            <p:spPr>
              <a:xfrm>
                <a:off x="1316366" y="2472171"/>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8E36BE51-99B4-42E6-B14F-2A131ECF0B1B}"/>
                  </a:ext>
                </a:extLst>
              </p:cNvPr>
              <p:cNvCxnSpPr>
                <a:stCxn id="28" idx="6"/>
              </p:cNvCxnSpPr>
              <p:nvPr/>
            </p:nvCxnSpPr>
            <p:spPr>
              <a:xfrm>
                <a:off x="1787146" y="2653240"/>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503EEA8-FE18-4B1C-BB35-8AF4D3EAB67F}"/>
                  </a:ext>
                </a:extLst>
              </p:cNvPr>
              <p:cNvSpPr txBox="1"/>
              <p:nvPr/>
            </p:nvSpPr>
            <p:spPr>
              <a:xfrm>
                <a:off x="2668650" y="2254888"/>
                <a:ext cx="630425" cy="630942"/>
              </a:xfrm>
              <a:prstGeom prst="rect">
                <a:avLst/>
              </a:prstGeom>
              <a:noFill/>
            </p:spPr>
            <p:txBody>
              <a:bodyPr wrap="square" numCol="1" spcCol="457200" rtlCol="0" anchor="ctr">
                <a:spAutoFit/>
              </a:bodyPr>
              <a:lstStyle/>
              <a:p>
                <a:pPr algn="ctr"/>
                <a:r>
                  <a:rPr lang="en-US" sz="3500" dirty="0">
                    <a:solidFill>
                      <a:schemeClr val="accent3"/>
                    </a:solidFill>
                    <a:latin typeface="FontAwesome" charset="0"/>
                    <a:ea typeface="FontAwesome" charset="0"/>
                    <a:cs typeface="FontAwesome" charset="0"/>
                  </a:rPr>
                  <a:t></a:t>
                </a:r>
              </a:p>
            </p:txBody>
          </p:sp>
          <p:sp>
            <p:nvSpPr>
              <p:cNvPr id="32" name="TextBox 31">
                <a:extLst>
                  <a:ext uri="{FF2B5EF4-FFF2-40B4-BE49-F238E27FC236}">
                    <a16:creationId xmlns:a16="http://schemas.microsoft.com/office/drawing/2014/main" id="{C7C3C83E-C426-49F3-8135-621977631290}"/>
                  </a:ext>
                </a:extLst>
              </p:cNvPr>
              <p:cNvSpPr txBox="1"/>
              <p:nvPr/>
            </p:nvSpPr>
            <p:spPr>
              <a:xfrm>
                <a:off x="1377828" y="2473551"/>
                <a:ext cx="255407" cy="323165"/>
              </a:xfrm>
              <a:prstGeom prst="rect">
                <a:avLst/>
              </a:prstGeom>
              <a:noFill/>
            </p:spPr>
            <p:txBody>
              <a:bodyPr wrap="square" rtlCol="0">
                <a:spAutoFit/>
              </a:bodyPr>
              <a:lstStyle/>
              <a:p>
                <a:pPr algn="ctr"/>
                <a:r>
                  <a:rPr lang="en-US" sz="1500" b="1" dirty="0">
                    <a:solidFill>
                      <a:schemeClr val="accent3"/>
                    </a:solidFill>
                    <a:latin typeface="Montserrat" charset="0"/>
                    <a:ea typeface="Montserrat" charset="0"/>
                    <a:cs typeface="Montserrat" charset="0"/>
                  </a:rPr>
                  <a:t>1</a:t>
                </a:r>
              </a:p>
            </p:txBody>
          </p:sp>
          <p:sp>
            <p:nvSpPr>
              <p:cNvPr id="33" name="TextBox 32">
                <a:extLst>
                  <a:ext uri="{FF2B5EF4-FFF2-40B4-BE49-F238E27FC236}">
                    <a16:creationId xmlns:a16="http://schemas.microsoft.com/office/drawing/2014/main" id="{B65BDC7B-EFEF-45F1-8186-3D372263EA68}"/>
                  </a:ext>
                </a:extLst>
              </p:cNvPr>
              <p:cNvSpPr txBox="1"/>
              <p:nvPr/>
            </p:nvSpPr>
            <p:spPr>
              <a:xfrm>
                <a:off x="3370866" y="2282047"/>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2015</a:t>
                </a:r>
              </a:p>
              <a:p>
                <a:pPr>
                  <a:lnSpc>
                    <a:spcPts val="1500"/>
                  </a:lnSpc>
                </a:pPr>
                <a:r>
                  <a:rPr lang="en-US" sz="1500" dirty="0">
                    <a:solidFill>
                      <a:schemeClr val="accent3"/>
                    </a:solidFill>
                    <a:latin typeface="Montserrat" charset="0"/>
                    <a:ea typeface="Montserrat" charset="0"/>
                    <a:cs typeface="Montserrat" charset="0"/>
                  </a:rPr>
                  <a:t>Text Goes here</a:t>
                </a:r>
              </a:p>
            </p:txBody>
          </p:sp>
          <p:sp>
            <p:nvSpPr>
              <p:cNvPr id="39" name="TextBox 38">
                <a:extLst>
                  <a:ext uri="{FF2B5EF4-FFF2-40B4-BE49-F238E27FC236}">
                    <a16:creationId xmlns:a16="http://schemas.microsoft.com/office/drawing/2014/main" id="{3DA60DD2-912F-4634-815E-8AC01385E916}"/>
                  </a:ext>
                </a:extLst>
              </p:cNvPr>
              <p:cNvSpPr txBox="1"/>
              <p:nvPr/>
            </p:nvSpPr>
            <p:spPr>
              <a:xfrm>
                <a:off x="3382285" y="2747180"/>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grpSp>
        <p:grpSp>
          <p:nvGrpSpPr>
            <p:cNvPr id="4" name="Group 3">
              <a:extLst>
                <a:ext uri="{FF2B5EF4-FFF2-40B4-BE49-F238E27FC236}">
                  <a16:creationId xmlns:a16="http://schemas.microsoft.com/office/drawing/2014/main" id="{E7B95F2F-7B05-455D-A0B9-946861BD6F3B}"/>
                </a:ext>
              </a:extLst>
            </p:cNvPr>
            <p:cNvGrpSpPr/>
            <p:nvPr/>
          </p:nvGrpSpPr>
          <p:grpSpPr>
            <a:xfrm>
              <a:off x="7054164" y="2039593"/>
              <a:ext cx="3873097" cy="707736"/>
              <a:chOff x="1207724" y="3341304"/>
              <a:chExt cx="3873097" cy="707736"/>
            </a:xfrm>
          </p:grpSpPr>
          <p:sp>
            <p:nvSpPr>
              <p:cNvPr id="41" name="Oval 40">
                <a:extLst>
                  <a:ext uri="{FF2B5EF4-FFF2-40B4-BE49-F238E27FC236}">
                    <a16:creationId xmlns:a16="http://schemas.microsoft.com/office/drawing/2014/main" id="{62A3AA40-A3D8-41EA-B517-F76D2FEE3207}"/>
                  </a:ext>
                </a:extLst>
              </p:cNvPr>
              <p:cNvSpPr/>
              <p:nvPr/>
            </p:nvSpPr>
            <p:spPr>
              <a:xfrm>
                <a:off x="1207724" y="3449945"/>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02118499-0606-4D71-BF7F-0D8615E1D10F}"/>
                  </a:ext>
                </a:extLst>
              </p:cNvPr>
              <p:cNvSpPr/>
              <p:nvPr/>
            </p:nvSpPr>
            <p:spPr>
              <a:xfrm>
                <a:off x="1316366" y="3558587"/>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69E7B389-97D9-41DC-9911-1D3B6DE1A703}"/>
                  </a:ext>
                </a:extLst>
              </p:cNvPr>
              <p:cNvCxnSpPr>
                <a:stCxn id="41" idx="6"/>
              </p:cNvCxnSpPr>
              <p:nvPr/>
            </p:nvCxnSpPr>
            <p:spPr>
              <a:xfrm>
                <a:off x="1787146" y="3739656"/>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A3944C8B-B4FE-4C38-BDA0-69F5A64F4C3E}"/>
                  </a:ext>
                </a:extLst>
              </p:cNvPr>
              <p:cNvSpPr txBox="1"/>
              <p:nvPr/>
            </p:nvSpPr>
            <p:spPr>
              <a:xfrm>
                <a:off x="2668650" y="3341304"/>
                <a:ext cx="630425" cy="630942"/>
              </a:xfrm>
              <a:prstGeom prst="rect">
                <a:avLst/>
              </a:prstGeom>
              <a:noFill/>
            </p:spPr>
            <p:txBody>
              <a:bodyPr wrap="square" numCol="1" spcCol="457200" rtlCol="0" anchor="ctr">
                <a:spAutoFit/>
              </a:bodyPr>
              <a:lstStyle/>
              <a:p>
                <a:pPr algn="ctr"/>
                <a:r>
                  <a:rPr lang="en-US" sz="3500" dirty="0">
                    <a:solidFill>
                      <a:schemeClr val="accent4"/>
                    </a:solidFill>
                    <a:latin typeface="FontAwesome" charset="0"/>
                    <a:ea typeface="FontAwesome" charset="0"/>
                    <a:cs typeface="FontAwesome" charset="0"/>
                  </a:rPr>
                  <a:t></a:t>
                </a:r>
              </a:p>
            </p:txBody>
          </p:sp>
          <p:sp>
            <p:nvSpPr>
              <p:cNvPr id="48" name="TextBox 47">
                <a:extLst>
                  <a:ext uri="{FF2B5EF4-FFF2-40B4-BE49-F238E27FC236}">
                    <a16:creationId xmlns:a16="http://schemas.microsoft.com/office/drawing/2014/main" id="{7C1BCBBD-0EE2-4642-8403-6C634967216D}"/>
                  </a:ext>
                </a:extLst>
              </p:cNvPr>
              <p:cNvSpPr txBox="1"/>
              <p:nvPr/>
            </p:nvSpPr>
            <p:spPr>
              <a:xfrm>
                <a:off x="1377828" y="3559967"/>
                <a:ext cx="255407" cy="323165"/>
              </a:xfrm>
              <a:prstGeom prst="rect">
                <a:avLst/>
              </a:prstGeom>
              <a:noFill/>
            </p:spPr>
            <p:txBody>
              <a:bodyPr wrap="square" rtlCol="0">
                <a:spAutoFit/>
              </a:bodyPr>
              <a:lstStyle/>
              <a:p>
                <a:pPr algn="ctr"/>
                <a:r>
                  <a:rPr lang="en-US" sz="1500" b="1" dirty="0">
                    <a:solidFill>
                      <a:schemeClr val="accent4"/>
                    </a:solidFill>
                    <a:latin typeface="Montserrat" charset="0"/>
                    <a:ea typeface="Montserrat" charset="0"/>
                    <a:cs typeface="Montserrat" charset="0"/>
                  </a:rPr>
                  <a:t>2</a:t>
                </a:r>
              </a:p>
            </p:txBody>
          </p:sp>
          <p:sp>
            <p:nvSpPr>
              <p:cNvPr id="49" name="TextBox 48">
                <a:extLst>
                  <a:ext uri="{FF2B5EF4-FFF2-40B4-BE49-F238E27FC236}">
                    <a16:creationId xmlns:a16="http://schemas.microsoft.com/office/drawing/2014/main" id="{665CE764-7D42-4578-AC3B-194B9C995B2D}"/>
                  </a:ext>
                </a:extLst>
              </p:cNvPr>
              <p:cNvSpPr txBox="1"/>
              <p:nvPr/>
            </p:nvSpPr>
            <p:spPr>
              <a:xfrm>
                <a:off x="3370866" y="3368463"/>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2016</a:t>
                </a:r>
              </a:p>
              <a:p>
                <a:pPr>
                  <a:lnSpc>
                    <a:spcPts val="1500"/>
                  </a:lnSpc>
                </a:pPr>
                <a:r>
                  <a:rPr lang="en-US" sz="1500" dirty="0">
                    <a:solidFill>
                      <a:schemeClr val="accent4"/>
                    </a:solidFill>
                    <a:latin typeface="Montserrat" charset="0"/>
                    <a:ea typeface="Montserrat" charset="0"/>
                    <a:cs typeface="Montserrat" charset="0"/>
                  </a:rPr>
                  <a:t>Text Goes here</a:t>
                </a:r>
              </a:p>
            </p:txBody>
          </p:sp>
          <p:sp>
            <p:nvSpPr>
              <p:cNvPr id="50" name="TextBox 49">
                <a:extLst>
                  <a:ext uri="{FF2B5EF4-FFF2-40B4-BE49-F238E27FC236}">
                    <a16:creationId xmlns:a16="http://schemas.microsoft.com/office/drawing/2014/main" id="{8D263BE1-44A3-4F88-8DAE-B3E9C6970B9C}"/>
                  </a:ext>
                </a:extLst>
              </p:cNvPr>
              <p:cNvSpPr txBox="1"/>
              <p:nvPr/>
            </p:nvSpPr>
            <p:spPr>
              <a:xfrm>
                <a:off x="3382285" y="3833596"/>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grpSp>
        <p:grpSp>
          <p:nvGrpSpPr>
            <p:cNvPr id="5" name="Group 4">
              <a:extLst>
                <a:ext uri="{FF2B5EF4-FFF2-40B4-BE49-F238E27FC236}">
                  <a16:creationId xmlns:a16="http://schemas.microsoft.com/office/drawing/2014/main" id="{6DA6A2FA-3E40-4B85-92DC-42A4FFD2F9F4}"/>
                </a:ext>
              </a:extLst>
            </p:cNvPr>
            <p:cNvGrpSpPr/>
            <p:nvPr/>
          </p:nvGrpSpPr>
          <p:grpSpPr>
            <a:xfrm>
              <a:off x="1026371" y="3523732"/>
              <a:ext cx="3873097" cy="707736"/>
              <a:chOff x="1207724" y="4423163"/>
              <a:chExt cx="3873097" cy="707736"/>
            </a:xfrm>
          </p:grpSpPr>
          <p:sp>
            <p:nvSpPr>
              <p:cNvPr id="51" name="Oval 50">
                <a:extLst>
                  <a:ext uri="{FF2B5EF4-FFF2-40B4-BE49-F238E27FC236}">
                    <a16:creationId xmlns:a16="http://schemas.microsoft.com/office/drawing/2014/main" id="{42520270-BE91-431E-9B41-8835677B4D2D}"/>
                  </a:ext>
                </a:extLst>
              </p:cNvPr>
              <p:cNvSpPr/>
              <p:nvPr/>
            </p:nvSpPr>
            <p:spPr>
              <a:xfrm>
                <a:off x="1207724" y="4531804"/>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EFD410A8-9131-4C34-8A28-7D442B9E5BA6}"/>
                  </a:ext>
                </a:extLst>
              </p:cNvPr>
              <p:cNvSpPr/>
              <p:nvPr/>
            </p:nvSpPr>
            <p:spPr>
              <a:xfrm>
                <a:off x="1316366" y="4640446"/>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544275DC-7FFC-4687-AFEB-D28DF494A542}"/>
                  </a:ext>
                </a:extLst>
              </p:cNvPr>
              <p:cNvCxnSpPr>
                <a:stCxn id="51" idx="6"/>
              </p:cNvCxnSpPr>
              <p:nvPr/>
            </p:nvCxnSpPr>
            <p:spPr>
              <a:xfrm>
                <a:off x="1787146" y="4821515"/>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04AAFC80-0550-4647-B002-990C49D90C72}"/>
                  </a:ext>
                </a:extLst>
              </p:cNvPr>
              <p:cNvSpPr txBox="1"/>
              <p:nvPr/>
            </p:nvSpPr>
            <p:spPr>
              <a:xfrm>
                <a:off x="2668650" y="4423163"/>
                <a:ext cx="630425" cy="630942"/>
              </a:xfrm>
              <a:prstGeom prst="rect">
                <a:avLst/>
              </a:prstGeom>
              <a:noFill/>
            </p:spPr>
            <p:txBody>
              <a:bodyPr wrap="square" numCol="1" spcCol="457200" rtlCol="0" anchor="ctr">
                <a:spAutoFit/>
              </a:bodyPr>
              <a:lstStyle/>
              <a:p>
                <a:pPr algn="ctr"/>
                <a:r>
                  <a:rPr lang="en-US" sz="3500" dirty="0">
                    <a:solidFill>
                      <a:schemeClr val="accent5"/>
                    </a:solidFill>
                    <a:latin typeface="FontAwesome" charset="0"/>
                    <a:ea typeface="FontAwesome" charset="0"/>
                    <a:cs typeface="FontAwesome" charset="0"/>
                  </a:rPr>
                  <a:t></a:t>
                </a:r>
              </a:p>
            </p:txBody>
          </p:sp>
          <p:sp>
            <p:nvSpPr>
              <p:cNvPr id="55" name="TextBox 54">
                <a:extLst>
                  <a:ext uri="{FF2B5EF4-FFF2-40B4-BE49-F238E27FC236}">
                    <a16:creationId xmlns:a16="http://schemas.microsoft.com/office/drawing/2014/main" id="{9B56D738-1A9D-4B1E-9A9E-C691E2612C62}"/>
                  </a:ext>
                </a:extLst>
              </p:cNvPr>
              <p:cNvSpPr txBox="1"/>
              <p:nvPr/>
            </p:nvSpPr>
            <p:spPr>
              <a:xfrm>
                <a:off x="1377828" y="4641826"/>
                <a:ext cx="255407" cy="323165"/>
              </a:xfrm>
              <a:prstGeom prst="rect">
                <a:avLst/>
              </a:prstGeom>
              <a:noFill/>
            </p:spPr>
            <p:txBody>
              <a:bodyPr wrap="square" rtlCol="0">
                <a:spAutoFit/>
              </a:bodyPr>
              <a:lstStyle/>
              <a:p>
                <a:pPr algn="ctr"/>
                <a:r>
                  <a:rPr lang="en-US" sz="1500" b="1" dirty="0">
                    <a:solidFill>
                      <a:schemeClr val="accent5"/>
                    </a:solidFill>
                    <a:latin typeface="Montserrat" charset="0"/>
                    <a:ea typeface="Montserrat" charset="0"/>
                    <a:cs typeface="Montserrat" charset="0"/>
                  </a:rPr>
                  <a:t>3</a:t>
                </a:r>
              </a:p>
            </p:txBody>
          </p:sp>
          <p:sp>
            <p:nvSpPr>
              <p:cNvPr id="56" name="TextBox 55">
                <a:extLst>
                  <a:ext uri="{FF2B5EF4-FFF2-40B4-BE49-F238E27FC236}">
                    <a16:creationId xmlns:a16="http://schemas.microsoft.com/office/drawing/2014/main" id="{D4246239-9DD8-4937-8F3F-7DE3817FCEAF}"/>
                  </a:ext>
                </a:extLst>
              </p:cNvPr>
              <p:cNvSpPr txBox="1"/>
              <p:nvPr/>
            </p:nvSpPr>
            <p:spPr>
              <a:xfrm>
                <a:off x="3370866" y="4450322"/>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2017</a:t>
                </a:r>
              </a:p>
              <a:p>
                <a:pPr>
                  <a:lnSpc>
                    <a:spcPts val="1500"/>
                  </a:lnSpc>
                </a:pPr>
                <a:r>
                  <a:rPr lang="en-US" sz="1500" dirty="0">
                    <a:solidFill>
                      <a:schemeClr val="accent5"/>
                    </a:solidFill>
                    <a:latin typeface="Montserrat" charset="0"/>
                    <a:ea typeface="Montserrat" charset="0"/>
                    <a:cs typeface="Montserrat" charset="0"/>
                  </a:rPr>
                  <a:t>Text Goes here</a:t>
                </a:r>
              </a:p>
            </p:txBody>
          </p:sp>
          <p:sp>
            <p:nvSpPr>
              <p:cNvPr id="57" name="TextBox 56">
                <a:extLst>
                  <a:ext uri="{FF2B5EF4-FFF2-40B4-BE49-F238E27FC236}">
                    <a16:creationId xmlns:a16="http://schemas.microsoft.com/office/drawing/2014/main" id="{979E4591-6027-4E7A-819F-B49179698D1B}"/>
                  </a:ext>
                </a:extLst>
              </p:cNvPr>
              <p:cNvSpPr txBox="1"/>
              <p:nvPr/>
            </p:nvSpPr>
            <p:spPr>
              <a:xfrm>
                <a:off x="3382285" y="4915455"/>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grpSp>
        <p:grpSp>
          <p:nvGrpSpPr>
            <p:cNvPr id="6" name="Group 5">
              <a:extLst>
                <a:ext uri="{FF2B5EF4-FFF2-40B4-BE49-F238E27FC236}">
                  <a16:creationId xmlns:a16="http://schemas.microsoft.com/office/drawing/2014/main" id="{FF3446F6-9D7D-4B8F-8AF6-696DD56EFFDC}"/>
                </a:ext>
              </a:extLst>
            </p:cNvPr>
            <p:cNvGrpSpPr/>
            <p:nvPr/>
          </p:nvGrpSpPr>
          <p:grpSpPr>
            <a:xfrm>
              <a:off x="7054164" y="3446938"/>
              <a:ext cx="3873097" cy="707736"/>
              <a:chOff x="1207724" y="5508765"/>
              <a:chExt cx="3873097" cy="707736"/>
            </a:xfrm>
          </p:grpSpPr>
          <p:sp>
            <p:nvSpPr>
              <p:cNvPr id="60" name="Oval 59">
                <a:extLst>
                  <a:ext uri="{FF2B5EF4-FFF2-40B4-BE49-F238E27FC236}">
                    <a16:creationId xmlns:a16="http://schemas.microsoft.com/office/drawing/2014/main" id="{A6044D40-7B2E-495C-9FD2-2E9F02280E29}"/>
                  </a:ext>
                </a:extLst>
              </p:cNvPr>
              <p:cNvSpPr/>
              <p:nvPr/>
            </p:nvSpPr>
            <p:spPr>
              <a:xfrm>
                <a:off x="1207724" y="5617406"/>
                <a:ext cx="579422" cy="579422"/>
              </a:xfrm>
              <a:prstGeom prst="ellipse">
                <a:avLst/>
              </a:prstGeom>
              <a:solidFill>
                <a:srgbClr val="010101">
                  <a:alpha val="25000"/>
                </a:srgbClr>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E64D0745-330A-4820-812C-3DCDBA32B60A}"/>
                  </a:ext>
                </a:extLst>
              </p:cNvPr>
              <p:cNvSpPr/>
              <p:nvPr/>
            </p:nvSpPr>
            <p:spPr>
              <a:xfrm>
                <a:off x="1316366" y="5726048"/>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a:extLst>
                  <a:ext uri="{FF2B5EF4-FFF2-40B4-BE49-F238E27FC236}">
                    <a16:creationId xmlns:a16="http://schemas.microsoft.com/office/drawing/2014/main" id="{4B918E20-DCEB-47B5-BB04-BADB6CB373B9}"/>
                  </a:ext>
                </a:extLst>
              </p:cNvPr>
              <p:cNvCxnSpPr>
                <a:stCxn id="60" idx="6"/>
              </p:cNvCxnSpPr>
              <p:nvPr/>
            </p:nvCxnSpPr>
            <p:spPr>
              <a:xfrm>
                <a:off x="1787146" y="5907117"/>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D3FAF5A6-44E0-46D8-BBBD-2FE17C0C0A9D}"/>
                  </a:ext>
                </a:extLst>
              </p:cNvPr>
              <p:cNvSpPr txBox="1"/>
              <p:nvPr/>
            </p:nvSpPr>
            <p:spPr>
              <a:xfrm>
                <a:off x="2668650" y="5508765"/>
                <a:ext cx="630425" cy="630942"/>
              </a:xfrm>
              <a:prstGeom prst="rect">
                <a:avLst/>
              </a:prstGeom>
              <a:noFill/>
            </p:spPr>
            <p:txBody>
              <a:bodyPr wrap="square" numCol="1" spcCol="457200" rtlCol="0" anchor="ctr">
                <a:spAutoFit/>
              </a:bodyPr>
              <a:lstStyle/>
              <a:p>
                <a:pPr algn="ctr"/>
                <a:r>
                  <a:rPr lang="en-US" sz="3500" dirty="0">
                    <a:solidFill>
                      <a:schemeClr val="accent6"/>
                    </a:solidFill>
                    <a:latin typeface="FontAwesome" charset="0"/>
                    <a:ea typeface="FontAwesome" charset="0"/>
                    <a:cs typeface="FontAwesome" charset="0"/>
                  </a:rPr>
                  <a:t></a:t>
                </a:r>
              </a:p>
            </p:txBody>
          </p:sp>
          <p:sp>
            <p:nvSpPr>
              <p:cNvPr id="64" name="TextBox 63">
                <a:extLst>
                  <a:ext uri="{FF2B5EF4-FFF2-40B4-BE49-F238E27FC236}">
                    <a16:creationId xmlns:a16="http://schemas.microsoft.com/office/drawing/2014/main" id="{50D3EC9F-9617-462F-8A96-9242F91D9133}"/>
                  </a:ext>
                </a:extLst>
              </p:cNvPr>
              <p:cNvSpPr txBox="1"/>
              <p:nvPr/>
            </p:nvSpPr>
            <p:spPr>
              <a:xfrm>
                <a:off x="1377828" y="5727428"/>
                <a:ext cx="255407" cy="323165"/>
              </a:xfrm>
              <a:prstGeom prst="rect">
                <a:avLst/>
              </a:prstGeom>
              <a:noFill/>
            </p:spPr>
            <p:txBody>
              <a:bodyPr wrap="square" rtlCol="0">
                <a:spAutoFit/>
              </a:bodyPr>
              <a:lstStyle/>
              <a:p>
                <a:pPr algn="ctr"/>
                <a:r>
                  <a:rPr lang="en-US" sz="1500" b="1" dirty="0">
                    <a:solidFill>
                      <a:schemeClr val="accent6"/>
                    </a:solidFill>
                    <a:latin typeface="Montserrat" charset="0"/>
                    <a:ea typeface="Montserrat" charset="0"/>
                    <a:cs typeface="Montserrat" charset="0"/>
                  </a:rPr>
                  <a:t>4</a:t>
                </a:r>
              </a:p>
            </p:txBody>
          </p:sp>
          <p:sp>
            <p:nvSpPr>
              <p:cNvPr id="65" name="TextBox 64">
                <a:extLst>
                  <a:ext uri="{FF2B5EF4-FFF2-40B4-BE49-F238E27FC236}">
                    <a16:creationId xmlns:a16="http://schemas.microsoft.com/office/drawing/2014/main" id="{3E483E86-99C2-4B9D-BC98-A406408546F1}"/>
                  </a:ext>
                </a:extLst>
              </p:cNvPr>
              <p:cNvSpPr txBox="1"/>
              <p:nvPr/>
            </p:nvSpPr>
            <p:spPr>
              <a:xfrm>
                <a:off x="3370866" y="5535924"/>
                <a:ext cx="1709955" cy="477054"/>
              </a:xfrm>
              <a:prstGeom prst="rect">
                <a:avLst/>
              </a:prstGeom>
              <a:noFill/>
            </p:spPr>
            <p:txBody>
              <a:bodyPr wrap="square" rtlCol="0">
                <a:spAutoFit/>
              </a:bodyPr>
              <a:lstStyle/>
              <a:p>
                <a:pPr>
                  <a:lnSpc>
                    <a:spcPts val="1500"/>
                  </a:lnSpc>
                </a:pPr>
                <a:r>
                  <a:rPr lang="en-US" sz="1600" b="1" dirty="0">
                    <a:solidFill>
                      <a:sysClr val="windowText" lastClr="000000"/>
                    </a:solidFill>
                    <a:latin typeface="Montserrat" charset="0"/>
                    <a:ea typeface="Montserrat" charset="0"/>
                    <a:cs typeface="Montserrat" charset="0"/>
                  </a:rPr>
                  <a:t>2018</a:t>
                </a:r>
              </a:p>
              <a:p>
                <a:pPr>
                  <a:lnSpc>
                    <a:spcPts val="1500"/>
                  </a:lnSpc>
                </a:pPr>
                <a:r>
                  <a:rPr lang="en-US" sz="1500" dirty="0">
                    <a:solidFill>
                      <a:schemeClr val="accent6"/>
                    </a:solidFill>
                    <a:latin typeface="Montserrat" charset="0"/>
                    <a:ea typeface="Montserrat" charset="0"/>
                    <a:cs typeface="Montserrat" charset="0"/>
                  </a:rPr>
                  <a:t>Text Goes here</a:t>
                </a:r>
              </a:p>
            </p:txBody>
          </p:sp>
          <p:sp>
            <p:nvSpPr>
              <p:cNvPr id="69" name="TextBox 68">
                <a:extLst>
                  <a:ext uri="{FF2B5EF4-FFF2-40B4-BE49-F238E27FC236}">
                    <a16:creationId xmlns:a16="http://schemas.microsoft.com/office/drawing/2014/main" id="{8CE1C0A0-4FFA-4645-BC5F-16D0ABB18F26}"/>
                  </a:ext>
                </a:extLst>
              </p:cNvPr>
              <p:cNvSpPr txBox="1"/>
              <p:nvPr/>
            </p:nvSpPr>
            <p:spPr>
              <a:xfrm>
                <a:off x="3382285" y="6001057"/>
                <a:ext cx="1687116" cy="215444"/>
              </a:xfrm>
              <a:prstGeom prst="rect">
                <a:avLst/>
              </a:prstGeom>
              <a:noFill/>
            </p:spPr>
            <p:txBody>
              <a:bodyPr wrap="square" numCol="1" spcCol="0" rtlCol="0" anchor="ctr">
                <a:spAutoFit/>
              </a:bodyPr>
              <a:lstStyle/>
              <a:p>
                <a:r>
                  <a:rPr lang="en-US" sz="800" dirty="0">
                    <a:solidFill>
                      <a:sysClr val="windowText" lastClr="000000"/>
                    </a:solidFill>
                    <a:latin typeface="Montserrat" charset="0"/>
                    <a:ea typeface="Montserrat" charset="0"/>
                    <a:cs typeface="Montserrat" charset="0"/>
                  </a:rPr>
                  <a:t>Example text goes here.</a:t>
                </a:r>
              </a:p>
            </p:txBody>
          </p:sp>
        </p:grpSp>
      </p:grpSp>
      <p:sp>
        <p:nvSpPr>
          <p:cNvPr id="8" name="Picture Placeholder 7">
            <a:extLst>
              <a:ext uri="{FF2B5EF4-FFF2-40B4-BE49-F238E27FC236}">
                <a16:creationId xmlns:a16="http://schemas.microsoft.com/office/drawing/2014/main" id="{10A3854E-68C3-4FC6-82D1-4CD9725201EB}"/>
              </a:ext>
            </a:extLst>
          </p:cNvPr>
          <p:cNvSpPr>
            <a:spLocks noGrp="1"/>
          </p:cNvSpPr>
          <p:nvPr>
            <p:ph type="pic" sz="quarter" idx="199"/>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3486"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3486" y="481013"/>
            <a:ext cx="10515600" cy="679450"/>
          </a:xfrm>
        </p:spPr>
        <p:txBody>
          <a:bodyPr/>
          <a:lstStyle/>
          <a:p>
            <a:r>
              <a:rPr lang="en-US" b="1" dirty="0"/>
              <a:t>Our Information</a:t>
            </a:r>
            <a:endParaRPr lang="en-US" dirty="0"/>
          </a:p>
        </p:txBody>
      </p:sp>
      <p:grpSp>
        <p:nvGrpSpPr>
          <p:cNvPr id="32" name="Group 31">
            <a:extLst>
              <a:ext uri="{FF2B5EF4-FFF2-40B4-BE49-F238E27FC236}">
                <a16:creationId xmlns:a16="http://schemas.microsoft.com/office/drawing/2014/main" id="{82753BE1-0B75-4ADA-B72F-844C05442097}"/>
              </a:ext>
            </a:extLst>
          </p:cNvPr>
          <p:cNvGrpSpPr/>
          <p:nvPr/>
        </p:nvGrpSpPr>
        <p:grpSpPr>
          <a:xfrm>
            <a:off x="-9427" y="4274206"/>
            <a:ext cx="5942050" cy="1459083"/>
            <a:chOff x="1907191" y="2534920"/>
            <a:chExt cx="7919185" cy="1944573"/>
          </a:xfrm>
        </p:grpSpPr>
        <p:sp>
          <p:nvSpPr>
            <p:cNvPr id="33" name="Shape 7">
              <a:extLst>
                <a:ext uri="{FF2B5EF4-FFF2-40B4-BE49-F238E27FC236}">
                  <a16:creationId xmlns:a16="http://schemas.microsoft.com/office/drawing/2014/main" id="{6FBC1F96-AA6B-4068-B95F-E5CEC61B9D33}"/>
                </a:ext>
              </a:extLst>
            </p:cNvPr>
            <p:cNvSpPr/>
            <p:nvPr/>
          </p:nvSpPr>
          <p:spPr>
            <a:xfrm>
              <a:off x="1907191" y="3385820"/>
              <a:ext cx="1081391" cy="10936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chemeClr val="accent6">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8">
              <a:extLst>
                <a:ext uri="{FF2B5EF4-FFF2-40B4-BE49-F238E27FC236}">
                  <a16:creationId xmlns:a16="http://schemas.microsoft.com/office/drawing/2014/main" id="{0B5AAD18-49C1-4226-9473-F47693A092E1}"/>
                </a:ext>
              </a:extLst>
            </p:cNvPr>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chemeClr val="accent6">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9">
              <a:extLst>
                <a:ext uri="{FF2B5EF4-FFF2-40B4-BE49-F238E27FC236}">
                  <a16:creationId xmlns:a16="http://schemas.microsoft.com/office/drawing/2014/main" id="{1498A435-E951-49BA-9160-7FED0FD2D05D}"/>
                </a:ext>
              </a:extLst>
            </p:cNvPr>
            <p:cNvSpPr/>
            <p:nvPr/>
          </p:nvSpPr>
          <p:spPr>
            <a:xfrm>
              <a:off x="5633860" y="3384703"/>
              <a:ext cx="4192516" cy="1093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161" y="0"/>
                  </a:lnTo>
                  <a:lnTo>
                    <a:pt x="21600" y="10753"/>
                  </a:lnTo>
                  <a:lnTo>
                    <a:pt x="19161" y="21600"/>
                  </a:lnTo>
                  <a:lnTo>
                    <a:pt x="0" y="21600"/>
                  </a:lnTo>
                  <a:cubicBezTo>
                    <a:pt x="0" y="21600"/>
                    <a:pt x="0" y="0"/>
                    <a:pt x="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0">
              <a:extLst>
                <a:ext uri="{FF2B5EF4-FFF2-40B4-BE49-F238E27FC236}">
                  <a16:creationId xmlns:a16="http://schemas.microsoft.com/office/drawing/2014/main" id="{9D216199-834A-45C6-8E85-2D3395534788}"/>
                </a:ext>
              </a:extLst>
            </p:cNvPr>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37" name="Group 36">
            <a:extLst>
              <a:ext uri="{FF2B5EF4-FFF2-40B4-BE49-F238E27FC236}">
                <a16:creationId xmlns:a16="http://schemas.microsoft.com/office/drawing/2014/main" id="{F48B4845-4FD2-41A6-87DC-616829339909}"/>
              </a:ext>
            </a:extLst>
          </p:cNvPr>
          <p:cNvGrpSpPr/>
          <p:nvPr/>
        </p:nvGrpSpPr>
        <p:grpSpPr>
          <a:xfrm>
            <a:off x="-9427" y="3454690"/>
            <a:ext cx="7078541" cy="1536669"/>
            <a:chOff x="1907191" y="2534920"/>
            <a:chExt cx="9433829" cy="2047975"/>
          </a:xfrm>
        </p:grpSpPr>
        <p:sp>
          <p:nvSpPr>
            <p:cNvPr id="38" name="Shape 6">
              <a:extLst>
                <a:ext uri="{FF2B5EF4-FFF2-40B4-BE49-F238E27FC236}">
                  <a16:creationId xmlns:a16="http://schemas.microsoft.com/office/drawing/2014/main" id="{8D26B915-7CFF-4C50-A10F-F9530E57535A}"/>
                </a:ext>
              </a:extLst>
            </p:cNvPr>
            <p:cNvSpPr/>
            <p:nvPr/>
          </p:nvSpPr>
          <p:spPr>
            <a:xfrm>
              <a:off x="2988492" y="3627120"/>
              <a:ext cx="6837885" cy="955775"/>
            </a:xfrm>
            <a:custGeom>
              <a:avLst/>
              <a:gdLst/>
              <a:ahLst/>
              <a:cxnLst>
                <a:cxn ang="0">
                  <a:pos x="wd2" y="hd2"/>
                </a:cxn>
                <a:cxn ang="5400000">
                  <a:pos x="wd2" y="hd2"/>
                </a:cxn>
                <a:cxn ang="10800000">
                  <a:pos x="wd2" y="hd2"/>
                </a:cxn>
                <a:cxn ang="16200000">
                  <a:pos x="wd2" y="hd2"/>
                </a:cxn>
              </a:cxnLst>
              <a:rect l="0" t="0" r="r" b="b"/>
              <a:pathLst>
                <a:path w="21600" h="21600" extrusionOk="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7">
              <a:extLst>
                <a:ext uri="{FF2B5EF4-FFF2-40B4-BE49-F238E27FC236}">
                  <a16:creationId xmlns:a16="http://schemas.microsoft.com/office/drawing/2014/main" id="{C480C254-68AC-4BCF-BA03-08171209BCDC}"/>
                </a:ext>
              </a:extLst>
            </p:cNvPr>
            <p:cNvSpPr/>
            <p:nvPr/>
          </p:nvSpPr>
          <p:spPr>
            <a:xfrm>
              <a:off x="1907191" y="3385820"/>
              <a:ext cx="1081392" cy="10936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8">
              <a:extLst>
                <a:ext uri="{FF2B5EF4-FFF2-40B4-BE49-F238E27FC236}">
                  <a16:creationId xmlns:a16="http://schemas.microsoft.com/office/drawing/2014/main" id="{7E97A4EB-F213-4521-A248-F030807835BD}"/>
                </a:ext>
              </a:extLst>
            </p:cNvPr>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chemeClr val="tx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9">
              <a:extLst>
                <a:ext uri="{FF2B5EF4-FFF2-40B4-BE49-F238E27FC236}">
                  <a16:creationId xmlns:a16="http://schemas.microsoft.com/office/drawing/2014/main" id="{DC373EF7-211E-4143-8ADC-BE0D3206B046}"/>
                </a:ext>
              </a:extLst>
            </p:cNvPr>
            <p:cNvSpPr/>
            <p:nvPr/>
          </p:nvSpPr>
          <p:spPr>
            <a:xfrm>
              <a:off x="5633860" y="3384704"/>
              <a:ext cx="5707160" cy="1093673"/>
            </a:xfrm>
            <a:custGeom>
              <a:avLst/>
              <a:gdLst>
                <a:gd name="connsiteX0" fmla="*/ 0 w 21279"/>
                <a:gd name="connsiteY0" fmla="*/ 0 h 21600"/>
                <a:gd name="connsiteX1" fmla="*/ 19161 w 21279"/>
                <a:gd name="connsiteY1" fmla="*/ 0 h 21600"/>
                <a:gd name="connsiteX2" fmla="*/ 21279 w 21279"/>
                <a:gd name="connsiteY2" fmla="*/ 10525 h 21600"/>
                <a:gd name="connsiteX3" fmla="*/ 19161 w 21279"/>
                <a:gd name="connsiteY3" fmla="*/ 21600 h 21600"/>
                <a:gd name="connsiteX4" fmla="*/ 0 w 21279"/>
                <a:gd name="connsiteY4" fmla="*/ 21600 h 21600"/>
                <a:gd name="connsiteX5" fmla="*/ 0 w 21279"/>
                <a:gd name="connsiteY5"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279" h="21600" extrusionOk="0">
                  <a:moveTo>
                    <a:pt x="0" y="0"/>
                  </a:moveTo>
                  <a:lnTo>
                    <a:pt x="19161" y="0"/>
                  </a:lnTo>
                  <a:lnTo>
                    <a:pt x="21279" y="10525"/>
                  </a:lnTo>
                  <a:lnTo>
                    <a:pt x="19161" y="21600"/>
                  </a:lnTo>
                  <a:lnTo>
                    <a:pt x="0" y="21600"/>
                  </a:lnTo>
                  <a:lnTo>
                    <a:pt x="0" y="0"/>
                  </a:ln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10">
              <a:extLst>
                <a:ext uri="{FF2B5EF4-FFF2-40B4-BE49-F238E27FC236}">
                  <a16:creationId xmlns:a16="http://schemas.microsoft.com/office/drawing/2014/main" id="{400B2463-2B20-427E-8E7A-AEAB0F5868FC}"/>
                </a:ext>
              </a:extLst>
            </p:cNvPr>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43" name="Group 42">
            <a:extLst>
              <a:ext uri="{FF2B5EF4-FFF2-40B4-BE49-F238E27FC236}">
                <a16:creationId xmlns:a16="http://schemas.microsoft.com/office/drawing/2014/main" id="{C5B38837-4D16-424F-B677-C07A2AE6201F}"/>
              </a:ext>
            </a:extLst>
          </p:cNvPr>
          <p:cNvGrpSpPr/>
          <p:nvPr/>
        </p:nvGrpSpPr>
        <p:grpSpPr>
          <a:xfrm>
            <a:off x="-9427" y="2639174"/>
            <a:ext cx="6335630" cy="1536669"/>
            <a:chOff x="1907191" y="2534920"/>
            <a:chExt cx="8443724" cy="2047975"/>
          </a:xfrm>
        </p:grpSpPr>
        <p:sp>
          <p:nvSpPr>
            <p:cNvPr id="44" name="Shape 6">
              <a:extLst>
                <a:ext uri="{FF2B5EF4-FFF2-40B4-BE49-F238E27FC236}">
                  <a16:creationId xmlns:a16="http://schemas.microsoft.com/office/drawing/2014/main" id="{AE0C8157-928F-45CC-BCE3-834506383F6E}"/>
                </a:ext>
              </a:extLst>
            </p:cNvPr>
            <p:cNvSpPr/>
            <p:nvPr/>
          </p:nvSpPr>
          <p:spPr>
            <a:xfrm>
              <a:off x="2988492" y="3627120"/>
              <a:ext cx="6837885" cy="955775"/>
            </a:xfrm>
            <a:custGeom>
              <a:avLst/>
              <a:gdLst/>
              <a:ahLst/>
              <a:cxnLst>
                <a:cxn ang="0">
                  <a:pos x="wd2" y="hd2"/>
                </a:cxn>
                <a:cxn ang="5400000">
                  <a:pos x="wd2" y="hd2"/>
                </a:cxn>
                <a:cxn ang="10800000">
                  <a:pos x="wd2" y="hd2"/>
                </a:cxn>
                <a:cxn ang="16200000">
                  <a:pos x="wd2" y="hd2"/>
                </a:cxn>
              </a:cxnLst>
              <a:rect l="0" t="0" r="r" b="b"/>
              <a:pathLst>
                <a:path w="21600" h="21600" extrusionOk="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7">
              <a:extLst>
                <a:ext uri="{FF2B5EF4-FFF2-40B4-BE49-F238E27FC236}">
                  <a16:creationId xmlns:a16="http://schemas.microsoft.com/office/drawing/2014/main" id="{06AEDB73-5364-4381-A822-A5BF68F74A45}"/>
                </a:ext>
              </a:extLst>
            </p:cNvPr>
            <p:cNvSpPr/>
            <p:nvPr/>
          </p:nvSpPr>
          <p:spPr>
            <a:xfrm>
              <a:off x="1907191" y="3385820"/>
              <a:ext cx="1081392" cy="10936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8">
              <a:extLst>
                <a:ext uri="{FF2B5EF4-FFF2-40B4-BE49-F238E27FC236}">
                  <a16:creationId xmlns:a16="http://schemas.microsoft.com/office/drawing/2014/main" id="{B65DF190-2971-43F0-A41A-DFC1DD916478}"/>
                </a:ext>
              </a:extLst>
            </p:cNvPr>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9">
              <a:extLst>
                <a:ext uri="{FF2B5EF4-FFF2-40B4-BE49-F238E27FC236}">
                  <a16:creationId xmlns:a16="http://schemas.microsoft.com/office/drawing/2014/main" id="{348ECD99-324A-454C-8B68-8BC0A8B8F482}"/>
                </a:ext>
              </a:extLst>
            </p:cNvPr>
            <p:cNvSpPr/>
            <p:nvPr/>
          </p:nvSpPr>
          <p:spPr>
            <a:xfrm>
              <a:off x="5633860" y="3384704"/>
              <a:ext cx="4717055" cy="1093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161" y="0"/>
                  </a:lnTo>
                  <a:lnTo>
                    <a:pt x="21600" y="10753"/>
                  </a:lnTo>
                  <a:lnTo>
                    <a:pt x="19161" y="21600"/>
                  </a:lnTo>
                  <a:lnTo>
                    <a:pt x="0" y="21600"/>
                  </a:lnTo>
                  <a:cubicBezTo>
                    <a:pt x="0" y="21600"/>
                    <a:pt x="0" y="0"/>
                    <a:pt x="0" y="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10">
              <a:extLst>
                <a:ext uri="{FF2B5EF4-FFF2-40B4-BE49-F238E27FC236}">
                  <a16:creationId xmlns:a16="http://schemas.microsoft.com/office/drawing/2014/main" id="{0E603AE6-5C3F-464F-AB8D-492C34D29C6F}"/>
                </a:ext>
              </a:extLst>
            </p:cNvPr>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49" name="Group 48">
            <a:extLst>
              <a:ext uri="{FF2B5EF4-FFF2-40B4-BE49-F238E27FC236}">
                <a16:creationId xmlns:a16="http://schemas.microsoft.com/office/drawing/2014/main" id="{CCDDE1E0-D518-4996-875B-D66556D6777D}"/>
              </a:ext>
            </a:extLst>
          </p:cNvPr>
          <p:cNvGrpSpPr/>
          <p:nvPr/>
        </p:nvGrpSpPr>
        <p:grpSpPr>
          <a:xfrm>
            <a:off x="-9427" y="1819659"/>
            <a:ext cx="5942050" cy="1535798"/>
            <a:chOff x="1907191" y="2534920"/>
            <a:chExt cx="7919186" cy="2046813"/>
          </a:xfrm>
        </p:grpSpPr>
        <p:sp>
          <p:nvSpPr>
            <p:cNvPr id="50" name="Shape 6">
              <a:extLst>
                <a:ext uri="{FF2B5EF4-FFF2-40B4-BE49-F238E27FC236}">
                  <a16:creationId xmlns:a16="http://schemas.microsoft.com/office/drawing/2014/main" id="{72418EF1-2A28-43C3-9720-60F39DAD91F6}"/>
                </a:ext>
              </a:extLst>
            </p:cNvPr>
            <p:cNvSpPr/>
            <p:nvPr/>
          </p:nvSpPr>
          <p:spPr>
            <a:xfrm>
              <a:off x="2988492" y="3625959"/>
              <a:ext cx="6837885" cy="955774"/>
            </a:xfrm>
            <a:custGeom>
              <a:avLst/>
              <a:gdLst/>
              <a:ahLst/>
              <a:cxnLst>
                <a:cxn ang="0">
                  <a:pos x="wd2" y="hd2"/>
                </a:cxn>
                <a:cxn ang="5400000">
                  <a:pos x="wd2" y="hd2"/>
                </a:cxn>
                <a:cxn ang="10800000">
                  <a:pos x="wd2" y="hd2"/>
                </a:cxn>
                <a:cxn ang="16200000">
                  <a:pos x="wd2" y="hd2"/>
                </a:cxn>
              </a:cxnLst>
              <a:rect l="0" t="0" r="r" b="b"/>
              <a:pathLst>
                <a:path w="21600" h="21600" extrusionOk="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7">
              <a:extLst>
                <a:ext uri="{FF2B5EF4-FFF2-40B4-BE49-F238E27FC236}">
                  <a16:creationId xmlns:a16="http://schemas.microsoft.com/office/drawing/2014/main" id="{1BCD5DF3-C106-452B-9755-CCD78BFDA1E9}"/>
                </a:ext>
              </a:extLst>
            </p:cNvPr>
            <p:cNvSpPr/>
            <p:nvPr/>
          </p:nvSpPr>
          <p:spPr>
            <a:xfrm>
              <a:off x="1907191" y="3385820"/>
              <a:ext cx="1081392" cy="10936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8">
              <a:extLst>
                <a:ext uri="{FF2B5EF4-FFF2-40B4-BE49-F238E27FC236}">
                  <a16:creationId xmlns:a16="http://schemas.microsoft.com/office/drawing/2014/main" id="{06CC5D2E-ECC4-4D38-B3E9-86601186CC56}"/>
                </a:ext>
              </a:extLst>
            </p:cNvPr>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9">
              <a:extLst>
                <a:ext uri="{FF2B5EF4-FFF2-40B4-BE49-F238E27FC236}">
                  <a16:creationId xmlns:a16="http://schemas.microsoft.com/office/drawing/2014/main" id="{3E312D66-98F4-45C4-9DFC-256E82ECCF76}"/>
                </a:ext>
              </a:extLst>
            </p:cNvPr>
            <p:cNvSpPr/>
            <p:nvPr/>
          </p:nvSpPr>
          <p:spPr>
            <a:xfrm>
              <a:off x="5633859" y="3384705"/>
              <a:ext cx="3594544" cy="1093673"/>
            </a:xfrm>
            <a:custGeom>
              <a:avLst/>
              <a:gdLst>
                <a:gd name="connsiteX0" fmla="*/ 0 w 21952"/>
                <a:gd name="connsiteY0" fmla="*/ 0 h 21600"/>
                <a:gd name="connsiteX1" fmla="*/ 19161 w 21952"/>
                <a:gd name="connsiteY1" fmla="*/ 0 h 21600"/>
                <a:gd name="connsiteX2" fmla="*/ 21952 w 21952"/>
                <a:gd name="connsiteY2" fmla="*/ 10753 h 21600"/>
                <a:gd name="connsiteX3" fmla="*/ 19161 w 21952"/>
                <a:gd name="connsiteY3" fmla="*/ 21600 h 21600"/>
                <a:gd name="connsiteX4" fmla="*/ 0 w 21952"/>
                <a:gd name="connsiteY4" fmla="*/ 21600 h 21600"/>
                <a:gd name="connsiteX5" fmla="*/ 0 w 21952"/>
                <a:gd name="connsiteY5"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2" h="21600" extrusionOk="0">
                  <a:moveTo>
                    <a:pt x="0" y="0"/>
                  </a:moveTo>
                  <a:lnTo>
                    <a:pt x="19161" y="0"/>
                  </a:lnTo>
                  <a:lnTo>
                    <a:pt x="21952" y="10753"/>
                  </a:lnTo>
                  <a:lnTo>
                    <a:pt x="19161" y="21600"/>
                  </a:lnTo>
                  <a:lnTo>
                    <a:pt x="0" y="21600"/>
                  </a:lnTo>
                  <a:lnTo>
                    <a:pt x="0" y="0"/>
                  </a:ln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10">
              <a:extLst>
                <a:ext uri="{FF2B5EF4-FFF2-40B4-BE49-F238E27FC236}">
                  <a16:creationId xmlns:a16="http://schemas.microsoft.com/office/drawing/2014/main" id="{5CDDA62A-EDD8-456F-A0C0-E53A05AB3CC9}"/>
                </a:ext>
              </a:extLst>
            </p:cNvPr>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5" name="Rectangle 54">
            <a:extLst>
              <a:ext uri="{FF2B5EF4-FFF2-40B4-BE49-F238E27FC236}">
                <a16:creationId xmlns:a16="http://schemas.microsoft.com/office/drawing/2014/main" id="{AAA955E3-1466-429D-979B-5D5188C3809E}"/>
              </a:ext>
            </a:extLst>
          </p:cNvPr>
          <p:cNvSpPr/>
          <p:nvPr/>
        </p:nvSpPr>
        <p:spPr>
          <a:xfrm>
            <a:off x="2997869" y="3411903"/>
            <a:ext cx="505267" cy="477054"/>
          </a:xfrm>
          <a:prstGeom prst="rect">
            <a:avLst/>
          </a:prstGeom>
        </p:spPr>
        <p:txBody>
          <a:bodyPr wrap="none">
            <a:spAutoFit/>
          </a:bodyPr>
          <a:lstStyle/>
          <a:p>
            <a:pPr algn="ctr"/>
            <a:r>
              <a:rPr lang="en-US" sz="2500" dirty="0">
                <a:solidFill>
                  <a:srgbClr val="FEFEFE"/>
                </a:solidFill>
                <a:latin typeface="FontAwesome" pitchFamily="2" charset="0"/>
              </a:rPr>
              <a:t></a:t>
            </a:r>
          </a:p>
        </p:txBody>
      </p:sp>
      <p:sp>
        <p:nvSpPr>
          <p:cNvPr id="56" name="Rectangle 55">
            <a:extLst>
              <a:ext uri="{FF2B5EF4-FFF2-40B4-BE49-F238E27FC236}">
                <a16:creationId xmlns:a16="http://schemas.microsoft.com/office/drawing/2014/main" id="{ECC6D737-4A52-4B37-BDDC-FE5721033CC0}"/>
              </a:ext>
            </a:extLst>
          </p:cNvPr>
          <p:cNvSpPr/>
          <p:nvPr/>
        </p:nvSpPr>
        <p:spPr>
          <a:xfrm>
            <a:off x="2997869" y="4241187"/>
            <a:ext cx="527709" cy="477054"/>
          </a:xfrm>
          <a:prstGeom prst="rect">
            <a:avLst/>
          </a:prstGeom>
        </p:spPr>
        <p:txBody>
          <a:bodyPr wrap="none">
            <a:spAutoFit/>
          </a:bodyPr>
          <a:lstStyle/>
          <a:p>
            <a:pPr algn="ctr"/>
            <a:r>
              <a:rPr lang="en-US" sz="2500" dirty="0">
                <a:solidFill>
                  <a:srgbClr val="FEFEFE"/>
                </a:solidFill>
                <a:latin typeface="FontAwesome" pitchFamily="2" charset="0"/>
              </a:rPr>
              <a:t></a:t>
            </a:r>
          </a:p>
        </p:txBody>
      </p:sp>
      <p:sp>
        <p:nvSpPr>
          <p:cNvPr id="57" name="Rectangle 56">
            <a:extLst>
              <a:ext uri="{FF2B5EF4-FFF2-40B4-BE49-F238E27FC236}">
                <a16:creationId xmlns:a16="http://schemas.microsoft.com/office/drawing/2014/main" id="{3B0CBA7E-2B7E-4A04-8AF7-A3FE41769360}"/>
              </a:ext>
            </a:extLst>
          </p:cNvPr>
          <p:cNvSpPr/>
          <p:nvPr/>
        </p:nvSpPr>
        <p:spPr>
          <a:xfrm>
            <a:off x="2997869" y="2637231"/>
            <a:ext cx="505267" cy="477054"/>
          </a:xfrm>
          <a:prstGeom prst="rect">
            <a:avLst/>
          </a:prstGeom>
        </p:spPr>
        <p:txBody>
          <a:bodyPr wrap="none">
            <a:spAutoFit/>
          </a:bodyPr>
          <a:lstStyle/>
          <a:p>
            <a:pPr algn="ctr"/>
            <a:r>
              <a:rPr lang="en-US" sz="2500" dirty="0">
                <a:solidFill>
                  <a:srgbClr val="FEFEFE"/>
                </a:solidFill>
                <a:latin typeface="FontAwesome" pitchFamily="2" charset="0"/>
              </a:rPr>
              <a:t></a:t>
            </a:r>
          </a:p>
        </p:txBody>
      </p:sp>
      <p:sp>
        <p:nvSpPr>
          <p:cNvPr id="58" name="Rectangle 57">
            <a:extLst>
              <a:ext uri="{FF2B5EF4-FFF2-40B4-BE49-F238E27FC236}">
                <a16:creationId xmlns:a16="http://schemas.microsoft.com/office/drawing/2014/main" id="{C054A8C1-09FE-4C22-90AB-E0FBFDDC5A28}"/>
              </a:ext>
            </a:extLst>
          </p:cNvPr>
          <p:cNvSpPr/>
          <p:nvPr/>
        </p:nvSpPr>
        <p:spPr>
          <a:xfrm>
            <a:off x="3047561" y="5035303"/>
            <a:ext cx="458780" cy="477054"/>
          </a:xfrm>
          <a:prstGeom prst="rect">
            <a:avLst/>
          </a:prstGeom>
        </p:spPr>
        <p:txBody>
          <a:bodyPr wrap="none">
            <a:spAutoFit/>
          </a:bodyPr>
          <a:lstStyle/>
          <a:p>
            <a:pPr algn="ctr"/>
            <a:r>
              <a:rPr lang="en-US" sz="2500" dirty="0">
                <a:solidFill>
                  <a:srgbClr val="FEFEFE"/>
                </a:solidFill>
                <a:latin typeface="FontAwesome" pitchFamily="2" charset="0"/>
              </a:rPr>
              <a:t></a:t>
            </a:r>
          </a:p>
        </p:txBody>
      </p:sp>
      <p:sp>
        <p:nvSpPr>
          <p:cNvPr id="59" name="TextBox 58">
            <a:extLst>
              <a:ext uri="{FF2B5EF4-FFF2-40B4-BE49-F238E27FC236}">
                <a16:creationId xmlns:a16="http://schemas.microsoft.com/office/drawing/2014/main" id="{FEEF897F-B67E-4C30-A1EB-75154BE4840D}"/>
              </a:ext>
            </a:extLst>
          </p:cNvPr>
          <p:cNvSpPr txBox="1"/>
          <p:nvPr/>
        </p:nvSpPr>
        <p:spPr>
          <a:xfrm rot="1851303">
            <a:off x="2024059" y="2401603"/>
            <a:ext cx="607892" cy="292388"/>
          </a:xfrm>
          <a:prstGeom prst="rect">
            <a:avLst/>
          </a:prstGeom>
          <a:noFill/>
        </p:spPr>
        <p:txBody>
          <a:bodyPr wrap="square" numCol="1" spcCol="0" rtlCol="0" anchor="ctr">
            <a:spAutoFit/>
          </a:bodyPr>
          <a:lstStyle/>
          <a:p>
            <a:pPr algn="ctr"/>
            <a:r>
              <a:rPr lang="en-US" sz="1300" dirty="0">
                <a:solidFill>
                  <a:schemeClr val="accent3">
                    <a:lumMod val="75000"/>
                  </a:schemeClr>
                </a:solidFill>
                <a:latin typeface="Lato" panose="020F0502020204030203" pitchFamily="34" charset="0"/>
                <a:ea typeface="Lato" panose="020F0502020204030203" pitchFamily="34" charset="0"/>
                <a:cs typeface="Lato" panose="020F0502020204030203" pitchFamily="34" charset="0"/>
              </a:rPr>
              <a:t>10%</a:t>
            </a:r>
          </a:p>
        </p:txBody>
      </p:sp>
      <p:sp>
        <p:nvSpPr>
          <p:cNvPr id="60" name="TextBox 59">
            <a:extLst>
              <a:ext uri="{FF2B5EF4-FFF2-40B4-BE49-F238E27FC236}">
                <a16:creationId xmlns:a16="http://schemas.microsoft.com/office/drawing/2014/main" id="{75CD1F08-C10C-430D-B815-1FAFD8C6D47F}"/>
              </a:ext>
            </a:extLst>
          </p:cNvPr>
          <p:cNvSpPr txBox="1"/>
          <p:nvPr/>
        </p:nvSpPr>
        <p:spPr>
          <a:xfrm rot="1851303">
            <a:off x="2024059" y="3256736"/>
            <a:ext cx="607892" cy="292388"/>
          </a:xfrm>
          <a:prstGeom prst="rect">
            <a:avLst/>
          </a:prstGeom>
          <a:noFill/>
        </p:spPr>
        <p:txBody>
          <a:bodyPr wrap="square" numCol="1" spcCol="0" rtlCol="0" anchor="ctr">
            <a:spAutoFit/>
          </a:bodyPr>
          <a:lstStyle/>
          <a:p>
            <a:pPr algn="ctr"/>
            <a:r>
              <a:rPr lang="en-US" sz="1300" dirty="0">
                <a:solidFill>
                  <a:schemeClr val="accent2">
                    <a:lumMod val="75000"/>
                  </a:schemeClr>
                </a:solidFill>
                <a:latin typeface="Lato" panose="020F0502020204030203" pitchFamily="34" charset="0"/>
                <a:ea typeface="Lato" panose="020F0502020204030203" pitchFamily="34" charset="0"/>
                <a:cs typeface="Lato" panose="020F0502020204030203" pitchFamily="34" charset="0"/>
              </a:rPr>
              <a:t>13%</a:t>
            </a:r>
          </a:p>
        </p:txBody>
      </p:sp>
      <p:sp>
        <p:nvSpPr>
          <p:cNvPr id="61" name="TextBox 60">
            <a:extLst>
              <a:ext uri="{FF2B5EF4-FFF2-40B4-BE49-F238E27FC236}">
                <a16:creationId xmlns:a16="http://schemas.microsoft.com/office/drawing/2014/main" id="{22A1DB40-1C1F-4AD1-B134-562091510F00}"/>
              </a:ext>
            </a:extLst>
          </p:cNvPr>
          <p:cNvSpPr txBox="1"/>
          <p:nvPr/>
        </p:nvSpPr>
        <p:spPr>
          <a:xfrm rot="1851303">
            <a:off x="2024058" y="4061069"/>
            <a:ext cx="607892" cy="292388"/>
          </a:xfrm>
          <a:prstGeom prst="rect">
            <a:avLst/>
          </a:prstGeom>
          <a:noFill/>
        </p:spPr>
        <p:txBody>
          <a:bodyPr wrap="square" numCol="1" spcCol="0" rtlCol="0" anchor="ctr">
            <a:spAutoFit/>
          </a:bodyPr>
          <a:lstStyle/>
          <a:p>
            <a:pPr algn="ctr"/>
            <a:r>
              <a:rPr lang="en-US" sz="1300"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18%</a:t>
            </a:r>
          </a:p>
        </p:txBody>
      </p:sp>
      <p:sp>
        <p:nvSpPr>
          <p:cNvPr id="74" name="TextBox 73">
            <a:extLst>
              <a:ext uri="{FF2B5EF4-FFF2-40B4-BE49-F238E27FC236}">
                <a16:creationId xmlns:a16="http://schemas.microsoft.com/office/drawing/2014/main" id="{76B7ACB3-16F7-483E-8E95-CAFB1BF325C6}"/>
              </a:ext>
            </a:extLst>
          </p:cNvPr>
          <p:cNvSpPr txBox="1"/>
          <p:nvPr/>
        </p:nvSpPr>
        <p:spPr>
          <a:xfrm rot="1851303">
            <a:off x="2024058" y="4916202"/>
            <a:ext cx="607892" cy="292388"/>
          </a:xfrm>
          <a:prstGeom prst="rect">
            <a:avLst/>
          </a:prstGeom>
          <a:noFill/>
        </p:spPr>
        <p:txBody>
          <a:bodyPr wrap="square" numCol="1" spcCol="0" rtlCol="0" anchor="ctr">
            <a:spAutoFit/>
          </a:bodyPr>
          <a:lstStyle/>
          <a:p>
            <a:pPr algn="ctr"/>
            <a:r>
              <a:rPr lang="en-US" sz="1300" dirty="0">
                <a:solidFill>
                  <a:schemeClr val="accent6">
                    <a:lumMod val="50000"/>
                  </a:schemeClr>
                </a:solidFill>
                <a:latin typeface="Lato" panose="020F0502020204030203" pitchFamily="34" charset="0"/>
                <a:ea typeface="Lato" panose="020F0502020204030203" pitchFamily="34" charset="0"/>
                <a:cs typeface="Lato" panose="020F0502020204030203" pitchFamily="34" charset="0"/>
              </a:rPr>
              <a:t>12%</a:t>
            </a:r>
          </a:p>
        </p:txBody>
      </p:sp>
      <p:sp>
        <p:nvSpPr>
          <p:cNvPr id="75" name="TextBox 74">
            <a:extLst>
              <a:ext uri="{FF2B5EF4-FFF2-40B4-BE49-F238E27FC236}">
                <a16:creationId xmlns:a16="http://schemas.microsoft.com/office/drawing/2014/main" id="{E66625CB-C483-4127-B9BB-7031224F5757}"/>
              </a:ext>
            </a:extLst>
          </p:cNvPr>
          <p:cNvSpPr txBox="1"/>
          <p:nvPr/>
        </p:nvSpPr>
        <p:spPr>
          <a:xfrm>
            <a:off x="3553939" y="2671439"/>
            <a:ext cx="1525509" cy="408638"/>
          </a:xfrm>
          <a:prstGeom prst="rect">
            <a:avLst/>
          </a:prstGeom>
          <a:noFill/>
        </p:spPr>
        <p:txBody>
          <a:bodyPr wrap="square" numCol="1" spcCol="0" rtlCol="0" anchor="ctr">
            <a:spAutoFit/>
          </a:bodyPr>
          <a:lstStyle/>
          <a:p>
            <a:pP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Example text goes here with your own.</a:t>
            </a:r>
          </a:p>
        </p:txBody>
      </p:sp>
      <p:sp>
        <p:nvSpPr>
          <p:cNvPr id="76" name="TextBox 75">
            <a:extLst>
              <a:ext uri="{FF2B5EF4-FFF2-40B4-BE49-F238E27FC236}">
                <a16:creationId xmlns:a16="http://schemas.microsoft.com/office/drawing/2014/main" id="{05DEB9C6-D1B4-4EE6-82BC-629CCEDA16A6}"/>
              </a:ext>
            </a:extLst>
          </p:cNvPr>
          <p:cNvSpPr txBox="1"/>
          <p:nvPr/>
        </p:nvSpPr>
        <p:spPr>
          <a:xfrm>
            <a:off x="3553937" y="3509639"/>
            <a:ext cx="2075845" cy="408638"/>
          </a:xfrm>
          <a:prstGeom prst="rect">
            <a:avLst/>
          </a:prstGeom>
          <a:noFill/>
        </p:spPr>
        <p:txBody>
          <a:bodyPr wrap="square" numCol="1" spcCol="0" rtlCol="0" anchor="ctr">
            <a:spAutoFit/>
          </a:bodyPr>
          <a:lstStyle/>
          <a:p>
            <a:pP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The example text goes here with </a:t>
            </a:r>
            <a:r>
              <a:rPr lang="en-US" sz="900" b="1">
                <a:solidFill>
                  <a:srgbClr val="FEFEFE"/>
                </a:solidFill>
                <a:latin typeface="Lato" panose="020F0502020204030203" pitchFamily="34" charset="0"/>
                <a:ea typeface="Lato" panose="020F0502020204030203" pitchFamily="34" charset="0"/>
                <a:cs typeface="Lato" panose="020F0502020204030203" pitchFamily="34" charset="0"/>
              </a:rPr>
              <a:t>your own detailed.</a:t>
            </a:r>
            <a:endParaRPr lang="en-US" sz="900" b="1"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78" name="TextBox 77">
            <a:extLst>
              <a:ext uri="{FF2B5EF4-FFF2-40B4-BE49-F238E27FC236}">
                <a16:creationId xmlns:a16="http://schemas.microsoft.com/office/drawing/2014/main" id="{FA75A442-3AE3-459F-98EF-111B13029169}"/>
              </a:ext>
            </a:extLst>
          </p:cNvPr>
          <p:cNvSpPr txBox="1"/>
          <p:nvPr/>
        </p:nvSpPr>
        <p:spPr>
          <a:xfrm>
            <a:off x="3553937" y="4313972"/>
            <a:ext cx="2321379" cy="408638"/>
          </a:xfrm>
          <a:prstGeom prst="rect">
            <a:avLst/>
          </a:prstGeom>
          <a:noFill/>
        </p:spPr>
        <p:txBody>
          <a:bodyPr wrap="square" numCol="1" spcCol="0" rtlCol="0" anchor="ctr">
            <a:spAutoFit/>
          </a:bodyPr>
          <a:lstStyle/>
          <a:p>
            <a:pP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The example text goes here with </a:t>
            </a:r>
            <a:r>
              <a:rPr lang="en-US" sz="900" b="1">
                <a:solidFill>
                  <a:srgbClr val="FEFEFE"/>
                </a:solidFill>
                <a:latin typeface="Lato" panose="020F0502020204030203" pitchFamily="34" charset="0"/>
                <a:ea typeface="Lato" panose="020F0502020204030203" pitchFamily="34" charset="0"/>
                <a:cs typeface="Lato" panose="020F0502020204030203" pitchFamily="34" charset="0"/>
              </a:rPr>
              <a:t>your own detailed.</a:t>
            </a:r>
            <a:endParaRPr lang="en-US" sz="900" b="1"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80" name="TextBox 79">
            <a:extLst>
              <a:ext uri="{FF2B5EF4-FFF2-40B4-BE49-F238E27FC236}">
                <a16:creationId xmlns:a16="http://schemas.microsoft.com/office/drawing/2014/main" id="{3C5FA2B3-999D-4142-B593-78B7F96733C4}"/>
              </a:ext>
            </a:extLst>
          </p:cNvPr>
          <p:cNvSpPr txBox="1"/>
          <p:nvPr/>
        </p:nvSpPr>
        <p:spPr>
          <a:xfrm>
            <a:off x="3553939" y="5118305"/>
            <a:ext cx="1635578" cy="408638"/>
          </a:xfrm>
          <a:prstGeom prst="rect">
            <a:avLst/>
          </a:prstGeom>
          <a:noFill/>
        </p:spPr>
        <p:txBody>
          <a:bodyPr wrap="square" numCol="1" spcCol="0" rtlCol="0" anchor="ctr">
            <a:spAutoFit/>
          </a:bodyPr>
          <a:lstStyle/>
          <a:p>
            <a:pPr>
              <a:lnSpc>
                <a:spcPts val="1300"/>
              </a:lnSpc>
            </a:pPr>
            <a:r>
              <a:rPr lang="en-US" sz="900" b="1">
                <a:solidFill>
                  <a:srgbClr val="FEFEFE"/>
                </a:solidFill>
                <a:latin typeface="Lato" panose="020F0502020204030203" pitchFamily="34" charset="0"/>
                <a:ea typeface="Lato" panose="020F0502020204030203" pitchFamily="34" charset="0"/>
                <a:cs typeface="Lato" panose="020F0502020204030203" pitchFamily="34" charset="0"/>
              </a:rPr>
              <a:t>Example </a:t>
            </a: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text goes here with your own detailed.</a:t>
            </a:r>
          </a:p>
        </p:txBody>
      </p:sp>
      <p:sp>
        <p:nvSpPr>
          <p:cNvPr id="3" name="Picture Placeholder 2">
            <a:extLst>
              <a:ext uri="{FF2B5EF4-FFF2-40B4-BE49-F238E27FC236}">
                <a16:creationId xmlns:a16="http://schemas.microsoft.com/office/drawing/2014/main" id="{7BF52C20-75CB-43E1-A104-13E1A1F42174}"/>
              </a:ext>
            </a:extLst>
          </p:cNvPr>
          <p:cNvSpPr>
            <a:spLocks noGrp="1"/>
          </p:cNvSpPr>
          <p:nvPr>
            <p:ph type="pic" sz="quarter" idx="199"/>
          </p:nvPr>
        </p:nvSpPr>
        <p:spPr/>
      </p:sp>
    </p:spTree>
    <p:extLst>
      <p:ext uri="{BB962C8B-B14F-4D97-AF65-F5344CB8AC3E}">
        <p14:creationId xmlns:p14="http://schemas.microsoft.com/office/powerpoint/2010/main" val="327844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0-#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0-#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0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0-#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500" fill="hold"/>
                                        <p:tgtEl>
                                          <p:spTgt spid="55"/>
                                        </p:tgtEl>
                                        <p:attrNameLst>
                                          <p:attrName>ppt_x</p:attrName>
                                        </p:attrNameLst>
                                      </p:cBhvr>
                                      <p:tavLst>
                                        <p:tav tm="0">
                                          <p:val>
                                            <p:strVal val="0-#ppt_w/2"/>
                                          </p:val>
                                        </p:tav>
                                        <p:tav tm="100000">
                                          <p:val>
                                            <p:strVal val="#ppt_x"/>
                                          </p:val>
                                        </p:tav>
                                      </p:tavLst>
                                    </p:anim>
                                    <p:anim calcmode="lin" valueType="num">
                                      <p:cBhvr additive="base">
                                        <p:cTn id="32" dur="500" fill="hold"/>
                                        <p:tgtEl>
                                          <p:spTgt spid="5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fill="hold"/>
                                        <p:tgtEl>
                                          <p:spTgt spid="56"/>
                                        </p:tgtEl>
                                        <p:attrNameLst>
                                          <p:attrName>ppt_x</p:attrName>
                                        </p:attrNameLst>
                                      </p:cBhvr>
                                      <p:tavLst>
                                        <p:tav tm="0">
                                          <p:val>
                                            <p:strVal val="0-#ppt_w/2"/>
                                          </p:val>
                                        </p:tav>
                                        <p:tav tm="100000">
                                          <p:val>
                                            <p:strVal val="#ppt_x"/>
                                          </p:val>
                                        </p:tav>
                                      </p:tavLst>
                                    </p:anim>
                                    <p:anim calcmode="lin" valueType="num">
                                      <p:cBhvr additive="base">
                                        <p:cTn id="36" dur="500" fill="hold"/>
                                        <p:tgtEl>
                                          <p:spTgt spid="5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0-#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00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500" fill="hold"/>
                                        <p:tgtEl>
                                          <p:spTgt spid="60"/>
                                        </p:tgtEl>
                                        <p:attrNameLst>
                                          <p:attrName>ppt_x</p:attrName>
                                        </p:attrNameLst>
                                      </p:cBhvr>
                                      <p:tavLst>
                                        <p:tav tm="0">
                                          <p:val>
                                            <p:strVal val="0-#ppt_w/2"/>
                                          </p:val>
                                        </p:tav>
                                        <p:tav tm="100000">
                                          <p:val>
                                            <p:strVal val="#ppt_x"/>
                                          </p:val>
                                        </p:tav>
                                      </p:tavLst>
                                    </p:anim>
                                    <p:anim calcmode="lin" valueType="num">
                                      <p:cBhvr additive="base">
                                        <p:cTn id="44" dur="500" fill="hold"/>
                                        <p:tgtEl>
                                          <p:spTgt spid="6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500" fill="hold"/>
                                        <p:tgtEl>
                                          <p:spTgt spid="61"/>
                                        </p:tgtEl>
                                        <p:attrNameLst>
                                          <p:attrName>ppt_x</p:attrName>
                                        </p:attrNameLst>
                                      </p:cBhvr>
                                      <p:tavLst>
                                        <p:tav tm="0">
                                          <p:val>
                                            <p:strVal val="0-#ppt_w/2"/>
                                          </p:val>
                                        </p:tav>
                                        <p:tav tm="100000">
                                          <p:val>
                                            <p:strVal val="#ppt_x"/>
                                          </p:val>
                                        </p:tav>
                                      </p:tavLst>
                                    </p:anim>
                                    <p:anim calcmode="lin" valueType="num">
                                      <p:cBhvr additive="base">
                                        <p:cTn id="48" dur="5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fill="hold"/>
                                        <p:tgtEl>
                                          <p:spTgt spid="74"/>
                                        </p:tgtEl>
                                        <p:attrNameLst>
                                          <p:attrName>ppt_x</p:attrName>
                                        </p:attrNameLst>
                                      </p:cBhvr>
                                      <p:tavLst>
                                        <p:tav tm="0">
                                          <p:val>
                                            <p:strVal val="0-#ppt_w/2"/>
                                          </p:val>
                                        </p:tav>
                                        <p:tav tm="100000">
                                          <p:val>
                                            <p:strVal val="#ppt_x"/>
                                          </p:val>
                                        </p:tav>
                                      </p:tavLst>
                                    </p:anim>
                                    <p:anim calcmode="lin" valueType="num">
                                      <p:cBhvr additive="base">
                                        <p:cTn id="52" dur="500" fill="hold"/>
                                        <p:tgtEl>
                                          <p:spTgt spid="7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76"/>
                                        </p:tgtEl>
                                        <p:attrNameLst>
                                          <p:attrName>style.visibility</p:attrName>
                                        </p:attrNameLst>
                                      </p:cBhvr>
                                      <p:to>
                                        <p:strVal val="visible"/>
                                      </p:to>
                                    </p:set>
                                    <p:anim calcmode="lin" valueType="num">
                                      <p:cBhvr additive="base">
                                        <p:cTn id="55" dur="500" fill="hold"/>
                                        <p:tgtEl>
                                          <p:spTgt spid="76"/>
                                        </p:tgtEl>
                                        <p:attrNameLst>
                                          <p:attrName>ppt_x</p:attrName>
                                        </p:attrNameLst>
                                      </p:cBhvr>
                                      <p:tavLst>
                                        <p:tav tm="0">
                                          <p:val>
                                            <p:strVal val="0-#ppt_w/2"/>
                                          </p:val>
                                        </p:tav>
                                        <p:tav tm="100000">
                                          <p:val>
                                            <p:strVal val="#ppt_x"/>
                                          </p:val>
                                        </p:tav>
                                      </p:tavLst>
                                    </p:anim>
                                    <p:anim calcmode="lin" valueType="num">
                                      <p:cBhvr additive="base">
                                        <p:cTn id="56" dur="500" fill="hold"/>
                                        <p:tgtEl>
                                          <p:spTgt spid="7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cBhvr additive="base">
                                        <p:cTn id="59" dur="500" fill="hold"/>
                                        <p:tgtEl>
                                          <p:spTgt spid="78"/>
                                        </p:tgtEl>
                                        <p:attrNameLst>
                                          <p:attrName>ppt_x</p:attrName>
                                        </p:attrNameLst>
                                      </p:cBhvr>
                                      <p:tavLst>
                                        <p:tav tm="0">
                                          <p:val>
                                            <p:strVal val="0-#ppt_w/2"/>
                                          </p:val>
                                        </p:tav>
                                        <p:tav tm="100000">
                                          <p:val>
                                            <p:strVal val="#ppt_x"/>
                                          </p:val>
                                        </p:tav>
                                      </p:tavLst>
                                    </p:anim>
                                    <p:anim calcmode="lin" valueType="num">
                                      <p:cBhvr additive="base">
                                        <p:cTn id="60" dur="500" fill="hold"/>
                                        <p:tgtEl>
                                          <p:spTgt spid="78"/>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5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0-#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0-#ppt_w/2"/>
                                          </p:val>
                                        </p:tav>
                                        <p:tav tm="100000">
                                          <p:val>
                                            <p:strVal val="#ppt_x"/>
                                          </p:val>
                                        </p:tav>
                                      </p:tavLst>
                                    </p:anim>
                                    <p:anim calcmode="lin" valueType="num">
                                      <p:cBhvr additive="base">
                                        <p:cTn id="68"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74" grpId="0"/>
      <p:bldP spid="75" grpId="0"/>
      <p:bldP spid="76" grpId="0"/>
      <p:bldP spid="78" grpId="0"/>
      <p:bldP spid="8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084E182-CAF3-4919-851C-6C1BC8780D45}"/>
              </a:ext>
            </a:extLst>
          </p:cNvPr>
          <p:cNvSpPr/>
          <p:nvPr/>
        </p:nvSpPr>
        <p:spPr>
          <a:xfrm>
            <a:off x="0" y="4845799"/>
            <a:ext cx="12192000" cy="2018827"/>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3860A818-A45F-4B7D-B34E-C5953E937C05}"/>
              </a:ext>
            </a:extLst>
          </p:cNvPr>
          <p:cNvSpPr/>
          <p:nvPr/>
        </p:nvSpPr>
        <p:spPr>
          <a:xfrm>
            <a:off x="1790453" y="5424325"/>
            <a:ext cx="8611095"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3" name="Group 2">
            <a:extLst>
              <a:ext uri="{FF2B5EF4-FFF2-40B4-BE49-F238E27FC236}">
                <a16:creationId xmlns:a16="http://schemas.microsoft.com/office/drawing/2014/main" id="{7DD3527E-9CF5-4D19-A28F-E4C2DC0A309C}"/>
              </a:ext>
            </a:extLst>
          </p:cNvPr>
          <p:cNvGrpSpPr/>
          <p:nvPr/>
        </p:nvGrpSpPr>
        <p:grpSpPr>
          <a:xfrm>
            <a:off x="1367539" y="1955546"/>
            <a:ext cx="9456922" cy="3167384"/>
            <a:chOff x="1367539" y="1787387"/>
            <a:chExt cx="9456922" cy="3167384"/>
          </a:xfrm>
        </p:grpSpPr>
        <p:cxnSp>
          <p:nvCxnSpPr>
            <p:cNvPr id="52" name="Straight Connector 51">
              <a:extLst>
                <a:ext uri="{FF2B5EF4-FFF2-40B4-BE49-F238E27FC236}">
                  <a16:creationId xmlns:a16="http://schemas.microsoft.com/office/drawing/2014/main" id="{8C890A44-63FA-468C-9DA6-B5F0D3DF6264}"/>
                </a:ext>
              </a:extLst>
            </p:cNvPr>
            <p:cNvCxnSpPr/>
            <p:nvPr/>
          </p:nvCxnSpPr>
          <p:spPr>
            <a:xfrm flipH="1">
              <a:off x="2285605" y="4699721"/>
              <a:ext cx="7823397" cy="0"/>
            </a:xfrm>
            <a:prstGeom prst="line">
              <a:avLst/>
            </a:prstGeom>
            <a:ln w="31750">
              <a:solidFill>
                <a:schemeClr val="tx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B67F72F2-B466-44CA-B050-811FB0416842}"/>
                </a:ext>
              </a:extLst>
            </p:cNvPr>
            <p:cNvSpPr/>
            <p:nvPr/>
          </p:nvSpPr>
          <p:spPr>
            <a:xfrm>
              <a:off x="2000289" y="4423288"/>
              <a:ext cx="531483" cy="531483"/>
            </a:xfrm>
            <a:prstGeom prst="ellipse">
              <a:avLst/>
            </a:prstGeom>
            <a:solidFill>
              <a:schemeClr val="tx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a:extLst>
                <a:ext uri="{FF2B5EF4-FFF2-40B4-BE49-F238E27FC236}">
                  <a16:creationId xmlns:a16="http://schemas.microsoft.com/office/drawing/2014/main" id="{ECD17134-2360-45F0-B3AB-099876BB136E}"/>
                </a:ext>
              </a:extLst>
            </p:cNvPr>
            <p:cNvCxnSpPr/>
            <p:nvPr/>
          </p:nvCxnSpPr>
          <p:spPr>
            <a:xfrm>
              <a:off x="2273025" y="3891804"/>
              <a:ext cx="0" cy="398613"/>
            </a:xfrm>
            <a:prstGeom prst="line">
              <a:avLst/>
            </a:prstGeom>
            <a:ln w="19050">
              <a:solidFill>
                <a:schemeClr val="tx1">
                  <a:alpha val="2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 name="Shape 16">
              <a:extLst>
                <a:ext uri="{FF2B5EF4-FFF2-40B4-BE49-F238E27FC236}">
                  <a16:creationId xmlns:a16="http://schemas.microsoft.com/office/drawing/2014/main" id="{392D7951-56DB-4A52-B359-557EBAC3E8BC}"/>
                </a:ext>
              </a:extLst>
            </p:cNvPr>
            <p:cNvSpPr/>
            <p:nvPr/>
          </p:nvSpPr>
          <p:spPr>
            <a:xfrm>
              <a:off x="1443469" y="2058260"/>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Shape 16">
              <a:extLst>
                <a:ext uri="{FF2B5EF4-FFF2-40B4-BE49-F238E27FC236}">
                  <a16:creationId xmlns:a16="http://schemas.microsoft.com/office/drawing/2014/main" id="{8E985EE1-6BCB-4280-BD72-A91B43C2C7BE}"/>
                </a:ext>
              </a:extLst>
            </p:cNvPr>
            <p:cNvSpPr/>
            <p:nvPr/>
          </p:nvSpPr>
          <p:spPr>
            <a:xfrm>
              <a:off x="1367539" y="2007639"/>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tx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2" name="Oval 61">
              <a:extLst>
                <a:ext uri="{FF2B5EF4-FFF2-40B4-BE49-F238E27FC236}">
                  <a16:creationId xmlns:a16="http://schemas.microsoft.com/office/drawing/2014/main" id="{DF8AC12D-A59C-4986-82A2-6BE9FD7137EB}"/>
                </a:ext>
              </a:extLst>
            </p:cNvPr>
            <p:cNvSpPr/>
            <p:nvPr/>
          </p:nvSpPr>
          <p:spPr>
            <a:xfrm>
              <a:off x="1645906" y="2286023"/>
              <a:ext cx="1178307" cy="11783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DC823090-88B2-41EE-887A-3988522A5361}"/>
                </a:ext>
              </a:extLst>
            </p:cNvPr>
            <p:cNvSpPr/>
            <p:nvPr/>
          </p:nvSpPr>
          <p:spPr>
            <a:xfrm>
              <a:off x="4003573" y="4423288"/>
              <a:ext cx="531483" cy="531483"/>
            </a:xfrm>
            <a:prstGeom prst="ellipse">
              <a:avLst/>
            </a:prstGeom>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a:extLst>
                <a:ext uri="{FF2B5EF4-FFF2-40B4-BE49-F238E27FC236}">
                  <a16:creationId xmlns:a16="http://schemas.microsoft.com/office/drawing/2014/main" id="{B610CDD2-D632-44F8-8B54-320FCBB02020}"/>
                </a:ext>
              </a:extLst>
            </p:cNvPr>
            <p:cNvCxnSpPr/>
            <p:nvPr/>
          </p:nvCxnSpPr>
          <p:spPr>
            <a:xfrm>
              <a:off x="4276309" y="3953129"/>
              <a:ext cx="0" cy="337288"/>
            </a:xfrm>
            <a:prstGeom prst="line">
              <a:avLst/>
            </a:prstGeom>
            <a:ln w="19050">
              <a:solidFill>
                <a:schemeClr val="tx1">
                  <a:alpha val="2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5" name="Shape 16">
              <a:extLst>
                <a:ext uri="{FF2B5EF4-FFF2-40B4-BE49-F238E27FC236}">
                  <a16:creationId xmlns:a16="http://schemas.microsoft.com/office/drawing/2014/main" id="{06731759-9995-4884-9948-3D640ECFAEEE}"/>
                </a:ext>
              </a:extLst>
            </p:cNvPr>
            <p:cNvSpPr/>
            <p:nvPr/>
          </p:nvSpPr>
          <p:spPr>
            <a:xfrm>
              <a:off x="3623966" y="2473258"/>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16">
              <a:extLst>
                <a:ext uri="{FF2B5EF4-FFF2-40B4-BE49-F238E27FC236}">
                  <a16:creationId xmlns:a16="http://schemas.microsoft.com/office/drawing/2014/main" id="{6155DAB1-DC50-4C1B-B19E-2E8A76ACBE16}"/>
                </a:ext>
              </a:extLst>
            </p:cNvPr>
            <p:cNvSpPr/>
            <p:nvPr/>
          </p:nvSpPr>
          <p:spPr>
            <a:xfrm>
              <a:off x="3564256" y="2433451"/>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Oval 66">
              <a:extLst>
                <a:ext uri="{FF2B5EF4-FFF2-40B4-BE49-F238E27FC236}">
                  <a16:creationId xmlns:a16="http://schemas.microsoft.com/office/drawing/2014/main" id="{397B61F9-8E29-4120-9CFF-A76462156663}"/>
                </a:ext>
              </a:extLst>
            </p:cNvPr>
            <p:cNvSpPr/>
            <p:nvPr/>
          </p:nvSpPr>
          <p:spPr>
            <a:xfrm>
              <a:off x="3783157" y="2652366"/>
              <a:ext cx="926593" cy="9265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64BA1854-1094-4942-8B2E-6DDE7F5795DE}"/>
                </a:ext>
              </a:extLst>
            </p:cNvPr>
            <p:cNvSpPr/>
            <p:nvPr/>
          </p:nvSpPr>
          <p:spPr>
            <a:xfrm>
              <a:off x="5925091" y="4423288"/>
              <a:ext cx="531483" cy="531483"/>
            </a:xfrm>
            <a:prstGeom prst="ellipse">
              <a:avLst/>
            </a:prstGeom>
            <a:solidFill>
              <a:schemeClr val="accent5"/>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Connector 68">
              <a:extLst>
                <a:ext uri="{FF2B5EF4-FFF2-40B4-BE49-F238E27FC236}">
                  <a16:creationId xmlns:a16="http://schemas.microsoft.com/office/drawing/2014/main" id="{358C2AB4-6625-4CDA-B540-F67BF90239B7}"/>
                </a:ext>
              </a:extLst>
            </p:cNvPr>
            <p:cNvCxnSpPr/>
            <p:nvPr/>
          </p:nvCxnSpPr>
          <p:spPr>
            <a:xfrm>
              <a:off x="6197827" y="3748712"/>
              <a:ext cx="0" cy="541705"/>
            </a:xfrm>
            <a:prstGeom prst="line">
              <a:avLst/>
            </a:prstGeom>
            <a:ln w="19050">
              <a:solidFill>
                <a:schemeClr val="tx1">
                  <a:alpha val="2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0" name="Shape 16">
              <a:extLst>
                <a:ext uri="{FF2B5EF4-FFF2-40B4-BE49-F238E27FC236}">
                  <a16:creationId xmlns:a16="http://schemas.microsoft.com/office/drawing/2014/main" id="{4C9DFDDF-6CBC-4747-9781-D634A59624F0}"/>
                </a:ext>
              </a:extLst>
            </p:cNvPr>
            <p:cNvSpPr/>
            <p:nvPr/>
          </p:nvSpPr>
          <p:spPr>
            <a:xfrm>
              <a:off x="5352559" y="1838967"/>
              <a:ext cx="1767904" cy="176793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16">
              <a:extLst>
                <a:ext uri="{FF2B5EF4-FFF2-40B4-BE49-F238E27FC236}">
                  <a16:creationId xmlns:a16="http://schemas.microsoft.com/office/drawing/2014/main" id="{C24C93EA-61EF-41D6-A818-45A6416DF58C}"/>
                </a:ext>
              </a:extLst>
            </p:cNvPr>
            <p:cNvSpPr/>
            <p:nvPr/>
          </p:nvSpPr>
          <p:spPr>
            <a:xfrm>
              <a:off x="5275191" y="1787387"/>
              <a:ext cx="1767904" cy="176793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5"/>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Oval 71">
              <a:extLst>
                <a:ext uri="{FF2B5EF4-FFF2-40B4-BE49-F238E27FC236}">
                  <a16:creationId xmlns:a16="http://schemas.microsoft.com/office/drawing/2014/main" id="{C55F0EB6-4ECF-4F06-A7E5-9DDFB3962CCC}"/>
                </a:ext>
              </a:extLst>
            </p:cNvPr>
            <p:cNvSpPr/>
            <p:nvPr/>
          </p:nvSpPr>
          <p:spPr>
            <a:xfrm>
              <a:off x="5558831" y="2071044"/>
              <a:ext cx="1200624" cy="1200624"/>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A6005A5C-3E69-40B5-8644-EB8FAF5825EB}"/>
                </a:ext>
              </a:extLst>
            </p:cNvPr>
            <p:cNvSpPr/>
            <p:nvPr/>
          </p:nvSpPr>
          <p:spPr>
            <a:xfrm>
              <a:off x="7979480" y="4423288"/>
              <a:ext cx="531483" cy="531483"/>
            </a:xfrm>
            <a:prstGeom prst="ellipse">
              <a:avLst/>
            </a:prstGeom>
            <a:solidFill>
              <a:schemeClr val="accent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Connector 73">
              <a:extLst>
                <a:ext uri="{FF2B5EF4-FFF2-40B4-BE49-F238E27FC236}">
                  <a16:creationId xmlns:a16="http://schemas.microsoft.com/office/drawing/2014/main" id="{1F92EDB3-B9E7-460B-B877-B2B0D2A141FB}"/>
                </a:ext>
              </a:extLst>
            </p:cNvPr>
            <p:cNvCxnSpPr/>
            <p:nvPr/>
          </p:nvCxnSpPr>
          <p:spPr>
            <a:xfrm>
              <a:off x="8252215" y="3891804"/>
              <a:ext cx="0" cy="398613"/>
            </a:xfrm>
            <a:prstGeom prst="line">
              <a:avLst/>
            </a:prstGeom>
            <a:ln w="19050">
              <a:solidFill>
                <a:schemeClr val="tx1">
                  <a:alpha val="2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5" name="Shape 16">
              <a:extLst>
                <a:ext uri="{FF2B5EF4-FFF2-40B4-BE49-F238E27FC236}">
                  <a16:creationId xmlns:a16="http://schemas.microsoft.com/office/drawing/2014/main" id="{5591F9C9-2B48-47AA-8765-60011E79BC35}"/>
                </a:ext>
              </a:extLst>
            </p:cNvPr>
            <p:cNvSpPr/>
            <p:nvPr/>
          </p:nvSpPr>
          <p:spPr>
            <a:xfrm>
              <a:off x="7422659" y="2058260"/>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16">
              <a:extLst>
                <a:ext uri="{FF2B5EF4-FFF2-40B4-BE49-F238E27FC236}">
                  <a16:creationId xmlns:a16="http://schemas.microsoft.com/office/drawing/2014/main" id="{C1811961-56CC-4820-BE64-997470B82EE8}"/>
                </a:ext>
              </a:extLst>
            </p:cNvPr>
            <p:cNvSpPr/>
            <p:nvPr/>
          </p:nvSpPr>
          <p:spPr>
            <a:xfrm>
              <a:off x="7346729" y="2007639"/>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Oval 76">
              <a:extLst>
                <a:ext uri="{FF2B5EF4-FFF2-40B4-BE49-F238E27FC236}">
                  <a16:creationId xmlns:a16="http://schemas.microsoft.com/office/drawing/2014/main" id="{E2FEF239-9777-4733-B28F-0846F48832FB}"/>
                </a:ext>
              </a:extLst>
            </p:cNvPr>
            <p:cNvSpPr/>
            <p:nvPr/>
          </p:nvSpPr>
          <p:spPr>
            <a:xfrm>
              <a:off x="7625096" y="2286023"/>
              <a:ext cx="1178307" cy="11783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325D676E-D693-401C-A8A8-B01FEFBE030C}"/>
                </a:ext>
              </a:extLst>
            </p:cNvPr>
            <p:cNvSpPr/>
            <p:nvPr/>
          </p:nvSpPr>
          <p:spPr>
            <a:xfrm>
              <a:off x="9839673" y="4423288"/>
              <a:ext cx="531483" cy="531483"/>
            </a:xfrm>
            <a:prstGeom prst="ellipse">
              <a:avLst/>
            </a:prstGeom>
            <a:solidFill>
              <a:schemeClr val="accent3"/>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a:extLst>
                <a:ext uri="{FF2B5EF4-FFF2-40B4-BE49-F238E27FC236}">
                  <a16:creationId xmlns:a16="http://schemas.microsoft.com/office/drawing/2014/main" id="{6EBFA4E2-0DFB-4CFD-800E-A03103937A90}"/>
                </a:ext>
              </a:extLst>
            </p:cNvPr>
            <p:cNvCxnSpPr/>
            <p:nvPr/>
          </p:nvCxnSpPr>
          <p:spPr>
            <a:xfrm>
              <a:off x="10112408" y="3953129"/>
              <a:ext cx="0" cy="337288"/>
            </a:xfrm>
            <a:prstGeom prst="line">
              <a:avLst/>
            </a:prstGeom>
            <a:ln w="19050">
              <a:solidFill>
                <a:schemeClr val="tx1">
                  <a:alpha val="2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0" name="Shape 16">
              <a:extLst>
                <a:ext uri="{FF2B5EF4-FFF2-40B4-BE49-F238E27FC236}">
                  <a16:creationId xmlns:a16="http://schemas.microsoft.com/office/drawing/2014/main" id="{51DB698D-EFFD-422E-9825-66EE5AF07AC5}"/>
                </a:ext>
              </a:extLst>
            </p:cNvPr>
            <p:cNvSpPr/>
            <p:nvPr/>
          </p:nvSpPr>
          <p:spPr>
            <a:xfrm>
              <a:off x="9460065" y="2473258"/>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16">
              <a:extLst>
                <a:ext uri="{FF2B5EF4-FFF2-40B4-BE49-F238E27FC236}">
                  <a16:creationId xmlns:a16="http://schemas.microsoft.com/office/drawing/2014/main" id="{29DA31DE-3F18-48D9-88BD-2FDF51D8AC05}"/>
                </a:ext>
              </a:extLst>
            </p:cNvPr>
            <p:cNvSpPr/>
            <p:nvPr/>
          </p:nvSpPr>
          <p:spPr>
            <a:xfrm>
              <a:off x="9400355" y="2433451"/>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3"/>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Oval 81">
              <a:extLst>
                <a:ext uri="{FF2B5EF4-FFF2-40B4-BE49-F238E27FC236}">
                  <a16:creationId xmlns:a16="http://schemas.microsoft.com/office/drawing/2014/main" id="{EFBC5C9D-5761-4687-BB00-A1E861BF54C1}"/>
                </a:ext>
              </a:extLst>
            </p:cNvPr>
            <p:cNvSpPr/>
            <p:nvPr/>
          </p:nvSpPr>
          <p:spPr>
            <a:xfrm>
              <a:off x="9619256" y="2652366"/>
              <a:ext cx="926593" cy="9265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2C45BCD9-3903-4E3D-A6F3-81F025E33597}"/>
                </a:ext>
              </a:extLst>
            </p:cNvPr>
            <p:cNvSpPr txBox="1"/>
            <p:nvPr/>
          </p:nvSpPr>
          <p:spPr>
            <a:xfrm>
              <a:off x="5960711" y="4495547"/>
              <a:ext cx="460661" cy="369332"/>
            </a:xfrm>
            <a:prstGeom prst="rect">
              <a:avLst/>
            </a:prstGeom>
            <a:noFill/>
          </p:spPr>
          <p:txBody>
            <a:bodyPr wrap="square" rtlCol="0">
              <a:spAutoFit/>
            </a:bodyPr>
            <a:lstStyle/>
            <a:p>
              <a:pPr algn="ctr"/>
              <a:r>
                <a:rPr lang="en-US" dirty="0">
                  <a:solidFill>
                    <a:srgbClr val="FEFEFE"/>
                  </a:solidFill>
                  <a:latin typeface="Lato" panose="020F0502020204030203" pitchFamily="34" charset="0"/>
                  <a:ea typeface="Lato" panose="020F0502020204030203" pitchFamily="34" charset="0"/>
                  <a:cs typeface="Lato" panose="020F0502020204030203" pitchFamily="34" charset="0"/>
                </a:rPr>
                <a:t>3</a:t>
              </a:r>
            </a:p>
          </p:txBody>
        </p:sp>
        <p:sp>
          <p:nvSpPr>
            <p:cNvPr id="84" name="TextBox 83">
              <a:extLst>
                <a:ext uri="{FF2B5EF4-FFF2-40B4-BE49-F238E27FC236}">
                  <a16:creationId xmlns:a16="http://schemas.microsoft.com/office/drawing/2014/main" id="{D1D73365-00A2-451A-9FE2-718B58873A1E}"/>
                </a:ext>
              </a:extLst>
            </p:cNvPr>
            <p:cNvSpPr txBox="1"/>
            <p:nvPr/>
          </p:nvSpPr>
          <p:spPr>
            <a:xfrm>
              <a:off x="4046851" y="4495547"/>
              <a:ext cx="460661" cy="369332"/>
            </a:xfrm>
            <a:prstGeom prst="rect">
              <a:avLst/>
            </a:prstGeom>
            <a:noFill/>
          </p:spPr>
          <p:txBody>
            <a:bodyPr wrap="square" rtlCol="0">
              <a:spAutoFit/>
            </a:bodyPr>
            <a:lstStyle/>
            <a:p>
              <a:pPr algn="ctr"/>
              <a:r>
                <a:rPr lang="en-US">
                  <a:solidFill>
                    <a:srgbClr val="FEFEFE"/>
                  </a:solidFill>
                  <a:latin typeface="Lato" panose="020F0502020204030203" pitchFamily="34" charset="0"/>
                  <a:ea typeface="Lato" panose="020F0502020204030203" pitchFamily="34" charset="0"/>
                  <a:cs typeface="Lato" panose="020F0502020204030203" pitchFamily="34" charset="0"/>
                </a:rPr>
                <a:t>2</a:t>
              </a:r>
              <a:endParaRPr lang="en-US"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85" name="TextBox 84">
              <a:extLst>
                <a:ext uri="{FF2B5EF4-FFF2-40B4-BE49-F238E27FC236}">
                  <a16:creationId xmlns:a16="http://schemas.microsoft.com/office/drawing/2014/main" id="{3255C314-EB72-4E5D-9943-21024FC71E8A}"/>
                </a:ext>
              </a:extLst>
            </p:cNvPr>
            <p:cNvSpPr txBox="1"/>
            <p:nvPr/>
          </p:nvSpPr>
          <p:spPr>
            <a:xfrm>
              <a:off x="2037297" y="4495547"/>
              <a:ext cx="460661" cy="369332"/>
            </a:xfrm>
            <a:prstGeom prst="rect">
              <a:avLst/>
            </a:prstGeom>
            <a:noFill/>
          </p:spPr>
          <p:txBody>
            <a:bodyPr wrap="square" rtlCol="0">
              <a:spAutoFit/>
            </a:bodyPr>
            <a:lstStyle/>
            <a:p>
              <a:pPr algn="ctr"/>
              <a:r>
                <a:rPr lang="en-US" dirty="0">
                  <a:solidFill>
                    <a:srgbClr val="FEFEFE"/>
                  </a:solidFill>
                  <a:latin typeface="Lato" panose="020F0502020204030203" pitchFamily="34" charset="0"/>
                  <a:ea typeface="Lato" panose="020F0502020204030203" pitchFamily="34" charset="0"/>
                  <a:cs typeface="Lato" panose="020F0502020204030203" pitchFamily="34" charset="0"/>
                </a:rPr>
                <a:t>1</a:t>
              </a:r>
            </a:p>
          </p:txBody>
        </p:sp>
        <p:sp>
          <p:nvSpPr>
            <p:cNvPr id="86" name="TextBox 85">
              <a:extLst>
                <a:ext uri="{FF2B5EF4-FFF2-40B4-BE49-F238E27FC236}">
                  <a16:creationId xmlns:a16="http://schemas.microsoft.com/office/drawing/2014/main" id="{25A06C23-FDA9-4F5B-BA12-764B5599DB01}"/>
                </a:ext>
              </a:extLst>
            </p:cNvPr>
            <p:cNvSpPr txBox="1"/>
            <p:nvPr/>
          </p:nvSpPr>
          <p:spPr>
            <a:xfrm>
              <a:off x="8002162" y="4495547"/>
              <a:ext cx="460661" cy="369332"/>
            </a:xfrm>
            <a:prstGeom prst="rect">
              <a:avLst/>
            </a:prstGeom>
            <a:noFill/>
          </p:spPr>
          <p:txBody>
            <a:bodyPr wrap="square" rtlCol="0">
              <a:spAutoFit/>
            </a:bodyPr>
            <a:lstStyle/>
            <a:p>
              <a:pPr algn="ctr"/>
              <a:r>
                <a:rPr lang="en-US">
                  <a:solidFill>
                    <a:srgbClr val="FEFEFE"/>
                  </a:solidFill>
                  <a:latin typeface="Lato" panose="020F0502020204030203" pitchFamily="34" charset="0"/>
                  <a:ea typeface="Lato" panose="020F0502020204030203" pitchFamily="34" charset="0"/>
                  <a:cs typeface="Lato" panose="020F0502020204030203" pitchFamily="34" charset="0"/>
                </a:rPr>
                <a:t>4</a:t>
              </a:r>
              <a:endParaRPr lang="en-US"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87" name="TextBox 86">
              <a:extLst>
                <a:ext uri="{FF2B5EF4-FFF2-40B4-BE49-F238E27FC236}">
                  <a16:creationId xmlns:a16="http://schemas.microsoft.com/office/drawing/2014/main" id="{54587296-3D52-4255-8B1E-70C1FF493711}"/>
                </a:ext>
              </a:extLst>
            </p:cNvPr>
            <p:cNvSpPr txBox="1"/>
            <p:nvPr/>
          </p:nvSpPr>
          <p:spPr>
            <a:xfrm>
              <a:off x="9873492" y="4495547"/>
              <a:ext cx="460661" cy="369332"/>
            </a:xfrm>
            <a:prstGeom prst="rect">
              <a:avLst/>
            </a:prstGeom>
            <a:noFill/>
          </p:spPr>
          <p:txBody>
            <a:bodyPr wrap="square" rtlCol="0">
              <a:spAutoFit/>
            </a:bodyPr>
            <a:lstStyle/>
            <a:p>
              <a:pPr algn="ctr"/>
              <a:r>
                <a:rPr lang="en-US" dirty="0">
                  <a:solidFill>
                    <a:srgbClr val="FEFEFE"/>
                  </a:solidFill>
                  <a:latin typeface="Lato" panose="020F0502020204030203" pitchFamily="34" charset="0"/>
                  <a:ea typeface="Lato" panose="020F0502020204030203" pitchFamily="34" charset="0"/>
                  <a:cs typeface="Lato" panose="020F0502020204030203" pitchFamily="34" charset="0"/>
                </a:rPr>
                <a:t>5</a:t>
              </a:r>
            </a:p>
          </p:txBody>
        </p:sp>
        <p:sp>
          <p:nvSpPr>
            <p:cNvPr id="88" name="Rectangle 87">
              <a:extLst>
                <a:ext uri="{FF2B5EF4-FFF2-40B4-BE49-F238E27FC236}">
                  <a16:creationId xmlns:a16="http://schemas.microsoft.com/office/drawing/2014/main" id="{DC36282F-FC30-4396-973D-6E4BEA168A5A}"/>
                </a:ext>
              </a:extLst>
            </p:cNvPr>
            <p:cNvSpPr/>
            <p:nvPr/>
          </p:nvSpPr>
          <p:spPr>
            <a:xfrm>
              <a:off x="1961797" y="2303386"/>
              <a:ext cx="566181"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89" name="TextBox 88">
              <a:extLst>
                <a:ext uri="{FF2B5EF4-FFF2-40B4-BE49-F238E27FC236}">
                  <a16:creationId xmlns:a16="http://schemas.microsoft.com/office/drawing/2014/main" id="{8B4675A0-1F8E-4F50-96C3-1F2AC6E3CD23}"/>
                </a:ext>
              </a:extLst>
            </p:cNvPr>
            <p:cNvSpPr txBox="1"/>
            <p:nvPr/>
          </p:nvSpPr>
          <p:spPr>
            <a:xfrm>
              <a:off x="1665561" y="2868631"/>
              <a:ext cx="1094782" cy="40863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The example text goes</a:t>
              </a:r>
            </a:p>
          </p:txBody>
        </p:sp>
        <p:sp>
          <p:nvSpPr>
            <p:cNvPr id="90" name="Rectangle 89">
              <a:extLst>
                <a:ext uri="{FF2B5EF4-FFF2-40B4-BE49-F238E27FC236}">
                  <a16:creationId xmlns:a16="http://schemas.microsoft.com/office/drawing/2014/main" id="{F61551C8-81D1-4B75-A84B-264E7E6E350D}"/>
                </a:ext>
              </a:extLst>
            </p:cNvPr>
            <p:cNvSpPr/>
            <p:nvPr/>
          </p:nvSpPr>
          <p:spPr>
            <a:xfrm>
              <a:off x="5815374" y="2101366"/>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91" name="TextBox 90">
              <a:extLst>
                <a:ext uri="{FF2B5EF4-FFF2-40B4-BE49-F238E27FC236}">
                  <a16:creationId xmlns:a16="http://schemas.microsoft.com/office/drawing/2014/main" id="{104236EC-A80F-45C3-945D-783B68B09D3B}"/>
                </a:ext>
              </a:extLst>
            </p:cNvPr>
            <p:cNvSpPr txBox="1"/>
            <p:nvPr/>
          </p:nvSpPr>
          <p:spPr>
            <a:xfrm>
              <a:off x="5588974" y="2677244"/>
              <a:ext cx="1094782" cy="40863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The example text goes</a:t>
              </a:r>
            </a:p>
          </p:txBody>
        </p:sp>
        <p:sp>
          <p:nvSpPr>
            <p:cNvPr id="92" name="Rectangle 91">
              <a:extLst>
                <a:ext uri="{FF2B5EF4-FFF2-40B4-BE49-F238E27FC236}">
                  <a16:creationId xmlns:a16="http://schemas.microsoft.com/office/drawing/2014/main" id="{F783DD84-63F0-4C9B-9FA7-CEDA886F8326}"/>
                </a:ext>
              </a:extLst>
            </p:cNvPr>
            <p:cNvSpPr/>
            <p:nvPr/>
          </p:nvSpPr>
          <p:spPr>
            <a:xfrm>
              <a:off x="7926561" y="2316235"/>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93" name="TextBox 92">
              <a:extLst>
                <a:ext uri="{FF2B5EF4-FFF2-40B4-BE49-F238E27FC236}">
                  <a16:creationId xmlns:a16="http://schemas.microsoft.com/office/drawing/2014/main" id="{6C366C01-BDF4-4C46-8C89-B05CF27E0DE8}"/>
                </a:ext>
              </a:extLst>
            </p:cNvPr>
            <p:cNvSpPr txBox="1"/>
            <p:nvPr/>
          </p:nvSpPr>
          <p:spPr>
            <a:xfrm>
              <a:off x="7644752" y="2881480"/>
              <a:ext cx="1094782" cy="40863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The example text goes</a:t>
              </a:r>
            </a:p>
          </p:txBody>
        </p:sp>
        <p:sp>
          <p:nvSpPr>
            <p:cNvPr id="94" name="Rectangle 93">
              <a:extLst>
                <a:ext uri="{FF2B5EF4-FFF2-40B4-BE49-F238E27FC236}">
                  <a16:creationId xmlns:a16="http://schemas.microsoft.com/office/drawing/2014/main" id="{21AB7305-D526-4679-906C-892F49F7D09F}"/>
                </a:ext>
              </a:extLst>
            </p:cNvPr>
            <p:cNvSpPr/>
            <p:nvPr/>
          </p:nvSpPr>
          <p:spPr>
            <a:xfrm>
              <a:off x="4022593" y="2656152"/>
              <a:ext cx="458780" cy="477054"/>
            </a:xfrm>
            <a:prstGeom prst="rect">
              <a:avLst/>
            </a:prstGeom>
          </p:spPr>
          <p:txBody>
            <a:bodyPr wrap="none" anchor="ctr">
              <a:spAutoFit/>
            </a:bodyPr>
            <a:lstStyle/>
            <a:p>
              <a:pPr algn="ctr"/>
              <a:r>
                <a:rPr lang="en-US" sz="2500" dirty="0">
                  <a:solidFill>
                    <a:srgbClr val="FEFEFE"/>
                  </a:solidFill>
                  <a:latin typeface="FontAwesome" pitchFamily="2" charset="0"/>
                </a:rPr>
                <a:t></a:t>
              </a:r>
            </a:p>
          </p:txBody>
        </p:sp>
        <p:sp>
          <p:nvSpPr>
            <p:cNvPr id="95" name="TextBox 94">
              <a:extLst>
                <a:ext uri="{FF2B5EF4-FFF2-40B4-BE49-F238E27FC236}">
                  <a16:creationId xmlns:a16="http://schemas.microsoft.com/office/drawing/2014/main" id="{77C3CB6D-48E5-4AEF-BE16-D220A2F38C9E}"/>
                </a:ext>
              </a:extLst>
            </p:cNvPr>
            <p:cNvSpPr txBox="1"/>
            <p:nvPr/>
          </p:nvSpPr>
          <p:spPr>
            <a:xfrm>
              <a:off x="3879250" y="3093106"/>
              <a:ext cx="708972" cy="40863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Example text</a:t>
              </a:r>
            </a:p>
          </p:txBody>
        </p:sp>
        <p:sp>
          <p:nvSpPr>
            <p:cNvPr id="96" name="Rectangle 95">
              <a:extLst>
                <a:ext uri="{FF2B5EF4-FFF2-40B4-BE49-F238E27FC236}">
                  <a16:creationId xmlns:a16="http://schemas.microsoft.com/office/drawing/2014/main" id="{7D6D3A77-3F35-48D5-B017-52BDCEA9ED9A}"/>
                </a:ext>
              </a:extLst>
            </p:cNvPr>
            <p:cNvSpPr/>
            <p:nvPr/>
          </p:nvSpPr>
          <p:spPr>
            <a:xfrm>
              <a:off x="9858478" y="2656152"/>
              <a:ext cx="482824" cy="477054"/>
            </a:xfrm>
            <a:prstGeom prst="rect">
              <a:avLst/>
            </a:prstGeom>
          </p:spPr>
          <p:txBody>
            <a:bodyPr wrap="none" anchor="ctr">
              <a:spAutoFit/>
            </a:bodyPr>
            <a:lstStyle/>
            <a:p>
              <a:pPr algn="ctr"/>
              <a:r>
                <a:rPr lang="en-US" sz="2500" dirty="0">
                  <a:solidFill>
                    <a:srgbClr val="FEFEFE"/>
                  </a:solidFill>
                  <a:latin typeface="FontAwesome" charset="0"/>
                </a:rPr>
                <a:t></a:t>
              </a:r>
              <a:endParaRPr lang="en-US" sz="2500" dirty="0">
                <a:solidFill>
                  <a:srgbClr val="FEFEFE"/>
                </a:solidFill>
              </a:endParaRPr>
            </a:p>
          </p:txBody>
        </p:sp>
        <p:sp>
          <p:nvSpPr>
            <p:cNvPr id="97" name="TextBox 96">
              <a:extLst>
                <a:ext uri="{FF2B5EF4-FFF2-40B4-BE49-F238E27FC236}">
                  <a16:creationId xmlns:a16="http://schemas.microsoft.com/office/drawing/2014/main" id="{83886DD3-E687-4484-BA6F-DC03E05FBD77}"/>
                </a:ext>
              </a:extLst>
            </p:cNvPr>
            <p:cNvSpPr txBox="1"/>
            <p:nvPr/>
          </p:nvSpPr>
          <p:spPr>
            <a:xfrm>
              <a:off x="9727157" y="3093106"/>
              <a:ext cx="708972" cy="40863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Example text</a:t>
              </a:r>
            </a:p>
          </p:txBody>
        </p:sp>
      </p:grpSp>
      <p:sp>
        <p:nvSpPr>
          <p:cNvPr id="7" name="Picture Placeholder 6">
            <a:extLst>
              <a:ext uri="{FF2B5EF4-FFF2-40B4-BE49-F238E27FC236}">
                <a16:creationId xmlns:a16="http://schemas.microsoft.com/office/drawing/2014/main" id="{2F8F3DE4-327C-43E1-81A2-B790420CB1F9}"/>
              </a:ext>
            </a:extLst>
          </p:cNvPr>
          <p:cNvSpPr>
            <a:spLocks noGrp="1"/>
          </p:cNvSpPr>
          <p:nvPr>
            <p:ph type="pic" sz="quarter" idx="199"/>
          </p:nvPr>
        </p:nvSpPr>
        <p:spPr/>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40" name="Group 39">
            <a:extLst>
              <a:ext uri="{FF2B5EF4-FFF2-40B4-BE49-F238E27FC236}">
                <a16:creationId xmlns:a16="http://schemas.microsoft.com/office/drawing/2014/main" id="{8259F662-39F3-43FF-9E0B-A04327082391}"/>
              </a:ext>
            </a:extLst>
          </p:cNvPr>
          <p:cNvGrpSpPr/>
          <p:nvPr/>
        </p:nvGrpSpPr>
        <p:grpSpPr>
          <a:xfrm>
            <a:off x="4473720" y="3320344"/>
            <a:ext cx="1154228" cy="2009606"/>
            <a:chOff x="4532376" y="2927081"/>
            <a:chExt cx="2314448" cy="4029645"/>
          </a:xfrm>
        </p:grpSpPr>
        <p:sp>
          <p:nvSpPr>
            <p:cNvPr id="41" name="Shape 7">
              <a:extLst>
                <a:ext uri="{FF2B5EF4-FFF2-40B4-BE49-F238E27FC236}">
                  <a16:creationId xmlns:a16="http://schemas.microsoft.com/office/drawing/2014/main" id="{57A6C892-EE74-4451-B34A-FF106230EFCD}"/>
                </a:ext>
              </a:extLst>
            </p:cNvPr>
            <p:cNvSpPr/>
            <p:nvPr/>
          </p:nvSpPr>
          <p:spPr>
            <a:xfrm flipH="1">
              <a:off x="5603830" y="5189010"/>
              <a:ext cx="187370" cy="17677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42" name="Group 41">
              <a:extLst>
                <a:ext uri="{FF2B5EF4-FFF2-40B4-BE49-F238E27FC236}">
                  <a16:creationId xmlns:a16="http://schemas.microsoft.com/office/drawing/2014/main" id="{0EE66B68-DBEB-499F-8A97-21565B302A0A}"/>
                </a:ext>
              </a:extLst>
            </p:cNvPr>
            <p:cNvGrpSpPr/>
            <p:nvPr/>
          </p:nvGrpSpPr>
          <p:grpSpPr>
            <a:xfrm>
              <a:off x="4532376" y="2927081"/>
              <a:ext cx="2314448" cy="2300716"/>
              <a:chOff x="1424138" y="4025591"/>
              <a:chExt cx="1318220" cy="1590631"/>
            </a:xfrm>
          </p:grpSpPr>
          <p:sp>
            <p:nvSpPr>
              <p:cNvPr id="51" name="Shape 8">
                <a:extLst>
                  <a:ext uri="{FF2B5EF4-FFF2-40B4-BE49-F238E27FC236}">
                    <a16:creationId xmlns:a16="http://schemas.microsoft.com/office/drawing/2014/main" id="{1862A8B1-8552-40E7-9877-0FBBB022840A}"/>
                  </a:ext>
                </a:extLst>
              </p:cNvPr>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9">
                <a:extLst>
                  <a:ext uri="{FF2B5EF4-FFF2-40B4-BE49-F238E27FC236}">
                    <a16:creationId xmlns:a16="http://schemas.microsoft.com/office/drawing/2014/main" id="{FC1F5187-64CC-40DB-8411-9F02A7744E00}"/>
                  </a:ext>
                </a:extLst>
              </p:cNvPr>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1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43" name="Oval 42">
              <a:extLst>
                <a:ext uri="{FF2B5EF4-FFF2-40B4-BE49-F238E27FC236}">
                  <a16:creationId xmlns:a16="http://schemas.microsoft.com/office/drawing/2014/main" id="{BA0C37FB-299B-4711-95B4-116298CF36AF}"/>
                </a:ext>
              </a:extLst>
            </p:cNvPr>
            <p:cNvSpPr/>
            <p:nvPr/>
          </p:nvSpPr>
          <p:spPr>
            <a:xfrm>
              <a:off x="5870732" y="3317240"/>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15EB790F-4674-4361-B8FE-7833869F4A0B}"/>
                </a:ext>
              </a:extLst>
            </p:cNvPr>
            <p:cNvSpPr/>
            <p:nvPr/>
          </p:nvSpPr>
          <p:spPr>
            <a:xfrm>
              <a:off x="5895004" y="4299883"/>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9100274-A5C1-4D2E-A8E5-7E83E4A28890}"/>
                </a:ext>
              </a:extLst>
            </p:cNvPr>
            <p:cNvSpPr/>
            <p:nvPr/>
          </p:nvSpPr>
          <p:spPr>
            <a:xfrm>
              <a:off x="5905418" y="3804920"/>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CC8238F4-C41E-4FA1-84F2-D76414449165}"/>
                </a:ext>
              </a:extLst>
            </p:cNvPr>
            <p:cNvSpPr/>
            <p:nvPr/>
          </p:nvSpPr>
          <p:spPr>
            <a:xfrm>
              <a:off x="6357920" y="3932396"/>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2268EE99-9366-4F6F-A019-11ECF12C96AB}"/>
                </a:ext>
              </a:extLst>
            </p:cNvPr>
            <p:cNvSpPr/>
            <p:nvPr/>
          </p:nvSpPr>
          <p:spPr>
            <a:xfrm>
              <a:off x="6214408" y="3528852"/>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6D47EF84-E046-4D3C-8464-7D5F7FCD3B5E}"/>
                </a:ext>
              </a:extLst>
            </p:cNvPr>
            <p:cNvSpPr/>
            <p:nvPr/>
          </p:nvSpPr>
          <p:spPr>
            <a:xfrm>
              <a:off x="6296944" y="4323080"/>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C4378964-233E-4D0E-A7FB-296DBD070865}"/>
                </a:ext>
              </a:extLst>
            </p:cNvPr>
            <p:cNvSpPr/>
            <p:nvPr/>
          </p:nvSpPr>
          <p:spPr>
            <a:xfrm>
              <a:off x="5914341" y="4796860"/>
              <a:ext cx="154148" cy="154148"/>
            </a:xfrm>
            <a:prstGeom prst="ellipse">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a:extLst>
              <a:ext uri="{FF2B5EF4-FFF2-40B4-BE49-F238E27FC236}">
                <a16:creationId xmlns:a16="http://schemas.microsoft.com/office/drawing/2014/main" id="{5E8E6FEE-689D-4D83-B115-CD9F4AC2B023}"/>
              </a:ext>
            </a:extLst>
          </p:cNvPr>
          <p:cNvGrpSpPr/>
          <p:nvPr/>
        </p:nvGrpSpPr>
        <p:grpSpPr>
          <a:xfrm>
            <a:off x="5206699" y="2936605"/>
            <a:ext cx="1374631" cy="2393345"/>
            <a:chOff x="4532376" y="2927081"/>
            <a:chExt cx="2314448" cy="4029645"/>
          </a:xfrm>
        </p:grpSpPr>
        <p:sp>
          <p:nvSpPr>
            <p:cNvPr id="54" name="Shape 7">
              <a:extLst>
                <a:ext uri="{FF2B5EF4-FFF2-40B4-BE49-F238E27FC236}">
                  <a16:creationId xmlns:a16="http://schemas.microsoft.com/office/drawing/2014/main" id="{D7715E91-C2D6-4B85-A499-4CB6655A71F5}"/>
                </a:ext>
              </a:extLst>
            </p:cNvPr>
            <p:cNvSpPr/>
            <p:nvPr/>
          </p:nvSpPr>
          <p:spPr>
            <a:xfrm flipH="1">
              <a:off x="5603830" y="5189010"/>
              <a:ext cx="187370" cy="17677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55" name="Group 54">
              <a:extLst>
                <a:ext uri="{FF2B5EF4-FFF2-40B4-BE49-F238E27FC236}">
                  <a16:creationId xmlns:a16="http://schemas.microsoft.com/office/drawing/2014/main" id="{6F60700D-BD7F-49BE-BAC0-5E99EFE95166}"/>
                </a:ext>
              </a:extLst>
            </p:cNvPr>
            <p:cNvGrpSpPr/>
            <p:nvPr/>
          </p:nvGrpSpPr>
          <p:grpSpPr>
            <a:xfrm>
              <a:off x="4532376" y="2927081"/>
              <a:ext cx="2314448" cy="2300716"/>
              <a:chOff x="1424138" y="4025591"/>
              <a:chExt cx="1318220" cy="1590631"/>
            </a:xfrm>
          </p:grpSpPr>
          <p:sp>
            <p:nvSpPr>
              <p:cNvPr id="63" name="Shape 8">
                <a:extLst>
                  <a:ext uri="{FF2B5EF4-FFF2-40B4-BE49-F238E27FC236}">
                    <a16:creationId xmlns:a16="http://schemas.microsoft.com/office/drawing/2014/main" id="{3423E474-D313-4453-8E34-80AC652B4C33}"/>
                  </a:ext>
                </a:extLst>
              </p:cNvPr>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9">
                <a:extLst>
                  <a:ext uri="{FF2B5EF4-FFF2-40B4-BE49-F238E27FC236}">
                    <a16:creationId xmlns:a16="http://schemas.microsoft.com/office/drawing/2014/main" id="{89980B58-C609-4AA5-A91B-7E9904804B20}"/>
                  </a:ext>
                </a:extLst>
              </p:cNvPr>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6" name="Oval 55">
              <a:extLst>
                <a:ext uri="{FF2B5EF4-FFF2-40B4-BE49-F238E27FC236}">
                  <a16:creationId xmlns:a16="http://schemas.microsoft.com/office/drawing/2014/main" id="{8974C18A-D436-4D22-AA61-280ED07356ED}"/>
                </a:ext>
              </a:extLst>
            </p:cNvPr>
            <p:cNvSpPr/>
            <p:nvPr/>
          </p:nvSpPr>
          <p:spPr>
            <a:xfrm>
              <a:off x="5870732" y="331724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A30359F6-1315-4BDE-812A-6E5A9D854EBE}"/>
                </a:ext>
              </a:extLst>
            </p:cNvPr>
            <p:cNvSpPr/>
            <p:nvPr/>
          </p:nvSpPr>
          <p:spPr>
            <a:xfrm>
              <a:off x="5895004" y="4299883"/>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2E4CCD0D-1093-40B8-9B25-C5A263931ACE}"/>
                </a:ext>
              </a:extLst>
            </p:cNvPr>
            <p:cNvSpPr/>
            <p:nvPr/>
          </p:nvSpPr>
          <p:spPr>
            <a:xfrm>
              <a:off x="5905418" y="380492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E6C3276F-72FD-4AA3-A260-14B18CC5F440}"/>
                </a:ext>
              </a:extLst>
            </p:cNvPr>
            <p:cNvSpPr/>
            <p:nvPr/>
          </p:nvSpPr>
          <p:spPr>
            <a:xfrm>
              <a:off x="6357920" y="3932396"/>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C11E3870-8292-4EC2-B397-7A1C7523CB2E}"/>
                </a:ext>
              </a:extLst>
            </p:cNvPr>
            <p:cNvSpPr/>
            <p:nvPr/>
          </p:nvSpPr>
          <p:spPr>
            <a:xfrm>
              <a:off x="6214408" y="3528852"/>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F7265A41-30F5-4FF1-92BD-B9CC1B598F48}"/>
                </a:ext>
              </a:extLst>
            </p:cNvPr>
            <p:cNvSpPr/>
            <p:nvPr/>
          </p:nvSpPr>
          <p:spPr>
            <a:xfrm>
              <a:off x="6296944" y="432308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B46B197B-8819-497C-93D1-E037D4C50C26}"/>
                </a:ext>
              </a:extLst>
            </p:cNvPr>
            <p:cNvSpPr/>
            <p:nvPr/>
          </p:nvSpPr>
          <p:spPr>
            <a:xfrm>
              <a:off x="5914341" y="479686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 name="Group 64">
            <a:extLst>
              <a:ext uri="{FF2B5EF4-FFF2-40B4-BE49-F238E27FC236}">
                <a16:creationId xmlns:a16="http://schemas.microsoft.com/office/drawing/2014/main" id="{C42EDD89-6592-4182-BCC6-046CFB10A081}"/>
              </a:ext>
            </a:extLst>
          </p:cNvPr>
          <p:cNvGrpSpPr/>
          <p:nvPr/>
        </p:nvGrpSpPr>
        <p:grpSpPr>
          <a:xfrm>
            <a:off x="2776027" y="2175137"/>
            <a:ext cx="1735916" cy="3151224"/>
            <a:chOff x="2143760" y="1553079"/>
            <a:chExt cx="2458720" cy="4463340"/>
          </a:xfrm>
        </p:grpSpPr>
        <p:sp>
          <p:nvSpPr>
            <p:cNvPr id="66" name="Rectangle 65">
              <a:extLst>
                <a:ext uri="{FF2B5EF4-FFF2-40B4-BE49-F238E27FC236}">
                  <a16:creationId xmlns:a16="http://schemas.microsoft.com/office/drawing/2014/main" id="{A6867E35-552F-4E35-91AE-7080B5002D5E}"/>
                </a:ext>
              </a:extLst>
            </p:cNvPr>
            <p:cNvSpPr/>
            <p:nvPr/>
          </p:nvSpPr>
          <p:spPr>
            <a:xfrm>
              <a:off x="3230880" y="5052620"/>
              <a:ext cx="284480" cy="96379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8">
              <a:extLst>
                <a:ext uri="{FF2B5EF4-FFF2-40B4-BE49-F238E27FC236}">
                  <a16:creationId xmlns:a16="http://schemas.microsoft.com/office/drawing/2014/main" id="{B569FE08-3F22-4248-BFAE-048D65531986}"/>
                </a:ext>
              </a:extLst>
            </p:cNvPr>
            <p:cNvSpPr/>
            <p:nvPr/>
          </p:nvSpPr>
          <p:spPr>
            <a:xfrm>
              <a:off x="2143760" y="1553079"/>
              <a:ext cx="2458720" cy="353848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7">
              <a:extLst>
                <a:ext uri="{FF2B5EF4-FFF2-40B4-BE49-F238E27FC236}">
                  <a16:creationId xmlns:a16="http://schemas.microsoft.com/office/drawing/2014/main" id="{05A95370-BD9F-4656-9832-9FB5AD3D12EA}"/>
                </a:ext>
              </a:extLst>
            </p:cNvPr>
            <p:cNvSpPr/>
            <p:nvPr/>
          </p:nvSpPr>
          <p:spPr>
            <a:xfrm>
              <a:off x="2143760" y="1553079"/>
              <a:ext cx="1229360" cy="3538482"/>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2">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28">
              <a:extLst>
                <a:ext uri="{FF2B5EF4-FFF2-40B4-BE49-F238E27FC236}">
                  <a16:creationId xmlns:a16="http://schemas.microsoft.com/office/drawing/2014/main" id="{8AAF7ECA-9928-460B-9AA6-85D938A807F2}"/>
                </a:ext>
              </a:extLst>
            </p:cNvPr>
            <p:cNvSpPr/>
            <p:nvPr/>
          </p:nvSpPr>
          <p:spPr>
            <a:xfrm>
              <a:off x="2590800" y="1553079"/>
              <a:ext cx="1564640" cy="188240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29">
              <a:extLst>
                <a:ext uri="{FF2B5EF4-FFF2-40B4-BE49-F238E27FC236}">
                  <a16:creationId xmlns:a16="http://schemas.microsoft.com/office/drawing/2014/main" id="{E664470D-E4CF-4429-9D45-56EA2DF580F8}"/>
                </a:ext>
              </a:extLst>
            </p:cNvPr>
            <p:cNvSpPr/>
            <p:nvPr/>
          </p:nvSpPr>
          <p:spPr>
            <a:xfrm>
              <a:off x="2584862" y="1553079"/>
              <a:ext cx="788258" cy="1875921"/>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2">
                <a:lumMod val="5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a:extLst>
              <a:ext uri="{FF2B5EF4-FFF2-40B4-BE49-F238E27FC236}">
                <a16:creationId xmlns:a16="http://schemas.microsoft.com/office/drawing/2014/main" id="{818E3891-CFC0-4420-A2E4-BD956E978A31}"/>
              </a:ext>
            </a:extLst>
          </p:cNvPr>
          <p:cNvGrpSpPr/>
          <p:nvPr/>
        </p:nvGrpSpPr>
        <p:grpSpPr>
          <a:xfrm>
            <a:off x="6471815" y="1785639"/>
            <a:ext cx="1949104" cy="3550882"/>
            <a:chOff x="2143760" y="1553079"/>
            <a:chExt cx="2458720" cy="4479304"/>
          </a:xfrm>
        </p:grpSpPr>
        <p:sp>
          <p:nvSpPr>
            <p:cNvPr id="72" name="Rectangle 71">
              <a:extLst>
                <a:ext uri="{FF2B5EF4-FFF2-40B4-BE49-F238E27FC236}">
                  <a16:creationId xmlns:a16="http://schemas.microsoft.com/office/drawing/2014/main" id="{81619FB9-E0DC-4A97-86AE-0F04AC22D684}"/>
                </a:ext>
              </a:extLst>
            </p:cNvPr>
            <p:cNvSpPr/>
            <p:nvPr/>
          </p:nvSpPr>
          <p:spPr>
            <a:xfrm>
              <a:off x="3230880" y="5068584"/>
              <a:ext cx="284480" cy="96379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45">
              <a:extLst>
                <a:ext uri="{FF2B5EF4-FFF2-40B4-BE49-F238E27FC236}">
                  <a16:creationId xmlns:a16="http://schemas.microsoft.com/office/drawing/2014/main" id="{0892861C-BD22-4FDD-AA68-7D4D6CC372AE}"/>
                </a:ext>
              </a:extLst>
            </p:cNvPr>
            <p:cNvSpPr/>
            <p:nvPr/>
          </p:nvSpPr>
          <p:spPr>
            <a:xfrm>
              <a:off x="2143760" y="1553079"/>
              <a:ext cx="2458720" cy="353848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46">
              <a:extLst>
                <a:ext uri="{FF2B5EF4-FFF2-40B4-BE49-F238E27FC236}">
                  <a16:creationId xmlns:a16="http://schemas.microsoft.com/office/drawing/2014/main" id="{F5332848-F257-49DC-8AD7-5902765C6859}"/>
                </a:ext>
              </a:extLst>
            </p:cNvPr>
            <p:cNvSpPr/>
            <p:nvPr/>
          </p:nvSpPr>
          <p:spPr>
            <a:xfrm>
              <a:off x="2143760" y="1553079"/>
              <a:ext cx="1229360" cy="3538482"/>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4">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47">
              <a:extLst>
                <a:ext uri="{FF2B5EF4-FFF2-40B4-BE49-F238E27FC236}">
                  <a16:creationId xmlns:a16="http://schemas.microsoft.com/office/drawing/2014/main" id="{0A5224F2-E200-447B-A792-C0510211FF30}"/>
                </a:ext>
              </a:extLst>
            </p:cNvPr>
            <p:cNvSpPr/>
            <p:nvPr/>
          </p:nvSpPr>
          <p:spPr>
            <a:xfrm>
              <a:off x="2590800" y="1553079"/>
              <a:ext cx="1564640" cy="188240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48">
              <a:extLst>
                <a:ext uri="{FF2B5EF4-FFF2-40B4-BE49-F238E27FC236}">
                  <a16:creationId xmlns:a16="http://schemas.microsoft.com/office/drawing/2014/main" id="{E6FBC2D2-9655-4B97-8933-67A53F00BBCD}"/>
                </a:ext>
              </a:extLst>
            </p:cNvPr>
            <p:cNvSpPr/>
            <p:nvPr/>
          </p:nvSpPr>
          <p:spPr>
            <a:xfrm>
              <a:off x="2584862" y="1553079"/>
              <a:ext cx="788258" cy="1875921"/>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4">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76">
            <a:extLst>
              <a:ext uri="{FF2B5EF4-FFF2-40B4-BE49-F238E27FC236}">
                <a16:creationId xmlns:a16="http://schemas.microsoft.com/office/drawing/2014/main" id="{CCAF565D-E4C2-45D3-A8B0-D861BC0D04AC}"/>
              </a:ext>
            </a:extLst>
          </p:cNvPr>
          <p:cNvGrpSpPr/>
          <p:nvPr/>
        </p:nvGrpSpPr>
        <p:grpSpPr>
          <a:xfrm>
            <a:off x="9075289" y="3200959"/>
            <a:ext cx="1174442" cy="2135562"/>
            <a:chOff x="2143760" y="1553079"/>
            <a:chExt cx="2458720" cy="4470850"/>
          </a:xfrm>
        </p:grpSpPr>
        <p:sp>
          <p:nvSpPr>
            <p:cNvPr id="78" name="Rectangle 77">
              <a:extLst>
                <a:ext uri="{FF2B5EF4-FFF2-40B4-BE49-F238E27FC236}">
                  <a16:creationId xmlns:a16="http://schemas.microsoft.com/office/drawing/2014/main" id="{6A57664F-F107-460F-99EB-6CEBA45F10C6}"/>
                </a:ext>
              </a:extLst>
            </p:cNvPr>
            <p:cNvSpPr/>
            <p:nvPr/>
          </p:nvSpPr>
          <p:spPr>
            <a:xfrm>
              <a:off x="3230880" y="5060129"/>
              <a:ext cx="284480" cy="96380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57">
              <a:extLst>
                <a:ext uri="{FF2B5EF4-FFF2-40B4-BE49-F238E27FC236}">
                  <a16:creationId xmlns:a16="http://schemas.microsoft.com/office/drawing/2014/main" id="{A5363CA5-8A22-41B8-9CAB-C51E970CC972}"/>
                </a:ext>
              </a:extLst>
            </p:cNvPr>
            <p:cNvSpPr/>
            <p:nvPr/>
          </p:nvSpPr>
          <p:spPr>
            <a:xfrm>
              <a:off x="2143760" y="1553079"/>
              <a:ext cx="2458720" cy="353848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8">
              <a:extLst>
                <a:ext uri="{FF2B5EF4-FFF2-40B4-BE49-F238E27FC236}">
                  <a16:creationId xmlns:a16="http://schemas.microsoft.com/office/drawing/2014/main" id="{9931E5DE-ADB1-4F0C-8603-0E1E6E2CAE0D}"/>
                </a:ext>
              </a:extLst>
            </p:cNvPr>
            <p:cNvSpPr/>
            <p:nvPr/>
          </p:nvSpPr>
          <p:spPr>
            <a:xfrm>
              <a:off x="2143760" y="1553079"/>
              <a:ext cx="1229360" cy="3538482"/>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3">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59">
              <a:extLst>
                <a:ext uri="{FF2B5EF4-FFF2-40B4-BE49-F238E27FC236}">
                  <a16:creationId xmlns:a16="http://schemas.microsoft.com/office/drawing/2014/main" id="{E472D142-84C2-4B8A-9097-666B669838A7}"/>
                </a:ext>
              </a:extLst>
            </p:cNvPr>
            <p:cNvSpPr/>
            <p:nvPr/>
          </p:nvSpPr>
          <p:spPr>
            <a:xfrm>
              <a:off x="2590800" y="1553079"/>
              <a:ext cx="1564640" cy="188240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60">
              <a:extLst>
                <a:ext uri="{FF2B5EF4-FFF2-40B4-BE49-F238E27FC236}">
                  <a16:creationId xmlns:a16="http://schemas.microsoft.com/office/drawing/2014/main" id="{9E5F93F6-9C6A-4274-B605-6B82141D7B04}"/>
                </a:ext>
              </a:extLst>
            </p:cNvPr>
            <p:cNvSpPr/>
            <p:nvPr/>
          </p:nvSpPr>
          <p:spPr>
            <a:xfrm>
              <a:off x="2584862" y="1553079"/>
              <a:ext cx="788258" cy="1875921"/>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3">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a:extLst>
              <a:ext uri="{FF2B5EF4-FFF2-40B4-BE49-F238E27FC236}">
                <a16:creationId xmlns:a16="http://schemas.microsoft.com/office/drawing/2014/main" id="{3063F1AC-2ED8-44B9-AE12-F3A4C5E5DD1A}"/>
              </a:ext>
            </a:extLst>
          </p:cNvPr>
          <p:cNvGrpSpPr/>
          <p:nvPr/>
        </p:nvGrpSpPr>
        <p:grpSpPr>
          <a:xfrm>
            <a:off x="8474712" y="3593224"/>
            <a:ext cx="959739" cy="1743297"/>
            <a:chOff x="2143760" y="1553079"/>
            <a:chExt cx="2458720" cy="4466091"/>
          </a:xfrm>
        </p:grpSpPr>
        <p:sp>
          <p:nvSpPr>
            <p:cNvPr id="84" name="Rectangle 83">
              <a:extLst>
                <a:ext uri="{FF2B5EF4-FFF2-40B4-BE49-F238E27FC236}">
                  <a16:creationId xmlns:a16="http://schemas.microsoft.com/office/drawing/2014/main" id="{D6438607-82DC-4067-97EE-E84F361D2330}"/>
                </a:ext>
              </a:extLst>
            </p:cNvPr>
            <p:cNvSpPr/>
            <p:nvPr/>
          </p:nvSpPr>
          <p:spPr>
            <a:xfrm>
              <a:off x="3230879" y="5055371"/>
              <a:ext cx="284480" cy="96379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51">
              <a:extLst>
                <a:ext uri="{FF2B5EF4-FFF2-40B4-BE49-F238E27FC236}">
                  <a16:creationId xmlns:a16="http://schemas.microsoft.com/office/drawing/2014/main" id="{397EB08D-1118-4A97-B39F-7DD911AB0E06}"/>
                </a:ext>
              </a:extLst>
            </p:cNvPr>
            <p:cNvSpPr/>
            <p:nvPr/>
          </p:nvSpPr>
          <p:spPr>
            <a:xfrm>
              <a:off x="2143760" y="1553079"/>
              <a:ext cx="2458720" cy="353848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52">
              <a:extLst>
                <a:ext uri="{FF2B5EF4-FFF2-40B4-BE49-F238E27FC236}">
                  <a16:creationId xmlns:a16="http://schemas.microsoft.com/office/drawing/2014/main" id="{001F039F-DDB3-4A2D-B972-385444A7A889}"/>
                </a:ext>
              </a:extLst>
            </p:cNvPr>
            <p:cNvSpPr/>
            <p:nvPr/>
          </p:nvSpPr>
          <p:spPr>
            <a:xfrm>
              <a:off x="2143760" y="1553079"/>
              <a:ext cx="1229360" cy="3538482"/>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3">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53">
              <a:extLst>
                <a:ext uri="{FF2B5EF4-FFF2-40B4-BE49-F238E27FC236}">
                  <a16:creationId xmlns:a16="http://schemas.microsoft.com/office/drawing/2014/main" id="{147B3236-875E-4AAF-A626-B2717ACCC398}"/>
                </a:ext>
              </a:extLst>
            </p:cNvPr>
            <p:cNvSpPr/>
            <p:nvPr/>
          </p:nvSpPr>
          <p:spPr>
            <a:xfrm>
              <a:off x="2590800" y="1553079"/>
              <a:ext cx="1564640" cy="1882402"/>
            </a:xfrm>
            <a:custGeom>
              <a:avLst/>
              <a:gdLst>
                <a:gd name="connsiteX0" fmla="*/ 1229360 w 2458720"/>
                <a:gd name="connsiteY0" fmla="*/ 0 h 3538482"/>
                <a:gd name="connsiteX1" fmla="*/ 2458720 w 2458720"/>
                <a:gd name="connsiteY1" fmla="*/ 3538482 h 3538482"/>
                <a:gd name="connsiteX2" fmla="*/ 1229360 w 2458720"/>
                <a:gd name="connsiteY2" fmla="*/ 3538482 h 3538482"/>
                <a:gd name="connsiteX3" fmla="*/ 0 w 2458720"/>
                <a:gd name="connsiteY3" fmla="*/ 3538482 h 3538482"/>
              </a:gdLst>
              <a:ahLst/>
              <a:cxnLst>
                <a:cxn ang="0">
                  <a:pos x="connsiteX0" y="connsiteY0"/>
                </a:cxn>
                <a:cxn ang="0">
                  <a:pos x="connsiteX1" y="connsiteY1"/>
                </a:cxn>
                <a:cxn ang="0">
                  <a:pos x="connsiteX2" y="connsiteY2"/>
                </a:cxn>
                <a:cxn ang="0">
                  <a:pos x="connsiteX3" y="connsiteY3"/>
                </a:cxn>
              </a:cxnLst>
              <a:rect l="l" t="t" r="r" b="b"/>
              <a:pathLst>
                <a:path w="2458720" h="3538482">
                  <a:moveTo>
                    <a:pt x="1229360" y="0"/>
                  </a:moveTo>
                  <a:lnTo>
                    <a:pt x="2458720" y="3538482"/>
                  </a:lnTo>
                  <a:lnTo>
                    <a:pt x="1229360" y="3538482"/>
                  </a:lnTo>
                  <a:lnTo>
                    <a:pt x="0" y="353848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54">
              <a:extLst>
                <a:ext uri="{FF2B5EF4-FFF2-40B4-BE49-F238E27FC236}">
                  <a16:creationId xmlns:a16="http://schemas.microsoft.com/office/drawing/2014/main" id="{0B542510-085B-4538-A22B-041BB32403F5}"/>
                </a:ext>
              </a:extLst>
            </p:cNvPr>
            <p:cNvSpPr/>
            <p:nvPr/>
          </p:nvSpPr>
          <p:spPr>
            <a:xfrm>
              <a:off x="2584862" y="1553079"/>
              <a:ext cx="788258" cy="1875921"/>
            </a:xfrm>
            <a:custGeom>
              <a:avLst/>
              <a:gdLst>
                <a:gd name="connsiteX0" fmla="*/ 1229360 w 1229360"/>
                <a:gd name="connsiteY0" fmla="*/ 0 h 3538482"/>
                <a:gd name="connsiteX1" fmla="*/ 1229360 w 1229360"/>
                <a:gd name="connsiteY1" fmla="*/ 3538482 h 3538482"/>
                <a:gd name="connsiteX2" fmla="*/ 0 w 1229360"/>
                <a:gd name="connsiteY2" fmla="*/ 3538482 h 3538482"/>
                <a:gd name="connsiteX3" fmla="*/ 1229360 w 1229360"/>
                <a:gd name="connsiteY3" fmla="*/ 0 h 3538482"/>
              </a:gdLst>
              <a:ahLst/>
              <a:cxnLst>
                <a:cxn ang="0">
                  <a:pos x="connsiteX0" y="connsiteY0"/>
                </a:cxn>
                <a:cxn ang="0">
                  <a:pos x="connsiteX1" y="connsiteY1"/>
                </a:cxn>
                <a:cxn ang="0">
                  <a:pos x="connsiteX2" y="connsiteY2"/>
                </a:cxn>
                <a:cxn ang="0">
                  <a:pos x="connsiteX3" y="connsiteY3"/>
                </a:cxn>
              </a:cxnLst>
              <a:rect l="l" t="t" r="r" b="b"/>
              <a:pathLst>
                <a:path w="1229360" h="3538482">
                  <a:moveTo>
                    <a:pt x="1229360" y="0"/>
                  </a:moveTo>
                  <a:lnTo>
                    <a:pt x="1229360" y="3538482"/>
                  </a:lnTo>
                  <a:lnTo>
                    <a:pt x="0" y="3538482"/>
                  </a:lnTo>
                  <a:lnTo>
                    <a:pt x="1229360" y="0"/>
                  </a:lnTo>
                  <a:close/>
                </a:path>
              </a:pathLst>
            </a:custGeom>
            <a:solidFill>
              <a:schemeClr val="accent3">
                <a:lumMod val="5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9660B95C-2749-4AE7-9CBF-1DA82D404646}"/>
              </a:ext>
            </a:extLst>
          </p:cNvPr>
          <p:cNvGrpSpPr/>
          <p:nvPr/>
        </p:nvGrpSpPr>
        <p:grpSpPr>
          <a:xfrm>
            <a:off x="1258458" y="2590247"/>
            <a:ext cx="1573564" cy="2739704"/>
            <a:chOff x="4532376" y="2927081"/>
            <a:chExt cx="2314448" cy="4029645"/>
          </a:xfrm>
        </p:grpSpPr>
        <p:sp>
          <p:nvSpPr>
            <p:cNvPr id="90" name="Shape 7">
              <a:extLst>
                <a:ext uri="{FF2B5EF4-FFF2-40B4-BE49-F238E27FC236}">
                  <a16:creationId xmlns:a16="http://schemas.microsoft.com/office/drawing/2014/main" id="{06F848DA-6179-4271-9F52-FDE0F88A18DC}"/>
                </a:ext>
              </a:extLst>
            </p:cNvPr>
            <p:cNvSpPr/>
            <p:nvPr/>
          </p:nvSpPr>
          <p:spPr>
            <a:xfrm flipH="1">
              <a:off x="5603830" y="5189010"/>
              <a:ext cx="187370" cy="17677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91" name="Group 90">
              <a:extLst>
                <a:ext uri="{FF2B5EF4-FFF2-40B4-BE49-F238E27FC236}">
                  <a16:creationId xmlns:a16="http://schemas.microsoft.com/office/drawing/2014/main" id="{E05DEC19-4C4E-4DCD-B4D8-C5B5B6B41A35}"/>
                </a:ext>
              </a:extLst>
            </p:cNvPr>
            <p:cNvGrpSpPr/>
            <p:nvPr/>
          </p:nvGrpSpPr>
          <p:grpSpPr>
            <a:xfrm>
              <a:off x="4532376" y="2927081"/>
              <a:ext cx="2314448" cy="2300716"/>
              <a:chOff x="1424138" y="4025591"/>
              <a:chExt cx="1318220" cy="1590631"/>
            </a:xfrm>
          </p:grpSpPr>
          <p:sp>
            <p:nvSpPr>
              <p:cNvPr id="99" name="Shape 8">
                <a:extLst>
                  <a:ext uri="{FF2B5EF4-FFF2-40B4-BE49-F238E27FC236}">
                    <a16:creationId xmlns:a16="http://schemas.microsoft.com/office/drawing/2014/main" id="{7E72E9BE-CF85-4CA7-8CC1-28C000E1D405}"/>
                  </a:ext>
                </a:extLst>
              </p:cNvPr>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0" name="Shape 9">
                <a:extLst>
                  <a:ext uri="{FF2B5EF4-FFF2-40B4-BE49-F238E27FC236}">
                    <a16:creationId xmlns:a16="http://schemas.microsoft.com/office/drawing/2014/main" id="{6FBF7D28-1E40-4F46-8173-E36DBA2431D3}"/>
                  </a:ext>
                </a:extLst>
              </p:cNvPr>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tx2">
                  <a:lumMod val="50000"/>
                  <a:alpha val="2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92" name="Oval 91">
              <a:extLst>
                <a:ext uri="{FF2B5EF4-FFF2-40B4-BE49-F238E27FC236}">
                  <a16:creationId xmlns:a16="http://schemas.microsoft.com/office/drawing/2014/main" id="{CF4924DB-3729-4932-A10F-6CD1EF2D72C3}"/>
                </a:ext>
              </a:extLst>
            </p:cNvPr>
            <p:cNvSpPr/>
            <p:nvPr/>
          </p:nvSpPr>
          <p:spPr>
            <a:xfrm>
              <a:off x="5870732" y="3317240"/>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714F9B65-C863-4C7C-BD37-D9C12D4CFDD1}"/>
                </a:ext>
              </a:extLst>
            </p:cNvPr>
            <p:cNvSpPr/>
            <p:nvPr/>
          </p:nvSpPr>
          <p:spPr>
            <a:xfrm>
              <a:off x="5895004" y="4299883"/>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50EDB1CA-4AE9-4678-B7BC-5C2F2097D37A}"/>
                </a:ext>
              </a:extLst>
            </p:cNvPr>
            <p:cNvSpPr/>
            <p:nvPr/>
          </p:nvSpPr>
          <p:spPr>
            <a:xfrm>
              <a:off x="5905418" y="3804920"/>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3417AD87-6EFE-43F5-A839-4EFF527A461D}"/>
                </a:ext>
              </a:extLst>
            </p:cNvPr>
            <p:cNvSpPr/>
            <p:nvPr/>
          </p:nvSpPr>
          <p:spPr>
            <a:xfrm>
              <a:off x="6357920" y="3932396"/>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8A948EB4-1CC4-42F9-9355-DA5A3CB12F08}"/>
                </a:ext>
              </a:extLst>
            </p:cNvPr>
            <p:cNvSpPr/>
            <p:nvPr/>
          </p:nvSpPr>
          <p:spPr>
            <a:xfrm>
              <a:off x="6214408" y="3528852"/>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6147C772-77D8-454A-B8DB-9134707CFCE9}"/>
                </a:ext>
              </a:extLst>
            </p:cNvPr>
            <p:cNvSpPr/>
            <p:nvPr/>
          </p:nvSpPr>
          <p:spPr>
            <a:xfrm>
              <a:off x="6296944" y="4323080"/>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F6BB9451-74D7-4389-8132-FC6B9F981B45}"/>
                </a:ext>
              </a:extLst>
            </p:cNvPr>
            <p:cNvSpPr/>
            <p:nvPr/>
          </p:nvSpPr>
          <p:spPr>
            <a:xfrm>
              <a:off x="5914341" y="4796860"/>
              <a:ext cx="154148" cy="154148"/>
            </a:xfrm>
            <a:prstGeom prst="ellipse">
              <a:avLst/>
            </a:prstGeom>
            <a:solidFill>
              <a:schemeClr val="tx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a:extLst>
              <a:ext uri="{FF2B5EF4-FFF2-40B4-BE49-F238E27FC236}">
                <a16:creationId xmlns:a16="http://schemas.microsoft.com/office/drawing/2014/main" id="{F21D90DD-C071-4FBC-8E94-75E84EEF5913}"/>
              </a:ext>
            </a:extLst>
          </p:cNvPr>
          <p:cNvGrpSpPr/>
          <p:nvPr/>
        </p:nvGrpSpPr>
        <p:grpSpPr>
          <a:xfrm>
            <a:off x="10242826" y="3738192"/>
            <a:ext cx="914236" cy="1591759"/>
            <a:chOff x="4532376" y="2927081"/>
            <a:chExt cx="2314448" cy="4029645"/>
          </a:xfrm>
        </p:grpSpPr>
        <p:sp>
          <p:nvSpPr>
            <p:cNvPr id="102" name="Shape 7">
              <a:extLst>
                <a:ext uri="{FF2B5EF4-FFF2-40B4-BE49-F238E27FC236}">
                  <a16:creationId xmlns:a16="http://schemas.microsoft.com/office/drawing/2014/main" id="{F16773E6-4BE9-4DAE-B019-DC011AF4412C}"/>
                </a:ext>
              </a:extLst>
            </p:cNvPr>
            <p:cNvSpPr/>
            <p:nvPr/>
          </p:nvSpPr>
          <p:spPr>
            <a:xfrm flipH="1">
              <a:off x="5603830" y="5189010"/>
              <a:ext cx="187370" cy="17677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103" name="Group 102">
              <a:extLst>
                <a:ext uri="{FF2B5EF4-FFF2-40B4-BE49-F238E27FC236}">
                  <a16:creationId xmlns:a16="http://schemas.microsoft.com/office/drawing/2014/main" id="{364F4DE6-499C-4C34-92E7-5026E83BD3F7}"/>
                </a:ext>
              </a:extLst>
            </p:cNvPr>
            <p:cNvGrpSpPr/>
            <p:nvPr/>
          </p:nvGrpSpPr>
          <p:grpSpPr>
            <a:xfrm>
              <a:off x="4532376" y="2927081"/>
              <a:ext cx="2314448" cy="2300716"/>
              <a:chOff x="1424138" y="4025591"/>
              <a:chExt cx="1318220" cy="1590631"/>
            </a:xfrm>
          </p:grpSpPr>
          <p:sp>
            <p:nvSpPr>
              <p:cNvPr id="111" name="Shape 8">
                <a:extLst>
                  <a:ext uri="{FF2B5EF4-FFF2-40B4-BE49-F238E27FC236}">
                    <a16:creationId xmlns:a16="http://schemas.microsoft.com/office/drawing/2014/main" id="{B65C840D-564C-481B-B265-EE801669EA73}"/>
                  </a:ext>
                </a:extLst>
              </p:cNvPr>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2" name="Shape 9">
                <a:extLst>
                  <a:ext uri="{FF2B5EF4-FFF2-40B4-BE49-F238E27FC236}">
                    <a16:creationId xmlns:a16="http://schemas.microsoft.com/office/drawing/2014/main" id="{04614B60-41EE-4187-8477-EE015EA10538}"/>
                  </a:ext>
                </a:extLst>
              </p:cNvPr>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1">
                  <a:lumMod val="50000"/>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04" name="Oval 103">
              <a:extLst>
                <a:ext uri="{FF2B5EF4-FFF2-40B4-BE49-F238E27FC236}">
                  <a16:creationId xmlns:a16="http://schemas.microsoft.com/office/drawing/2014/main" id="{BCCC881C-7F96-4F94-B74A-2D1F3C6C1749}"/>
                </a:ext>
              </a:extLst>
            </p:cNvPr>
            <p:cNvSpPr/>
            <p:nvPr/>
          </p:nvSpPr>
          <p:spPr>
            <a:xfrm>
              <a:off x="5870732" y="331724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6CBA862A-8B9E-4CFE-AEAE-0A9B4F79179B}"/>
                </a:ext>
              </a:extLst>
            </p:cNvPr>
            <p:cNvSpPr/>
            <p:nvPr/>
          </p:nvSpPr>
          <p:spPr>
            <a:xfrm>
              <a:off x="5895004" y="4299883"/>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3E01900E-ED63-4D44-B195-1CCDC7D00992}"/>
                </a:ext>
              </a:extLst>
            </p:cNvPr>
            <p:cNvSpPr/>
            <p:nvPr/>
          </p:nvSpPr>
          <p:spPr>
            <a:xfrm>
              <a:off x="5905418" y="380492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54770ED3-4AF8-4F22-934B-B1C167491668}"/>
                </a:ext>
              </a:extLst>
            </p:cNvPr>
            <p:cNvSpPr/>
            <p:nvPr/>
          </p:nvSpPr>
          <p:spPr>
            <a:xfrm>
              <a:off x="6357920" y="3932396"/>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D7D14DA8-A533-4E26-B871-979A58E8BF76}"/>
                </a:ext>
              </a:extLst>
            </p:cNvPr>
            <p:cNvSpPr/>
            <p:nvPr/>
          </p:nvSpPr>
          <p:spPr>
            <a:xfrm>
              <a:off x="6214408" y="3528852"/>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7E3570DB-D946-4BD5-8D03-22CDA977EEC0}"/>
                </a:ext>
              </a:extLst>
            </p:cNvPr>
            <p:cNvSpPr/>
            <p:nvPr/>
          </p:nvSpPr>
          <p:spPr>
            <a:xfrm>
              <a:off x="6296944" y="432308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09DDA22C-2172-4C8D-87F4-E861DBCA4E8C}"/>
                </a:ext>
              </a:extLst>
            </p:cNvPr>
            <p:cNvSpPr/>
            <p:nvPr/>
          </p:nvSpPr>
          <p:spPr>
            <a:xfrm>
              <a:off x="5914341" y="4796860"/>
              <a:ext cx="154148" cy="154148"/>
            </a:xfrm>
            <a:prstGeom prst="ellipse">
              <a:avLst/>
            </a:pr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4" name="Rectangle 113">
            <a:extLst>
              <a:ext uri="{FF2B5EF4-FFF2-40B4-BE49-F238E27FC236}">
                <a16:creationId xmlns:a16="http://schemas.microsoft.com/office/drawing/2014/main" id="{DFBBA377-CC72-4252-9901-DD778FBB2219}"/>
              </a:ext>
            </a:extLst>
          </p:cNvPr>
          <p:cNvSpPr/>
          <p:nvPr/>
        </p:nvSpPr>
        <p:spPr>
          <a:xfrm>
            <a:off x="7217594" y="2962291"/>
            <a:ext cx="514885"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115" name="TextBox 114">
            <a:extLst>
              <a:ext uri="{FF2B5EF4-FFF2-40B4-BE49-F238E27FC236}">
                <a16:creationId xmlns:a16="http://schemas.microsoft.com/office/drawing/2014/main" id="{2040301B-2411-4D7D-A1A2-08376188AA23}"/>
              </a:ext>
            </a:extLst>
          </p:cNvPr>
          <p:cNvSpPr txBox="1"/>
          <p:nvPr/>
        </p:nvSpPr>
        <p:spPr>
          <a:xfrm>
            <a:off x="6940569" y="3631610"/>
            <a:ext cx="994391" cy="630942"/>
          </a:xfrm>
          <a:prstGeom prst="rect">
            <a:avLst/>
          </a:prstGeom>
          <a:noFill/>
        </p:spPr>
        <p:txBody>
          <a:bodyPr wrap="square" numCol="1" spcCol="457200" rtlCol="0">
            <a:spAutoFit/>
          </a:bodyPr>
          <a:lstStyle/>
          <a:p>
            <a:pPr algn="ctr">
              <a:lnSpc>
                <a:spcPts val="1400"/>
              </a:lnSpc>
            </a:pPr>
            <a:r>
              <a:rPr lang="en-US" sz="900" b="1" dirty="0">
                <a:solidFill>
                  <a:srgbClr val="FEFEFE"/>
                </a:solidFill>
                <a:latin typeface="Montserrat" charset="0"/>
                <a:ea typeface="Montserrat" charset="0"/>
                <a:cs typeface="Montserrat" charset="0"/>
              </a:rPr>
              <a:t>Saying fruitful were </a:t>
            </a:r>
            <a:r>
              <a:rPr lang="en-US" sz="900" b="1">
                <a:solidFill>
                  <a:srgbClr val="FEFEFE"/>
                </a:solidFill>
                <a:latin typeface="Montserrat" charset="0"/>
                <a:ea typeface="Montserrat" charset="0"/>
                <a:cs typeface="Montserrat" charset="0"/>
              </a:rPr>
              <a:t>hath waters.</a:t>
            </a:r>
            <a:endParaRPr lang="en-US" sz="900" dirty="0">
              <a:solidFill>
                <a:srgbClr val="FEFEFE"/>
              </a:solidFill>
              <a:latin typeface="Montserrat" charset="0"/>
              <a:ea typeface="Montserrat" charset="0"/>
              <a:cs typeface="Montserrat" charset="0"/>
            </a:endParaRPr>
          </a:p>
        </p:txBody>
      </p:sp>
      <p:sp>
        <p:nvSpPr>
          <p:cNvPr id="116" name="TextBox 115">
            <a:extLst>
              <a:ext uri="{FF2B5EF4-FFF2-40B4-BE49-F238E27FC236}">
                <a16:creationId xmlns:a16="http://schemas.microsoft.com/office/drawing/2014/main" id="{567BCF26-1A0E-4D11-8B66-8DD31F2EF6EB}"/>
              </a:ext>
            </a:extLst>
          </p:cNvPr>
          <p:cNvSpPr txBox="1"/>
          <p:nvPr/>
        </p:nvSpPr>
        <p:spPr>
          <a:xfrm>
            <a:off x="1714745" y="2857659"/>
            <a:ext cx="716583" cy="553998"/>
          </a:xfrm>
          <a:prstGeom prst="rect">
            <a:avLst/>
          </a:prstGeom>
          <a:noFill/>
        </p:spPr>
        <p:txBody>
          <a:bodyPr wrap="square" rtlCol="0">
            <a:spAutoFit/>
          </a:bodyPr>
          <a:lstStyle/>
          <a:p>
            <a:pPr algn="ctr"/>
            <a:r>
              <a:rPr lang="en-US" sz="3000" b="1" dirty="0">
                <a:solidFill>
                  <a:srgbClr val="FEFEFE"/>
                </a:solidFill>
                <a:latin typeface="Montserrat" charset="0"/>
                <a:ea typeface="Montserrat" charset="0"/>
                <a:cs typeface="Montserrat" charset="0"/>
              </a:rPr>
              <a:t>5K</a:t>
            </a:r>
          </a:p>
        </p:txBody>
      </p:sp>
      <p:sp>
        <p:nvSpPr>
          <p:cNvPr id="117" name="TextBox 116">
            <a:extLst>
              <a:ext uri="{FF2B5EF4-FFF2-40B4-BE49-F238E27FC236}">
                <a16:creationId xmlns:a16="http://schemas.microsoft.com/office/drawing/2014/main" id="{2ADF5535-183F-4E5B-A225-7C3DBF6AA6CB}"/>
              </a:ext>
            </a:extLst>
          </p:cNvPr>
          <p:cNvSpPr txBox="1"/>
          <p:nvPr/>
        </p:nvSpPr>
        <p:spPr>
          <a:xfrm>
            <a:off x="1504318" y="3397069"/>
            <a:ext cx="1056002" cy="451406"/>
          </a:xfrm>
          <a:prstGeom prst="rect">
            <a:avLst/>
          </a:prstGeom>
          <a:noFill/>
        </p:spPr>
        <p:txBody>
          <a:bodyPr wrap="square" numCol="1" spcCol="457200" rtlCol="0">
            <a:spAutoFit/>
          </a:bodyPr>
          <a:lstStyle/>
          <a:p>
            <a:pPr algn="ctr">
              <a:lnSpc>
                <a:spcPts val="1400"/>
              </a:lnSpc>
            </a:pPr>
            <a:r>
              <a:rPr lang="en-US" sz="900" b="1" dirty="0">
                <a:solidFill>
                  <a:srgbClr val="FEFEFE"/>
                </a:solidFill>
                <a:latin typeface="Montserrat" charset="0"/>
                <a:ea typeface="Montserrat" charset="0"/>
                <a:cs typeface="Montserrat" charset="0"/>
              </a:rPr>
              <a:t>Saying fruitful were hath.</a:t>
            </a:r>
            <a:endParaRPr lang="en-US" sz="900" dirty="0">
              <a:solidFill>
                <a:srgbClr val="FEFEFE"/>
              </a:solidFill>
              <a:latin typeface="Montserrat" charset="0"/>
              <a:ea typeface="Montserrat" charset="0"/>
              <a:cs typeface="Montserrat" charset="0"/>
            </a:endParaRPr>
          </a:p>
        </p:txBody>
      </p:sp>
      <p:sp>
        <p:nvSpPr>
          <p:cNvPr id="2" name="Rectangle 1">
            <a:extLst>
              <a:ext uri="{FF2B5EF4-FFF2-40B4-BE49-F238E27FC236}">
                <a16:creationId xmlns:a16="http://schemas.microsoft.com/office/drawing/2014/main" id="{BBA7E6DA-CB93-4C9C-938B-803B58E9D007}"/>
              </a:ext>
            </a:extLst>
          </p:cNvPr>
          <p:cNvSpPr/>
          <p:nvPr/>
        </p:nvSpPr>
        <p:spPr>
          <a:xfrm>
            <a:off x="0" y="5265000"/>
            <a:ext cx="12191999" cy="1622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2AC08088-26A5-45F4-8F31-273E6088D4C5}"/>
              </a:ext>
            </a:extLst>
          </p:cNvPr>
          <p:cNvSpPr/>
          <p:nvPr/>
        </p:nvSpPr>
        <p:spPr>
          <a:xfrm>
            <a:off x="1790452" y="5789067"/>
            <a:ext cx="8611095"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book. It has survived not only five centuries</a:t>
            </a:r>
          </a:p>
        </p:txBody>
      </p:sp>
    </p:spTree>
    <p:extLst>
      <p:ext uri="{BB962C8B-B14F-4D97-AF65-F5344CB8AC3E}">
        <p14:creationId xmlns:p14="http://schemas.microsoft.com/office/powerpoint/2010/main" val="104842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6"/>
                                        </p:tgtEl>
                                        <p:attrNameLst>
                                          <p:attrName>style.visibility</p:attrName>
                                        </p:attrNameLst>
                                      </p:cBhvr>
                                      <p:to>
                                        <p:strVal val="visible"/>
                                      </p:to>
                                    </p:set>
                                    <p:animEffect transition="in" filter="fade">
                                      <p:cBhvr>
                                        <p:cTn id="10" dur="500"/>
                                        <p:tgtEl>
                                          <p:spTgt spid="1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fade">
                                      <p:cBhvr>
                                        <p:cTn id="13" dur="500"/>
                                        <p:tgtEl>
                                          <p:spTgt spid="11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p:tgtEl>
                                          <p:spTgt spid="65"/>
                                        </p:tgtEl>
                                        <p:attrNameLst>
                                          <p:attrName>ppt_y</p:attrName>
                                        </p:attrNameLst>
                                      </p:cBhvr>
                                      <p:tavLst>
                                        <p:tav tm="0">
                                          <p:val>
                                            <p:strVal val="#ppt_y+#ppt_h*1.125000"/>
                                          </p:val>
                                        </p:tav>
                                        <p:tav tm="100000">
                                          <p:val>
                                            <p:strVal val="#ppt_y"/>
                                          </p:val>
                                        </p:tav>
                                      </p:tavLst>
                                    </p:anim>
                                    <p:animEffect transition="in" filter="wipe(up)">
                                      <p:cBhvr>
                                        <p:cTn id="19" dur="500"/>
                                        <p:tgtEl>
                                          <p:spTgt spid="6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500"/>
                                        <p:tgtEl>
                                          <p:spTgt spid="7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16" grpId="0"/>
      <p:bldP spid="1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18B7544-A0A7-41F1-B4E0-F0E02E0F98D5}"/>
              </a:ext>
            </a:extLst>
          </p:cNvPr>
          <p:cNvSpPr/>
          <p:nvPr/>
        </p:nvSpPr>
        <p:spPr>
          <a:xfrm>
            <a:off x="14699524" y="-20955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8" name="Freeform 1037">
            <a:extLst>
              <a:ext uri="{FF2B5EF4-FFF2-40B4-BE49-F238E27FC236}">
                <a16:creationId xmlns:a16="http://schemas.microsoft.com/office/drawing/2014/main" id="{7AB0D45F-9BF7-4D37-B2FF-3693A55BC9FD}"/>
              </a:ext>
            </a:extLst>
          </p:cNvPr>
          <p:cNvSpPr>
            <a:spLocks/>
          </p:cNvSpPr>
          <p:nvPr/>
        </p:nvSpPr>
        <p:spPr bwMode="auto">
          <a:xfrm>
            <a:off x="1" y="0"/>
            <a:ext cx="12192000" cy="6858000"/>
          </a:xfrm>
          <a:custGeom>
            <a:avLst/>
            <a:gdLst>
              <a:gd name="connsiteX0" fmla="*/ 6649687 w 13529165"/>
              <a:gd name="connsiteY0" fmla="*/ 6173948 h 6208152"/>
              <a:gd name="connsiteX1" fmla="*/ 6645621 w 13529165"/>
              <a:gd name="connsiteY1" fmla="*/ 6174087 h 6208152"/>
              <a:gd name="connsiteX2" fmla="*/ 6645614 w 13529165"/>
              <a:gd name="connsiteY2" fmla="*/ 6175591 h 6208152"/>
              <a:gd name="connsiteX3" fmla="*/ 6648074 w 13529165"/>
              <a:gd name="connsiteY3" fmla="*/ 6175978 h 6208152"/>
              <a:gd name="connsiteX4" fmla="*/ 6648081 w 13529165"/>
              <a:gd name="connsiteY4" fmla="*/ 6175978 h 6208152"/>
              <a:gd name="connsiteX5" fmla="*/ 6649687 w 13529165"/>
              <a:gd name="connsiteY5" fmla="*/ 6175796 h 6208152"/>
              <a:gd name="connsiteX6" fmla="*/ 6649709 w 13529165"/>
              <a:gd name="connsiteY6" fmla="*/ 6174850 h 6208152"/>
              <a:gd name="connsiteX7" fmla="*/ 6649687 w 13529165"/>
              <a:gd name="connsiteY7" fmla="*/ 6173948 h 6208152"/>
              <a:gd name="connsiteX8" fmla="*/ 2181429 w 13529165"/>
              <a:gd name="connsiteY8" fmla="*/ 6173948 h 6208152"/>
              <a:gd name="connsiteX9" fmla="*/ 2177362 w 13529165"/>
              <a:gd name="connsiteY9" fmla="*/ 6174087 h 6208152"/>
              <a:gd name="connsiteX10" fmla="*/ 2177354 w 13529165"/>
              <a:gd name="connsiteY10" fmla="*/ 6175591 h 6208152"/>
              <a:gd name="connsiteX11" fmla="*/ 2179816 w 13529165"/>
              <a:gd name="connsiteY11" fmla="*/ 6175978 h 6208152"/>
              <a:gd name="connsiteX12" fmla="*/ 2179823 w 13529165"/>
              <a:gd name="connsiteY12" fmla="*/ 6175978 h 6208152"/>
              <a:gd name="connsiteX13" fmla="*/ 2181429 w 13529165"/>
              <a:gd name="connsiteY13" fmla="*/ 6175796 h 6208152"/>
              <a:gd name="connsiteX14" fmla="*/ 2181451 w 13529165"/>
              <a:gd name="connsiteY14" fmla="*/ 6174850 h 6208152"/>
              <a:gd name="connsiteX15" fmla="*/ 2181429 w 13529165"/>
              <a:gd name="connsiteY15" fmla="*/ 6173948 h 6208152"/>
              <a:gd name="connsiteX16" fmla="*/ 7982902 w 13529165"/>
              <a:gd name="connsiteY16" fmla="*/ 6163495 h 6208152"/>
              <a:gd name="connsiteX17" fmla="*/ 8001729 w 13529165"/>
              <a:gd name="connsiteY17" fmla="*/ 6185824 h 6208152"/>
              <a:gd name="connsiteX18" fmla="*/ 7982902 w 13529165"/>
              <a:gd name="connsiteY18" fmla="*/ 6208152 h 6208152"/>
              <a:gd name="connsiteX19" fmla="*/ 7964068 w 13529165"/>
              <a:gd name="connsiteY19" fmla="*/ 6185824 h 6208152"/>
              <a:gd name="connsiteX20" fmla="*/ 7982902 w 13529165"/>
              <a:gd name="connsiteY20" fmla="*/ 6163495 h 6208152"/>
              <a:gd name="connsiteX21" fmla="*/ 3514309 w 13529165"/>
              <a:gd name="connsiteY21" fmla="*/ 6163495 h 6208152"/>
              <a:gd name="connsiteX22" fmla="*/ 3533134 w 13529165"/>
              <a:gd name="connsiteY22" fmla="*/ 6185824 h 6208152"/>
              <a:gd name="connsiteX23" fmla="*/ 3514309 w 13529165"/>
              <a:gd name="connsiteY23" fmla="*/ 6208152 h 6208152"/>
              <a:gd name="connsiteX24" fmla="*/ 3495482 w 13529165"/>
              <a:gd name="connsiteY24" fmla="*/ 6185824 h 6208152"/>
              <a:gd name="connsiteX25" fmla="*/ 3514309 w 13529165"/>
              <a:gd name="connsiteY25" fmla="*/ 6163495 h 6208152"/>
              <a:gd name="connsiteX26" fmla="*/ 8571741 w 13529165"/>
              <a:gd name="connsiteY26" fmla="*/ 6145576 h 6208152"/>
              <a:gd name="connsiteX27" fmla="*/ 8569618 w 13529165"/>
              <a:gd name="connsiteY27" fmla="*/ 6146259 h 6208152"/>
              <a:gd name="connsiteX28" fmla="*/ 8571741 w 13529165"/>
              <a:gd name="connsiteY28" fmla="*/ 6146938 h 6208152"/>
              <a:gd name="connsiteX29" fmla="*/ 8571741 w 13529165"/>
              <a:gd name="connsiteY29" fmla="*/ 6145576 h 6208152"/>
              <a:gd name="connsiteX30" fmla="*/ 4103002 w 13529165"/>
              <a:gd name="connsiteY30" fmla="*/ 6145576 h 6208152"/>
              <a:gd name="connsiteX31" fmla="*/ 4100878 w 13529165"/>
              <a:gd name="connsiteY31" fmla="*/ 6146259 h 6208152"/>
              <a:gd name="connsiteX32" fmla="*/ 4103002 w 13529165"/>
              <a:gd name="connsiteY32" fmla="*/ 6146938 h 6208152"/>
              <a:gd name="connsiteX33" fmla="*/ 4103002 w 13529165"/>
              <a:gd name="connsiteY33" fmla="*/ 6145576 h 6208152"/>
              <a:gd name="connsiteX34" fmla="*/ 9793679 w 13529165"/>
              <a:gd name="connsiteY34" fmla="*/ 6124092 h 6208152"/>
              <a:gd name="connsiteX35" fmla="*/ 9805479 w 13529165"/>
              <a:gd name="connsiteY35" fmla="*/ 6129688 h 6208152"/>
              <a:gd name="connsiteX36" fmla="*/ 9808998 w 13529165"/>
              <a:gd name="connsiteY36" fmla="*/ 6146803 h 6208152"/>
              <a:gd name="connsiteX37" fmla="*/ 9792755 w 13529165"/>
              <a:gd name="connsiteY37" fmla="*/ 6166645 h 6208152"/>
              <a:gd name="connsiteX38" fmla="*/ 9789137 w 13529165"/>
              <a:gd name="connsiteY38" fmla="*/ 6166998 h 6208152"/>
              <a:gd name="connsiteX39" fmla="*/ 9777938 w 13529165"/>
              <a:gd name="connsiteY39" fmla="*/ 6158773 h 6208152"/>
              <a:gd name="connsiteX40" fmla="*/ 9777583 w 13529165"/>
              <a:gd name="connsiteY40" fmla="*/ 6156276 h 6208152"/>
              <a:gd name="connsiteX41" fmla="*/ 9774148 w 13529165"/>
              <a:gd name="connsiteY41" fmla="*/ 6150897 h 6208152"/>
              <a:gd name="connsiteX42" fmla="*/ 9775556 w 13529165"/>
              <a:gd name="connsiteY42" fmla="*/ 6136267 h 6208152"/>
              <a:gd name="connsiteX43" fmla="*/ 9793679 w 13529165"/>
              <a:gd name="connsiteY43" fmla="*/ 6124092 h 6208152"/>
              <a:gd name="connsiteX44" fmla="*/ 5324560 w 13529165"/>
              <a:gd name="connsiteY44" fmla="*/ 6124092 h 6208152"/>
              <a:gd name="connsiteX45" fmla="*/ 5336357 w 13529165"/>
              <a:gd name="connsiteY45" fmla="*/ 6129688 h 6208152"/>
              <a:gd name="connsiteX46" fmla="*/ 5339875 w 13529165"/>
              <a:gd name="connsiteY46" fmla="*/ 6146803 h 6208152"/>
              <a:gd name="connsiteX47" fmla="*/ 5323636 w 13529165"/>
              <a:gd name="connsiteY47" fmla="*/ 6166645 h 6208152"/>
              <a:gd name="connsiteX48" fmla="*/ 5320019 w 13529165"/>
              <a:gd name="connsiteY48" fmla="*/ 6166998 h 6208152"/>
              <a:gd name="connsiteX49" fmla="*/ 5308823 w 13529165"/>
              <a:gd name="connsiteY49" fmla="*/ 6158773 h 6208152"/>
              <a:gd name="connsiteX50" fmla="*/ 5308468 w 13529165"/>
              <a:gd name="connsiteY50" fmla="*/ 6156276 h 6208152"/>
              <a:gd name="connsiteX51" fmla="*/ 5305034 w 13529165"/>
              <a:gd name="connsiteY51" fmla="*/ 6150897 h 6208152"/>
              <a:gd name="connsiteX52" fmla="*/ 5306441 w 13529165"/>
              <a:gd name="connsiteY52" fmla="*/ 6136267 h 6208152"/>
              <a:gd name="connsiteX53" fmla="*/ 5324560 w 13529165"/>
              <a:gd name="connsiteY53" fmla="*/ 6124092 h 6208152"/>
              <a:gd name="connsiteX54" fmla="*/ 8585500 w 13529165"/>
              <a:gd name="connsiteY54" fmla="*/ 6122341 h 6208152"/>
              <a:gd name="connsiteX55" fmla="*/ 8597292 w 13529165"/>
              <a:gd name="connsiteY55" fmla="*/ 6143097 h 6208152"/>
              <a:gd name="connsiteX56" fmla="*/ 8593041 w 13529165"/>
              <a:gd name="connsiteY56" fmla="*/ 6162656 h 6208152"/>
              <a:gd name="connsiteX57" fmla="*/ 8590019 w 13529165"/>
              <a:gd name="connsiteY57" fmla="*/ 6165770 h 6208152"/>
              <a:gd name="connsiteX58" fmla="*/ 8585407 w 13529165"/>
              <a:gd name="connsiteY58" fmla="*/ 6165924 h 6208152"/>
              <a:gd name="connsiteX59" fmla="*/ 8580127 w 13529165"/>
              <a:gd name="connsiteY59" fmla="*/ 6164480 h 6208152"/>
              <a:gd name="connsiteX60" fmla="*/ 8574162 w 13529165"/>
              <a:gd name="connsiteY60" fmla="*/ 6166122 h 6208152"/>
              <a:gd name="connsiteX61" fmla="*/ 8563270 w 13529165"/>
              <a:gd name="connsiteY61" fmla="*/ 6157632 h 6208152"/>
              <a:gd name="connsiteX62" fmla="*/ 8563270 w 13529165"/>
              <a:gd name="connsiteY62" fmla="*/ 6134882 h 6208152"/>
              <a:gd name="connsiteX63" fmla="*/ 8574162 w 13529165"/>
              <a:gd name="connsiteY63" fmla="*/ 6126391 h 6208152"/>
              <a:gd name="connsiteX64" fmla="*/ 8576997 w 13529165"/>
              <a:gd name="connsiteY64" fmla="*/ 6126703 h 6208152"/>
              <a:gd name="connsiteX65" fmla="*/ 8585500 w 13529165"/>
              <a:gd name="connsiteY65" fmla="*/ 6122341 h 6208152"/>
              <a:gd name="connsiteX66" fmla="*/ 4116758 w 13529165"/>
              <a:gd name="connsiteY66" fmla="*/ 6122341 h 6208152"/>
              <a:gd name="connsiteX67" fmla="*/ 4128549 w 13529165"/>
              <a:gd name="connsiteY67" fmla="*/ 6143097 h 6208152"/>
              <a:gd name="connsiteX68" fmla="*/ 4124297 w 13529165"/>
              <a:gd name="connsiteY68" fmla="*/ 6162656 h 6208152"/>
              <a:gd name="connsiteX69" fmla="*/ 4121275 w 13529165"/>
              <a:gd name="connsiteY69" fmla="*/ 6165770 h 6208152"/>
              <a:gd name="connsiteX70" fmla="*/ 4116664 w 13529165"/>
              <a:gd name="connsiteY70" fmla="*/ 6165924 h 6208152"/>
              <a:gd name="connsiteX71" fmla="*/ 4111387 w 13529165"/>
              <a:gd name="connsiteY71" fmla="*/ 6164480 h 6208152"/>
              <a:gd name="connsiteX72" fmla="*/ 4105421 w 13529165"/>
              <a:gd name="connsiteY72" fmla="*/ 6166122 h 6208152"/>
              <a:gd name="connsiteX73" fmla="*/ 4094531 w 13529165"/>
              <a:gd name="connsiteY73" fmla="*/ 6157632 h 6208152"/>
              <a:gd name="connsiteX74" fmla="*/ 4094531 w 13529165"/>
              <a:gd name="connsiteY74" fmla="*/ 6134882 h 6208152"/>
              <a:gd name="connsiteX75" fmla="*/ 4105421 w 13529165"/>
              <a:gd name="connsiteY75" fmla="*/ 6126391 h 6208152"/>
              <a:gd name="connsiteX76" fmla="*/ 4108256 w 13529165"/>
              <a:gd name="connsiteY76" fmla="*/ 6126703 h 6208152"/>
              <a:gd name="connsiteX77" fmla="*/ 4116758 w 13529165"/>
              <a:gd name="connsiteY77" fmla="*/ 6122341 h 6208152"/>
              <a:gd name="connsiteX78" fmla="*/ 10075377 w 13529165"/>
              <a:gd name="connsiteY78" fmla="*/ 6115336 h 6208152"/>
              <a:gd name="connsiteX79" fmla="*/ 10094097 w 13529165"/>
              <a:gd name="connsiteY79" fmla="*/ 6140739 h 6208152"/>
              <a:gd name="connsiteX80" fmla="*/ 10074148 w 13529165"/>
              <a:gd name="connsiteY80" fmla="*/ 6166122 h 6208152"/>
              <a:gd name="connsiteX81" fmla="*/ 10054334 w 13529165"/>
              <a:gd name="connsiteY81" fmla="*/ 6149791 h 6208152"/>
              <a:gd name="connsiteX82" fmla="*/ 10056062 w 13529165"/>
              <a:gd name="connsiteY82" fmla="*/ 6124612 h 6208152"/>
              <a:gd name="connsiteX83" fmla="*/ 10075377 w 13529165"/>
              <a:gd name="connsiteY83" fmla="*/ 6115336 h 6208152"/>
              <a:gd name="connsiteX84" fmla="*/ 5606199 w 13529165"/>
              <a:gd name="connsiteY84" fmla="*/ 6115336 h 6208152"/>
              <a:gd name="connsiteX85" fmla="*/ 5624919 w 13529165"/>
              <a:gd name="connsiteY85" fmla="*/ 6140739 h 6208152"/>
              <a:gd name="connsiteX86" fmla="*/ 5604971 w 13529165"/>
              <a:gd name="connsiteY86" fmla="*/ 6166122 h 6208152"/>
              <a:gd name="connsiteX87" fmla="*/ 5585156 w 13529165"/>
              <a:gd name="connsiteY87" fmla="*/ 6149791 h 6208152"/>
              <a:gd name="connsiteX88" fmla="*/ 5586884 w 13529165"/>
              <a:gd name="connsiteY88" fmla="*/ 6124612 h 6208152"/>
              <a:gd name="connsiteX89" fmla="*/ 5606199 w 13529165"/>
              <a:gd name="connsiteY89" fmla="*/ 6115336 h 6208152"/>
              <a:gd name="connsiteX90" fmla="*/ 51331 w 13529165"/>
              <a:gd name="connsiteY90" fmla="*/ 6115336 h 6208152"/>
              <a:gd name="connsiteX91" fmla="*/ 70051 w 13529165"/>
              <a:gd name="connsiteY91" fmla="*/ 6140739 h 6208152"/>
              <a:gd name="connsiteX92" fmla="*/ 50103 w 13529165"/>
              <a:gd name="connsiteY92" fmla="*/ 6166122 h 6208152"/>
              <a:gd name="connsiteX93" fmla="*/ 30288 w 13529165"/>
              <a:gd name="connsiteY93" fmla="*/ 6149791 h 6208152"/>
              <a:gd name="connsiteX94" fmla="*/ 32016 w 13529165"/>
              <a:gd name="connsiteY94" fmla="*/ 6124612 h 6208152"/>
              <a:gd name="connsiteX95" fmla="*/ 51331 w 13529165"/>
              <a:gd name="connsiteY95" fmla="*/ 6115336 h 6208152"/>
              <a:gd name="connsiteX96" fmla="*/ 6649068 w 13529165"/>
              <a:gd name="connsiteY96" fmla="*/ 6112994 h 6208152"/>
              <a:gd name="connsiteX97" fmla="*/ 6645621 w 13529165"/>
              <a:gd name="connsiteY97" fmla="*/ 6113317 h 6208152"/>
              <a:gd name="connsiteX98" fmla="*/ 6645621 w 13529165"/>
              <a:gd name="connsiteY98" fmla="*/ 6114896 h 6208152"/>
              <a:gd name="connsiteX99" fmla="*/ 6648074 w 13529165"/>
              <a:gd name="connsiteY99" fmla="*/ 6115197 h 6208152"/>
              <a:gd name="connsiteX100" fmla="*/ 6649186 w 13529165"/>
              <a:gd name="connsiteY100" fmla="*/ 6115132 h 6208152"/>
              <a:gd name="connsiteX101" fmla="*/ 6649068 w 13529165"/>
              <a:gd name="connsiteY101" fmla="*/ 6112994 h 6208152"/>
              <a:gd name="connsiteX102" fmla="*/ 2180810 w 13529165"/>
              <a:gd name="connsiteY102" fmla="*/ 6112994 h 6208152"/>
              <a:gd name="connsiteX103" fmla="*/ 2177362 w 13529165"/>
              <a:gd name="connsiteY103" fmla="*/ 6113317 h 6208152"/>
              <a:gd name="connsiteX104" fmla="*/ 2177362 w 13529165"/>
              <a:gd name="connsiteY104" fmla="*/ 6114896 h 6208152"/>
              <a:gd name="connsiteX105" fmla="*/ 2179816 w 13529165"/>
              <a:gd name="connsiteY105" fmla="*/ 6115197 h 6208152"/>
              <a:gd name="connsiteX106" fmla="*/ 2180930 w 13529165"/>
              <a:gd name="connsiteY106" fmla="*/ 6115132 h 6208152"/>
              <a:gd name="connsiteX107" fmla="*/ 2180810 w 13529165"/>
              <a:gd name="connsiteY107" fmla="*/ 6112994 h 6208152"/>
              <a:gd name="connsiteX108" fmla="*/ 3889037 w 13529165"/>
              <a:gd name="connsiteY108" fmla="*/ 6110828 h 6208152"/>
              <a:gd name="connsiteX109" fmla="*/ 3889504 w 13529165"/>
              <a:gd name="connsiteY109" fmla="*/ 6120958 h 6208152"/>
              <a:gd name="connsiteX110" fmla="*/ 3889504 w 13529165"/>
              <a:gd name="connsiteY110" fmla="*/ 6115853 h 6208152"/>
              <a:gd name="connsiteX111" fmla="*/ 3889037 w 13529165"/>
              <a:gd name="connsiteY111" fmla="*/ 6110828 h 6208152"/>
              <a:gd name="connsiteX112" fmla="*/ 6684144 w 13529165"/>
              <a:gd name="connsiteY112" fmla="*/ 6107215 h 6208152"/>
              <a:gd name="connsiteX113" fmla="*/ 6679747 w 13529165"/>
              <a:gd name="connsiteY113" fmla="*/ 6111028 h 6208152"/>
              <a:gd name="connsiteX114" fmla="*/ 6678443 w 13529165"/>
              <a:gd name="connsiteY114" fmla="*/ 6111576 h 6208152"/>
              <a:gd name="connsiteX115" fmla="*/ 6679335 w 13529165"/>
              <a:gd name="connsiteY115" fmla="*/ 6112199 h 6208152"/>
              <a:gd name="connsiteX116" fmla="*/ 6682995 w 13529165"/>
              <a:gd name="connsiteY116" fmla="*/ 6111276 h 6208152"/>
              <a:gd name="connsiteX117" fmla="*/ 6684424 w 13529165"/>
              <a:gd name="connsiteY117" fmla="*/ 6108354 h 6208152"/>
              <a:gd name="connsiteX118" fmla="*/ 6684144 w 13529165"/>
              <a:gd name="connsiteY118" fmla="*/ 6107215 h 6208152"/>
              <a:gd name="connsiteX119" fmla="*/ 2215876 w 13529165"/>
              <a:gd name="connsiteY119" fmla="*/ 6107215 h 6208152"/>
              <a:gd name="connsiteX120" fmla="*/ 2211480 w 13529165"/>
              <a:gd name="connsiteY120" fmla="*/ 6111028 h 6208152"/>
              <a:gd name="connsiteX121" fmla="*/ 2210178 w 13529165"/>
              <a:gd name="connsiteY121" fmla="*/ 6111576 h 6208152"/>
              <a:gd name="connsiteX122" fmla="*/ 2211069 w 13529165"/>
              <a:gd name="connsiteY122" fmla="*/ 6112199 h 6208152"/>
              <a:gd name="connsiteX123" fmla="*/ 2214729 w 13529165"/>
              <a:gd name="connsiteY123" fmla="*/ 6111276 h 6208152"/>
              <a:gd name="connsiteX124" fmla="*/ 2216155 w 13529165"/>
              <a:gd name="connsiteY124" fmla="*/ 6108354 h 6208152"/>
              <a:gd name="connsiteX125" fmla="*/ 2215876 w 13529165"/>
              <a:gd name="connsiteY125" fmla="*/ 6107215 h 6208152"/>
              <a:gd name="connsiteX126" fmla="*/ 6676830 w 13529165"/>
              <a:gd name="connsiteY126" fmla="*/ 6101532 h 6208152"/>
              <a:gd name="connsiteX127" fmla="*/ 6675571 w 13529165"/>
              <a:gd name="connsiteY127" fmla="*/ 6101661 h 6208152"/>
              <a:gd name="connsiteX128" fmla="*/ 6675077 w 13529165"/>
              <a:gd name="connsiteY128" fmla="*/ 6104594 h 6208152"/>
              <a:gd name="connsiteX129" fmla="*/ 6675085 w 13529165"/>
              <a:gd name="connsiteY129" fmla="*/ 6104690 h 6208152"/>
              <a:gd name="connsiteX130" fmla="*/ 6679217 w 13529165"/>
              <a:gd name="connsiteY130" fmla="*/ 6102037 h 6208152"/>
              <a:gd name="connsiteX131" fmla="*/ 6676830 w 13529165"/>
              <a:gd name="connsiteY131" fmla="*/ 6101532 h 6208152"/>
              <a:gd name="connsiteX132" fmla="*/ 2208564 w 13529165"/>
              <a:gd name="connsiteY132" fmla="*/ 6101532 h 6208152"/>
              <a:gd name="connsiteX133" fmla="*/ 2207305 w 13529165"/>
              <a:gd name="connsiteY133" fmla="*/ 6101661 h 6208152"/>
              <a:gd name="connsiteX134" fmla="*/ 2206812 w 13529165"/>
              <a:gd name="connsiteY134" fmla="*/ 6104594 h 6208152"/>
              <a:gd name="connsiteX135" fmla="*/ 2206821 w 13529165"/>
              <a:gd name="connsiteY135" fmla="*/ 6104690 h 6208152"/>
              <a:gd name="connsiteX136" fmla="*/ 2210951 w 13529165"/>
              <a:gd name="connsiteY136" fmla="*/ 6102037 h 6208152"/>
              <a:gd name="connsiteX137" fmla="*/ 2208564 w 13529165"/>
              <a:gd name="connsiteY137" fmla="*/ 6101532 h 6208152"/>
              <a:gd name="connsiteX138" fmla="*/ 6668514 w 13529165"/>
              <a:gd name="connsiteY138" fmla="*/ 6089146 h 6208152"/>
              <a:gd name="connsiteX139" fmla="*/ 6668986 w 13529165"/>
              <a:gd name="connsiteY139" fmla="*/ 6095624 h 6208152"/>
              <a:gd name="connsiteX140" fmla="*/ 6673825 w 13529165"/>
              <a:gd name="connsiteY140" fmla="*/ 6092562 h 6208152"/>
              <a:gd name="connsiteX141" fmla="*/ 6668647 w 13529165"/>
              <a:gd name="connsiteY141" fmla="*/ 6089296 h 6208152"/>
              <a:gd name="connsiteX142" fmla="*/ 6668514 w 13529165"/>
              <a:gd name="connsiteY142" fmla="*/ 6089146 h 6208152"/>
              <a:gd name="connsiteX143" fmla="*/ 2200251 w 13529165"/>
              <a:gd name="connsiteY143" fmla="*/ 6089146 h 6208152"/>
              <a:gd name="connsiteX144" fmla="*/ 2200723 w 13529165"/>
              <a:gd name="connsiteY144" fmla="*/ 6095624 h 6208152"/>
              <a:gd name="connsiteX145" fmla="*/ 2205560 w 13529165"/>
              <a:gd name="connsiteY145" fmla="*/ 6092562 h 6208152"/>
              <a:gd name="connsiteX146" fmla="*/ 2200385 w 13529165"/>
              <a:gd name="connsiteY146" fmla="*/ 6089296 h 6208152"/>
              <a:gd name="connsiteX147" fmla="*/ 2200251 w 13529165"/>
              <a:gd name="connsiteY147" fmla="*/ 6089146 h 6208152"/>
              <a:gd name="connsiteX148" fmla="*/ 10486635 w 13529165"/>
              <a:gd name="connsiteY148" fmla="*/ 6087316 h 6208152"/>
              <a:gd name="connsiteX149" fmla="*/ 10531817 w 13529165"/>
              <a:gd name="connsiteY149" fmla="*/ 6096571 h 6208152"/>
              <a:gd name="connsiteX150" fmla="*/ 10534535 w 13529165"/>
              <a:gd name="connsiteY150" fmla="*/ 6102792 h 6208152"/>
              <a:gd name="connsiteX151" fmla="*/ 10529612 w 13529165"/>
              <a:gd name="connsiteY151" fmla="*/ 6108112 h 6208152"/>
              <a:gd name="connsiteX152" fmla="*/ 10475976 w 13529165"/>
              <a:gd name="connsiteY152" fmla="*/ 6116212 h 6208152"/>
              <a:gd name="connsiteX153" fmla="*/ 10437341 w 13529165"/>
              <a:gd name="connsiteY153" fmla="*/ 6102531 h 6208152"/>
              <a:gd name="connsiteX154" fmla="*/ 10486635 w 13529165"/>
              <a:gd name="connsiteY154" fmla="*/ 6087316 h 6208152"/>
              <a:gd name="connsiteX155" fmla="*/ 6017458 w 13529165"/>
              <a:gd name="connsiteY155" fmla="*/ 6087316 h 6208152"/>
              <a:gd name="connsiteX156" fmla="*/ 6062639 w 13529165"/>
              <a:gd name="connsiteY156" fmla="*/ 6096571 h 6208152"/>
              <a:gd name="connsiteX157" fmla="*/ 6065357 w 13529165"/>
              <a:gd name="connsiteY157" fmla="*/ 6102792 h 6208152"/>
              <a:gd name="connsiteX158" fmla="*/ 6060435 w 13529165"/>
              <a:gd name="connsiteY158" fmla="*/ 6108112 h 6208152"/>
              <a:gd name="connsiteX159" fmla="*/ 6006798 w 13529165"/>
              <a:gd name="connsiteY159" fmla="*/ 6116212 h 6208152"/>
              <a:gd name="connsiteX160" fmla="*/ 5968163 w 13529165"/>
              <a:gd name="connsiteY160" fmla="*/ 6102531 h 6208152"/>
              <a:gd name="connsiteX161" fmla="*/ 6017458 w 13529165"/>
              <a:gd name="connsiteY161" fmla="*/ 6087316 h 6208152"/>
              <a:gd name="connsiteX162" fmla="*/ 462587 w 13529165"/>
              <a:gd name="connsiteY162" fmla="*/ 6087316 h 6208152"/>
              <a:gd name="connsiteX163" fmla="*/ 507767 w 13529165"/>
              <a:gd name="connsiteY163" fmla="*/ 6096571 h 6208152"/>
              <a:gd name="connsiteX164" fmla="*/ 510486 w 13529165"/>
              <a:gd name="connsiteY164" fmla="*/ 6102792 h 6208152"/>
              <a:gd name="connsiteX165" fmla="*/ 505563 w 13529165"/>
              <a:gd name="connsiteY165" fmla="*/ 6108112 h 6208152"/>
              <a:gd name="connsiteX166" fmla="*/ 451927 w 13529165"/>
              <a:gd name="connsiteY166" fmla="*/ 6116212 h 6208152"/>
              <a:gd name="connsiteX167" fmla="*/ 413293 w 13529165"/>
              <a:gd name="connsiteY167" fmla="*/ 6102531 h 6208152"/>
              <a:gd name="connsiteX168" fmla="*/ 462587 w 13529165"/>
              <a:gd name="connsiteY168" fmla="*/ 6087316 h 6208152"/>
              <a:gd name="connsiteX169" fmla="*/ 8574343 w 13529165"/>
              <a:gd name="connsiteY169" fmla="*/ 6079435 h 6208152"/>
              <a:gd name="connsiteX170" fmla="*/ 8588373 w 13529165"/>
              <a:gd name="connsiteY170" fmla="*/ 6083643 h 6208152"/>
              <a:gd name="connsiteX171" fmla="*/ 8595726 w 13529165"/>
              <a:gd name="connsiteY171" fmla="*/ 6110218 h 6208152"/>
              <a:gd name="connsiteX172" fmla="*/ 8578821 w 13529165"/>
              <a:gd name="connsiteY172" fmla="*/ 6124092 h 6208152"/>
              <a:gd name="connsiteX173" fmla="*/ 8571293 w 13529165"/>
              <a:gd name="connsiteY173" fmla="*/ 6121899 h 6208152"/>
              <a:gd name="connsiteX174" fmla="*/ 8566726 w 13529165"/>
              <a:gd name="connsiteY174" fmla="*/ 6117423 h 6208152"/>
              <a:gd name="connsiteX175" fmla="*/ 8564175 w 13529165"/>
              <a:gd name="connsiteY175" fmla="*/ 6117681 h 6208152"/>
              <a:gd name="connsiteX176" fmla="*/ 8551757 w 13529165"/>
              <a:gd name="connsiteY176" fmla="*/ 6101894 h 6208152"/>
              <a:gd name="connsiteX177" fmla="*/ 8574343 w 13529165"/>
              <a:gd name="connsiteY177" fmla="*/ 6079435 h 6208152"/>
              <a:gd name="connsiteX178" fmla="*/ 4105598 w 13529165"/>
              <a:gd name="connsiteY178" fmla="*/ 6079435 h 6208152"/>
              <a:gd name="connsiteX179" fmla="*/ 4119629 w 13529165"/>
              <a:gd name="connsiteY179" fmla="*/ 6083643 h 6208152"/>
              <a:gd name="connsiteX180" fmla="*/ 4126980 w 13529165"/>
              <a:gd name="connsiteY180" fmla="*/ 6110218 h 6208152"/>
              <a:gd name="connsiteX181" fmla="*/ 4110079 w 13529165"/>
              <a:gd name="connsiteY181" fmla="*/ 6124092 h 6208152"/>
              <a:gd name="connsiteX182" fmla="*/ 4102553 w 13529165"/>
              <a:gd name="connsiteY182" fmla="*/ 6121899 h 6208152"/>
              <a:gd name="connsiteX183" fmla="*/ 4097985 w 13529165"/>
              <a:gd name="connsiteY183" fmla="*/ 6117423 h 6208152"/>
              <a:gd name="connsiteX184" fmla="*/ 4095434 w 13529165"/>
              <a:gd name="connsiteY184" fmla="*/ 6117681 h 6208152"/>
              <a:gd name="connsiteX185" fmla="*/ 4083021 w 13529165"/>
              <a:gd name="connsiteY185" fmla="*/ 6101894 h 6208152"/>
              <a:gd name="connsiteX186" fmla="*/ 4105598 w 13529165"/>
              <a:gd name="connsiteY186" fmla="*/ 6079435 h 6208152"/>
              <a:gd name="connsiteX187" fmla="*/ 6679180 w 13529165"/>
              <a:gd name="connsiteY187" fmla="*/ 6072463 h 6208152"/>
              <a:gd name="connsiteX188" fmla="*/ 6679283 w 13529165"/>
              <a:gd name="connsiteY188" fmla="*/ 6074052 h 6208152"/>
              <a:gd name="connsiteX189" fmla="*/ 6679209 w 13529165"/>
              <a:gd name="connsiteY189" fmla="*/ 6077877 h 6208152"/>
              <a:gd name="connsiteX190" fmla="*/ 6684373 w 13529165"/>
              <a:gd name="connsiteY190" fmla="*/ 6075438 h 6208152"/>
              <a:gd name="connsiteX191" fmla="*/ 6683806 w 13529165"/>
              <a:gd name="connsiteY191" fmla="*/ 6074761 h 6208152"/>
              <a:gd name="connsiteX192" fmla="*/ 6679180 w 13529165"/>
              <a:gd name="connsiteY192" fmla="*/ 6072463 h 6208152"/>
              <a:gd name="connsiteX193" fmla="*/ 2210912 w 13529165"/>
              <a:gd name="connsiteY193" fmla="*/ 6072463 h 6208152"/>
              <a:gd name="connsiteX194" fmla="*/ 2211017 w 13529165"/>
              <a:gd name="connsiteY194" fmla="*/ 6074052 h 6208152"/>
              <a:gd name="connsiteX195" fmla="*/ 2210944 w 13529165"/>
              <a:gd name="connsiteY195" fmla="*/ 6077877 h 6208152"/>
              <a:gd name="connsiteX196" fmla="*/ 2216106 w 13529165"/>
              <a:gd name="connsiteY196" fmla="*/ 6075438 h 6208152"/>
              <a:gd name="connsiteX197" fmla="*/ 2215537 w 13529165"/>
              <a:gd name="connsiteY197" fmla="*/ 6074761 h 6208152"/>
              <a:gd name="connsiteX198" fmla="*/ 2210912 w 13529165"/>
              <a:gd name="connsiteY198" fmla="*/ 6072463 h 6208152"/>
              <a:gd name="connsiteX199" fmla="*/ 6675254 w 13529165"/>
              <a:gd name="connsiteY199" fmla="*/ 6072312 h 6208152"/>
              <a:gd name="connsiteX200" fmla="*/ 6670451 w 13529165"/>
              <a:gd name="connsiteY200" fmla="*/ 6074923 h 6208152"/>
              <a:gd name="connsiteX201" fmla="*/ 6674716 w 13529165"/>
              <a:gd name="connsiteY201" fmla="*/ 6077544 h 6208152"/>
              <a:gd name="connsiteX202" fmla="*/ 6675254 w 13529165"/>
              <a:gd name="connsiteY202" fmla="*/ 6072312 h 6208152"/>
              <a:gd name="connsiteX203" fmla="*/ 2206990 w 13529165"/>
              <a:gd name="connsiteY203" fmla="*/ 6072312 h 6208152"/>
              <a:gd name="connsiteX204" fmla="*/ 2202187 w 13529165"/>
              <a:gd name="connsiteY204" fmla="*/ 6074923 h 6208152"/>
              <a:gd name="connsiteX205" fmla="*/ 2206452 w 13529165"/>
              <a:gd name="connsiteY205" fmla="*/ 6077544 h 6208152"/>
              <a:gd name="connsiteX206" fmla="*/ 2206990 w 13529165"/>
              <a:gd name="connsiteY206" fmla="*/ 6072312 h 6208152"/>
              <a:gd name="connsiteX207" fmla="*/ 10044912 w 13529165"/>
              <a:gd name="connsiteY207" fmla="*/ 6069451 h 6208152"/>
              <a:gd name="connsiteX208" fmla="*/ 10046175 w 13529165"/>
              <a:gd name="connsiteY208" fmla="*/ 6073024 h 6208152"/>
              <a:gd name="connsiteX209" fmla="*/ 10047419 w 13529165"/>
              <a:gd name="connsiteY209" fmla="*/ 6069451 h 6208152"/>
              <a:gd name="connsiteX210" fmla="*/ 10046175 w 13529165"/>
              <a:gd name="connsiteY210" fmla="*/ 6069481 h 6208152"/>
              <a:gd name="connsiteX211" fmla="*/ 10044912 w 13529165"/>
              <a:gd name="connsiteY211" fmla="*/ 6069451 h 6208152"/>
              <a:gd name="connsiteX212" fmla="*/ 5575734 w 13529165"/>
              <a:gd name="connsiteY212" fmla="*/ 6069451 h 6208152"/>
              <a:gd name="connsiteX213" fmla="*/ 5576997 w 13529165"/>
              <a:gd name="connsiteY213" fmla="*/ 6073024 h 6208152"/>
              <a:gd name="connsiteX214" fmla="*/ 5578241 w 13529165"/>
              <a:gd name="connsiteY214" fmla="*/ 6069451 h 6208152"/>
              <a:gd name="connsiteX215" fmla="*/ 5576997 w 13529165"/>
              <a:gd name="connsiteY215" fmla="*/ 6069481 h 6208152"/>
              <a:gd name="connsiteX216" fmla="*/ 5575734 w 13529165"/>
              <a:gd name="connsiteY216" fmla="*/ 6069451 h 6208152"/>
              <a:gd name="connsiteX217" fmla="*/ 20866 w 13529165"/>
              <a:gd name="connsiteY217" fmla="*/ 6069451 h 6208152"/>
              <a:gd name="connsiteX218" fmla="*/ 22129 w 13529165"/>
              <a:gd name="connsiteY218" fmla="*/ 6073024 h 6208152"/>
              <a:gd name="connsiteX219" fmla="*/ 23374 w 13529165"/>
              <a:gd name="connsiteY219" fmla="*/ 6069451 h 6208152"/>
              <a:gd name="connsiteX220" fmla="*/ 22129 w 13529165"/>
              <a:gd name="connsiteY220" fmla="*/ 6069481 h 6208152"/>
              <a:gd name="connsiteX221" fmla="*/ 20866 w 13529165"/>
              <a:gd name="connsiteY221" fmla="*/ 6069451 h 6208152"/>
              <a:gd name="connsiteX222" fmla="*/ 4047832 w 13529165"/>
              <a:gd name="connsiteY222" fmla="*/ 6068447 h 6208152"/>
              <a:gd name="connsiteX223" fmla="*/ 4048924 w 13529165"/>
              <a:gd name="connsiteY223" fmla="*/ 6071202 h 6208152"/>
              <a:gd name="connsiteX224" fmla="*/ 4050174 w 13529165"/>
              <a:gd name="connsiteY224" fmla="*/ 6068447 h 6208152"/>
              <a:gd name="connsiteX225" fmla="*/ 4047832 w 13529165"/>
              <a:gd name="connsiteY225" fmla="*/ 6068447 h 6208152"/>
              <a:gd name="connsiteX226" fmla="*/ 4723892 w 13529165"/>
              <a:gd name="connsiteY226" fmla="*/ 6065368 h 6208152"/>
              <a:gd name="connsiteX227" fmla="*/ 4719051 w 13529165"/>
              <a:gd name="connsiteY227" fmla="*/ 6074281 h 6208152"/>
              <a:gd name="connsiteX228" fmla="*/ 4721549 w 13529165"/>
              <a:gd name="connsiteY228" fmla="*/ 6084492 h 6208152"/>
              <a:gd name="connsiteX229" fmla="*/ 4724829 w 13529165"/>
              <a:gd name="connsiteY229" fmla="*/ 6085140 h 6208152"/>
              <a:gd name="connsiteX230" fmla="*/ 4724673 w 13529165"/>
              <a:gd name="connsiteY230" fmla="*/ 6084492 h 6208152"/>
              <a:gd name="connsiteX231" fmla="*/ 4723892 w 13529165"/>
              <a:gd name="connsiteY231" fmla="*/ 6065368 h 6208152"/>
              <a:gd name="connsiteX232" fmla="*/ 10046175 w 13529165"/>
              <a:gd name="connsiteY232" fmla="*/ 6062529 h 6208152"/>
              <a:gd name="connsiteX233" fmla="*/ 10045040 w 13529165"/>
              <a:gd name="connsiteY233" fmla="*/ 6065284 h 6208152"/>
              <a:gd name="connsiteX234" fmla="*/ 10047291 w 13529165"/>
              <a:gd name="connsiteY234" fmla="*/ 6065284 h 6208152"/>
              <a:gd name="connsiteX235" fmla="*/ 10046175 w 13529165"/>
              <a:gd name="connsiteY235" fmla="*/ 6062529 h 6208152"/>
              <a:gd name="connsiteX236" fmla="*/ 5576997 w 13529165"/>
              <a:gd name="connsiteY236" fmla="*/ 6062529 h 6208152"/>
              <a:gd name="connsiteX237" fmla="*/ 5575862 w 13529165"/>
              <a:gd name="connsiteY237" fmla="*/ 6065284 h 6208152"/>
              <a:gd name="connsiteX238" fmla="*/ 5578113 w 13529165"/>
              <a:gd name="connsiteY238" fmla="*/ 6065284 h 6208152"/>
              <a:gd name="connsiteX239" fmla="*/ 5576997 w 13529165"/>
              <a:gd name="connsiteY239" fmla="*/ 6062529 h 6208152"/>
              <a:gd name="connsiteX240" fmla="*/ 22129 w 13529165"/>
              <a:gd name="connsiteY240" fmla="*/ 6062529 h 6208152"/>
              <a:gd name="connsiteX241" fmla="*/ 20994 w 13529165"/>
              <a:gd name="connsiteY241" fmla="*/ 6065284 h 6208152"/>
              <a:gd name="connsiteX242" fmla="*/ 23246 w 13529165"/>
              <a:gd name="connsiteY242" fmla="*/ 6065284 h 6208152"/>
              <a:gd name="connsiteX243" fmla="*/ 22129 w 13529165"/>
              <a:gd name="connsiteY243" fmla="*/ 6062529 h 6208152"/>
              <a:gd name="connsiteX244" fmla="*/ 4048924 w 13529165"/>
              <a:gd name="connsiteY244" fmla="*/ 6060667 h 6208152"/>
              <a:gd name="connsiteX245" fmla="*/ 4047676 w 13529165"/>
              <a:gd name="connsiteY245" fmla="*/ 6064233 h 6208152"/>
              <a:gd name="connsiteX246" fmla="*/ 4048924 w 13529165"/>
              <a:gd name="connsiteY246" fmla="*/ 6064233 h 6208152"/>
              <a:gd name="connsiteX247" fmla="*/ 4050329 w 13529165"/>
              <a:gd name="connsiteY247" fmla="*/ 6064233 h 6208152"/>
              <a:gd name="connsiteX248" fmla="*/ 4048924 w 13529165"/>
              <a:gd name="connsiteY248" fmla="*/ 6060667 h 6208152"/>
              <a:gd name="connsiteX249" fmla="*/ 5254269 w 13529165"/>
              <a:gd name="connsiteY249" fmla="*/ 6052564 h 6208152"/>
              <a:gd name="connsiteX250" fmla="*/ 5252863 w 13529165"/>
              <a:gd name="connsiteY250" fmla="*/ 6053212 h 6208152"/>
              <a:gd name="connsiteX251" fmla="*/ 5253644 w 13529165"/>
              <a:gd name="connsiteY251" fmla="*/ 6054104 h 6208152"/>
              <a:gd name="connsiteX252" fmla="*/ 5254269 w 13529165"/>
              <a:gd name="connsiteY252" fmla="*/ 6052564 h 6208152"/>
              <a:gd name="connsiteX253" fmla="*/ 5043164 w 13529165"/>
              <a:gd name="connsiteY253" fmla="*/ 6052564 h 6208152"/>
              <a:gd name="connsiteX254" fmla="*/ 5043320 w 13529165"/>
              <a:gd name="connsiteY254" fmla="*/ 6053131 h 6208152"/>
              <a:gd name="connsiteX255" fmla="*/ 5043633 w 13529165"/>
              <a:gd name="connsiteY255" fmla="*/ 6052888 h 6208152"/>
              <a:gd name="connsiteX256" fmla="*/ 5043164 w 13529165"/>
              <a:gd name="connsiteY256" fmla="*/ 6052564 h 6208152"/>
              <a:gd name="connsiteX257" fmla="*/ 10024104 w 13529165"/>
              <a:gd name="connsiteY257" fmla="*/ 6052291 h 6208152"/>
              <a:gd name="connsiteX258" fmla="*/ 10024959 w 13529165"/>
              <a:gd name="connsiteY258" fmla="*/ 6093131 h 6208152"/>
              <a:gd name="connsiteX259" fmla="*/ 10028737 w 13529165"/>
              <a:gd name="connsiteY259" fmla="*/ 6085371 h 6208152"/>
              <a:gd name="connsiteX260" fmla="*/ 10051025 w 13529165"/>
              <a:gd name="connsiteY260" fmla="*/ 6079955 h 6208152"/>
              <a:gd name="connsiteX261" fmla="*/ 10055436 w 13529165"/>
              <a:gd name="connsiteY261" fmla="*/ 6080070 h 6208152"/>
              <a:gd name="connsiteX262" fmla="*/ 10078863 w 13529165"/>
              <a:gd name="connsiteY262" fmla="*/ 6085281 h 6208152"/>
              <a:gd name="connsiteX263" fmla="*/ 10099270 w 13529165"/>
              <a:gd name="connsiteY263" fmla="*/ 6082684 h 6208152"/>
              <a:gd name="connsiteX264" fmla="*/ 10088527 w 13529165"/>
              <a:gd name="connsiteY264" fmla="*/ 6081351 h 6208152"/>
              <a:gd name="connsiteX265" fmla="*/ 10063104 w 13529165"/>
              <a:gd name="connsiteY265" fmla="*/ 6074889 h 6208152"/>
              <a:gd name="connsiteX266" fmla="*/ 10046175 w 13529165"/>
              <a:gd name="connsiteY266" fmla="*/ 6079906 h 6208152"/>
              <a:gd name="connsiteX267" fmla="*/ 10026920 w 13529165"/>
              <a:gd name="connsiteY267" fmla="*/ 6069947 h 6208152"/>
              <a:gd name="connsiteX268" fmla="*/ 10034827 w 13529165"/>
              <a:gd name="connsiteY268" fmla="*/ 6056832 h 6208152"/>
              <a:gd name="connsiteX269" fmla="*/ 10046175 w 13529165"/>
              <a:gd name="connsiteY269" fmla="*/ 6054764 h 6208152"/>
              <a:gd name="connsiteX270" fmla="*/ 10057486 w 13529165"/>
              <a:gd name="connsiteY270" fmla="*/ 6056819 h 6208152"/>
              <a:gd name="connsiteX271" fmla="*/ 10061000 w 13529165"/>
              <a:gd name="connsiteY271" fmla="*/ 6058809 h 6208152"/>
              <a:gd name="connsiteX272" fmla="*/ 10092626 w 13529165"/>
              <a:gd name="connsiteY272" fmla="*/ 6052291 h 6208152"/>
              <a:gd name="connsiteX273" fmla="*/ 10122734 w 13529165"/>
              <a:gd name="connsiteY273" fmla="*/ 6053729 h 6208152"/>
              <a:gd name="connsiteX274" fmla="*/ 10160803 w 13529165"/>
              <a:gd name="connsiteY274" fmla="*/ 6067974 h 6208152"/>
              <a:gd name="connsiteX275" fmla="*/ 10148138 w 13529165"/>
              <a:gd name="connsiteY275" fmla="*/ 6081863 h 6208152"/>
              <a:gd name="connsiteX276" fmla="*/ 10146710 w 13529165"/>
              <a:gd name="connsiteY276" fmla="*/ 6082283 h 6208152"/>
              <a:gd name="connsiteX277" fmla="*/ 10146728 w 13529165"/>
              <a:gd name="connsiteY277" fmla="*/ 6082283 h 6208152"/>
              <a:gd name="connsiteX278" fmla="*/ 10199696 w 13529165"/>
              <a:gd name="connsiteY278" fmla="*/ 6083085 h 6208152"/>
              <a:gd name="connsiteX279" fmla="*/ 10193821 w 13529165"/>
              <a:gd name="connsiteY279" fmla="*/ 6074531 h 6208152"/>
              <a:gd name="connsiteX280" fmla="*/ 10205626 w 13529165"/>
              <a:gd name="connsiteY280" fmla="*/ 6061984 h 6208152"/>
              <a:gd name="connsiteX281" fmla="*/ 10219572 w 13529165"/>
              <a:gd name="connsiteY281" fmla="*/ 6060737 h 6208152"/>
              <a:gd name="connsiteX282" fmla="*/ 10233720 w 13529165"/>
              <a:gd name="connsiteY282" fmla="*/ 6062270 h 6208152"/>
              <a:gd name="connsiteX283" fmla="*/ 10243457 w 13529165"/>
              <a:gd name="connsiteY283" fmla="*/ 6074823 h 6208152"/>
              <a:gd name="connsiteX284" fmla="*/ 10236484 w 13529165"/>
              <a:gd name="connsiteY284" fmla="*/ 6083525 h 6208152"/>
              <a:gd name="connsiteX285" fmla="*/ 10265877 w 13529165"/>
              <a:gd name="connsiteY285" fmla="*/ 6083790 h 6208152"/>
              <a:gd name="connsiteX286" fmla="*/ 10329314 w 13529165"/>
              <a:gd name="connsiteY286" fmla="*/ 6093523 h 6208152"/>
              <a:gd name="connsiteX287" fmla="*/ 10366815 w 13529165"/>
              <a:gd name="connsiteY287" fmla="*/ 6084897 h 6208152"/>
              <a:gd name="connsiteX288" fmla="*/ 10409881 w 13529165"/>
              <a:gd name="connsiteY288" fmla="*/ 6098058 h 6208152"/>
              <a:gd name="connsiteX289" fmla="*/ 10416012 w 13529165"/>
              <a:gd name="connsiteY289" fmla="*/ 6117033 h 6208152"/>
              <a:gd name="connsiteX290" fmla="*/ 10405800 w 13529165"/>
              <a:gd name="connsiteY290" fmla="*/ 6123216 h 6208152"/>
              <a:gd name="connsiteX291" fmla="*/ 10394324 w 13529165"/>
              <a:gd name="connsiteY291" fmla="*/ 6120074 h 6208152"/>
              <a:gd name="connsiteX292" fmla="*/ 10348055 w 13529165"/>
              <a:gd name="connsiteY292" fmla="*/ 6115730 h 6208152"/>
              <a:gd name="connsiteX293" fmla="*/ 10333194 w 13529165"/>
              <a:gd name="connsiteY293" fmla="*/ 6121282 h 6208152"/>
              <a:gd name="connsiteX294" fmla="*/ 10323585 w 13529165"/>
              <a:gd name="connsiteY294" fmla="*/ 6116551 h 6208152"/>
              <a:gd name="connsiteX295" fmla="*/ 10321407 w 13529165"/>
              <a:gd name="connsiteY295" fmla="*/ 6111182 h 6208152"/>
              <a:gd name="connsiteX296" fmla="*/ 10280446 w 13529165"/>
              <a:gd name="connsiteY296" fmla="*/ 6113875 h 6208152"/>
              <a:gd name="connsiteX297" fmla="*/ 10172535 w 13529165"/>
              <a:gd name="connsiteY297" fmla="*/ 6112397 h 6208152"/>
              <a:gd name="connsiteX298" fmla="*/ 10079467 w 13529165"/>
              <a:gd name="connsiteY298" fmla="*/ 6106414 h 6208152"/>
              <a:gd name="connsiteX299" fmla="*/ 10054905 w 13529165"/>
              <a:gd name="connsiteY299" fmla="*/ 6111038 h 6208152"/>
              <a:gd name="connsiteX300" fmla="*/ 10032015 w 13529165"/>
              <a:gd name="connsiteY300" fmla="*/ 6106898 h 6208152"/>
              <a:gd name="connsiteX301" fmla="*/ 10025029 w 13529165"/>
              <a:gd name="connsiteY301" fmla="*/ 6096469 h 6208152"/>
              <a:gd name="connsiteX302" fmla="*/ 10025066 w 13529165"/>
              <a:gd name="connsiteY302" fmla="*/ 6098255 h 6208152"/>
              <a:gd name="connsiteX303" fmla="*/ 10026353 w 13529165"/>
              <a:gd name="connsiteY303" fmla="*/ 6109560 h 6208152"/>
              <a:gd name="connsiteX304" fmla="*/ 10025506 w 13529165"/>
              <a:gd name="connsiteY304" fmla="*/ 6119233 h 6208152"/>
              <a:gd name="connsiteX305" fmla="*/ 10026567 w 13529165"/>
              <a:gd name="connsiteY305" fmla="*/ 6169721 h 6208152"/>
              <a:gd name="connsiteX306" fmla="*/ 10021439 w 13529165"/>
              <a:gd name="connsiteY306" fmla="*/ 6204598 h 6208152"/>
              <a:gd name="connsiteX307" fmla="*/ 10002686 w 13529165"/>
              <a:gd name="connsiteY307" fmla="*/ 6203279 h 6208152"/>
              <a:gd name="connsiteX308" fmla="*/ 9999362 w 13529165"/>
              <a:gd name="connsiteY308" fmla="*/ 6160601 h 6208152"/>
              <a:gd name="connsiteX309" fmla="*/ 10007112 w 13529165"/>
              <a:gd name="connsiteY309" fmla="*/ 6126671 h 6208152"/>
              <a:gd name="connsiteX310" fmla="*/ 10003320 w 13529165"/>
              <a:gd name="connsiteY310" fmla="*/ 6120931 h 6208152"/>
              <a:gd name="connsiteX311" fmla="*/ 10003320 w 13529165"/>
              <a:gd name="connsiteY311" fmla="*/ 6098197 h 6208152"/>
              <a:gd name="connsiteX312" fmla="*/ 10014323 w 13529165"/>
              <a:gd name="connsiteY312" fmla="*/ 6089710 h 6208152"/>
              <a:gd name="connsiteX313" fmla="*/ 10015543 w 13529165"/>
              <a:gd name="connsiteY313" fmla="*/ 6089761 h 6208152"/>
              <a:gd name="connsiteX314" fmla="*/ 5554927 w 13529165"/>
              <a:gd name="connsiteY314" fmla="*/ 6052291 h 6208152"/>
              <a:gd name="connsiteX315" fmla="*/ 5555782 w 13529165"/>
              <a:gd name="connsiteY315" fmla="*/ 6093129 h 6208152"/>
              <a:gd name="connsiteX316" fmla="*/ 5559559 w 13529165"/>
              <a:gd name="connsiteY316" fmla="*/ 6085371 h 6208152"/>
              <a:gd name="connsiteX317" fmla="*/ 5581847 w 13529165"/>
              <a:gd name="connsiteY317" fmla="*/ 6079955 h 6208152"/>
              <a:gd name="connsiteX318" fmla="*/ 5586258 w 13529165"/>
              <a:gd name="connsiteY318" fmla="*/ 6080070 h 6208152"/>
              <a:gd name="connsiteX319" fmla="*/ 5609685 w 13529165"/>
              <a:gd name="connsiteY319" fmla="*/ 6085281 h 6208152"/>
              <a:gd name="connsiteX320" fmla="*/ 5630092 w 13529165"/>
              <a:gd name="connsiteY320" fmla="*/ 6082684 h 6208152"/>
              <a:gd name="connsiteX321" fmla="*/ 5619349 w 13529165"/>
              <a:gd name="connsiteY321" fmla="*/ 6081351 h 6208152"/>
              <a:gd name="connsiteX322" fmla="*/ 5593927 w 13529165"/>
              <a:gd name="connsiteY322" fmla="*/ 6074889 h 6208152"/>
              <a:gd name="connsiteX323" fmla="*/ 5576997 w 13529165"/>
              <a:gd name="connsiteY323" fmla="*/ 6079906 h 6208152"/>
              <a:gd name="connsiteX324" fmla="*/ 5557743 w 13529165"/>
              <a:gd name="connsiteY324" fmla="*/ 6069947 h 6208152"/>
              <a:gd name="connsiteX325" fmla="*/ 5565649 w 13529165"/>
              <a:gd name="connsiteY325" fmla="*/ 6056832 h 6208152"/>
              <a:gd name="connsiteX326" fmla="*/ 5576997 w 13529165"/>
              <a:gd name="connsiteY326" fmla="*/ 6054764 h 6208152"/>
              <a:gd name="connsiteX327" fmla="*/ 5588308 w 13529165"/>
              <a:gd name="connsiteY327" fmla="*/ 6056819 h 6208152"/>
              <a:gd name="connsiteX328" fmla="*/ 5591822 w 13529165"/>
              <a:gd name="connsiteY328" fmla="*/ 6058809 h 6208152"/>
              <a:gd name="connsiteX329" fmla="*/ 5623449 w 13529165"/>
              <a:gd name="connsiteY329" fmla="*/ 6052291 h 6208152"/>
              <a:gd name="connsiteX330" fmla="*/ 5653556 w 13529165"/>
              <a:gd name="connsiteY330" fmla="*/ 6053729 h 6208152"/>
              <a:gd name="connsiteX331" fmla="*/ 5691625 w 13529165"/>
              <a:gd name="connsiteY331" fmla="*/ 6067974 h 6208152"/>
              <a:gd name="connsiteX332" fmla="*/ 5678960 w 13529165"/>
              <a:gd name="connsiteY332" fmla="*/ 6081863 h 6208152"/>
              <a:gd name="connsiteX333" fmla="*/ 5677532 w 13529165"/>
              <a:gd name="connsiteY333" fmla="*/ 6082283 h 6208152"/>
              <a:gd name="connsiteX334" fmla="*/ 5677551 w 13529165"/>
              <a:gd name="connsiteY334" fmla="*/ 6082283 h 6208152"/>
              <a:gd name="connsiteX335" fmla="*/ 5730518 w 13529165"/>
              <a:gd name="connsiteY335" fmla="*/ 6083085 h 6208152"/>
              <a:gd name="connsiteX336" fmla="*/ 5724643 w 13529165"/>
              <a:gd name="connsiteY336" fmla="*/ 6074531 h 6208152"/>
              <a:gd name="connsiteX337" fmla="*/ 5736448 w 13529165"/>
              <a:gd name="connsiteY337" fmla="*/ 6061984 h 6208152"/>
              <a:gd name="connsiteX338" fmla="*/ 5750394 w 13529165"/>
              <a:gd name="connsiteY338" fmla="*/ 6060737 h 6208152"/>
              <a:gd name="connsiteX339" fmla="*/ 5764542 w 13529165"/>
              <a:gd name="connsiteY339" fmla="*/ 6062270 h 6208152"/>
              <a:gd name="connsiteX340" fmla="*/ 5774279 w 13529165"/>
              <a:gd name="connsiteY340" fmla="*/ 6074823 h 6208152"/>
              <a:gd name="connsiteX341" fmla="*/ 5767306 w 13529165"/>
              <a:gd name="connsiteY341" fmla="*/ 6083525 h 6208152"/>
              <a:gd name="connsiteX342" fmla="*/ 5796700 w 13529165"/>
              <a:gd name="connsiteY342" fmla="*/ 6083790 h 6208152"/>
              <a:gd name="connsiteX343" fmla="*/ 5860136 w 13529165"/>
              <a:gd name="connsiteY343" fmla="*/ 6093523 h 6208152"/>
              <a:gd name="connsiteX344" fmla="*/ 5897638 w 13529165"/>
              <a:gd name="connsiteY344" fmla="*/ 6084897 h 6208152"/>
              <a:gd name="connsiteX345" fmla="*/ 5940703 w 13529165"/>
              <a:gd name="connsiteY345" fmla="*/ 6098058 h 6208152"/>
              <a:gd name="connsiteX346" fmla="*/ 5946835 w 13529165"/>
              <a:gd name="connsiteY346" fmla="*/ 6117033 h 6208152"/>
              <a:gd name="connsiteX347" fmla="*/ 5936622 w 13529165"/>
              <a:gd name="connsiteY347" fmla="*/ 6123216 h 6208152"/>
              <a:gd name="connsiteX348" fmla="*/ 5925146 w 13529165"/>
              <a:gd name="connsiteY348" fmla="*/ 6120074 h 6208152"/>
              <a:gd name="connsiteX349" fmla="*/ 5878878 w 13529165"/>
              <a:gd name="connsiteY349" fmla="*/ 6115730 h 6208152"/>
              <a:gd name="connsiteX350" fmla="*/ 5864016 w 13529165"/>
              <a:gd name="connsiteY350" fmla="*/ 6121282 h 6208152"/>
              <a:gd name="connsiteX351" fmla="*/ 5854407 w 13529165"/>
              <a:gd name="connsiteY351" fmla="*/ 6116551 h 6208152"/>
              <a:gd name="connsiteX352" fmla="*/ 5852229 w 13529165"/>
              <a:gd name="connsiteY352" fmla="*/ 6111182 h 6208152"/>
              <a:gd name="connsiteX353" fmla="*/ 5811268 w 13529165"/>
              <a:gd name="connsiteY353" fmla="*/ 6113875 h 6208152"/>
              <a:gd name="connsiteX354" fmla="*/ 5703357 w 13529165"/>
              <a:gd name="connsiteY354" fmla="*/ 6112397 h 6208152"/>
              <a:gd name="connsiteX355" fmla="*/ 5610289 w 13529165"/>
              <a:gd name="connsiteY355" fmla="*/ 6106414 h 6208152"/>
              <a:gd name="connsiteX356" fmla="*/ 5585727 w 13529165"/>
              <a:gd name="connsiteY356" fmla="*/ 6111038 h 6208152"/>
              <a:gd name="connsiteX357" fmla="*/ 5562838 w 13529165"/>
              <a:gd name="connsiteY357" fmla="*/ 6106898 h 6208152"/>
              <a:gd name="connsiteX358" fmla="*/ 5555852 w 13529165"/>
              <a:gd name="connsiteY358" fmla="*/ 6096471 h 6208152"/>
              <a:gd name="connsiteX359" fmla="*/ 5555889 w 13529165"/>
              <a:gd name="connsiteY359" fmla="*/ 6098255 h 6208152"/>
              <a:gd name="connsiteX360" fmla="*/ 5557177 w 13529165"/>
              <a:gd name="connsiteY360" fmla="*/ 6109560 h 6208152"/>
              <a:gd name="connsiteX361" fmla="*/ 5556330 w 13529165"/>
              <a:gd name="connsiteY361" fmla="*/ 6119233 h 6208152"/>
              <a:gd name="connsiteX362" fmla="*/ 5557390 w 13529165"/>
              <a:gd name="connsiteY362" fmla="*/ 6169721 h 6208152"/>
              <a:gd name="connsiteX363" fmla="*/ 5552264 w 13529165"/>
              <a:gd name="connsiteY363" fmla="*/ 6204598 h 6208152"/>
              <a:gd name="connsiteX364" fmla="*/ 5533515 w 13529165"/>
              <a:gd name="connsiteY364" fmla="*/ 6203279 h 6208152"/>
              <a:gd name="connsiteX365" fmla="*/ 5530192 w 13529165"/>
              <a:gd name="connsiteY365" fmla="*/ 6160601 h 6208152"/>
              <a:gd name="connsiteX366" fmla="*/ 5537940 w 13529165"/>
              <a:gd name="connsiteY366" fmla="*/ 6126671 h 6208152"/>
              <a:gd name="connsiteX367" fmla="*/ 5534149 w 13529165"/>
              <a:gd name="connsiteY367" fmla="*/ 6120931 h 6208152"/>
              <a:gd name="connsiteX368" fmla="*/ 5534149 w 13529165"/>
              <a:gd name="connsiteY368" fmla="*/ 6098197 h 6208152"/>
              <a:gd name="connsiteX369" fmla="*/ 5545149 w 13529165"/>
              <a:gd name="connsiteY369" fmla="*/ 6089710 h 6208152"/>
              <a:gd name="connsiteX370" fmla="*/ 5546369 w 13529165"/>
              <a:gd name="connsiteY370" fmla="*/ 6089761 h 6208152"/>
              <a:gd name="connsiteX371" fmla="*/ 68581 w 13529165"/>
              <a:gd name="connsiteY371" fmla="*/ 6052291 h 6208152"/>
              <a:gd name="connsiteX372" fmla="*/ 98688 w 13529165"/>
              <a:gd name="connsiteY372" fmla="*/ 6053729 h 6208152"/>
              <a:gd name="connsiteX373" fmla="*/ 136756 w 13529165"/>
              <a:gd name="connsiteY373" fmla="*/ 6067974 h 6208152"/>
              <a:gd name="connsiteX374" fmla="*/ 124091 w 13529165"/>
              <a:gd name="connsiteY374" fmla="*/ 6081863 h 6208152"/>
              <a:gd name="connsiteX375" fmla="*/ 122664 w 13529165"/>
              <a:gd name="connsiteY375" fmla="*/ 6082283 h 6208152"/>
              <a:gd name="connsiteX376" fmla="*/ 122682 w 13529165"/>
              <a:gd name="connsiteY376" fmla="*/ 6082283 h 6208152"/>
              <a:gd name="connsiteX377" fmla="*/ 175649 w 13529165"/>
              <a:gd name="connsiteY377" fmla="*/ 6083085 h 6208152"/>
              <a:gd name="connsiteX378" fmla="*/ 169774 w 13529165"/>
              <a:gd name="connsiteY378" fmla="*/ 6074531 h 6208152"/>
              <a:gd name="connsiteX379" fmla="*/ 181579 w 13529165"/>
              <a:gd name="connsiteY379" fmla="*/ 6061984 h 6208152"/>
              <a:gd name="connsiteX380" fmla="*/ 195525 w 13529165"/>
              <a:gd name="connsiteY380" fmla="*/ 6060737 h 6208152"/>
              <a:gd name="connsiteX381" fmla="*/ 209673 w 13529165"/>
              <a:gd name="connsiteY381" fmla="*/ 6062270 h 6208152"/>
              <a:gd name="connsiteX382" fmla="*/ 219410 w 13529165"/>
              <a:gd name="connsiteY382" fmla="*/ 6074823 h 6208152"/>
              <a:gd name="connsiteX383" fmla="*/ 212437 w 13529165"/>
              <a:gd name="connsiteY383" fmla="*/ 6083525 h 6208152"/>
              <a:gd name="connsiteX384" fmla="*/ 241830 w 13529165"/>
              <a:gd name="connsiteY384" fmla="*/ 6083790 h 6208152"/>
              <a:gd name="connsiteX385" fmla="*/ 305266 w 13529165"/>
              <a:gd name="connsiteY385" fmla="*/ 6093523 h 6208152"/>
              <a:gd name="connsiteX386" fmla="*/ 342768 w 13529165"/>
              <a:gd name="connsiteY386" fmla="*/ 6084897 h 6208152"/>
              <a:gd name="connsiteX387" fmla="*/ 385833 w 13529165"/>
              <a:gd name="connsiteY387" fmla="*/ 6098058 h 6208152"/>
              <a:gd name="connsiteX388" fmla="*/ 391964 w 13529165"/>
              <a:gd name="connsiteY388" fmla="*/ 6117033 h 6208152"/>
              <a:gd name="connsiteX389" fmla="*/ 381751 w 13529165"/>
              <a:gd name="connsiteY389" fmla="*/ 6123216 h 6208152"/>
              <a:gd name="connsiteX390" fmla="*/ 370276 w 13529165"/>
              <a:gd name="connsiteY390" fmla="*/ 6120074 h 6208152"/>
              <a:gd name="connsiteX391" fmla="*/ 324007 w 13529165"/>
              <a:gd name="connsiteY391" fmla="*/ 6115730 h 6208152"/>
              <a:gd name="connsiteX392" fmla="*/ 309146 w 13529165"/>
              <a:gd name="connsiteY392" fmla="*/ 6121282 h 6208152"/>
              <a:gd name="connsiteX393" fmla="*/ 299537 w 13529165"/>
              <a:gd name="connsiteY393" fmla="*/ 6116551 h 6208152"/>
              <a:gd name="connsiteX394" fmla="*/ 297359 w 13529165"/>
              <a:gd name="connsiteY394" fmla="*/ 6111182 h 6208152"/>
              <a:gd name="connsiteX395" fmla="*/ 256399 w 13529165"/>
              <a:gd name="connsiteY395" fmla="*/ 6113875 h 6208152"/>
              <a:gd name="connsiteX396" fmla="*/ 148488 w 13529165"/>
              <a:gd name="connsiteY396" fmla="*/ 6112397 h 6208152"/>
              <a:gd name="connsiteX397" fmla="*/ 55421 w 13529165"/>
              <a:gd name="connsiteY397" fmla="*/ 6106414 h 6208152"/>
              <a:gd name="connsiteX398" fmla="*/ 30859 w 13529165"/>
              <a:gd name="connsiteY398" fmla="*/ 6111038 h 6208152"/>
              <a:gd name="connsiteX399" fmla="*/ 1 w 13529165"/>
              <a:gd name="connsiteY399" fmla="*/ 6095004 h 6208152"/>
              <a:gd name="connsiteX400" fmla="*/ 26980 w 13529165"/>
              <a:gd name="connsiteY400" fmla="*/ 6079955 h 6208152"/>
              <a:gd name="connsiteX401" fmla="*/ 31391 w 13529165"/>
              <a:gd name="connsiteY401" fmla="*/ 6080070 h 6208152"/>
              <a:gd name="connsiteX402" fmla="*/ 54817 w 13529165"/>
              <a:gd name="connsiteY402" fmla="*/ 6085281 h 6208152"/>
              <a:gd name="connsiteX403" fmla="*/ 75224 w 13529165"/>
              <a:gd name="connsiteY403" fmla="*/ 6082684 h 6208152"/>
              <a:gd name="connsiteX404" fmla="*/ 64481 w 13529165"/>
              <a:gd name="connsiteY404" fmla="*/ 6081351 h 6208152"/>
              <a:gd name="connsiteX405" fmla="*/ 39058 w 13529165"/>
              <a:gd name="connsiteY405" fmla="*/ 6074889 h 6208152"/>
              <a:gd name="connsiteX406" fmla="*/ 22129 w 13529165"/>
              <a:gd name="connsiteY406" fmla="*/ 6079906 h 6208152"/>
              <a:gd name="connsiteX407" fmla="*/ 2876 w 13529165"/>
              <a:gd name="connsiteY407" fmla="*/ 6069947 h 6208152"/>
              <a:gd name="connsiteX408" fmla="*/ 10782 w 13529165"/>
              <a:gd name="connsiteY408" fmla="*/ 6056832 h 6208152"/>
              <a:gd name="connsiteX409" fmla="*/ 22129 w 13529165"/>
              <a:gd name="connsiteY409" fmla="*/ 6054764 h 6208152"/>
              <a:gd name="connsiteX410" fmla="*/ 33440 w 13529165"/>
              <a:gd name="connsiteY410" fmla="*/ 6056819 h 6208152"/>
              <a:gd name="connsiteX411" fmla="*/ 36954 w 13529165"/>
              <a:gd name="connsiteY411" fmla="*/ 6058809 h 6208152"/>
              <a:gd name="connsiteX412" fmla="*/ 68581 w 13529165"/>
              <a:gd name="connsiteY412" fmla="*/ 6052291 h 6208152"/>
              <a:gd name="connsiteX413" fmla="*/ 5034264 w 13529165"/>
              <a:gd name="connsiteY413" fmla="*/ 6051429 h 6208152"/>
              <a:gd name="connsiteX414" fmla="*/ 5033015 w 13529165"/>
              <a:gd name="connsiteY414" fmla="*/ 6054671 h 6208152"/>
              <a:gd name="connsiteX415" fmla="*/ 5034108 w 13529165"/>
              <a:gd name="connsiteY415" fmla="*/ 6055157 h 6208152"/>
              <a:gd name="connsiteX416" fmla="*/ 5034108 w 13529165"/>
              <a:gd name="connsiteY416" fmla="*/ 6054509 h 6208152"/>
              <a:gd name="connsiteX417" fmla="*/ 5034264 w 13529165"/>
              <a:gd name="connsiteY417" fmla="*/ 6051429 h 6208152"/>
              <a:gd name="connsiteX418" fmla="*/ 8863914 w 13529165"/>
              <a:gd name="connsiteY418" fmla="*/ 6045868 h 6208152"/>
              <a:gd name="connsiteX419" fmla="*/ 8864031 w 13529165"/>
              <a:gd name="connsiteY419" fmla="*/ 6046611 h 6208152"/>
              <a:gd name="connsiteX420" fmla="*/ 8866750 w 13529165"/>
              <a:gd name="connsiteY420" fmla="*/ 6050904 h 6208152"/>
              <a:gd name="connsiteX421" fmla="*/ 8869693 w 13529165"/>
              <a:gd name="connsiteY421" fmla="*/ 6046460 h 6208152"/>
              <a:gd name="connsiteX422" fmla="*/ 8863914 w 13529165"/>
              <a:gd name="connsiteY422" fmla="*/ 6045868 h 6208152"/>
              <a:gd name="connsiteX423" fmla="*/ 4395102 w 13529165"/>
              <a:gd name="connsiteY423" fmla="*/ 6045868 h 6208152"/>
              <a:gd name="connsiteX424" fmla="*/ 4395219 w 13529165"/>
              <a:gd name="connsiteY424" fmla="*/ 6046611 h 6208152"/>
              <a:gd name="connsiteX425" fmla="*/ 4397938 w 13529165"/>
              <a:gd name="connsiteY425" fmla="*/ 6050904 h 6208152"/>
              <a:gd name="connsiteX426" fmla="*/ 4400880 w 13529165"/>
              <a:gd name="connsiteY426" fmla="*/ 6046460 h 6208152"/>
              <a:gd name="connsiteX427" fmla="*/ 4395102 w 13529165"/>
              <a:gd name="connsiteY427" fmla="*/ 6045868 h 6208152"/>
              <a:gd name="connsiteX428" fmla="*/ 5251302 w 13529165"/>
              <a:gd name="connsiteY428" fmla="*/ 6044866 h 6208152"/>
              <a:gd name="connsiteX429" fmla="*/ 5251146 w 13529165"/>
              <a:gd name="connsiteY429" fmla="*/ 6045190 h 6208152"/>
              <a:gd name="connsiteX430" fmla="*/ 5251614 w 13529165"/>
              <a:gd name="connsiteY430" fmla="*/ 6045190 h 6208152"/>
              <a:gd name="connsiteX431" fmla="*/ 5251302 w 13529165"/>
              <a:gd name="connsiteY431" fmla="*/ 6044866 h 6208152"/>
              <a:gd name="connsiteX432" fmla="*/ 9053381 w 13529165"/>
              <a:gd name="connsiteY432" fmla="*/ 6043791 h 6208152"/>
              <a:gd name="connsiteX433" fmla="*/ 9054491 w 13529165"/>
              <a:gd name="connsiteY433" fmla="*/ 6046467 h 6208152"/>
              <a:gd name="connsiteX434" fmla="*/ 9055596 w 13529165"/>
              <a:gd name="connsiteY434" fmla="*/ 6043791 h 6208152"/>
              <a:gd name="connsiteX435" fmla="*/ 9053381 w 13529165"/>
              <a:gd name="connsiteY435" fmla="*/ 6043791 h 6208152"/>
              <a:gd name="connsiteX436" fmla="*/ 4584489 w 13529165"/>
              <a:gd name="connsiteY436" fmla="*/ 6043791 h 6208152"/>
              <a:gd name="connsiteX437" fmla="*/ 4585599 w 13529165"/>
              <a:gd name="connsiteY437" fmla="*/ 6046467 h 6208152"/>
              <a:gd name="connsiteX438" fmla="*/ 4586704 w 13529165"/>
              <a:gd name="connsiteY438" fmla="*/ 6043791 h 6208152"/>
              <a:gd name="connsiteX439" fmla="*/ 4584489 w 13529165"/>
              <a:gd name="connsiteY439" fmla="*/ 6043791 h 6208152"/>
              <a:gd name="connsiteX440" fmla="*/ 2328228 w 13529165"/>
              <a:gd name="connsiteY440" fmla="*/ 6038059 h 6208152"/>
              <a:gd name="connsiteX441" fmla="*/ 2329320 w 13529165"/>
              <a:gd name="connsiteY441" fmla="*/ 6040814 h 6208152"/>
              <a:gd name="connsiteX442" fmla="*/ 2330412 w 13529165"/>
              <a:gd name="connsiteY442" fmla="*/ 6038059 h 6208152"/>
              <a:gd name="connsiteX443" fmla="*/ 2328228 w 13529165"/>
              <a:gd name="connsiteY443" fmla="*/ 6038059 h 6208152"/>
              <a:gd name="connsiteX444" fmla="*/ 8867395 w 13529165"/>
              <a:gd name="connsiteY444" fmla="*/ 6036597 h 6208152"/>
              <a:gd name="connsiteX445" fmla="*/ 8866012 w 13529165"/>
              <a:gd name="connsiteY445" fmla="*/ 6037714 h 6208152"/>
              <a:gd name="connsiteX446" fmla="*/ 8863855 w 13529165"/>
              <a:gd name="connsiteY446" fmla="*/ 6041922 h 6208152"/>
              <a:gd name="connsiteX447" fmla="*/ 8865943 w 13529165"/>
              <a:gd name="connsiteY447" fmla="*/ 6041777 h 6208152"/>
              <a:gd name="connsiteX448" fmla="*/ 8870055 w 13529165"/>
              <a:gd name="connsiteY448" fmla="*/ 6041892 h 6208152"/>
              <a:gd name="connsiteX449" fmla="*/ 8867395 w 13529165"/>
              <a:gd name="connsiteY449" fmla="*/ 6036597 h 6208152"/>
              <a:gd name="connsiteX450" fmla="*/ 4398583 w 13529165"/>
              <a:gd name="connsiteY450" fmla="*/ 6036597 h 6208152"/>
              <a:gd name="connsiteX451" fmla="*/ 4397200 w 13529165"/>
              <a:gd name="connsiteY451" fmla="*/ 6037714 h 6208152"/>
              <a:gd name="connsiteX452" fmla="*/ 4395044 w 13529165"/>
              <a:gd name="connsiteY452" fmla="*/ 6041922 h 6208152"/>
              <a:gd name="connsiteX453" fmla="*/ 4397131 w 13529165"/>
              <a:gd name="connsiteY453" fmla="*/ 6041777 h 6208152"/>
              <a:gd name="connsiteX454" fmla="*/ 4401241 w 13529165"/>
              <a:gd name="connsiteY454" fmla="*/ 6041892 h 6208152"/>
              <a:gd name="connsiteX455" fmla="*/ 4398583 w 13529165"/>
              <a:gd name="connsiteY455" fmla="*/ 6036597 h 6208152"/>
              <a:gd name="connsiteX456" fmla="*/ 9054491 w 13529165"/>
              <a:gd name="connsiteY456" fmla="*/ 6036235 h 6208152"/>
              <a:gd name="connsiteX457" fmla="*/ 9053243 w 13529165"/>
              <a:gd name="connsiteY457" fmla="*/ 6039715 h 6208152"/>
              <a:gd name="connsiteX458" fmla="*/ 9054491 w 13529165"/>
              <a:gd name="connsiteY458" fmla="*/ 6039688 h 6208152"/>
              <a:gd name="connsiteX459" fmla="*/ 9055735 w 13529165"/>
              <a:gd name="connsiteY459" fmla="*/ 6039715 h 6208152"/>
              <a:gd name="connsiteX460" fmla="*/ 9054491 w 13529165"/>
              <a:gd name="connsiteY460" fmla="*/ 6036235 h 6208152"/>
              <a:gd name="connsiteX461" fmla="*/ 4585599 w 13529165"/>
              <a:gd name="connsiteY461" fmla="*/ 6036235 h 6208152"/>
              <a:gd name="connsiteX462" fmla="*/ 4584351 w 13529165"/>
              <a:gd name="connsiteY462" fmla="*/ 6039715 h 6208152"/>
              <a:gd name="connsiteX463" fmla="*/ 4585599 w 13529165"/>
              <a:gd name="connsiteY463" fmla="*/ 6039688 h 6208152"/>
              <a:gd name="connsiteX464" fmla="*/ 4586842 w 13529165"/>
              <a:gd name="connsiteY464" fmla="*/ 6039715 h 6208152"/>
              <a:gd name="connsiteX465" fmla="*/ 4585599 w 13529165"/>
              <a:gd name="connsiteY465" fmla="*/ 6036235 h 6208152"/>
              <a:gd name="connsiteX466" fmla="*/ 6641474 w 13529165"/>
              <a:gd name="connsiteY466" fmla="*/ 6035658 h 6208152"/>
              <a:gd name="connsiteX467" fmla="*/ 6640288 w 13529165"/>
              <a:gd name="connsiteY467" fmla="*/ 6035884 h 6208152"/>
              <a:gd name="connsiteX468" fmla="*/ 6639780 w 13529165"/>
              <a:gd name="connsiteY468" fmla="*/ 6041094 h 6208152"/>
              <a:gd name="connsiteX469" fmla="*/ 6642380 w 13529165"/>
              <a:gd name="connsiteY469" fmla="*/ 6041567 h 6208152"/>
              <a:gd name="connsiteX470" fmla="*/ 6641474 w 13529165"/>
              <a:gd name="connsiteY470" fmla="*/ 6035658 h 6208152"/>
              <a:gd name="connsiteX471" fmla="*/ 2173217 w 13529165"/>
              <a:gd name="connsiteY471" fmla="*/ 6035658 h 6208152"/>
              <a:gd name="connsiteX472" fmla="*/ 2172030 w 13529165"/>
              <a:gd name="connsiteY472" fmla="*/ 6035884 h 6208152"/>
              <a:gd name="connsiteX473" fmla="*/ 2171523 w 13529165"/>
              <a:gd name="connsiteY473" fmla="*/ 6041094 h 6208152"/>
              <a:gd name="connsiteX474" fmla="*/ 2174122 w 13529165"/>
              <a:gd name="connsiteY474" fmla="*/ 6041567 h 6208152"/>
              <a:gd name="connsiteX475" fmla="*/ 2173217 w 13529165"/>
              <a:gd name="connsiteY475" fmla="*/ 6035658 h 6208152"/>
              <a:gd name="connsiteX476" fmla="*/ 2328228 w 13529165"/>
              <a:gd name="connsiteY476" fmla="*/ 6032710 h 6208152"/>
              <a:gd name="connsiteX477" fmla="*/ 2327917 w 13529165"/>
              <a:gd name="connsiteY477" fmla="*/ 6033845 h 6208152"/>
              <a:gd name="connsiteX478" fmla="*/ 2329320 w 13529165"/>
              <a:gd name="connsiteY478" fmla="*/ 6033845 h 6208152"/>
              <a:gd name="connsiteX479" fmla="*/ 2330566 w 13529165"/>
              <a:gd name="connsiteY479" fmla="*/ 6033845 h 6208152"/>
              <a:gd name="connsiteX480" fmla="*/ 2330412 w 13529165"/>
              <a:gd name="connsiteY480" fmla="*/ 6032872 h 6208152"/>
              <a:gd name="connsiteX481" fmla="*/ 2328228 w 13529165"/>
              <a:gd name="connsiteY481" fmla="*/ 6032710 h 6208152"/>
              <a:gd name="connsiteX482" fmla="*/ 8867350 w 13529165"/>
              <a:gd name="connsiteY482" fmla="*/ 6031276 h 6208152"/>
              <a:gd name="connsiteX483" fmla="*/ 8883656 w 13529165"/>
              <a:gd name="connsiteY483" fmla="*/ 6039409 h 6208152"/>
              <a:gd name="connsiteX484" fmla="*/ 8881120 w 13529165"/>
              <a:gd name="connsiteY484" fmla="*/ 6052209 h 6208152"/>
              <a:gd name="connsiteX485" fmla="*/ 8858408 w 13529165"/>
              <a:gd name="connsiteY485" fmla="*/ 6055099 h 6208152"/>
              <a:gd name="connsiteX486" fmla="*/ 8853919 w 13529165"/>
              <a:gd name="connsiteY486" fmla="*/ 6052548 h 6208152"/>
              <a:gd name="connsiteX487" fmla="*/ 8854978 w 13529165"/>
              <a:gd name="connsiteY487" fmla="*/ 6059183 h 6208152"/>
              <a:gd name="connsiteX488" fmla="*/ 8849934 w 13529165"/>
              <a:gd name="connsiteY488" fmla="*/ 6075923 h 6208152"/>
              <a:gd name="connsiteX489" fmla="*/ 8834129 w 13529165"/>
              <a:gd name="connsiteY489" fmla="*/ 6082062 h 6208152"/>
              <a:gd name="connsiteX490" fmla="*/ 8813265 w 13529165"/>
              <a:gd name="connsiteY490" fmla="*/ 6069319 h 6208152"/>
              <a:gd name="connsiteX491" fmla="*/ 8828184 w 13529165"/>
              <a:gd name="connsiteY491" fmla="*/ 6044946 h 6208152"/>
              <a:gd name="connsiteX492" fmla="*/ 8849275 w 13529165"/>
              <a:gd name="connsiteY492" fmla="*/ 6044241 h 6208152"/>
              <a:gd name="connsiteX493" fmla="*/ 8849423 w 13529165"/>
              <a:gd name="connsiteY493" fmla="*/ 6041495 h 6208152"/>
              <a:gd name="connsiteX494" fmla="*/ 8865498 w 13529165"/>
              <a:gd name="connsiteY494" fmla="*/ 6031316 h 6208152"/>
              <a:gd name="connsiteX495" fmla="*/ 8867350 w 13529165"/>
              <a:gd name="connsiteY495" fmla="*/ 6031276 h 6208152"/>
              <a:gd name="connsiteX496" fmla="*/ 4398537 w 13529165"/>
              <a:gd name="connsiteY496" fmla="*/ 6031276 h 6208152"/>
              <a:gd name="connsiteX497" fmla="*/ 4414836 w 13529165"/>
              <a:gd name="connsiteY497" fmla="*/ 6039409 h 6208152"/>
              <a:gd name="connsiteX498" fmla="*/ 4412302 w 13529165"/>
              <a:gd name="connsiteY498" fmla="*/ 6052209 h 6208152"/>
              <a:gd name="connsiteX499" fmla="*/ 4389598 w 13529165"/>
              <a:gd name="connsiteY499" fmla="*/ 6055099 h 6208152"/>
              <a:gd name="connsiteX500" fmla="*/ 4385110 w 13529165"/>
              <a:gd name="connsiteY500" fmla="*/ 6052548 h 6208152"/>
              <a:gd name="connsiteX501" fmla="*/ 4386167 w 13529165"/>
              <a:gd name="connsiteY501" fmla="*/ 6059183 h 6208152"/>
              <a:gd name="connsiteX502" fmla="*/ 4381125 w 13529165"/>
              <a:gd name="connsiteY502" fmla="*/ 6075923 h 6208152"/>
              <a:gd name="connsiteX503" fmla="*/ 4365323 w 13529165"/>
              <a:gd name="connsiteY503" fmla="*/ 6082062 h 6208152"/>
              <a:gd name="connsiteX504" fmla="*/ 4344464 w 13529165"/>
              <a:gd name="connsiteY504" fmla="*/ 6069319 h 6208152"/>
              <a:gd name="connsiteX505" fmla="*/ 4359380 w 13529165"/>
              <a:gd name="connsiteY505" fmla="*/ 6044946 h 6208152"/>
              <a:gd name="connsiteX506" fmla="*/ 4380465 w 13529165"/>
              <a:gd name="connsiteY506" fmla="*/ 6044241 h 6208152"/>
              <a:gd name="connsiteX507" fmla="*/ 4380614 w 13529165"/>
              <a:gd name="connsiteY507" fmla="*/ 6041495 h 6208152"/>
              <a:gd name="connsiteX508" fmla="*/ 4396686 w 13529165"/>
              <a:gd name="connsiteY508" fmla="*/ 6031316 h 6208152"/>
              <a:gd name="connsiteX509" fmla="*/ 4398537 w 13529165"/>
              <a:gd name="connsiteY509" fmla="*/ 6031276 h 6208152"/>
              <a:gd name="connsiteX510" fmla="*/ 9054491 w 13529165"/>
              <a:gd name="connsiteY510" fmla="*/ 6029525 h 6208152"/>
              <a:gd name="connsiteX511" fmla="*/ 9073553 w 13529165"/>
              <a:gd name="connsiteY511" fmla="*/ 6039238 h 6208152"/>
              <a:gd name="connsiteX512" fmla="*/ 9065718 w 13529165"/>
              <a:gd name="connsiteY512" fmla="*/ 6052021 h 6208152"/>
              <a:gd name="connsiteX513" fmla="*/ 9054491 w 13529165"/>
              <a:gd name="connsiteY513" fmla="*/ 6054042 h 6208152"/>
              <a:gd name="connsiteX514" fmla="*/ 9043254 w 13529165"/>
              <a:gd name="connsiteY514" fmla="*/ 6052017 h 6208152"/>
              <a:gd name="connsiteX515" fmla="*/ 9035429 w 13529165"/>
              <a:gd name="connsiteY515" fmla="*/ 6039234 h 6208152"/>
              <a:gd name="connsiteX516" fmla="*/ 9054491 w 13529165"/>
              <a:gd name="connsiteY516" fmla="*/ 6029525 h 6208152"/>
              <a:gd name="connsiteX517" fmla="*/ 4585599 w 13529165"/>
              <a:gd name="connsiteY517" fmla="*/ 6029525 h 6208152"/>
              <a:gd name="connsiteX518" fmla="*/ 4604656 w 13529165"/>
              <a:gd name="connsiteY518" fmla="*/ 6039238 h 6208152"/>
              <a:gd name="connsiteX519" fmla="*/ 4596824 w 13529165"/>
              <a:gd name="connsiteY519" fmla="*/ 6052021 h 6208152"/>
              <a:gd name="connsiteX520" fmla="*/ 4585599 w 13529165"/>
              <a:gd name="connsiteY520" fmla="*/ 6054042 h 6208152"/>
              <a:gd name="connsiteX521" fmla="*/ 4574365 w 13529165"/>
              <a:gd name="connsiteY521" fmla="*/ 6052017 h 6208152"/>
              <a:gd name="connsiteX522" fmla="*/ 4566538 w 13529165"/>
              <a:gd name="connsiteY522" fmla="*/ 6039234 h 6208152"/>
              <a:gd name="connsiteX523" fmla="*/ 4585599 w 13529165"/>
              <a:gd name="connsiteY523" fmla="*/ 6029525 h 6208152"/>
              <a:gd name="connsiteX524" fmla="*/ 4362612 w 13529165"/>
              <a:gd name="connsiteY524" fmla="*/ 6019826 h 6208152"/>
              <a:gd name="connsiteX525" fmla="*/ 4363705 w 13529165"/>
              <a:gd name="connsiteY525" fmla="*/ 6022581 h 6208152"/>
              <a:gd name="connsiteX526" fmla="*/ 4364954 w 13529165"/>
              <a:gd name="connsiteY526" fmla="*/ 6019826 h 6208152"/>
              <a:gd name="connsiteX527" fmla="*/ 4362612 w 13529165"/>
              <a:gd name="connsiteY527" fmla="*/ 6019826 h 6208152"/>
              <a:gd name="connsiteX528" fmla="*/ 4362767 w 13529165"/>
              <a:gd name="connsiteY528" fmla="*/ 6014072 h 6208152"/>
              <a:gd name="connsiteX529" fmla="*/ 4362458 w 13529165"/>
              <a:gd name="connsiteY529" fmla="*/ 6015612 h 6208152"/>
              <a:gd name="connsiteX530" fmla="*/ 4363705 w 13529165"/>
              <a:gd name="connsiteY530" fmla="*/ 6015612 h 6208152"/>
              <a:gd name="connsiteX531" fmla="*/ 4365112 w 13529165"/>
              <a:gd name="connsiteY531" fmla="*/ 6015612 h 6208152"/>
              <a:gd name="connsiteX532" fmla="*/ 4364954 w 13529165"/>
              <a:gd name="connsiteY532" fmla="*/ 6014477 h 6208152"/>
              <a:gd name="connsiteX533" fmla="*/ 4362767 w 13529165"/>
              <a:gd name="connsiteY533" fmla="*/ 6014072 h 6208152"/>
              <a:gd name="connsiteX534" fmla="*/ 4901581 w 13529165"/>
              <a:gd name="connsiteY534" fmla="*/ 6008399 h 6208152"/>
              <a:gd name="connsiteX535" fmla="*/ 4897989 w 13529165"/>
              <a:gd name="connsiteY535" fmla="*/ 6013748 h 6208152"/>
              <a:gd name="connsiteX536" fmla="*/ 4928905 w 13529165"/>
              <a:gd name="connsiteY536" fmla="*/ 6012694 h 6208152"/>
              <a:gd name="connsiteX537" fmla="*/ 4949828 w 13529165"/>
              <a:gd name="connsiteY537" fmla="*/ 6012127 h 6208152"/>
              <a:gd name="connsiteX538" fmla="*/ 4901581 w 13529165"/>
              <a:gd name="connsiteY538" fmla="*/ 6008399 h 6208152"/>
              <a:gd name="connsiteX539" fmla="*/ 5025676 w 13529165"/>
              <a:gd name="connsiteY539" fmla="*/ 6007670 h 6208152"/>
              <a:gd name="connsiteX540" fmla="*/ 5023022 w 13529165"/>
              <a:gd name="connsiteY540" fmla="*/ 6007832 h 6208152"/>
              <a:gd name="connsiteX541" fmla="*/ 5023178 w 13529165"/>
              <a:gd name="connsiteY541" fmla="*/ 6008643 h 6208152"/>
              <a:gd name="connsiteX542" fmla="*/ 5028487 w 13529165"/>
              <a:gd name="connsiteY542" fmla="*/ 6008237 h 6208152"/>
              <a:gd name="connsiteX543" fmla="*/ 5028643 w 13529165"/>
              <a:gd name="connsiteY543" fmla="*/ 6007670 h 6208152"/>
              <a:gd name="connsiteX544" fmla="*/ 5025676 w 13529165"/>
              <a:gd name="connsiteY544" fmla="*/ 6007670 h 6208152"/>
              <a:gd name="connsiteX545" fmla="*/ 4881439 w 13529165"/>
              <a:gd name="connsiteY545" fmla="*/ 6007670 h 6208152"/>
              <a:gd name="connsiteX546" fmla="*/ 4882532 w 13529165"/>
              <a:gd name="connsiteY546" fmla="*/ 6010425 h 6208152"/>
              <a:gd name="connsiteX547" fmla="*/ 4883625 w 13529165"/>
              <a:gd name="connsiteY547" fmla="*/ 6007670 h 6208152"/>
              <a:gd name="connsiteX548" fmla="*/ 4881439 w 13529165"/>
              <a:gd name="connsiteY548" fmla="*/ 6007670 h 6208152"/>
              <a:gd name="connsiteX549" fmla="*/ 2531212 w 13529165"/>
              <a:gd name="connsiteY549" fmla="*/ 6003537 h 6208152"/>
              <a:gd name="connsiteX550" fmla="*/ 2532931 w 13529165"/>
              <a:gd name="connsiteY550" fmla="*/ 6008805 h 6208152"/>
              <a:gd name="connsiteX551" fmla="*/ 2551356 w 13529165"/>
              <a:gd name="connsiteY551" fmla="*/ 6009291 h 6208152"/>
              <a:gd name="connsiteX552" fmla="*/ 2553229 w 13529165"/>
              <a:gd name="connsiteY552" fmla="*/ 6004753 h 6208152"/>
              <a:gd name="connsiteX553" fmla="*/ 2531212 w 13529165"/>
              <a:gd name="connsiteY553" fmla="*/ 6003537 h 6208152"/>
              <a:gd name="connsiteX554" fmla="*/ 2296842 w 13529165"/>
              <a:gd name="connsiteY554" fmla="*/ 6002970 h 6208152"/>
              <a:gd name="connsiteX555" fmla="*/ 2294656 w 13529165"/>
              <a:gd name="connsiteY555" fmla="*/ 6003051 h 6208152"/>
              <a:gd name="connsiteX556" fmla="*/ 2294656 w 13529165"/>
              <a:gd name="connsiteY556" fmla="*/ 6007022 h 6208152"/>
              <a:gd name="connsiteX557" fmla="*/ 2300433 w 13529165"/>
              <a:gd name="connsiteY557" fmla="*/ 6007670 h 6208152"/>
              <a:gd name="connsiteX558" fmla="*/ 2300902 w 13529165"/>
              <a:gd name="connsiteY558" fmla="*/ 6005887 h 6208152"/>
              <a:gd name="connsiteX559" fmla="*/ 2300902 w 13529165"/>
              <a:gd name="connsiteY559" fmla="*/ 6003051 h 6208152"/>
              <a:gd name="connsiteX560" fmla="*/ 2296842 w 13529165"/>
              <a:gd name="connsiteY560" fmla="*/ 6002970 h 6208152"/>
              <a:gd name="connsiteX561" fmla="*/ 4863326 w 13529165"/>
              <a:gd name="connsiteY561" fmla="*/ 6002808 h 6208152"/>
              <a:gd name="connsiteX562" fmla="*/ 4849742 w 13529165"/>
              <a:gd name="connsiteY562" fmla="*/ 6005644 h 6208152"/>
              <a:gd name="connsiteX563" fmla="*/ 4783538 w 13529165"/>
              <a:gd name="connsiteY563" fmla="*/ 6012775 h 6208152"/>
              <a:gd name="connsiteX564" fmla="*/ 4707966 w 13529165"/>
              <a:gd name="connsiteY564" fmla="*/ 6013262 h 6208152"/>
              <a:gd name="connsiteX565" fmla="*/ 4704374 w 13529165"/>
              <a:gd name="connsiteY565" fmla="*/ 6013343 h 6208152"/>
              <a:gd name="connsiteX566" fmla="*/ 4695630 w 13529165"/>
              <a:gd name="connsiteY566" fmla="*/ 6013181 h 6208152"/>
              <a:gd name="connsiteX567" fmla="*/ 4699534 w 13529165"/>
              <a:gd name="connsiteY567" fmla="*/ 6019015 h 6208152"/>
              <a:gd name="connsiteX568" fmla="*/ 4699534 w 13529165"/>
              <a:gd name="connsiteY568" fmla="*/ 6025660 h 6208152"/>
              <a:gd name="connsiteX569" fmla="*/ 4707966 w 13529165"/>
              <a:gd name="connsiteY569" fmla="*/ 6029550 h 6208152"/>
              <a:gd name="connsiteX570" fmla="*/ 4723111 w 13529165"/>
              <a:gd name="connsiteY570" fmla="*/ 6033196 h 6208152"/>
              <a:gd name="connsiteX571" fmla="*/ 4726547 w 13529165"/>
              <a:gd name="connsiteY571" fmla="*/ 6053860 h 6208152"/>
              <a:gd name="connsiteX572" fmla="*/ 4724985 w 13529165"/>
              <a:gd name="connsiteY572" fmla="*/ 6061235 h 6208152"/>
              <a:gd name="connsiteX573" fmla="*/ 4727327 w 13529165"/>
              <a:gd name="connsiteY573" fmla="*/ 6057345 h 6208152"/>
              <a:gd name="connsiteX574" fmla="*/ 4737945 w 13529165"/>
              <a:gd name="connsiteY574" fmla="*/ 6052807 h 6208152"/>
              <a:gd name="connsiteX575" fmla="*/ 4737945 w 13529165"/>
              <a:gd name="connsiteY575" fmla="*/ 6051835 h 6208152"/>
              <a:gd name="connsiteX576" fmla="*/ 4753558 w 13529165"/>
              <a:gd name="connsiteY576" fmla="*/ 6033358 h 6208152"/>
              <a:gd name="connsiteX577" fmla="*/ 4753090 w 13529165"/>
              <a:gd name="connsiteY577" fmla="*/ 6027929 h 6208152"/>
              <a:gd name="connsiteX578" fmla="*/ 4768548 w 13529165"/>
              <a:gd name="connsiteY578" fmla="*/ 6015044 h 6208152"/>
              <a:gd name="connsiteX579" fmla="*/ 4777916 w 13529165"/>
              <a:gd name="connsiteY579" fmla="*/ 6013748 h 6208152"/>
              <a:gd name="connsiteX580" fmla="*/ 4793687 w 13529165"/>
              <a:gd name="connsiteY580" fmla="*/ 6019258 h 6208152"/>
              <a:gd name="connsiteX581" fmla="*/ 4801650 w 13529165"/>
              <a:gd name="connsiteY581" fmla="*/ 6019826 h 6208152"/>
              <a:gd name="connsiteX582" fmla="*/ 4815859 w 13529165"/>
              <a:gd name="connsiteY582" fmla="*/ 6018772 h 6208152"/>
              <a:gd name="connsiteX583" fmla="*/ 4868947 w 13529165"/>
              <a:gd name="connsiteY583" fmla="*/ 6014963 h 6208152"/>
              <a:gd name="connsiteX584" fmla="*/ 4863326 w 13529165"/>
              <a:gd name="connsiteY584" fmla="*/ 6002970 h 6208152"/>
              <a:gd name="connsiteX585" fmla="*/ 4863326 w 13529165"/>
              <a:gd name="connsiteY585" fmla="*/ 6002808 h 6208152"/>
              <a:gd name="connsiteX586" fmla="*/ 2374757 w 13529165"/>
              <a:gd name="connsiteY586" fmla="*/ 6001592 h 6208152"/>
              <a:gd name="connsiteX587" fmla="*/ 2374915 w 13529165"/>
              <a:gd name="connsiteY587" fmla="*/ 6001998 h 6208152"/>
              <a:gd name="connsiteX588" fmla="*/ 2376944 w 13529165"/>
              <a:gd name="connsiteY588" fmla="*/ 6002241 h 6208152"/>
              <a:gd name="connsiteX589" fmla="*/ 2377099 w 13529165"/>
              <a:gd name="connsiteY589" fmla="*/ 6001592 h 6208152"/>
              <a:gd name="connsiteX590" fmla="*/ 2374757 w 13529165"/>
              <a:gd name="connsiteY590" fmla="*/ 6001592 h 6208152"/>
              <a:gd name="connsiteX591" fmla="*/ 6829991 w 13529165"/>
              <a:gd name="connsiteY591" fmla="*/ 6001197 h 6208152"/>
              <a:gd name="connsiteX592" fmla="*/ 6829991 w 13529165"/>
              <a:gd name="connsiteY592" fmla="*/ 6002689 h 6208152"/>
              <a:gd name="connsiteX593" fmla="*/ 6832111 w 13529165"/>
              <a:gd name="connsiteY593" fmla="*/ 6001943 h 6208152"/>
              <a:gd name="connsiteX594" fmla="*/ 6829991 w 13529165"/>
              <a:gd name="connsiteY594" fmla="*/ 6001197 h 6208152"/>
              <a:gd name="connsiteX595" fmla="*/ 1275113 w 13529165"/>
              <a:gd name="connsiteY595" fmla="*/ 6001197 h 6208152"/>
              <a:gd name="connsiteX596" fmla="*/ 1275113 w 13529165"/>
              <a:gd name="connsiteY596" fmla="*/ 6002689 h 6208152"/>
              <a:gd name="connsiteX597" fmla="*/ 1277233 w 13529165"/>
              <a:gd name="connsiteY597" fmla="*/ 6001943 h 6208152"/>
              <a:gd name="connsiteX598" fmla="*/ 1275113 w 13529165"/>
              <a:gd name="connsiteY598" fmla="*/ 6001197 h 6208152"/>
              <a:gd name="connsiteX599" fmla="*/ 11299169 w 13529165"/>
              <a:gd name="connsiteY599" fmla="*/ 6001197 h 6208152"/>
              <a:gd name="connsiteX600" fmla="*/ 11299169 w 13529165"/>
              <a:gd name="connsiteY600" fmla="*/ 6002689 h 6208152"/>
              <a:gd name="connsiteX601" fmla="*/ 11301289 w 13529165"/>
              <a:gd name="connsiteY601" fmla="*/ 6001943 h 6208152"/>
              <a:gd name="connsiteX602" fmla="*/ 11299169 w 13529165"/>
              <a:gd name="connsiteY602" fmla="*/ 6001197 h 6208152"/>
              <a:gd name="connsiteX603" fmla="*/ 11295199 w 13529165"/>
              <a:gd name="connsiteY603" fmla="*/ 6001109 h 6208152"/>
              <a:gd name="connsiteX604" fmla="*/ 11292263 w 13529165"/>
              <a:gd name="connsiteY604" fmla="*/ 6001943 h 6208152"/>
              <a:gd name="connsiteX605" fmla="*/ 11295199 w 13529165"/>
              <a:gd name="connsiteY605" fmla="*/ 6002776 h 6208152"/>
              <a:gd name="connsiteX606" fmla="*/ 11295183 w 13529165"/>
              <a:gd name="connsiteY606" fmla="*/ 6001950 h 6208152"/>
              <a:gd name="connsiteX607" fmla="*/ 11295199 w 13529165"/>
              <a:gd name="connsiteY607" fmla="*/ 6001109 h 6208152"/>
              <a:gd name="connsiteX608" fmla="*/ 6826021 w 13529165"/>
              <a:gd name="connsiteY608" fmla="*/ 6001109 h 6208152"/>
              <a:gd name="connsiteX609" fmla="*/ 6823085 w 13529165"/>
              <a:gd name="connsiteY609" fmla="*/ 6001943 h 6208152"/>
              <a:gd name="connsiteX610" fmla="*/ 6826021 w 13529165"/>
              <a:gd name="connsiteY610" fmla="*/ 6002776 h 6208152"/>
              <a:gd name="connsiteX611" fmla="*/ 6826005 w 13529165"/>
              <a:gd name="connsiteY611" fmla="*/ 6001950 h 6208152"/>
              <a:gd name="connsiteX612" fmla="*/ 6826021 w 13529165"/>
              <a:gd name="connsiteY612" fmla="*/ 6001109 h 6208152"/>
              <a:gd name="connsiteX613" fmla="*/ 1271143 w 13529165"/>
              <a:gd name="connsiteY613" fmla="*/ 6001109 h 6208152"/>
              <a:gd name="connsiteX614" fmla="*/ 1268207 w 13529165"/>
              <a:gd name="connsiteY614" fmla="*/ 6001943 h 6208152"/>
              <a:gd name="connsiteX615" fmla="*/ 1271143 w 13529165"/>
              <a:gd name="connsiteY615" fmla="*/ 6002776 h 6208152"/>
              <a:gd name="connsiteX616" fmla="*/ 1271127 w 13529165"/>
              <a:gd name="connsiteY616" fmla="*/ 6001950 h 6208152"/>
              <a:gd name="connsiteX617" fmla="*/ 1271143 w 13529165"/>
              <a:gd name="connsiteY617" fmla="*/ 6001109 h 6208152"/>
              <a:gd name="connsiteX618" fmla="*/ 2375851 w 13529165"/>
              <a:gd name="connsiteY618" fmla="*/ 5993894 h 6208152"/>
              <a:gd name="connsiteX619" fmla="*/ 2374757 w 13529165"/>
              <a:gd name="connsiteY619" fmla="*/ 5997379 h 6208152"/>
              <a:gd name="connsiteX620" fmla="*/ 2376007 w 13529165"/>
              <a:gd name="connsiteY620" fmla="*/ 5997298 h 6208152"/>
              <a:gd name="connsiteX621" fmla="*/ 2377255 w 13529165"/>
              <a:gd name="connsiteY621" fmla="*/ 5997379 h 6208152"/>
              <a:gd name="connsiteX622" fmla="*/ 2376007 w 13529165"/>
              <a:gd name="connsiteY622" fmla="*/ 5993894 h 6208152"/>
              <a:gd name="connsiteX623" fmla="*/ 2375851 w 13529165"/>
              <a:gd name="connsiteY623" fmla="*/ 5993894 h 6208152"/>
              <a:gd name="connsiteX624" fmla="*/ 5345612 w 13529165"/>
              <a:gd name="connsiteY624" fmla="*/ 5993489 h 6208152"/>
              <a:gd name="connsiteX625" fmla="*/ 5322503 w 13529165"/>
              <a:gd name="connsiteY625" fmla="*/ 5999810 h 6208152"/>
              <a:gd name="connsiteX626" fmla="*/ 5367004 w 13529165"/>
              <a:gd name="connsiteY626" fmla="*/ 5998918 h 6208152"/>
              <a:gd name="connsiteX627" fmla="*/ 5345612 w 13529165"/>
              <a:gd name="connsiteY627" fmla="*/ 5993489 h 6208152"/>
              <a:gd name="connsiteX628" fmla="*/ 2454858 w 13529165"/>
              <a:gd name="connsiteY628" fmla="*/ 5993003 h 6208152"/>
              <a:gd name="connsiteX629" fmla="*/ 2448923 w 13529165"/>
              <a:gd name="connsiteY629" fmla="*/ 5995839 h 6208152"/>
              <a:gd name="connsiteX630" fmla="*/ 2431124 w 13529165"/>
              <a:gd name="connsiteY630" fmla="*/ 5997379 h 6208152"/>
              <a:gd name="connsiteX631" fmla="*/ 2394899 w 13529165"/>
              <a:gd name="connsiteY631" fmla="*/ 5995677 h 6208152"/>
              <a:gd name="connsiteX632" fmla="*/ 2395212 w 13529165"/>
              <a:gd name="connsiteY632" fmla="*/ 5996892 h 6208152"/>
              <a:gd name="connsiteX633" fmla="*/ 2394430 w 13529165"/>
              <a:gd name="connsiteY633" fmla="*/ 6003618 h 6208152"/>
              <a:gd name="connsiteX634" fmla="*/ 2456262 w 13529165"/>
              <a:gd name="connsiteY634" fmla="*/ 6006536 h 6208152"/>
              <a:gd name="connsiteX635" fmla="*/ 2456262 w 13529165"/>
              <a:gd name="connsiteY635" fmla="*/ 6004429 h 6208152"/>
              <a:gd name="connsiteX636" fmla="*/ 2459384 w 13529165"/>
              <a:gd name="connsiteY636" fmla="*/ 5996892 h 6208152"/>
              <a:gd name="connsiteX637" fmla="*/ 2454858 w 13529165"/>
              <a:gd name="connsiteY637" fmla="*/ 5993003 h 6208152"/>
              <a:gd name="connsiteX638" fmla="*/ 5159959 w 13529165"/>
              <a:gd name="connsiteY638" fmla="*/ 5992435 h 6208152"/>
              <a:gd name="connsiteX639" fmla="*/ 5111867 w 13529165"/>
              <a:gd name="connsiteY639" fmla="*/ 6004267 h 6208152"/>
              <a:gd name="connsiteX640" fmla="*/ 5206333 w 13529165"/>
              <a:gd name="connsiteY640" fmla="*/ 6001998 h 6208152"/>
              <a:gd name="connsiteX641" fmla="*/ 5190407 w 13529165"/>
              <a:gd name="connsiteY641" fmla="*/ 5997622 h 6208152"/>
              <a:gd name="connsiteX642" fmla="*/ 5181819 w 13529165"/>
              <a:gd name="connsiteY642" fmla="*/ 6000539 h 6208152"/>
              <a:gd name="connsiteX643" fmla="*/ 5162613 w 13529165"/>
              <a:gd name="connsiteY643" fmla="*/ 5993246 h 6208152"/>
              <a:gd name="connsiteX644" fmla="*/ 5159959 w 13529165"/>
              <a:gd name="connsiteY644" fmla="*/ 5992517 h 6208152"/>
              <a:gd name="connsiteX645" fmla="*/ 5159959 w 13529165"/>
              <a:gd name="connsiteY645" fmla="*/ 5992435 h 6208152"/>
              <a:gd name="connsiteX646" fmla="*/ 5960749 w 13529165"/>
              <a:gd name="connsiteY646" fmla="*/ 5991081 h 6208152"/>
              <a:gd name="connsiteX647" fmla="*/ 5964181 w 13529165"/>
              <a:gd name="connsiteY647" fmla="*/ 5994193 h 6208152"/>
              <a:gd name="connsiteX648" fmla="*/ 5968888 w 13529165"/>
              <a:gd name="connsiteY648" fmla="*/ 5993284 h 6208152"/>
              <a:gd name="connsiteX649" fmla="*/ 5980267 w 13529165"/>
              <a:gd name="connsiteY649" fmla="*/ 6005019 h 6208152"/>
              <a:gd name="connsiteX650" fmla="*/ 5980267 w 13529165"/>
              <a:gd name="connsiteY650" fmla="*/ 6036020 h 6208152"/>
              <a:gd name="connsiteX651" fmla="*/ 5976419 w 13529165"/>
              <a:gd name="connsiteY651" fmla="*/ 6044657 h 6208152"/>
              <a:gd name="connsiteX652" fmla="*/ 5990662 w 13529165"/>
              <a:gd name="connsiteY652" fmla="*/ 6045180 h 6208152"/>
              <a:gd name="connsiteX653" fmla="*/ 6007575 w 13529165"/>
              <a:gd name="connsiteY653" fmla="*/ 6050390 h 6208152"/>
              <a:gd name="connsiteX654" fmla="*/ 6011561 w 13529165"/>
              <a:gd name="connsiteY654" fmla="*/ 6048246 h 6208152"/>
              <a:gd name="connsiteX655" fmla="*/ 6022545 w 13529165"/>
              <a:gd name="connsiteY655" fmla="*/ 6046449 h 6208152"/>
              <a:gd name="connsiteX656" fmla="*/ 6046918 w 13529165"/>
              <a:gd name="connsiteY656" fmla="*/ 6056869 h 6208152"/>
              <a:gd name="connsiteX657" fmla="*/ 6047116 w 13529165"/>
              <a:gd name="connsiteY657" fmla="*/ 6069375 h 6208152"/>
              <a:gd name="connsiteX658" fmla="*/ 6026074 w 13529165"/>
              <a:gd name="connsiteY658" fmla="*/ 6077153 h 6208152"/>
              <a:gd name="connsiteX659" fmla="*/ 6012562 w 13529165"/>
              <a:gd name="connsiteY659" fmla="*/ 6074468 h 6208152"/>
              <a:gd name="connsiteX660" fmla="*/ 6002777 w 13529165"/>
              <a:gd name="connsiteY660" fmla="*/ 6078560 h 6208152"/>
              <a:gd name="connsiteX661" fmla="*/ 6000157 w 13529165"/>
              <a:gd name="connsiteY661" fmla="*/ 6078317 h 6208152"/>
              <a:gd name="connsiteX662" fmla="*/ 5982690 w 13529165"/>
              <a:gd name="connsiteY662" fmla="*/ 6074854 h 6208152"/>
              <a:gd name="connsiteX663" fmla="*/ 5961510 w 13529165"/>
              <a:gd name="connsiteY663" fmla="*/ 6056945 h 6208152"/>
              <a:gd name="connsiteX664" fmla="*/ 5967243 w 13529165"/>
              <a:gd name="connsiteY664" fmla="*/ 6047668 h 6208152"/>
              <a:gd name="connsiteX665" fmla="*/ 5961891 w 13529165"/>
              <a:gd name="connsiteY665" fmla="*/ 6045343 h 6208152"/>
              <a:gd name="connsiteX666" fmla="*/ 5954280 w 13529165"/>
              <a:gd name="connsiteY666" fmla="*/ 6048275 h 6208152"/>
              <a:gd name="connsiteX667" fmla="*/ 5940189 w 13529165"/>
              <a:gd name="connsiteY667" fmla="*/ 6020524 h 6208152"/>
              <a:gd name="connsiteX668" fmla="*/ 5945988 w 13529165"/>
              <a:gd name="connsiteY668" fmla="*/ 5992794 h 6208152"/>
              <a:gd name="connsiteX669" fmla="*/ 5960749 w 13529165"/>
              <a:gd name="connsiteY669" fmla="*/ 5991081 h 6208152"/>
              <a:gd name="connsiteX670" fmla="*/ 405878 w 13529165"/>
              <a:gd name="connsiteY670" fmla="*/ 5991081 h 6208152"/>
              <a:gd name="connsiteX671" fmla="*/ 409311 w 13529165"/>
              <a:gd name="connsiteY671" fmla="*/ 5994193 h 6208152"/>
              <a:gd name="connsiteX672" fmla="*/ 414018 w 13529165"/>
              <a:gd name="connsiteY672" fmla="*/ 5993284 h 6208152"/>
              <a:gd name="connsiteX673" fmla="*/ 425397 w 13529165"/>
              <a:gd name="connsiteY673" fmla="*/ 6005019 h 6208152"/>
              <a:gd name="connsiteX674" fmla="*/ 425397 w 13529165"/>
              <a:gd name="connsiteY674" fmla="*/ 6036020 h 6208152"/>
              <a:gd name="connsiteX675" fmla="*/ 421548 w 13529165"/>
              <a:gd name="connsiteY675" fmla="*/ 6044657 h 6208152"/>
              <a:gd name="connsiteX676" fmla="*/ 435790 w 13529165"/>
              <a:gd name="connsiteY676" fmla="*/ 6045180 h 6208152"/>
              <a:gd name="connsiteX677" fmla="*/ 452704 w 13529165"/>
              <a:gd name="connsiteY677" fmla="*/ 6050390 h 6208152"/>
              <a:gd name="connsiteX678" fmla="*/ 456690 w 13529165"/>
              <a:gd name="connsiteY678" fmla="*/ 6048246 h 6208152"/>
              <a:gd name="connsiteX679" fmla="*/ 467673 w 13529165"/>
              <a:gd name="connsiteY679" fmla="*/ 6046449 h 6208152"/>
              <a:gd name="connsiteX680" fmla="*/ 492046 w 13529165"/>
              <a:gd name="connsiteY680" fmla="*/ 6056869 h 6208152"/>
              <a:gd name="connsiteX681" fmla="*/ 492244 w 13529165"/>
              <a:gd name="connsiteY681" fmla="*/ 6069375 h 6208152"/>
              <a:gd name="connsiteX682" fmla="*/ 471203 w 13529165"/>
              <a:gd name="connsiteY682" fmla="*/ 6077153 h 6208152"/>
              <a:gd name="connsiteX683" fmla="*/ 457691 w 13529165"/>
              <a:gd name="connsiteY683" fmla="*/ 6074468 h 6208152"/>
              <a:gd name="connsiteX684" fmla="*/ 447906 w 13529165"/>
              <a:gd name="connsiteY684" fmla="*/ 6078560 h 6208152"/>
              <a:gd name="connsiteX685" fmla="*/ 445286 w 13529165"/>
              <a:gd name="connsiteY685" fmla="*/ 6078317 h 6208152"/>
              <a:gd name="connsiteX686" fmla="*/ 427819 w 13529165"/>
              <a:gd name="connsiteY686" fmla="*/ 6074854 h 6208152"/>
              <a:gd name="connsiteX687" fmla="*/ 406640 w 13529165"/>
              <a:gd name="connsiteY687" fmla="*/ 6056945 h 6208152"/>
              <a:gd name="connsiteX688" fmla="*/ 412373 w 13529165"/>
              <a:gd name="connsiteY688" fmla="*/ 6047668 h 6208152"/>
              <a:gd name="connsiteX689" fmla="*/ 407021 w 13529165"/>
              <a:gd name="connsiteY689" fmla="*/ 6045343 h 6208152"/>
              <a:gd name="connsiteX690" fmla="*/ 399409 w 13529165"/>
              <a:gd name="connsiteY690" fmla="*/ 6048275 h 6208152"/>
              <a:gd name="connsiteX691" fmla="*/ 385319 w 13529165"/>
              <a:gd name="connsiteY691" fmla="*/ 6020524 h 6208152"/>
              <a:gd name="connsiteX692" fmla="*/ 391117 w 13529165"/>
              <a:gd name="connsiteY692" fmla="*/ 5992794 h 6208152"/>
              <a:gd name="connsiteX693" fmla="*/ 405878 w 13529165"/>
              <a:gd name="connsiteY693" fmla="*/ 5991081 h 6208152"/>
              <a:gd name="connsiteX694" fmla="*/ 10429926 w 13529165"/>
              <a:gd name="connsiteY694" fmla="*/ 5991081 h 6208152"/>
              <a:gd name="connsiteX695" fmla="*/ 10433359 w 13529165"/>
              <a:gd name="connsiteY695" fmla="*/ 5994193 h 6208152"/>
              <a:gd name="connsiteX696" fmla="*/ 10438066 w 13529165"/>
              <a:gd name="connsiteY696" fmla="*/ 5993284 h 6208152"/>
              <a:gd name="connsiteX697" fmla="*/ 10449445 w 13529165"/>
              <a:gd name="connsiteY697" fmla="*/ 6005019 h 6208152"/>
              <a:gd name="connsiteX698" fmla="*/ 10449445 w 13529165"/>
              <a:gd name="connsiteY698" fmla="*/ 6036020 h 6208152"/>
              <a:gd name="connsiteX699" fmla="*/ 10445596 w 13529165"/>
              <a:gd name="connsiteY699" fmla="*/ 6044657 h 6208152"/>
              <a:gd name="connsiteX700" fmla="*/ 10459839 w 13529165"/>
              <a:gd name="connsiteY700" fmla="*/ 6045180 h 6208152"/>
              <a:gd name="connsiteX701" fmla="*/ 10476753 w 13529165"/>
              <a:gd name="connsiteY701" fmla="*/ 6050390 h 6208152"/>
              <a:gd name="connsiteX702" fmla="*/ 10480739 w 13529165"/>
              <a:gd name="connsiteY702" fmla="*/ 6048246 h 6208152"/>
              <a:gd name="connsiteX703" fmla="*/ 10491722 w 13529165"/>
              <a:gd name="connsiteY703" fmla="*/ 6046449 h 6208152"/>
              <a:gd name="connsiteX704" fmla="*/ 10516095 w 13529165"/>
              <a:gd name="connsiteY704" fmla="*/ 6056869 h 6208152"/>
              <a:gd name="connsiteX705" fmla="*/ 10516293 w 13529165"/>
              <a:gd name="connsiteY705" fmla="*/ 6069375 h 6208152"/>
              <a:gd name="connsiteX706" fmla="*/ 10495251 w 13529165"/>
              <a:gd name="connsiteY706" fmla="*/ 6077153 h 6208152"/>
              <a:gd name="connsiteX707" fmla="*/ 10481740 w 13529165"/>
              <a:gd name="connsiteY707" fmla="*/ 6074468 h 6208152"/>
              <a:gd name="connsiteX708" fmla="*/ 10471955 w 13529165"/>
              <a:gd name="connsiteY708" fmla="*/ 6078560 h 6208152"/>
              <a:gd name="connsiteX709" fmla="*/ 10469335 w 13529165"/>
              <a:gd name="connsiteY709" fmla="*/ 6078317 h 6208152"/>
              <a:gd name="connsiteX710" fmla="*/ 10451867 w 13529165"/>
              <a:gd name="connsiteY710" fmla="*/ 6074854 h 6208152"/>
              <a:gd name="connsiteX711" fmla="*/ 10430688 w 13529165"/>
              <a:gd name="connsiteY711" fmla="*/ 6056945 h 6208152"/>
              <a:gd name="connsiteX712" fmla="*/ 10436421 w 13529165"/>
              <a:gd name="connsiteY712" fmla="*/ 6047668 h 6208152"/>
              <a:gd name="connsiteX713" fmla="*/ 10431069 w 13529165"/>
              <a:gd name="connsiteY713" fmla="*/ 6045343 h 6208152"/>
              <a:gd name="connsiteX714" fmla="*/ 10423457 w 13529165"/>
              <a:gd name="connsiteY714" fmla="*/ 6048275 h 6208152"/>
              <a:gd name="connsiteX715" fmla="*/ 10409367 w 13529165"/>
              <a:gd name="connsiteY715" fmla="*/ 6020524 h 6208152"/>
              <a:gd name="connsiteX716" fmla="*/ 10415165 w 13529165"/>
              <a:gd name="connsiteY716" fmla="*/ 5992794 h 6208152"/>
              <a:gd name="connsiteX717" fmla="*/ 10429926 w 13529165"/>
              <a:gd name="connsiteY717" fmla="*/ 5991081 h 6208152"/>
              <a:gd name="connsiteX718" fmla="*/ 3448874 w 13529165"/>
              <a:gd name="connsiteY718" fmla="*/ 5985223 h 6208152"/>
              <a:gd name="connsiteX719" fmla="*/ 3448091 w 13529165"/>
              <a:gd name="connsiteY719" fmla="*/ 5989356 h 6208152"/>
              <a:gd name="connsiteX720" fmla="*/ 3448091 w 13529165"/>
              <a:gd name="connsiteY720" fmla="*/ 5990572 h 6208152"/>
              <a:gd name="connsiteX721" fmla="*/ 3453246 w 13529165"/>
              <a:gd name="connsiteY721" fmla="*/ 5988141 h 6208152"/>
              <a:gd name="connsiteX722" fmla="*/ 3452620 w 13529165"/>
              <a:gd name="connsiteY722" fmla="*/ 5987411 h 6208152"/>
              <a:gd name="connsiteX723" fmla="*/ 3448874 w 13529165"/>
              <a:gd name="connsiteY723" fmla="*/ 5985223 h 6208152"/>
              <a:gd name="connsiteX724" fmla="*/ 11296772 w 13529165"/>
              <a:gd name="connsiteY724" fmla="*/ 5982241 h 6208152"/>
              <a:gd name="connsiteX725" fmla="*/ 11307598 w 13529165"/>
              <a:gd name="connsiteY725" fmla="*/ 5990662 h 6208152"/>
              <a:gd name="connsiteX726" fmla="*/ 11307598 w 13529165"/>
              <a:gd name="connsiteY726" fmla="*/ 6013216 h 6208152"/>
              <a:gd name="connsiteX727" fmla="*/ 11296772 w 13529165"/>
              <a:gd name="connsiteY727" fmla="*/ 6021644 h 6208152"/>
              <a:gd name="connsiteX728" fmla="*/ 11284944 w 13529165"/>
              <a:gd name="connsiteY728" fmla="*/ 6001950 h 6208152"/>
              <a:gd name="connsiteX729" fmla="*/ 11296772 w 13529165"/>
              <a:gd name="connsiteY729" fmla="*/ 5982241 h 6208152"/>
              <a:gd name="connsiteX730" fmla="*/ 6827595 w 13529165"/>
              <a:gd name="connsiteY730" fmla="*/ 5982241 h 6208152"/>
              <a:gd name="connsiteX731" fmla="*/ 6838420 w 13529165"/>
              <a:gd name="connsiteY731" fmla="*/ 5990662 h 6208152"/>
              <a:gd name="connsiteX732" fmla="*/ 6838420 w 13529165"/>
              <a:gd name="connsiteY732" fmla="*/ 6013216 h 6208152"/>
              <a:gd name="connsiteX733" fmla="*/ 6827595 w 13529165"/>
              <a:gd name="connsiteY733" fmla="*/ 6021644 h 6208152"/>
              <a:gd name="connsiteX734" fmla="*/ 6815766 w 13529165"/>
              <a:gd name="connsiteY734" fmla="*/ 6001950 h 6208152"/>
              <a:gd name="connsiteX735" fmla="*/ 6827595 w 13529165"/>
              <a:gd name="connsiteY735" fmla="*/ 5982241 h 6208152"/>
              <a:gd name="connsiteX736" fmla="*/ 1272717 w 13529165"/>
              <a:gd name="connsiteY736" fmla="*/ 5982241 h 6208152"/>
              <a:gd name="connsiteX737" fmla="*/ 1283542 w 13529165"/>
              <a:gd name="connsiteY737" fmla="*/ 5990662 h 6208152"/>
              <a:gd name="connsiteX738" fmla="*/ 1283542 w 13529165"/>
              <a:gd name="connsiteY738" fmla="*/ 6013216 h 6208152"/>
              <a:gd name="connsiteX739" fmla="*/ 1272717 w 13529165"/>
              <a:gd name="connsiteY739" fmla="*/ 6021644 h 6208152"/>
              <a:gd name="connsiteX740" fmla="*/ 1260888 w 13529165"/>
              <a:gd name="connsiteY740" fmla="*/ 6001950 h 6208152"/>
              <a:gd name="connsiteX741" fmla="*/ 1272717 w 13529165"/>
              <a:gd name="connsiteY741" fmla="*/ 5982241 h 6208152"/>
              <a:gd name="connsiteX742" fmla="*/ 6596698 w 13529165"/>
              <a:gd name="connsiteY742" fmla="*/ 5976112 h 6208152"/>
              <a:gd name="connsiteX743" fmla="*/ 6643006 w 13529165"/>
              <a:gd name="connsiteY743" fmla="*/ 5982472 h 6208152"/>
              <a:gd name="connsiteX744" fmla="*/ 6666444 w 13529165"/>
              <a:gd name="connsiteY744" fmla="*/ 6065469 h 6208152"/>
              <a:gd name="connsiteX745" fmla="*/ 6677707 w 13529165"/>
              <a:gd name="connsiteY745" fmla="*/ 6057036 h 6208152"/>
              <a:gd name="connsiteX746" fmla="*/ 6689772 w 13529165"/>
              <a:gd name="connsiteY746" fmla="*/ 6073644 h 6208152"/>
              <a:gd name="connsiteX747" fmla="*/ 6685537 w 13529165"/>
              <a:gd name="connsiteY747" fmla="*/ 6089533 h 6208152"/>
              <a:gd name="connsiteX748" fmla="*/ 6682855 w 13529165"/>
              <a:gd name="connsiteY748" fmla="*/ 6091617 h 6208152"/>
              <a:gd name="connsiteX749" fmla="*/ 6696070 w 13529165"/>
              <a:gd name="connsiteY749" fmla="*/ 6104594 h 6208152"/>
              <a:gd name="connsiteX750" fmla="*/ 6693425 w 13529165"/>
              <a:gd name="connsiteY750" fmla="*/ 6112393 h 6208152"/>
              <a:gd name="connsiteX751" fmla="*/ 6703657 w 13529165"/>
              <a:gd name="connsiteY751" fmla="*/ 6121427 h 6208152"/>
              <a:gd name="connsiteX752" fmla="*/ 6704496 w 13529165"/>
              <a:gd name="connsiteY752" fmla="*/ 6133072 h 6208152"/>
              <a:gd name="connsiteX753" fmla="*/ 6703141 w 13529165"/>
              <a:gd name="connsiteY753" fmla="*/ 6135629 h 6208152"/>
              <a:gd name="connsiteX754" fmla="*/ 6704968 w 13529165"/>
              <a:gd name="connsiteY754" fmla="*/ 6143127 h 6208152"/>
              <a:gd name="connsiteX755" fmla="*/ 6682318 w 13529165"/>
              <a:gd name="connsiteY755" fmla="*/ 6161046 h 6208152"/>
              <a:gd name="connsiteX756" fmla="*/ 6672448 w 13529165"/>
              <a:gd name="connsiteY756" fmla="*/ 6157855 h 6208152"/>
              <a:gd name="connsiteX757" fmla="*/ 6675062 w 13529165"/>
              <a:gd name="connsiteY757" fmla="*/ 6208152 h 6208152"/>
              <a:gd name="connsiteX758" fmla="*/ 6649474 w 13529165"/>
              <a:gd name="connsiteY758" fmla="*/ 6208152 h 6208152"/>
              <a:gd name="connsiteX759" fmla="*/ 6623214 w 13529165"/>
              <a:gd name="connsiteY759" fmla="*/ 6157823 h 6208152"/>
              <a:gd name="connsiteX760" fmla="*/ 6622353 w 13529165"/>
              <a:gd name="connsiteY760" fmla="*/ 6131117 h 6208152"/>
              <a:gd name="connsiteX761" fmla="*/ 6610921 w 13529165"/>
              <a:gd name="connsiteY761" fmla="*/ 6131429 h 6208152"/>
              <a:gd name="connsiteX762" fmla="*/ 6589774 w 13529165"/>
              <a:gd name="connsiteY762" fmla="*/ 6120998 h 6208152"/>
              <a:gd name="connsiteX763" fmla="*/ 6590385 w 13529165"/>
              <a:gd name="connsiteY763" fmla="*/ 6101586 h 6208152"/>
              <a:gd name="connsiteX764" fmla="*/ 6615908 w 13529165"/>
              <a:gd name="connsiteY764" fmla="*/ 6085332 h 6208152"/>
              <a:gd name="connsiteX765" fmla="*/ 6620438 w 13529165"/>
              <a:gd name="connsiteY765" fmla="*/ 6085569 h 6208152"/>
              <a:gd name="connsiteX766" fmla="*/ 6612910 w 13529165"/>
              <a:gd name="connsiteY766" fmla="*/ 6018105 h 6208152"/>
              <a:gd name="connsiteX767" fmla="*/ 6598075 w 13529165"/>
              <a:gd name="connsiteY767" fmla="*/ 6014517 h 6208152"/>
              <a:gd name="connsiteX768" fmla="*/ 6595873 w 13529165"/>
              <a:gd name="connsiteY768" fmla="*/ 6006267 h 6208152"/>
              <a:gd name="connsiteX769" fmla="*/ 6593103 w 13529165"/>
              <a:gd name="connsiteY769" fmla="*/ 6006567 h 6208152"/>
              <a:gd name="connsiteX770" fmla="*/ 6596241 w 13529165"/>
              <a:gd name="connsiteY770" fmla="*/ 6018760 h 6208152"/>
              <a:gd name="connsiteX771" fmla="*/ 6577171 w 13529165"/>
              <a:gd name="connsiteY771" fmla="*/ 6027118 h 6208152"/>
              <a:gd name="connsiteX772" fmla="*/ 6546956 w 13529165"/>
              <a:gd name="connsiteY772" fmla="*/ 5992001 h 6208152"/>
              <a:gd name="connsiteX773" fmla="*/ 6596698 w 13529165"/>
              <a:gd name="connsiteY773" fmla="*/ 5976112 h 6208152"/>
              <a:gd name="connsiteX774" fmla="*/ 2128456 w 13529165"/>
              <a:gd name="connsiteY774" fmla="*/ 5976112 h 6208152"/>
              <a:gd name="connsiteX775" fmla="*/ 2174748 w 13529165"/>
              <a:gd name="connsiteY775" fmla="*/ 5982472 h 6208152"/>
              <a:gd name="connsiteX776" fmla="*/ 2198182 w 13529165"/>
              <a:gd name="connsiteY776" fmla="*/ 6065469 h 6208152"/>
              <a:gd name="connsiteX777" fmla="*/ 2209440 w 13529165"/>
              <a:gd name="connsiteY777" fmla="*/ 6057036 h 6208152"/>
              <a:gd name="connsiteX778" fmla="*/ 2221502 w 13529165"/>
              <a:gd name="connsiteY778" fmla="*/ 6073644 h 6208152"/>
              <a:gd name="connsiteX779" fmla="*/ 2217267 w 13529165"/>
              <a:gd name="connsiteY779" fmla="*/ 6089533 h 6208152"/>
              <a:gd name="connsiteX780" fmla="*/ 2214588 w 13529165"/>
              <a:gd name="connsiteY780" fmla="*/ 6091617 h 6208152"/>
              <a:gd name="connsiteX781" fmla="*/ 2227799 w 13529165"/>
              <a:gd name="connsiteY781" fmla="*/ 6104594 h 6208152"/>
              <a:gd name="connsiteX782" fmla="*/ 2225154 w 13529165"/>
              <a:gd name="connsiteY782" fmla="*/ 6112393 h 6208152"/>
              <a:gd name="connsiteX783" fmla="*/ 2235383 w 13529165"/>
              <a:gd name="connsiteY783" fmla="*/ 6121427 h 6208152"/>
              <a:gd name="connsiteX784" fmla="*/ 2236223 w 13529165"/>
              <a:gd name="connsiteY784" fmla="*/ 6133072 h 6208152"/>
              <a:gd name="connsiteX785" fmla="*/ 2234868 w 13529165"/>
              <a:gd name="connsiteY785" fmla="*/ 6135629 h 6208152"/>
              <a:gd name="connsiteX786" fmla="*/ 2236693 w 13529165"/>
              <a:gd name="connsiteY786" fmla="*/ 6143127 h 6208152"/>
              <a:gd name="connsiteX787" fmla="*/ 2214051 w 13529165"/>
              <a:gd name="connsiteY787" fmla="*/ 6161046 h 6208152"/>
              <a:gd name="connsiteX788" fmla="*/ 2204184 w 13529165"/>
              <a:gd name="connsiteY788" fmla="*/ 6157855 h 6208152"/>
              <a:gd name="connsiteX789" fmla="*/ 2206798 w 13529165"/>
              <a:gd name="connsiteY789" fmla="*/ 6208152 h 6208152"/>
              <a:gd name="connsiteX790" fmla="*/ 2181216 w 13529165"/>
              <a:gd name="connsiteY790" fmla="*/ 6208152 h 6208152"/>
              <a:gd name="connsiteX791" fmla="*/ 2154967 w 13529165"/>
              <a:gd name="connsiteY791" fmla="*/ 6157823 h 6208152"/>
              <a:gd name="connsiteX792" fmla="*/ 2154103 w 13529165"/>
              <a:gd name="connsiteY792" fmla="*/ 6131117 h 6208152"/>
              <a:gd name="connsiteX793" fmla="*/ 2142677 w 13529165"/>
              <a:gd name="connsiteY793" fmla="*/ 6131429 h 6208152"/>
              <a:gd name="connsiteX794" fmla="*/ 2121532 w 13529165"/>
              <a:gd name="connsiteY794" fmla="*/ 6120998 h 6208152"/>
              <a:gd name="connsiteX795" fmla="*/ 2122142 w 13529165"/>
              <a:gd name="connsiteY795" fmla="*/ 6101586 h 6208152"/>
              <a:gd name="connsiteX796" fmla="*/ 2147661 w 13529165"/>
              <a:gd name="connsiteY796" fmla="*/ 6085332 h 6208152"/>
              <a:gd name="connsiteX797" fmla="*/ 2152189 w 13529165"/>
              <a:gd name="connsiteY797" fmla="*/ 6085569 h 6208152"/>
              <a:gd name="connsiteX798" fmla="*/ 2144664 w 13529165"/>
              <a:gd name="connsiteY798" fmla="*/ 6018105 h 6208152"/>
              <a:gd name="connsiteX799" fmla="*/ 2129831 w 13529165"/>
              <a:gd name="connsiteY799" fmla="*/ 6014517 h 6208152"/>
              <a:gd name="connsiteX800" fmla="*/ 2127630 w 13529165"/>
              <a:gd name="connsiteY800" fmla="*/ 6006267 h 6208152"/>
              <a:gd name="connsiteX801" fmla="*/ 2124859 w 13529165"/>
              <a:gd name="connsiteY801" fmla="*/ 6006567 h 6208152"/>
              <a:gd name="connsiteX802" fmla="*/ 2127994 w 13529165"/>
              <a:gd name="connsiteY802" fmla="*/ 6018760 h 6208152"/>
              <a:gd name="connsiteX803" fmla="*/ 2108934 w 13529165"/>
              <a:gd name="connsiteY803" fmla="*/ 6027118 h 6208152"/>
              <a:gd name="connsiteX804" fmla="*/ 2078729 w 13529165"/>
              <a:gd name="connsiteY804" fmla="*/ 5992001 h 6208152"/>
              <a:gd name="connsiteX805" fmla="*/ 2128456 w 13529165"/>
              <a:gd name="connsiteY805" fmla="*/ 5976112 h 6208152"/>
              <a:gd name="connsiteX806" fmla="*/ 7490764 w 13529165"/>
              <a:gd name="connsiteY806" fmla="*/ 5972996 h 6208152"/>
              <a:gd name="connsiteX807" fmla="*/ 7490885 w 13529165"/>
              <a:gd name="connsiteY807" fmla="*/ 5973729 h 6208152"/>
              <a:gd name="connsiteX808" fmla="*/ 7493581 w 13529165"/>
              <a:gd name="connsiteY808" fmla="*/ 5977961 h 6208152"/>
              <a:gd name="connsiteX809" fmla="*/ 7496495 w 13529165"/>
              <a:gd name="connsiteY809" fmla="*/ 5973580 h 6208152"/>
              <a:gd name="connsiteX810" fmla="*/ 7490764 w 13529165"/>
              <a:gd name="connsiteY810" fmla="*/ 5972996 h 6208152"/>
              <a:gd name="connsiteX811" fmla="*/ 3022291 w 13529165"/>
              <a:gd name="connsiteY811" fmla="*/ 5972996 h 6208152"/>
              <a:gd name="connsiteX812" fmla="*/ 3022411 w 13529165"/>
              <a:gd name="connsiteY812" fmla="*/ 5973729 h 6208152"/>
              <a:gd name="connsiteX813" fmla="*/ 3025106 w 13529165"/>
              <a:gd name="connsiteY813" fmla="*/ 5977961 h 6208152"/>
              <a:gd name="connsiteX814" fmla="*/ 3028019 w 13529165"/>
              <a:gd name="connsiteY814" fmla="*/ 5973580 h 6208152"/>
              <a:gd name="connsiteX815" fmla="*/ 3022291 w 13529165"/>
              <a:gd name="connsiteY815" fmla="*/ 5972996 h 6208152"/>
              <a:gd name="connsiteX816" fmla="*/ 7494223 w 13529165"/>
              <a:gd name="connsiteY816" fmla="*/ 5963848 h 6208152"/>
              <a:gd name="connsiteX817" fmla="*/ 7492852 w 13529165"/>
              <a:gd name="connsiteY817" fmla="*/ 5964951 h 6208152"/>
              <a:gd name="connsiteX818" fmla="*/ 7490710 w 13529165"/>
              <a:gd name="connsiteY818" fmla="*/ 5969102 h 6208152"/>
              <a:gd name="connsiteX819" fmla="*/ 7492785 w 13529165"/>
              <a:gd name="connsiteY819" fmla="*/ 5968959 h 6208152"/>
              <a:gd name="connsiteX820" fmla="*/ 7496858 w 13529165"/>
              <a:gd name="connsiteY820" fmla="*/ 5969069 h 6208152"/>
              <a:gd name="connsiteX821" fmla="*/ 7494223 w 13529165"/>
              <a:gd name="connsiteY821" fmla="*/ 5963848 h 6208152"/>
              <a:gd name="connsiteX822" fmla="*/ 3025748 w 13529165"/>
              <a:gd name="connsiteY822" fmla="*/ 5963848 h 6208152"/>
              <a:gd name="connsiteX823" fmla="*/ 3024378 w 13529165"/>
              <a:gd name="connsiteY823" fmla="*/ 5964951 h 6208152"/>
              <a:gd name="connsiteX824" fmla="*/ 3022236 w 13529165"/>
              <a:gd name="connsiteY824" fmla="*/ 5969102 h 6208152"/>
              <a:gd name="connsiteX825" fmla="*/ 3024310 w 13529165"/>
              <a:gd name="connsiteY825" fmla="*/ 5968959 h 6208152"/>
              <a:gd name="connsiteX826" fmla="*/ 3028384 w 13529165"/>
              <a:gd name="connsiteY826" fmla="*/ 5969069 h 6208152"/>
              <a:gd name="connsiteX827" fmla="*/ 3025748 w 13529165"/>
              <a:gd name="connsiteY827" fmla="*/ 5963848 h 6208152"/>
              <a:gd name="connsiteX828" fmla="*/ 7494189 w 13529165"/>
              <a:gd name="connsiteY828" fmla="*/ 5958600 h 6208152"/>
              <a:gd name="connsiteX829" fmla="*/ 7510340 w 13529165"/>
              <a:gd name="connsiteY829" fmla="*/ 5966618 h 6208152"/>
              <a:gd name="connsiteX830" fmla="*/ 7507833 w 13529165"/>
              <a:gd name="connsiteY830" fmla="*/ 5979242 h 6208152"/>
              <a:gd name="connsiteX831" fmla="*/ 7485304 w 13529165"/>
              <a:gd name="connsiteY831" fmla="*/ 5982097 h 6208152"/>
              <a:gd name="connsiteX832" fmla="*/ 7476398 w 13529165"/>
              <a:gd name="connsiteY832" fmla="*/ 5968679 h 6208152"/>
              <a:gd name="connsiteX833" fmla="*/ 7492338 w 13529165"/>
              <a:gd name="connsiteY833" fmla="*/ 5958641 h 6208152"/>
              <a:gd name="connsiteX834" fmla="*/ 7494189 w 13529165"/>
              <a:gd name="connsiteY834" fmla="*/ 5958600 h 6208152"/>
              <a:gd name="connsiteX835" fmla="*/ 3025714 w 13529165"/>
              <a:gd name="connsiteY835" fmla="*/ 5958600 h 6208152"/>
              <a:gd name="connsiteX836" fmla="*/ 3041861 w 13529165"/>
              <a:gd name="connsiteY836" fmla="*/ 5966618 h 6208152"/>
              <a:gd name="connsiteX837" fmla="*/ 3039355 w 13529165"/>
              <a:gd name="connsiteY837" fmla="*/ 5979242 h 6208152"/>
              <a:gd name="connsiteX838" fmla="*/ 3016832 w 13529165"/>
              <a:gd name="connsiteY838" fmla="*/ 5982097 h 6208152"/>
              <a:gd name="connsiteX839" fmla="*/ 3007927 w 13529165"/>
              <a:gd name="connsiteY839" fmla="*/ 5968679 h 6208152"/>
              <a:gd name="connsiteX840" fmla="*/ 3023864 w 13529165"/>
              <a:gd name="connsiteY840" fmla="*/ 5958641 h 6208152"/>
              <a:gd name="connsiteX841" fmla="*/ 3025714 w 13529165"/>
              <a:gd name="connsiteY841" fmla="*/ 5958600 h 6208152"/>
              <a:gd name="connsiteX842" fmla="*/ 3458397 w 13529165"/>
              <a:gd name="connsiteY842" fmla="*/ 5958238 h 6208152"/>
              <a:gd name="connsiteX843" fmla="*/ 3454182 w 13529165"/>
              <a:gd name="connsiteY843" fmla="*/ 5968368 h 6208152"/>
              <a:gd name="connsiteX844" fmla="*/ 3452777 w 13529165"/>
              <a:gd name="connsiteY844" fmla="*/ 5971528 h 6208152"/>
              <a:gd name="connsiteX845" fmla="*/ 3456056 w 13529165"/>
              <a:gd name="connsiteY845" fmla="*/ 5975337 h 6208152"/>
              <a:gd name="connsiteX846" fmla="*/ 3459647 w 13529165"/>
              <a:gd name="connsiteY846" fmla="*/ 5963182 h 6208152"/>
              <a:gd name="connsiteX847" fmla="*/ 3458397 w 13529165"/>
              <a:gd name="connsiteY847" fmla="*/ 5958238 h 6208152"/>
              <a:gd name="connsiteX848" fmla="*/ 8198443 w 13529165"/>
              <a:gd name="connsiteY848" fmla="*/ 5951978 h 6208152"/>
              <a:gd name="connsiteX849" fmla="*/ 8198564 w 13529165"/>
              <a:gd name="connsiteY849" fmla="*/ 5952712 h 6208152"/>
              <a:gd name="connsiteX850" fmla="*/ 8201260 w 13529165"/>
              <a:gd name="connsiteY850" fmla="*/ 5956948 h 6208152"/>
              <a:gd name="connsiteX851" fmla="*/ 8204174 w 13529165"/>
              <a:gd name="connsiteY851" fmla="*/ 5952564 h 6208152"/>
              <a:gd name="connsiteX852" fmla="*/ 8198443 w 13529165"/>
              <a:gd name="connsiteY852" fmla="*/ 5951978 h 6208152"/>
              <a:gd name="connsiteX853" fmla="*/ 3729803 w 13529165"/>
              <a:gd name="connsiteY853" fmla="*/ 5951978 h 6208152"/>
              <a:gd name="connsiteX854" fmla="*/ 3729923 w 13529165"/>
              <a:gd name="connsiteY854" fmla="*/ 5952712 h 6208152"/>
              <a:gd name="connsiteX855" fmla="*/ 3732620 w 13529165"/>
              <a:gd name="connsiteY855" fmla="*/ 5956948 h 6208152"/>
              <a:gd name="connsiteX856" fmla="*/ 3735533 w 13529165"/>
              <a:gd name="connsiteY856" fmla="*/ 5952564 h 6208152"/>
              <a:gd name="connsiteX857" fmla="*/ 3729803 w 13529165"/>
              <a:gd name="connsiteY857" fmla="*/ 5951978 h 6208152"/>
              <a:gd name="connsiteX858" fmla="*/ 8201895 w 13529165"/>
              <a:gd name="connsiteY858" fmla="*/ 5942833 h 6208152"/>
              <a:gd name="connsiteX859" fmla="*/ 8200524 w 13529165"/>
              <a:gd name="connsiteY859" fmla="*/ 5943937 h 6208152"/>
              <a:gd name="connsiteX860" fmla="*/ 8198389 w 13529165"/>
              <a:gd name="connsiteY860" fmla="*/ 5948089 h 6208152"/>
              <a:gd name="connsiteX861" fmla="*/ 8200457 w 13529165"/>
              <a:gd name="connsiteY861" fmla="*/ 5947945 h 6208152"/>
              <a:gd name="connsiteX862" fmla="*/ 8204531 w 13529165"/>
              <a:gd name="connsiteY862" fmla="*/ 5948055 h 6208152"/>
              <a:gd name="connsiteX863" fmla="*/ 8201895 w 13529165"/>
              <a:gd name="connsiteY863" fmla="*/ 5942833 h 6208152"/>
              <a:gd name="connsiteX864" fmla="*/ 3733254 w 13529165"/>
              <a:gd name="connsiteY864" fmla="*/ 5942833 h 6208152"/>
              <a:gd name="connsiteX865" fmla="*/ 3731884 w 13529165"/>
              <a:gd name="connsiteY865" fmla="*/ 5943937 h 6208152"/>
              <a:gd name="connsiteX866" fmla="*/ 3729748 w 13529165"/>
              <a:gd name="connsiteY866" fmla="*/ 5948089 h 6208152"/>
              <a:gd name="connsiteX867" fmla="*/ 3731817 w 13529165"/>
              <a:gd name="connsiteY867" fmla="*/ 5947945 h 6208152"/>
              <a:gd name="connsiteX868" fmla="*/ 3735889 w 13529165"/>
              <a:gd name="connsiteY868" fmla="*/ 5948055 h 6208152"/>
              <a:gd name="connsiteX869" fmla="*/ 3733254 w 13529165"/>
              <a:gd name="connsiteY869" fmla="*/ 5942833 h 6208152"/>
              <a:gd name="connsiteX870" fmla="*/ 8201855 w 13529165"/>
              <a:gd name="connsiteY870" fmla="*/ 5937585 h 6208152"/>
              <a:gd name="connsiteX871" fmla="*/ 8218020 w 13529165"/>
              <a:gd name="connsiteY871" fmla="*/ 5945608 h 6208152"/>
              <a:gd name="connsiteX872" fmla="*/ 8215513 w 13529165"/>
              <a:gd name="connsiteY872" fmla="*/ 5958233 h 6208152"/>
              <a:gd name="connsiteX873" fmla="*/ 8192983 w 13529165"/>
              <a:gd name="connsiteY873" fmla="*/ 5961084 h 6208152"/>
              <a:gd name="connsiteX874" fmla="*/ 8184076 w 13529165"/>
              <a:gd name="connsiteY874" fmla="*/ 5947665 h 6208152"/>
              <a:gd name="connsiteX875" fmla="*/ 8200011 w 13529165"/>
              <a:gd name="connsiteY875" fmla="*/ 5937625 h 6208152"/>
              <a:gd name="connsiteX876" fmla="*/ 8201855 w 13529165"/>
              <a:gd name="connsiteY876" fmla="*/ 5937585 h 6208152"/>
              <a:gd name="connsiteX877" fmla="*/ 3733214 w 13529165"/>
              <a:gd name="connsiteY877" fmla="*/ 5937585 h 6208152"/>
              <a:gd name="connsiteX878" fmla="*/ 3749376 w 13529165"/>
              <a:gd name="connsiteY878" fmla="*/ 5945608 h 6208152"/>
              <a:gd name="connsiteX879" fmla="*/ 3746868 w 13529165"/>
              <a:gd name="connsiteY879" fmla="*/ 5958233 h 6208152"/>
              <a:gd name="connsiteX880" fmla="*/ 3724343 w 13529165"/>
              <a:gd name="connsiteY880" fmla="*/ 5961084 h 6208152"/>
              <a:gd name="connsiteX881" fmla="*/ 3715437 w 13529165"/>
              <a:gd name="connsiteY881" fmla="*/ 5947665 h 6208152"/>
              <a:gd name="connsiteX882" fmla="*/ 3731370 w 13529165"/>
              <a:gd name="connsiteY882" fmla="*/ 5937625 h 6208152"/>
              <a:gd name="connsiteX883" fmla="*/ 3733214 w 13529165"/>
              <a:gd name="connsiteY883" fmla="*/ 5937585 h 6208152"/>
              <a:gd name="connsiteX884" fmla="*/ 4335910 w 13529165"/>
              <a:gd name="connsiteY884" fmla="*/ 5936359 h 6208152"/>
              <a:gd name="connsiteX885" fmla="*/ 4331231 w 13529165"/>
              <a:gd name="connsiteY885" fmla="*/ 5938952 h 6208152"/>
              <a:gd name="connsiteX886" fmla="*/ 4335444 w 13529165"/>
              <a:gd name="connsiteY886" fmla="*/ 5941626 h 6208152"/>
              <a:gd name="connsiteX887" fmla="*/ 4335910 w 13529165"/>
              <a:gd name="connsiteY887" fmla="*/ 5936359 h 6208152"/>
              <a:gd name="connsiteX888" fmla="*/ 2615843 w 13529165"/>
              <a:gd name="connsiteY888" fmla="*/ 5922664 h 6208152"/>
              <a:gd name="connsiteX889" fmla="*/ 2613658 w 13529165"/>
              <a:gd name="connsiteY889" fmla="*/ 5923393 h 6208152"/>
              <a:gd name="connsiteX890" fmla="*/ 2615843 w 13529165"/>
              <a:gd name="connsiteY890" fmla="*/ 5924203 h 6208152"/>
              <a:gd name="connsiteX891" fmla="*/ 2615843 w 13529165"/>
              <a:gd name="connsiteY891" fmla="*/ 5922664 h 6208152"/>
              <a:gd name="connsiteX892" fmla="*/ 2619903 w 13529165"/>
              <a:gd name="connsiteY892" fmla="*/ 5922583 h 6208152"/>
              <a:gd name="connsiteX893" fmla="*/ 2619903 w 13529165"/>
              <a:gd name="connsiteY893" fmla="*/ 5923393 h 6208152"/>
              <a:gd name="connsiteX894" fmla="*/ 2619903 w 13529165"/>
              <a:gd name="connsiteY894" fmla="*/ 5924285 h 6208152"/>
              <a:gd name="connsiteX895" fmla="*/ 2622871 w 13529165"/>
              <a:gd name="connsiteY895" fmla="*/ 5923393 h 6208152"/>
              <a:gd name="connsiteX896" fmla="*/ 2619903 w 13529165"/>
              <a:gd name="connsiteY896" fmla="*/ 5922583 h 6208152"/>
              <a:gd name="connsiteX897" fmla="*/ 9921728 w 13529165"/>
              <a:gd name="connsiteY897" fmla="*/ 5921577 h 6208152"/>
              <a:gd name="connsiteX898" fmla="*/ 9922050 w 13529165"/>
              <a:gd name="connsiteY898" fmla="*/ 5923407 h 6208152"/>
              <a:gd name="connsiteX899" fmla="*/ 9923423 w 13529165"/>
              <a:gd name="connsiteY899" fmla="*/ 5923990 h 6208152"/>
              <a:gd name="connsiteX900" fmla="*/ 9924557 w 13529165"/>
              <a:gd name="connsiteY900" fmla="*/ 5923463 h 6208152"/>
              <a:gd name="connsiteX901" fmla="*/ 9921728 w 13529165"/>
              <a:gd name="connsiteY901" fmla="*/ 5921577 h 6208152"/>
              <a:gd name="connsiteX902" fmla="*/ 5452578 w 13529165"/>
              <a:gd name="connsiteY902" fmla="*/ 5921577 h 6208152"/>
              <a:gd name="connsiteX903" fmla="*/ 5452899 w 13529165"/>
              <a:gd name="connsiteY903" fmla="*/ 5923407 h 6208152"/>
              <a:gd name="connsiteX904" fmla="*/ 5454272 w 13529165"/>
              <a:gd name="connsiteY904" fmla="*/ 5923990 h 6208152"/>
              <a:gd name="connsiteX905" fmla="*/ 5455406 w 13529165"/>
              <a:gd name="connsiteY905" fmla="*/ 5923463 h 6208152"/>
              <a:gd name="connsiteX906" fmla="*/ 5452578 w 13529165"/>
              <a:gd name="connsiteY906" fmla="*/ 5921577 h 6208152"/>
              <a:gd name="connsiteX907" fmla="*/ 7577969 w 13529165"/>
              <a:gd name="connsiteY907" fmla="*/ 5920072 h 6208152"/>
              <a:gd name="connsiteX908" fmla="*/ 7588582 w 13529165"/>
              <a:gd name="connsiteY908" fmla="*/ 5926884 h 6208152"/>
              <a:gd name="connsiteX909" fmla="*/ 7591671 w 13529165"/>
              <a:gd name="connsiteY909" fmla="*/ 5926466 h 6208152"/>
              <a:gd name="connsiteX910" fmla="*/ 7596778 w 13529165"/>
              <a:gd name="connsiteY910" fmla="*/ 5926466 h 6208152"/>
              <a:gd name="connsiteX911" fmla="*/ 7600071 w 13529165"/>
              <a:gd name="connsiteY911" fmla="*/ 5930550 h 6208152"/>
              <a:gd name="connsiteX912" fmla="*/ 7601106 w 13529165"/>
              <a:gd name="connsiteY912" fmla="*/ 5944523 h 6208152"/>
              <a:gd name="connsiteX913" fmla="*/ 7581408 w 13529165"/>
              <a:gd name="connsiteY913" fmla="*/ 5962978 h 6208152"/>
              <a:gd name="connsiteX914" fmla="*/ 7564684 w 13529165"/>
              <a:gd name="connsiteY914" fmla="*/ 5942804 h 6208152"/>
              <a:gd name="connsiteX915" fmla="*/ 7577969 w 13529165"/>
              <a:gd name="connsiteY915" fmla="*/ 5920072 h 6208152"/>
              <a:gd name="connsiteX916" fmla="*/ 3109473 w 13529165"/>
              <a:gd name="connsiteY916" fmla="*/ 5920072 h 6208152"/>
              <a:gd name="connsiteX917" fmla="*/ 3120085 w 13529165"/>
              <a:gd name="connsiteY917" fmla="*/ 5926884 h 6208152"/>
              <a:gd name="connsiteX918" fmla="*/ 3123173 w 13529165"/>
              <a:gd name="connsiteY918" fmla="*/ 5926466 h 6208152"/>
              <a:gd name="connsiteX919" fmla="*/ 3128280 w 13529165"/>
              <a:gd name="connsiteY919" fmla="*/ 5926466 h 6208152"/>
              <a:gd name="connsiteX920" fmla="*/ 3131571 w 13529165"/>
              <a:gd name="connsiteY920" fmla="*/ 5930550 h 6208152"/>
              <a:gd name="connsiteX921" fmla="*/ 3132606 w 13529165"/>
              <a:gd name="connsiteY921" fmla="*/ 5944523 h 6208152"/>
              <a:gd name="connsiteX922" fmla="*/ 3112913 w 13529165"/>
              <a:gd name="connsiteY922" fmla="*/ 5962978 h 6208152"/>
              <a:gd name="connsiteX923" fmla="*/ 3096191 w 13529165"/>
              <a:gd name="connsiteY923" fmla="*/ 5942804 h 6208152"/>
              <a:gd name="connsiteX924" fmla="*/ 3109473 w 13529165"/>
              <a:gd name="connsiteY924" fmla="*/ 5920072 h 6208152"/>
              <a:gd name="connsiteX925" fmla="*/ 10413778 w 13529165"/>
              <a:gd name="connsiteY925" fmla="*/ 5919197 h 6208152"/>
              <a:gd name="connsiteX926" fmla="*/ 10425958 w 13529165"/>
              <a:gd name="connsiteY926" fmla="*/ 5932321 h 6208152"/>
              <a:gd name="connsiteX927" fmla="*/ 10416719 w 13529165"/>
              <a:gd name="connsiteY927" fmla="*/ 5950271 h 6208152"/>
              <a:gd name="connsiteX928" fmla="*/ 10417103 w 13529165"/>
              <a:gd name="connsiteY928" fmla="*/ 5954894 h 6208152"/>
              <a:gd name="connsiteX929" fmla="*/ 10416876 w 13529165"/>
              <a:gd name="connsiteY929" fmla="*/ 5974964 h 6208152"/>
              <a:gd name="connsiteX930" fmla="*/ 10407700 w 13529165"/>
              <a:gd name="connsiteY930" fmla="*/ 5979615 h 6208152"/>
              <a:gd name="connsiteX931" fmla="*/ 10394927 w 13529165"/>
              <a:gd name="connsiteY931" fmla="*/ 5972589 h 6208152"/>
              <a:gd name="connsiteX932" fmla="*/ 10388346 w 13529165"/>
              <a:gd name="connsiteY932" fmla="*/ 5952153 h 6208152"/>
              <a:gd name="connsiteX933" fmla="*/ 10400379 w 13529165"/>
              <a:gd name="connsiteY933" fmla="*/ 5925569 h 6208152"/>
              <a:gd name="connsiteX934" fmla="*/ 10413778 w 13529165"/>
              <a:gd name="connsiteY934" fmla="*/ 5919197 h 6208152"/>
              <a:gd name="connsiteX935" fmla="*/ 5944600 w 13529165"/>
              <a:gd name="connsiteY935" fmla="*/ 5919196 h 6208152"/>
              <a:gd name="connsiteX936" fmla="*/ 5956780 w 13529165"/>
              <a:gd name="connsiteY936" fmla="*/ 5932320 h 6208152"/>
              <a:gd name="connsiteX937" fmla="*/ 5947541 w 13529165"/>
              <a:gd name="connsiteY937" fmla="*/ 5950270 h 6208152"/>
              <a:gd name="connsiteX938" fmla="*/ 5947925 w 13529165"/>
              <a:gd name="connsiteY938" fmla="*/ 5954893 h 6208152"/>
              <a:gd name="connsiteX939" fmla="*/ 5947698 w 13529165"/>
              <a:gd name="connsiteY939" fmla="*/ 5974963 h 6208152"/>
              <a:gd name="connsiteX940" fmla="*/ 5938522 w 13529165"/>
              <a:gd name="connsiteY940" fmla="*/ 5979614 h 6208152"/>
              <a:gd name="connsiteX941" fmla="*/ 5925750 w 13529165"/>
              <a:gd name="connsiteY941" fmla="*/ 5972588 h 6208152"/>
              <a:gd name="connsiteX942" fmla="*/ 5919169 w 13529165"/>
              <a:gd name="connsiteY942" fmla="*/ 5952152 h 6208152"/>
              <a:gd name="connsiteX943" fmla="*/ 5931201 w 13529165"/>
              <a:gd name="connsiteY943" fmla="*/ 5925568 h 6208152"/>
              <a:gd name="connsiteX944" fmla="*/ 5944600 w 13529165"/>
              <a:gd name="connsiteY944" fmla="*/ 5919196 h 6208152"/>
              <a:gd name="connsiteX945" fmla="*/ 389730 w 13529165"/>
              <a:gd name="connsiteY945" fmla="*/ 5919196 h 6208152"/>
              <a:gd name="connsiteX946" fmla="*/ 401910 w 13529165"/>
              <a:gd name="connsiteY946" fmla="*/ 5932320 h 6208152"/>
              <a:gd name="connsiteX947" fmla="*/ 392671 w 13529165"/>
              <a:gd name="connsiteY947" fmla="*/ 5950270 h 6208152"/>
              <a:gd name="connsiteX948" fmla="*/ 393055 w 13529165"/>
              <a:gd name="connsiteY948" fmla="*/ 5954893 h 6208152"/>
              <a:gd name="connsiteX949" fmla="*/ 392827 w 13529165"/>
              <a:gd name="connsiteY949" fmla="*/ 5974963 h 6208152"/>
              <a:gd name="connsiteX950" fmla="*/ 383652 w 13529165"/>
              <a:gd name="connsiteY950" fmla="*/ 5979614 h 6208152"/>
              <a:gd name="connsiteX951" fmla="*/ 370879 w 13529165"/>
              <a:gd name="connsiteY951" fmla="*/ 5972588 h 6208152"/>
              <a:gd name="connsiteX952" fmla="*/ 364299 w 13529165"/>
              <a:gd name="connsiteY952" fmla="*/ 5952152 h 6208152"/>
              <a:gd name="connsiteX953" fmla="*/ 376331 w 13529165"/>
              <a:gd name="connsiteY953" fmla="*/ 5925568 h 6208152"/>
              <a:gd name="connsiteX954" fmla="*/ 389730 w 13529165"/>
              <a:gd name="connsiteY954" fmla="*/ 5919196 h 6208152"/>
              <a:gd name="connsiteX955" fmla="*/ 9919204 w 13529165"/>
              <a:gd name="connsiteY955" fmla="*/ 5904311 h 6208152"/>
              <a:gd name="connsiteX956" fmla="*/ 9929026 w 13529165"/>
              <a:gd name="connsiteY956" fmla="*/ 5911151 h 6208152"/>
              <a:gd name="connsiteX957" fmla="*/ 9931876 w 13529165"/>
              <a:gd name="connsiteY957" fmla="*/ 5910787 h 6208152"/>
              <a:gd name="connsiteX958" fmla="*/ 9938602 w 13529165"/>
              <a:gd name="connsiteY958" fmla="*/ 5910787 h 6208152"/>
              <a:gd name="connsiteX959" fmla="*/ 9941590 w 13529165"/>
              <a:gd name="connsiteY959" fmla="*/ 5917005 h 6208152"/>
              <a:gd name="connsiteX960" fmla="*/ 9935683 w 13529165"/>
              <a:gd name="connsiteY960" fmla="*/ 5933706 h 6208152"/>
              <a:gd name="connsiteX961" fmla="*/ 9919846 w 13529165"/>
              <a:gd name="connsiteY961" fmla="*/ 5941963 h 6208152"/>
              <a:gd name="connsiteX962" fmla="*/ 9907829 w 13529165"/>
              <a:gd name="connsiteY962" fmla="*/ 5935702 h 6208152"/>
              <a:gd name="connsiteX963" fmla="*/ 9906961 w 13529165"/>
              <a:gd name="connsiteY963" fmla="*/ 5915799 h 6208152"/>
              <a:gd name="connsiteX964" fmla="*/ 9919204 w 13529165"/>
              <a:gd name="connsiteY964" fmla="*/ 5904311 h 6208152"/>
              <a:gd name="connsiteX965" fmla="*/ 5450054 w 13529165"/>
              <a:gd name="connsiteY965" fmla="*/ 5904311 h 6208152"/>
              <a:gd name="connsiteX966" fmla="*/ 5459874 w 13529165"/>
              <a:gd name="connsiteY966" fmla="*/ 5911151 h 6208152"/>
              <a:gd name="connsiteX967" fmla="*/ 5462723 w 13529165"/>
              <a:gd name="connsiteY967" fmla="*/ 5910787 h 6208152"/>
              <a:gd name="connsiteX968" fmla="*/ 5469447 w 13529165"/>
              <a:gd name="connsiteY968" fmla="*/ 5910787 h 6208152"/>
              <a:gd name="connsiteX969" fmla="*/ 5472435 w 13529165"/>
              <a:gd name="connsiteY969" fmla="*/ 5917005 h 6208152"/>
              <a:gd name="connsiteX970" fmla="*/ 5466529 w 13529165"/>
              <a:gd name="connsiteY970" fmla="*/ 5933706 h 6208152"/>
              <a:gd name="connsiteX971" fmla="*/ 5450695 w 13529165"/>
              <a:gd name="connsiteY971" fmla="*/ 5941963 h 6208152"/>
              <a:gd name="connsiteX972" fmla="*/ 5438681 w 13529165"/>
              <a:gd name="connsiteY972" fmla="*/ 5935702 h 6208152"/>
              <a:gd name="connsiteX973" fmla="*/ 5437814 w 13529165"/>
              <a:gd name="connsiteY973" fmla="*/ 5915799 h 6208152"/>
              <a:gd name="connsiteX974" fmla="*/ 5450054 w 13529165"/>
              <a:gd name="connsiteY974" fmla="*/ 5904311 h 6208152"/>
              <a:gd name="connsiteX975" fmla="*/ 8018174 w 13529165"/>
              <a:gd name="connsiteY975" fmla="*/ 5872849 h 6208152"/>
              <a:gd name="connsiteX976" fmla="*/ 8014083 w 13529165"/>
              <a:gd name="connsiteY976" fmla="*/ 5875466 h 6208152"/>
              <a:gd name="connsiteX977" fmla="*/ 8016450 w 13529165"/>
              <a:gd name="connsiteY977" fmla="*/ 5875954 h 6208152"/>
              <a:gd name="connsiteX978" fmla="*/ 8017699 w 13529165"/>
              <a:gd name="connsiteY978" fmla="*/ 5875837 h 6208152"/>
              <a:gd name="connsiteX979" fmla="*/ 8018194 w 13529165"/>
              <a:gd name="connsiteY979" fmla="*/ 5872945 h 6208152"/>
              <a:gd name="connsiteX980" fmla="*/ 8018174 w 13529165"/>
              <a:gd name="connsiteY980" fmla="*/ 5872849 h 6208152"/>
              <a:gd name="connsiteX981" fmla="*/ 3549576 w 13529165"/>
              <a:gd name="connsiteY981" fmla="*/ 5872849 h 6208152"/>
              <a:gd name="connsiteX982" fmla="*/ 3545484 w 13529165"/>
              <a:gd name="connsiteY982" fmla="*/ 5875466 h 6208152"/>
              <a:gd name="connsiteX983" fmla="*/ 3547852 w 13529165"/>
              <a:gd name="connsiteY983" fmla="*/ 5875954 h 6208152"/>
              <a:gd name="connsiteX984" fmla="*/ 3549100 w 13529165"/>
              <a:gd name="connsiteY984" fmla="*/ 5875837 h 6208152"/>
              <a:gd name="connsiteX985" fmla="*/ 3549596 w 13529165"/>
              <a:gd name="connsiteY985" fmla="*/ 5872945 h 6208152"/>
              <a:gd name="connsiteX986" fmla="*/ 3549576 w 13529165"/>
              <a:gd name="connsiteY986" fmla="*/ 5872849 h 6208152"/>
              <a:gd name="connsiteX987" fmla="*/ 8255761 w 13529165"/>
              <a:gd name="connsiteY987" fmla="*/ 5868410 h 6208152"/>
              <a:gd name="connsiteX988" fmla="*/ 8279274 w 13529165"/>
              <a:gd name="connsiteY988" fmla="*/ 5874108 h 6208152"/>
              <a:gd name="connsiteX989" fmla="*/ 8295874 w 13529165"/>
              <a:gd name="connsiteY989" fmla="*/ 5889758 h 6208152"/>
              <a:gd name="connsiteX990" fmla="*/ 8279320 w 13529165"/>
              <a:gd name="connsiteY990" fmla="*/ 5899899 h 6208152"/>
              <a:gd name="connsiteX991" fmla="*/ 8277815 w 13529165"/>
              <a:gd name="connsiteY991" fmla="*/ 5899932 h 6208152"/>
              <a:gd name="connsiteX992" fmla="*/ 8252717 w 13529165"/>
              <a:gd name="connsiteY992" fmla="*/ 5892743 h 6208152"/>
              <a:gd name="connsiteX993" fmla="*/ 8243986 w 13529165"/>
              <a:gd name="connsiteY993" fmla="*/ 5876445 h 6208152"/>
              <a:gd name="connsiteX994" fmla="*/ 8255761 w 13529165"/>
              <a:gd name="connsiteY994" fmla="*/ 5868410 h 6208152"/>
              <a:gd name="connsiteX995" fmla="*/ 3787106 w 13529165"/>
              <a:gd name="connsiteY995" fmla="*/ 5868410 h 6208152"/>
              <a:gd name="connsiteX996" fmla="*/ 3810613 w 13529165"/>
              <a:gd name="connsiteY996" fmla="*/ 5874108 h 6208152"/>
              <a:gd name="connsiteX997" fmla="*/ 3827211 w 13529165"/>
              <a:gd name="connsiteY997" fmla="*/ 5889758 h 6208152"/>
              <a:gd name="connsiteX998" fmla="*/ 3810659 w 13529165"/>
              <a:gd name="connsiteY998" fmla="*/ 5899899 h 6208152"/>
              <a:gd name="connsiteX999" fmla="*/ 3809156 w 13529165"/>
              <a:gd name="connsiteY999" fmla="*/ 5899932 h 6208152"/>
              <a:gd name="connsiteX1000" fmla="*/ 3784063 w 13529165"/>
              <a:gd name="connsiteY1000" fmla="*/ 5892743 h 6208152"/>
              <a:gd name="connsiteX1001" fmla="*/ 3775333 w 13529165"/>
              <a:gd name="connsiteY1001" fmla="*/ 5876445 h 6208152"/>
              <a:gd name="connsiteX1002" fmla="*/ 3787106 w 13529165"/>
              <a:gd name="connsiteY1002" fmla="*/ 5868410 h 6208152"/>
              <a:gd name="connsiteX1003" fmla="*/ 8013309 w 13529165"/>
              <a:gd name="connsiteY1003" fmla="*/ 5865228 h 6208152"/>
              <a:gd name="connsiteX1004" fmla="*/ 8008913 w 13529165"/>
              <a:gd name="connsiteY1004" fmla="*/ 5869246 h 6208152"/>
              <a:gd name="connsiteX1005" fmla="*/ 8009190 w 13529165"/>
              <a:gd name="connsiteY1005" fmla="*/ 5870367 h 6208152"/>
              <a:gd name="connsiteX1006" fmla="*/ 8013561 w 13529165"/>
              <a:gd name="connsiteY1006" fmla="*/ 5866609 h 6208152"/>
              <a:gd name="connsiteX1007" fmla="*/ 8014863 w 13529165"/>
              <a:gd name="connsiteY1007" fmla="*/ 5866067 h 6208152"/>
              <a:gd name="connsiteX1008" fmla="*/ 8013309 w 13529165"/>
              <a:gd name="connsiteY1008" fmla="*/ 5865228 h 6208152"/>
              <a:gd name="connsiteX1009" fmla="*/ 3544711 w 13529165"/>
              <a:gd name="connsiteY1009" fmla="*/ 5865228 h 6208152"/>
              <a:gd name="connsiteX1010" fmla="*/ 3540314 w 13529165"/>
              <a:gd name="connsiteY1010" fmla="*/ 5869246 h 6208152"/>
              <a:gd name="connsiteX1011" fmla="*/ 3540592 w 13529165"/>
              <a:gd name="connsiteY1011" fmla="*/ 5870367 h 6208152"/>
              <a:gd name="connsiteX1012" fmla="*/ 3544964 w 13529165"/>
              <a:gd name="connsiteY1012" fmla="*/ 5866609 h 6208152"/>
              <a:gd name="connsiteX1013" fmla="*/ 3546266 w 13529165"/>
              <a:gd name="connsiteY1013" fmla="*/ 5866067 h 6208152"/>
              <a:gd name="connsiteX1014" fmla="*/ 3544711 w 13529165"/>
              <a:gd name="connsiteY1014" fmla="*/ 5865228 h 6208152"/>
              <a:gd name="connsiteX1015" fmla="*/ 11296864 w 13529165"/>
              <a:gd name="connsiteY1015" fmla="*/ 5859179 h 6208152"/>
              <a:gd name="connsiteX1016" fmla="*/ 11296864 w 13529165"/>
              <a:gd name="connsiteY1016" fmla="*/ 5860674 h 6208152"/>
              <a:gd name="connsiteX1017" fmla="*/ 11299019 w 13529165"/>
              <a:gd name="connsiteY1017" fmla="*/ 5859923 h 6208152"/>
              <a:gd name="connsiteX1018" fmla="*/ 11296864 w 13529165"/>
              <a:gd name="connsiteY1018" fmla="*/ 5859179 h 6208152"/>
              <a:gd name="connsiteX1019" fmla="*/ 6827686 w 13529165"/>
              <a:gd name="connsiteY1019" fmla="*/ 5859179 h 6208152"/>
              <a:gd name="connsiteX1020" fmla="*/ 6827686 w 13529165"/>
              <a:gd name="connsiteY1020" fmla="*/ 5860674 h 6208152"/>
              <a:gd name="connsiteX1021" fmla="*/ 6829841 w 13529165"/>
              <a:gd name="connsiteY1021" fmla="*/ 5859923 h 6208152"/>
              <a:gd name="connsiteX1022" fmla="*/ 6827686 w 13529165"/>
              <a:gd name="connsiteY1022" fmla="*/ 5859179 h 6208152"/>
              <a:gd name="connsiteX1023" fmla="*/ 1272808 w 13529165"/>
              <a:gd name="connsiteY1023" fmla="*/ 5859179 h 6208152"/>
              <a:gd name="connsiteX1024" fmla="*/ 1272808 w 13529165"/>
              <a:gd name="connsiteY1024" fmla="*/ 5860674 h 6208152"/>
              <a:gd name="connsiteX1025" fmla="*/ 1274963 w 13529165"/>
              <a:gd name="connsiteY1025" fmla="*/ 5859923 h 6208152"/>
              <a:gd name="connsiteX1026" fmla="*/ 1272808 w 13529165"/>
              <a:gd name="connsiteY1026" fmla="*/ 5859179 h 6208152"/>
              <a:gd name="connsiteX1027" fmla="*/ 6823651 w 13529165"/>
              <a:gd name="connsiteY1027" fmla="*/ 5859103 h 6208152"/>
              <a:gd name="connsiteX1028" fmla="*/ 6820671 w 13529165"/>
              <a:gd name="connsiteY1028" fmla="*/ 5859923 h 6208152"/>
              <a:gd name="connsiteX1029" fmla="*/ 6823651 w 13529165"/>
              <a:gd name="connsiteY1029" fmla="*/ 5860758 h 6208152"/>
              <a:gd name="connsiteX1030" fmla="*/ 6823636 w 13529165"/>
              <a:gd name="connsiteY1030" fmla="*/ 5859923 h 6208152"/>
              <a:gd name="connsiteX1031" fmla="*/ 6823651 w 13529165"/>
              <a:gd name="connsiteY1031" fmla="*/ 5859103 h 6208152"/>
              <a:gd name="connsiteX1032" fmla="*/ 1268773 w 13529165"/>
              <a:gd name="connsiteY1032" fmla="*/ 5859103 h 6208152"/>
              <a:gd name="connsiteX1033" fmla="*/ 1265792 w 13529165"/>
              <a:gd name="connsiteY1033" fmla="*/ 5859923 h 6208152"/>
              <a:gd name="connsiteX1034" fmla="*/ 1268773 w 13529165"/>
              <a:gd name="connsiteY1034" fmla="*/ 5860758 h 6208152"/>
              <a:gd name="connsiteX1035" fmla="*/ 1268758 w 13529165"/>
              <a:gd name="connsiteY1035" fmla="*/ 5859923 h 6208152"/>
              <a:gd name="connsiteX1036" fmla="*/ 1268773 w 13529165"/>
              <a:gd name="connsiteY1036" fmla="*/ 5859103 h 6208152"/>
              <a:gd name="connsiteX1037" fmla="*/ 11292829 w 13529165"/>
              <a:gd name="connsiteY1037" fmla="*/ 5859103 h 6208152"/>
              <a:gd name="connsiteX1038" fmla="*/ 11289848 w 13529165"/>
              <a:gd name="connsiteY1038" fmla="*/ 5859923 h 6208152"/>
              <a:gd name="connsiteX1039" fmla="*/ 11292829 w 13529165"/>
              <a:gd name="connsiteY1039" fmla="*/ 5860758 h 6208152"/>
              <a:gd name="connsiteX1040" fmla="*/ 11292814 w 13529165"/>
              <a:gd name="connsiteY1040" fmla="*/ 5859923 h 6208152"/>
              <a:gd name="connsiteX1041" fmla="*/ 11292829 w 13529165"/>
              <a:gd name="connsiteY1041" fmla="*/ 5859103 h 6208152"/>
              <a:gd name="connsiteX1042" fmla="*/ 8016450 w 13529165"/>
              <a:gd name="connsiteY1042" fmla="*/ 5855276 h 6208152"/>
              <a:gd name="connsiteX1043" fmla="*/ 8029756 w 13529165"/>
              <a:gd name="connsiteY1043" fmla="*/ 5869246 h 6208152"/>
              <a:gd name="connsiteX1044" fmla="*/ 8013561 w 13529165"/>
              <a:gd name="connsiteY1044" fmla="*/ 5885923 h 6208152"/>
              <a:gd name="connsiteX1045" fmla="*/ 7997350 w 13529165"/>
              <a:gd name="connsiteY1045" fmla="*/ 5872945 h 6208152"/>
              <a:gd name="connsiteX1046" fmla="*/ 8007915 w 13529165"/>
              <a:gd name="connsiteY1046" fmla="*/ 5857918 h 6208152"/>
              <a:gd name="connsiteX1047" fmla="*/ 8016450 w 13529165"/>
              <a:gd name="connsiteY1047" fmla="*/ 5855276 h 6208152"/>
              <a:gd name="connsiteX1048" fmla="*/ 3547852 w 13529165"/>
              <a:gd name="connsiteY1048" fmla="*/ 5855276 h 6208152"/>
              <a:gd name="connsiteX1049" fmla="*/ 3561154 w 13529165"/>
              <a:gd name="connsiteY1049" fmla="*/ 5869246 h 6208152"/>
              <a:gd name="connsiteX1050" fmla="*/ 3544964 w 13529165"/>
              <a:gd name="connsiteY1050" fmla="*/ 5885923 h 6208152"/>
              <a:gd name="connsiteX1051" fmla="*/ 3528755 w 13529165"/>
              <a:gd name="connsiteY1051" fmla="*/ 5872945 h 6208152"/>
              <a:gd name="connsiteX1052" fmla="*/ 3539318 w 13529165"/>
              <a:gd name="connsiteY1052" fmla="*/ 5857918 h 6208152"/>
              <a:gd name="connsiteX1053" fmla="*/ 3547852 w 13529165"/>
              <a:gd name="connsiteY1053" fmla="*/ 5855276 h 6208152"/>
              <a:gd name="connsiteX1054" fmla="*/ 11262235 w 13529165"/>
              <a:gd name="connsiteY1054" fmla="*/ 5807117 h 6208152"/>
              <a:gd name="connsiteX1055" fmla="*/ 11280840 w 13529165"/>
              <a:gd name="connsiteY1055" fmla="*/ 5823756 h 6208152"/>
              <a:gd name="connsiteX1056" fmla="*/ 11281888 w 13529165"/>
              <a:gd name="connsiteY1056" fmla="*/ 5826461 h 6208152"/>
              <a:gd name="connsiteX1057" fmla="*/ 11292040 w 13529165"/>
              <a:gd name="connsiteY1057" fmla="*/ 5811808 h 6208152"/>
              <a:gd name="connsiteX1058" fmla="*/ 11313839 w 13529165"/>
              <a:gd name="connsiteY1058" fmla="*/ 5826285 h 6208152"/>
              <a:gd name="connsiteX1059" fmla="*/ 11303467 w 13529165"/>
              <a:gd name="connsiteY1059" fmla="*/ 5844909 h 6208152"/>
              <a:gd name="connsiteX1060" fmla="*/ 11305423 w 13529165"/>
              <a:gd name="connsiteY1060" fmla="*/ 5848595 h 6208152"/>
              <a:gd name="connsiteX1061" fmla="*/ 11305420 w 13529165"/>
              <a:gd name="connsiteY1061" fmla="*/ 5871266 h 6208152"/>
              <a:gd name="connsiteX1062" fmla="*/ 11300441 w 13529165"/>
              <a:gd name="connsiteY1062" fmla="*/ 5877903 h 6208152"/>
              <a:gd name="connsiteX1063" fmla="*/ 11305604 w 13529165"/>
              <a:gd name="connsiteY1063" fmla="*/ 5892572 h 6208152"/>
              <a:gd name="connsiteX1064" fmla="*/ 11308104 w 13529165"/>
              <a:gd name="connsiteY1064" fmla="*/ 5916369 h 6208152"/>
              <a:gd name="connsiteX1065" fmla="*/ 11307756 w 13529165"/>
              <a:gd name="connsiteY1065" fmla="*/ 5968186 h 6208152"/>
              <a:gd name="connsiteX1066" fmla="*/ 11304659 w 13529165"/>
              <a:gd name="connsiteY1066" fmla="*/ 5971627 h 6208152"/>
              <a:gd name="connsiteX1067" fmla="*/ 11299829 w 13529165"/>
              <a:gd name="connsiteY1067" fmla="*/ 5971734 h 6208152"/>
              <a:gd name="connsiteX1068" fmla="*/ 11285526 w 13529165"/>
              <a:gd name="connsiteY1068" fmla="*/ 5952015 h 6208152"/>
              <a:gd name="connsiteX1069" fmla="*/ 11282402 w 13529165"/>
              <a:gd name="connsiteY1069" fmla="*/ 5905057 h 6208152"/>
              <a:gd name="connsiteX1070" fmla="*/ 11287464 w 13529165"/>
              <a:gd name="connsiteY1070" fmla="*/ 5877366 h 6208152"/>
              <a:gd name="connsiteX1071" fmla="*/ 11282414 w 13529165"/>
              <a:gd name="connsiteY1071" fmla="*/ 5859923 h 6208152"/>
              <a:gd name="connsiteX1072" fmla="*/ 11287424 w 13529165"/>
              <a:gd name="connsiteY1072" fmla="*/ 5842510 h 6208152"/>
              <a:gd name="connsiteX1073" fmla="*/ 11283722 w 13529165"/>
              <a:gd name="connsiteY1073" fmla="*/ 5838195 h 6208152"/>
              <a:gd name="connsiteX1074" fmla="*/ 11279816 w 13529165"/>
              <a:gd name="connsiteY1074" fmla="*/ 5847361 h 6208152"/>
              <a:gd name="connsiteX1075" fmla="*/ 11271644 w 13529165"/>
              <a:gd name="connsiteY1075" fmla="*/ 5850864 h 6208152"/>
              <a:gd name="connsiteX1076" fmla="*/ 11254061 w 13529165"/>
              <a:gd name="connsiteY1076" fmla="*/ 5834953 h 6208152"/>
              <a:gd name="connsiteX1077" fmla="*/ 11251882 w 13529165"/>
              <a:gd name="connsiteY1077" fmla="*/ 5812934 h 6208152"/>
              <a:gd name="connsiteX1078" fmla="*/ 11262235 w 13529165"/>
              <a:gd name="connsiteY1078" fmla="*/ 5807117 h 6208152"/>
              <a:gd name="connsiteX1079" fmla="*/ 6793058 w 13529165"/>
              <a:gd name="connsiteY1079" fmla="*/ 5807117 h 6208152"/>
              <a:gd name="connsiteX1080" fmla="*/ 6811662 w 13529165"/>
              <a:gd name="connsiteY1080" fmla="*/ 5823756 h 6208152"/>
              <a:gd name="connsiteX1081" fmla="*/ 6812710 w 13529165"/>
              <a:gd name="connsiteY1081" fmla="*/ 5826461 h 6208152"/>
              <a:gd name="connsiteX1082" fmla="*/ 6822862 w 13529165"/>
              <a:gd name="connsiteY1082" fmla="*/ 5811808 h 6208152"/>
              <a:gd name="connsiteX1083" fmla="*/ 6844661 w 13529165"/>
              <a:gd name="connsiteY1083" fmla="*/ 5826285 h 6208152"/>
              <a:gd name="connsiteX1084" fmla="*/ 6834289 w 13529165"/>
              <a:gd name="connsiteY1084" fmla="*/ 5844909 h 6208152"/>
              <a:gd name="connsiteX1085" fmla="*/ 6836246 w 13529165"/>
              <a:gd name="connsiteY1085" fmla="*/ 5848595 h 6208152"/>
              <a:gd name="connsiteX1086" fmla="*/ 6836243 w 13529165"/>
              <a:gd name="connsiteY1086" fmla="*/ 5871266 h 6208152"/>
              <a:gd name="connsiteX1087" fmla="*/ 6831263 w 13529165"/>
              <a:gd name="connsiteY1087" fmla="*/ 5877903 h 6208152"/>
              <a:gd name="connsiteX1088" fmla="*/ 6836426 w 13529165"/>
              <a:gd name="connsiteY1088" fmla="*/ 5892572 h 6208152"/>
              <a:gd name="connsiteX1089" fmla="*/ 6838926 w 13529165"/>
              <a:gd name="connsiteY1089" fmla="*/ 5916369 h 6208152"/>
              <a:gd name="connsiteX1090" fmla="*/ 6838578 w 13529165"/>
              <a:gd name="connsiteY1090" fmla="*/ 5968186 h 6208152"/>
              <a:gd name="connsiteX1091" fmla="*/ 6835481 w 13529165"/>
              <a:gd name="connsiteY1091" fmla="*/ 5971627 h 6208152"/>
              <a:gd name="connsiteX1092" fmla="*/ 6830651 w 13529165"/>
              <a:gd name="connsiteY1092" fmla="*/ 5971734 h 6208152"/>
              <a:gd name="connsiteX1093" fmla="*/ 6816348 w 13529165"/>
              <a:gd name="connsiteY1093" fmla="*/ 5952015 h 6208152"/>
              <a:gd name="connsiteX1094" fmla="*/ 6813224 w 13529165"/>
              <a:gd name="connsiteY1094" fmla="*/ 5905057 h 6208152"/>
              <a:gd name="connsiteX1095" fmla="*/ 6818286 w 13529165"/>
              <a:gd name="connsiteY1095" fmla="*/ 5877366 h 6208152"/>
              <a:gd name="connsiteX1096" fmla="*/ 6813236 w 13529165"/>
              <a:gd name="connsiteY1096" fmla="*/ 5859923 h 6208152"/>
              <a:gd name="connsiteX1097" fmla="*/ 6818246 w 13529165"/>
              <a:gd name="connsiteY1097" fmla="*/ 5842510 h 6208152"/>
              <a:gd name="connsiteX1098" fmla="*/ 6814545 w 13529165"/>
              <a:gd name="connsiteY1098" fmla="*/ 5838195 h 6208152"/>
              <a:gd name="connsiteX1099" fmla="*/ 6810638 w 13529165"/>
              <a:gd name="connsiteY1099" fmla="*/ 5847361 h 6208152"/>
              <a:gd name="connsiteX1100" fmla="*/ 6802467 w 13529165"/>
              <a:gd name="connsiteY1100" fmla="*/ 5850864 h 6208152"/>
              <a:gd name="connsiteX1101" fmla="*/ 6784883 w 13529165"/>
              <a:gd name="connsiteY1101" fmla="*/ 5834953 h 6208152"/>
              <a:gd name="connsiteX1102" fmla="*/ 6782704 w 13529165"/>
              <a:gd name="connsiteY1102" fmla="*/ 5812934 h 6208152"/>
              <a:gd name="connsiteX1103" fmla="*/ 6793058 w 13529165"/>
              <a:gd name="connsiteY1103" fmla="*/ 5807117 h 6208152"/>
              <a:gd name="connsiteX1104" fmla="*/ 1238180 w 13529165"/>
              <a:gd name="connsiteY1104" fmla="*/ 5807117 h 6208152"/>
              <a:gd name="connsiteX1105" fmla="*/ 1256784 w 13529165"/>
              <a:gd name="connsiteY1105" fmla="*/ 5823756 h 6208152"/>
              <a:gd name="connsiteX1106" fmla="*/ 1257832 w 13529165"/>
              <a:gd name="connsiteY1106" fmla="*/ 5826461 h 6208152"/>
              <a:gd name="connsiteX1107" fmla="*/ 1267984 w 13529165"/>
              <a:gd name="connsiteY1107" fmla="*/ 5811808 h 6208152"/>
              <a:gd name="connsiteX1108" fmla="*/ 1289783 w 13529165"/>
              <a:gd name="connsiteY1108" fmla="*/ 5826285 h 6208152"/>
              <a:gd name="connsiteX1109" fmla="*/ 1279411 w 13529165"/>
              <a:gd name="connsiteY1109" fmla="*/ 5844909 h 6208152"/>
              <a:gd name="connsiteX1110" fmla="*/ 1281367 w 13529165"/>
              <a:gd name="connsiteY1110" fmla="*/ 5848595 h 6208152"/>
              <a:gd name="connsiteX1111" fmla="*/ 1281364 w 13529165"/>
              <a:gd name="connsiteY1111" fmla="*/ 5871266 h 6208152"/>
              <a:gd name="connsiteX1112" fmla="*/ 1276385 w 13529165"/>
              <a:gd name="connsiteY1112" fmla="*/ 5877903 h 6208152"/>
              <a:gd name="connsiteX1113" fmla="*/ 1281547 w 13529165"/>
              <a:gd name="connsiteY1113" fmla="*/ 5892572 h 6208152"/>
              <a:gd name="connsiteX1114" fmla="*/ 1284048 w 13529165"/>
              <a:gd name="connsiteY1114" fmla="*/ 5916369 h 6208152"/>
              <a:gd name="connsiteX1115" fmla="*/ 1283700 w 13529165"/>
              <a:gd name="connsiteY1115" fmla="*/ 5968186 h 6208152"/>
              <a:gd name="connsiteX1116" fmla="*/ 1280603 w 13529165"/>
              <a:gd name="connsiteY1116" fmla="*/ 5971627 h 6208152"/>
              <a:gd name="connsiteX1117" fmla="*/ 1275773 w 13529165"/>
              <a:gd name="connsiteY1117" fmla="*/ 5971734 h 6208152"/>
              <a:gd name="connsiteX1118" fmla="*/ 1261470 w 13529165"/>
              <a:gd name="connsiteY1118" fmla="*/ 5952015 h 6208152"/>
              <a:gd name="connsiteX1119" fmla="*/ 1258346 w 13529165"/>
              <a:gd name="connsiteY1119" fmla="*/ 5905057 h 6208152"/>
              <a:gd name="connsiteX1120" fmla="*/ 1263408 w 13529165"/>
              <a:gd name="connsiteY1120" fmla="*/ 5877366 h 6208152"/>
              <a:gd name="connsiteX1121" fmla="*/ 1258358 w 13529165"/>
              <a:gd name="connsiteY1121" fmla="*/ 5859923 h 6208152"/>
              <a:gd name="connsiteX1122" fmla="*/ 1263368 w 13529165"/>
              <a:gd name="connsiteY1122" fmla="*/ 5842510 h 6208152"/>
              <a:gd name="connsiteX1123" fmla="*/ 1259667 w 13529165"/>
              <a:gd name="connsiteY1123" fmla="*/ 5838195 h 6208152"/>
              <a:gd name="connsiteX1124" fmla="*/ 1255760 w 13529165"/>
              <a:gd name="connsiteY1124" fmla="*/ 5847361 h 6208152"/>
              <a:gd name="connsiteX1125" fmla="*/ 1247589 w 13529165"/>
              <a:gd name="connsiteY1125" fmla="*/ 5850864 h 6208152"/>
              <a:gd name="connsiteX1126" fmla="*/ 1230006 w 13529165"/>
              <a:gd name="connsiteY1126" fmla="*/ 5834953 h 6208152"/>
              <a:gd name="connsiteX1127" fmla="*/ 1227826 w 13529165"/>
              <a:gd name="connsiteY1127" fmla="*/ 5812934 h 6208152"/>
              <a:gd name="connsiteX1128" fmla="*/ 1238180 w 13529165"/>
              <a:gd name="connsiteY1128" fmla="*/ 5807117 h 6208152"/>
              <a:gd name="connsiteX1129" fmla="*/ 7298597 w 13529165"/>
              <a:gd name="connsiteY1129" fmla="*/ 5798361 h 6208152"/>
              <a:gd name="connsiteX1130" fmla="*/ 7315069 w 13529165"/>
              <a:gd name="connsiteY1130" fmla="*/ 5817621 h 6208152"/>
              <a:gd name="connsiteX1131" fmla="*/ 7293177 w 13529165"/>
              <a:gd name="connsiteY1131" fmla="*/ 5836888 h 6208152"/>
              <a:gd name="connsiteX1132" fmla="*/ 7271277 w 13529165"/>
              <a:gd name="connsiteY1132" fmla="*/ 5820793 h 6208152"/>
              <a:gd name="connsiteX1133" fmla="*/ 7285690 w 13529165"/>
              <a:gd name="connsiteY1133" fmla="*/ 5807378 h 6208152"/>
              <a:gd name="connsiteX1134" fmla="*/ 7286771 w 13529165"/>
              <a:gd name="connsiteY1134" fmla="*/ 5804954 h 6208152"/>
              <a:gd name="connsiteX1135" fmla="*/ 7298597 w 13529165"/>
              <a:gd name="connsiteY1135" fmla="*/ 5798361 h 6208152"/>
              <a:gd name="connsiteX1136" fmla="*/ 2830162 w 13529165"/>
              <a:gd name="connsiteY1136" fmla="*/ 5798361 h 6208152"/>
              <a:gd name="connsiteX1137" fmla="*/ 2846631 w 13529165"/>
              <a:gd name="connsiteY1137" fmla="*/ 5817621 h 6208152"/>
              <a:gd name="connsiteX1138" fmla="*/ 2824744 w 13529165"/>
              <a:gd name="connsiteY1138" fmla="*/ 5836888 h 6208152"/>
              <a:gd name="connsiteX1139" fmla="*/ 2802849 w 13529165"/>
              <a:gd name="connsiteY1139" fmla="*/ 5820793 h 6208152"/>
              <a:gd name="connsiteX1140" fmla="*/ 2817259 w 13529165"/>
              <a:gd name="connsiteY1140" fmla="*/ 5807378 h 6208152"/>
              <a:gd name="connsiteX1141" fmla="*/ 2818340 w 13529165"/>
              <a:gd name="connsiteY1141" fmla="*/ 5804954 h 6208152"/>
              <a:gd name="connsiteX1142" fmla="*/ 2830162 w 13529165"/>
              <a:gd name="connsiteY1142" fmla="*/ 5798361 h 6208152"/>
              <a:gd name="connsiteX1143" fmla="*/ 10316257 w 13529165"/>
              <a:gd name="connsiteY1143" fmla="*/ 5779097 h 6208152"/>
              <a:gd name="connsiteX1144" fmla="*/ 10336892 w 13529165"/>
              <a:gd name="connsiteY1144" fmla="*/ 5779522 h 6208152"/>
              <a:gd name="connsiteX1145" fmla="*/ 10386268 w 13529165"/>
              <a:gd name="connsiteY1145" fmla="*/ 5785120 h 6208152"/>
              <a:gd name="connsiteX1146" fmla="*/ 10391264 w 13529165"/>
              <a:gd name="connsiteY1146" fmla="*/ 5784983 h 6208152"/>
              <a:gd name="connsiteX1147" fmla="*/ 10401226 w 13529165"/>
              <a:gd name="connsiteY1147" fmla="*/ 5787335 h 6208152"/>
              <a:gd name="connsiteX1148" fmla="*/ 10413972 w 13529165"/>
              <a:gd name="connsiteY1148" fmla="*/ 5790344 h 6208152"/>
              <a:gd name="connsiteX1149" fmla="*/ 10423639 w 13529165"/>
              <a:gd name="connsiteY1149" fmla="*/ 5793801 h 6208152"/>
              <a:gd name="connsiteX1150" fmla="*/ 10437082 w 13529165"/>
              <a:gd name="connsiteY1150" fmla="*/ 5790889 h 6208152"/>
              <a:gd name="connsiteX1151" fmla="*/ 10447569 w 13529165"/>
              <a:gd name="connsiteY1151" fmla="*/ 5791314 h 6208152"/>
              <a:gd name="connsiteX1152" fmla="*/ 10512846 w 13529165"/>
              <a:gd name="connsiteY1152" fmla="*/ 5787753 h 6208152"/>
              <a:gd name="connsiteX1153" fmla="*/ 10544912 w 13529165"/>
              <a:gd name="connsiteY1153" fmla="*/ 5785522 h 6208152"/>
              <a:gd name="connsiteX1154" fmla="*/ 10565547 w 13529165"/>
              <a:gd name="connsiteY1154" fmla="*/ 5790445 h 6208152"/>
              <a:gd name="connsiteX1155" fmla="*/ 10589214 w 13529165"/>
              <a:gd name="connsiteY1155" fmla="*/ 5784267 h 6208152"/>
              <a:gd name="connsiteX1156" fmla="*/ 10614985 w 13529165"/>
              <a:gd name="connsiteY1156" fmla="*/ 5795319 h 6208152"/>
              <a:gd name="connsiteX1157" fmla="*/ 10589338 w 13529165"/>
              <a:gd name="connsiteY1157" fmla="*/ 5813324 h 6208152"/>
              <a:gd name="connsiteX1158" fmla="*/ 10577551 w 13529165"/>
              <a:gd name="connsiteY1158" fmla="*/ 5814965 h 6208152"/>
              <a:gd name="connsiteX1159" fmla="*/ 10564480 w 13529165"/>
              <a:gd name="connsiteY1159" fmla="*/ 5810613 h 6208152"/>
              <a:gd name="connsiteX1160" fmla="*/ 10543134 w 13529165"/>
              <a:gd name="connsiteY1160" fmla="*/ 5816921 h 6208152"/>
              <a:gd name="connsiteX1161" fmla="*/ 10541741 w 13529165"/>
              <a:gd name="connsiteY1161" fmla="*/ 5816921 h 6208152"/>
              <a:gd name="connsiteX1162" fmla="*/ 10486024 w 13529165"/>
              <a:gd name="connsiteY1162" fmla="*/ 5822269 h 6208152"/>
              <a:gd name="connsiteX1163" fmla="*/ 10466178 w 13529165"/>
              <a:gd name="connsiteY1163" fmla="*/ 5831674 h 6208152"/>
              <a:gd name="connsiteX1164" fmla="*/ 10450632 w 13529165"/>
              <a:gd name="connsiteY1164" fmla="*/ 5828953 h 6208152"/>
              <a:gd name="connsiteX1165" fmla="*/ 10443114 w 13529165"/>
              <a:gd name="connsiteY1165" fmla="*/ 5827189 h 6208152"/>
              <a:gd name="connsiteX1166" fmla="*/ 10427290 w 13529165"/>
              <a:gd name="connsiteY1166" fmla="*/ 5849147 h 6208152"/>
              <a:gd name="connsiteX1167" fmla="*/ 10415085 w 13529165"/>
              <a:gd name="connsiteY1167" fmla="*/ 5823696 h 6208152"/>
              <a:gd name="connsiteX1168" fmla="*/ 10415070 w 13529165"/>
              <a:gd name="connsiteY1168" fmla="*/ 5823190 h 6208152"/>
              <a:gd name="connsiteX1169" fmla="*/ 10415024 w 13529165"/>
              <a:gd name="connsiteY1169" fmla="*/ 5823190 h 6208152"/>
              <a:gd name="connsiteX1170" fmla="*/ 10391759 w 13529165"/>
              <a:gd name="connsiteY1170" fmla="*/ 5811385 h 6208152"/>
              <a:gd name="connsiteX1171" fmla="*/ 10387954 w 13529165"/>
              <a:gd name="connsiteY1171" fmla="*/ 5808110 h 6208152"/>
              <a:gd name="connsiteX1172" fmla="*/ 10376074 w 13529165"/>
              <a:gd name="connsiteY1172" fmla="*/ 5811343 h 6208152"/>
              <a:gd name="connsiteX1173" fmla="*/ 10363049 w 13529165"/>
              <a:gd name="connsiteY1173" fmla="*/ 5813217 h 6208152"/>
              <a:gd name="connsiteX1174" fmla="*/ 10354155 w 13529165"/>
              <a:gd name="connsiteY1174" fmla="*/ 5814168 h 6208152"/>
              <a:gd name="connsiteX1175" fmla="*/ 10322259 w 13529165"/>
              <a:gd name="connsiteY1175" fmla="*/ 5810879 h 6208152"/>
              <a:gd name="connsiteX1176" fmla="*/ 10283294 w 13529165"/>
              <a:gd name="connsiteY1176" fmla="*/ 5791246 h 6208152"/>
              <a:gd name="connsiteX1177" fmla="*/ 10316257 w 13529165"/>
              <a:gd name="connsiteY1177" fmla="*/ 5779097 h 6208152"/>
              <a:gd name="connsiteX1178" fmla="*/ 10091783 w 13529165"/>
              <a:gd name="connsiteY1178" fmla="*/ 5779097 h 6208152"/>
              <a:gd name="connsiteX1179" fmla="*/ 10118596 w 13529165"/>
              <a:gd name="connsiteY1179" fmla="*/ 5791031 h 6208152"/>
              <a:gd name="connsiteX1180" fmla="*/ 10081135 w 13529165"/>
              <a:gd name="connsiteY1180" fmla="*/ 5807322 h 6208152"/>
              <a:gd name="connsiteX1181" fmla="*/ 10047636 w 13529165"/>
              <a:gd name="connsiteY1181" fmla="*/ 5813765 h 6208152"/>
              <a:gd name="connsiteX1182" fmla="*/ 10036657 w 13529165"/>
              <a:gd name="connsiteY1182" fmla="*/ 5816749 h 6208152"/>
              <a:gd name="connsiteX1183" fmla="*/ 10026469 w 13529165"/>
              <a:gd name="connsiteY1183" fmla="*/ 5811736 h 6208152"/>
              <a:gd name="connsiteX1184" fmla="*/ 10025247 w 13529165"/>
              <a:gd name="connsiteY1184" fmla="*/ 5797294 h 6208152"/>
              <a:gd name="connsiteX1185" fmla="*/ 10074382 w 13529165"/>
              <a:gd name="connsiteY1185" fmla="*/ 5779589 h 6208152"/>
              <a:gd name="connsiteX1186" fmla="*/ 10091783 w 13529165"/>
              <a:gd name="connsiteY1186" fmla="*/ 5779097 h 6208152"/>
              <a:gd name="connsiteX1187" fmla="*/ 5847078 w 13529165"/>
              <a:gd name="connsiteY1187" fmla="*/ 5779097 h 6208152"/>
              <a:gd name="connsiteX1188" fmla="*/ 5867713 w 13529165"/>
              <a:gd name="connsiteY1188" fmla="*/ 5779522 h 6208152"/>
              <a:gd name="connsiteX1189" fmla="*/ 5917089 w 13529165"/>
              <a:gd name="connsiteY1189" fmla="*/ 5785120 h 6208152"/>
              <a:gd name="connsiteX1190" fmla="*/ 5922085 w 13529165"/>
              <a:gd name="connsiteY1190" fmla="*/ 5784983 h 6208152"/>
              <a:gd name="connsiteX1191" fmla="*/ 5932047 w 13529165"/>
              <a:gd name="connsiteY1191" fmla="*/ 5787335 h 6208152"/>
              <a:gd name="connsiteX1192" fmla="*/ 5944793 w 13529165"/>
              <a:gd name="connsiteY1192" fmla="*/ 5790344 h 6208152"/>
              <a:gd name="connsiteX1193" fmla="*/ 5954461 w 13529165"/>
              <a:gd name="connsiteY1193" fmla="*/ 5793801 h 6208152"/>
              <a:gd name="connsiteX1194" fmla="*/ 5967903 w 13529165"/>
              <a:gd name="connsiteY1194" fmla="*/ 5790889 h 6208152"/>
              <a:gd name="connsiteX1195" fmla="*/ 5978390 w 13529165"/>
              <a:gd name="connsiteY1195" fmla="*/ 5791314 h 6208152"/>
              <a:gd name="connsiteX1196" fmla="*/ 6043668 w 13529165"/>
              <a:gd name="connsiteY1196" fmla="*/ 5787753 h 6208152"/>
              <a:gd name="connsiteX1197" fmla="*/ 6075734 w 13529165"/>
              <a:gd name="connsiteY1197" fmla="*/ 5785522 h 6208152"/>
              <a:gd name="connsiteX1198" fmla="*/ 6096369 w 13529165"/>
              <a:gd name="connsiteY1198" fmla="*/ 5790445 h 6208152"/>
              <a:gd name="connsiteX1199" fmla="*/ 6120035 w 13529165"/>
              <a:gd name="connsiteY1199" fmla="*/ 5784267 h 6208152"/>
              <a:gd name="connsiteX1200" fmla="*/ 6145806 w 13529165"/>
              <a:gd name="connsiteY1200" fmla="*/ 5795319 h 6208152"/>
              <a:gd name="connsiteX1201" fmla="*/ 6120159 w 13529165"/>
              <a:gd name="connsiteY1201" fmla="*/ 5813324 h 6208152"/>
              <a:gd name="connsiteX1202" fmla="*/ 6108372 w 13529165"/>
              <a:gd name="connsiteY1202" fmla="*/ 5814965 h 6208152"/>
              <a:gd name="connsiteX1203" fmla="*/ 6095301 w 13529165"/>
              <a:gd name="connsiteY1203" fmla="*/ 5810613 h 6208152"/>
              <a:gd name="connsiteX1204" fmla="*/ 6073955 w 13529165"/>
              <a:gd name="connsiteY1204" fmla="*/ 5816921 h 6208152"/>
              <a:gd name="connsiteX1205" fmla="*/ 6072563 w 13529165"/>
              <a:gd name="connsiteY1205" fmla="*/ 5816921 h 6208152"/>
              <a:gd name="connsiteX1206" fmla="*/ 6016845 w 13529165"/>
              <a:gd name="connsiteY1206" fmla="*/ 5822269 h 6208152"/>
              <a:gd name="connsiteX1207" fmla="*/ 5996999 w 13529165"/>
              <a:gd name="connsiteY1207" fmla="*/ 5831674 h 6208152"/>
              <a:gd name="connsiteX1208" fmla="*/ 5981453 w 13529165"/>
              <a:gd name="connsiteY1208" fmla="*/ 5828953 h 6208152"/>
              <a:gd name="connsiteX1209" fmla="*/ 5973936 w 13529165"/>
              <a:gd name="connsiteY1209" fmla="*/ 5827189 h 6208152"/>
              <a:gd name="connsiteX1210" fmla="*/ 5958111 w 13529165"/>
              <a:gd name="connsiteY1210" fmla="*/ 5849147 h 6208152"/>
              <a:gd name="connsiteX1211" fmla="*/ 5945907 w 13529165"/>
              <a:gd name="connsiteY1211" fmla="*/ 5823696 h 6208152"/>
              <a:gd name="connsiteX1212" fmla="*/ 5945891 w 13529165"/>
              <a:gd name="connsiteY1212" fmla="*/ 5823190 h 6208152"/>
              <a:gd name="connsiteX1213" fmla="*/ 5945845 w 13529165"/>
              <a:gd name="connsiteY1213" fmla="*/ 5823190 h 6208152"/>
              <a:gd name="connsiteX1214" fmla="*/ 5922580 w 13529165"/>
              <a:gd name="connsiteY1214" fmla="*/ 5811385 h 6208152"/>
              <a:gd name="connsiteX1215" fmla="*/ 5918775 w 13529165"/>
              <a:gd name="connsiteY1215" fmla="*/ 5808110 h 6208152"/>
              <a:gd name="connsiteX1216" fmla="*/ 5906895 w 13529165"/>
              <a:gd name="connsiteY1216" fmla="*/ 5811343 h 6208152"/>
              <a:gd name="connsiteX1217" fmla="*/ 5893871 w 13529165"/>
              <a:gd name="connsiteY1217" fmla="*/ 5813217 h 6208152"/>
              <a:gd name="connsiteX1218" fmla="*/ 5884976 w 13529165"/>
              <a:gd name="connsiteY1218" fmla="*/ 5814168 h 6208152"/>
              <a:gd name="connsiteX1219" fmla="*/ 5853080 w 13529165"/>
              <a:gd name="connsiteY1219" fmla="*/ 5810879 h 6208152"/>
              <a:gd name="connsiteX1220" fmla="*/ 5814115 w 13529165"/>
              <a:gd name="connsiteY1220" fmla="*/ 5791246 h 6208152"/>
              <a:gd name="connsiteX1221" fmla="*/ 5847078 w 13529165"/>
              <a:gd name="connsiteY1221" fmla="*/ 5779097 h 6208152"/>
              <a:gd name="connsiteX1222" fmla="*/ 5622605 w 13529165"/>
              <a:gd name="connsiteY1222" fmla="*/ 5779097 h 6208152"/>
              <a:gd name="connsiteX1223" fmla="*/ 5649418 w 13529165"/>
              <a:gd name="connsiteY1223" fmla="*/ 5791031 h 6208152"/>
              <a:gd name="connsiteX1224" fmla="*/ 5611957 w 13529165"/>
              <a:gd name="connsiteY1224" fmla="*/ 5807322 h 6208152"/>
              <a:gd name="connsiteX1225" fmla="*/ 5578458 w 13529165"/>
              <a:gd name="connsiteY1225" fmla="*/ 5813765 h 6208152"/>
              <a:gd name="connsiteX1226" fmla="*/ 5567479 w 13529165"/>
              <a:gd name="connsiteY1226" fmla="*/ 5816749 h 6208152"/>
              <a:gd name="connsiteX1227" fmla="*/ 5557292 w 13529165"/>
              <a:gd name="connsiteY1227" fmla="*/ 5811736 h 6208152"/>
              <a:gd name="connsiteX1228" fmla="*/ 5556069 w 13529165"/>
              <a:gd name="connsiteY1228" fmla="*/ 5797294 h 6208152"/>
              <a:gd name="connsiteX1229" fmla="*/ 5605204 w 13529165"/>
              <a:gd name="connsiteY1229" fmla="*/ 5779589 h 6208152"/>
              <a:gd name="connsiteX1230" fmla="*/ 5622605 w 13529165"/>
              <a:gd name="connsiteY1230" fmla="*/ 5779097 h 6208152"/>
              <a:gd name="connsiteX1231" fmla="*/ 292209 w 13529165"/>
              <a:gd name="connsiteY1231" fmla="*/ 5779097 h 6208152"/>
              <a:gd name="connsiteX1232" fmla="*/ 312843 w 13529165"/>
              <a:gd name="connsiteY1232" fmla="*/ 5779522 h 6208152"/>
              <a:gd name="connsiteX1233" fmla="*/ 362219 w 13529165"/>
              <a:gd name="connsiteY1233" fmla="*/ 5785120 h 6208152"/>
              <a:gd name="connsiteX1234" fmla="*/ 367215 w 13529165"/>
              <a:gd name="connsiteY1234" fmla="*/ 5784983 h 6208152"/>
              <a:gd name="connsiteX1235" fmla="*/ 377176 w 13529165"/>
              <a:gd name="connsiteY1235" fmla="*/ 5787335 h 6208152"/>
              <a:gd name="connsiteX1236" fmla="*/ 389922 w 13529165"/>
              <a:gd name="connsiteY1236" fmla="*/ 5790344 h 6208152"/>
              <a:gd name="connsiteX1237" fmla="*/ 399590 w 13529165"/>
              <a:gd name="connsiteY1237" fmla="*/ 5793801 h 6208152"/>
              <a:gd name="connsiteX1238" fmla="*/ 413032 w 13529165"/>
              <a:gd name="connsiteY1238" fmla="*/ 5790889 h 6208152"/>
              <a:gd name="connsiteX1239" fmla="*/ 423519 w 13529165"/>
              <a:gd name="connsiteY1239" fmla="*/ 5791314 h 6208152"/>
              <a:gd name="connsiteX1240" fmla="*/ 488796 w 13529165"/>
              <a:gd name="connsiteY1240" fmla="*/ 5787753 h 6208152"/>
              <a:gd name="connsiteX1241" fmla="*/ 520861 w 13529165"/>
              <a:gd name="connsiteY1241" fmla="*/ 5785522 h 6208152"/>
              <a:gd name="connsiteX1242" fmla="*/ 541497 w 13529165"/>
              <a:gd name="connsiteY1242" fmla="*/ 5790445 h 6208152"/>
              <a:gd name="connsiteX1243" fmla="*/ 565163 w 13529165"/>
              <a:gd name="connsiteY1243" fmla="*/ 5784267 h 6208152"/>
              <a:gd name="connsiteX1244" fmla="*/ 590933 w 13529165"/>
              <a:gd name="connsiteY1244" fmla="*/ 5795319 h 6208152"/>
              <a:gd name="connsiteX1245" fmla="*/ 565287 w 13529165"/>
              <a:gd name="connsiteY1245" fmla="*/ 5813324 h 6208152"/>
              <a:gd name="connsiteX1246" fmla="*/ 553500 w 13529165"/>
              <a:gd name="connsiteY1246" fmla="*/ 5814965 h 6208152"/>
              <a:gd name="connsiteX1247" fmla="*/ 540429 w 13529165"/>
              <a:gd name="connsiteY1247" fmla="*/ 5810613 h 6208152"/>
              <a:gd name="connsiteX1248" fmla="*/ 519083 w 13529165"/>
              <a:gd name="connsiteY1248" fmla="*/ 5816921 h 6208152"/>
              <a:gd name="connsiteX1249" fmla="*/ 517691 w 13529165"/>
              <a:gd name="connsiteY1249" fmla="*/ 5816921 h 6208152"/>
              <a:gd name="connsiteX1250" fmla="*/ 461974 w 13529165"/>
              <a:gd name="connsiteY1250" fmla="*/ 5822269 h 6208152"/>
              <a:gd name="connsiteX1251" fmla="*/ 442128 w 13529165"/>
              <a:gd name="connsiteY1251" fmla="*/ 5831674 h 6208152"/>
              <a:gd name="connsiteX1252" fmla="*/ 426582 w 13529165"/>
              <a:gd name="connsiteY1252" fmla="*/ 5828953 h 6208152"/>
              <a:gd name="connsiteX1253" fmla="*/ 419065 w 13529165"/>
              <a:gd name="connsiteY1253" fmla="*/ 5827189 h 6208152"/>
              <a:gd name="connsiteX1254" fmla="*/ 403240 w 13529165"/>
              <a:gd name="connsiteY1254" fmla="*/ 5849147 h 6208152"/>
              <a:gd name="connsiteX1255" fmla="*/ 391036 w 13529165"/>
              <a:gd name="connsiteY1255" fmla="*/ 5823696 h 6208152"/>
              <a:gd name="connsiteX1256" fmla="*/ 391021 w 13529165"/>
              <a:gd name="connsiteY1256" fmla="*/ 5823190 h 6208152"/>
              <a:gd name="connsiteX1257" fmla="*/ 390974 w 13529165"/>
              <a:gd name="connsiteY1257" fmla="*/ 5823190 h 6208152"/>
              <a:gd name="connsiteX1258" fmla="*/ 367710 w 13529165"/>
              <a:gd name="connsiteY1258" fmla="*/ 5811385 h 6208152"/>
              <a:gd name="connsiteX1259" fmla="*/ 363905 w 13529165"/>
              <a:gd name="connsiteY1259" fmla="*/ 5808110 h 6208152"/>
              <a:gd name="connsiteX1260" fmla="*/ 352025 w 13529165"/>
              <a:gd name="connsiteY1260" fmla="*/ 5811343 h 6208152"/>
              <a:gd name="connsiteX1261" fmla="*/ 339000 w 13529165"/>
              <a:gd name="connsiteY1261" fmla="*/ 5813217 h 6208152"/>
              <a:gd name="connsiteX1262" fmla="*/ 330106 w 13529165"/>
              <a:gd name="connsiteY1262" fmla="*/ 5814168 h 6208152"/>
              <a:gd name="connsiteX1263" fmla="*/ 298210 w 13529165"/>
              <a:gd name="connsiteY1263" fmla="*/ 5810879 h 6208152"/>
              <a:gd name="connsiteX1264" fmla="*/ 259245 w 13529165"/>
              <a:gd name="connsiteY1264" fmla="*/ 5791246 h 6208152"/>
              <a:gd name="connsiteX1265" fmla="*/ 292209 w 13529165"/>
              <a:gd name="connsiteY1265" fmla="*/ 5779097 h 6208152"/>
              <a:gd name="connsiteX1266" fmla="*/ 67737 w 13529165"/>
              <a:gd name="connsiteY1266" fmla="*/ 5779097 h 6208152"/>
              <a:gd name="connsiteX1267" fmla="*/ 94550 w 13529165"/>
              <a:gd name="connsiteY1267" fmla="*/ 5791031 h 6208152"/>
              <a:gd name="connsiteX1268" fmla="*/ 57089 w 13529165"/>
              <a:gd name="connsiteY1268" fmla="*/ 5807322 h 6208152"/>
              <a:gd name="connsiteX1269" fmla="*/ 23590 w 13529165"/>
              <a:gd name="connsiteY1269" fmla="*/ 5813765 h 6208152"/>
              <a:gd name="connsiteX1270" fmla="*/ 12611 w 13529165"/>
              <a:gd name="connsiteY1270" fmla="*/ 5816749 h 6208152"/>
              <a:gd name="connsiteX1271" fmla="*/ 2424 w 13529165"/>
              <a:gd name="connsiteY1271" fmla="*/ 5811736 h 6208152"/>
              <a:gd name="connsiteX1272" fmla="*/ 1202 w 13529165"/>
              <a:gd name="connsiteY1272" fmla="*/ 5797294 h 6208152"/>
              <a:gd name="connsiteX1273" fmla="*/ 50336 w 13529165"/>
              <a:gd name="connsiteY1273" fmla="*/ 5779589 h 6208152"/>
              <a:gd name="connsiteX1274" fmla="*/ 67737 w 13529165"/>
              <a:gd name="connsiteY1274" fmla="*/ 5779097 h 6208152"/>
              <a:gd name="connsiteX1275" fmla="*/ 4348559 w 13529165"/>
              <a:gd name="connsiteY1275" fmla="*/ 5766346 h 6208152"/>
              <a:gd name="connsiteX1276" fmla="*/ 4346530 w 13529165"/>
              <a:gd name="connsiteY1276" fmla="*/ 5768453 h 6208152"/>
              <a:gd name="connsiteX1277" fmla="*/ 4345594 w 13529165"/>
              <a:gd name="connsiteY1277" fmla="*/ 5769750 h 6208152"/>
              <a:gd name="connsiteX1278" fmla="*/ 4348090 w 13529165"/>
              <a:gd name="connsiteY1278" fmla="*/ 5772019 h 6208152"/>
              <a:gd name="connsiteX1279" fmla="*/ 4348559 w 13529165"/>
              <a:gd name="connsiteY1279" fmla="*/ 5766346 h 6208152"/>
              <a:gd name="connsiteX1280" fmla="*/ 10924546 w 13529165"/>
              <a:gd name="connsiteY1280" fmla="*/ 5763198 h 6208152"/>
              <a:gd name="connsiteX1281" fmla="*/ 10922468 w 13529165"/>
              <a:gd name="connsiteY1281" fmla="*/ 5763341 h 6208152"/>
              <a:gd name="connsiteX1282" fmla="*/ 10918378 w 13529165"/>
              <a:gd name="connsiteY1282" fmla="*/ 5763226 h 6208152"/>
              <a:gd name="connsiteX1283" fmla="*/ 10921026 w 13529165"/>
              <a:gd name="connsiteY1283" fmla="*/ 5768483 h 6208152"/>
              <a:gd name="connsiteX1284" fmla="*/ 10922393 w 13529165"/>
              <a:gd name="connsiteY1284" fmla="*/ 5767382 h 6208152"/>
              <a:gd name="connsiteX1285" fmla="*/ 10924546 w 13529165"/>
              <a:gd name="connsiteY1285" fmla="*/ 5763198 h 6208152"/>
              <a:gd name="connsiteX1286" fmla="*/ 6455369 w 13529165"/>
              <a:gd name="connsiteY1286" fmla="*/ 5763198 h 6208152"/>
              <a:gd name="connsiteX1287" fmla="*/ 6453290 w 13529165"/>
              <a:gd name="connsiteY1287" fmla="*/ 5763341 h 6208152"/>
              <a:gd name="connsiteX1288" fmla="*/ 6449200 w 13529165"/>
              <a:gd name="connsiteY1288" fmla="*/ 5763226 h 6208152"/>
              <a:gd name="connsiteX1289" fmla="*/ 6451849 w 13529165"/>
              <a:gd name="connsiteY1289" fmla="*/ 5768483 h 6208152"/>
              <a:gd name="connsiteX1290" fmla="*/ 6453216 w 13529165"/>
              <a:gd name="connsiteY1290" fmla="*/ 5767382 h 6208152"/>
              <a:gd name="connsiteX1291" fmla="*/ 6455369 w 13529165"/>
              <a:gd name="connsiteY1291" fmla="*/ 5763198 h 6208152"/>
              <a:gd name="connsiteX1292" fmla="*/ 900494 w 13529165"/>
              <a:gd name="connsiteY1292" fmla="*/ 5763198 h 6208152"/>
              <a:gd name="connsiteX1293" fmla="*/ 898416 w 13529165"/>
              <a:gd name="connsiteY1293" fmla="*/ 5763341 h 6208152"/>
              <a:gd name="connsiteX1294" fmla="*/ 894325 w 13529165"/>
              <a:gd name="connsiteY1294" fmla="*/ 5763226 h 6208152"/>
              <a:gd name="connsiteX1295" fmla="*/ 896974 w 13529165"/>
              <a:gd name="connsiteY1295" fmla="*/ 5768483 h 6208152"/>
              <a:gd name="connsiteX1296" fmla="*/ 898341 w 13529165"/>
              <a:gd name="connsiteY1296" fmla="*/ 5767382 h 6208152"/>
              <a:gd name="connsiteX1297" fmla="*/ 900494 w 13529165"/>
              <a:gd name="connsiteY1297" fmla="*/ 5763198 h 6208152"/>
              <a:gd name="connsiteX1298" fmla="*/ 3504923 w 13529165"/>
              <a:gd name="connsiteY1298" fmla="*/ 5761322 h 6208152"/>
              <a:gd name="connsiteX1299" fmla="*/ 3496338 w 13529165"/>
              <a:gd name="connsiteY1299" fmla="*/ 5761727 h 6208152"/>
              <a:gd name="connsiteX1300" fmla="*/ 3496338 w 13529165"/>
              <a:gd name="connsiteY1300" fmla="*/ 5762537 h 6208152"/>
              <a:gd name="connsiteX1301" fmla="*/ 3496338 w 13529165"/>
              <a:gd name="connsiteY1301" fmla="*/ 5764969 h 6208152"/>
              <a:gd name="connsiteX1302" fmla="*/ 3495401 w 13529165"/>
              <a:gd name="connsiteY1302" fmla="*/ 5771127 h 6208152"/>
              <a:gd name="connsiteX1303" fmla="*/ 3513668 w 13529165"/>
              <a:gd name="connsiteY1303" fmla="*/ 5775746 h 6208152"/>
              <a:gd name="connsiteX1304" fmla="*/ 3514917 w 13529165"/>
              <a:gd name="connsiteY1304" fmla="*/ 5779231 h 6208152"/>
              <a:gd name="connsiteX1305" fmla="*/ 3535060 w 13529165"/>
              <a:gd name="connsiteY1305" fmla="*/ 5780446 h 6208152"/>
              <a:gd name="connsiteX1306" fmla="*/ 3559421 w 13529165"/>
              <a:gd name="connsiteY1306" fmla="*/ 5779555 h 6208152"/>
              <a:gd name="connsiteX1307" fmla="*/ 3565354 w 13529165"/>
              <a:gd name="connsiteY1307" fmla="*/ 5779393 h 6208152"/>
              <a:gd name="connsiteX1308" fmla="*/ 3594551 w 13529165"/>
              <a:gd name="connsiteY1308" fmla="*/ 5794952 h 6208152"/>
              <a:gd name="connsiteX1309" fmla="*/ 3592522 w 13529165"/>
              <a:gd name="connsiteY1309" fmla="*/ 5814076 h 6208152"/>
              <a:gd name="connsiteX1310" fmla="*/ 3572224 w 13529165"/>
              <a:gd name="connsiteY1310" fmla="*/ 5823638 h 6208152"/>
              <a:gd name="connsiteX1311" fmla="*/ 3558641 w 13529165"/>
              <a:gd name="connsiteY1311" fmla="*/ 5820802 h 6208152"/>
              <a:gd name="connsiteX1312" fmla="*/ 3550522 w 13529165"/>
              <a:gd name="connsiteY1312" fmla="*/ 5823638 h 6208152"/>
              <a:gd name="connsiteX1313" fmla="*/ 3539434 w 13529165"/>
              <a:gd name="connsiteY1313" fmla="*/ 5821774 h 6208152"/>
              <a:gd name="connsiteX1314" fmla="*/ 3514917 w 13529165"/>
              <a:gd name="connsiteY1314" fmla="*/ 5817885 h 6208152"/>
              <a:gd name="connsiteX1315" fmla="*/ 3498365 w 13529165"/>
              <a:gd name="connsiteY1315" fmla="*/ 5807836 h 6208152"/>
              <a:gd name="connsiteX1316" fmla="*/ 3493526 w 13529165"/>
              <a:gd name="connsiteY1316" fmla="*/ 5806783 h 6208152"/>
              <a:gd name="connsiteX1317" fmla="*/ 3483848 w 13529165"/>
              <a:gd name="connsiteY1317" fmla="*/ 5817804 h 6208152"/>
              <a:gd name="connsiteX1318" fmla="*/ 3482443 w 13529165"/>
              <a:gd name="connsiteY1318" fmla="*/ 5877284 h 6208152"/>
              <a:gd name="connsiteX1319" fmla="*/ 3481663 w 13529165"/>
              <a:gd name="connsiteY1319" fmla="*/ 5935711 h 6208152"/>
              <a:gd name="connsiteX1320" fmla="*/ 3478852 w 13529165"/>
              <a:gd name="connsiteY1320" fmla="*/ 5963749 h 6208152"/>
              <a:gd name="connsiteX1321" fmla="*/ 3480882 w 13529165"/>
              <a:gd name="connsiteY1321" fmla="*/ 5966504 h 6208152"/>
              <a:gd name="connsiteX1322" fmla="*/ 3488063 w 13529165"/>
              <a:gd name="connsiteY1322" fmla="*/ 5994948 h 6208152"/>
              <a:gd name="connsiteX1323" fmla="*/ 3488219 w 13529165"/>
              <a:gd name="connsiteY1323" fmla="*/ 5998189 h 6208152"/>
              <a:gd name="connsiteX1324" fmla="*/ 3662633 w 13529165"/>
              <a:gd name="connsiteY1324" fmla="*/ 5995353 h 6208152"/>
              <a:gd name="connsiteX1325" fmla="*/ 3938064 w 13529165"/>
              <a:gd name="connsiteY1325" fmla="*/ 5993084 h 6208152"/>
              <a:gd name="connsiteX1326" fmla="*/ 4206473 w 13529165"/>
              <a:gd name="connsiteY1326" fmla="*/ 5994299 h 6208152"/>
              <a:gd name="connsiteX1327" fmla="*/ 4213342 w 13529165"/>
              <a:gd name="connsiteY1327" fmla="*/ 5994380 h 6208152"/>
              <a:gd name="connsiteX1328" fmla="*/ 4232236 w 13529165"/>
              <a:gd name="connsiteY1328" fmla="*/ 5994461 h 6208152"/>
              <a:gd name="connsiteX1329" fmla="*/ 4280325 w 13529165"/>
              <a:gd name="connsiteY1329" fmla="*/ 5985385 h 6208152"/>
              <a:gd name="connsiteX1330" fmla="*/ 4287821 w 13529165"/>
              <a:gd name="connsiteY1330" fmla="*/ 5916100 h 6208152"/>
              <a:gd name="connsiteX1331" fmla="*/ 4287976 w 13529165"/>
              <a:gd name="connsiteY1331" fmla="*/ 5908726 h 6208152"/>
              <a:gd name="connsiteX1332" fmla="*/ 4292348 w 13529165"/>
              <a:gd name="connsiteY1332" fmla="*/ 5825664 h 6208152"/>
              <a:gd name="connsiteX1333" fmla="*/ 4279701 w 13529165"/>
              <a:gd name="connsiteY1333" fmla="*/ 5787496 h 6208152"/>
              <a:gd name="connsiteX1334" fmla="*/ 4280013 w 13529165"/>
              <a:gd name="connsiteY1334" fmla="*/ 5772748 h 6208152"/>
              <a:gd name="connsiteX1335" fmla="*/ 4093734 w 13529165"/>
              <a:gd name="connsiteY1335" fmla="*/ 5771370 h 6208152"/>
              <a:gd name="connsiteX1336" fmla="*/ 4027218 w 13529165"/>
              <a:gd name="connsiteY1336" fmla="*/ 5771046 h 6208152"/>
              <a:gd name="connsiteX1337" fmla="*/ 3909493 w 13529165"/>
              <a:gd name="connsiteY1337" fmla="*/ 5773558 h 6208152"/>
              <a:gd name="connsiteX1338" fmla="*/ 3906841 w 13529165"/>
              <a:gd name="connsiteY1338" fmla="*/ 5776881 h 6208152"/>
              <a:gd name="connsiteX1339" fmla="*/ 3917612 w 13529165"/>
              <a:gd name="connsiteY1339" fmla="*/ 5794790 h 6208152"/>
              <a:gd name="connsiteX1340" fmla="*/ 3904029 w 13529165"/>
              <a:gd name="connsiteY1340" fmla="*/ 5803785 h 6208152"/>
              <a:gd name="connsiteX1341" fmla="*/ 3886226 w 13529165"/>
              <a:gd name="connsiteY1341" fmla="*/ 5800948 h 6208152"/>
              <a:gd name="connsiteX1342" fmla="*/ 3862496 w 13529165"/>
              <a:gd name="connsiteY1342" fmla="*/ 5785795 h 6208152"/>
              <a:gd name="connsiteX1343" fmla="*/ 3862651 w 13529165"/>
              <a:gd name="connsiteY1343" fmla="*/ 5770398 h 6208152"/>
              <a:gd name="connsiteX1344" fmla="*/ 3846882 w 13529165"/>
              <a:gd name="connsiteY1344" fmla="*/ 5770236 h 6208152"/>
              <a:gd name="connsiteX1345" fmla="*/ 3837515 w 13529165"/>
              <a:gd name="connsiteY1345" fmla="*/ 5770560 h 6208152"/>
              <a:gd name="connsiteX1346" fmla="*/ 3837981 w 13529165"/>
              <a:gd name="connsiteY1346" fmla="*/ 5774936 h 6208152"/>
              <a:gd name="connsiteX1347" fmla="*/ 3812063 w 13529165"/>
              <a:gd name="connsiteY1347" fmla="*/ 5794222 h 6208152"/>
              <a:gd name="connsiteX1348" fmla="*/ 3778180 w 13529165"/>
              <a:gd name="connsiteY1348" fmla="*/ 5777934 h 6208152"/>
              <a:gd name="connsiteX1349" fmla="*/ 3736021 w 13529165"/>
              <a:gd name="connsiteY1349" fmla="*/ 5772586 h 6208152"/>
              <a:gd name="connsiteX1350" fmla="*/ 3685585 w 13529165"/>
              <a:gd name="connsiteY1350" fmla="*/ 5770398 h 6208152"/>
              <a:gd name="connsiteX1351" fmla="*/ 3682935 w 13529165"/>
              <a:gd name="connsiteY1351" fmla="*/ 5776476 h 6208152"/>
              <a:gd name="connsiteX1352" fmla="*/ 3674030 w 13529165"/>
              <a:gd name="connsiteY1352" fmla="*/ 5780689 h 6208152"/>
              <a:gd name="connsiteX1353" fmla="*/ 3662944 w 13529165"/>
              <a:gd name="connsiteY1353" fmla="*/ 5775746 h 6208152"/>
              <a:gd name="connsiteX1354" fmla="*/ 3647174 w 13529165"/>
              <a:gd name="connsiteY1354" fmla="*/ 5772505 h 6208152"/>
              <a:gd name="connsiteX1355" fmla="*/ 3647798 w 13529165"/>
              <a:gd name="connsiteY1355" fmla="*/ 5787821 h 6208152"/>
              <a:gd name="connsiteX1356" fmla="*/ 3615163 w 13529165"/>
              <a:gd name="connsiteY1356" fmla="*/ 5798598 h 6208152"/>
              <a:gd name="connsiteX1357" fmla="*/ 3611729 w 13529165"/>
              <a:gd name="connsiteY1357" fmla="*/ 5798679 h 6208152"/>
              <a:gd name="connsiteX1358" fmla="*/ 3593615 w 13529165"/>
              <a:gd name="connsiteY1358" fmla="*/ 5788793 h 6208152"/>
              <a:gd name="connsiteX1359" fmla="*/ 3602047 w 13529165"/>
              <a:gd name="connsiteY1359" fmla="*/ 5775503 h 6208152"/>
              <a:gd name="connsiteX1360" fmla="*/ 3610168 w 13529165"/>
              <a:gd name="connsiteY1360" fmla="*/ 5769425 h 6208152"/>
              <a:gd name="connsiteX1361" fmla="*/ 3610947 w 13529165"/>
              <a:gd name="connsiteY1361" fmla="*/ 5768129 h 6208152"/>
              <a:gd name="connsiteX1362" fmla="*/ 3584873 w 13529165"/>
              <a:gd name="connsiteY1362" fmla="*/ 5765941 h 6208152"/>
              <a:gd name="connsiteX1363" fmla="*/ 3570350 w 13529165"/>
              <a:gd name="connsiteY1363" fmla="*/ 5764969 h 6208152"/>
              <a:gd name="connsiteX1364" fmla="*/ 3504923 w 13529165"/>
              <a:gd name="connsiteY1364" fmla="*/ 5761322 h 6208152"/>
              <a:gd name="connsiteX1365" fmla="*/ 10921667 w 13529165"/>
              <a:gd name="connsiteY1365" fmla="*/ 5754298 h 6208152"/>
              <a:gd name="connsiteX1366" fmla="*/ 10918739 w 13529165"/>
              <a:gd name="connsiteY1366" fmla="*/ 5758698 h 6208152"/>
              <a:gd name="connsiteX1367" fmla="*/ 10924486 w 13529165"/>
              <a:gd name="connsiteY1367" fmla="*/ 5759285 h 6208152"/>
              <a:gd name="connsiteX1368" fmla="*/ 10924369 w 13529165"/>
              <a:gd name="connsiteY1368" fmla="*/ 5758555 h 6208152"/>
              <a:gd name="connsiteX1369" fmla="*/ 10921667 w 13529165"/>
              <a:gd name="connsiteY1369" fmla="*/ 5754298 h 6208152"/>
              <a:gd name="connsiteX1370" fmla="*/ 6452490 w 13529165"/>
              <a:gd name="connsiteY1370" fmla="*/ 5754298 h 6208152"/>
              <a:gd name="connsiteX1371" fmla="*/ 6449561 w 13529165"/>
              <a:gd name="connsiteY1371" fmla="*/ 5758698 h 6208152"/>
              <a:gd name="connsiteX1372" fmla="*/ 6455309 w 13529165"/>
              <a:gd name="connsiteY1372" fmla="*/ 5759285 h 6208152"/>
              <a:gd name="connsiteX1373" fmla="*/ 6455192 w 13529165"/>
              <a:gd name="connsiteY1373" fmla="*/ 5758555 h 6208152"/>
              <a:gd name="connsiteX1374" fmla="*/ 6452490 w 13529165"/>
              <a:gd name="connsiteY1374" fmla="*/ 5754298 h 6208152"/>
              <a:gd name="connsiteX1375" fmla="*/ 897615 w 13529165"/>
              <a:gd name="connsiteY1375" fmla="*/ 5754298 h 6208152"/>
              <a:gd name="connsiteX1376" fmla="*/ 894687 w 13529165"/>
              <a:gd name="connsiteY1376" fmla="*/ 5758698 h 6208152"/>
              <a:gd name="connsiteX1377" fmla="*/ 900434 w 13529165"/>
              <a:gd name="connsiteY1377" fmla="*/ 5759285 h 6208152"/>
              <a:gd name="connsiteX1378" fmla="*/ 900317 w 13529165"/>
              <a:gd name="connsiteY1378" fmla="*/ 5758555 h 6208152"/>
              <a:gd name="connsiteX1379" fmla="*/ 897615 w 13529165"/>
              <a:gd name="connsiteY1379" fmla="*/ 5754298 h 6208152"/>
              <a:gd name="connsiteX1380" fmla="*/ 11220586 w 13529165"/>
              <a:gd name="connsiteY1380" fmla="*/ 5751077 h 6208152"/>
              <a:gd name="connsiteX1381" fmla="*/ 11240759 w 13529165"/>
              <a:gd name="connsiteY1381" fmla="*/ 5752109 h 6208152"/>
              <a:gd name="connsiteX1382" fmla="*/ 11254265 w 13529165"/>
              <a:gd name="connsiteY1382" fmla="*/ 5763903 h 6208152"/>
              <a:gd name="connsiteX1383" fmla="*/ 11220589 w 13529165"/>
              <a:gd name="connsiteY1383" fmla="*/ 5774719 h 6208152"/>
              <a:gd name="connsiteX1384" fmla="*/ 11186902 w 13529165"/>
              <a:gd name="connsiteY1384" fmla="*/ 5763903 h 6208152"/>
              <a:gd name="connsiteX1385" fmla="*/ 11200403 w 13529165"/>
              <a:gd name="connsiteY1385" fmla="*/ 5752109 h 6208152"/>
              <a:gd name="connsiteX1386" fmla="*/ 11220586 w 13529165"/>
              <a:gd name="connsiteY1386" fmla="*/ 5751077 h 6208152"/>
              <a:gd name="connsiteX1387" fmla="*/ 11003366 w 13529165"/>
              <a:gd name="connsiteY1387" fmla="*/ 5751077 h 6208152"/>
              <a:gd name="connsiteX1388" fmla="*/ 11013254 w 13529165"/>
              <a:gd name="connsiteY1388" fmla="*/ 5751185 h 6208152"/>
              <a:gd name="connsiteX1389" fmla="*/ 11055232 w 13529165"/>
              <a:gd name="connsiteY1389" fmla="*/ 5761040 h 6208152"/>
              <a:gd name="connsiteX1390" fmla="*/ 11058158 w 13529165"/>
              <a:gd name="connsiteY1390" fmla="*/ 5766197 h 6208152"/>
              <a:gd name="connsiteX1391" fmla="*/ 11055091 w 13529165"/>
              <a:gd name="connsiteY1391" fmla="*/ 5771965 h 6208152"/>
              <a:gd name="connsiteX1392" fmla="*/ 11027661 w 13529165"/>
              <a:gd name="connsiteY1392" fmla="*/ 5780848 h 6208152"/>
              <a:gd name="connsiteX1393" fmla="*/ 10988533 w 13529165"/>
              <a:gd name="connsiteY1393" fmla="*/ 5775201 h 6208152"/>
              <a:gd name="connsiteX1394" fmla="*/ 10976889 w 13529165"/>
              <a:gd name="connsiteY1394" fmla="*/ 5761368 h 6208152"/>
              <a:gd name="connsiteX1395" fmla="*/ 11003366 w 13529165"/>
              <a:gd name="connsiteY1395" fmla="*/ 5751077 h 6208152"/>
              <a:gd name="connsiteX1396" fmla="*/ 6751408 w 13529165"/>
              <a:gd name="connsiteY1396" fmla="*/ 5751077 h 6208152"/>
              <a:gd name="connsiteX1397" fmla="*/ 6771581 w 13529165"/>
              <a:gd name="connsiteY1397" fmla="*/ 5752109 h 6208152"/>
              <a:gd name="connsiteX1398" fmla="*/ 6785088 w 13529165"/>
              <a:gd name="connsiteY1398" fmla="*/ 5763903 h 6208152"/>
              <a:gd name="connsiteX1399" fmla="*/ 6751411 w 13529165"/>
              <a:gd name="connsiteY1399" fmla="*/ 5774719 h 6208152"/>
              <a:gd name="connsiteX1400" fmla="*/ 6717725 w 13529165"/>
              <a:gd name="connsiteY1400" fmla="*/ 5763903 h 6208152"/>
              <a:gd name="connsiteX1401" fmla="*/ 6731225 w 13529165"/>
              <a:gd name="connsiteY1401" fmla="*/ 5752109 h 6208152"/>
              <a:gd name="connsiteX1402" fmla="*/ 6751408 w 13529165"/>
              <a:gd name="connsiteY1402" fmla="*/ 5751077 h 6208152"/>
              <a:gd name="connsiteX1403" fmla="*/ 6534189 w 13529165"/>
              <a:gd name="connsiteY1403" fmla="*/ 5751077 h 6208152"/>
              <a:gd name="connsiteX1404" fmla="*/ 6544076 w 13529165"/>
              <a:gd name="connsiteY1404" fmla="*/ 5751185 h 6208152"/>
              <a:gd name="connsiteX1405" fmla="*/ 6586054 w 13529165"/>
              <a:gd name="connsiteY1405" fmla="*/ 5761040 h 6208152"/>
              <a:gd name="connsiteX1406" fmla="*/ 6588980 w 13529165"/>
              <a:gd name="connsiteY1406" fmla="*/ 5766197 h 6208152"/>
              <a:gd name="connsiteX1407" fmla="*/ 6585913 w 13529165"/>
              <a:gd name="connsiteY1407" fmla="*/ 5771965 h 6208152"/>
              <a:gd name="connsiteX1408" fmla="*/ 6558483 w 13529165"/>
              <a:gd name="connsiteY1408" fmla="*/ 5780848 h 6208152"/>
              <a:gd name="connsiteX1409" fmla="*/ 6519355 w 13529165"/>
              <a:gd name="connsiteY1409" fmla="*/ 5775201 h 6208152"/>
              <a:gd name="connsiteX1410" fmla="*/ 6507711 w 13529165"/>
              <a:gd name="connsiteY1410" fmla="*/ 5761368 h 6208152"/>
              <a:gd name="connsiteX1411" fmla="*/ 6534189 w 13529165"/>
              <a:gd name="connsiteY1411" fmla="*/ 5751077 h 6208152"/>
              <a:gd name="connsiteX1412" fmla="*/ 1196530 w 13529165"/>
              <a:gd name="connsiteY1412" fmla="*/ 5751077 h 6208152"/>
              <a:gd name="connsiteX1413" fmla="*/ 1216703 w 13529165"/>
              <a:gd name="connsiteY1413" fmla="*/ 5752109 h 6208152"/>
              <a:gd name="connsiteX1414" fmla="*/ 1230210 w 13529165"/>
              <a:gd name="connsiteY1414" fmla="*/ 5763903 h 6208152"/>
              <a:gd name="connsiteX1415" fmla="*/ 1196534 w 13529165"/>
              <a:gd name="connsiteY1415" fmla="*/ 5774719 h 6208152"/>
              <a:gd name="connsiteX1416" fmla="*/ 1162848 w 13529165"/>
              <a:gd name="connsiteY1416" fmla="*/ 5763903 h 6208152"/>
              <a:gd name="connsiteX1417" fmla="*/ 1176348 w 13529165"/>
              <a:gd name="connsiteY1417" fmla="*/ 5752109 h 6208152"/>
              <a:gd name="connsiteX1418" fmla="*/ 1196530 w 13529165"/>
              <a:gd name="connsiteY1418" fmla="*/ 5751077 h 6208152"/>
              <a:gd name="connsiteX1419" fmla="*/ 979314 w 13529165"/>
              <a:gd name="connsiteY1419" fmla="*/ 5751077 h 6208152"/>
              <a:gd name="connsiteX1420" fmla="*/ 989201 w 13529165"/>
              <a:gd name="connsiteY1420" fmla="*/ 5751185 h 6208152"/>
              <a:gd name="connsiteX1421" fmla="*/ 1031178 w 13529165"/>
              <a:gd name="connsiteY1421" fmla="*/ 5761040 h 6208152"/>
              <a:gd name="connsiteX1422" fmla="*/ 1034105 w 13529165"/>
              <a:gd name="connsiteY1422" fmla="*/ 5766197 h 6208152"/>
              <a:gd name="connsiteX1423" fmla="*/ 1031037 w 13529165"/>
              <a:gd name="connsiteY1423" fmla="*/ 5771965 h 6208152"/>
              <a:gd name="connsiteX1424" fmla="*/ 1003607 w 13529165"/>
              <a:gd name="connsiteY1424" fmla="*/ 5780848 h 6208152"/>
              <a:gd name="connsiteX1425" fmla="*/ 964480 w 13529165"/>
              <a:gd name="connsiteY1425" fmla="*/ 5775201 h 6208152"/>
              <a:gd name="connsiteX1426" fmla="*/ 952836 w 13529165"/>
              <a:gd name="connsiteY1426" fmla="*/ 5761368 h 6208152"/>
              <a:gd name="connsiteX1427" fmla="*/ 979314 w 13529165"/>
              <a:gd name="connsiteY1427" fmla="*/ 5751077 h 6208152"/>
              <a:gd name="connsiteX1428" fmla="*/ 9950127 w 13529165"/>
              <a:gd name="connsiteY1428" fmla="*/ 5748838 h 6208152"/>
              <a:gd name="connsiteX1429" fmla="*/ 9950245 w 13529165"/>
              <a:gd name="connsiteY1429" fmla="*/ 5749566 h 6208152"/>
              <a:gd name="connsiteX1430" fmla="*/ 9952941 w 13529165"/>
              <a:gd name="connsiteY1430" fmla="*/ 5753799 h 6208152"/>
              <a:gd name="connsiteX1431" fmla="*/ 9955858 w 13529165"/>
              <a:gd name="connsiteY1431" fmla="*/ 5749422 h 6208152"/>
              <a:gd name="connsiteX1432" fmla="*/ 9950127 w 13529165"/>
              <a:gd name="connsiteY1432" fmla="*/ 5748838 h 6208152"/>
              <a:gd name="connsiteX1433" fmla="*/ 5481333 w 13529165"/>
              <a:gd name="connsiteY1433" fmla="*/ 5748838 h 6208152"/>
              <a:gd name="connsiteX1434" fmla="*/ 5481454 w 13529165"/>
              <a:gd name="connsiteY1434" fmla="*/ 5749566 h 6208152"/>
              <a:gd name="connsiteX1435" fmla="*/ 5484217 w 13529165"/>
              <a:gd name="connsiteY1435" fmla="*/ 5753799 h 6208152"/>
              <a:gd name="connsiteX1436" fmla="*/ 5487206 w 13529165"/>
              <a:gd name="connsiteY1436" fmla="*/ 5749422 h 6208152"/>
              <a:gd name="connsiteX1437" fmla="*/ 5481333 w 13529165"/>
              <a:gd name="connsiteY1437" fmla="*/ 5748838 h 6208152"/>
              <a:gd name="connsiteX1438" fmla="*/ 2622245 w 13529165"/>
              <a:gd name="connsiteY1438" fmla="*/ 5746492 h 6208152"/>
              <a:gd name="connsiteX1439" fmla="*/ 2625680 w 13529165"/>
              <a:gd name="connsiteY1439" fmla="*/ 5793169 h 6208152"/>
              <a:gd name="connsiteX1440" fmla="*/ 2628492 w 13529165"/>
              <a:gd name="connsiteY1440" fmla="*/ 5873880 h 6208152"/>
              <a:gd name="connsiteX1441" fmla="*/ 2626306 w 13529165"/>
              <a:gd name="connsiteY1441" fmla="*/ 5906457 h 6208152"/>
              <a:gd name="connsiteX1442" fmla="*/ 2625994 w 13529165"/>
              <a:gd name="connsiteY1442" fmla="*/ 5906619 h 6208152"/>
              <a:gd name="connsiteX1443" fmla="*/ 2630365 w 13529165"/>
              <a:gd name="connsiteY1443" fmla="*/ 5923393 h 6208152"/>
              <a:gd name="connsiteX1444" fmla="*/ 2629897 w 13529165"/>
              <a:gd name="connsiteY1444" fmla="*/ 5930767 h 6208152"/>
              <a:gd name="connsiteX1445" fmla="*/ 2649885 w 13529165"/>
              <a:gd name="connsiteY1445" fmla="*/ 5926472 h 6208152"/>
              <a:gd name="connsiteX1446" fmla="*/ 2672993 w 13529165"/>
              <a:gd name="connsiteY1446" fmla="*/ 5937088 h 6208152"/>
              <a:gd name="connsiteX1447" fmla="*/ 2672368 w 13529165"/>
              <a:gd name="connsiteY1447" fmla="*/ 5942112 h 6208152"/>
              <a:gd name="connsiteX1448" fmla="*/ 2676584 w 13529165"/>
              <a:gd name="connsiteY1448" fmla="*/ 5949811 h 6208152"/>
              <a:gd name="connsiteX1449" fmla="*/ 2665186 w 13529165"/>
              <a:gd name="connsiteY1449" fmla="*/ 5962290 h 6208152"/>
              <a:gd name="connsiteX1450" fmla="*/ 2634738 w 13529165"/>
              <a:gd name="connsiteY1450" fmla="*/ 5962290 h 6208152"/>
              <a:gd name="connsiteX1451" fmla="*/ 2623338 w 13529165"/>
              <a:gd name="connsiteY1451" fmla="*/ 5949811 h 6208152"/>
              <a:gd name="connsiteX1452" fmla="*/ 2627554 w 13529165"/>
              <a:gd name="connsiteY1452" fmla="*/ 5942112 h 6208152"/>
              <a:gd name="connsiteX1453" fmla="*/ 2626930 w 13529165"/>
              <a:gd name="connsiteY1453" fmla="*/ 5939195 h 6208152"/>
              <a:gd name="connsiteX1454" fmla="*/ 2618185 w 13529165"/>
              <a:gd name="connsiteY1454" fmla="*/ 5943328 h 6208152"/>
              <a:gd name="connsiteX1455" fmla="*/ 2607098 w 13529165"/>
              <a:gd name="connsiteY1455" fmla="*/ 5934819 h 6208152"/>
              <a:gd name="connsiteX1456" fmla="*/ 2607098 w 13529165"/>
              <a:gd name="connsiteY1456" fmla="*/ 5912048 h 6208152"/>
              <a:gd name="connsiteX1457" fmla="*/ 2610379 w 13529165"/>
              <a:gd name="connsiteY1457" fmla="*/ 5906781 h 6208152"/>
              <a:gd name="connsiteX1458" fmla="*/ 2605693 w 13529165"/>
              <a:gd name="connsiteY1458" fmla="*/ 5899001 h 6208152"/>
              <a:gd name="connsiteX1459" fmla="*/ 2599134 w 13529165"/>
              <a:gd name="connsiteY1459" fmla="*/ 5842033 h 6208152"/>
              <a:gd name="connsiteX1460" fmla="*/ 2599134 w 13529165"/>
              <a:gd name="connsiteY1460" fmla="*/ 5863265 h 6208152"/>
              <a:gd name="connsiteX1461" fmla="*/ 2602102 w 13529165"/>
              <a:gd name="connsiteY1461" fmla="*/ 5976796 h 6208152"/>
              <a:gd name="connsiteX1462" fmla="*/ 2608036 w 13529165"/>
              <a:gd name="connsiteY1462" fmla="*/ 5988951 h 6208152"/>
              <a:gd name="connsiteX1463" fmla="*/ 2592109 w 13529165"/>
              <a:gd name="connsiteY1463" fmla="*/ 6002241 h 6208152"/>
              <a:gd name="connsiteX1464" fmla="*/ 2597104 w 13529165"/>
              <a:gd name="connsiteY1464" fmla="*/ 6010101 h 6208152"/>
              <a:gd name="connsiteX1465" fmla="*/ 2597262 w 13529165"/>
              <a:gd name="connsiteY1465" fmla="*/ 6010263 h 6208152"/>
              <a:gd name="connsiteX1466" fmla="*/ 2673148 w 13529165"/>
              <a:gd name="connsiteY1466" fmla="*/ 6011722 h 6208152"/>
              <a:gd name="connsiteX1467" fmla="*/ 2610222 w 13529165"/>
              <a:gd name="connsiteY1467" fmla="*/ 5989923 h 6208152"/>
              <a:gd name="connsiteX1468" fmla="*/ 2633332 w 13529165"/>
              <a:gd name="connsiteY1468" fmla="*/ 5975499 h 6208152"/>
              <a:gd name="connsiteX1469" fmla="*/ 2652539 w 13529165"/>
              <a:gd name="connsiteY1469" fmla="*/ 5980199 h 6208152"/>
              <a:gd name="connsiteX1470" fmla="*/ 2751690 w 13529165"/>
              <a:gd name="connsiteY1470" fmla="*/ 5984818 h 6208152"/>
              <a:gd name="connsiteX1471" fmla="*/ 2809765 w 13529165"/>
              <a:gd name="connsiteY1471" fmla="*/ 5999080 h 6208152"/>
              <a:gd name="connsiteX1472" fmla="*/ 2784938 w 13529165"/>
              <a:gd name="connsiteY1472" fmla="*/ 6011965 h 6208152"/>
              <a:gd name="connsiteX1473" fmla="*/ 2739979 w 13529165"/>
              <a:gd name="connsiteY1473" fmla="*/ 6013343 h 6208152"/>
              <a:gd name="connsiteX1474" fmla="*/ 2739822 w 13529165"/>
              <a:gd name="connsiteY1474" fmla="*/ 6013343 h 6208152"/>
              <a:gd name="connsiteX1475" fmla="*/ 2787592 w 13529165"/>
              <a:gd name="connsiteY1475" fmla="*/ 6020798 h 6208152"/>
              <a:gd name="connsiteX1476" fmla="*/ 2794306 w 13529165"/>
              <a:gd name="connsiteY1476" fmla="*/ 6017070 h 6208152"/>
              <a:gd name="connsiteX1477" fmla="*/ 2814918 w 13529165"/>
              <a:gd name="connsiteY1477" fmla="*/ 6011560 h 6208152"/>
              <a:gd name="connsiteX1478" fmla="*/ 2812420 w 13529165"/>
              <a:gd name="connsiteY1478" fmla="*/ 6007589 h 6208152"/>
              <a:gd name="connsiteX1479" fmla="*/ 2814918 w 13529165"/>
              <a:gd name="connsiteY1479" fmla="*/ 5995272 h 6208152"/>
              <a:gd name="connsiteX1480" fmla="*/ 2851769 w 13529165"/>
              <a:gd name="connsiteY1480" fmla="*/ 5986358 h 6208152"/>
              <a:gd name="connsiteX1481" fmla="*/ 2901580 w 13529165"/>
              <a:gd name="connsiteY1481" fmla="*/ 5983603 h 6208152"/>
              <a:gd name="connsiteX1482" fmla="*/ 2922502 w 13529165"/>
              <a:gd name="connsiteY1482" fmla="*/ 5984980 h 6208152"/>
              <a:gd name="connsiteX1483" fmla="*/ 2940303 w 13529165"/>
              <a:gd name="connsiteY1483" fmla="*/ 6002160 h 6208152"/>
              <a:gd name="connsiteX1484" fmla="*/ 2873472 w 13529165"/>
              <a:gd name="connsiteY1484" fmla="*/ 6018043 h 6208152"/>
              <a:gd name="connsiteX1485" fmla="*/ 2867383 w 13529165"/>
              <a:gd name="connsiteY1485" fmla="*/ 6018043 h 6208152"/>
              <a:gd name="connsiteX1486" fmla="*/ 2841619 w 13529165"/>
              <a:gd name="connsiteY1486" fmla="*/ 6017475 h 6208152"/>
              <a:gd name="connsiteX1487" fmla="*/ 2852393 w 13529165"/>
              <a:gd name="connsiteY1487" fmla="*/ 6030360 h 6208152"/>
              <a:gd name="connsiteX1488" fmla="*/ 2852548 w 13529165"/>
              <a:gd name="connsiteY1488" fmla="*/ 6028496 h 6208152"/>
              <a:gd name="connsiteX1489" fmla="*/ 2868165 w 13529165"/>
              <a:gd name="connsiteY1489" fmla="*/ 6018691 h 6208152"/>
              <a:gd name="connsiteX1490" fmla="*/ 2895489 w 13529165"/>
              <a:gd name="connsiteY1490" fmla="*/ 6020150 h 6208152"/>
              <a:gd name="connsiteX1491" fmla="*/ 2949046 w 13529165"/>
              <a:gd name="connsiteY1491" fmla="*/ 6026227 h 6208152"/>
              <a:gd name="connsiteX1492" fmla="*/ 2950295 w 13529165"/>
              <a:gd name="connsiteY1492" fmla="*/ 6026227 h 6208152"/>
              <a:gd name="connsiteX1493" fmla="*/ 2962482 w 13529165"/>
              <a:gd name="connsiteY1493" fmla="*/ 6023877 h 6208152"/>
              <a:gd name="connsiteX1494" fmla="*/ 2980750 w 13529165"/>
              <a:gd name="connsiteY1494" fmla="*/ 6021041 h 6208152"/>
              <a:gd name="connsiteX1495" fmla="*/ 2996990 w 13529165"/>
              <a:gd name="connsiteY1495" fmla="*/ 6023229 h 6208152"/>
              <a:gd name="connsiteX1496" fmla="*/ 3012604 w 13529165"/>
              <a:gd name="connsiteY1496" fmla="*/ 6038059 h 6208152"/>
              <a:gd name="connsiteX1497" fmla="*/ 3009325 w 13529165"/>
              <a:gd name="connsiteY1497" fmla="*/ 6044866 h 6208152"/>
              <a:gd name="connsiteX1498" fmla="*/ 3012135 w 13529165"/>
              <a:gd name="connsiteY1498" fmla="*/ 6051591 h 6208152"/>
              <a:gd name="connsiteX1499" fmla="*/ 3019006 w 13529165"/>
              <a:gd name="connsiteY1499" fmla="*/ 6108478 h 6208152"/>
              <a:gd name="connsiteX1500" fmla="*/ 3019787 w 13529165"/>
              <a:gd name="connsiteY1500" fmla="*/ 6108478 h 6208152"/>
              <a:gd name="connsiteX1501" fmla="*/ 3025563 w 13529165"/>
              <a:gd name="connsiteY1501" fmla="*/ 6109775 h 6208152"/>
              <a:gd name="connsiteX1502" fmla="*/ 3028843 w 13529165"/>
              <a:gd name="connsiteY1502" fmla="*/ 6094621 h 6208152"/>
              <a:gd name="connsiteX1503" fmla="*/ 3033994 w 13529165"/>
              <a:gd name="connsiteY1503" fmla="*/ 6090489 h 6208152"/>
              <a:gd name="connsiteX1504" fmla="*/ 3028218 w 13529165"/>
              <a:gd name="connsiteY1504" fmla="*/ 6083763 h 6208152"/>
              <a:gd name="connsiteX1505" fmla="*/ 3034933 w 13529165"/>
              <a:gd name="connsiteY1505" fmla="*/ 6033602 h 6208152"/>
              <a:gd name="connsiteX1506" fmla="*/ 3141108 w 13529165"/>
              <a:gd name="connsiteY1506" fmla="*/ 6025822 h 6208152"/>
              <a:gd name="connsiteX1507" fmla="*/ 3153444 w 13529165"/>
              <a:gd name="connsiteY1507" fmla="*/ 6025498 h 6208152"/>
              <a:gd name="connsiteX1508" fmla="*/ 3123778 w 13529165"/>
              <a:gd name="connsiteY1508" fmla="*/ 6022986 h 6208152"/>
              <a:gd name="connsiteX1509" fmla="*/ 3016039 w 13529165"/>
              <a:gd name="connsiteY1509" fmla="*/ 6019177 h 6208152"/>
              <a:gd name="connsiteX1510" fmla="*/ 2993243 w 13529165"/>
              <a:gd name="connsiteY1510" fmla="*/ 6019582 h 6208152"/>
              <a:gd name="connsiteX1511" fmla="*/ 2959826 w 13529165"/>
              <a:gd name="connsiteY1511" fmla="*/ 6014558 h 6208152"/>
              <a:gd name="connsiteX1512" fmla="*/ 2954987 w 13529165"/>
              <a:gd name="connsiteY1512" fmla="*/ 6009615 h 6208152"/>
              <a:gd name="connsiteX1513" fmla="*/ 2957642 w 13529165"/>
              <a:gd name="connsiteY1513" fmla="*/ 6002646 h 6208152"/>
              <a:gd name="connsiteX1514" fmla="*/ 3068971 w 13529165"/>
              <a:gd name="connsiteY1514" fmla="*/ 5989356 h 6208152"/>
              <a:gd name="connsiteX1515" fmla="*/ 3114565 w 13529165"/>
              <a:gd name="connsiteY1515" fmla="*/ 5991949 h 6208152"/>
              <a:gd name="connsiteX1516" fmla="*/ 3167811 w 13529165"/>
              <a:gd name="connsiteY1516" fmla="*/ 5995272 h 6208152"/>
              <a:gd name="connsiteX1517" fmla="*/ 3234952 w 13529165"/>
              <a:gd name="connsiteY1517" fmla="*/ 5990410 h 6208152"/>
              <a:gd name="connsiteX1518" fmla="*/ 3260093 w 13529165"/>
              <a:gd name="connsiteY1518" fmla="*/ 5994461 h 6208152"/>
              <a:gd name="connsiteX1519" fmla="*/ 3263529 w 13529165"/>
              <a:gd name="connsiteY1519" fmla="*/ 5983684 h 6208152"/>
              <a:gd name="connsiteX1520" fmla="*/ 3272582 w 13529165"/>
              <a:gd name="connsiteY1520" fmla="*/ 5979794 h 6208152"/>
              <a:gd name="connsiteX1521" fmla="*/ 3288667 w 13529165"/>
              <a:gd name="connsiteY1521" fmla="*/ 5991220 h 6208152"/>
              <a:gd name="connsiteX1522" fmla="*/ 3345191 w 13529165"/>
              <a:gd name="connsiteY1522" fmla="*/ 5996406 h 6208152"/>
              <a:gd name="connsiteX1523" fmla="*/ 3367052 w 13529165"/>
              <a:gd name="connsiteY1523" fmla="*/ 5997136 h 6208152"/>
              <a:gd name="connsiteX1524" fmla="*/ 3390315 w 13529165"/>
              <a:gd name="connsiteY1524" fmla="*/ 5997703 h 6208152"/>
              <a:gd name="connsiteX1525" fmla="*/ 3413267 w 13529165"/>
              <a:gd name="connsiteY1525" fmla="*/ 5993570 h 6208152"/>
              <a:gd name="connsiteX1526" fmla="*/ 3417327 w 13529165"/>
              <a:gd name="connsiteY1526" fmla="*/ 5929147 h 6208152"/>
              <a:gd name="connsiteX1527" fmla="*/ 3416547 w 13529165"/>
              <a:gd name="connsiteY1527" fmla="*/ 5901189 h 6208152"/>
              <a:gd name="connsiteX1528" fmla="*/ 3409363 w 13529165"/>
              <a:gd name="connsiteY1528" fmla="*/ 5796978 h 6208152"/>
              <a:gd name="connsiteX1529" fmla="*/ 3411392 w 13529165"/>
              <a:gd name="connsiteY1529" fmla="*/ 5767643 h 6208152"/>
              <a:gd name="connsiteX1530" fmla="*/ 3412017 w 13529165"/>
              <a:gd name="connsiteY1530" fmla="*/ 5766913 h 6208152"/>
              <a:gd name="connsiteX1531" fmla="*/ 3249475 w 13529165"/>
              <a:gd name="connsiteY1531" fmla="*/ 5759539 h 6208152"/>
              <a:gd name="connsiteX1532" fmla="*/ 2958579 w 13529165"/>
              <a:gd name="connsiteY1532" fmla="*/ 5753299 h 6208152"/>
              <a:gd name="connsiteX1533" fmla="*/ 2721241 w 13529165"/>
              <a:gd name="connsiteY1533" fmla="*/ 5749329 h 6208152"/>
              <a:gd name="connsiteX1534" fmla="*/ 2622245 w 13529165"/>
              <a:gd name="connsiteY1534" fmla="*/ 5746492 h 6208152"/>
              <a:gd name="connsiteX1535" fmla="*/ 5011660 w 13529165"/>
              <a:gd name="connsiteY1535" fmla="*/ 5745520 h 6208152"/>
              <a:gd name="connsiteX1536" fmla="*/ 4906421 w 13529165"/>
              <a:gd name="connsiteY1536" fmla="*/ 5752246 h 6208152"/>
              <a:gd name="connsiteX1537" fmla="*/ 4890339 w 13529165"/>
              <a:gd name="connsiteY1537" fmla="*/ 5752570 h 6208152"/>
              <a:gd name="connsiteX1538" fmla="*/ 4890650 w 13529165"/>
              <a:gd name="connsiteY1538" fmla="*/ 5753461 h 6208152"/>
              <a:gd name="connsiteX1539" fmla="*/ 4887684 w 13529165"/>
              <a:gd name="connsiteY1539" fmla="*/ 5781257 h 6208152"/>
              <a:gd name="connsiteX1540" fmla="*/ 4861764 w 13529165"/>
              <a:gd name="connsiteY1540" fmla="*/ 5798922 h 6208152"/>
              <a:gd name="connsiteX1541" fmla="*/ 4857081 w 13529165"/>
              <a:gd name="connsiteY1541" fmla="*/ 5799328 h 6208152"/>
              <a:gd name="connsiteX1542" fmla="*/ 4840061 w 13529165"/>
              <a:gd name="connsiteY1542" fmla="*/ 5790414 h 6208152"/>
              <a:gd name="connsiteX1543" fmla="*/ 4843965 w 13529165"/>
              <a:gd name="connsiteY1543" fmla="*/ 5754596 h 6208152"/>
              <a:gd name="connsiteX1544" fmla="*/ 4820388 w 13529165"/>
              <a:gd name="connsiteY1544" fmla="*/ 5756865 h 6208152"/>
              <a:gd name="connsiteX1545" fmla="*/ 4802431 w 13529165"/>
              <a:gd name="connsiteY1545" fmla="*/ 5759782 h 6208152"/>
              <a:gd name="connsiteX1546" fmla="*/ 4745752 w 13529165"/>
              <a:gd name="connsiteY1546" fmla="*/ 5755568 h 6208152"/>
              <a:gd name="connsiteX1547" fmla="*/ 4722799 w 13529165"/>
              <a:gd name="connsiteY1547" fmla="*/ 5755082 h 6208152"/>
              <a:gd name="connsiteX1548" fmla="*/ 4696567 w 13529165"/>
              <a:gd name="connsiteY1548" fmla="*/ 5757027 h 6208152"/>
              <a:gd name="connsiteX1549" fmla="*/ 4676737 w 13529165"/>
              <a:gd name="connsiteY1549" fmla="*/ 5769425 h 6208152"/>
              <a:gd name="connsiteX1550" fmla="*/ 4653007 w 13529165"/>
              <a:gd name="connsiteY1550" fmla="*/ 5756946 h 6208152"/>
              <a:gd name="connsiteX1551" fmla="*/ 4613191 w 13529165"/>
              <a:gd name="connsiteY1551" fmla="*/ 5755001 h 6208152"/>
              <a:gd name="connsiteX1552" fmla="*/ 4574623 w 13529165"/>
              <a:gd name="connsiteY1552" fmla="*/ 5756784 h 6208152"/>
              <a:gd name="connsiteX1553" fmla="*/ 4612567 w 13529165"/>
              <a:gd name="connsiteY1553" fmla="*/ 5759944 h 6208152"/>
              <a:gd name="connsiteX1554" fmla="*/ 4668618 w 13529165"/>
              <a:gd name="connsiteY1554" fmla="*/ 5798436 h 6208152"/>
              <a:gd name="connsiteX1555" fmla="*/ 4721081 w 13529165"/>
              <a:gd name="connsiteY1555" fmla="*/ 5836928 h 6208152"/>
              <a:gd name="connsiteX1556" fmla="*/ 4854270 w 13529165"/>
              <a:gd name="connsiteY1556" fmla="*/ 5857997 h 6208152"/>
              <a:gd name="connsiteX1557" fmla="*/ 4934839 w 13529165"/>
              <a:gd name="connsiteY1557" fmla="*/ 5815940 h 6208152"/>
              <a:gd name="connsiteX1558" fmla="*/ 5011660 w 13529165"/>
              <a:gd name="connsiteY1558" fmla="*/ 5745520 h 6208152"/>
              <a:gd name="connsiteX1559" fmla="*/ 11115649 w 13529165"/>
              <a:gd name="connsiteY1559" fmla="*/ 5744072 h 6208152"/>
              <a:gd name="connsiteX1560" fmla="*/ 11116533 w 13529165"/>
              <a:gd name="connsiteY1560" fmla="*/ 5744072 h 6208152"/>
              <a:gd name="connsiteX1561" fmla="*/ 11154893 w 13529165"/>
              <a:gd name="connsiteY1561" fmla="*/ 5749956 h 6208152"/>
              <a:gd name="connsiteX1562" fmla="*/ 11166462 w 13529165"/>
              <a:gd name="connsiteY1562" fmla="*/ 5765275 h 6208152"/>
              <a:gd name="connsiteX1563" fmla="*/ 11148242 w 13529165"/>
              <a:gd name="connsiteY1563" fmla="*/ 5774719 h 6208152"/>
              <a:gd name="connsiteX1564" fmla="*/ 11141617 w 13529165"/>
              <a:gd name="connsiteY1564" fmla="*/ 5774603 h 6208152"/>
              <a:gd name="connsiteX1565" fmla="*/ 11103980 w 13529165"/>
              <a:gd name="connsiteY1565" fmla="*/ 5769184 h 6208152"/>
              <a:gd name="connsiteX1566" fmla="*/ 11088947 w 13529165"/>
              <a:gd name="connsiteY1566" fmla="*/ 5754397 h 6208152"/>
              <a:gd name="connsiteX1567" fmla="*/ 11115649 w 13529165"/>
              <a:gd name="connsiteY1567" fmla="*/ 5744072 h 6208152"/>
              <a:gd name="connsiteX1568" fmla="*/ 10884823 w 13529165"/>
              <a:gd name="connsiteY1568" fmla="*/ 5744072 h 6208152"/>
              <a:gd name="connsiteX1569" fmla="*/ 10900462 w 13529165"/>
              <a:gd name="connsiteY1569" fmla="*/ 5747662 h 6208152"/>
              <a:gd name="connsiteX1570" fmla="*/ 10908950 w 13529165"/>
              <a:gd name="connsiteY1570" fmla="*/ 5751601 h 6208152"/>
              <a:gd name="connsiteX1571" fmla="*/ 10929972 w 13529165"/>
              <a:gd name="connsiteY1571" fmla="*/ 5750135 h 6208152"/>
              <a:gd name="connsiteX1572" fmla="*/ 10938899 w 13529165"/>
              <a:gd name="connsiteY1572" fmla="*/ 5763631 h 6208152"/>
              <a:gd name="connsiteX1573" fmla="*/ 10922907 w 13529165"/>
              <a:gd name="connsiteY1573" fmla="*/ 5773715 h 6208152"/>
              <a:gd name="connsiteX1574" fmla="*/ 10910264 w 13529165"/>
              <a:gd name="connsiteY1574" fmla="*/ 5771531 h 6208152"/>
              <a:gd name="connsiteX1575" fmla="*/ 10890702 w 13529165"/>
              <a:gd name="connsiteY1575" fmla="*/ 5773816 h 6208152"/>
              <a:gd name="connsiteX1576" fmla="*/ 10888035 w 13529165"/>
              <a:gd name="connsiteY1576" fmla="*/ 5773843 h 6208152"/>
              <a:gd name="connsiteX1577" fmla="*/ 10865601 w 13529165"/>
              <a:gd name="connsiteY1577" fmla="*/ 5764935 h 6208152"/>
              <a:gd name="connsiteX1578" fmla="*/ 10869015 w 13529165"/>
              <a:gd name="connsiteY1578" fmla="*/ 5750438 h 6208152"/>
              <a:gd name="connsiteX1579" fmla="*/ 10884823 w 13529165"/>
              <a:gd name="connsiteY1579" fmla="*/ 5744072 h 6208152"/>
              <a:gd name="connsiteX1580" fmla="*/ 6646471 w 13529165"/>
              <a:gd name="connsiteY1580" fmla="*/ 5744072 h 6208152"/>
              <a:gd name="connsiteX1581" fmla="*/ 6647354 w 13529165"/>
              <a:gd name="connsiteY1581" fmla="*/ 5744072 h 6208152"/>
              <a:gd name="connsiteX1582" fmla="*/ 6685715 w 13529165"/>
              <a:gd name="connsiteY1582" fmla="*/ 5749956 h 6208152"/>
              <a:gd name="connsiteX1583" fmla="*/ 6697283 w 13529165"/>
              <a:gd name="connsiteY1583" fmla="*/ 5765275 h 6208152"/>
              <a:gd name="connsiteX1584" fmla="*/ 6679063 w 13529165"/>
              <a:gd name="connsiteY1584" fmla="*/ 5774719 h 6208152"/>
              <a:gd name="connsiteX1585" fmla="*/ 6672438 w 13529165"/>
              <a:gd name="connsiteY1585" fmla="*/ 5774603 h 6208152"/>
              <a:gd name="connsiteX1586" fmla="*/ 6634801 w 13529165"/>
              <a:gd name="connsiteY1586" fmla="*/ 5769184 h 6208152"/>
              <a:gd name="connsiteX1587" fmla="*/ 6619769 w 13529165"/>
              <a:gd name="connsiteY1587" fmla="*/ 5754397 h 6208152"/>
              <a:gd name="connsiteX1588" fmla="*/ 6646471 w 13529165"/>
              <a:gd name="connsiteY1588" fmla="*/ 5744072 h 6208152"/>
              <a:gd name="connsiteX1589" fmla="*/ 6415646 w 13529165"/>
              <a:gd name="connsiteY1589" fmla="*/ 5744072 h 6208152"/>
              <a:gd name="connsiteX1590" fmla="*/ 6431284 w 13529165"/>
              <a:gd name="connsiteY1590" fmla="*/ 5747662 h 6208152"/>
              <a:gd name="connsiteX1591" fmla="*/ 6439773 w 13529165"/>
              <a:gd name="connsiteY1591" fmla="*/ 5751601 h 6208152"/>
              <a:gd name="connsiteX1592" fmla="*/ 6460794 w 13529165"/>
              <a:gd name="connsiteY1592" fmla="*/ 5750135 h 6208152"/>
              <a:gd name="connsiteX1593" fmla="*/ 6469722 w 13529165"/>
              <a:gd name="connsiteY1593" fmla="*/ 5763631 h 6208152"/>
              <a:gd name="connsiteX1594" fmla="*/ 6453729 w 13529165"/>
              <a:gd name="connsiteY1594" fmla="*/ 5773715 h 6208152"/>
              <a:gd name="connsiteX1595" fmla="*/ 6441087 w 13529165"/>
              <a:gd name="connsiteY1595" fmla="*/ 5771531 h 6208152"/>
              <a:gd name="connsiteX1596" fmla="*/ 6421524 w 13529165"/>
              <a:gd name="connsiteY1596" fmla="*/ 5773816 h 6208152"/>
              <a:gd name="connsiteX1597" fmla="*/ 6418858 w 13529165"/>
              <a:gd name="connsiteY1597" fmla="*/ 5773843 h 6208152"/>
              <a:gd name="connsiteX1598" fmla="*/ 6396423 w 13529165"/>
              <a:gd name="connsiteY1598" fmla="*/ 5764935 h 6208152"/>
              <a:gd name="connsiteX1599" fmla="*/ 6399837 w 13529165"/>
              <a:gd name="connsiteY1599" fmla="*/ 5750438 h 6208152"/>
              <a:gd name="connsiteX1600" fmla="*/ 6415646 w 13529165"/>
              <a:gd name="connsiteY1600" fmla="*/ 5744072 h 6208152"/>
              <a:gd name="connsiteX1601" fmla="*/ 1091594 w 13529165"/>
              <a:gd name="connsiteY1601" fmla="*/ 5744072 h 6208152"/>
              <a:gd name="connsiteX1602" fmla="*/ 1092478 w 13529165"/>
              <a:gd name="connsiteY1602" fmla="*/ 5744072 h 6208152"/>
              <a:gd name="connsiteX1603" fmla="*/ 1130838 w 13529165"/>
              <a:gd name="connsiteY1603" fmla="*/ 5749956 h 6208152"/>
              <a:gd name="connsiteX1604" fmla="*/ 1142406 w 13529165"/>
              <a:gd name="connsiteY1604" fmla="*/ 5765275 h 6208152"/>
              <a:gd name="connsiteX1605" fmla="*/ 1124187 w 13529165"/>
              <a:gd name="connsiteY1605" fmla="*/ 5774719 h 6208152"/>
              <a:gd name="connsiteX1606" fmla="*/ 1117562 w 13529165"/>
              <a:gd name="connsiteY1606" fmla="*/ 5774603 h 6208152"/>
              <a:gd name="connsiteX1607" fmla="*/ 1079925 w 13529165"/>
              <a:gd name="connsiteY1607" fmla="*/ 5769184 h 6208152"/>
              <a:gd name="connsiteX1608" fmla="*/ 1064893 w 13529165"/>
              <a:gd name="connsiteY1608" fmla="*/ 5754397 h 6208152"/>
              <a:gd name="connsiteX1609" fmla="*/ 1091594 w 13529165"/>
              <a:gd name="connsiteY1609" fmla="*/ 5744072 h 6208152"/>
              <a:gd name="connsiteX1610" fmla="*/ 860772 w 13529165"/>
              <a:gd name="connsiteY1610" fmla="*/ 5744072 h 6208152"/>
              <a:gd name="connsiteX1611" fmla="*/ 876410 w 13529165"/>
              <a:gd name="connsiteY1611" fmla="*/ 5747662 h 6208152"/>
              <a:gd name="connsiteX1612" fmla="*/ 884899 w 13529165"/>
              <a:gd name="connsiteY1612" fmla="*/ 5751601 h 6208152"/>
              <a:gd name="connsiteX1613" fmla="*/ 905920 w 13529165"/>
              <a:gd name="connsiteY1613" fmla="*/ 5750135 h 6208152"/>
              <a:gd name="connsiteX1614" fmla="*/ 914847 w 13529165"/>
              <a:gd name="connsiteY1614" fmla="*/ 5763631 h 6208152"/>
              <a:gd name="connsiteX1615" fmla="*/ 898855 w 13529165"/>
              <a:gd name="connsiteY1615" fmla="*/ 5773715 h 6208152"/>
              <a:gd name="connsiteX1616" fmla="*/ 886213 w 13529165"/>
              <a:gd name="connsiteY1616" fmla="*/ 5771531 h 6208152"/>
              <a:gd name="connsiteX1617" fmla="*/ 866650 w 13529165"/>
              <a:gd name="connsiteY1617" fmla="*/ 5773816 h 6208152"/>
              <a:gd name="connsiteX1618" fmla="*/ 863984 w 13529165"/>
              <a:gd name="connsiteY1618" fmla="*/ 5773843 h 6208152"/>
              <a:gd name="connsiteX1619" fmla="*/ 841550 w 13529165"/>
              <a:gd name="connsiteY1619" fmla="*/ 5764935 h 6208152"/>
              <a:gd name="connsiteX1620" fmla="*/ 844963 w 13529165"/>
              <a:gd name="connsiteY1620" fmla="*/ 5750438 h 6208152"/>
              <a:gd name="connsiteX1621" fmla="*/ 860772 w 13529165"/>
              <a:gd name="connsiteY1621" fmla="*/ 5744072 h 6208152"/>
              <a:gd name="connsiteX1622" fmla="*/ 9953580 w 13529165"/>
              <a:gd name="connsiteY1622" fmla="*/ 5739689 h 6208152"/>
              <a:gd name="connsiteX1623" fmla="*/ 9952209 w 13529165"/>
              <a:gd name="connsiteY1623" fmla="*/ 5740792 h 6208152"/>
              <a:gd name="connsiteX1624" fmla="*/ 9950070 w 13529165"/>
              <a:gd name="connsiteY1624" fmla="*/ 5744943 h 6208152"/>
              <a:gd name="connsiteX1625" fmla="*/ 9952141 w 13529165"/>
              <a:gd name="connsiteY1625" fmla="*/ 5744799 h 6208152"/>
              <a:gd name="connsiteX1626" fmla="*/ 9956215 w 13529165"/>
              <a:gd name="connsiteY1626" fmla="*/ 5744910 h 6208152"/>
              <a:gd name="connsiteX1627" fmla="*/ 9953580 w 13529165"/>
              <a:gd name="connsiteY1627" fmla="*/ 5739689 h 6208152"/>
              <a:gd name="connsiteX1628" fmla="*/ 5484871 w 13529165"/>
              <a:gd name="connsiteY1628" fmla="*/ 5739689 h 6208152"/>
              <a:gd name="connsiteX1629" fmla="*/ 5483466 w 13529165"/>
              <a:gd name="connsiteY1629" fmla="*/ 5740792 h 6208152"/>
              <a:gd name="connsiteX1630" fmla="*/ 5481275 w 13529165"/>
              <a:gd name="connsiteY1630" fmla="*/ 5744943 h 6208152"/>
              <a:gd name="connsiteX1631" fmla="*/ 5483397 w 13529165"/>
              <a:gd name="connsiteY1631" fmla="*/ 5744799 h 6208152"/>
              <a:gd name="connsiteX1632" fmla="*/ 5487572 w 13529165"/>
              <a:gd name="connsiteY1632" fmla="*/ 5744910 h 6208152"/>
              <a:gd name="connsiteX1633" fmla="*/ 5484871 w 13529165"/>
              <a:gd name="connsiteY1633" fmla="*/ 5739689 h 6208152"/>
              <a:gd name="connsiteX1634" fmla="*/ 2589611 w 13529165"/>
              <a:gd name="connsiteY1634" fmla="*/ 5735715 h 6208152"/>
              <a:gd name="connsiteX1635" fmla="*/ 2589298 w 13529165"/>
              <a:gd name="connsiteY1635" fmla="*/ 5738794 h 6208152"/>
              <a:gd name="connsiteX1636" fmla="*/ 2592265 w 13529165"/>
              <a:gd name="connsiteY1636" fmla="*/ 5741711 h 6208152"/>
              <a:gd name="connsiteX1637" fmla="*/ 2597730 w 13529165"/>
              <a:gd name="connsiteY1637" fmla="*/ 5774126 h 6208152"/>
              <a:gd name="connsiteX1638" fmla="*/ 2603038 w 13529165"/>
              <a:gd name="connsiteY1638" fmla="*/ 5742522 h 6208152"/>
              <a:gd name="connsiteX1639" fmla="*/ 2599291 w 13529165"/>
              <a:gd name="connsiteY1639" fmla="*/ 5738956 h 6208152"/>
              <a:gd name="connsiteX1640" fmla="*/ 2593982 w 13529165"/>
              <a:gd name="connsiteY1640" fmla="*/ 5737416 h 6208152"/>
              <a:gd name="connsiteX1641" fmla="*/ 2589611 w 13529165"/>
              <a:gd name="connsiteY1641" fmla="*/ 5735715 h 6208152"/>
              <a:gd name="connsiteX1642" fmla="*/ 9953549 w 13529165"/>
              <a:gd name="connsiteY1642" fmla="*/ 5734440 h 6208152"/>
              <a:gd name="connsiteX1643" fmla="*/ 9969704 w 13529165"/>
              <a:gd name="connsiteY1643" fmla="*/ 5742462 h 6208152"/>
              <a:gd name="connsiteX1644" fmla="*/ 9967190 w 13529165"/>
              <a:gd name="connsiteY1644" fmla="*/ 5755091 h 6208152"/>
              <a:gd name="connsiteX1645" fmla="*/ 9944661 w 13529165"/>
              <a:gd name="connsiteY1645" fmla="*/ 5757942 h 6208152"/>
              <a:gd name="connsiteX1646" fmla="*/ 9935758 w 13529165"/>
              <a:gd name="connsiteY1646" fmla="*/ 5744516 h 6208152"/>
              <a:gd name="connsiteX1647" fmla="*/ 9951699 w 13529165"/>
              <a:gd name="connsiteY1647" fmla="*/ 5734481 h 6208152"/>
              <a:gd name="connsiteX1648" fmla="*/ 9953549 w 13529165"/>
              <a:gd name="connsiteY1648" fmla="*/ 5734440 h 6208152"/>
              <a:gd name="connsiteX1649" fmla="*/ 5484840 w 13529165"/>
              <a:gd name="connsiteY1649" fmla="*/ 5734440 h 6208152"/>
              <a:gd name="connsiteX1650" fmla="*/ 5501394 w 13529165"/>
              <a:gd name="connsiteY1650" fmla="*/ 5742462 h 6208152"/>
              <a:gd name="connsiteX1651" fmla="*/ 5498818 w 13529165"/>
              <a:gd name="connsiteY1651" fmla="*/ 5755091 h 6208152"/>
              <a:gd name="connsiteX1652" fmla="*/ 5475732 w 13529165"/>
              <a:gd name="connsiteY1652" fmla="*/ 5757942 h 6208152"/>
              <a:gd name="connsiteX1653" fmla="*/ 5466608 w 13529165"/>
              <a:gd name="connsiteY1653" fmla="*/ 5744516 h 6208152"/>
              <a:gd name="connsiteX1654" fmla="*/ 5482944 w 13529165"/>
              <a:gd name="connsiteY1654" fmla="*/ 5734481 h 6208152"/>
              <a:gd name="connsiteX1655" fmla="*/ 5484840 w 13529165"/>
              <a:gd name="connsiteY1655" fmla="*/ 5734440 h 6208152"/>
              <a:gd name="connsiteX1656" fmla="*/ 2328228 w 13529165"/>
              <a:gd name="connsiteY1656" fmla="*/ 5734094 h 6208152"/>
              <a:gd name="connsiteX1657" fmla="*/ 2329320 w 13529165"/>
              <a:gd name="connsiteY1657" fmla="*/ 5736849 h 6208152"/>
              <a:gd name="connsiteX1658" fmla="*/ 2330412 w 13529165"/>
              <a:gd name="connsiteY1658" fmla="*/ 5734094 h 6208152"/>
              <a:gd name="connsiteX1659" fmla="*/ 2328228 w 13529165"/>
              <a:gd name="connsiteY1659" fmla="*/ 5734094 h 6208152"/>
              <a:gd name="connsiteX1660" fmla="*/ 3299442 w 13529165"/>
              <a:gd name="connsiteY1660" fmla="*/ 5727125 h 6208152"/>
              <a:gd name="connsiteX1661" fmla="*/ 3414204 w 13529165"/>
              <a:gd name="connsiteY1661" fmla="*/ 5733689 h 6208152"/>
              <a:gd name="connsiteX1662" fmla="*/ 3442161 w 13529165"/>
              <a:gd name="connsiteY1662" fmla="*/ 5757432 h 6208152"/>
              <a:gd name="connsiteX1663" fmla="*/ 3443877 w 13529165"/>
              <a:gd name="connsiteY1663" fmla="*/ 5779474 h 6208152"/>
              <a:gd name="connsiteX1664" fmla="*/ 3447157 w 13529165"/>
              <a:gd name="connsiteY1664" fmla="*/ 5865372 h 6208152"/>
              <a:gd name="connsiteX1665" fmla="*/ 3447780 w 13529165"/>
              <a:gd name="connsiteY1665" fmla="*/ 5882794 h 6208152"/>
              <a:gd name="connsiteX1666" fmla="*/ 3453713 w 13529165"/>
              <a:gd name="connsiteY1666" fmla="*/ 5884982 h 6208152"/>
              <a:gd name="connsiteX1667" fmla="*/ 3453402 w 13529165"/>
              <a:gd name="connsiteY1667" fmla="*/ 5875906 h 6208152"/>
              <a:gd name="connsiteX1668" fmla="*/ 3460271 w 13529165"/>
              <a:gd name="connsiteY1668" fmla="*/ 5763915 h 6208152"/>
              <a:gd name="connsiteX1669" fmla="*/ 3471672 w 13529165"/>
              <a:gd name="connsiteY1669" fmla="*/ 5729232 h 6208152"/>
              <a:gd name="connsiteX1670" fmla="*/ 3299442 w 13529165"/>
              <a:gd name="connsiteY1670" fmla="*/ 5727125 h 6208152"/>
              <a:gd name="connsiteX1671" fmla="*/ 2329320 w 13529165"/>
              <a:gd name="connsiteY1671" fmla="*/ 5726234 h 6208152"/>
              <a:gd name="connsiteX1672" fmla="*/ 2328070 w 13529165"/>
              <a:gd name="connsiteY1672" fmla="*/ 5729880 h 6208152"/>
              <a:gd name="connsiteX1673" fmla="*/ 2329320 w 13529165"/>
              <a:gd name="connsiteY1673" fmla="*/ 5729799 h 6208152"/>
              <a:gd name="connsiteX1674" fmla="*/ 2330566 w 13529165"/>
              <a:gd name="connsiteY1674" fmla="*/ 5729880 h 6208152"/>
              <a:gd name="connsiteX1675" fmla="*/ 2329320 w 13529165"/>
              <a:gd name="connsiteY1675" fmla="*/ 5726234 h 6208152"/>
              <a:gd name="connsiteX1676" fmla="*/ 6734038 w 13529165"/>
              <a:gd name="connsiteY1676" fmla="*/ 5720813 h 6208152"/>
              <a:gd name="connsiteX1677" fmla="*/ 6734159 w 13529165"/>
              <a:gd name="connsiteY1677" fmla="*/ 5721550 h 6208152"/>
              <a:gd name="connsiteX1678" fmla="*/ 6736855 w 13529165"/>
              <a:gd name="connsiteY1678" fmla="*/ 5725782 h 6208152"/>
              <a:gd name="connsiteX1679" fmla="*/ 6739775 w 13529165"/>
              <a:gd name="connsiteY1679" fmla="*/ 5721401 h 6208152"/>
              <a:gd name="connsiteX1680" fmla="*/ 6734038 w 13529165"/>
              <a:gd name="connsiteY1680" fmla="*/ 5720813 h 6208152"/>
              <a:gd name="connsiteX1681" fmla="*/ 2265745 w 13529165"/>
              <a:gd name="connsiteY1681" fmla="*/ 5720813 h 6208152"/>
              <a:gd name="connsiteX1682" fmla="*/ 2265867 w 13529165"/>
              <a:gd name="connsiteY1682" fmla="*/ 5721550 h 6208152"/>
              <a:gd name="connsiteX1683" fmla="*/ 2268561 w 13529165"/>
              <a:gd name="connsiteY1683" fmla="*/ 5725782 h 6208152"/>
              <a:gd name="connsiteX1684" fmla="*/ 2271479 w 13529165"/>
              <a:gd name="connsiteY1684" fmla="*/ 5721401 h 6208152"/>
              <a:gd name="connsiteX1685" fmla="*/ 2265745 w 13529165"/>
              <a:gd name="connsiteY1685" fmla="*/ 5720813 h 6208152"/>
              <a:gd name="connsiteX1686" fmla="*/ 6566015 w 13529165"/>
              <a:gd name="connsiteY1686" fmla="*/ 5714398 h 6208152"/>
              <a:gd name="connsiteX1687" fmla="*/ 6567121 w 13529165"/>
              <a:gd name="connsiteY1687" fmla="*/ 5717122 h 6208152"/>
              <a:gd name="connsiteX1688" fmla="*/ 6568231 w 13529165"/>
              <a:gd name="connsiteY1688" fmla="*/ 5714398 h 6208152"/>
              <a:gd name="connsiteX1689" fmla="*/ 6566015 w 13529165"/>
              <a:gd name="connsiteY1689" fmla="*/ 5714398 h 6208152"/>
              <a:gd name="connsiteX1690" fmla="*/ 2097781 w 13529165"/>
              <a:gd name="connsiteY1690" fmla="*/ 5714398 h 6208152"/>
              <a:gd name="connsiteX1691" fmla="*/ 2098888 w 13529165"/>
              <a:gd name="connsiteY1691" fmla="*/ 5717122 h 6208152"/>
              <a:gd name="connsiteX1692" fmla="*/ 2099994 w 13529165"/>
              <a:gd name="connsiteY1692" fmla="*/ 5714398 h 6208152"/>
              <a:gd name="connsiteX1693" fmla="*/ 2097781 w 13529165"/>
              <a:gd name="connsiteY1693" fmla="*/ 5714398 h 6208152"/>
              <a:gd name="connsiteX1694" fmla="*/ 2070504 w 13529165"/>
              <a:gd name="connsiteY1694" fmla="*/ 5713796 h 6208152"/>
              <a:gd name="connsiteX1695" fmla="*/ 2070623 w 13529165"/>
              <a:gd name="connsiteY1695" fmla="*/ 5714542 h 6208152"/>
              <a:gd name="connsiteX1696" fmla="*/ 2073314 w 13529165"/>
              <a:gd name="connsiteY1696" fmla="*/ 5718761 h 6208152"/>
              <a:gd name="connsiteX1697" fmla="*/ 2076217 w 13529165"/>
              <a:gd name="connsiteY1697" fmla="*/ 5714385 h 6208152"/>
              <a:gd name="connsiteX1698" fmla="*/ 2070504 w 13529165"/>
              <a:gd name="connsiteY1698" fmla="*/ 5713796 h 6208152"/>
              <a:gd name="connsiteX1699" fmla="*/ 6737497 w 13529165"/>
              <a:gd name="connsiteY1699" fmla="*/ 5711668 h 6208152"/>
              <a:gd name="connsiteX1700" fmla="*/ 6736113 w 13529165"/>
              <a:gd name="connsiteY1700" fmla="*/ 5712778 h 6208152"/>
              <a:gd name="connsiteX1701" fmla="*/ 6733983 w 13529165"/>
              <a:gd name="connsiteY1701" fmla="*/ 5716923 h 6208152"/>
              <a:gd name="connsiteX1702" fmla="*/ 6736059 w 13529165"/>
              <a:gd name="connsiteY1702" fmla="*/ 5716779 h 6208152"/>
              <a:gd name="connsiteX1703" fmla="*/ 6740133 w 13529165"/>
              <a:gd name="connsiteY1703" fmla="*/ 5716890 h 6208152"/>
              <a:gd name="connsiteX1704" fmla="*/ 6737497 w 13529165"/>
              <a:gd name="connsiteY1704" fmla="*/ 5711668 h 6208152"/>
              <a:gd name="connsiteX1705" fmla="*/ 2269201 w 13529165"/>
              <a:gd name="connsiteY1705" fmla="*/ 5711668 h 6208152"/>
              <a:gd name="connsiteX1706" fmla="*/ 2267818 w 13529165"/>
              <a:gd name="connsiteY1706" fmla="*/ 5712778 h 6208152"/>
              <a:gd name="connsiteX1707" fmla="*/ 2265689 w 13529165"/>
              <a:gd name="connsiteY1707" fmla="*/ 5716923 h 6208152"/>
              <a:gd name="connsiteX1708" fmla="*/ 2267764 w 13529165"/>
              <a:gd name="connsiteY1708" fmla="*/ 5716779 h 6208152"/>
              <a:gd name="connsiteX1709" fmla="*/ 2271838 w 13529165"/>
              <a:gd name="connsiteY1709" fmla="*/ 5716890 h 6208152"/>
              <a:gd name="connsiteX1710" fmla="*/ 2269201 w 13529165"/>
              <a:gd name="connsiteY1710" fmla="*/ 5711668 h 6208152"/>
              <a:gd name="connsiteX1711" fmla="*/ 6567121 w 13529165"/>
              <a:gd name="connsiteY1711" fmla="*/ 5706731 h 6208152"/>
              <a:gd name="connsiteX1712" fmla="*/ 6565880 w 13529165"/>
              <a:gd name="connsiteY1712" fmla="*/ 5710263 h 6208152"/>
              <a:gd name="connsiteX1713" fmla="*/ 6567115 w 13529165"/>
              <a:gd name="connsiteY1713" fmla="*/ 5710236 h 6208152"/>
              <a:gd name="connsiteX1714" fmla="*/ 6568365 w 13529165"/>
              <a:gd name="connsiteY1714" fmla="*/ 5710263 h 6208152"/>
              <a:gd name="connsiteX1715" fmla="*/ 6567121 w 13529165"/>
              <a:gd name="connsiteY1715" fmla="*/ 5706731 h 6208152"/>
              <a:gd name="connsiteX1716" fmla="*/ 2098888 w 13529165"/>
              <a:gd name="connsiteY1716" fmla="*/ 5706731 h 6208152"/>
              <a:gd name="connsiteX1717" fmla="*/ 2097646 w 13529165"/>
              <a:gd name="connsiteY1717" fmla="*/ 5710263 h 6208152"/>
              <a:gd name="connsiteX1718" fmla="*/ 2098880 w 13529165"/>
              <a:gd name="connsiteY1718" fmla="*/ 5710236 h 6208152"/>
              <a:gd name="connsiteX1719" fmla="*/ 2100130 w 13529165"/>
              <a:gd name="connsiteY1719" fmla="*/ 5710263 h 6208152"/>
              <a:gd name="connsiteX1720" fmla="*/ 2098888 w 13529165"/>
              <a:gd name="connsiteY1720" fmla="*/ 5706731 h 6208152"/>
              <a:gd name="connsiteX1721" fmla="*/ 6737456 w 13529165"/>
              <a:gd name="connsiteY1721" fmla="*/ 5706420 h 6208152"/>
              <a:gd name="connsiteX1722" fmla="*/ 6753614 w 13529165"/>
              <a:gd name="connsiteY1722" fmla="*/ 5714435 h 6208152"/>
              <a:gd name="connsiteX1723" fmla="*/ 6751106 w 13529165"/>
              <a:gd name="connsiteY1723" fmla="*/ 5727060 h 6208152"/>
              <a:gd name="connsiteX1724" fmla="*/ 6728578 w 13529165"/>
              <a:gd name="connsiteY1724" fmla="*/ 5729914 h 6208152"/>
              <a:gd name="connsiteX1725" fmla="*/ 6719671 w 13529165"/>
              <a:gd name="connsiteY1725" fmla="*/ 5716503 h 6208152"/>
              <a:gd name="connsiteX1726" fmla="*/ 6735613 w 13529165"/>
              <a:gd name="connsiteY1726" fmla="*/ 5706460 h 6208152"/>
              <a:gd name="connsiteX1727" fmla="*/ 6737456 w 13529165"/>
              <a:gd name="connsiteY1727" fmla="*/ 5706420 h 6208152"/>
              <a:gd name="connsiteX1728" fmla="*/ 2269161 w 13529165"/>
              <a:gd name="connsiteY1728" fmla="*/ 5706420 h 6208152"/>
              <a:gd name="connsiteX1729" fmla="*/ 2285317 w 13529165"/>
              <a:gd name="connsiteY1729" fmla="*/ 5714435 h 6208152"/>
              <a:gd name="connsiteX1730" fmla="*/ 2282810 w 13529165"/>
              <a:gd name="connsiteY1730" fmla="*/ 5727060 h 6208152"/>
              <a:gd name="connsiteX1731" fmla="*/ 2260285 w 13529165"/>
              <a:gd name="connsiteY1731" fmla="*/ 5729914 h 6208152"/>
              <a:gd name="connsiteX1732" fmla="*/ 2251380 w 13529165"/>
              <a:gd name="connsiteY1732" fmla="*/ 5716503 h 6208152"/>
              <a:gd name="connsiteX1733" fmla="*/ 2267318 w 13529165"/>
              <a:gd name="connsiteY1733" fmla="*/ 5706460 h 6208152"/>
              <a:gd name="connsiteX1734" fmla="*/ 2269161 w 13529165"/>
              <a:gd name="connsiteY1734" fmla="*/ 5706420 h 6208152"/>
              <a:gd name="connsiteX1735" fmla="*/ 4399464 w 13529165"/>
              <a:gd name="connsiteY1735" fmla="*/ 5706056 h 6208152"/>
              <a:gd name="connsiteX1736" fmla="*/ 4397122 w 13529165"/>
              <a:gd name="connsiteY1736" fmla="*/ 5708000 h 6208152"/>
              <a:gd name="connsiteX1737" fmla="*/ 4399777 w 13529165"/>
              <a:gd name="connsiteY1737" fmla="*/ 5709702 h 6208152"/>
              <a:gd name="connsiteX1738" fmla="*/ 4399933 w 13529165"/>
              <a:gd name="connsiteY1738" fmla="*/ 5708568 h 6208152"/>
              <a:gd name="connsiteX1739" fmla="*/ 4399464 w 13529165"/>
              <a:gd name="connsiteY1739" fmla="*/ 5706056 h 6208152"/>
              <a:gd name="connsiteX1740" fmla="*/ 2073953 w 13529165"/>
              <a:gd name="connsiteY1740" fmla="*/ 5704662 h 6208152"/>
              <a:gd name="connsiteX1741" fmla="*/ 2072600 w 13529165"/>
              <a:gd name="connsiteY1741" fmla="*/ 5705744 h 6208152"/>
              <a:gd name="connsiteX1742" fmla="*/ 2070445 w 13529165"/>
              <a:gd name="connsiteY1742" fmla="*/ 5709910 h 6208152"/>
              <a:gd name="connsiteX1743" fmla="*/ 2072516 w 13529165"/>
              <a:gd name="connsiteY1743" fmla="*/ 5709766 h 6208152"/>
              <a:gd name="connsiteX1744" fmla="*/ 2076587 w 13529165"/>
              <a:gd name="connsiteY1744" fmla="*/ 5709876 h 6208152"/>
              <a:gd name="connsiteX1745" fmla="*/ 2073953 w 13529165"/>
              <a:gd name="connsiteY1745" fmla="*/ 5704662 h 6208152"/>
              <a:gd name="connsiteX1746" fmla="*/ 2339936 w 13529165"/>
              <a:gd name="connsiteY1746" fmla="*/ 5703706 h 6208152"/>
              <a:gd name="connsiteX1747" fmla="*/ 2341030 w 13529165"/>
              <a:gd name="connsiteY1747" fmla="*/ 5706461 h 6208152"/>
              <a:gd name="connsiteX1748" fmla="*/ 2342122 w 13529165"/>
              <a:gd name="connsiteY1748" fmla="*/ 5703706 h 6208152"/>
              <a:gd name="connsiteX1749" fmla="*/ 2339936 w 13529165"/>
              <a:gd name="connsiteY1749" fmla="*/ 5703706 h 6208152"/>
              <a:gd name="connsiteX1750" fmla="*/ 5378402 w 13529165"/>
              <a:gd name="connsiteY1750" fmla="*/ 5703057 h 6208152"/>
              <a:gd name="connsiteX1751" fmla="*/ 5378558 w 13529165"/>
              <a:gd name="connsiteY1751" fmla="*/ 5703787 h 6208152"/>
              <a:gd name="connsiteX1752" fmla="*/ 5381056 w 13529165"/>
              <a:gd name="connsiteY1752" fmla="*/ 5708000 h 6208152"/>
              <a:gd name="connsiteX1753" fmla="*/ 5381369 w 13529165"/>
              <a:gd name="connsiteY1753" fmla="*/ 5708000 h 6208152"/>
              <a:gd name="connsiteX1754" fmla="*/ 5384023 w 13529165"/>
              <a:gd name="connsiteY1754" fmla="*/ 5703706 h 6208152"/>
              <a:gd name="connsiteX1755" fmla="*/ 5378402 w 13529165"/>
              <a:gd name="connsiteY1755" fmla="*/ 5703057 h 6208152"/>
              <a:gd name="connsiteX1756" fmla="*/ 4393531 w 13529165"/>
              <a:gd name="connsiteY1756" fmla="*/ 5699897 h 6208152"/>
              <a:gd name="connsiteX1757" fmla="*/ 4394000 w 13529165"/>
              <a:gd name="connsiteY1757" fmla="*/ 5703300 h 6208152"/>
              <a:gd name="connsiteX1758" fmla="*/ 4397122 w 13529165"/>
              <a:gd name="connsiteY1758" fmla="*/ 5701923 h 6208152"/>
              <a:gd name="connsiteX1759" fmla="*/ 4393531 w 13529165"/>
              <a:gd name="connsiteY1759" fmla="*/ 5699897 h 6208152"/>
              <a:gd name="connsiteX1760" fmla="*/ 2449861 w 13529165"/>
              <a:gd name="connsiteY1760" fmla="*/ 5699816 h 6208152"/>
              <a:gd name="connsiteX1761" fmla="*/ 2448456 w 13529165"/>
              <a:gd name="connsiteY1761" fmla="*/ 5700950 h 6208152"/>
              <a:gd name="connsiteX1762" fmla="*/ 2446425 w 13529165"/>
              <a:gd name="connsiteY1762" fmla="*/ 5705164 h 6208152"/>
              <a:gd name="connsiteX1763" fmla="*/ 2448299 w 13529165"/>
              <a:gd name="connsiteY1763" fmla="*/ 5705002 h 6208152"/>
              <a:gd name="connsiteX1764" fmla="*/ 2452358 w 13529165"/>
              <a:gd name="connsiteY1764" fmla="*/ 5705164 h 6208152"/>
              <a:gd name="connsiteX1765" fmla="*/ 2449861 w 13529165"/>
              <a:gd name="connsiteY1765" fmla="*/ 5699816 h 6208152"/>
              <a:gd name="connsiteX1766" fmla="*/ 2073905 w 13529165"/>
              <a:gd name="connsiteY1766" fmla="*/ 5699415 h 6208152"/>
              <a:gd name="connsiteX1767" fmla="*/ 2085584 w 13529165"/>
              <a:gd name="connsiteY1767" fmla="*/ 5702164 h 6208152"/>
              <a:gd name="connsiteX1768" fmla="*/ 2098880 w 13529165"/>
              <a:gd name="connsiteY1768" fmla="*/ 5699916 h 6208152"/>
              <a:gd name="connsiteX1769" fmla="*/ 2117920 w 13529165"/>
              <a:gd name="connsiteY1769" fmla="*/ 5709781 h 6208152"/>
              <a:gd name="connsiteX1770" fmla="*/ 2110095 w 13529165"/>
              <a:gd name="connsiteY1770" fmla="*/ 5722762 h 6208152"/>
              <a:gd name="connsiteX1771" fmla="*/ 2098888 w 13529165"/>
              <a:gd name="connsiteY1771" fmla="*/ 5724808 h 6208152"/>
              <a:gd name="connsiteX1772" fmla="*/ 2087673 w 13529165"/>
              <a:gd name="connsiteY1772" fmla="*/ 5722762 h 6208152"/>
              <a:gd name="connsiteX1773" fmla="*/ 2085584 w 13529165"/>
              <a:gd name="connsiteY1773" fmla="*/ 5721724 h 6208152"/>
              <a:gd name="connsiteX1774" fmla="*/ 2065032 w 13529165"/>
              <a:gd name="connsiteY1774" fmla="*/ 5722890 h 6208152"/>
              <a:gd name="connsiteX1775" fmla="*/ 2056140 w 13529165"/>
              <a:gd name="connsiteY1775" fmla="*/ 5709490 h 6208152"/>
              <a:gd name="connsiteX1776" fmla="*/ 2072069 w 13529165"/>
              <a:gd name="connsiteY1776" fmla="*/ 5699456 h 6208152"/>
              <a:gd name="connsiteX1777" fmla="*/ 2073905 w 13529165"/>
              <a:gd name="connsiteY1777" fmla="*/ 5699415 h 6208152"/>
              <a:gd name="connsiteX1778" fmla="*/ 2462821 w 13529165"/>
              <a:gd name="connsiteY1778" fmla="*/ 5698195 h 6208152"/>
              <a:gd name="connsiteX1779" fmla="*/ 2466100 w 13529165"/>
              <a:gd name="connsiteY1779" fmla="*/ 5702652 h 6208152"/>
              <a:gd name="connsiteX1780" fmla="*/ 2467036 w 13529165"/>
              <a:gd name="connsiteY1780" fmla="*/ 5706056 h 6208152"/>
              <a:gd name="connsiteX1781" fmla="*/ 2497172 w 13529165"/>
              <a:gd name="connsiteY1781" fmla="*/ 5710107 h 6208152"/>
              <a:gd name="connsiteX1782" fmla="*/ 2507169 w 13529165"/>
              <a:gd name="connsiteY1782" fmla="*/ 5700140 h 6208152"/>
              <a:gd name="connsiteX1783" fmla="*/ 2462821 w 13529165"/>
              <a:gd name="connsiteY1783" fmla="*/ 5698195 h 6208152"/>
              <a:gd name="connsiteX1784" fmla="*/ 2341030 w 13529165"/>
              <a:gd name="connsiteY1784" fmla="*/ 5695845 h 6208152"/>
              <a:gd name="connsiteX1785" fmla="*/ 2339780 w 13529165"/>
              <a:gd name="connsiteY1785" fmla="*/ 5699492 h 6208152"/>
              <a:gd name="connsiteX1786" fmla="*/ 2341030 w 13529165"/>
              <a:gd name="connsiteY1786" fmla="*/ 5699411 h 6208152"/>
              <a:gd name="connsiteX1787" fmla="*/ 2342279 w 13529165"/>
              <a:gd name="connsiteY1787" fmla="*/ 5699492 h 6208152"/>
              <a:gd name="connsiteX1788" fmla="*/ 2341030 w 13529165"/>
              <a:gd name="connsiteY1788" fmla="*/ 5695845 h 6208152"/>
              <a:gd name="connsiteX1789" fmla="*/ 2435028 w 13529165"/>
              <a:gd name="connsiteY1789" fmla="*/ 5689849 h 6208152"/>
              <a:gd name="connsiteX1790" fmla="*/ 2406610 w 13529165"/>
              <a:gd name="connsiteY1790" fmla="*/ 5693414 h 6208152"/>
              <a:gd name="connsiteX1791" fmla="*/ 2391308 w 13529165"/>
              <a:gd name="connsiteY1791" fmla="*/ 5693009 h 6208152"/>
              <a:gd name="connsiteX1792" fmla="*/ 2354927 w 13529165"/>
              <a:gd name="connsiteY1792" fmla="*/ 5691469 h 6208152"/>
              <a:gd name="connsiteX1793" fmla="*/ 2360234 w 13529165"/>
              <a:gd name="connsiteY1793" fmla="*/ 5698925 h 6208152"/>
              <a:gd name="connsiteX1794" fmla="*/ 2358206 w 13529165"/>
              <a:gd name="connsiteY1794" fmla="*/ 5707838 h 6208152"/>
              <a:gd name="connsiteX1795" fmla="*/ 2381785 w 13529165"/>
              <a:gd name="connsiteY1795" fmla="*/ 5706218 h 6208152"/>
              <a:gd name="connsiteX1796" fmla="*/ 2415665 w 13529165"/>
              <a:gd name="connsiteY1796" fmla="*/ 5711728 h 6208152"/>
              <a:gd name="connsiteX1797" fmla="*/ 2431591 w 13529165"/>
              <a:gd name="connsiteY1797" fmla="*/ 5707595 h 6208152"/>
              <a:gd name="connsiteX1798" fmla="*/ 2431749 w 13529165"/>
              <a:gd name="connsiteY1798" fmla="*/ 5704759 h 6208152"/>
              <a:gd name="connsiteX1799" fmla="*/ 2442833 w 13529165"/>
              <a:gd name="connsiteY1799" fmla="*/ 5695035 h 6208152"/>
              <a:gd name="connsiteX1800" fmla="*/ 2435028 w 13529165"/>
              <a:gd name="connsiteY1800" fmla="*/ 5689849 h 6208152"/>
              <a:gd name="connsiteX1801" fmla="*/ 11016616 w 13529165"/>
              <a:gd name="connsiteY1801" fmla="*/ 5688032 h 6208152"/>
              <a:gd name="connsiteX1802" fmla="*/ 11029631 w 13529165"/>
              <a:gd name="connsiteY1802" fmla="*/ 5692947 h 6208152"/>
              <a:gd name="connsiteX1803" fmla="*/ 11033639 w 13529165"/>
              <a:gd name="connsiteY1803" fmla="*/ 5703234 h 6208152"/>
              <a:gd name="connsiteX1804" fmla="*/ 11026407 w 13529165"/>
              <a:gd name="connsiteY1804" fmla="*/ 5722230 h 6208152"/>
              <a:gd name="connsiteX1805" fmla="*/ 11013121 w 13529165"/>
              <a:gd name="connsiteY1805" fmla="*/ 5732689 h 6208152"/>
              <a:gd name="connsiteX1806" fmla="*/ 11001725 w 13529165"/>
              <a:gd name="connsiteY1806" fmla="*/ 5720146 h 6208152"/>
              <a:gd name="connsiteX1807" fmla="*/ 10995802 w 13529165"/>
              <a:gd name="connsiteY1807" fmla="*/ 5720152 h 6208152"/>
              <a:gd name="connsiteX1808" fmla="*/ 10992215 w 13529165"/>
              <a:gd name="connsiteY1808" fmla="*/ 5714562 h 6208152"/>
              <a:gd name="connsiteX1809" fmla="*/ 10993616 w 13529165"/>
              <a:gd name="connsiteY1809" fmla="*/ 5700145 h 6208152"/>
              <a:gd name="connsiteX1810" fmla="*/ 11016616 w 13529165"/>
              <a:gd name="connsiteY1810" fmla="*/ 5688032 h 6208152"/>
              <a:gd name="connsiteX1811" fmla="*/ 6547438 w 13529165"/>
              <a:gd name="connsiteY1811" fmla="*/ 5688032 h 6208152"/>
              <a:gd name="connsiteX1812" fmla="*/ 6560454 w 13529165"/>
              <a:gd name="connsiteY1812" fmla="*/ 5692947 h 6208152"/>
              <a:gd name="connsiteX1813" fmla="*/ 6563412 w 13529165"/>
              <a:gd name="connsiteY1813" fmla="*/ 5700542 h 6208152"/>
              <a:gd name="connsiteX1814" fmla="*/ 6567115 w 13529165"/>
              <a:gd name="connsiteY1814" fmla="*/ 5699916 h 6208152"/>
              <a:gd name="connsiteX1815" fmla="*/ 6586164 w 13529165"/>
              <a:gd name="connsiteY1815" fmla="*/ 5709781 h 6208152"/>
              <a:gd name="connsiteX1816" fmla="*/ 6578336 w 13529165"/>
              <a:gd name="connsiteY1816" fmla="*/ 5722762 h 6208152"/>
              <a:gd name="connsiteX1817" fmla="*/ 6567121 w 13529165"/>
              <a:gd name="connsiteY1817" fmla="*/ 5724808 h 6208152"/>
              <a:gd name="connsiteX1818" fmla="*/ 6556727 w 13529165"/>
              <a:gd name="connsiteY1818" fmla="*/ 5722912 h 6208152"/>
              <a:gd name="connsiteX1819" fmla="*/ 6552026 w 13529165"/>
              <a:gd name="connsiteY1819" fmla="*/ 5729300 h 6208152"/>
              <a:gd name="connsiteX1820" fmla="*/ 6543943 w 13529165"/>
              <a:gd name="connsiteY1820" fmla="*/ 5732689 h 6208152"/>
              <a:gd name="connsiteX1821" fmla="*/ 6535325 w 13529165"/>
              <a:gd name="connsiteY1821" fmla="*/ 5728525 h 6208152"/>
              <a:gd name="connsiteX1822" fmla="*/ 6533453 w 13529165"/>
              <a:gd name="connsiteY1822" fmla="*/ 5722879 h 6208152"/>
              <a:gd name="connsiteX1823" fmla="*/ 6533254 w 13529165"/>
              <a:gd name="connsiteY1823" fmla="*/ 5722890 h 6208152"/>
              <a:gd name="connsiteX1824" fmla="*/ 6530117 w 13529165"/>
              <a:gd name="connsiteY1824" fmla="*/ 5720149 h 6208152"/>
              <a:gd name="connsiteX1825" fmla="*/ 6526624 w 13529165"/>
              <a:gd name="connsiteY1825" fmla="*/ 5720152 h 6208152"/>
              <a:gd name="connsiteX1826" fmla="*/ 6523037 w 13529165"/>
              <a:gd name="connsiteY1826" fmla="*/ 5714562 h 6208152"/>
              <a:gd name="connsiteX1827" fmla="*/ 6524438 w 13529165"/>
              <a:gd name="connsiteY1827" fmla="*/ 5700145 h 6208152"/>
              <a:gd name="connsiteX1828" fmla="*/ 6547438 w 13529165"/>
              <a:gd name="connsiteY1828" fmla="*/ 5688032 h 6208152"/>
              <a:gd name="connsiteX1829" fmla="*/ 992563 w 13529165"/>
              <a:gd name="connsiteY1829" fmla="*/ 5688032 h 6208152"/>
              <a:gd name="connsiteX1830" fmla="*/ 1005579 w 13529165"/>
              <a:gd name="connsiteY1830" fmla="*/ 5692947 h 6208152"/>
              <a:gd name="connsiteX1831" fmla="*/ 1009586 w 13529165"/>
              <a:gd name="connsiteY1831" fmla="*/ 5703234 h 6208152"/>
              <a:gd name="connsiteX1832" fmla="*/ 1002354 w 13529165"/>
              <a:gd name="connsiteY1832" fmla="*/ 5722230 h 6208152"/>
              <a:gd name="connsiteX1833" fmla="*/ 989068 w 13529165"/>
              <a:gd name="connsiteY1833" fmla="*/ 5732689 h 6208152"/>
              <a:gd name="connsiteX1834" fmla="*/ 977672 w 13529165"/>
              <a:gd name="connsiteY1834" fmla="*/ 5720146 h 6208152"/>
              <a:gd name="connsiteX1835" fmla="*/ 971750 w 13529165"/>
              <a:gd name="connsiteY1835" fmla="*/ 5720152 h 6208152"/>
              <a:gd name="connsiteX1836" fmla="*/ 968163 w 13529165"/>
              <a:gd name="connsiteY1836" fmla="*/ 5714562 h 6208152"/>
              <a:gd name="connsiteX1837" fmla="*/ 969564 w 13529165"/>
              <a:gd name="connsiteY1837" fmla="*/ 5700145 h 6208152"/>
              <a:gd name="connsiteX1838" fmla="*/ 992563 w 13529165"/>
              <a:gd name="connsiteY1838" fmla="*/ 5688032 h 6208152"/>
              <a:gd name="connsiteX1839" fmla="*/ 8253143 w 13529165"/>
              <a:gd name="connsiteY1839" fmla="*/ 5682556 h 6208152"/>
              <a:gd name="connsiteX1840" fmla="*/ 8250869 w 13529165"/>
              <a:gd name="connsiteY1840" fmla="*/ 5684514 h 6208152"/>
              <a:gd name="connsiteX1841" fmla="*/ 8253431 w 13529165"/>
              <a:gd name="connsiteY1841" fmla="*/ 5686172 h 6208152"/>
              <a:gd name="connsiteX1842" fmla="*/ 8253552 w 13529165"/>
              <a:gd name="connsiteY1842" fmla="*/ 5685024 h 6208152"/>
              <a:gd name="connsiteX1843" fmla="*/ 8253143 w 13529165"/>
              <a:gd name="connsiteY1843" fmla="*/ 5682556 h 6208152"/>
              <a:gd name="connsiteX1844" fmla="*/ 3784490 w 13529165"/>
              <a:gd name="connsiteY1844" fmla="*/ 5682556 h 6208152"/>
              <a:gd name="connsiteX1845" fmla="*/ 3782216 w 13529165"/>
              <a:gd name="connsiteY1845" fmla="*/ 5684514 h 6208152"/>
              <a:gd name="connsiteX1846" fmla="*/ 3784777 w 13529165"/>
              <a:gd name="connsiteY1846" fmla="*/ 5686172 h 6208152"/>
              <a:gd name="connsiteX1847" fmla="*/ 3784897 w 13529165"/>
              <a:gd name="connsiteY1847" fmla="*/ 5685024 h 6208152"/>
              <a:gd name="connsiteX1848" fmla="*/ 3784490 w 13529165"/>
              <a:gd name="connsiteY1848" fmla="*/ 5682556 h 6208152"/>
              <a:gd name="connsiteX1849" fmla="*/ 8247346 w 13529165"/>
              <a:gd name="connsiteY1849" fmla="*/ 5676473 h 6208152"/>
              <a:gd name="connsiteX1850" fmla="*/ 8247856 w 13529165"/>
              <a:gd name="connsiteY1850" fmla="*/ 5679861 h 6208152"/>
              <a:gd name="connsiteX1851" fmla="*/ 8250782 w 13529165"/>
              <a:gd name="connsiteY1851" fmla="*/ 5678449 h 6208152"/>
              <a:gd name="connsiteX1852" fmla="*/ 8250808 w 13529165"/>
              <a:gd name="connsiteY1852" fmla="*/ 5678439 h 6208152"/>
              <a:gd name="connsiteX1853" fmla="*/ 8247346 w 13529165"/>
              <a:gd name="connsiteY1853" fmla="*/ 5676473 h 6208152"/>
              <a:gd name="connsiteX1854" fmla="*/ 3778694 w 13529165"/>
              <a:gd name="connsiteY1854" fmla="*/ 5676473 h 6208152"/>
              <a:gd name="connsiteX1855" fmla="*/ 3779204 w 13529165"/>
              <a:gd name="connsiteY1855" fmla="*/ 5679861 h 6208152"/>
              <a:gd name="connsiteX1856" fmla="*/ 3782130 w 13529165"/>
              <a:gd name="connsiteY1856" fmla="*/ 5678449 h 6208152"/>
              <a:gd name="connsiteX1857" fmla="*/ 3782154 w 13529165"/>
              <a:gd name="connsiteY1857" fmla="*/ 5678439 h 6208152"/>
              <a:gd name="connsiteX1858" fmla="*/ 3778694 w 13529165"/>
              <a:gd name="connsiteY1858" fmla="*/ 5676473 h 6208152"/>
              <a:gd name="connsiteX1859" fmla="*/ 8256952 w 13529165"/>
              <a:gd name="connsiteY1859" fmla="*/ 5666142 h 6208152"/>
              <a:gd name="connsiteX1860" fmla="*/ 8267075 w 13529165"/>
              <a:gd name="connsiteY1860" fmla="*/ 5672700 h 6208152"/>
              <a:gd name="connsiteX1861" fmla="*/ 8261448 w 13529165"/>
              <a:gd name="connsiteY1861" fmla="*/ 5688962 h 6208152"/>
              <a:gd name="connsiteX1862" fmla="*/ 8236299 w 13529165"/>
              <a:gd name="connsiteY1862" fmla="*/ 5693089 h 6208152"/>
              <a:gd name="connsiteX1863" fmla="*/ 8233227 w 13529165"/>
              <a:gd name="connsiteY1863" fmla="*/ 5682102 h 6208152"/>
              <a:gd name="connsiteX1864" fmla="*/ 8246978 w 13529165"/>
              <a:gd name="connsiteY1864" fmla="*/ 5668807 h 6208152"/>
              <a:gd name="connsiteX1865" fmla="*/ 8256952 w 13529165"/>
              <a:gd name="connsiteY1865" fmla="*/ 5666142 h 6208152"/>
              <a:gd name="connsiteX1866" fmla="*/ 4711245 w 13529165"/>
              <a:gd name="connsiteY1866" fmla="*/ 5666105 h 6208152"/>
              <a:gd name="connsiteX1867" fmla="*/ 4709839 w 13529165"/>
              <a:gd name="connsiteY1867" fmla="*/ 5669347 h 6208152"/>
              <a:gd name="connsiteX1868" fmla="*/ 4709370 w 13529165"/>
              <a:gd name="connsiteY1868" fmla="*/ 5671210 h 6208152"/>
              <a:gd name="connsiteX1869" fmla="*/ 4709683 w 13529165"/>
              <a:gd name="connsiteY1869" fmla="*/ 5671291 h 6208152"/>
              <a:gd name="connsiteX1870" fmla="*/ 4710620 w 13529165"/>
              <a:gd name="connsiteY1870" fmla="*/ 5671372 h 6208152"/>
              <a:gd name="connsiteX1871" fmla="*/ 4711245 w 13529165"/>
              <a:gd name="connsiteY1871" fmla="*/ 5666105 h 6208152"/>
              <a:gd name="connsiteX1872" fmla="*/ 8212357 w 13529165"/>
              <a:gd name="connsiteY1872" fmla="*/ 5660280 h 6208152"/>
              <a:gd name="connsiteX1873" fmla="*/ 8212472 w 13529165"/>
              <a:gd name="connsiteY1873" fmla="*/ 5661010 h 6208152"/>
              <a:gd name="connsiteX1874" fmla="*/ 8215187 w 13529165"/>
              <a:gd name="connsiteY1874" fmla="*/ 5665276 h 6208152"/>
              <a:gd name="connsiteX1875" fmla="*/ 8218122 w 13529165"/>
              <a:gd name="connsiteY1875" fmla="*/ 5660868 h 6208152"/>
              <a:gd name="connsiteX1876" fmla="*/ 8212357 w 13529165"/>
              <a:gd name="connsiteY1876" fmla="*/ 5660280 h 6208152"/>
              <a:gd name="connsiteX1877" fmla="*/ 3743714 w 13529165"/>
              <a:gd name="connsiteY1877" fmla="*/ 5660280 h 6208152"/>
              <a:gd name="connsiteX1878" fmla="*/ 3743828 w 13529165"/>
              <a:gd name="connsiteY1878" fmla="*/ 5661010 h 6208152"/>
              <a:gd name="connsiteX1879" fmla="*/ 3746543 w 13529165"/>
              <a:gd name="connsiteY1879" fmla="*/ 5665276 h 6208152"/>
              <a:gd name="connsiteX1880" fmla="*/ 3749477 w 13529165"/>
              <a:gd name="connsiteY1880" fmla="*/ 5660868 h 6208152"/>
              <a:gd name="connsiteX1881" fmla="*/ 3743714 w 13529165"/>
              <a:gd name="connsiteY1881" fmla="*/ 5660280 h 6208152"/>
              <a:gd name="connsiteX1882" fmla="*/ 8215828 w 13529165"/>
              <a:gd name="connsiteY1882" fmla="*/ 5651091 h 6208152"/>
              <a:gd name="connsiteX1883" fmla="*/ 8214449 w 13529165"/>
              <a:gd name="connsiteY1883" fmla="*/ 5652195 h 6208152"/>
              <a:gd name="connsiteX1884" fmla="*/ 8212295 w 13529165"/>
              <a:gd name="connsiteY1884" fmla="*/ 5656375 h 6208152"/>
              <a:gd name="connsiteX1885" fmla="*/ 8214382 w 13529165"/>
              <a:gd name="connsiteY1885" fmla="*/ 5656226 h 6208152"/>
              <a:gd name="connsiteX1886" fmla="*/ 8218476 w 13529165"/>
              <a:gd name="connsiteY1886" fmla="*/ 5656340 h 6208152"/>
              <a:gd name="connsiteX1887" fmla="*/ 8215828 w 13529165"/>
              <a:gd name="connsiteY1887" fmla="*/ 5651091 h 6208152"/>
              <a:gd name="connsiteX1888" fmla="*/ 3747184 w 13529165"/>
              <a:gd name="connsiteY1888" fmla="*/ 5651091 h 6208152"/>
              <a:gd name="connsiteX1889" fmla="*/ 3745805 w 13529165"/>
              <a:gd name="connsiteY1889" fmla="*/ 5652195 h 6208152"/>
              <a:gd name="connsiteX1890" fmla="*/ 3743652 w 13529165"/>
              <a:gd name="connsiteY1890" fmla="*/ 5656375 h 6208152"/>
              <a:gd name="connsiteX1891" fmla="*/ 3745738 w 13529165"/>
              <a:gd name="connsiteY1891" fmla="*/ 5656226 h 6208152"/>
              <a:gd name="connsiteX1892" fmla="*/ 3749830 w 13529165"/>
              <a:gd name="connsiteY1892" fmla="*/ 5656340 h 6208152"/>
              <a:gd name="connsiteX1893" fmla="*/ 3747184 w 13529165"/>
              <a:gd name="connsiteY1893" fmla="*/ 5651091 h 6208152"/>
              <a:gd name="connsiteX1894" fmla="*/ 6630071 w 13529165"/>
              <a:gd name="connsiteY1894" fmla="*/ 5650157 h 6208152"/>
              <a:gd name="connsiteX1895" fmla="*/ 6627514 w 13529165"/>
              <a:gd name="connsiteY1895" fmla="*/ 5650356 h 6208152"/>
              <a:gd name="connsiteX1896" fmla="*/ 6628222 w 13529165"/>
              <a:gd name="connsiteY1896" fmla="*/ 5655501 h 6208152"/>
              <a:gd name="connsiteX1897" fmla="*/ 6628317 w 13529165"/>
              <a:gd name="connsiteY1897" fmla="*/ 5655509 h 6208152"/>
              <a:gd name="connsiteX1898" fmla="*/ 6630071 w 13529165"/>
              <a:gd name="connsiteY1898" fmla="*/ 5650157 h 6208152"/>
              <a:gd name="connsiteX1899" fmla="*/ 2161818 w 13529165"/>
              <a:gd name="connsiteY1899" fmla="*/ 5650157 h 6208152"/>
              <a:gd name="connsiteX1900" fmla="*/ 2159260 w 13529165"/>
              <a:gd name="connsiteY1900" fmla="*/ 5650356 h 6208152"/>
              <a:gd name="connsiteX1901" fmla="*/ 2159967 w 13529165"/>
              <a:gd name="connsiteY1901" fmla="*/ 5655501 h 6208152"/>
              <a:gd name="connsiteX1902" fmla="*/ 2160064 w 13529165"/>
              <a:gd name="connsiteY1902" fmla="*/ 5655509 h 6208152"/>
              <a:gd name="connsiteX1903" fmla="*/ 2161818 w 13529165"/>
              <a:gd name="connsiteY1903" fmla="*/ 5650157 h 6208152"/>
              <a:gd name="connsiteX1904" fmla="*/ 6951243 w 13529165"/>
              <a:gd name="connsiteY1904" fmla="*/ 5636758 h 6208152"/>
              <a:gd name="connsiteX1905" fmla="*/ 6951364 w 13529165"/>
              <a:gd name="connsiteY1905" fmla="*/ 5637488 h 6208152"/>
              <a:gd name="connsiteX1906" fmla="*/ 6954060 w 13529165"/>
              <a:gd name="connsiteY1906" fmla="*/ 5641728 h 6208152"/>
              <a:gd name="connsiteX1907" fmla="*/ 6956980 w 13529165"/>
              <a:gd name="connsiteY1907" fmla="*/ 5637343 h 6208152"/>
              <a:gd name="connsiteX1908" fmla="*/ 6951243 w 13529165"/>
              <a:gd name="connsiteY1908" fmla="*/ 5636758 h 6208152"/>
              <a:gd name="connsiteX1909" fmla="*/ 2482895 w 13529165"/>
              <a:gd name="connsiteY1909" fmla="*/ 5636758 h 6208152"/>
              <a:gd name="connsiteX1910" fmla="*/ 2483016 w 13529165"/>
              <a:gd name="connsiteY1910" fmla="*/ 5637488 h 6208152"/>
              <a:gd name="connsiteX1911" fmla="*/ 2485711 w 13529165"/>
              <a:gd name="connsiteY1911" fmla="*/ 5641728 h 6208152"/>
              <a:gd name="connsiteX1912" fmla="*/ 2488630 w 13529165"/>
              <a:gd name="connsiteY1912" fmla="*/ 5637343 h 6208152"/>
              <a:gd name="connsiteX1913" fmla="*/ 2482895 w 13529165"/>
              <a:gd name="connsiteY1913" fmla="*/ 5636758 h 6208152"/>
              <a:gd name="connsiteX1914" fmla="*/ 6954702 w 13529165"/>
              <a:gd name="connsiteY1914" fmla="*/ 5627613 h 6208152"/>
              <a:gd name="connsiteX1915" fmla="*/ 6953324 w 13529165"/>
              <a:gd name="connsiteY1915" fmla="*/ 5628716 h 6208152"/>
              <a:gd name="connsiteX1916" fmla="*/ 6951189 w 13529165"/>
              <a:gd name="connsiteY1916" fmla="*/ 5632868 h 6208152"/>
              <a:gd name="connsiteX1917" fmla="*/ 6953263 w 13529165"/>
              <a:gd name="connsiteY1917" fmla="*/ 5632720 h 6208152"/>
              <a:gd name="connsiteX1918" fmla="*/ 6957339 w 13529165"/>
              <a:gd name="connsiteY1918" fmla="*/ 5632835 h 6208152"/>
              <a:gd name="connsiteX1919" fmla="*/ 6954702 w 13529165"/>
              <a:gd name="connsiteY1919" fmla="*/ 5627613 h 6208152"/>
              <a:gd name="connsiteX1920" fmla="*/ 2486353 w 13529165"/>
              <a:gd name="connsiteY1920" fmla="*/ 5627613 h 6208152"/>
              <a:gd name="connsiteX1921" fmla="*/ 2484976 w 13529165"/>
              <a:gd name="connsiteY1921" fmla="*/ 5628716 h 6208152"/>
              <a:gd name="connsiteX1922" fmla="*/ 2482840 w 13529165"/>
              <a:gd name="connsiteY1922" fmla="*/ 5632868 h 6208152"/>
              <a:gd name="connsiteX1923" fmla="*/ 2484915 w 13529165"/>
              <a:gd name="connsiteY1923" fmla="*/ 5632720 h 6208152"/>
              <a:gd name="connsiteX1924" fmla="*/ 2488989 w 13529165"/>
              <a:gd name="connsiteY1924" fmla="*/ 5632835 h 6208152"/>
              <a:gd name="connsiteX1925" fmla="*/ 2486353 w 13529165"/>
              <a:gd name="connsiteY1925" fmla="*/ 5627613 h 6208152"/>
              <a:gd name="connsiteX1926" fmla="*/ 6403309 w 13529165"/>
              <a:gd name="connsiteY1926" fmla="*/ 5623066 h 6208152"/>
              <a:gd name="connsiteX1927" fmla="*/ 6403309 w 13529165"/>
              <a:gd name="connsiteY1927" fmla="*/ 5624582 h 6208152"/>
              <a:gd name="connsiteX1928" fmla="*/ 6405458 w 13529165"/>
              <a:gd name="connsiteY1928" fmla="*/ 5623820 h 6208152"/>
              <a:gd name="connsiteX1929" fmla="*/ 6403309 w 13529165"/>
              <a:gd name="connsiteY1929" fmla="*/ 5623066 h 6208152"/>
              <a:gd name="connsiteX1930" fmla="*/ 848434 w 13529165"/>
              <a:gd name="connsiteY1930" fmla="*/ 5623066 h 6208152"/>
              <a:gd name="connsiteX1931" fmla="*/ 848434 w 13529165"/>
              <a:gd name="connsiteY1931" fmla="*/ 5624582 h 6208152"/>
              <a:gd name="connsiteX1932" fmla="*/ 850583 w 13529165"/>
              <a:gd name="connsiteY1932" fmla="*/ 5623820 h 6208152"/>
              <a:gd name="connsiteX1933" fmla="*/ 848434 w 13529165"/>
              <a:gd name="connsiteY1933" fmla="*/ 5623066 h 6208152"/>
              <a:gd name="connsiteX1934" fmla="*/ 10872487 w 13529165"/>
              <a:gd name="connsiteY1934" fmla="*/ 5623066 h 6208152"/>
              <a:gd name="connsiteX1935" fmla="*/ 10872487 w 13529165"/>
              <a:gd name="connsiteY1935" fmla="*/ 5624582 h 6208152"/>
              <a:gd name="connsiteX1936" fmla="*/ 10874636 w 13529165"/>
              <a:gd name="connsiteY1936" fmla="*/ 5623820 h 6208152"/>
              <a:gd name="connsiteX1937" fmla="*/ 10872487 w 13529165"/>
              <a:gd name="connsiteY1937" fmla="*/ 5623066 h 6208152"/>
              <a:gd name="connsiteX1938" fmla="*/ 6399210 w 13529165"/>
              <a:gd name="connsiteY1938" fmla="*/ 5622985 h 6208152"/>
              <a:gd name="connsiteX1939" fmla="*/ 6396185 w 13529165"/>
              <a:gd name="connsiteY1939" fmla="*/ 5623820 h 6208152"/>
              <a:gd name="connsiteX1940" fmla="*/ 6399210 w 13529165"/>
              <a:gd name="connsiteY1940" fmla="*/ 5624655 h 6208152"/>
              <a:gd name="connsiteX1941" fmla="*/ 6399210 w 13529165"/>
              <a:gd name="connsiteY1941" fmla="*/ 5623812 h 6208152"/>
              <a:gd name="connsiteX1942" fmla="*/ 6399210 w 13529165"/>
              <a:gd name="connsiteY1942" fmla="*/ 5622985 h 6208152"/>
              <a:gd name="connsiteX1943" fmla="*/ 844334 w 13529165"/>
              <a:gd name="connsiteY1943" fmla="*/ 5622985 h 6208152"/>
              <a:gd name="connsiteX1944" fmla="*/ 841310 w 13529165"/>
              <a:gd name="connsiteY1944" fmla="*/ 5623820 h 6208152"/>
              <a:gd name="connsiteX1945" fmla="*/ 844334 w 13529165"/>
              <a:gd name="connsiteY1945" fmla="*/ 5624655 h 6208152"/>
              <a:gd name="connsiteX1946" fmla="*/ 844334 w 13529165"/>
              <a:gd name="connsiteY1946" fmla="*/ 5623812 h 6208152"/>
              <a:gd name="connsiteX1947" fmla="*/ 844334 w 13529165"/>
              <a:gd name="connsiteY1947" fmla="*/ 5622985 h 6208152"/>
              <a:gd name="connsiteX1948" fmla="*/ 10868388 w 13529165"/>
              <a:gd name="connsiteY1948" fmla="*/ 5622985 h 6208152"/>
              <a:gd name="connsiteX1949" fmla="*/ 10865363 w 13529165"/>
              <a:gd name="connsiteY1949" fmla="*/ 5623820 h 6208152"/>
              <a:gd name="connsiteX1950" fmla="*/ 10868388 w 13529165"/>
              <a:gd name="connsiteY1950" fmla="*/ 5624655 h 6208152"/>
              <a:gd name="connsiteX1951" fmla="*/ 10868388 w 13529165"/>
              <a:gd name="connsiteY1951" fmla="*/ 5623812 h 6208152"/>
              <a:gd name="connsiteX1952" fmla="*/ 10868388 w 13529165"/>
              <a:gd name="connsiteY1952" fmla="*/ 5622985 h 6208152"/>
              <a:gd name="connsiteX1953" fmla="*/ 6954661 w 13529165"/>
              <a:gd name="connsiteY1953" fmla="*/ 5622361 h 6208152"/>
              <a:gd name="connsiteX1954" fmla="*/ 6970828 w 13529165"/>
              <a:gd name="connsiteY1954" fmla="*/ 5630384 h 6208152"/>
              <a:gd name="connsiteX1955" fmla="*/ 6968307 w 13529165"/>
              <a:gd name="connsiteY1955" fmla="*/ 5643009 h 6208152"/>
              <a:gd name="connsiteX1956" fmla="*/ 6945795 w 13529165"/>
              <a:gd name="connsiteY1956" fmla="*/ 5645871 h 6208152"/>
              <a:gd name="connsiteX1957" fmla="*/ 6936880 w 13529165"/>
              <a:gd name="connsiteY1957" fmla="*/ 5632441 h 6208152"/>
              <a:gd name="connsiteX1958" fmla="*/ 6952817 w 13529165"/>
              <a:gd name="connsiteY1958" fmla="*/ 5622402 h 6208152"/>
              <a:gd name="connsiteX1959" fmla="*/ 6954661 w 13529165"/>
              <a:gd name="connsiteY1959" fmla="*/ 5622361 h 6208152"/>
              <a:gd name="connsiteX1960" fmla="*/ 2486313 w 13529165"/>
              <a:gd name="connsiteY1960" fmla="*/ 5622361 h 6208152"/>
              <a:gd name="connsiteX1961" fmla="*/ 2502475 w 13529165"/>
              <a:gd name="connsiteY1961" fmla="*/ 5630384 h 6208152"/>
              <a:gd name="connsiteX1962" fmla="*/ 2499956 w 13529165"/>
              <a:gd name="connsiteY1962" fmla="*/ 5643009 h 6208152"/>
              <a:gd name="connsiteX1963" fmla="*/ 2477448 w 13529165"/>
              <a:gd name="connsiteY1963" fmla="*/ 5645871 h 6208152"/>
              <a:gd name="connsiteX1964" fmla="*/ 2468535 w 13529165"/>
              <a:gd name="connsiteY1964" fmla="*/ 5632441 h 6208152"/>
              <a:gd name="connsiteX1965" fmla="*/ 2484468 w 13529165"/>
              <a:gd name="connsiteY1965" fmla="*/ 5622402 h 6208152"/>
              <a:gd name="connsiteX1966" fmla="*/ 2486313 w 13529165"/>
              <a:gd name="connsiteY1966" fmla="*/ 5622361 h 6208152"/>
              <a:gd name="connsiteX1967" fmla="*/ 8533593 w 13529165"/>
              <a:gd name="connsiteY1967" fmla="*/ 5621485 h 6208152"/>
              <a:gd name="connsiteX1968" fmla="*/ 8546103 w 13529165"/>
              <a:gd name="connsiteY1968" fmla="*/ 5625297 h 6208152"/>
              <a:gd name="connsiteX1969" fmla="*/ 8554768 w 13529165"/>
              <a:gd name="connsiteY1969" fmla="*/ 5641049 h 6208152"/>
              <a:gd name="connsiteX1970" fmla="*/ 8542491 w 13529165"/>
              <a:gd name="connsiteY1970" fmla="*/ 5649505 h 6208152"/>
              <a:gd name="connsiteX1971" fmla="*/ 8540764 w 13529165"/>
              <a:gd name="connsiteY1971" fmla="*/ 5655169 h 6208152"/>
              <a:gd name="connsiteX1972" fmla="*/ 8528793 w 13529165"/>
              <a:gd name="connsiteY1972" fmla="*/ 5661764 h 6208152"/>
              <a:gd name="connsiteX1973" fmla="*/ 8510944 w 13529165"/>
              <a:gd name="connsiteY1973" fmla="*/ 5650988 h 6208152"/>
              <a:gd name="connsiteX1974" fmla="*/ 8517674 w 13529165"/>
              <a:gd name="connsiteY1974" fmla="*/ 5628068 h 6208152"/>
              <a:gd name="connsiteX1975" fmla="*/ 8533593 w 13529165"/>
              <a:gd name="connsiteY1975" fmla="*/ 5621485 h 6208152"/>
              <a:gd name="connsiteX1976" fmla="*/ 8186165 w 13529165"/>
              <a:gd name="connsiteY1976" fmla="*/ 5621485 h 6208152"/>
              <a:gd name="connsiteX1977" fmla="*/ 8209694 w 13529165"/>
              <a:gd name="connsiteY1977" fmla="*/ 5628385 h 6208152"/>
              <a:gd name="connsiteX1978" fmla="*/ 8213774 w 13529165"/>
              <a:gd name="connsiteY1978" fmla="*/ 5645864 h 6208152"/>
              <a:gd name="connsiteX1979" fmla="*/ 8213923 w 13529165"/>
              <a:gd name="connsiteY1979" fmla="*/ 5645858 h 6208152"/>
              <a:gd name="connsiteX1980" fmla="*/ 8232037 w 13529165"/>
              <a:gd name="connsiteY1980" fmla="*/ 5653886 h 6208152"/>
              <a:gd name="connsiteX1981" fmla="*/ 8229494 w 13529165"/>
              <a:gd name="connsiteY1981" fmla="*/ 5666572 h 6208152"/>
              <a:gd name="connsiteX1982" fmla="*/ 8206860 w 13529165"/>
              <a:gd name="connsiteY1982" fmla="*/ 5669427 h 6208152"/>
              <a:gd name="connsiteX1983" fmla="*/ 8197757 w 13529165"/>
              <a:gd name="connsiteY1983" fmla="*/ 5658553 h 6208152"/>
              <a:gd name="connsiteX1984" fmla="*/ 8188118 w 13529165"/>
              <a:gd name="connsiteY1984" fmla="*/ 5659723 h 6208152"/>
              <a:gd name="connsiteX1985" fmla="*/ 8186677 w 13529165"/>
              <a:gd name="connsiteY1985" fmla="*/ 5659695 h 6208152"/>
              <a:gd name="connsiteX1986" fmla="*/ 8177507 w 13529165"/>
              <a:gd name="connsiteY1986" fmla="*/ 5659009 h 6208152"/>
              <a:gd name="connsiteX1987" fmla="*/ 8172556 w 13529165"/>
              <a:gd name="connsiteY1987" fmla="*/ 5664634 h 6208152"/>
              <a:gd name="connsiteX1988" fmla="*/ 8186739 w 13529165"/>
              <a:gd name="connsiteY1988" fmla="*/ 5680260 h 6208152"/>
              <a:gd name="connsiteX1989" fmla="*/ 8167763 w 13529165"/>
              <a:gd name="connsiteY1989" fmla="*/ 5689772 h 6208152"/>
              <a:gd name="connsiteX1990" fmla="*/ 8166681 w 13529165"/>
              <a:gd name="connsiteY1990" fmla="*/ 5689784 h 6208152"/>
              <a:gd name="connsiteX1991" fmla="*/ 8142055 w 13529165"/>
              <a:gd name="connsiteY1991" fmla="*/ 5678809 h 6208152"/>
              <a:gd name="connsiteX1992" fmla="*/ 8140752 w 13529165"/>
              <a:gd name="connsiteY1992" fmla="*/ 5662718 h 6208152"/>
              <a:gd name="connsiteX1993" fmla="*/ 8132900 w 13529165"/>
              <a:gd name="connsiteY1993" fmla="*/ 5655464 h 6208152"/>
              <a:gd name="connsiteX1994" fmla="*/ 8146158 w 13529165"/>
              <a:gd name="connsiteY1994" fmla="*/ 5631951 h 6208152"/>
              <a:gd name="connsiteX1995" fmla="*/ 8186165 w 13529165"/>
              <a:gd name="connsiteY1995" fmla="*/ 5621485 h 6208152"/>
              <a:gd name="connsiteX1996" fmla="*/ 4064861 w 13529165"/>
              <a:gd name="connsiteY1996" fmla="*/ 5621485 h 6208152"/>
              <a:gd name="connsiteX1997" fmla="*/ 4077367 w 13529165"/>
              <a:gd name="connsiteY1997" fmla="*/ 5625297 h 6208152"/>
              <a:gd name="connsiteX1998" fmla="*/ 4086031 w 13529165"/>
              <a:gd name="connsiteY1998" fmla="*/ 5641049 h 6208152"/>
              <a:gd name="connsiteX1999" fmla="*/ 4073756 w 13529165"/>
              <a:gd name="connsiteY1999" fmla="*/ 5649505 h 6208152"/>
              <a:gd name="connsiteX2000" fmla="*/ 4072031 w 13529165"/>
              <a:gd name="connsiteY2000" fmla="*/ 5655169 h 6208152"/>
              <a:gd name="connsiteX2001" fmla="*/ 4060064 w 13529165"/>
              <a:gd name="connsiteY2001" fmla="*/ 5661764 h 6208152"/>
              <a:gd name="connsiteX2002" fmla="*/ 4042218 w 13529165"/>
              <a:gd name="connsiteY2002" fmla="*/ 5650988 h 6208152"/>
              <a:gd name="connsiteX2003" fmla="*/ 4048948 w 13529165"/>
              <a:gd name="connsiteY2003" fmla="*/ 5628068 h 6208152"/>
              <a:gd name="connsiteX2004" fmla="*/ 4064861 w 13529165"/>
              <a:gd name="connsiteY2004" fmla="*/ 5621485 h 6208152"/>
              <a:gd name="connsiteX2005" fmla="*/ 3717527 w 13529165"/>
              <a:gd name="connsiteY2005" fmla="*/ 5621485 h 6208152"/>
              <a:gd name="connsiteX2006" fmla="*/ 3741050 w 13529165"/>
              <a:gd name="connsiteY2006" fmla="*/ 5628385 h 6208152"/>
              <a:gd name="connsiteX2007" fmla="*/ 3745131 w 13529165"/>
              <a:gd name="connsiteY2007" fmla="*/ 5645864 h 6208152"/>
              <a:gd name="connsiteX2008" fmla="*/ 3745278 w 13529165"/>
              <a:gd name="connsiteY2008" fmla="*/ 5645858 h 6208152"/>
              <a:gd name="connsiteX2009" fmla="*/ 3763389 w 13529165"/>
              <a:gd name="connsiteY2009" fmla="*/ 5653886 h 6208152"/>
              <a:gd name="connsiteX2010" fmla="*/ 3760848 w 13529165"/>
              <a:gd name="connsiteY2010" fmla="*/ 5666572 h 6208152"/>
              <a:gd name="connsiteX2011" fmla="*/ 3738218 w 13529165"/>
              <a:gd name="connsiteY2011" fmla="*/ 5669427 h 6208152"/>
              <a:gd name="connsiteX2012" fmla="*/ 3729117 w 13529165"/>
              <a:gd name="connsiteY2012" fmla="*/ 5658553 h 6208152"/>
              <a:gd name="connsiteX2013" fmla="*/ 3719480 w 13529165"/>
              <a:gd name="connsiteY2013" fmla="*/ 5659723 h 6208152"/>
              <a:gd name="connsiteX2014" fmla="*/ 3718039 w 13529165"/>
              <a:gd name="connsiteY2014" fmla="*/ 5659695 h 6208152"/>
              <a:gd name="connsiteX2015" fmla="*/ 3708872 w 13529165"/>
              <a:gd name="connsiteY2015" fmla="*/ 5659009 h 6208152"/>
              <a:gd name="connsiteX2016" fmla="*/ 3703921 w 13529165"/>
              <a:gd name="connsiteY2016" fmla="*/ 5664634 h 6208152"/>
              <a:gd name="connsiteX2017" fmla="*/ 3718101 w 13529165"/>
              <a:gd name="connsiteY2017" fmla="*/ 5680260 h 6208152"/>
              <a:gd name="connsiteX2018" fmla="*/ 3699130 w 13529165"/>
              <a:gd name="connsiteY2018" fmla="*/ 5689772 h 6208152"/>
              <a:gd name="connsiteX2019" fmla="*/ 3698048 w 13529165"/>
              <a:gd name="connsiteY2019" fmla="*/ 5689784 h 6208152"/>
              <a:gd name="connsiteX2020" fmla="*/ 3673426 w 13529165"/>
              <a:gd name="connsiteY2020" fmla="*/ 5678809 h 6208152"/>
              <a:gd name="connsiteX2021" fmla="*/ 3672124 w 13529165"/>
              <a:gd name="connsiteY2021" fmla="*/ 5662718 h 6208152"/>
              <a:gd name="connsiteX2022" fmla="*/ 3664273 w 13529165"/>
              <a:gd name="connsiteY2022" fmla="*/ 5655464 h 6208152"/>
              <a:gd name="connsiteX2023" fmla="*/ 3677530 w 13529165"/>
              <a:gd name="connsiteY2023" fmla="*/ 5631951 h 6208152"/>
              <a:gd name="connsiteX2024" fmla="*/ 3717527 w 13529165"/>
              <a:gd name="connsiteY2024" fmla="*/ 5621485 h 6208152"/>
              <a:gd name="connsiteX2025" fmla="*/ 7682922 w 13529165"/>
              <a:gd name="connsiteY2025" fmla="*/ 5613257 h 6208152"/>
              <a:gd name="connsiteX2026" fmla="*/ 7683024 w 13529165"/>
              <a:gd name="connsiteY2026" fmla="*/ 5614839 h 6208152"/>
              <a:gd name="connsiteX2027" fmla="*/ 7682949 w 13529165"/>
              <a:gd name="connsiteY2027" fmla="*/ 5618664 h 6208152"/>
              <a:gd name="connsiteX2028" fmla="*/ 7688057 w 13529165"/>
              <a:gd name="connsiteY2028" fmla="*/ 5616226 h 6208152"/>
              <a:gd name="connsiteX2029" fmla="*/ 7687502 w 13529165"/>
              <a:gd name="connsiteY2029" fmla="*/ 5615559 h 6208152"/>
              <a:gd name="connsiteX2030" fmla="*/ 7682922 w 13529165"/>
              <a:gd name="connsiteY2030" fmla="*/ 5613257 h 6208152"/>
              <a:gd name="connsiteX2031" fmla="*/ 3214402 w 13529165"/>
              <a:gd name="connsiteY2031" fmla="*/ 5613257 h 6208152"/>
              <a:gd name="connsiteX2032" fmla="*/ 3214504 w 13529165"/>
              <a:gd name="connsiteY2032" fmla="*/ 5614839 h 6208152"/>
              <a:gd name="connsiteX2033" fmla="*/ 3214430 w 13529165"/>
              <a:gd name="connsiteY2033" fmla="*/ 5618664 h 6208152"/>
              <a:gd name="connsiteX2034" fmla="*/ 3219535 w 13529165"/>
              <a:gd name="connsiteY2034" fmla="*/ 5616226 h 6208152"/>
              <a:gd name="connsiteX2035" fmla="*/ 3218981 w 13529165"/>
              <a:gd name="connsiteY2035" fmla="*/ 5615559 h 6208152"/>
              <a:gd name="connsiteX2036" fmla="*/ 3214402 w 13529165"/>
              <a:gd name="connsiteY2036" fmla="*/ 5613257 h 6208152"/>
              <a:gd name="connsiteX2037" fmla="*/ 7679031 w 13529165"/>
              <a:gd name="connsiteY2037" fmla="*/ 5613097 h 6208152"/>
              <a:gd name="connsiteX2038" fmla="*/ 7674296 w 13529165"/>
              <a:gd name="connsiteY2038" fmla="*/ 5615709 h 6208152"/>
              <a:gd name="connsiteX2039" fmla="*/ 7678504 w 13529165"/>
              <a:gd name="connsiteY2039" fmla="*/ 5618325 h 6208152"/>
              <a:gd name="connsiteX2040" fmla="*/ 7679031 w 13529165"/>
              <a:gd name="connsiteY2040" fmla="*/ 5613097 h 6208152"/>
              <a:gd name="connsiteX2041" fmla="*/ 3210511 w 13529165"/>
              <a:gd name="connsiteY2041" fmla="*/ 5613097 h 6208152"/>
              <a:gd name="connsiteX2042" fmla="*/ 3205777 w 13529165"/>
              <a:gd name="connsiteY2042" fmla="*/ 5615709 h 6208152"/>
              <a:gd name="connsiteX2043" fmla="*/ 3209985 w 13529165"/>
              <a:gd name="connsiteY2043" fmla="*/ 5618325 h 6208152"/>
              <a:gd name="connsiteX2044" fmla="*/ 3210511 w 13529165"/>
              <a:gd name="connsiteY2044" fmla="*/ 5613097 h 6208152"/>
              <a:gd name="connsiteX2045" fmla="*/ 9852364 w 13529165"/>
              <a:gd name="connsiteY2045" fmla="*/ 5610467 h 6208152"/>
              <a:gd name="connsiteX2046" fmla="*/ 9851617 w 13529165"/>
              <a:gd name="connsiteY2046" fmla="*/ 5614248 h 6208152"/>
              <a:gd name="connsiteX2047" fmla="*/ 9854263 w 13529165"/>
              <a:gd name="connsiteY2047" fmla="*/ 5614795 h 6208152"/>
              <a:gd name="connsiteX2048" fmla="*/ 9852358 w 13529165"/>
              <a:gd name="connsiteY2048" fmla="*/ 5610540 h 6208152"/>
              <a:gd name="connsiteX2049" fmla="*/ 9852364 w 13529165"/>
              <a:gd name="connsiteY2049" fmla="*/ 5610467 h 6208152"/>
              <a:gd name="connsiteX2050" fmla="*/ 5383232 w 13529165"/>
              <a:gd name="connsiteY2050" fmla="*/ 5610467 h 6208152"/>
              <a:gd name="connsiteX2051" fmla="*/ 5382485 w 13529165"/>
              <a:gd name="connsiteY2051" fmla="*/ 5614248 h 6208152"/>
              <a:gd name="connsiteX2052" fmla="*/ 5385130 w 13529165"/>
              <a:gd name="connsiteY2052" fmla="*/ 5614795 h 6208152"/>
              <a:gd name="connsiteX2053" fmla="*/ 5383226 w 13529165"/>
              <a:gd name="connsiteY2053" fmla="*/ 5610540 h 6208152"/>
              <a:gd name="connsiteX2054" fmla="*/ 5383232 w 13529165"/>
              <a:gd name="connsiteY2054" fmla="*/ 5610467 h 6208152"/>
              <a:gd name="connsiteX2055" fmla="*/ 9858519 w 13529165"/>
              <a:gd name="connsiteY2055" fmla="*/ 5606219 h 6208152"/>
              <a:gd name="connsiteX2056" fmla="*/ 9857768 w 13529165"/>
              <a:gd name="connsiteY2056" fmla="*/ 5606329 h 6208152"/>
              <a:gd name="connsiteX2057" fmla="*/ 9861087 w 13529165"/>
              <a:gd name="connsiteY2057" fmla="*/ 5610540 h 6208152"/>
              <a:gd name="connsiteX2058" fmla="*/ 9861636 w 13529165"/>
              <a:gd name="connsiteY2058" fmla="*/ 5611929 h 6208152"/>
              <a:gd name="connsiteX2059" fmla="*/ 9862889 w 13529165"/>
              <a:gd name="connsiteY2059" fmla="*/ 5610020 h 6208152"/>
              <a:gd name="connsiteX2060" fmla="*/ 9858519 w 13529165"/>
              <a:gd name="connsiteY2060" fmla="*/ 5606219 h 6208152"/>
              <a:gd name="connsiteX2061" fmla="*/ 5389386 w 13529165"/>
              <a:gd name="connsiteY2061" fmla="*/ 5606219 h 6208152"/>
              <a:gd name="connsiteX2062" fmla="*/ 5388635 w 13529165"/>
              <a:gd name="connsiteY2062" fmla="*/ 5606329 h 6208152"/>
              <a:gd name="connsiteX2063" fmla="*/ 5391953 w 13529165"/>
              <a:gd name="connsiteY2063" fmla="*/ 5610540 h 6208152"/>
              <a:gd name="connsiteX2064" fmla="*/ 5392501 w 13529165"/>
              <a:gd name="connsiteY2064" fmla="*/ 5611929 h 6208152"/>
              <a:gd name="connsiteX2065" fmla="*/ 5393755 w 13529165"/>
              <a:gd name="connsiteY2065" fmla="*/ 5610020 h 6208152"/>
              <a:gd name="connsiteX2066" fmla="*/ 5389386 w 13529165"/>
              <a:gd name="connsiteY2066" fmla="*/ 5606219 h 6208152"/>
              <a:gd name="connsiteX2067" fmla="*/ 10870019 w 13529165"/>
              <a:gd name="connsiteY2067" fmla="*/ 5603972 h 6208152"/>
              <a:gd name="connsiteX2068" fmla="*/ 10881123 w 13529165"/>
              <a:gd name="connsiteY2068" fmla="*/ 5612453 h 6208152"/>
              <a:gd name="connsiteX2069" fmla="*/ 10881123 w 13529165"/>
              <a:gd name="connsiteY2069" fmla="*/ 5635187 h 6208152"/>
              <a:gd name="connsiteX2070" fmla="*/ 10877501 w 13529165"/>
              <a:gd name="connsiteY2070" fmla="*/ 5640740 h 6208152"/>
              <a:gd name="connsiteX2071" fmla="*/ 10862577 w 13529165"/>
              <a:gd name="connsiteY2071" fmla="*/ 5737659 h 6208152"/>
              <a:gd name="connsiteX2072" fmla="*/ 10855016 w 13529165"/>
              <a:gd name="connsiteY2072" fmla="*/ 5768890 h 6208152"/>
              <a:gd name="connsiteX2073" fmla="*/ 10773590 w 13529165"/>
              <a:gd name="connsiteY2073" fmla="*/ 5779097 h 6208152"/>
              <a:gd name="connsiteX2074" fmla="*/ 10759223 w 13529165"/>
              <a:gd name="connsiteY2074" fmla="*/ 5777711 h 6208152"/>
              <a:gd name="connsiteX2075" fmla="*/ 10506152 w 13529165"/>
              <a:gd name="connsiteY2075" fmla="*/ 5770357 h 6208152"/>
              <a:gd name="connsiteX2076" fmla="*/ 10226257 w 13529165"/>
              <a:gd name="connsiteY2076" fmla="*/ 5764147 h 6208152"/>
              <a:gd name="connsiteX2077" fmla="*/ 10117491 w 13529165"/>
              <a:gd name="connsiteY2077" fmla="*/ 5762331 h 6208152"/>
              <a:gd name="connsiteX2078" fmla="*/ 10024047 w 13529165"/>
              <a:gd name="connsiteY2078" fmla="*/ 5743659 h 6208152"/>
              <a:gd name="connsiteX2079" fmla="*/ 10056283 w 13529165"/>
              <a:gd name="connsiteY2079" fmla="*/ 5728724 h 6208152"/>
              <a:gd name="connsiteX2080" fmla="*/ 10116974 w 13529165"/>
              <a:gd name="connsiteY2080" fmla="*/ 5727200 h 6208152"/>
              <a:gd name="connsiteX2081" fmla="*/ 10285555 w 13529165"/>
              <a:gd name="connsiteY2081" fmla="*/ 5732186 h 6208152"/>
              <a:gd name="connsiteX2082" fmla="*/ 10802603 w 13529165"/>
              <a:gd name="connsiteY2082" fmla="*/ 5743553 h 6208152"/>
              <a:gd name="connsiteX2083" fmla="*/ 10829068 w 13529165"/>
              <a:gd name="connsiteY2083" fmla="*/ 5743253 h 6208152"/>
              <a:gd name="connsiteX2084" fmla="*/ 10838062 w 13529165"/>
              <a:gd name="connsiteY2084" fmla="*/ 5726633 h 6208152"/>
              <a:gd name="connsiteX2085" fmla="*/ 10874317 w 13529165"/>
              <a:gd name="connsiteY2085" fmla="*/ 5642775 h 6208152"/>
              <a:gd name="connsiteX2086" fmla="*/ 10870019 w 13529165"/>
              <a:gd name="connsiteY2086" fmla="*/ 5643667 h 6208152"/>
              <a:gd name="connsiteX2087" fmla="*/ 10857881 w 13529165"/>
              <a:gd name="connsiteY2087" fmla="*/ 5623812 h 6208152"/>
              <a:gd name="connsiteX2088" fmla="*/ 10870019 w 13529165"/>
              <a:gd name="connsiteY2088" fmla="*/ 5603972 h 6208152"/>
              <a:gd name="connsiteX2089" fmla="*/ 6400841 w 13529165"/>
              <a:gd name="connsiteY2089" fmla="*/ 5603972 h 6208152"/>
              <a:gd name="connsiteX2090" fmla="*/ 6411945 w 13529165"/>
              <a:gd name="connsiteY2090" fmla="*/ 5612453 h 6208152"/>
              <a:gd name="connsiteX2091" fmla="*/ 6411945 w 13529165"/>
              <a:gd name="connsiteY2091" fmla="*/ 5635187 h 6208152"/>
              <a:gd name="connsiteX2092" fmla="*/ 6408323 w 13529165"/>
              <a:gd name="connsiteY2092" fmla="*/ 5640740 h 6208152"/>
              <a:gd name="connsiteX2093" fmla="*/ 6393399 w 13529165"/>
              <a:gd name="connsiteY2093" fmla="*/ 5737659 h 6208152"/>
              <a:gd name="connsiteX2094" fmla="*/ 6385838 w 13529165"/>
              <a:gd name="connsiteY2094" fmla="*/ 5768890 h 6208152"/>
              <a:gd name="connsiteX2095" fmla="*/ 6304413 w 13529165"/>
              <a:gd name="connsiteY2095" fmla="*/ 5779097 h 6208152"/>
              <a:gd name="connsiteX2096" fmla="*/ 6290046 w 13529165"/>
              <a:gd name="connsiteY2096" fmla="*/ 5777711 h 6208152"/>
              <a:gd name="connsiteX2097" fmla="*/ 6036974 w 13529165"/>
              <a:gd name="connsiteY2097" fmla="*/ 5770357 h 6208152"/>
              <a:gd name="connsiteX2098" fmla="*/ 5757080 w 13529165"/>
              <a:gd name="connsiteY2098" fmla="*/ 5764147 h 6208152"/>
              <a:gd name="connsiteX2099" fmla="*/ 5648313 w 13529165"/>
              <a:gd name="connsiteY2099" fmla="*/ 5762331 h 6208152"/>
              <a:gd name="connsiteX2100" fmla="*/ 5554869 w 13529165"/>
              <a:gd name="connsiteY2100" fmla="*/ 5743659 h 6208152"/>
              <a:gd name="connsiteX2101" fmla="*/ 5587105 w 13529165"/>
              <a:gd name="connsiteY2101" fmla="*/ 5728724 h 6208152"/>
              <a:gd name="connsiteX2102" fmla="*/ 5647796 w 13529165"/>
              <a:gd name="connsiteY2102" fmla="*/ 5727200 h 6208152"/>
              <a:gd name="connsiteX2103" fmla="*/ 5816378 w 13529165"/>
              <a:gd name="connsiteY2103" fmla="*/ 5732186 h 6208152"/>
              <a:gd name="connsiteX2104" fmla="*/ 6333425 w 13529165"/>
              <a:gd name="connsiteY2104" fmla="*/ 5743553 h 6208152"/>
              <a:gd name="connsiteX2105" fmla="*/ 6359890 w 13529165"/>
              <a:gd name="connsiteY2105" fmla="*/ 5743253 h 6208152"/>
              <a:gd name="connsiteX2106" fmla="*/ 6368884 w 13529165"/>
              <a:gd name="connsiteY2106" fmla="*/ 5726633 h 6208152"/>
              <a:gd name="connsiteX2107" fmla="*/ 6405140 w 13529165"/>
              <a:gd name="connsiteY2107" fmla="*/ 5642775 h 6208152"/>
              <a:gd name="connsiteX2108" fmla="*/ 6400841 w 13529165"/>
              <a:gd name="connsiteY2108" fmla="*/ 5643667 h 6208152"/>
              <a:gd name="connsiteX2109" fmla="*/ 6388703 w 13529165"/>
              <a:gd name="connsiteY2109" fmla="*/ 5623812 h 6208152"/>
              <a:gd name="connsiteX2110" fmla="*/ 6400841 w 13529165"/>
              <a:gd name="connsiteY2110" fmla="*/ 5603972 h 6208152"/>
              <a:gd name="connsiteX2111" fmla="*/ 845966 w 13529165"/>
              <a:gd name="connsiteY2111" fmla="*/ 5603972 h 6208152"/>
              <a:gd name="connsiteX2112" fmla="*/ 857069 w 13529165"/>
              <a:gd name="connsiteY2112" fmla="*/ 5612453 h 6208152"/>
              <a:gd name="connsiteX2113" fmla="*/ 857069 w 13529165"/>
              <a:gd name="connsiteY2113" fmla="*/ 5635187 h 6208152"/>
              <a:gd name="connsiteX2114" fmla="*/ 853448 w 13529165"/>
              <a:gd name="connsiteY2114" fmla="*/ 5640740 h 6208152"/>
              <a:gd name="connsiteX2115" fmla="*/ 838524 w 13529165"/>
              <a:gd name="connsiteY2115" fmla="*/ 5737659 h 6208152"/>
              <a:gd name="connsiteX2116" fmla="*/ 830962 w 13529165"/>
              <a:gd name="connsiteY2116" fmla="*/ 5768890 h 6208152"/>
              <a:gd name="connsiteX2117" fmla="*/ 749538 w 13529165"/>
              <a:gd name="connsiteY2117" fmla="*/ 5779097 h 6208152"/>
              <a:gd name="connsiteX2118" fmla="*/ 735172 w 13529165"/>
              <a:gd name="connsiteY2118" fmla="*/ 5777711 h 6208152"/>
              <a:gd name="connsiteX2119" fmla="*/ 482103 w 13529165"/>
              <a:gd name="connsiteY2119" fmla="*/ 5770357 h 6208152"/>
              <a:gd name="connsiteX2120" fmla="*/ 202210 w 13529165"/>
              <a:gd name="connsiteY2120" fmla="*/ 5764147 h 6208152"/>
              <a:gd name="connsiteX2121" fmla="*/ 93444 w 13529165"/>
              <a:gd name="connsiteY2121" fmla="*/ 5762331 h 6208152"/>
              <a:gd name="connsiteX2122" fmla="*/ 1 w 13529165"/>
              <a:gd name="connsiteY2122" fmla="*/ 5743659 h 6208152"/>
              <a:gd name="connsiteX2123" fmla="*/ 32237 w 13529165"/>
              <a:gd name="connsiteY2123" fmla="*/ 5728724 h 6208152"/>
              <a:gd name="connsiteX2124" fmla="*/ 92927 w 13529165"/>
              <a:gd name="connsiteY2124" fmla="*/ 5727200 h 6208152"/>
              <a:gd name="connsiteX2125" fmla="*/ 261507 w 13529165"/>
              <a:gd name="connsiteY2125" fmla="*/ 5732186 h 6208152"/>
              <a:gd name="connsiteX2126" fmla="*/ 778550 w 13529165"/>
              <a:gd name="connsiteY2126" fmla="*/ 5743553 h 6208152"/>
              <a:gd name="connsiteX2127" fmla="*/ 805015 w 13529165"/>
              <a:gd name="connsiteY2127" fmla="*/ 5743253 h 6208152"/>
              <a:gd name="connsiteX2128" fmla="*/ 814009 w 13529165"/>
              <a:gd name="connsiteY2128" fmla="*/ 5726633 h 6208152"/>
              <a:gd name="connsiteX2129" fmla="*/ 850264 w 13529165"/>
              <a:gd name="connsiteY2129" fmla="*/ 5642775 h 6208152"/>
              <a:gd name="connsiteX2130" fmla="*/ 845966 w 13529165"/>
              <a:gd name="connsiteY2130" fmla="*/ 5643667 h 6208152"/>
              <a:gd name="connsiteX2131" fmla="*/ 833828 w 13529165"/>
              <a:gd name="connsiteY2131" fmla="*/ 5623812 h 6208152"/>
              <a:gd name="connsiteX2132" fmla="*/ 845966 w 13529165"/>
              <a:gd name="connsiteY2132" fmla="*/ 5603972 h 6208152"/>
              <a:gd name="connsiteX2133" fmla="*/ 7681456 w 13529165"/>
              <a:gd name="connsiteY2133" fmla="*/ 5597843 h 6208152"/>
              <a:gd name="connsiteX2134" fmla="*/ 7693393 w 13529165"/>
              <a:gd name="connsiteY2134" fmla="*/ 5614425 h 6208152"/>
              <a:gd name="connsiteX2135" fmla="*/ 7689204 w 13529165"/>
              <a:gd name="connsiteY2135" fmla="*/ 5630295 h 6208152"/>
              <a:gd name="connsiteX2136" fmla="*/ 7672518 w 13529165"/>
              <a:gd name="connsiteY2136" fmla="*/ 5630073 h 6208152"/>
              <a:gd name="connsiteX2137" fmla="*/ 7669856 w 13529165"/>
              <a:gd name="connsiteY2137" fmla="*/ 5607414 h 6208152"/>
              <a:gd name="connsiteX2138" fmla="*/ 7681456 w 13529165"/>
              <a:gd name="connsiteY2138" fmla="*/ 5597843 h 6208152"/>
              <a:gd name="connsiteX2139" fmla="*/ 3212936 w 13529165"/>
              <a:gd name="connsiteY2139" fmla="*/ 5597843 h 6208152"/>
              <a:gd name="connsiteX2140" fmla="*/ 3224871 w 13529165"/>
              <a:gd name="connsiteY2140" fmla="*/ 5614425 h 6208152"/>
              <a:gd name="connsiteX2141" fmla="*/ 3220683 w 13529165"/>
              <a:gd name="connsiteY2141" fmla="*/ 5630295 h 6208152"/>
              <a:gd name="connsiteX2142" fmla="*/ 3204000 w 13529165"/>
              <a:gd name="connsiteY2142" fmla="*/ 5630073 h 6208152"/>
              <a:gd name="connsiteX2143" fmla="*/ 3201340 w 13529165"/>
              <a:gd name="connsiteY2143" fmla="*/ 5607414 h 6208152"/>
              <a:gd name="connsiteX2144" fmla="*/ 3212936 w 13529165"/>
              <a:gd name="connsiteY2144" fmla="*/ 5597843 h 6208152"/>
              <a:gd name="connsiteX2145" fmla="*/ 9854924 w 13529165"/>
              <a:gd name="connsiteY2145" fmla="*/ 5594341 h 6208152"/>
              <a:gd name="connsiteX2146" fmla="*/ 9870105 w 13529165"/>
              <a:gd name="connsiteY2146" fmla="*/ 5605307 h 6208152"/>
              <a:gd name="connsiteX2147" fmla="*/ 9870785 w 13529165"/>
              <a:gd name="connsiteY2147" fmla="*/ 5620093 h 6208152"/>
              <a:gd name="connsiteX2148" fmla="*/ 9858519 w 13529165"/>
              <a:gd name="connsiteY2148" fmla="*/ 5626739 h 6208152"/>
              <a:gd name="connsiteX2149" fmla="*/ 9841871 w 13529165"/>
              <a:gd name="connsiteY2149" fmla="*/ 5610540 h 6208152"/>
              <a:gd name="connsiteX2150" fmla="*/ 9854924 w 13529165"/>
              <a:gd name="connsiteY2150" fmla="*/ 5594341 h 6208152"/>
              <a:gd name="connsiteX2151" fmla="*/ 5385791 w 13529165"/>
              <a:gd name="connsiteY2151" fmla="*/ 5594341 h 6208152"/>
              <a:gd name="connsiteX2152" fmla="*/ 5400969 w 13529165"/>
              <a:gd name="connsiteY2152" fmla="*/ 5605307 h 6208152"/>
              <a:gd name="connsiteX2153" fmla="*/ 5401649 w 13529165"/>
              <a:gd name="connsiteY2153" fmla="*/ 5620093 h 6208152"/>
              <a:gd name="connsiteX2154" fmla="*/ 5389386 w 13529165"/>
              <a:gd name="connsiteY2154" fmla="*/ 5626739 h 6208152"/>
              <a:gd name="connsiteX2155" fmla="*/ 5372741 w 13529165"/>
              <a:gd name="connsiteY2155" fmla="*/ 5610540 h 6208152"/>
              <a:gd name="connsiteX2156" fmla="*/ 5385791 w 13529165"/>
              <a:gd name="connsiteY2156" fmla="*/ 5594341 h 6208152"/>
              <a:gd name="connsiteX2157" fmla="*/ 10876299 w 13529165"/>
              <a:gd name="connsiteY2157" fmla="*/ 5578286 h 6208152"/>
              <a:gd name="connsiteX2158" fmla="*/ 10875761 w 13529165"/>
              <a:gd name="connsiteY2158" fmla="*/ 5583499 h 6208152"/>
              <a:gd name="connsiteX2159" fmla="*/ 10880532 w 13529165"/>
              <a:gd name="connsiteY2159" fmla="*/ 5580899 h 6208152"/>
              <a:gd name="connsiteX2160" fmla="*/ 10876299 w 13529165"/>
              <a:gd name="connsiteY2160" fmla="*/ 5578286 h 6208152"/>
              <a:gd name="connsiteX2161" fmla="*/ 6407121 w 13529165"/>
              <a:gd name="connsiteY2161" fmla="*/ 5578286 h 6208152"/>
              <a:gd name="connsiteX2162" fmla="*/ 6406584 w 13529165"/>
              <a:gd name="connsiteY2162" fmla="*/ 5583499 h 6208152"/>
              <a:gd name="connsiteX2163" fmla="*/ 6411354 w 13529165"/>
              <a:gd name="connsiteY2163" fmla="*/ 5580899 h 6208152"/>
              <a:gd name="connsiteX2164" fmla="*/ 6407121 w 13529165"/>
              <a:gd name="connsiteY2164" fmla="*/ 5578286 h 6208152"/>
              <a:gd name="connsiteX2165" fmla="*/ 852248 w 13529165"/>
              <a:gd name="connsiteY2165" fmla="*/ 5578286 h 6208152"/>
              <a:gd name="connsiteX2166" fmla="*/ 851710 w 13529165"/>
              <a:gd name="connsiteY2166" fmla="*/ 5583499 h 6208152"/>
              <a:gd name="connsiteX2167" fmla="*/ 856481 w 13529165"/>
              <a:gd name="connsiteY2167" fmla="*/ 5580899 h 6208152"/>
              <a:gd name="connsiteX2168" fmla="*/ 852248 w 13529165"/>
              <a:gd name="connsiteY2168" fmla="*/ 5578286 h 6208152"/>
              <a:gd name="connsiteX2169" fmla="*/ 6402640 w 13529165"/>
              <a:gd name="connsiteY2169" fmla="*/ 5577946 h 6208152"/>
              <a:gd name="connsiteX2170" fmla="*/ 6397504 w 13529165"/>
              <a:gd name="connsiteY2170" fmla="*/ 5580381 h 6208152"/>
              <a:gd name="connsiteX2171" fmla="*/ 6398077 w 13529165"/>
              <a:gd name="connsiteY2171" fmla="*/ 5581057 h 6208152"/>
              <a:gd name="connsiteX2172" fmla="*/ 6402669 w 13529165"/>
              <a:gd name="connsiteY2172" fmla="*/ 5583341 h 6208152"/>
              <a:gd name="connsiteX2173" fmla="*/ 6402568 w 13529165"/>
              <a:gd name="connsiteY2173" fmla="*/ 5581763 h 6208152"/>
              <a:gd name="connsiteX2174" fmla="*/ 6402640 w 13529165"/>
              <a:gd name="connsiteY2174" fmla="*/ 5577946 h 6208152"/>
              <a:gd name="connsiteX2175" fmla="*/ 847767 w 13529165"/>
              <a:gd name="connsiteY2175" fmla="*/ 5577946 h 6208152"/>
              <a:gd name="connsiteX2176" fmla="*/ 842631 w 13529165"/>
              <a:gd name="connsiteY2176" fmla="*/ 5580381 h 6208152"/>
              <a:gd name="connsiteX2177" fmla="*/ 843204 w 13529165"/>
              <a:gd name="connsiteY2177" fmla="*/ 5581057 h 6208152"/>
              <a:gd name="connsiteX2178" fmla="*/ 847795 w 13529165"/>
              <a:gd name="connsiteY2178" fmla="*/ 5583341 h 6208152"/>
              <a:gd name="connsiteX2179" fmla="*/ 847695 w 13529165"/>
              <a:gd name="connsiteY2179" fmla="*/ 5581763 h 6208152"/>
              <a:gd name="connsiteX2180" fmla="*/ 847767 w 13529165"/>
              <a:gd name="connsiteY2180" fmla="*/ 5577946 h 6208152"/>
              <a:gd name="connsiteX2181" fmla="*/ 10871818 w 13529165"/>
              <a:gd name="connsiteY2181" fmla="*/ 5577946 h 6208152"/>
              <a:gd name="connsiteX2182" fmla="*/ 10866682 w 13529165"/>
              <a:gd name="connsiteY2182" fmla="*/ 5580381 h 6208152"/>
              <a:gd name="connsiteX2183" fmla="*/ 10867255 w 13529165"/>
              <a:gd name="connsiteY2183" fmla="*/ 5581057 h 6208152"/>
              <a:gd name="connsiteX2184" fmla="*/ 10871846 w 13529165"/>
              <a:gd name="connsiteY2184" fmla="*/ 5583341 h 6208152"/>
              <a:gd name="connsiteX2185" fmla="*/ 10871746 w 13529165"/>
              <a:gd name="connsiteY2185" fmla="*/ 5581763 h 6208152"/>
              <a:gd name="connsiteX2186" fmla="*/ 10871818 w 13529165"/>
              <a:gd name="connsiteY2186" fmla="*/ 5577946 h 6208152"/>
              <a:gd name="connsiteX2187" fmla="*/ 9523531 w 13529165"/>
              <a:gd name="connsiteY2187" fmla="*/ 5567866 h 6208152"/>
              <a:gd name="connsiteX2188" fmla="*/ 9522638 w 13529165"/>
              <a:gd name="connsiteY2188" fmla="*/ 5569436 h 6208152"/>
              <a:gd name="connsiteX2189" fmla="*/ 9525012 w 13529165"/>
              <a:gd name="connsiteY2189" fmla="*/ 5569706 h 6208152"/>
              <a:gd name="connsiteX2190" fmla="*/ 9523531 w 13529165"/>
              <a:gd name="connsiteY2190" fmla="*/ 5567866 h 6208152"/>
              <a:gd name="connsiteX2191" fmla="*/ 5054481 w 13529165"/>
              <a:gd name="connsiteY2191" fmla="*/ 5567866 h 6208152"/>
              <a:gd name="connsiteX2192" fmla="*/ 5053588 w 13529165"/>
              <a:gd name="connsiteY2192" fmla="*/ 5569436 h 6208152"/>
              <a:gd name="connsiteX2193" fmla="*/ 5055961 w 13529165"/>
              <a:gd name="connsiteY2193" fmla="*/ 5569706 h 6208152"/>
              <a:gd name="connsiteX2194" fmla="*/ 5054481 w 13529165"/>
              <a:gd name="connsiteY2194" fmla="*/ 5567866 h 6208152"/>
              <a:gd name="connsiteX2195" fmla="*/ 9531087 w 13529165"/>
              <a:gd name="connsiteY2195" fmla="*/ 5563730 h 6208152"/>
              <a:gd name="connsiteX2196" fmla="*/ 9530543 w 13529165"/>
              <a:gd name="connsiteY2196" fmla="*/ 5563822 h 6208152"/>
              <a:gd name="connsiteX2197" fmla="*/ 9531132 w 13529165"/>
              <a:gd name="connsiteY2197" fmla="*/ 5565072 h 6208152"/>
              <a:gd name="connsiteX2198" fmla="*/ 9531622 w 13529165"/>
              <a:gd name="connsiteY2198" fmla="*/ 5563747 h 6208152"/>
              <a:gd name="connsiteX2199" fmla="*/ 9531087 w 13529165"/>
              <a:gd name="connsiteY2199" fmla="*/ 5563730 h 6208152"/>
              <a:gd name="connsiteX2200" fmla="*/ 5062035 w 13529165"/>
              <a:gd name="connsiteY2200" fmla="*/ 5563730 h 6208152"/>
              <a:gd name="connsiteX2201" fmla="*/ 5061491 w 13529165"/>
              <a:gd name="connsiteY2201" fmla="*/ 5563822 h 6208152"/>
              <a:gd name="connsiteX2202" fmla="*/ 5062080 w 13529165"/>
              <a:gd name="connsiteY2202" fmla="*/ 5565072 h 6208152"/>
              <a:gd name="connsiteX2203" fmla="*/ 5062569 w 13529165"/>
              <a:gd name="connsiteY2203" fmla="*/ 5563747 h 6208152"/>
              <a:gd name="connsiteX2204" fmla="*/ 5062035 w 13529165"/>
              <a:gd name="connsiteY2204" fmla="*/ 5563730 h 6208152"/>
              <a:gd name="connsiteX2205" fmla="*/ 3014946 w 13529165"/>
              <a:gd name="connsiteY2205" fmla="*/ 5558652 h 6208152"/>
              <a:gd name="connsiteX2206" fmla="*/ 3012135 w 13529165"/>
              <a:gd name="connsiteY2206" fmla="*/ 5559867 h 6208152"/>
              <a:gd name="connsiteX2207" fmla="*/ 3011668 w 13529165"/>
              <a:gd name="connsiteY2207" fmla="*/ 5682636 h 6208152"/>
              <a:gd name="connsiteX2208" fmla="*/ 2991993 w 13529165"/>
              <a:gd name="connsiteY2208" fmla="*/ 5705002 h 6208152"/>
              <a:gd name="connsiteX2209" fmla="*/ 2938428 w 13529165"/>
              <a:gd name="connsiteY2209" fmla="*/ 5708649 h 6208152"/>
              <a:gd name="connsiteX2210" fmla="*/ 2815543 w 13529165"/>
              <a:gd name="connsiteY2210" fmla="*/ 5705083 h 6208152"/>
              <a:gd name="connsiteX2211" fmla="*/ 2714058 w 13529165"/>
              <a:gd name="connsiteY2211" fmla="*/ 5702490 h 6208152"/>
              <a:gd name="connsiteX2212" fmla="*/ 2694383 w 13529165"/>
              <a:gd name="connsiteY2212" fmla="*/ 5702895 h 6208152"/>
              <a:gd name="connsiteX2213" fmla="*/ 2645199 w 13529165"/>
              <a:gd name="connsiteY2213" fmla="*/ 5704111 h 6208152"/>
              <a:gd name="connsiteX2214" fmla="*/ 2590078 w 13529165"/>
              <a:gd name="connsiteY2214" fmla="*/ 5702814 h 6208152"/>
              <a:gd name="connsiteX2215" fmla="*/ 2575245 w 13529165"/>
              <a:gd name="connsiteY2215" fmla="*/ 5702490 h 6208152"/>
              <a:gd name="connsiteX2216" fmla="*/ 2540893 w 13529165"/>
              <a:gd name="connsiteY2216" fmla="*/ 5714645 h 6208152"/>
              <a:gd name="connsiteX2217" fmla="*/ 2551200 w 13529165"/>
              <a:gd name="connsiteY2217" fmla="*/ 5722830 h 6208152"/>
              <a:gd name="connsiteX2218" fmla="*/ 2555104 w 13529165"/>
              <a:gd name="connsiteY2218" fmla="*/ 5726234 h 6208152"/>
              <a:gd name="connsiteX2219" fmla="*/ 2573839 w 13529165"/>
              <a:gd name="connsiteY2219" fmla="*/ 5718292 h 6208152"/>
              <a:gd name="connsiteX2220" fmla="*/ 2585239 w 13529165"/>
              <a:gd name="connsiteY2220" fmla="*/ 5722344 h 6208152"/>
              <a:gd name="connsiteX2221" fmla="*/ 2617093 w 13529165"/>
              <a:gd name="connsiteY2221" fmla="*/ 5714321 h 6208152"/>
              <a:gd name="connsiteX2222" fmla="*/ 2674085 w 13529165"/>
              <a:gd name="connsiteY2222" fmla="*/ 5713106 h 6208152"/>
              <a:gd name="connsiteX2223" fmla="*/ 2770893 w 13529165"/>
              <a:gd name="connsiteY2223" fmla="*/ 5710351 h 6208152"/>
              <a:gd name="connsiteX2224" fmla="*/ 2777139 w 13529165"/>
              <a:gd name="connsiteY2224" fmla="*/ 5709783 h 6208152"/>
              <a:gd name="connsiteX2225" fmla="*/ 2840837 w 13529165"/>
              <a:gd name="connsiteY2225" fmla="*/ 5716347 h 6208152"/>
              <a:gd name="connsiteX2226" fmla="*/ 2909074 w 13529165"/>
              <a:gd name="connsiteY2226" fmla="*/ 5721614 h 6208152"/>
              <a:gd name="connsiteX2227" fmla="*/ 2947641 w 13529165"/>
              <a:gd name="connsiteY2227" fmla="*/ 5719751 h 6208152"/>
              <a:gd name="connsiteX2228" fmla="*/ 2996990 w 13529165"/>
              <a:gd name="connsiteY2228" fmla="*/ 5718454 h 6208152"/>
              <a:gd name="connsiteX2229" fmla="*/ 3005890 w 13529165"/>
              <a:gd name="connsiteY2229" fmla="*/ 5721858 h 6208152"/>
              <a:gd name="connsiteX2230" fmla="*/ 3095828 w 13529165"/>
              <a:gd name="connsiteY2230" fmla="*/ 5725018 h 6208152"/>
              <a:gd name="connsiteX2231" fmla="*/ 3105976 w 13529165"/>
              <a:gd name="connsiteY2231" fmla="*/ 5725018 h 6208152"/>
              <a:gd name="connsiteX2232" fmla="*/ 3114098 w 13529165"/>
              <a:gd name="connsiteY2232" fmla="*/ 5724937 h 6208152"/>
              <a:gd name="connsiteX2233" fmla="*/ 3029000 w 13529165"/>
              <a:gd name="connsiteY2233" fmla="*/ 5715861 h 6208152"/>
              <a:gd name="connsiteX2234" fmla="*/ 3020410 w 13529165"/>
              <a:gd name="connsiteY2234" fmla="*/ 5606868 h 6208152"/>
              <a:gd name="connsiteX2235" fmla="*/ 3021972 w 13529165"/>
              <a:gd name="connsiteY2235" fmla="*/ 5604923 h 6208152"/>
              <a:gd name="connsiteX2236" fmla="*/ 3014946 w 13529165"/>
              <a:gd name="connsiteY2236" fmla="*/ 5558652 h 6208152"/>
              <a:gd name="connsiteX2237" fmla="*/ 9567363 w 13529165"/>
              <a:gd name="connsiteY2237" fmla="*/ 5555813 h 6208152"/>
              <a:gd name="connsiteX2238" fmla="*/ 9572806 w 13529165"/>
              <a:gd name="connsiteY2238" fmla="*/ 5555813 h 6208152"/>
              <a:gd name="connsiteX2239" fmla="*/ 9576234 w 13529165"/>
              <a:gd name="connsiteY2239" fmla="*/ 5560397 h 6208152"/>
              <a:gd name="connsiteX2240" fmla="*/ 9575749 w 13529165"/>
              <a:gd name="connsiteY2240" fmla="*/ 5576967 h 6208152"/>
              <a:gd name="connsiteX2241" fmla="*/ 9559866 w 13529165"/>
              <a:gd name="connsiteY2241" fmla="*/ 5591714 h 6208152"/>
              <a:gd name="connsiteX2242" fmla="*/ 9551188 w 13529165"/>
              <a:gd name="connsiteY2242" fmla="*/ 5588009 h 6208152"/>
              <a:gd name="connsiteX2243" fmla="*/ 9555172 w 13529165"/>
              <a:gd name="connsiteY2243" fmla="*/ 5562827 h 6208152"/>
              <a:gd name="connsiteX2244" fmla="*/ 9567363 w 13529165"/>
              <a:gd name="connsiteY2244" fmla="*/ 5555813 h 6208152"/>
              <a:gd name="connsiteX2245" fmla="*/ 5098301 w 13529165"/>
              <a:gd name="connsiteY2245" fmla="*/ 5555813 h 6208152"/>
              <a:gd name="connsiteX2246" fmla="*/ 5103742 w 13529165"/>
              <a:gd name="connsiteY2246" fmla="*/ 5555813 h 6208152"/>
              <a:gd name="connsiteX2247" fmla="*/ 5107170 w 13529165"/>
              <a:gd name="connsiteY2247" fmla="*/ 5560397 h 6208152"/>
              <a:gd name="connsiteX2248" fmla="*/ 5106684 w 13529165"/>
              <a:gd name="connsiteY2248" fmla="*/ 5576967 h 6208152"/>
              <a:gd name="connsiteX2249" fmla="*/ 5090805 w 13529165"/>
              <a:gd name="connsiteY2249" fmla="*/ 5591714 h 6208152"/>
              <a:gd name="connsiteX2250" fmla="*/ 5082130 w 13529165"/>
              <a:gd name="connsiteY2250" fmla="*/ 5588009 h 6208152"/>
              <a:gd name="connsiteX2251" fmla="*/ 5086112 w 13529165"/>
              <a:gd name="connsiteY2251" fmla="*/ 5562827 h 6208152"/>
              <a:gd name="connsiteX2252" fmla="*/ 5098301 w 13529165"/>
              <a:gd name="connsiteY2252" fmla="*/ 5555813 h 6208152"/>
              <a:gd name="connsiteX2253" fmla="*/ 6622863 w 13529165"/>
              <a:gd name="connsiteY2253" fmla="*/ 5552311 h 6208152"/>
              <a:gd name="connsiteX2254" fmla="*/ 6645625 w 13529165"/>
              <a:gd name="connsiteY2254" fmla="*/ 5591453 h 6208152"/>
              <a:gd name="connsiteX2255" fmla="*/ 6651442 w 13529165"/>
              <a:gd name="connsiteY2255" fmla="*/ 5635855 h 6208152"/>
              <a:gd name="connsiteX2256" fmla="*/ 6643472 w 13529165"/>
              <a:gd name="connsiteY2256" fmla="*/ 5671398 h 6208152"/>
              <a:gd name="connsiteX2257" fmla="*/ 6654243 w 13529165"/>
              <a:gd name="connsiteY2257" fmla="*/ 5672994 h 6208152"/>
              <a:gd name="connsiteX2258" fmla="*/ 6689751 w 13529165"/>
              <a:gd name="connsiteY2258" fmla="*/ 5696404 h 6208152"/>
              <a:gd name="connsiteX2259" fmla="*/ 6686195 w 13529165"/>
              <a:gd name="connsiteY2259" fmla="*/ 5719897 h 6208152"/>
              <a:gd name="connsiteX2260" fmla="*/ 6662219 w 13529165"/>
              <a:gd name="connsiteY2260" fmla="*/ 5731814 h 6208152"/>
              <a:gd name="connsiteX2261" fmla="*/ 6645440 w 13529165"/>
              <a:gd name="connsiteY2261" fmla="*/ 5718966 h 6208152"/>
              <a:gd name="connsiteX2262" fmla="*/ 6637619 w 13529165"/>
              <a:gd name="connsiteY2262" fmla="*/ 5713232 h 6208152"/>
              <a:gd name="connsiteX2263" fmla="*/ 6564473 w 13529165"/>
              <a:gd name="connsiteY2263" fmla="*/ 5673152 h 6208152"/>
              <a:gd name="connsiteX2264" fmla="*/ 6606786 w 13529165"/>
              <a:gd name="connsiteY2264" fmla="*/ 5681645 h 6208152"/>
              <a:gd name="connsiteX2265" fmla="*/ 6606994 w 13529165"/>
              <a:gd name="connsiteY2265" fmla="*/ 5681263 h 6208152"/>
              <a:gd name="connsiteX2266" fmla="*/ 6613435 w 13529165"/>
              <a:gd name="connsiteY2266" fmla="*/ 5676135 h 6208152"/>
              <a:gd name="connsiteX2267" fmla="*/ 6606203 w 13529165"/>
              <a:gd name="connsiteY2267" fmla="*/ 5645046 h 6208152"/>
              <a:gd name="connsiteX2268" fmla="*/ 6610122 w 13529165"/>
              <a:gd name="connsiteY2268" fmla="*/ 5620763 h 6208152"/>
              <a:gd name="connsiteX2269" fmla="*/ 6612038 w 13529165"/>
              <a:gd name="connsiteY2269" fmla="*/ 5618761 h 6208152"/>
              <a:gd name="connsiteX2270" fmla="*/ 6604674 w 13529165"/>
              <a:gd name="connsiteY2270" fmla="*/ 5588818 h 6208152"/>
              <a:gd name="connsiteX2271" fmla="*/ 6622863 w 13529165"/>
              <a:gd name="connsiteY2271" fmla="*/ 5552311 h 6208152"/>
              <a:gd name="connsiteX2272" fmla="*/ 2154613 w 13529165"/>
              <a:gd name="connsiteY2272" fmla="*/ 5552311 h 6208152"/>
              <a:gd name="connsiteX2273" fmla="*/ 2177365 w 13529165"/>
              <a:gd name="connsiteY2273" fmla="*/ 5591453 h 6208152"/>
              <a:gd name="connsiteX2274" fmla="*/ 2183180 w 13529165"/>
              <a:gd name="connsiteY2274" fmla="*/ 5635855 h 6208152"/>
              <a:gd name="connsiteX2275" fmla="*/ 2175212 w 13529165"/>
              <a:gd name="connsiteY2275" fmla="*/ 5671398 h 6208152"/>
              <a:gd name="connsiteX2276" fmla="*/ 2185978 w 13529165"/>
              <a:gd name="connsiteY2276" fmla="*/ 5672994 h 6208152"/>
              <a:gd name="connsiteX2277" fmla="*/ 2221478 w 13529165"/>
              <a:gd name="connsiteY2277" fmla="*/ 5696404 h 6208152"/>
              <a:gd name="connsiteX2278" fmla="*/ 2217925 w 13529165"/>
              <a:gd name="connsiteY2278" fmla="*/ 5719897 h 6208152"/>
              <a:gd name="connsiteX2279" fmla="*/ 2193954 w 13529165"/>
              <a:gd name="connsiteY2279" fmla="*/ 5731814 h 6208152"/>
              <a:gd name="connsiteX2280" fmla="*/ 2177181 w 13529165"/>
              <a:gd name="connsiteY2280" fmla="*/ 5718966 h 6208152"/>
              <a:gd name="connsiteX2281" fmla="*/ 2169362 w 13529165"/>
              <a:gd name="connsiteY2281" fmla="*/ 5713232 h 6208152"/>
              <a:gd name="connsiteX2282" fmla="*/ 2096242 w 13529165"/>
              <a:gd name="connsiteY2282" fmla="*/ 5673152 h 6208152"/>
              <a:gd name="connsiteX2283" fmla="*/ 2138540 w 13529165"/>
              <a:gd name="connsiteY2283" fmla="*/ 5681645 h 6208152"/>
              <a:gd name="connsiteX2284" fmla="*/ 2138748 w 13529165"/>
              <a:gd name="connsiteY2284" fmla="*/ 5681263 h 6208152"/>
              <a:gd name="connsiteX2285" fmla="*/ 2145188 w 13529165"/>
              <a:gd name="connsiteY2285" fmla="*/ 5676135 h 6208152"/>
              <a:gd name="connsiteX2286" fmla="*/ 2137958 w 13529165"/>
              <a:gd name="connsiteY2286" fmla="*/ 5645046 h 6208152"/>
              <a:gd name="connsiteX2287" fmla="*/ 2141877 w 13529165"/>
              <a:gd name="connsiteY2287" fmla="*/ 5620763 h 6208152"/>
              <a:gd name="connsiteX2288" fmla="*/ 2143794 w 13529165"/>
              <a:gd name="connsiteY2288" fmla="*/ 5618761 h 6208152"/>
              <a:gd name="connsiteX2289" fmla="*/ 2136428 w 13529165"/>
              <a:gd name="connsiteY2289" fmla="*/ 5588818 h 6208152"/>
              <a:gd name="connsiteX2290" fmla="*/ 2154613 w 13529165"/>
              <a:gd name="connsiteY2290" fmla="*/ 5552311 h 6208152"/>
              <a:gd name="connsiteX2291" fmla="*/ 9524568 w 13529165"/>
              <a:gd name="connsiteY2291" fmla="*/ 5548808 h 6208152"/>
              <a:gd name="connsiteX2292" fmla="*/ 9536401 w 13529165"/>
              <a:gd name="connsiteY2292" fmla="*/ 5554019 h 6208152"/>
              <a:gd name="connsiteX2293" fmla="*/ 9543209 w 13529165"/>
              <a:gd name="connsiteY2293" fmla="*/ 5571597 h 6208152"/>
              <a:gd name="connsiteX2294" fmla="*/ 9531087 w 13529165"/>
              <a:gd name="connsiteY2294" fmla="*/ 5584709 h 6208152"/>
              <a:gd name="connsiteX2295" fmla="*/ 9518217 w 13529165"/>
              <a:gd name="connsiteY2295" fmla="*/ 5577951 h 6208152"/>
              <a:gd name="connsiteX2296" fmla="*/ 9514324 w 13529165"/>
              <a:gd name="connsiteY2296" fmla="*/ 5553106 h 6208152"/>
              <a:gd name="connsiteX2297" fmla="*/ 9524568 w 13529165"/>
              <a:gd name="connsiteY2297" fmla="*/ 5548808 h 6208152"/>
              <a:gd name="connsiteX2298" fmla="*/ 5055517 w 13529165"/>
              <a:gd name="connsiteY2298" fmla="*/ 5548808 h 6208152"/>
              <a:gd name="connsiteX2299" fmla="*/ 5067347 w 13529165"/>
              <a:gd name="connsiteY2299" fmla="*/ 5554019 h 6208152"/>
              <a:gd name="connsiteX2300" fmla="*/ 5074153 w 13529165"/>
              <a:gd name="connsiteY2300" fmla="*/ 5571597 h 6208152"/>
              <a:gd name="connsiteX2301" fmla="*/ 5062035 w 13529165"/>
              <a:gd name="connsiteY2301" fmla="*/ 5584709 h 6208152"/>
              <a:gd name="connsiteX2302" fmla="*/ 5049168 w 13529165"/>
              <a:gd name="connsiteY2302" fmla="*/ 5577951 h 6208152"/>
              <a:gd name="connsiteX2303" fmla="*/ 5045276 w 13529165"/>
              <a:gd name="connsiteY2303" fmla="*/ 5553106 h 6208152"/>
              <a:gd name="connsiteX2304" fmla="*/ 5055517 w 13529165"/>
              <a:gd name="connsiteY2304" fmla="*/ 5548808 h 6208152"/>
              <a:gd name="connsiteX2305" fmla="*/ 7805419 w 13529165"/>
              <a:gd name="connsiteY2305" fmla="*/ 5516410 h 6208152"/>
              <a:gd name="connsiteX2306" fmla="*/ 7819580 w 13529165"/>
              <a:gd name="connsiteY2306" fmla="*/ 5520739 h 6208152"/>
              <a:gd name="connsiteX2307" fmla="*/ 7824603 w 13529165"/>
              <a:gd name="connsiteY2307" fmla="*/ 5527947 h 6208152"/>
              <a:gd name="connsiteX2308" fmla="*/ 7868601 w 13529165"/>
              <a:gd name="connsiteY2308" fmla="*/ 5533468 h 6208152"/>
              <a:gd name="connsiteX2309" fmla="*/ 7824063 w 13529165"/>
              <a:gd name="connsiteY2309" fmla="*/ 5544566 h 6208152"/>
              <a:gd name="connsiteX2310" fmla="*/ 7795597 w 13529165"/>
              <a:gd name="connsiteY2310" fmla="*/ 5556650 h 6208152"/>
              <a:gd name="connsiteX2311" fmla="*/ 7703393 w 13529165"/>
              <a:gd name="connsiteY2311" fmla="*/ 5553178 h 6208152"/>
              <a:gd name="connsiteX2312" fmla="*/ 7755319 w 13529165"/>
              <a:gd name="connsiteY2312" fmla="*/ 5540239 h 6208152"/>
              <a:gd name="connsiteX2313" fmla="*/ 7702191 w 13529165"/>
              <a:gd name="connsiteY2313" fmla="*/ 5533587 h 6208152"/>
              <a:gd name="connsiteX2314" fmla="*/ 7788339 w 13529165"/>
              <a:gd name="connsiteY2314" fmla="*/ 5518107 h 6208152"/>
              <a:gd name="connsiteX2315" fmla="*/ 7805419 w 13529165"/>
              <a:gd name="connsiteY2315" fmla="*/ 5516410 h 6208152"/>
              <a:gd name="connsiteX2316" fmla="*/ 3336870 w 13529165"/>
              <a:gd name="connsiteY2316" fmla="*/ 5516410 h 6208152"/>
              <a:gd name="connsiteX2317" fmla="*/ 3351025 w 13529165"/>
              <a:gd name="connsiteY2317" fmla="*/ 5520739 h 6208152"/>
              <a:gd name="connsiteX2318" fmla="*/ 3356048 w 13529165"/>
              <a:gd name="connsiteY2318" fmla="*/ 5527947 h 6208152"/>
              <a:gd name="connsiteX2319" fmla="*/ 3400034 w 13529165"/>
              <a:gd name="connsiteY2319" fmla="*/ 5533468 h 6208152"/>
              <a:gd name="connsiteX2320" fmla="*/ 3355510 w 13529165"/>
              <a:gd name="connsiteY2320" fmla="*/ 5544566 h 6208152"/>
              <a:gd name="connsiteX2321" fmla="*/ 3327052 w 13529165"/>
              <a:gd name="connsiteY2321" fmla="*/ 5556650 h 6208152"/>
              <a:gd name="connsiteX2322" fmla="*/ 3234868 w 13529165"/>
              <a:gd name="connsiteY2322" fmla="*/ 5553178 h 6208152"/>
              <a:gd name="connsiteX2323" fmla="*/ 3286783 w 13529165"/>
              <a:gd name="connsiteY2323" fmla="*/ 5540239 h 6208152"/>
              <a:gd name="connsiteX2324" fmla="*/ 3233666 w 13529165"/>
              <a:gd name="connsiteY2324" fmla="*/ 5533587 h 6208152"/>
              <a:gd name="connsiteX2325" fmla="*/ 3319796 w 13529165"/>
              <a:gd name="connsiteY2325" fmla="*/ 5518107 h 6208152"/>
              <a:gd name="connsiteX2326" fmla="*/ 3336870 w 13529165"/>
              <a:gd name="connsiteY2326" fmla="*/ 5516410 h 6208152"/>
              <a:gd name="connsiteX2327" fmla="*/ 9863827 w 13529165"/>
              <a:gd name="connsiteY2327" fmla="*/ 5512908 h 6208152"/>
              <a:gd name="connsiteX2328" fmla="*/ 9876008 w 13529165"/>
              <a:gd name="connsiteY2328" fmla="*/ 5518182 h 6208152"/>
              <a:gd name="connsiteX2329" fmla="*/ 9878939 w 13529165"/>
              <a:gd name="connsiteY2329" fmla="*/ 5534597 h 6208152"/>
              <a:gd name="connsiteX2330" fmla="*/ 9858093 w 13529165"/>
              <a:gd name="connsiteY2330" fmla="*/ 5556110 h 6208152"/>
              <a:gd name="connsiteX2331" fmla="*/ 9840140 w 13529165"/>
              <a:gd name="connsiteY2331" fmla="*/ 5551474 h 6208152"/>
              <a:gd name="connsiteX2332" fmla="*/ 9837209 w 13529165"/>
              <a:gd name="connsiteY2332" fmla="*/ 5535059 h 6208152"/>
              <a:gd name="connsiteX2333" fmla="*/ 9858055 w 13529165"/>
              <a:gd name="connsiteY2333" fmla="*/ 5513544 h 6208152"/>
              <a:gd name="connsiteX2334" fmla="*/ 9863827 w 13529165"/>
              <a:gd name="connsiteY2334" fmla="*/ 5512908 h 6208152"/>
              <a:gd name="connsiteX2335" fmla="*/ 5394692 w 13529165"/>
              <a:gd name="connsiteY2335" fmla="*/ 5512908 h 6208152"/>
              <a:gd name="connsiteX2336" fmla="*/ 5406870 w 13529165"/>
              <a:gd name="connsiteY2336" fmla="*/ 5518182 h 6208152"/>
              <a:gd name="connsiteX2337" fmla="*/ 5409801 w 13529165"/>
              <a:gd name="connsiteY2337" fmla="*/ 5534597 h 6208152"/>
              <a:gd name="connsiteX2338" fmla="*/ 5388959 w 13529165"/>
              <a:gd name="connsiteY2338" fmla="*/ 5556110 h 6208152"/>
              <a:gd name="connsiteX2339" fmla="*/ 5371010 w 13529165"/>
              <a:gd name="connsiteY2339" fmla="*/ 5551474 h 6208152"/>
              <a:gd name="connsiteX2340" fmla="*/ 5368080 w 13529165"/>
              <a:gd name="connsiteY2340" fmla="*/ 5535059 h 6208152"/>
              <a:gd name="connsiteX2341" fmla="*/ 5388922 w 13529165"/>
              <a:gd name="connsiteY2341" fmla="*/ 5513544 h 6208152"/>
              <a:gd name="connsiteX2342" fmla="*/ 5394692 w 13529165"/>
              <a:gd name="connsiteY2342" fmla="*/ 5512908 h 6208152"/>
              <a:gd name="connsiteX2343" fmla="*/ 6615653 w 13529165"/>
              <a:gd name="connsiteY2343" fmla="*/ 5511075 h 6208152"/>
              <a:gd name="connsiteX2344" fmla="*/ 6614398 w 13529165"/>
              <a:gd name="connsiteY2344" fmla="*/ 5512989 h 6208152"/>
              <a:gd name="connsiteX2345" fmla="*/ 6618768 w 13529165"/>
              <a:gd name="connsiteY2345" fmla="*/ 5516794 h 6208152"/>
              <a:gd name="connsiteX2346" fmla="*/ 6619519 w 13529165"/>
              <a:gd name="connsiteY2346" fmla="*/ 5516683 h 6208152"/>
              <a:gd name="connsiteX2347" fmla="*/ 6616201 w 13529165"/>
              <a:gd name="connsiteY2347" fmla="*/ 5512469 h 6208152"/>
              <a:gd name="connsiteX2348" fmla="*/ 6615653 w 13529165"/>
              <a:gd name="connsiteY2348" fmla="*/ 5511075 h 6208152"/>
              <a:gd name="connsiteX2349" fmla="*/ 2147403 w 13529165"/>
              <a:gd name="connsiteY2349" fmla="*/ 5511075 h 6208152"/>
              <a:gd name="connsiteX2350" fmla="*/ 2146152 w 13529165"/>
              <a:gd name="connsiteY2350" fmla="*/ 5512989 h 6208152"/>
              <a:gd name="connsiteX2351" fmla="*/ 2150520 w 13529165"/>
              <a:gd name="connsiteY2351" fmla="*/ 5516794 h 6208152"/>
              <a:gd name="connsiteX2352" fmla="*/ 2151272 w 13529165"/>
              <a:gd name="connsiteY2352" fmla="*/ 5516683 h 6208152"/>
              <a:gd name="connsiteX2353" fmla="*/ 2147953 w 13529165"/>
              <a:gd name="connsiteY2353" fmla="*/ 5512469 h 6208152"/>
              <a:gd name="connsiteX2354" fmla="*/ 2147403 w 13529165"/>
              <a:gd name="connsiteY2354" fmla="*/ 5511075 h 6208152"/>
              <a:gd name="connsiteX2355" fmla="*/ 6623015 w 13529165"/>
              <a:gd name="connsiteY2355" fmla="*/ 5508214 h 6208152"/>
              <a:gd name="connsiteX2356" fmla="*/ 6624927 w 13529165"/>
              <a:gd name="connsiteY2356" fmla="*/ 5512469 h 6208152"/>
              <a:gd name="connsiteX2357" fmla="*/ 6624920 w 13529165"/>
              <a:gd name="connsiteY2357" fmla="*/ 5512559 h 6208152"/>
              <a:gd name="connsiteX2358" fmla="*/ 6625672 w 13529165"/>
              <a:gd name="connsiteY2358" fmla="*/ 5508761 h 6208152"/>
              <a:gd name="connsiteX2359" fmla="*/ 6623015 w 13529165"/>
              <a:gd name="connsiteY2359" fmla="*/ 5508214 h 6208152"/>
              <a:gd name="connsiteX2360" fmla="*/ 2154768 w 13529165"/>
              <a:gd name="connsiteY2360" fmla="*/ 5508214 h 6208152"/>
              <a:gd name="connsiteX2361" fmla="*/ 2156676 w 13529165"/>
              <a:gd name="connsiteY2361" fmla="*/ 5512469 h 6208152"/>
              <a:gd name="connsiteX2362" fmla="*/ 2156668 w 13529165"/>
              <a:gd name="connsiteY2362" fmla="*/ 5512559 h 6208152"/>
              <a:gd name="connsiteX2363" fmla="*/ 2157420 w 13529165"/>
              <a:gd name="connsiteY2363" fmla="*/ 5508761 h 6208152"/>
              <a:gd name="connsiteX2364" fmla="*/ 2154768 w 13529165"/>
              <a:gd name="connsiteY2364" fmla="*/ 5508214 h 6208152"/>
              <a:gd name="connsiteX2365" fmla="*/ 6618768 w 13529165"/>
              <a:gd name="connsiteY2365" fmla="*/ 5496271 h 6208152"/>
              <a:gd name="connsiteX2366" fmla="*/ 6635416 w 13529165"/>
              <a:gd name="connsiteY2366" fmla="*/ 5512469 h 6208152"/>
              <a:gd name="connsiteX2367" fmla="*/ 6622360 w 13529165"/>
              <a:gd name="connsiteY2367" fmla="*/ 5528669 h 6208152"/>
              <a:gd name="connsiteX2368" fmla="*/ 6607180 w 13529165"/>
              <a:gd name="connsiteY2368" fmla="*/ 5517703 h 6208152"/>
              <a:gd name="connsiteX2369" fmla="*/ 6606504 w 13529165"/>
              <a:gd name="connsiteY2369" fmla="*/ 5502916 h 6208152"/>
              <a:gd name="connsiteX2370" fmla="*/ 6618768 w 13529165"/>
              <a:gd name="connsiteY2370" fmla="*/ 5496271 h 6208152"/>
              <a:gd name="connsiteX2371" fmla="*/ 2150520 w 13529165"/>
              <a:gd name="connsiteY2371" fmla="*/ 5496271 h 6208152"/>
              <a:gd name="connsiteX2372" fmla="*/ 2167159 w 13529165"/>
              <a:gd name="connsiteY2372" fmla="*/ 5512469 h 6208152"/>
              <a:gd name="connsiteX2373" fmla="*/ 2154110 w 13529165"/>
              <a:gd name="connsiteY2373" fmla="*/ 5528669 h 6208152"/>
              <a:gd name="connsiteX2374" fmla="*/ 2138935 w 13529165"/>
              <a:gd name="connsiteY2374" fmla="*/ 5517703 h 6208152"/>
              <a:gd name="connsiteX2375" fmla="*/ 2138257 w 13529165"/>
              <a:gd name="connsiteY2375" fmla="*/ 5502916 h 6208152"/>
              <a:gd name="connsiteX2376" fmla="*/ 2150520 w 13529165"/>
              <a:gd name="connsiteY2376" fmla="*/ 5496271 h 6208152"/>
              <a:gd name="connsiteX2377" fmla="*/ 4721393 w 13529165"/>
              <a:gd name="connsiteY2377" fmla="*/ 5480128 h 6208152"/>
              <a:gd name="connsiteX2378" fmla="*/ 4721237 w 13529165"/>
              <a:gd name="connsiteY2378" fmla="*/ 5481182 h 6208152"/>
              <a:gd name="connsiteX2379" fmla="*/ 4718583 w 13529165"/>
              <a:gd name="connsiteY2379" fmla="*/ 5519755 h 6208152"/>
              <a:gd name="connsiteX2380" fmla="*/ 4720300 w 13529165"/>
              <a:gd name="connsiteY2380" fmla="*/ 5508086 h 6208152"/>
              <a:gd name="connsiteX2381" fmla="*/ 4722330 w 13529165"/>
              <a:gd name="connsiteY2381" fmla="*/ 5481749 h 6208152"/>
              <a:gd name="connsiteX2382" fmla="*/ 4721393 w 13529165"/>
              <a:gd name="connsiteY2382" fmla="*/ 5480128 h 6208152"/>
              <a:gd name="connsiteX2383" fmla="*/ 9005867 w 13529165"/>
              <a:gd name="connsiteY2383" fmla="*/ 5478558 h 6208152"/>
              <a:gd name="connsiteX2384" fmla="*/ 9001501 w 13529165"/>
              <a:gd name="connsiteY2384" fmla="*/ 5482313 h 6208152"/>
              <a:gd name="connsiteX2385" fmla="*/ 9000181 w 13529165"/>
              <a:gd name="connsiteY2385" fmla="*/ 5482862 h 6208152"/>
              <a:gd name="connsiteX2386" fmla="*/ 9001660 w 13529165"/>
              <a:gd name="connsiteY2386" fmla="*/ 5483670 h 6208152"/>
              <a:gd name="connsiteX2387" fmla="*/ 9006141 w 13529165"/>
              <a:gd name="connsiteY2387" fmla="*/ 5479671 h 6208152"/>
              <a:gd name="connsiteX2388" fmla="*/ 9005867 w 13529165"/>
              <a:gd name="connsiteY2388" fmla="*/ 5478558 h 6208152"/>
              <a:gd name="connsiteX2389" fmla="*/ 4536988 w 13529165"/>
              <a:gd name="connsiteY2389" fmla="*/ 5478558 h 6208152"/>
              <a:gd name="connsiteX2390" fmla="*/ 4532624 w 13529165"/>
              <a:gd name="connsiteY2390" fmla="*/ 5482313 h 6208152"/>
              <a:gd name="connsiteX2391" fmla="*/ 4531304 w 13529165"/>
              <a:gd name="connsiteY2391" fmla="*/ 5482862 h 6208152"/>
              <a:gd name="connsiteX2392" fmla="*/ 4532781 w 13529165"/>
              <a:gd name="connsiteY2392" fmla="*/ 5483670 h 6208152"/>
              <a:gd name="connsiteX2393" fmla="*/ 4537263 w 13529165"/>
              <a:gd name="connsiteY2393" fmla="*/ 5479671 h 6208152"/>
              <a:gd name="connsiteX2394" fmla="*/ 4536988 w 13529165"/>
              <a:gd name="connsiteY2394" fmla="*/ 5478558 h 6208152"/>
              <a:gd name="connsiteX2395" fmla="*/ 5213672 w 13529165"/>
              <a:gd name="connsiteY2395" fmla="*/ 5476806 h 6208152"/>
              <a:gd name="connsiteX2396" fmla="*/ 5209456 w 13529165"/>
              <a:gd name="connsiteY2396" fmla="*/ 5479480 h 6208152"/>
              <a:gd name="connsiteX2397" fmla="*/ 5211954 w 13529165"/>
              <a:gd name="connsiteY2397" fmla="*/ 5479966 h 6208152"/>
              <a:gd name="connsiteX2398" fmla="*/ 5213203 w 13529165"/>
              <a:gd name="connsiteY2398" fmla="*/ 5479885 h 6208152"/>
              <a:gd name="connsiteX2399" fmla="*/ 5213672 w 13529165"/>
              <a:gd name="connsiteY2399" fmla="*/ 5476887 h 6208152"/>
              <a:gd name="connsiteX2400" fmla="*/ 5213672 w 13529165"/>
              <a:gd name="connsiteY2400" fmla="*/ 5476806 h 6208152"/>
              <a:gd name="connsiteX2401" fmla="*/ 8998604 w 13529165"/>
              <a:gd name="connsiteY2401" fmla="*/ 5472969 h 6208152"/>
              <a:gd name="connsiteX2402" fmla="*/ 8997358 w 13529165"/>
              <a:gd name="connsiteY2402" fmla="*/ 5473087 h 6208152"/>
              <a:gd name="connsiteX2403" fmla="*/ 8996863 w 13529165"/>
              <a:gd name="connsiteY2403" fmla="*/ 5475977 h 6208152"/>
              <a:gd name="connsiteX2404" fmla="*/ 8996880 w 13529165"/>
              <a:gd name="connsiteY2404" fmla="*/ 5476070 h 6208152"/>
              <a:gd name="connsiteX2405" fmla="*/ 9000965 w 13529165"/>
              <a:gd name="connsiteY2405" fmla="*/ 5473457 h 6208152"/>
              <a:gd name="connsiteX2406" fmla="*/ 8998604 w 13529165"/>
              <a:gd name="connsiteY2406" fmla="*/ 5472969 h 6208152"/>
              <a:gd name="connsiteX2407" fmla="*/ 4529752 w 13529165"/>
              <a:gd name="connsiteY2407" fmla="*/ 5472969 h 6208152"/>
              <a:gd name="connsiteX2408" fmla="*/ 4528508 w 13529165"/>
              <a:gd name="connsiteY2408" fmla="*/ 5473087 h 6208152"/>
              <a:gd name="connsiteX2409" fmla="*/ 4528011 w 13529165"/>
              <a:gd name="connsiteY2409" fmla="*/ 5475977 h 6208152"/>
              <a:gd name="connsiteX2410" fmla="*/ 4528028 w 13529165"/>
              <a:gd name="connsiteY2410" fmla="*/ 5476070 h 6208152"/>
              <a:gd name="connsiteX2411" fmla="*/ 4532088 w 13529165"/>
              <a:gd name="connsiteY2411" fmla="*/ 5473457 h 6208152"/>
              <a:gd name="connsiteX2412" fmla="*/ 4529752 w 13529165"/>
              <a:gd name="connsiteY2412" fmla="*/ 5472969 h 6208152"/>
              <a:gd name="connsiteX2413" fmla="*/ 10347573 w 13529165"/>
              <a:gd name="connsiteY2413" fmla="*/ 5470295 h 6208152"/>
              <a:gd name="connsiteX2414" fmla="*/ 10345491 w 13529165"/>
              <a:gd name="connsiteY2414" fmla="*/ 5470442 h 6208152"/>
              <a:gd name="connsiteX2415" fmla="*/ 10341355 w 13529165"/>
              <a:gd name="connsiteY2415" fmla="*/ 5470344 h 6208152"/>
              <a:gd name="connsiteX2416" fmla="*/ 10344033 w 13529165"/>
              <a:gd name="connsiteY2416" fmla="*/ 5475642 h 6208152"/>
              <a:gd name="connsiteX2417" fmla="*/ 10345401 w 13529165"/>
              <a:gd name="connsiteY2417" fmla="*/ 5474530 h 6208152"/>
              <a:gd name="connsiteX2418" fmla="*/ 10347573 w 13529165"/>
              <a:gd name="connsiteY2418" fmla="*/ 5470295 h 6208152"/>
              <a:gd name="connsiteX2419" fmla="*/ 5878395 w 13529165"/>
              <a:gd name="connsiteY2419" fmla="*/ 5470295 h 6208152"/>
              <a:gd name="connsiteX2420" fmla="*/ 5876313 w 13529165"/>
              <a:gd name="connsiteY2420" fmla="*/ 5470442 h 6208152"/>
              <a:gd name="connsiteX2421" fmla="*/ 5872177 w 13529165"/>
              <a:gd name="connsiteY2421" fmla="*/ 5470344 h 6208152"/>
              <a:gd name="connsiteX2422" fmla="*/ 5874855 w 13529165"/>
              <a:gd name="connsiteY2422" fmla="*/ 5475642 h 6208152"/>
              <a:gd name="connsiteX2423" fmla="*/ 5876224 w 13529165"/>
              <a:gd name="connsiteY2423" fmla="*/ 5474530 h 6208152"/>
              <a:gd name="connsiteX2424" fmla="*/ 5878395 w 13529165"/>
              <a:gd name="connsiteY2424" fmla="*/ 5470295 h 6208152"/>
              <a:gd name="connsiteX2425" fmla="*/ 323525 w 13529165"/>
              <a:gd name="connsiteY2425" fmla="*/ 5470295 h 6208152"/>
              <a:gd name="connsiteX2426" fmla="*/ 321442 w 13529165"/>
              <a:gd name="connsiteY2426" fmla="*/ 5470442 h 6208152"/>
              <a:gd name="connsiteX2427" fmla="*/ 317307 w 13529165"/>
              <a:gd name="connsiteY2427" fmla="*/ 5470344 h 6208152"/>
              <a:gd name="connsiteX2428" fmla="*/ 319984 w 13529165"/>
              <a:gd name="connsiteY2428" fmla="*/ 5475642 h 6208152"/>
              <a:gd name="connsiteX2429" fmla="*/ 321353 w 13529165"/>
              <a:gd name="connsiteY2429" fmla="*/ 5474530 h 6208152"/>
              <a:gd name="connsiteX2430" fmla="*/ 323525 w 13529165"/>
              <a:gd name="connsiteY2430" fmla="*/ 5470295 h 6208152"/>
              <a:gd name="connsiteX2431" fmla="*/ 5206489 w 13529165"/>
              <a:gd name="connsiteY2431" fmla="*/ 5469675 h 6208152"/>
              <a:gd name="connsiteX2432" fmla="*/ 5204303 w 13529165"/>
              <a:gd name="connsiteY2432" fmla="*/ 5473159 h 6208152"/>
              <a:gd name="connsiteX2433" fmla="*/ 5204615 w 13529165"/>
              <a:gd name="connsiteY2433" fmla="*/ 5474294 h 6208152"/>
              <a:gd name="connsiteX2434" fmla="*/ 5208675 w 13529165"/>
              <a:gd name="connsiteY2434" fmla="*/ 5470647 h 6208152"/>
              <a:gd name="connsiteX2435" fmla="*/ 5206489 w 13529165"/>
              <a:gd name="connsiteY2435" fmla="*/ 5469675 h 6208152"/>
              <a:gd name="connsiteX2436" fmla="*/ 5855100 w 13529165"/>
              <a:gd name="connsiteY2436" fmla="*/ 5464229 h 6208152"/>
              <a:gd name="connsiteX2437" fmla="*/ 5852988 w 13529165"/>
              <a:gd name="connsiteY2437" fmla="*/ 5464376 h 6208152"/>
              <a:gd name="connsiteX2438" fmla="*/ 5848882 w 13529165"/>
              <a:gd name="connsiteY2438" fmla="*/ 5464261 h 6208152"/>
              <a:gd name="connsiteX2439" fmla="*/ 5851530 w 13529165"/>
              <a:gd name="connsiteY2439" fmla="*/ 5469559 h 6208152"/>
              <a:gd name="connsiteX2440" fmla="*/ 5852928 w 13529165"/>
              <a:gd name="connsiteY2440" fmla="*/ 5468448 h 6208152"/>
              <a:gd name="connsiteX2441" fmla="*/ 5855100 w 13529165"/>
              <a:gd name="connsiteY2441" fmla="*/ 5464229 h 6208152"/>
              <a:gd name="connsiteX2442" fmla="*/ 300230 w 13529165"/>
              <a:gd name="connsiteY2442" fmla="*/ 5464229 h 6208152"/>
              <a:gd name="connsiteX2443" fmla="*/ 298118 w 13529165"/>
              <a:gd name="connsiteY2443" fmla="*/ 5464376 h 6208152"/>
              <a:gd name="connsiteX2444" fmla="*/ 294012 w 13529165"/>
              <a:gd name="connsiteY2444" fmla="*/ 5464261 h 6208152"/>
              <a:gd name="connsiteX2445" fmla="*/ 296660 w 13529165"/>
              <a:gd name="connsiteY2445" fmla="*/ 5469559 h 6208152"/>
              <a:gd name="connsiteX2446" fmla="*/ 298059 w 13529165"/>
              <a:gd name="connsiteY2446" fmla="*/ 5468448 h 6208152"/>
              <a:gd name="connsiteX2447" fmla="*/ 300230 w 13529165"/>
              <a:gd name="connsiteY2447" fmla="*/ 5464229 h 6208152"/>
              <a:gd name="connsiteX2448" fmla="*/ 10324278 w 13529165"/>
              <a:gd name="connsiteY2448" fmla="*/ 5464229 h 6208152"/>
              <a:gd name="connsiteX2449" fmla="*/ 10322166 w 13529165"/>
              <a:gd name="connsiteY2449" fmla="*/ 5464376 h 6208152"/>
              <a:gd name="connsiteX2450" fmla="*/ 10318060 w 13529165"/>
              <a:gd name="connsiteY2450" fmla="*/ 5464261 h 6208152"/>
              <a:gd name="connsiteX2451" fmla="*/ 10320708 w 13529165"/>
              <a:gd name="connsiteY2451" fmla="*/ 5469559 h 6208152"/>
              <a:gd name="connsiteX2452" fmla="*/ 10322106 w 13529165"/>
              <a:gd name="connsiteY2452" fmla="*/ 5468448 h 6208152"/>
              <a:gd name="connsiteX2453" fmla="*/ 10324278 w 13529165"/>
              <a:gd name="connsiteY2453" fmla="*/ 5464229 h 6208152"/>
              <a:gd name="connsiteX2454" fmla="*/ 6407587 w 13529165"/>
              <a:gd name="connsiteY2454" fmla="*/ 5463886 h 6208152"/>
              <a:gd name="connsiteX2455" fmla="*/ 6416577 w 13529165"/>
              <a:gd name="connsiteY2455" fmla="*/ 5467641 h 6208152"/>
              <a:gd name="connsiteX2456" fmla="*/ 6418349 w 13529165"/>
              <a:gd name="connsiteY2456" fmla="*/ 5524667 h 6208152"/>
              <a:gd name="connsiteX2457" fmla="*/ 6415785 w 13529165"/>
              <a:gd name="connsiteY2457" fmla="*/ 5551808 h 6208152"/>
              <a:gd name="connsiteX2458" fmla="*/ 6412325 w 13529165"/>
              <a:gd name="connsiteY2458" fmla="*/ 5565773 h 6208152"/>
              <a:gd name="connsiteX2459" fmla="*/ 6413145 w 13529165"/>
              <a:gd name="connsiteY2459" fmla="*/ 5566562 h 6208152"/>
              <a:gd name="connsiteX2460" fmla="*/ 6415821 w 13529165"/>
              <a:gd name="connsiteY2460" fmla="*/ 5589159 h 6208152"/>
              <a:gd name="connsiteX2461" fmla="*/ 6404144 w 13529165"/>
              <a:gd name="connsiteY2461" fmla="*/ 5598719 h 6208152"/>
              <a:gd name="connsiteX2462" fmla="*/ 6392128 w 13529165"/>
              <a:gd name="connsiteY2462" fmla="*/ 5582180 h 6208152"/>
              <a:gd name="connsiteX2463" fmla="*/ 6395906 w 13529165"/>
              <a:gd name="connsiteY2463" fmla="*/ 5566827 h 6208152"/>
              <a:gd name="connsiteX2464" fmla="*/ 6392798 w 13529165"/>
              <a:gd name="connsiteY2464" fmla="*/ 5553405 h 6208152"/>
              <a:gd name="connsiteX2465" fmla="*/ 6385870 w 13529165"/>
              <a:gd name="connsiteY2465" fmla="*/ 5555683 h 6208152"/>
              <a:gd name="connsiteX2466" fmla="*/ 6374459 w 13529165"/>
              <a:gd name="connsiteY2466" fmla="*/ 5543308 h 6208152"/>
              <a:gd name="connsiteX2467" fmla="*/ 6371117 w 13529165"/>
              <a:gd name="connsiteY2467" fmla="*/ 5519139 h 6208152"/>
              <a:gd name="connsiteX2468" fmla="*/ 6369119 w 13529165"/>
              <a:gd name="connsiteY2468" fmla="*/ 5498391 h 6208152"/>
              <a:gd name="connsiteX2469" fmla="*/ 6361848 w 13529165"/>
              <a:gd name="connsiteY2469" fmla="*/ 5491166 h 6208152"/>
              <a:gd name="connsiteX2470" fmla="*/ 6346672 w 13529165"/>
              <a:gd name="connsiteY2470" fmla="*/ 5474897 h 6208152"/>
              <a:gd name="connsiteX2471" fmla="*/ 6368721 w 13529165"/>
              <a:gd name="connsiteY2471" fmla="*/ 5465186 h 6208152"/>
              <a:gd name="connsiteX2472" fmla="*/ 6370580 w 13529165"/>
              <a:gd name="connsiteY2472" fmla="*/ 5465167 h 6208152"/>
              <a:gd name="connsiteX2473" fmla="*/ 6392418 w 13529165"/>
              <a:gd name="connsiteY2473" fmla="*/ 5472802 h 6208152"/>
              <a:gd name="connsiteX2474" fmla="*/ 6394262 w 13529165"/>
              <a:gd name="connsiteY2474" fmla="*/ 5475049 h 6208152"/>
              <a:gd name="connsiteX2475" fmla="*/ 6397912 w 13529165"/>
              <a:gd name="connsiteY2475" fmla="*/ 5468669 h 6208152"/>
              <a:gd name="connsiteX2476" fmla="*/ 6407587 w 13529165"/>
              <a:gd name="connsiteY2476" fmla="*/ 5463886 h 6208152"/>
              <a:gd name="connsiteX2477" fmla="*/ 852714 w 13529165"/>
              <a:gd name="connsiteY2477" fmla="*/ 5463886 h 6208152"/>
              <a:gd name="connsiteX2478" fmla="*/ 861703 w 13529165"/>
              <a:gd name="connsiteY2478" fmla="*/ 5467641 h 6208152"/>
              <a:gd name="connsiteX2479" fmla="*/ 863476 w 13529165"/>
              <a:gd name="connsiteY2479" fmla="*/ 5524667 h 6208152"/>
              <a:gd name="connsiteX2480" fmla="*/ 860911 w 13529165"/>
              <a:gd name="connsiteY2480" fmla="*/ 5551808 h 6208152"/>
              <a:gd name="connsiteX2481" fmla="*/ 857452 w 13529165"/>
              <a:gd name="connsiteY2481" fmla="*/ 5565773 h 6208152"/>
              <a:gd name="connsiteX2482" fmla="*/ 858272 w 13529165"/>
              <a:gd name="connsiteY2482" fmla="*/ 5566562 h 6208152"/>
              <a:gd name="connsiteX2483" fmla="*/ 860947 w 13529165"/>
              <a:gd name="connsiteY2483" fmla="*/ 5589159 h 6208152"/>
              <a:gd name="connsiteX2484" fmla="*/ 849271 w 13529165"/>
              <a:gd name="connsiteY2484" fmla="*/ 5598719 h 6208152"/>
              <a:gd name="connsiteX2485" fmla="*/ 837255 w 13529165"/>
              <a:gd name="connsiteY2485" fmla="*/ 5582180 h 6208152"/>
              <a:gd name="connsiteX2486" fmla="*/ 841033 w 13529165"/>
              <a:gd name="connsiteY2486" fmla="*/ 5566827 h 6208152"/>
              <a:gd name="connsiteX2487" fmla="*/ 837924 w 13529165"/>
              <a:gd name="connsiteY2487" fmla="*/ 5553405 h 6208152"/>
              <a:gd name="connsiteX2488" fmla="*/ 830997 w 13529165"/>
              <a:gd name="connsiteY2488" fmla="*/ 5555683 h 6208152"/>
              <a:gd name="connsiteX2489" fmla="*/ 819586 w 13529165"/>
              <a:gd name="connsiteY2489" fmla="*/ 5543308 h 6208152"/>
              <a:gd name="connsiteX2490" fmla="*/ 816244 w 13529165"/>
              <a:gd name="connsiteY2490" fmla="*/ 5519139 h 6208152"/>
              <a:gd name="connsiteX2491" fmla="*/ 814246 w 13529165"/>
              <a:gd name="connsiteY2491" fmla="*/ 5498391 h 6208152"/>
              <a:gd name="connsiteX2492" fmla="*/ 806975 w 13529165"/>
              <a:gd name="connsiteY2492" fmla="*/ 5491166 h 6208152"/>
              <a:gd name="connsiteX2493" fmla="*/ 791800 w 13529165"/>
              <a:gd name="connsiteY2493" fmla="*/ 5474897 h 6208152"/>
              <a:gd name="connsiteX2494" fmla="*/ 813848 w 13529165"/>
              <a:gd name="connsiteY2494" fmla="*/ 5465186 h 6208152"/>
              <a:gd name="connsiteX2495" fmla="*/ 815707 w 13529165"/>
              <a:gd name="connsiteY2495" fmla="*/ 5465167 h 6208152"/>
              <a:gd name="connsiteX2496" fmla="*/ 837545 w 13529165"/>
              <a:gd name="connsiteY2496" fmla="*/ 5472802 h 6208152"/>
              <a:gd name="connsiteX2497" fmla="*/ 839389 w 13529165"/>
              <a:gd name="connsiteY2497" fmla="*/ 5475049 h 6208152"/>
              <a:gd name="connsiteX2498" fmla="*/ 843039 w 13529165"/>
              <a:gd name="connsiteY2498" fmla="*/ 5468669 h 6208152"/>
              <a:gd name="connsiteX2499" fmla="*/ 852714 w 13529165"/>
              <a:gd name="connsiteY2499" fmla="*/ 5463886 h 6208152"/>
              <a:gd name="connsiteX2500" fmla="*/ 10876765 w 13529165"/>
              <a:gd name="connsiteY2500" fmla="*/ 5463886 h 6208152"/>
              <a:gd name="connsiteX2501" fmla="*/ 10885754 w 13529165"/>
              <a:gd name="connsiteY2501" fmla="*/ 5467641 h 6208152"/>
              <a:gd name="connsiteX2502" fmla="*/ 10887527 w 13529165"/>
              <a:gd name="connsiteY2502" fmla="*/ 5524667 h 6208152"/>
              <a:gd name="connsiteX2503" fmla="*/ 10884963 w 13529165"/>
              <a:gd name="connsiteY2503" fmla="*/ 5551808 h 6208152"/>
              <a:gd name="connsiteX2504" fmla="*/ 10881503 w 13529165"/>
              <a:gd name="connsiteY2504" fmla="*/ 5565773 h 6208152"/>
              <a:gd name="connsiteX2505" fmla="*/ 10882323 w 13529165"/>
              <a:gd name="connsiteY2505" fmla="*/ 5566562 h 6208152"/>
              <a:gd name="connsiteX2506" fmla="*/ 10884999 w 13529165"/>
              <a:gd name="connsiteY2506" fmla="*/ 5589159 h 6208152"/>
              <a:gd name="connsiteX2507" fmla="*/ 10873322 w 13529165"/>
              <a:gd name="connsiteY2507" fmla="*/ 5598719 h 6208152"/>
              <a:gd name="connsiteX2508" fmla="*/ 10861305 w 13529165"/>
              <a:gd name="connsiteY2508" fmla="*/ 5582180 h 6208152"/>
              <a:gd name="connsiteX2509" fmla="*/ 10865084 w 13529165"/>
              <a:gd name="connsiteY2509" fmla="*/ 5566827 h 6208152"/>
              <a:gd name="connsiteX2510" fmla="*/ 10861975 w 13529165"/>
              <a:gd name="connsiteY2510" fmla="*/ 5553405 h 6208152"/>
              <a:gd name="connsiteX2511" fmla="*/ 10855048 w 13529165"/>
              <a:gd name="connsiteY2511" fmla="*/ 5555683 h 6208152"/>
              <a:gd name="connsiteX2512" fmla="*/ 10843637 w 13529165"/>
              <a:gd name="connsiteY2512" fmla="*/ 5543308 h 6208152"/>
              <a:gd name="connsiteX2513" fmla="*/ 10840295 w 13529165"/>
              <a:gd name="connsiteY2513" fmla="*/ 5519139 h 6208152"/>
              <a:gd name="connsiteX2514" fmla="*/ 10838297 w 13529165"/>
              <a:gd name="connsiteY2514" fmla="*/ 5498391 h 6208152"/>
              <a:gd name="connsiteX2515" fmla="*/ 10831026 w 13529165"/>
              <a:gd name="connsiteY2515" fmla="*/ 5491166 h 6208152"/>
              <a:gd name="connsiteX2516" fmla="*/ 10815850 w 13529165"/>
              <a:gd name="connsiteY2516" fmla="*/ 5474897 h 6208152"/>
              <a:gd name="connsiteX2517" fmla="*/ 10837899 w 13529165"/>
              <a:gd name="connsiteY2517" fmla="*/ 5465186 h 6208152"/>
              <a:gd name="connsiteX2518" fmla="*/ 10839758 w 13529165"/>
              <a:gd name="connsiteY2518" fmla="*/ 5465167 h 6208152"/>
              <a:gd name="connsiteX2519" fmla="*/ 10861596 w 13529165"/>
              <a:gd name="connsiteY2519" fmla="*/ 5472802 h 6208152"/>
              <a:gd name="connsiteX2520" fmla="*/ 10863440 w 13529165"/>
              <a:gd name="connsiteY2520" fmla="*/ 5475049 h 6208152"/>
              <a:gd name="connsiteX2521" fmla="*/ 10867090 w 13529165"/>
              <a:gd name="connsiteY2521" fmla="*/ 5468669 h 6208152"/>
              <a:gd name="connsiteX2522" fmla="*/ 10876765 w 13529165"/>
              <a:gd name="connsiteY2522" fmla="*/ 5463886 h 6208152"/>
              <a:gd name="connsiteX2523" fmla="*/ 9001501 w 13529165"/>
              <a:gd name="connsiteY2523" fmla="*/ 5462997 h 6208152"/>
              <a:gd name="connsiteX2524" fmla="*/ 9017705 w 13529165"/>
              <a:gd name="connsiteY2524" fmla="*/ 5475977 h 6208152"/>
              <a:gd name="connsiteX2525" fmla="*/ 9007149 w 13529165"/>
              <a:gd name="connsiteY2525" fmla="*/ 5491000 h 6208152"/>
              <a:gd name="connsiteX2526" fmla="*/ 8998604 w 13529165"/>
              <a:gd name="connsiteY2526" fmla="*/ 5493644 h 6208152"/>
              <a:gd name="connsiteX2527" fmla="*/ 8985299 w 13529165"/>
              <a:gd name="connsiteY2527" fmla="*/ 5479671 h 6208152"/>
              <a:gd name="connsiteX2528" fmla="*/ 9001501 w 13529165"/>
              <a:gd name="connsiteY2528" fmla="*/ 5462997 h 6208152"/>
              <a:gd name="connsiteX2529" fmla="*/ 4532624 w 13529165"/>
              <a:gd name="connsiteY2529" fmla="*/ 5462997 h 6208152"/>
              <a:gd name="connsiteX2530" fmla="*/ 4548824 w 13529165"/>
              <a:gd name="connsiteY2530" fmla="*/ 5475977 h 6208152"/>
              <a:gd name="connsiteX2531" fmla="*/ 4538271 w 13529165"/>
              <a:gd name="connsiteY2531" fmla="*/ 5491000 h 6208152"/>
              <a:gd name="connsiteX2532" fmla="*/ 4529752 w 13529165"/>
              <a:gd name="connsiteY2532" fmla="*/ 5493644 h 6208152"/>
              <a:gd name="connsiteX2533" fmla="*/ 4516451 w 13529165"/>
              <a:gd name="connsiteY2533" fmla="*/ 5479671 h 6208152"/>
              <a:gd name="connsiteX2534" fmla="*/ 4532624 w 13529165"/>
              <a:gd name="connsiteY2534" fmla="*/ 5462997 h 6208152"/>
              <a:gd name="connsiteX2535" fmla="*/ 5874022 w 13529165"/>
              <a:gd name="connsiteY2535" fmla="*/ 5462872 h 6208152"/>
              <a:gd name="connsiteX2536" fmla="*/ 5872594 w 13529165"/>
              <a:gd name="connsiteY2536" fmla="*/ 5465733 h 6208152"/>
              <a:gd name="connsiteX2537" fmla="*/ 5878336 w 13529165"/>
              <a:gd name="connsiteY2537" fmla="*/ 5466354 h 6208152"/>
              <a:gd name="connsiteX2538" fmla="*/ 5878217 w 13529165"/>
              <a:gd name="connsiteY2538" fmla="*/ 5465602 h 6208152"/>
              <a:gd name="connsiteX2539" fmla="*/ 5877086 w 13529165"/>
              <a:gd name="connsiteY2539" fmla="*/ 5463150 h 6208152"/>
              <a:gd name="connsiteX2540" fmla="*/ 5874022 w 13529165"/>
              <a:gd name="connsiteY2540" fmla="*/ 5462872 h 6208152"/>
              <a:gd name="connsiteX2541" fmla="*/ 319152 w 13529165"/>
              <a:gd name="connsiteY2541" fmla="*/ 5462872 h 6208152"/>
              <a:gd name="connsiteX2542" fmla="*/ 317724 w 13529165"/>
              <a:gd name="connsiteY2542" fmla="*/ 5465733 h 6208152"/>
              <a:gd name="connsiteX2543" fmla="*/ 323465 w 13529165"/>
              <a:gd name="connsiteY2543" fmla="*/ 5466354 h 6208152"/>
              <a:gd name="connsiteX2544" fmla="*/ 323346 w 13529165"/>
              <a:gd name="connsiteY2544" fmla="*/ 5465602 h 6208152"/>
              <a:gd name="connsiteX2545" fmla="*/ 322216 w 13529165"/>
              <a:gd name="connsiteY2545" fmla="*/ 5463150 h 6208152"/>
              <a:gd name="connsiteX2546" fmla="*/ 319152 w 13529165"/>
              <a:gd name="connsiteY2546" fmla="*/ 5462872 h 6208152"/>
              <a:gd name="connsiteX2547" fmla="*/ 10343200 w 13529165"/>
              <a:gd name="connsiteY2547" fmla="*/ 5462872 h 6208152"/>
              <a:gd name="connsiteX2548" fmla="*/ 10341772 w 13529165"/>
              <a:gd name="connsiteY2548" fmla="*/ 5465733 h 6208152"/>
              <a:gd name="connsiteX2549" fmla="*/ 10347514 w 13529165"/>
              <a:gd name="connsiteY2549" fmla="*/ 5466354 h 6208152"/>
              <a:gd name="connsiteX2550" fmla="*/ 10347395 w 13529165"/>
              <a:gd name="connsiteY2550" fmla="*/ 5465602 h 6208152"/>
              <a:gd name="connsiteX2551" fmla="*/ 10346264 w 13529165"/>
              <a:gd name="connsiteY2551" fmla="*/ 5463150 h 6208152"/>
              <a:gd name="connsiteX2552" fmla="*/ 10343200 w 13529165"/>
              <a:gd name="connsiteY2552" fmla="*/ 5462872 h 6208152"/>
              <a:gd name="connsiteX2553" fmla="*/ 10691930 w 13529165"/>
              <a:gd name="connsiteY2553" fmla="*/ 5456711 h 6208152"/>
              <a:gd name="connsiteX2554" fmla="*/ 10686333 w 13529165"/>
              <a:gd name="connsiteY2554" fmla="*/ 5460116 h 6208152"/>
              <a:gd name="connsiteX2555" fmla="*/ 10696402 w 13529165"/>
              <a:gd name="connsiteY2555" fmla="*/ 5459620 h 6208152"/>
              <a:gd name="connsiteX2556" fmla="*/ 10691930 w 13529165"/>
              <a:gd name="connsiteY2556" fmla="*/ 5456711 h 6208152"/>
              <a:gd name="connsiteX2557" fmla="*/ 6222751 w 13529165"/>
              <a:gd name="connsiteY2557" fmla="*/ 5456711 h 6208152"/>
              <a:gd name="connsiteX2558" fmla="*/ 6217154 w 13529165"/>
              <a:gd name="connsiteY2558" fmla="*/ 5460116 h 6208152"/>
              <a:gd name="connsiteX2559" fmla="*/ 6227223 w 13529165"/>
              <a:gd name="connsiteY2559" fmla="*/ 5459620 h 6208152"/>
              <a:gd name="connsiteX2560" fmla="*/ 6222751 w 13529165"/>
              <a:gd name="connsiteY2560" fmla="*/ 5456711 h 6208152"/>
              <a:gd name="connsiteX2561" fmla="*/ 667878 w 13529165"/>
              <a:gd name="connsiteY2561" fmla="*/ 5456711 h 6208152"/>
              <a:gd name="connsiteX2562" fmla="*/ 662281 w 13529165"/>
              <a:gd name="connsiteY2562" fmla="*/ 5460116 h 6208152"/>
              <a:gd name="connsiteX2563" fmla="*/ 672350 w 13529165"/>
              <a:gd name="connsiteY2563" fmla="*/ 5459620 h 6208152"/>
              <a:gd name="connsiteX2564" fmla="*/ 667878 w 13529165"/>
              <a:gd name="connsiteY2564" fmla="*/ 5456711 h 6208152"/>
              <a:gd name="connsiteX2565" fmla="*/ 5850965 w 13529165"/>
              <a:gd name="connsiteY2565" fmla="*/ 5456462 h 6208152"/>
              <a:gd name="connsiteX2566" fmla="*/ 5849329 w 13529165"/>
              <a:gd name="connsiteY2566" fmla="*/ 5459667 h 6208152"/>
              <a:gd name="connsiteX2567" fmla="*/ 5855041 w 13529165"/>
              <a:gd name="connsiteY2567" fmla="*/ 5460272 h 6208152"/>
              <a:gd name="connsiteX2568" fmla="*/ 5854922 w 13529165"/>
              <a:gd name="connsiteY2568" fmla="*/ 5459536 h 6208152"/>
              <a:gd name="connsiteX2569" fmla="*/ 5853523 w 13529165"/>
              <a:gd name="connsiteY2569" fmla="*/ 5456707 h 6208152"/>
              <a:gd name="connsiteX2570" fmla="*/ 5850965 w 13529165"/>
              <a:gd name="connsiteY2570" fmla="*/ 5456462 h 6208152"/>
              <a:gd name="connsiteX2571" fmla="*/ 296094 w 13529165"/>
              <a:gd name="connsiteY2571" fmla="*/ 5456462 h 6208152"/>
              <a:gd name="connsiteX2572" fmla="*/ 294458 w 13529165"/>
              <a:gd name="connsiteY2572" fmla="*/ 5459667 h 6208152"/>
              <a:gd name="connsiteX2573" fmla="*/ 300170 w 13529165"/>
              <a:gd name="connsiteY2573" fmla="*/ 5460272 h 6208152"/>
              <a:gd name="connsiteX2574" fmla="*/ 300051 w 13529165"/>
              <a:gd name="connsiteY2574" fmla="*/ 5459536 h 6208152"/>
              <a:gd name="connsiteX2575" fmla="*/ 298653 w 13529165"/>
              <a:gd name="connsiteY2575" fmla="*/ 5456707 h 6208152"/>
              <a:gd name="connsiteX2576" fmla="*/ 296094 w 13529165"/>
              <a:gd name="connsiteY2576" fmla="*/ 5456462 h 6208152"/>
              <a:gd name="connsiteX2577" fmla="*/ 10320143 w 13529165"/>
              <a:gd name="connsiteY2577" fmla="*/ 5456462 h 6208152"/>
              <a:gd name="connsiteX2578" fmla="*/ 10318506 w 13529165"/>
              <a:gd name="connsiteY2578" fmla="*/ 5459667 h 6208152"/>
              <a:gd name="connsiteX2579" fmla="*/ 10324219 w 13529165"/>
              <a:gd name="connsiteY2579" fmla="*/ 5460272 h 6208152"/>
              <a:gd name="connsiteX2580" fmla="*/ 10324100 w 13529165"/>
              <a:gd name="connsiteY2580" fmla="*/ 5459536 h 6208152"/>
              <a:gd name="connsiteX2581" fmla="*/ 10322701 w 13529165"/>
              <a:gd name="connsiteY2581" fmla="*/ 5456707 h 6208152"/>
              <a:gd name="connsiteX2582" fmla="*/ 10320143 w 13529165"/>
              <a:gd name="connsiteY2582" fmla="*/ 5456462 h 6208152"/>
              <a:gd name="connsiteX2583" fmla="*/ 6542280 w 13529165"/>
              <a:gd name="connsiteY2583" fmla="*/ 5445823 h 6208152"/>
              <a:gd name="connsiteX2584" fmla="*/ 6540940 w 13529165"/>
              <a:gd name="connsiteY2584" fmla="*/ 5446434 h 6208152"/>
              <a:gd name="connsiteX2585" fmla="*/ 6541695 w 13529165"/>
              <a:gd name="connsiteY2585" fmla="*/ 5447355 h 6208152"/>
              <a:gd name="connsiteX2586" fmla="*/ 6542280 w 13529165"/>
              <a:gd name="connsiteY2586" fmla="*/ 5445823 h 6208152"/>
              <a:gd name="connsiteX2587" fmla="*/ 987404 w 13529165"/>
              <a:gd name="connsiteY2587" fmla="*/ 5445823 h 6208152"/>
              <a:gd name="connsiteX2588" fmla="*/ 986065 w 13529165"/>
              <a:gd name="connsiteY2588" fmla="*/ 5446434 h 6208152"/>
              <a:gd name="connsiteX2589" fmla="*/ 986820 w 13529165"/>
              <a:gd name="connsiteY2589" fmla="*/ 5447355 h 6208152"/>
              <a:gd name="connsiteX2590" fmla="*/ 987404 w 13529165"/>
              <a:gd name="connsiteY2590" fmla="*/ 5445823 h 6208152"/>
              <a:gd name="connsiteX2591" fmla="*/ 11011457 w 13529165"/>
              <a:gd name="connsiteY2591" fmla="*/ 5445823 h 6208152"/>
              <a:gd name="connsiteX2592" fmla="*/ 11010118 w 13529165"/>
              <a:gd name="connsiteY2592" fmla="*/ 5446434 h 6208152"/>
              <a:gd name="connsiteX2593" fmla="*/ 11010873 w 13529165"/>
              <a:gd name="connsiteY2593" fmla="*/ 5447355 h 6208152"/>
              <a:gd name="connsiteX2594" fmla="*/ 11011457 w 13529165"/>
              <a:gd name="connsiteY2594" fmla="*/ 5445823 h 6208152"/>
              <a:gd name="connsiteX2595" fmla="*/ 4692195 w 13529165"/>
              <a:gd name="connsiteY2595" fmla="*/ 5445202 h 6208152"/>
              <a:gd name="connsiteX2596" fmla="*/ 4645512 w 13529165"/>
              <a:gd name="connsiteY2596" fmla="*/ 5450875 h 6208152"/>
              <a:gd name="connsiteX2597" fmla="*/ 4591488 w 13529165"/>
              <a:gd name="connsiteY2597" fmla="*/ 5455980 h 6208152"/>
              <a:gd name="connsiteX2598" fmla="*/ 4547456 w 13529165"/>
              <a:gd name="connsiteY2598" fmla="*/ 5451037 h 6208152"/>
              <a:gd name="connsiteX2599" fmla="*/ 4511883 w 13529165"/>
              <a:gd name="connsiteY2599" fmla="*/ 5446742 h 6208152"/>
              <a:gd name="connsiteX2600" fmla="*/ 4507509 w 13529165"/>
              <a:gd name="connsiteY2600" fmla="*/ 5446985 h 6208152"/>
              <a:gd name="connsiteX2601" fmla="*/ 4475661 w 13529165"/>
              <a:gd name="connsiteY2601" fmla="*/ 5450145 h 6208152"/>
              <a:gd name="connsiteX2602" fmla="*/ 4413516 w 13529165"/>
              <a:gd name="connsiteY2602" fmla="*/ 5446904 h 6208152"/>
              <a:gd name="connsiteX2603" fmla="*/ 4410706 w 13529165"/>
              <a:gd name="connsiteY2603" fmla="*/ 5454521 h 6208152"/>
              <a:gd name="connsiteX2604" fmla="*/ 4386192 w 13529165"/>
              <a:gd name="connsiteY2604" fmla="*/ 5465380 h 6208152"/>
              <a:gd name="connsiteX2605" fmla="*/ 4384941 w 13529165"/>
              <a:gd name="connsiteY2605" fmla="*/ 5465380 h 6208152"/>
              <a:gd name="connsiteX2606" fmla="*/ 4365581 w 13529165"/>
              <a:gd name="connsiteY2606" fmla="*/ 5455818 h 6208152"/>
              <a:gd name="connsiteX2607" fmla="*/ 4365268 w 13529165"/>
              <a:gd name="connsiteY2607" fmla="*/ 5452900 h 6208152"/>
              <a:gd name="connsiteX2608" fmla="*/ 4334506 w 13529165"/>
              <a:gd name="connsiteY2608" fmla="*/ 5452009 h 6208152"/>
              <a:gd name="connsiteX2609" fmla="*/ 4286260 w 13529165"/>
              <a:gd name="connsiteY2609" fmla="*/ 5449740 h 6208152"/>
              <a:gd name="connsiteX2610" fmla="*/ 4235982 w 13529165"/>
              <a:gd name="connsiteY2610" fmla="*/ 5450793 h 6208152"/>
              <a:gd name="connsiteX2611" fmla="*/ 3905749 w 13529165"/>
              <a:gd name="connsiteY2611" fmla="*/ 5461733 h 6208152"/>
              <a:gd name="connsiteX2612" fmla="*/ 3882324 w 13529165"/>
              <a:gd name="connsiteY2612" fmla="*/ 5461085 h 6208152"/>
              <a:gd name="connsiteX2613" fmla="*/ 3885757 w 13529165"/>
              <a:gd name="connsiteY2613" fmla="*/ 5561407 h 6208152"/>
              <a:gd name="connsiteX2614" fmla="*/ 3881386 w 13529165"/>
              <a:gd name="connsiteY2614" fmla="*/ 5671129 h 6208152"/>
              <a:gd name="connsiteX2615" fmla="*/ 3889663 w 13529165"/>
              <a:gd name="connsiteY2615" fmla="*/ 5680286 h 6208152"/>
              <a:gd name="connsiteX2616" fmla="*/ 3898717 w 13529165"/>
              <a:gd name="connsiteY2616" fmla="*/ 5706704 h 6208152"/>
              <a:gd name="connsiteX2617" fmla="*/ 3885134 w 13529165"/>
              <a:gd name="connsiteY2617" fmla="*/ 5714889 h 6208152"/>
              <a:gd name="connsiteX2618" fmla="*/ 3873424 w 13529165"/>
              <a:gd name="connsiteY2618" fmla="*/ 5712214 h 6208152"/>
              <a:gd name="connsiteX2619" fmla="*/ 3860623 w 13529165"/>
              <a:gd name="connsiteY2619" fmla="*/ 5699006 h 6208152"/>
              <a:gd name="connsiteX2620" fmla="*/ 3859997 w 13529165"/>
              <a:gd name="connsiteY2620" fmla="*/ 5703057 h 6208152"/>
              <a:gd name="connsiteX2621" fmla="*/ 3684805 w 13529165"/>
              <a:gd name="connsiteY2621" fmla="*/ 5731096 h 6208152"/>
              <a:gd name="connsiteX2622" fmla="*/ 3489001 w 13529165"/>
              <a:gd name="connsiteY2622" fmla="*/ 5729475 h 6208152"/>
              <a:gd name="connsiteX2623" fmla="*/ 3550522 w 13529165"/>
              <a:gd name="connsiteY2623" fmla="*/ 5732959 h 6208152"/>
              <a:gd name="connsiteX2624" fmla="*/ 3705727 w 13529165"/>
              <a:gd name="connsiteY2624" fmla="*/ 5736849 h 6208152"/>
              <a:gd name="connsiteX2625" fmla="*/ 3718532 w 13529165"/>
              <a:gd name="connsiteY2625" fmla="*/ 5736849 h 6208152"/>
              <a:gd name="connsiteX2626" fmla="*/ 3784738 w 13529165"/>
              <a:gd name="connsiteY2626" fmla="*/ 5738632 h 6208152"/>
              <a:gd name="connsiteX2627" fmla="*/ 3805192 w 13529165"/>
              <a:gd name="connsiteY2627" fmla="*/ 5746249 h 6208152"/>
              <a:gd name="connsiteX2628" fmla="*/ 3970074 w 13529165"/>
              <a:gd name="connsiteY2628" fmla="*/ 5736606 h 6208152"/>
              <a:gd name="connsiteX2629" fmla="*/ 4053609 w 13529165"/>
              <a:gd name="connsiteY2629" fmla="*/ 5734418 h 6208152"/>
              <a:gd name="connsiteX2630" fmla="*/ 4035336 w 13529165"/>
              <a:gd name="connsiteY2630" fmla="*/ 5729799 h 6208152"/>
              <a:gd name="connsiteX2631" fmla="*/ 4119345 w 13529165"/>
              <a:gd name="connsiteY2631" fmla="*/ 5725261 h 6208152"/>
              <a:gd name="connsiteX2632" fmla="*/ 4121998 w 13529165"/>
              <a:gd name="connsiteY2632" fmla="*/ 5725180 h 6208152"/>
              <a:gd name="connsiteX2633" fmla="*/ 4144953 w 13529165"/>
              <a:gd name="connsiteY2633" fmla="*/ 5733284 h 6208152"/>
              <a:gd name="connsiteX2634" fmla="*/ 4166344 w 13529165"/>
              <a:gd name="connsiteY2634" fmla="*/ 5735715 h 6208152"/>
              <a:gd name="connsiteX2635" fmla="*/ 4190702 w 13529165"/>
              <a:gd name="connsiteY2635" fmla="*/ 5725990 h 6208152"/>
              <a:gd name="connsiteX2636" fmla="*/ 4191795 w 13529165"/>
              <a:gd name="connsiteY2636" fmla="*/ 5725990 h 6208152"/>
              <a:gd name="connsiteX2637" fmla="*/ 4214119 w 13529165"/>
              <a:gd name="connsiteY2637" fmla="*/ 5731825 h 6208152"/>
              <a:gd name="connsiteX2638" fmla="*/ 4235516 w 13529165"/>
              <a:gd name="connsiteY2638" fmla="*/ 5725828 h 6208152"/>
              <a:gd name="connsiteX2639" fmla="*/ 4258464 w 13529165"/>
              <a:gd name="connsiteY2639" fmla="*/ 5736444 h 6208152"/>
              <a:gd name="connsiteX2640" fmla="*/ 4258621 w 13529165"/>
              <a:gd name="connsiteY2640" fmla="*/ 5737497 h 6208152"/>
              <a:gd name="connsiteX2641" fmla="*/ 4314366 w 13529165"/>
              <a:gd name="connsiteY2641" fmla="*/ 5737741 h 6208152"/>
              <a:gd name="connsiteX2642" fmla="*/ 4318426 w 13529165"/>
              <a:gd name="connsiteY2642" fmla="*/ 5812455 h 6208152"/>
              <a:gd name="connsiteX2643" fmla="*/ 4321548 w 13529165"/>
              <a:gd name="connsiteY2643" fmla="*/ 5870153 h 6208152"/>
              <a:gd name="connsiteX2644" fmla="*/ 4325452 w 13529165"/>
              <a:gd name="connsiteY2644" fmla="*/ 5809052 h 6208152"/>
              <a:gd name="connsiteX2645" fmla="*/ 4327481 w 13529165"/>
              <a:gd name="connsiteY2645" fmla="*/ 5780122 h 6208152"/>
              <a:gd name="connsiteX2646" fmla="*/ 4318112 w 13529165"/>
              <a:gd name="connsiteY2646" fmla="*/ 5766103 h 6208152"/>
              <a:gd name="connsiteX2647" fmla="*/ 4315929 w 13529165"/>
              <a:gd name="connsiteY2647" fmla="*/ 5749086 h 6208152"/>
              <a:gd name="connsiteX2648" fmla="*/ 4318738 w 13529165"/>
              <a:gd name="connsiteY2648" fmla="*/ 5735391 h 6208152"/>
              <a:gd name="connsiteX2649" fmla="*/ 4337788 w 13529165"/>
              <a:gd name="connsiteY2649" fmla="*/ 5728989 h 6208152"/>
              <a:gd name="connsiteX2650" fmla="*/ 4351526 w 13529165"/>
              <a:gd name="connsiteY2650" fmla="*/ 5729718 h 6208152"/>
              <a:gd name="connsiteX2651" fmla="*/ 4362144 w 13529165"/>
              <a:gd name="connsiteY2651" fmla="*/ 5730285 h 6208152"/>
              <a:gd name="connsiteX2652" fmla="*/ 4363394 w 13529165"/>
              <a:gd name="connsiteY2652" fmla="*/ 5727611 h 6208152"/>
              <a:gd name="connsiteX2653" fmla="*/ 4384630 w 13529165"/>
              <a:gd name="connsiteY2653" fmla="*/ 5719913 h 6208152"/>
              <a:gd name="connsiteX2654" fmla="*/ 4387285 w 13529165"/>
              <a:gd name="connsiteY2654" fmla="*/ 5719913 h 6208152"/>
              <a:gd name="connsiteX2655" fmla="*/ 4382289 w 13529165"/>
              <a:gd name="connsiteY2655" fmla="*/ 5716752 h 6208152"/>
              <a:gd name="connsiteX2656" fmla="*/ 4382289 w 13529165"/>
              <a:gd name="connsiteY2656" fmla="*/ 5716671 h 6208152"/>
              <a:gd name="connsiteX2657" fmla="*/ 4351058 w 13529165"/>
              <a:gd name="connsiteY2657" fmla="*/ 5721371 h 6208152"/>
              <a:gd name="connsiteX2658" fmla="*/ 4104510 w 13529165"/>
              <a:gd name="connsiteY2658" fmla="*/ 5723802 h 6208152"/>
              <a:gd name="connsiteX2659" fmla="*/ 3937440 w 13529165"/>
              <a:gd name="connsiteY2659" fmla="*/ 5723559 h 6208152"/>
              <a:gd name="connsiteX2660" fmla="*/ 3902153 w 13529165"/>
              <a:gd name="connsiteY2660" fmla="*/ 5712052 h 6208152"/>
              <a:gd name="connsiteX2661" fmla="*/ 3912773 w 13529165"/>
              <a:gd name="connsiteY2661" fmla="*/ 5699735 h 6208152"/>
              <a:gd name="connsiteX2662" fmla="*/ 4255966 w 13529165"/>
              <a:gd name="connsiteY2662" fmla="*/ 5690983 h 6208152"/>
              <a:gd name="connsiteX2663" fmla="*/ 4385256 w 13529165"/>
              <a:gd name="connsiteY2663" fmla="*/ 5696574 h 6208152"/>
              <a:gd name="connsiteX2664" fmla="*/ 4393219 w 13529165"/>
              <a:gd name="connsiteY2664" fmla="*/ 5692118 h 6208152"/>
              <a:gd name="connsiteX2665" fmla="*/ 4403369 w 13529165"/>
              <a:gd name="connsiteY2665" fmla="*/ 5689443 h 6208152"/>
              <a:gd name="connsiteX2666" fmla="*/ 4413671 w 13529165"/>
              <a:gd name="connsiteY2666" fmla="*/ 5696088 h 6208152"/>
              <a:gd name="connsiteX2667" fmla="*/ 4413827 w 13529165"/>
              <a:gd name="connsiteY2667" fmla="*/ 5696493 h 6208152"/>
              <a:gd name="connsiteX2668" fmla="*/ 4430221 w 13529165"/>
              <a:gd name="connsiteY2668" fmla="*/ 5689038 h 6208152"/>
              <a:gd name="connsiteX2669" fmla="*/ 4443963 w 13529165"/>
              <a:gd name="connsiteY2669" fmla="*/ 5690659 h 6208152"/>
              <a:gd name="connsiteX2670" fmla="*/ 4483467 w 13529165"/>
              <a:gd name="connsiteY2670" fmla="*/ 5685797 h 6208152"/>
              <a:gd name="connsiteX2671" fmla="*/ 4544957 w 13529165"/>
              <a:gd name="connsiteY2671" fmla="*/ 5676478 h 6208152"/>
              <a:gd name="connsiteX2672" fmla="*/ 4587896 w 13529165"/>
              <a:gd name="connsiteY2672" fmla="*/ 5682879 h 6208152"/>
              <a:gd name="connsiteX2673" fmla="*/ 4602418 w 13529165"/>
              <a:gd name="connsiteY2673" fmla="*/ 5690740 h 6208152"/>
              <a:gd name="connsiteX2674" fmla="*/ 4604604 w 13529165"/>
              <a:gd name="connsiteY2674" fmla="*/ 5688228 h 6208152"/>
              <a:gd name="connsiteX2675" fmla="*/ 4633334 w 13529165"/>
              <a:gd name="connsiteY2675" fmla="*/ 5677126 h 6208152"/>
              <a:gd name="connsiteX2676" fmla="*/ 4685324 w 13529165"/>
              <a:gd name="connsiteY2676" fmla="*/ 5685473 h 6208152"/>
              <a:gd name="connsiteX2677" fmla="*/ 4686729 w 13529165"/>
              <a:gd name="connsiteY2677" fmla="*/ 5685797 h 6208152"/>
              <a:gd name="connsiteX2678" fmla="*/ 4689228 w 13529165"/>
              <a:gd name="connsiteY2678" fmla="*/ 5677126 h 6208152"/>
              <a:gd name="connsiteX2679" fmla="*/ 4689541 w 13529165"/>
              <a:gd name="connsiteY2679" fmla="*/ 5676721 h 6208152"/>
              <a:gd name="connsiteX2680" fmla="*/ 4687353 w 13529165"/>
              <a:gd name="connsiteY2680" fmla="*/ 5661729 h 6208152"/>
              <a:gd name="connsiteX2681" fmla="*/ 4712806 w 13529165"/>
              <a:gd name="connsiteY2681" fmla="*/ 5633286 h 6208152"/>
              <a:gd name="connsiteX2682" fmla="*/ 4713118 w 13529165"/>
              <a:gd name="connsiteY2682" fmla="*/ 5616349 h 6208152"/>
              <a:gd name="connsiteX2683" fmla="*/ 4700939 w 13529165"/>
              <a:gd name="connsiteY2683" fmla="*/ 5623886 h 6208152"/>
              <a:gd name="connsiteX2684" fmla="*/ 4685481 w 13529165"/>
              <a:gd name="connsiteY2684" fmla="*/ 5604194 h 6208152"/>
              <a:gd name="connsiteX2685" fmla="*/ 4700939 w 13529165"/>
              <a:gd name="connsiteY2685" fmla="*/ 5584583 h 6208152"/>
              <a:gd name="connsiteX2686" fmla="*/ 4713743 w 13529165"/>
              <a:gd name="connsiteY2686" fmla="*/ 5593254 h 6208152"/>
              <a:gd name="connsiteX2687" fmla="*/ 4716551 w 13529165"/>
              <a:gd name="connsiteY2687" fmla="*/ 5541148 h 6208152"/>
              <a:gd name="connsiteX2688" fmla="*/ 4702812 w 13529165"/>
              <a:gd name="connsiteY2688" fmla="*/ 5554195 h 6208152"/>
              <a:gd name="connsiteX2689" fmla="*/ 4695787 w 13529165"/>
              <a:gd name="connsiteY2689" fmla="*/ 5552088 h 6208152"/>
              <a:gd name="connsiteX2690" fmla="*/ 4688291 w 13529165"/>
              <a:gd name="connsiteY2690" fmla="*/ 5520970 h 6208152"/>
              <a:gd name="connsiteX2691" fmla="*/ 4692195 w 13529165"/>
              <a:gd name="connsiteY2691" fmla="*/ 5445202 h 6208152"/>
              <a:gd name="connsiteX2692" fmla="*/ 10230057 w 13529165"/>
              <a:gd name="connsiteY2692" fmla="*/ 5443903 h 6208152"/>
              <a:gd name="connsiteX2693" fmla="*/ 10212622 w 13529165"/>
              <a:gd name="connsiteY2693" fmla="*/ 5447664 h 6208152"/>
              <a:gd name="connsiteX2694" fmla="*/ 10232437 w 13529165"/>
              <a:gd name="connsiteY2694" fmla="*/ 5447959 h 6208152"/>
              <a:gd name="connsiteX2695" fmla="*/ 10231068 w 13529165"/>
              <a:gd name="connsiteY2695" fmla="*/ 5445898 h 6208152"/>
              <a:gd name="connsiteX2696" fmla="*/ 10230057 w 13529165"/>
              <a:gd name="connsiteY2696" fmla="*/ 5443903 h 6208152"/>
              <a:gd name="connsiteX2697" fmla="*/ 5760879 w 13529165"/>
              <a:gd name="connsiteY2697" fmla="*/ 5443903 h 6208152"/>
              <a:gd name="connsiteX2698" fmla="*/ 5743445 w 13529165"/>
              <a:gd name="connsiteY2698" fmla="*/ 5447664 h 6208152"/>
              <a:gd name="connsiteX2699" fmla="*/ 5763259 w 13529165"/>
              <a:gd name="connsiteY2699" fmla="*/ 5447959 h 6208152"/>
              <a:gd name="connsiteX2700" fmla="*/ 5761890 w 13529165"/>
              <a:gd name="connsiteY2700" fmla="*/ 5445898 h 6208152"/>
              <a:gd name="connsiteX2701" fmla="*/ 5760879 w 13529165"/>
              <a:gd name="connsiteY2701" fmla="*/ 5443903 h 6208152"/>
              <a:gd name="connsiteX2702" fmla="*/ 206010 w 13529165"/>
              <a:gd name="connsiteY2702" fmla="*/ 5443903 h 6208152"/>
              <a:gd name="connsiteX2703" fmla="*/ 188576 w 13529165"/>
              <a:gd name="connsiteY2703" fmla="*/ 5447664 h 6208152"/>
              <a:gd name="connsiteX2704" fmla="*/ 208390 w 13529165"/>
              <a:gd name="connsiteY2704" fmla="*/ 5447959 h 6208152"/>
              <a:gd name="connsiteX2705" fmla="*/ 207021 w 13529165"/>
              <a:gd name="connsiteY2705" fmla="*/ 5445898 h 6208152"/>
              <a:gd name="connsiteX2706" fmla="*/ 206010 w 13529165"/>
              <a:gd name="connsiteY2706" fmla="*/ 5443903 h 6208152"/>
              <a:gd name="connsiteX2707" fmla="*/ 11045075 w 13529165"/>
              <a:gd name="connsiteY2707" fmla="*/ 5443156 h 6208152"/>
              <a:gd name="connsiteX2708" fmla="*/ 11042468 w 13529165"/>
              <a:gd name="connsiteY2708" fmla="*/ 5444207 h 6208152"/>
              <a:gd name="connsiteX2709" fmla="*/ 11044831 w 13529165"/>
              <a:gd name="connsiteY2709" fmla="*/ 5444695 h 6208152"/>
              <a:gd name="connsiteX2710" fmla="*/ 11045943 w 13529165"/>
              <a:gd name="connsiteY2710" fmla="*/ 5444607 h 6208152"/>
              <a:gd name="connsiteX2711" fmla="*/ 11045075 w 13529165"/>
              <a:gd name="connsiteY2711" fmla="*/ 5443156 h 6208152"/>
              <a:gd name="connsiteX2712" fmla="*/ 6575897 w 13529165"/>
              <a:gd name="connsiteY2712" fmla="*/ 5443156 h 6208152"/>
              <a:gd name="connsiteX2713" fmla="*/ 6573290 w 13529165"/>
              <a:gd name="connsiteY2713" fmla="*/ 5444207 h 6208152"/>
              <a:gd name="connsiteX2714" fmla="*/ 6575653 w 13529165"/>
              <a:gd name="connsiteY2714" fmla="*/ 5444695 h 6208152"/>
              <a:gd name="connsiteX2715" fmla="*/ 6576766 w 13529165"/>
              <a:gd name="connsiteY2715" fmla="*/ 5444607 h 6208152"/>
              <a:gd name="connsiteX2716" fmla="*/ 6575897 w 13529165"/>
              <a:gd name="connsiteY2716" fmla="*/ 5443156 h 6208152"/>
              <a:gd name="connsiteX2717" fmla="*/ 1021021 w 13529165"/>
              <a:gd name="connsiteY2717" fmla="*/ 5443156 h 6208152"/>
              <a:gd name="connsiteX2718" fmla="*/ 1018415 w 13529165"/>
              <a:gd name="connsiteY2718" fmla="*/ 5444207 h 6208152"/>
              <a:gd name="connsiteX2719" fmla="*/ 1020777 w 13529165"/>
              <a:gd name="connsiteY2719" fmla="*/ 5444695 h 6208152"/>
              <a:gd name="connsiteX2720" fmla="*/ 1021890 w 13529165"/>
              <a:gd name="connsiteY2720" fmla="*/ 5444607 h 6208152"/>
              <a:gd name="connsiteX2721" fmla="*/ 1021021 w 13529165"/>
              <a:gd name="connsiteY2721" fmla="*/ 5443156 h 6208152"/>
              <a:gd name="connsiteX2722" fmla="*/ 11008518 w 13529165"/>
              <a:gd name="connsiteY2722" fmla="*/ 5438135 h 6208152"/>
              <a:gd name="connsiteX2723" fmla="*/ 11008469 w 13529165"/>
              <a:gd name="connsiteY2723" fmla="*/ 5438488 h 6208152"/>
              <a:gd name="connsiteX2724" fmla="*/ 11008867 w 13529165"/>
              <a:gd name="connsiteY2724" fmla="*/ 5438440 h 6208152"/>
              <a:gd name="connsiteX2725" fmla="*/ 11008518 w 13529165"/>
              <a:gd name="connsiteY2725" fmla="*/ 5438135 h 6208152"/>
              <a:gd name="connsiteX2726" fmla="*/ 6539340 w 13529165"/>
              <a:gd name="connsiteY2726" fmla="*/ 5438135 h 6208152"/>
              <a:gd name="connsiteX2727" fmla="*/ 6539292 w 13529165"/>
              <a:gd name="connsiteY2727" fmla="*/ 5438488 h 6208152"/>
              <a:gd name="connsiteX2728" fmla="*/ 6539689 w 13529165"/>
              <a:gd name="connsiteY2728" fmla="*/ 5438440 h 6208152"/>
              <a:gd name="connsiteX2729" fmla="*/ 6539340 w 13529165"/>
              <a:gd name="connsiteY2729" fmla="*/ 5438135 h 6208152"/>
              <a:gd name="connsiteX2730" fmla="*/ 984465 w 13529165"/>
              <a:gd name="connsiteY2730" fmla="*/ 5438135 h 6208152"/>
              <a:gd name="connsiteX2731" fmla="*/ 984416 w 13529165"/>
              <a:gd name="connsiteY2731" fmla="*/ 5438488 h 6208152"/>
              <a:gd name="connsiteX2732" fmla="*/ 984814 w 13529165"/>
              <a:gd name="connsiteY2732" fmla="*/ 5438440 h 6208152"/>
              <a:gd name="connsiteX2733" fmla="*/ 984465 w 13529165"/>
              <a:gd name="connsiteY2733" fmla="*/ 5438135 h 6208152"/>
              <a:gd name="connsiteX2734" fmla="*/ 9539836 w 13529165"/>
              <a:gd name="connsiteY2734" fmla="*/ 5434071 h 6208152"/>
              <a:gd name="connsiteX2735" fmla="*/ 9539444 w 13529165"/>
              <a:gd name="connsiteY2735" fmla="*/ 5434125 h 6208152"/>
              <a:gd name="connsiteX2736" fmla="*/ 9539789 w 13529165"/>
              <a:gd name="connsiteY2736" fmla="*/ 5434431 h 6208152"/>
              <a:gd name="connsiteX2737" fmla="*/ 9539836 w 13529165"/>
              <a:gd name="connsiteY2737" fmla="*/ 5434071 h 6208152"/>
              <a:gd name="connsiteX2738" fmla="*/ 5070781 w 13529165"/>
              <a:gd name="connsiteY2738" fmla="*/ 5434071 h 6208152"/>
              <a:gd name="connsiteX2739" fmla="*/ 5070388 w 13529165"/>
              <a:gd name="connsiteY2739" fmla="*/ 5434125 h 6208152"/>
              <a:gd name="connsiteX2740" fmla="*/ 5070734 w 13529165"/>
              <a:gd name="connsiteY2740" fmla="*/ 5434431 h 6208152"/>
              <a:gd name="connsiteX2741" fmla="*/ 5070781 w 13529165"/>
              <a:gd name="connsiteY2741" fmla="*/ 5434071 h 6208152"/>
              <a:gd name="connsiteX2742" fmla="*/ 6572584 w 13529165"/>
              <a:gd name="connsiteY2742" fmla="*/ 5433908 h 6208152"/>
              <a:gd name="connsiteX2743" fmla="*/ 6568077 w 13529165"/>
              <a:gd name="connsiteY2743" fmla="*/ 5437938 h 6208152"/>
              <a:gd name="connsiteX2744" fmla="*/ 6568353 w 13529165"/>
              <a:gd name="connsiteY2744" fmla="*/ 5439072 h 6208152"/>
              <a:gd name="connsiteX2745" fmla="*/ 6572746 w 13529165"/>
              <a:gd name="connsiteY2745" fmla="*/ 5435278 h 6208152"/>
              <a:gd name="connsiteX2746" fmla="*/ 6574094 w 13529165"/>
              <a:gd name="connsiteY2746" fmla="*/ 5434715 h 6208152"/>
              <a:gd name="connsiteX2747" fmla="*/ 6572584 w 13529165"/>
              <a:gd name="connsiteY2747" fmla="*/ 5433908 h 6208152"/>
              <a:gd name="connsiteX2748" fmla="*/ 1017708 w 13529165"/>
              <a:gd name="connsiteY2748" fmla="*/ 5433908 h 6208152"/>
              <a:gd name="connsiteX2749" fmla="*/ 1013202 w 13529165"/>
              <a:gd name="connsiteY2749" fmla="*/ 5437938 h 6208152"/>
              <a:gd name="connsiteX2750" fmla="*/ 1013478 w 13529165"/>
              <a:gd name="connsiteY2750" fmla="*/ 5439072 h 6208152"/>
              <a:gd name="connsiteX2751" fmla="*/ 1017871 w 13529165"/>
              <a:gd name="connsiteY2751" fmla="*/ 5435278 h 6208152"/>
              <a:gd name="connsiteX2752" fmla="*/ 1019219 w 13529165"/>
              <a:gd name="connsiteY2752" fmla="*/ 5434715 h 6208152"/>
              <a:gd name="connsiteX2753" fmla="*/ 1017708 w 13529165"/>
              <a:gd name="connsiteY2753" fmla="*/ 5433908 h 6208152"/>
              <a:gd name="connsiteX2754" fmla="*/ 11041762 w 13529165"/>
              <a:gd name="connsiteY2754" fmla="*/ 5433908 h 6208152"/>
              <a:gd name="connsiteX2755" fmla="*/ 11037255 w 13529165"/>
              <a:gd name="connsiteY2755" fmla="*/ 5437938 h 6208152"/>
              <a:gd name="connsiteX2756" fmla="*/ 11037531 w 13529165"/>
              <a:gd name="connsiteY2756" fmla="*/ 5439072 h 6208152"/>
              <a:gd name="connsiteX2757" fmla="*/ 11041924 w 13529165"/>
              <a:gd name="connsiteY2757" fmla="*/ 5435278 h 6208152"/>
              <a:gd name="connsiteX2758" fmla="*/ 11043272 w 13529165"/>
              <a:gd name="connsiteY2758" fmla="*/ 5434715 h 6208152"/>
              <a:gd name="connsiteX2759" fmla="*/ 11041762 w 13529165"/>
              <a:gd name="connsiteY2759" fmla="*/ 5433908 h 6208152"/>
              <a:gd name="connsiteX2760" fmla="*/ 3051483 w 13529165"/>
              <a:gd name="connsiteY2760" fmla="*/ 5433614 h 6208152"/>
              <a:gd name="connsiteX2761" fmla="*/ 3051483 w 13529165"/>
              <a:gd name="connsiteY2761" fmla="*/ 5435397 h 6208152"/>
              <a:gd name="connsiteX2762" fmla="*/ 3053357 w 13529165"/>
              <a:gd name="connsiteY2762" fmla="*/ 5435073 h 6208152"/>
              <a:gd name="connsiteX2763" fmla="*/ 3051483 w 13529165"/>
              <a:gd name="connsiteY2763" fmla="*/ 5433614 h 6208152"/>
              <a:gd name="connsiteX2764" fmla="*/ 10413501 w 13529165"/>
              <a:gd name="connsiteY2764" fmla="*/ 5432898 h 6208152"/>
              <a:gd name="connsiteX2765" fmla="*/ 10397763 w 13529165"/>
              <a:gd name="connsiteY2765" fmla="*/ 5451572 h 6208152"/>
              <a:gd name="connsiteX2766" fmla="*/ 10386934 w 13529165"/>
              <a:gd name="connsiteY2766" fmla="*/ 5457034 h 6208152"/>
              <a:gd name="connsiteX2767" fmla="*/ 10392438 w 13529165"/>
              <a:gd name="connsiteY2767" fmla="*/ 5456838 h 6208152"/>
              <a:gd name="connsiteX2768" fmla="*/ 10435309 w 13529165"/>
              <a:gd name="connsiteY2768" fmla="*/ 5456380 h 6208152"/>
              <a:gd name="connsiteX2769" fmla="*/ 10443758 w 13529165"/>
              <a:gd name="connsiteY2769" fmla="*/ 5456380 h 6208152"/>
              <a:gd name="connsiteX2770" fmla="*/ 10471754 w 13529165"/>
              <a:gd name="connsiteY2770" fmla="*/ 5456478 h 6208152"/>
              <a:gd name="connsiteX2771" fmla="*/ 10458693 w 13529165"/>
              <a:gd name="connsiteY2771" fmla="*/ 5455088 h 6208152"/>
              <a:gd name="connsiteX2772" fmla="*/ 10417101 w 13529165"/>
              <a:gd name="connsiteY2772" fmla="*/ 5444770 h 6208152"/>
              <a:gd name="connsiteX2773" fmla="*/ 10413501 w 13529165"/>
              <a:gd name="connsiteY2773" fmla="*/ 5432898 h 6208152"/>
              <a:gd name="connsiteX2774" fmla="*/ 5944324 w 13529165"/>
              <a:gd name="connsiteY2774" fmla="*/ 5432898 h 6208152"/>
              <a:gd name="connsiteX2775" fmla="*/ 5928585 w 13529165"/>
              <a:gd name="connsiteY2775" fmla="*/ 5451572 h 6208152"/>
              <a:gd name="connsiteX2776" fmla="*/ 5917756 w 13529165"/>
              <a:gd name="connsiteY2776" fmla="*/ 5457034 h 6208152"/>
              <a:gd name="connsiteX2777" fmla="*/ 5923260 w 13529165"/>
              <a:gd name="connsiteY2777" fmla="*/ 5456838 h 6208152"/>
              <a:gd name="connsiteX2778" fmla="*/ 5966131 w 13529165"/>
              <a:gd name="connsiteY2778" fmla="*/ 5456380 h 6208152"/>
              <a:gd name="connsiteX2779" fmla="*/ 5974580 w 13529165"/>
              <a:gd name="connsiteY2779" fmla="*/ 5456380 h 6208152"/>
              <a:gd name="connsiteX2780" fmla="*/ 6002576 w 13529165"/>
              <a:gd name="connsiteY2780" fmla="*/ 5456478 h 6208152"/>
              <a:gd name="connsiteX2781" fmla="*/ 5989515 w 13529165"/>
              <a:gd name="connsiteY2781" fmla="*/ 5455088 h 6208152"/>
              <a:gd name="connsiteX2782" fmla="*/ 5947923 w 13529165"/>
              <a:gd name="connsiteY2782" fmla="*/ 5444770 h 6208152"/>
              <a:gd name="connsiteX2783" fmla="*/ 5944324 w 13529165"/>
              <a:gd name="connsiteY2783" fmla="*/ 5432898 h 6208152"/>
              <a:gd name="connsiteX2784" fmla="*/ 389453 w 13529165"/>
              <a:gd name="connsiteY2784" fmla="*/ 5432898 h 6208152"/>
              <a:gd name="connsiteX2785" fmla="*/ 373715 w 13529165"/>
              <a:gd name="connsiteY2785" fmla="*/ 5451572 h 6208152"/>
              <a:gd name="connsiteX2786" fmla="*/ 362885 w 13529165"/>
              <a:gd name="connsiteY2786" fmla="*/ 5457034 h 6208152"/>
              <a:gd name="connsiteX2787" fmla="*/ 368389 w 13529165"/>
              <a:gd name="connsiteY2787" fmla="*/ 5456838 h 6208152"/>
              <a:gd name="connsiteX2788" fmla="*/ 411260 w 13529165"/>
              <a:gd name="connsiteY2788" fmla="*/ 5456380 h 6208152"/>
              <a:gd name="connsiteX2789" fmla="*/ 419710 w 13529165"/>
              <a:gd name="connsiteY2789" fmla="*/ 5456380 h 6208152"/>
              <a:gd name="connsiteX2790" fmla="*/ 447705 w 13529165"/>
              <a:gd name="connsiteY2790" fmla="*/ 5456478 h 6208152"/>
              <a:gd name="connsiteX2791" fmla="*/ 434644 w 13529165"/>
              <a:gd name="connsiteY2791" fmla="*/ 5455088 h 6208152"/>
              <a:gd name="connsiteX2792" fmla="*/ 393053 w 13529165"/>
              <a:gd name="connsiteY2792" fmla="*/ 5444770 h 6208152"/>
              <a:gd name="connsiteX2793" fmla="*/ 389453 w 13529165"/>
              <a:gd name="connsiteY2793" fmla="*/ 5432898 h 6208152"/>
              <a:gd name="connsiteX2794" fmla="*/ 11340370 w 13529165"/>
              <a:gd name="connsiteY2794" fmla="*/ 5432236 h 6208152"/>
              <a:gd name="connsiteX2795" fmla="*/ 11337409 w 13529165"/>
              <a:gd name="connsiteY2795" fmla="*/ 5433634 h 6208152"/>
              <a:gd name="connsiteX2796" fmla="*/ 11337388 w 13529165"/>
              <a:gd name="connsiteY2796" fmla="*/ 5433640 h 6208152"/>
              <a:gd name="connsiteX2797" fmla="*/ 11340887 w 13529165"/>
              <a:gd name="connsiteY2797" fmla="*/ 5435584 h 6208152"/>
              <a:gd name="connsiteX2798" fmla="*/ 11340370 w 13529165"/>
              <a:gd name="connsiteY2798" fmla="*/ 5432236 h 6208152"/>
              <a:gd name="connsiteX2799" fmla="*/ 6871192 w 13529165"/>
              <a:gd name="connsiteY2799" fmla="*/ 5432236 h 6208152"/>
              <a:gd name="connsiteX2800" fmla="*/ 6868231 w 13529165"/>
              <a:gd name="connsiteY2800" fmla="*/ 5433634 h 6208152"/>
              <a:gd name="connsiteX2801" fmla="*/ 6868210 w 13529165"/>
              <a:gd name="connsiteY2801" fmla="*/ 5433640 h 6208152"/>
              <a:gd name="connsiteX2802" fmla="*/ 6871710 w 13529165"/>
              <a:gd name="connsiteY2802" fmla="*/ 5435584 h 6208152"/>
              <a:gd name="connsiteX2803" fmla="*/ 6871192 w 13529165"/>
              <a:gd name="connsiteY2803" fmla="*/ 5432236 h 6208152"/>
              <a:gd name="connsiteX2804" fmla="*/ 1316313 w 13529165"/>
              <a:gd name="connsiteY2804" fmla="*/ 5432236 h 6208152"/>
              <a:gd name="connsiteX2805" fmla="*/ 1313352 w 13529165"/>
              <a:gd name="connsiteY2805" fmla="*/ 5433634 h 6208152"/>
              <a:gd name="connsiteX2806" fmla="*/ 1313331 w 13529165"/>
              <a:gd name="connsiteY2806" fmla="*/ 5433640 h 6208152"/>
              <a:gd name="connsiteX2807" fmla="*/ 1316831 w 13529165"/>
              <a:gd name="connsiteY2807" fmla="*/ 5435584 h 6208152"/>
              <a:gd name="connsiteX2808" fmla="*/ 1316313 w 13529165"/>
              <a:gd name="connsiteY2808" fmla="*/ 5432236 h 6208152"/>
              <a:gd name="connsiteX2809" fmla="*/ 11264037 w 13529165"/>
              <a:gd name="connsiteY2809" fmla="*/ 5428848 h 6208152"/>
              <a:gd name="connsiteX2810" fmla="*/ 11279047 w 13529165"/>
              <a:gd name="connsiteY2810" fmla="*/ 5435523 h 6208152"/>
              <a:gd name="connsiteX2811" fmla="*/ 11278816 w 13529165"/>
              <a:gd name="connsiteY2811" fmla="*/ 5447364 h 6208152"/>
              <a:gd name="connsiteX2812" fmla="*/ 11250845 w 13529165"/>
              <a:gd name="connsiteY2812" fmla="*/ 5458731 h 6208152"/>
              <a:gd name="connsiteX2813" fmla="*/ 11235250 w 13529165"/>
              <a:gd name="connsiteY2813" fmla="*/ 5457011 h 6208152"/>
              <a:gd name="connsiteX2814" fmla="*/ 11216515 w 13529165"/>
              <a:gd name="connsiteY2814" fmla="*/ 5464749 h 6208152"/>
              <a:gd name="connsiteX2815" fmla="*/ 11204257 w 13529165"/>
              <a:gd name="connsiteY2815" fmla="*/ 5460247 h 6208152"/>
              <a:gd name="connsiteX2816" fmla="*/ 11188211 w 13529165"/>
              <a:gd name="connsiteY2816" fmla="*/ 5463577 h 6208152"/>
              <a:gd name="connsiteX2817" fmla="*/ 11186859 w 13529165"/>
              <a:gd name="connsiteY2817" fmla="*/ 5463584 h 6208152"/>
              <a:gd name="connsiteX2818" fmla="*/ 11166068 w 13529165"/>
              <a:gd name="connsiteY2818" fmla="*/ 5453653 h 6208152"/>
              <a:gd name="connsiteX2819" fmla="*/ 11173684 w 13529165"/>
              <a:gd name="connsiteY2819" fmla="*/ 5440824 h 6208152"/>
              <a:gd name="connsiteX2820" fmla="*/ 11186333 w 13529165"/>
              <a:gd name="connsiteY2820" fmla="*/ 5438698 h 6208152"/>
              <a:gd name="connsiteX2821" fmla="*/ 11197995 w 13529165"/>
              <a:gd name="connsiteY2821" fmla="*/ 5440147 h 6208152"/>
              <a:gd name="connsiteX2822" fmla="*/ 11202905 w 13529165"/>
              <a:gd name="connsiteY2822" fmla="*/ 5442145 h 6208152"/>
              <a:gd name="connsiteX2823" fmla="*/ 11223712 w 13529165"/>
              <a:gd name="connsiteY2823" fmla="*/ 5431908 h 6208152"/>
              <a:gd name="connsiteX2824" fmla="*/ 11235100 w 13529165"/>
              <a:gd name="connsiteY2824" fmla="*/ 5435631 h 6208152"/>
              <a:gd name="connsiteX2825" fmla="*/ 11264037 w 13529165"/>
              <a:gd name="connsiteY2825" fmla="*/ 5428848 h 6208152"/>
              <a:gd name="connsiteX2826" fmla="*/ 10923898 w 13529165"/>
              <a:gd name="connsiteY2826" fmla="*/ 5428848 h 6208152"/>
              <a:gd name="connsiteX2827" fmla="*/ 10949581 w 13529165"/>
              <a:gd name="connsiteY2827" fmla="*/ 5444072 h 6208152"/>
              <a:gd name="connsiteX2828" fmla="*/ 10924280 w 13529165"/>
              <a:gd name="connsiteY2828" fmla="*/ 5458809 h 6208152"/>
              <a:gd name="connsiteX2829" fmla="*/ 10921809 w 13529165"/>
              <a:gd name="connsiteY2829" fmla="*/ 5458762 h 6208152"/>
              <a:gd name="connsiteX2830" fmla="*/ 10901657 w 13529165"/>
              <a:gd name="connsiteY2830" fmla="*/ 5453225 h 6208152"/>
              <a:gd name="connsiteX2831" fmla="*/ 10891291 w 13529165"/>
              <a:gd name="connsiteY2831" fmla="*/ 5460370 h 6208152"/>
              <a:gd name="connsiteX2832" fmla="*/ 10888575 w 13529165"/>
              <a:gd name="connsiteY2832" fmla="*/ 5460370 h 6208152"/>
              <a:gd name="connsiteX2833" fmla="*/ 10886928 w 13529165"/>
              <a:gd name="connsiteY2833" fmla="*/ 5459509 h 6208152"/>
              <a:gd name="connsiteX2834" fmla="*/ 10867030 w 13529165"/>
              <a:gd name="connsiteY2834" fmla="*/ 5454933 h 6208152"/>
              <a:gd name="connsiteX2835" fmla="*/ 10850310 w 13529165"/>
              <a:gd name="connsiteY2835" fmla="*/ 5451337 h 6208152"/>
              <a:gd name="connsiteX2836" fmla="*/ 10838239 w 13529165"/>
              <a:gd name="connsiteY2836" fmla="*/ 5454693 h 6208152"/>
              <a:gd name="connsiteX2837" fmla="*/ 10836375 w 13529165"/>
              <a:gd name="connsiteY2837" fmla="*/ 5454733 h 6208152"/>
              <a:gd name="connsiteX2838" fmla="*/ 10820038 w 13529165"/>
              <a:gd name="connsiteY2838" fmla="*/ 5446794 h 6208152"/>
              <a:gd name="connsiteX2839" fmla="*/ 10819351 w 13529165"/>
              <a:gd name="connsiteY2839" fmla="*/ 5444687 h 6208152"/>
              <a:gd name="connsiteX2840" fmla="*/ 10798875 w 13529165"/>
              <a:gd name="connsiteY2840" fmla="*/ 5440282 h 6208152"/>
              <a:gd name="connsiteX2841" fmla="*/ 10802739 w 13529165"/>
              <a:gd name="connsiteY2841" fmla="*/ 5452211 h 6208152"/>
              <a:gd name="connsiteX2842" fmla="*/ 10790991 w 13529165"/>
              <a:gd name="connsiteY2842" fmla="*/ 5459957 h 6208152"/>
              <a:gd name="connsiteX2843" fmla="*/ 10762327 w 13529165"/>
              <a:gd name="connsiteY2843" fmla="*/ 5454933 h 6208152"/>
              <a:gd name="connsiteX2844" fmla="*/ 10738625 w 13529165"/>
              <a:gd name="connsiteY2844" fmla="*/ 5440049 h 6208152"/>
              <a:gd name="connsiteX2845" fmla="*/ 10761229 w 13529165"/>
              <a:gd name="connsiteY2845" fmla="*/ 5429622 h 6208152"/>
              <a:gd name="connsiteX2846" fmla="*/ 10784970 w 13529165"/>
              <a:gd name="connsiteY2846" fmla="*/ 5432564 h 6208152"/>
              <a:gd name="connsiteX2847" fmla="*/ 10827255 w 13529165"/>
              <a:gd name="connsiteY2847" fmla="*/ 5431064 h 6208152"/>
              <a:gd name="connsiteX2848" fmla="*/ 10842720 w 13529165"/>
              <a:gd name="connsiteY2848" fmla="*/ 5430516 h 6208152"/>
              <a:gd name="connsiteX2849" fmla="*/ 10870364 w 13529165"/>
              <a:gd name="connsiteY2849" fmla="*/ 5429536 h 6208152"/>
              <a:gd name="connsiteX2850" fmla="*/ 10873610 w 13529165"/>
              <a:gd name="connsiteY2850" fmla="*/ 5429476 h 6208152"/>
              <a:gd name="connsiteX2851" fmla="*/ 10899931 w 13529165"/>
              <a:gd name="connsiteY2851" fmla="*/ 5436854 h 6208152"/>
              <a:gd name="connsiteX2852" fmla="*/ 10923898 w 13529165"/>
              <a:gd name="connsiteY2852" fmla="*/ 5428848 h 6208152"/>
              <a:gd name="connsiteX2853" fmla="*/ 10681503 w 13529165"/>
              <a:gd name="connsiteY2853" fmla="*/ 5428848 h 6208152"/>
              <a:gd name="connsiteX2854" fmla="*/ 10690530 w 13529165"/>
              <a:gd name="connsiteY2854" fmla="*/ 5431806 h 6208152"/>
              <a:gd name="connsiteX2855" fmla="*/ 10700963 w 13529165"/>
              <a:gd name="connsiteY2855" fmla="*/ 5428848 h 6208152"/>
              <a:gd name="connsiteX2856" fmla="*/ 10720299 w 13529165"/>
              <a:gd name="connsiteY2856" fmla="*/ 5445267 h 6208152"/>
              <a:gd name="connsiteX2857" fmla="*/ 10710561 w 13529165"/>
              <a:gd name="connsiteY2857" fmla="*/ 5460427 h 6208152"/>
              <a:gd name="connsiteX2858" fmla="*/ 10713494 w 13529165"/>
              <a:gd name="connsiteY2858" fmla="*/ 5460920 h 6208152"/>
              <a:gd name="connsiteX2859" fmla="*/ 10724499 w 13529165"/>
              <a:gd name="connsiteY2859" fmla="*/ 5473197 h 6208152"/>
              <a:gd name="connsiteX2860" fmla="*/ 10696624 w 13529165"/>
              <a:gd name="connsiteY2860" fmla="*/ 5484012 h 6208152"/>
              <a:gd name="connsiteX2861" fmla="*/ 10695511 w 13529165"/>
              <a:gd name="connsiteY2861" fmla="*/ 5484012 h 6208152"/>
              <a:gd name="connsiteX2862" fmla="*/ 10668267 w 13529165"/>
              <a:gd name="connsiteY2862" fmla="*/ 5473061 h 6208152"/>
              <a:gd name="connsiteX2863" fmla="*/ 10677105 w 13529165"/>
              <a:gd name="connsiteY2863" fmla="*/ 5461666 h 6208152"/>
              <a:gd name="connsiteX2864" fmla="*/ 10663241 w 13529165"/>
              <a:gd name="connsiteY2864" fmla="*/ 5454091 h 6208152"/>
              <a:gd name="connsiteX2865" fmla="*/ 10663623 w 13529165"/>
              <a:gd name="connsiteY2865" fmla="*/ 5439960 h 6208152"/>
              <a:gd name="connsiteX2866" fmla="*/ 10681503 w 13529165"/>
              <a:gd name="connsiteY2866" fmla="*/ 5428848 h 6208152"/>
              <a:gd name="connsiteX2867" fmla="*/ 10590690 w 13529165"/>
              <a:gd name="connsiteY2867" fmla="*/ 5428848 h 6208152"/>
              <a:gd name="connsiteX2868" fmla="*/ 10611456 w 13529165"/>
              <a:gd name="connsiteY2868" fmla="*/ 5444988 h 6208152"/>
              <a:gd name="connsiteX2869" fmla="*/ 10604964 w 13529165"/>
              <a:gd name="connsiteY2869" fmla="*/ 5456238 h 6208152"/>
              <a:gd name="connsiteX2870" fmla="*/ 10631935 w 13529165"/>
              <a:gd name="connsiteY2870" fmla="*/ 5461847 h 6208152"/>
              <a:gd name="connsiteX2871" fmla="*/ 10636502 w 13529165"/>
              <a:gd name="connsiteY2871" fmla="*/ 5474228 h 6208152"/>
              <a:gd name="connsiteX2872" fmla="*/ 10587645 w 13529165"/>
              <a:gd name="connsiteY2872" fmla="*/ 5484888 h 6208152"/>
              <a:gd name="connsiteX2873" fmla="*/ 10579717 w 13529165"/>
              <a:gd name="connsiteY2873" fmla="*/ 5484834 h 6208152"/>
              <a:gd name="connsiteX2874" fmla="*/ 10512823 w 13529165"/>
              <a:gd name="connsiteY2874" fmla="*/ 5476949 h 6208152"/>
              <a:gd name="connsiteX2875" fmla="*/ 10507884 w 13529165"/>
              <a:gd name="connsiteY2875" fmla="*/ 5464076 h 6208152"/>
              <a:gd name="connsiteX2876" fmla="*/ 10547814 w 13529165"/>
              <a:gd name="connsiteY2876" fmla="*/ 5453719 h 6208152"/>
              <a:gd name="connsiteX2877" fmla="*/ 10559128 w 13529165"/>
              <a:gd name="connsiteY2877" fmla="*/ 5453828 h 6208152"/>
              <a:gd name="connsiteX2878" fmla="*/ 10558342 w 13529165"/>
              <a:gd name="connsiteY2878" fmla="*/ 5451856 h 6208152"/>
              <a:gd name="connsiteX2879" fmla="*/ 10565985 w 13529165"/>
              <a:gd name="connsiteY2879" fmla="*/ 5436359 h 6208152"/>
              <a:gd name="connsiteX2880" fmla="*/ 10590690 w 13529165"/>
              <a:gd name="connsiteY2880" fmla="*/ 5428848 h 6208152"/>
              <a:gd name="connsiteX2881" fmla="*/ 6794859 w 13529165"/>
              <a:gd name="connsiteY2881" fmla="*/ 5428848 h 6208152"/>
              <a:gd name="connsiteX2882" fmla="*/ 6809869 w 13529165"/>
              <a:gd name="connsiteY2882" fmla="*/ 5435523 h 6208152"/>
              <a:gd name="connsiteX2883" fmla="*/ 6809639 w 13529165"/>
              <a:gd name="connsiteY2883" fmla="*/ 5447364 h 6208152"/>
              <a:gd name="connsiteX2884" fmla="*/ 6781668 w 13529165"/>
              <a:gd name="connsiteY2884" fmla="*/ 5458731 h 6208152"/>
              <a:gd name="connsiteX2885" fmla="*/ 6766072 w 13529165"/>
              <a:gd name="connsiteY2885" fmla="*/ 5457011 h 6208152"/>
              <a:gd name="connsiteX2886" fmla="*/ 6747337 w 13529165"/>
              <a:gd name="connsiteY2886" fmla="*/ 5464749 h 6208152"/>
              <a:gd name="connsiteX2887" fmla="*/ 6735080 w 13529165"/>
              <a:gd name="connsiteY2887" fmla="*/ 5460247 h 6208152"/>
              <a:gd name="connsiteX2888" fmla="*/ 6719033 w 13529165"/>
              <a:gd name="connsiteY2888" fmla="*/ 5463577 h 6208152"/>
              <a:gd name="connsiteX2889" fmla="*/ 6717681 w 13529165"/>
              <a:gd name="connsiteY2889" fmla="*/ 5463584 h 6208152"/>
              <a:gd name="connsiteX2890" fmla="*/ 6696891 w 13529165"/>
              <a:gd name="connsiteY2890" fmla="*/ 5453653 h 6208152"/>
              <a:gd name="connsiteX2891" fmla="*/ 6704506 w 13529165"/>
              <a:gd name="connsiteY2891" fmla="*/ 5440824 h 6208152"/>
              <a:gd name="connsiteX2892" fmla="*/ 6717155 w 13529165"/>
              <a:gd name="connsiteY2892" fmla="*/ 5438698 h 6208152"/>
              <a:gd name="connsiteX2893" fmla="*/ 6728817 w 13529165"/>
              <a:gd name="connsiteY2893" fmla="*/ 5440147 h 6208152"/>
              <a:gd name="connsiteX2894" fmla="*/ 6733727 w 13529165"/>
              <a:gd name="connsiteY2894" fmla="*/ 5442145 h 6208152"/>
              <a:gd name="connsiteX2895" fmla="*/ 6754534 w 13529165"/>
              <a:gd name="connsiteY2895" fmla="*/ 5431908 h 6208152"/>
              <a:gd name="connsiteX2896" fmla="*/ 6765922 w 13529165"/>
              <a:gd name="connsiteY2896" fmla="*/ 5435631 h 6208152"/>
              <a:gd name="connsiteX2897" fmla="*/ 6794859 w 13529165"/>
              <a:gd name="connsiteY2897" fmla="*/ 5428848 h 6208152"/>
              <a:gd name="connsiteX2898" fmla="*/ 6454719 w 13529165"/>
              <a:gd name="connsiteY2898" fmla="*/ 5428848 h 6208152"/>
              <a:gd name="connsiteX2899" fmla="*/ 6480402 w 13529165"/>
              <a:gd name="connsiteY2899" fmla="*/ 5444072 h 6208152"/>
              <a:gd name="connsiteX2900" fmla="*/ 6455102 w 13529165"/>
              <a:gd name="connsiteY2900" fmla="*/ 5458809 h 6208152"/>
              <a:gd name="connsiteX2901" fmla="*/ 6452630 w 13529165"/>
              <a:gd name="connsiteY2901" fmla="*/ 5458762 h 6208152"/>
              <a:gd name="connsiteX2902" fmla="*/ 6432478 w 13529165"/>
              <a:gd name="connsiteY2902" fmla="*/ 5453225 h 6208152"/>
              <a:gd name="connsiteX2903" fmla="*/ 6422113 w 13529165"/>
              <a:gd name="connsiteY2903" fmla="*/ 5460370 h 6208152"/>
              <a:gd name="connsiteX2904" fmla="*/ 6419396 w 13529165"/>
              <a:gd name="connsiteY2904" fmla="*/ 5460370 h 6208152"/>
              <a:gd name="connsiteX2905" fmla="*/ 6417749 w 13529165"/>
              <a:gd name="connsiteY2905" fmla="*/ 5459509 h 6208152"/>
              <a:gd name="connsiteX2906" fmla="*/ 6397852 w 13529165"/>
              <a:gd name="connsiteY2906" fmla="*/ 5454933 h 6208152"/>
              <a:gd name="connsiteX2907" fmla="*/ 6381132 w 13529165"/>
              <a:gd name="connsiteY2907" fmla="*/ 5451337 h 6208152"/>
              <a:gd name="connsiteX2908" fmla="*/ 6369060 w 13529165"/>
              <a:gd name="connsiteY2908" fmla="*/ 5454693 h 6208152"/>
              <a:gd name="connsiteX2909" fmla="*/ 6367197 w 13529165"/>
              <a:gd name="connsiteY2909" fmla="*/ 5454733 h 6208152"/>
              <a:gd name="connsiteX2910" fmla="*/ 6350859 w 13529165"/>
              <a:gd name="connsiteY2910" fmla="*/ 5446794 h 6208152"/>
              <a:gd name="connsiteX2911" fmla="*/ 6350173 w 13529165"/>
              <a:gd name="connsiteY2911" fmla="*/ 5444687 h 6208152"/>
              <a:gd name="connsiteX2912" fmla="*/ 6329697 w 13529165"/>
              <a:gd name="connsiteY2912" fmla="*/ 5440282 h 6208152"/>
              <a:gd name="connsiteX2913" fmla="*/ 6333560 w 13529165"/>
              <a:gd name="connsiteY2913" fmla="*/ 5452211 h 6208152"/>
              <a:gd name="connsiteX2914" fmla="*/ 6321812 w 13529165"/>
              <a:gd name="connsiteY2914" fmla="*/ 5459957 h 6208152"/>
              <a:gd name="connsiteX2915" fmla="*/ 6293148 w 13529165"/>
              <a:gd name="connsiteY2915" fmla="*/ 5454933 h 6208152"/>
              <a:gd name="connsiteX2916" fmla="*/ 6269446 w 13529165"/>
              <a:gd name="connsiteY2916" fmla="*/ 5440049 h 6208152"/>
              <a:gd name="connsiteX2917" fmla="*/ 6292050 w 13529165"/>
              <a:gd name="connsiteY2917" fmla="*/ 5429622 h 6208152"/>
              <a:gd name="connsiteX2918" fmla="*/ 6315791 w 13529165"/>
              <a:gd name="connsiteY2918" fmla="*/ 5432564 h 6208152"/>
              <a:gd name="connsiteX2919" fmla="*/ 6358077 w 13529165"/>
              <a:gd name="connsiteY2919" fmla="*/ 5431064 h 6208152"/>
              <a:gd name="connsiteX2920" fmla="*/ 6373541 w 13529165"/>
              <a:gd name="connsiteY2920" fmla="*/ 5430516 h 6208152"/>
              <a:gd name="connsiteX2921" fmla="*/ 6401186 w 13529165"/>
              <a:gd name="connsiteY2921" fmla="*/ 5429536 h 6208152"/>
              <a:gd name="connsiteX2922" fmla="*/ 6404432 w 13529165"/>
              <a:gd name="connsiteY2922" fmla="*/ 5429476 h 6208152"/>
              <a:gd name="connsiteX2923" fmla="*/ 6430752 w 13529165"/>
              <a:gd name="connsiteY2923" fmla="*/ 5436854 h 6208152"/>
              <a:gd name="connsiteX2924" fmla="*/ 6454719 w 13529165"/>
              <a:gd name="connsiteY2924" fmla="*/ 5428848 h 6208152"/>
              <a:gd name="connsiteX2925" fmla="*/ 6212324 w 13529165"/>
              <a:gd name="connsiteY2925" fmla="*/ 5428848 h 6208152"/>
              <a:gd name="connsiteX2926" fmla="*/ 6221351 w 13529165"/>
              <a:gd name="connsiteY2926" fmla="*/ 5431806 h 6208152"/>
              <a:gd name="connsiteX2927" fmla="*/ 6231784 w 13529165"/>
              <a:gd name="connsiteY2927" fmla="*/ 5428848 h 6208152"/>
              <a:gd name="connsiteX2928" fmla="*/ 6251120 w 13529165"/>
              <a:gd name="connsiteY2928" fmla="*/ 5445267 h 6208152"/>
              <a:gd name="connsiteX2929" fmla="*/ 6241383 w 13529165"/>
              <a:gd name="connsiteY2929" fmla="*/ 5460427 h 6208152"/>
              <a:gd name="connsiteX2930" fmla="*/ 6244316 w 13529165"/>
              <a:gd name="connsiteY2930" fmla="*/ 5460920 h 6208152"/>
              <a:gd name="connsiteX2931" fmla="*/ 6255320 w 13529165"/>
              <a:gd name="connsiteY2931" fmla="*/ 5473197 h 6208152"/>
              <a:gd name="connsiteX2932" fmla="*/ 6227445 w 13529165"/>
              <a:gd name="connsiteY2932" fmla="*/ 5484012 h 6208152"/>
              <a:gd name="connsiteX2933" fmla="*/ 6226332 w 13529165"/>
              <a:gd name="connsiteY2933" fmla="*/ 5484012 h 6208152"/>
              <a:gd name="connsiteX2934" fmla="*/ 6199088 w 13529165"/>
              <a:gd name="connsiteY2934" fmla="*/ 5473061 h 6208152"/>
              <a:gd name="connsiteX2935" fmla="*/ 6207926 w 13529165"/>
              <a:gd name="connsiteY2935" fmla="*/ 5461666 h 6208152"/>
              <a:gd name="connsiteX2936" fmla="*/ 6194063 w 13529165"/>
              <a:gd name="connsiteY2936" fmla="*/ 5454091 h 6208152"/>
              <a:gd name="connsiteX2937" fmla="*/ 6194444 w 13529165"/>
              <a:gd name="connsiteY2937" fmla="*/ 5439960 h 6208152"/>
              <a:gd name="connsiteX2938" fmla="*/ 6212324 w 13529165"/>
              <a:gd name="connsiteY2938" fmla="*/ 5428848 h 6208152"/>
              <a:gd name="connsiteX2939" fmla="*/ 6121512 w 13529165"/>
              <a:gd name="connsiteY2939" fmla="*/ 5428848 h 6208152"/>
              <a:gd name="connsiteX2940" fmla="*/ 6142278 w 13529165"/>
              <a:gd name="connsiteY2940" fmla="*/ 5444988 h 6208152"/>
              <a:gd name="connsiteX2941" fmla="*/ 6135786 w 13529165"/>
              <a:gd name="connsiteY2941" fmla="*/ 5456238 h 6208152"/>
              <a:gd name="connsiteX2942" fmla="*/ 6162757 w 13529165"/>
              <a:gd name="connsiteY2942" fmla="*/ 5461847 h 6208152"/>
              <a:gd name="connsiteX2943" fmla="*/ 6167324 w 13529165"/>
              <a:gd name="connsiteY2943" fmla="*/ 5474228 h 6208152"/>
              <a:gd name="connsiteX2944" fmla="*/ 6118468 w 13529165"/>
              <a:gd name="connsiteY2944" fmla="*/ 5484888 h 6208152"/>
              <a:gd name="connsiteX2945" fmla="*/ 6110539 w 13529165"/>
              <a:gd name="connsiteY2945" fmla="*/ 5484834 h 6208152"/>
              <a:gd name="connsiteX2946" fmla="*/ 6043645 w 13529165"/>
              <a:gd name="connsiteY2946" fmla="*/ 5476949 h 6208152"/>
              <a:gd name="connsiteX2947" fmla="*/ 6038707 w 13529165"/>
              <a:gd name="connsiteY2947" fmla="*/ 5464076 h 6208152"/>
              <a:gd name="connsiteX2948" fmla="*/ 6078636 w 13529165"/>
              <a:gd name="connsiteY2948" fmla="*/ 5453719 h 6208152"/>
              <a:gd name="connsiteX2949" fmla="*/ 6089950 w 13529165"/>
              <a:gd name="connsiteY2949" fmla="*/ 5453828 h 6208152"/>
              <a:gd name="connsiteX2950" fmla="*/ 6089165 w 13529165"/>
              <a:gd name="connsiteY2950" fmla="*/ 5451856 h 6208152"/>
              <a:gd name="connsiteX2951" fmla="*/ 6096807 w 13529165"/>
              <a:gd name="connsiteY2951" fmla="*/ 5436359 h 6208152"/>
              <a:gd name="connsiteX2952" fmla="*/ 6121512 w 13529165"/>
              <a:gd name="connsiteY2952" fmla="*/ 5428848 h 6208152"/>
              <a:gd name="connsiteX2953" fmla="*/ 1239981 w 13529165"/>
              <a:gd name="connsiteY2953" fmla="*/ 5428848 h 6208152"/>
              <a:gd name="connsiteX2954" fmla="*/ 1254991 w 13529165"/>
              <a:gd name="connsiteY2954" fmla="*/ 5435523 h 6208152"/>
              <a:gd name="connsiteX2955" fmla="*/ 1254761 w 13529165"/>
              <a:gd name="connsiteY2955" fmla="*/ 5447364 h 6208152"/>
              <a:gd name="connsiteX2956" fmla="*/ 1226790 w 13529165"/>
              <a:gd name="connsiteY2956" fmla="*/ 5458731 h 6208152"/>
              <a:gd name="connsiteX2957" fmla="*/ 1211195 w 13529165"/>
              <a:gd name="connsiteY2957" fmla="*/ 5457011 h 6208152"/>
              <a:gd name="connsiteX2958" fmla="*/ 1192459 w 13529165"/>
              <a:gd name="connsiteY2958" fmla="*/ 5464749 h 6208152"/>
              <a:gd name="connsiteX2959" fmla="*/ 1180202 w 13529165"/>
              <a:gd name="connsiteY2959" fmla="*/ 5460247 h 6208152"/>
              <a:gd name="connsiteX2960" fmla="*/ 1164156 w 13529165"/>
              <a:gd name="connsiteY2960" fmla="*/ 5463577 h 6208152"/>
              <a:gd name="connsiteX2961" fmla="*/ 1162804 w 13529165"/>
              <a:gd name="connsiteY2961" fmla="*/ 5463584 h 6208152"/>
              <a:gd name="connsiteX2962" fmla="*/ 1142014 w 13529165"/>
              <a:gd name="connsiteY2962" fmla="*/ 5453653 h 6208152"/>
              <a:gd name="connsiteX2963" fmla="*/ 1149629 w 13529165"/>
              <a:gd name="connsiteY2963" fmla="*/ 5440824 h 6208152"/>
              <a:gd name="connsiteX2964" fmla="*/ 1162278 w 13529165"/>
              <a:gd name="connsiteY2964" fmla="*/ 5438698 h 6208152"/>
              <a:gd name="connsiteX2965" fmla="*/ 1173939 w 13529165"/>
              <a:gd name="connsiteY2965" fmla="*/ 5440147 h 6208152"/>
              <a:gd name="connsiteX2966" fmla="*/ 1178850 w 13529165"/>
              <a:gd name="connsiteY2966" fmla="*/ 5442145 h 6208152"/>
              <a:gd name="connsiteX2967" fmla="*/ 1199656 w 13529165"/>
              <a:gd name="connsiteY2967" fmla="*/ 5431908 h 6208152"/>
              <a:gd name="connsiteX2968" fmla="*/ 1211044 w 13529165"/>
              <a:gd name="connsiteY2968" fmla="*/ 5435631 h 6208152"/>
              <a:gd name="connsiteX2969" fmla="*/ 1239981 w 13529165"/>
              <a:gd name="connsiteY2969" fmla="*/ 5428848 h 6208152"/>
              <a:gd name="connsiteX2970" fmla="*/ 899845 w 13529165"/>
              <a:gd name="connsiteY2970" fmla="*/ 5428848 h 6208152"/>
              <a:gd name="connsiteX2971" fmla="*/ 925528 w 13529165"/>
              <a:gd name="connsiteY2971" fmla="*/ 5444072 h 6208152"/>
              <a:gd name="connsiteX2972" fmla="*/ 900227 w 13529165"/>
              <a:gd name="connsiteY2972" fmla="*/ 5458809 h 6208152"/>
              <a:gd name="connsiteX2973" fmla="*/ 897756 w 13529165"/>
              <a:gd name="connsiteY2973" fmla="*/ 5458762 h 6208152"/>
              <a:gd name="connsiteX2974" fmla="*/ 877604 w 13529165"/>
              <a:gd name="connsiteY2974" fmla="*/ 5453225 h 6208152"/>
              <a:gd name="connsiteX2975" fmla="*/ 867239 w 13529165"/>
              <a:gd name="connsiteY2975" fmla="*/ 5460370 h 6208152"/>
              <a:gd name="connsiteX2976" fmla="*/ 864523 w 13529165"/>
              <a:gd name="connsiteY2976" fmla="*/ 5460370 h 6208152"/>
              <a:gd name="connsiteX2977" fmla="*/ 862875 w 13529165"/>
              <a:gd name="connsiteY2977" fmla="*/ 5459509 h 6208152"/>
              <a:gd name="connsiteX2978" fmla="*/ 842978 w 13529165"/>
              <a:gd name="connsiteY2978" fmla="*/ 5454933 h 6208152"/>
              <a:gd name="connsiteX2979" fmla="*/ 826258 w 13529165"/>
              <a:gd name="connsiteY2979" fmla="*/ 5451337 h 6208152"/>
              <a:gd name="connsiteX2980" fmla="*/ 814186 w 13529165"/>
              <a:gd name="connsiteY2980" fmla="*/ 5454693 h 6208152"/>
              <a:gd name="connsiteX2981" fmla="*/ 812323 w 13529165"/>
              <a:gd name="connsiteY2981" fmla="*/ 5454733 h 6208152"/>
              <a:gd name="connsiteX2982" fmla="*/ 795986 w 13529165"/>
              <a:gd name="connsiteY2982" fmla="*/ 5446794 h 6208152"/>
              <a:gd name="connsiteX2983" fmla="*/ 795300 w 13529165"/>
              <a:gd name="connsiteY2983" fmla="*/ 5444687 h 6208152"/>
              <a:gd name="connsiteX2984" fmla="*/ 774824 w 13529165"/>
              <a:gd name="connsiteY2984" fmla="*/ 5440282 h 6208152"/>
              <a:gd name="connsiteX2985" fmla="*/ 778688 w 13529165"/>
              <a:gd name="connsiteY2985" fmla="*/ 5452211 h 6208152"/>
              <a:gd name="connsiteX2986" fmla="*/ 766940 w 13529165"/>
              <a:gd name="connsiteY2986" fmla="*/ 5459957 h 6208152"/>
              <a:gd name="connsiteX2987" fmla="*/ 738276 w 13529165"/>
              <a:gd name="connsiteY2987" fmla="*/ 5454933 h 6208152"/>
              <a:gd name="connsiteX2988" fmla="*/ 714574 w 13529165"/>
              <a:gd name="connsiteY2988" fmla="*/ 5440049 h 6208152"/>
              <a:gd name="connsiteX2989" fmla="*/ 737177 w 13529165"/>
              <a:gd name="connsiteY2989" fmla="*/ 5429622 h 6208152"/>
              <a:gd name="connsiteX2990" fmla="*/ 760918 w 13529165"/>
              <a:gd name="connsiteY2990" fmla="*/ 5432564 h 6208152"/>
              <a:gd name="connsiteX2991" fmla="*/ 803203 w 13529165"/>
              <a:gd name="connsiteY2991" fmla="*/ 5431064 h 6208152"/>
              <a:gd name="connsiteX2992" fmla="*/ 818668 w 13529165"/>
              <a:gd name="connsiteY2992" fmla="*/ 5430516 h 6208152"/>
              <a:gd name="connsiteX2993" fmla="*/ 846312 w 13529165"/>
              <a:gd name="connsiteY2993" fmla="*/ 5429536 h 6208152"/>
              <a:gd name="connsiteX2994" fmla="*/ 849558 w 13529165"/>
              <a:gd name="connsiteY2994" fmla="*/ 5429476 h 6208152"/>
              <a:gd name="connsiteX2995" fmla="*/ 875878 w 13529165"/>
              <a:gd name="connsiteY2995" fmla="*/ 5436854 h 6208152"/>
              <a:gd name="connsiteX2996" fmla="*/ 899845 w 13529165"/>
              <a:gd name="connsiteY2996" fmla="*/ 5428848 h 6208152"/>
              <a:gd name="connsiteX2997" fmla="*/ 657451 w 13529165"/>
              <a:gd name="connsiteY2997" fmla="*/ 5428848 h 6208152"/>
              <a:gd name="connsiteX2998" fmla="*/ 666478 w 13529165"/>
              <a:gd name="connsiteY2998" fmla="*/ 5431806 h 6208152"/>
              <a:gd name="connsiteX2999" fmla="*/ 676911 w 13529165"/>
              <a:gd name="connsiteY2999" fmla="*/ 5428848 h 6208152"/>
              <a:gd name="connsiteX3000" fmla="*/ 696247 w 13529165"/>
              <a:gd name="connsiteY3000" fmla="*/ 5445267 h 6208152"/>
              <a:gd name="connsiteX3001" fmla="*/ 686509 w 13529165"/>
              <a:gd name="connsiteY3001" fmla="*/ 5460427 h 6208152"/>
              <a:gd name="connsiteX3002" fmla="*/ 689442 w 13529165"/>
              <a:gd name="connsiteY3002" fmla="*/ 5460920 h 6208152"/>
              <a:gd name="connsiteX3003" fmla="*/ 700447 w 13529165"/>
              <a:gd name="connsiteY3003" fmla="*/ 5473197 h 6208152"/>
              <a:gd name="connsiteX3004" fmla="*/ 672572 w 13529165"/>
              <a:gd name="connsiteY3004" fmla="*/ 5484012 h 6208152"/>
              <a:gd name="connsiteX3005" fmla="*/ 671460 w 13529165"/>
              <a:gd name="connsiteY3005" fmla="*/ 5484012 h 6208152"/>
              <a:gd name="connsiteX3006" fmla="*/ 644215 w 13529165"/>
              <a:gd name="connsiteY3006" fmla="*/ 5473061 h 6208152"/>
              <a:gd name="connsiteX3007" fmla="*/ 653053 w 13529165"/>
              <a:gd name="connsiteY3007" fmla="*/ 5461666 h 6208152"/>
              <a:gd name="connsiteX3008" fmla="*/ 639190 w 13529165"/>
              <a:gd name="connsiteY3008" fmla="*/ 5454091 h 6208152"/>
              <a:gd name="connsiteX3009" fmla="*/ 639572 w 13529165"/>
              <a:gd name="connsiteY3009" fmla="*/ 5439960 h 6208152"/>
              <a:gd name="connsiteX3010" fmla="*/ 657451 w 13529165"/>
              <a:gd name="connsiteY3010" fmla="*/ 5428848 h 6208152"/>
              <a:gd name="connsiteX3011" fmla="*/ 566640 w 13529165"/>
              <a:gd name="connsiteY3011" fmla="*/ 5428848 h 6208152"/>
              <a:gd name="connsiteX3012" fmla="*/ 587406 w 13529165"/>
              <a:gd name="connsiteY3012" fmla="*/ 5444988 h 6208152"/>
              <a:gd name="connsiteX3013" fmla="*/ 580914 w 13529165"/>
              <a:gd name="connsiteY3013" fmla="*/ 5456238 h 6208152"/>
              <a:gd name="connsiteX3014" fmla="*/ 607885 w 13529165"/>
              <a:gd name="connsiteY3014" fmla="*/ 5461847 h 6208152"/>
              <a:gd name="connsiteX3015" fmla="*/ 612452 w 13529165"/>
              <a:gd name="connsiteY3015" fmla="*/ 5474228 h 6208152"/>
              <a:gd name="connsiteX3016" fmla="*/ 563596 w 13529165"/>
              <a:gd name="connsiteY3016" fmla="*/ 5484888 h 6208152"/>
              <a:gd name="connsiteX3017" fmla="*/ 555667 w 13529165"/>
              <a:gd name="connsiteY3017" fmla="*/ 5484834 h 6208152"/>
              <a:gd name="connsiteX3018" fmla="*/ 488774 w 13529165"/>
              <a:gd name="connsiteY3018" fmla="*/ 5476949 h 6208152"/>
              <a:gd name="connsiteX3019" fmla="*/ 483835 w 13529165"/>
              <a:gd name="connsiteY3019" fmla="*/ 5464076 h 6208152"/>
              <a:gd name="connsiteX3020" fmla="*/ 523764 w 13529165"/>
              <a:gd name="connsiteY3020" fmla="*/ 5453719 h 6208152"/>
              <a:gd name="connsiteX3021" fmla="*/ 535078 w 13529165"/>
              <a:gd name="connsiteY3021" fmla="*/ 5453828 h 6208152"/>
              <a:gd name="connsiteX3022" fmla="*/ 534293 w 13529165"/>
              <a:gd name="connsiteY3022" fmla="*/ 5451856 h 6208152"/>
              <a:gd name="connsiteX3023" fmla="*/ 541935 w 13529165"/>
              <a:gd name="connsiteY3023" fmla="*/ 5436359 h 6208152"/>
              <a:gd name="connsiteX3024" fmla="*/ 566640 w 13529165"/>
              <a:gd name="connsiteY3024" fmla="*/ 5428848 h 6208152"/>
              <a:gd name="connsiteX3025" fmla="*/ 3058666 w 13529165"/>
              <a:gd name="connsiteY3025" fmla="*/ 5426564 h 6208152"/>
              <a:gd name="connsiteX3026" fmla="*/ 3056949 w 13529165"/>
              <a:gd name="connsiteY3026" fmla="*/ 5426807 h 6208152"/>
              <a:gd name="connsiteX3027" fmla="*/ 3058666 w 13529165"/>
              <a:gd name="connsiteY3027" fmla="*/ 5428347 h 6208152"/>
              <a:gd name="connsiteX3028" fmla="*/ 3058666 w 13529165"/>
              <a:gd name="connsiteY3028" fmla="*/ 5426564 h 6208152"/>
              <a:gd name="connsiteX3029" fmla="*/ 6865549 w 13529165"/>
              <a:gd name="connsiteY3029" fmla="*/ 5425997 h 6208152"/>
              <a:gd name="connsiteX3030" fmla="*/ 6865432 w 13529165"/>
              <a:gd name="connsiteY3030" fmla="*/ 5427125 h 6208152"/>
              <a:gd name="connsiteX3031" fmla="*/ 6865843 w 13529165"/>
              <a:gd name="connsiteY3031" fmla="*/ 5429571 h 6208152"/>
              <a:gd name="connsiteX3032" fmla="*/ 6868144 w 13529165"/>
              <a:gd name="connsiteY3032" fmla="*/ 5427633 h 6208152"/>
              <a:gd name="connsiteX3033" fmla="*/ 6865549 w 13529165"/>
              <a:gd name="connsiteY3033" fmla="*/ 5425997 h 6208152"/>
              <a:gd name="connsiteX3034" fmla="*/ 1310670 w 13529165"/>
              <a:gd name="connsiteY3034" fmla="*/ 5425997 h 6208152"/>
              <a:gd name="connsiteX3035" fmla="*/ 1310553 w 13529165"/>
              <a:gd name="connsiteY3035" fmla="*/ 5427125 h 6208152"/>
              <a:gd name="connsiteX3036" fmla="*/ 1310964 w 13529165"/>
              <a:gd name="connsiteY3036" fmla="*/ 5429571 h 6208152"/>
              <a:gd name="connsiteX3037" fmla="*/ 1313265 w 13529165"/>
              <a:gd name="connsiteY3037" fmla="*/ 5427633 h 6208152"/>
              <a:gd name="connsiteX3038" fmla="*/ 1310670 w 13529165"/>
              <a:gd name="connsiteY3038" fmla="*/ 5425997 h 6208152"/>
              <a:gd name="connsiteX3039" fmla="*/ 11334726 w 13529165"/>
              <a:gd name="connsiteY3039" fmla="*/ 5425997 h 6208152"/>
              <a:gd name="connsiteX3040" fmla="*/ 11334610 w 13529165"/>
              <a:gd name="connsiteY3040" fmla="*/ 5427125 h 6208152"/>
              <a:gd name="connsiteX3041" fmla="*/ 11335021 w 13529165"/>
              <a:gd name="connsiteY3041" fmla="*/ 5429571 h 6208152"/>
              <a:gd name="connsiteX3042" fmla="*/ 11337321 w 13529165"/>
              <a:gd name="connsiteY3042" fmla="*/ 5427633 h 6208152"/>
              <a:gd name="connsiteX3043" fmla="*/ 11334726 w 13529165"/>
              <a:gd name="connsiteY3043" fmla="*/ 5425997 h 6208152"/>
              <a:gd name="connsiteX3044" fmla="*/ 9537470 w 13529165"/>
              <a:gd name="connsiteY3044" fmla="*/ 5425283 h 6208152"/>
              <a:gd name="connsiteX3045" fmla="*/ 9536895 w 13529165"/>
              <a:gd name="connsiteY3045" fmla="*/ 5426807 h 6208152"/>
              <a:gd name="connsiteX3046" fmla="*/ 9538213 w 13529165"/>
              <a:gd name="connsiteY3046" fmla="*/ 5426205 h 6208152"/>
              <a:gd name="connsiteX3047" fmla="*/ 9537470 w 13529165"/>
              <a:gd name="connsiteY3047" fmla="*/ 5425283 h 6208152"/>
              <a:gd name="connsiteX3048" fmla="*/ 5068415 w 13529165"/>
              <a:gd name="connsiteY3048" fmla="*/ 5425283 h 6208152"/>
              <a:gd name="connsiteX3049" fmla="*/ 5067840 w 13529165"/>
              <a:gd name="connsiteY3049" fmla="*/ 5426807 h 6208152"/>
              <a:gd name="connsiteX3050" fmla="*/ 5069158 w 13529165"/>
              <a:gd name="connsiteY3050" fmla="*/ 5426205 h 6208152"/>
              <a:gd name="connsiteX3051" fmla="*/ 5068415 w 13529165"/>
              <a:gd name="connsiteY3051" fmla="*/ 5425283 h 6208152"/>
              <a:gd name="connsiteX3052" fmla="*/ 11070994 w 13529165"/>
              <a:gd name="connsiteY3052" fmla="*/ 5421843 h 6208152"/>
              <a:gd name="connsiteX3053" fmla="*/ 11094802 w 13529165"/>
              <a:gd name="connsiteY3053" fmla="*/ 5428180 h 6208152"/>
              <a:gd name="connsiteX3054" fmla="*/ 11117814 w 13529165"/>
              <a:gd name="connsiteY3054" fmla="*/ 5423953 h 6208152"/>
              <a:gd name="connsiteX3055" fmla="*/ 11134907 w 13529165"/>
              <a:gd name="connsiteY3055" fmla="*/ 5425616 h 6208152"/>
              <a:gd name="connsiteX3056" fmla="*/ 11164919 w 13529165"/>
              <a:gd name="connsiteY3056" fmla="*/ 5445130 h 6208152"/>
              <a:gd name="connsiteX3057" fmla="*/ 11131586 w 13529165"/>
              <a:gd name="connsiteY3057" fmla="*/ 5458619 h 6208152"/>
              <a:gd name="connsiteX3058" fmla="*/ 11125894 w 13529165"/>
              <a:gd name="connsiteY3058" fmla="*/ 5458551 h 6208152"/>
              <a:gd name="connsiteX3059" fmla="*/ 11086365 w 13529165"/>
              <a:gd name="connsiteY3059" fmla="*/ 5450891 h 6208152"/>
              <a:gd name="connsiteX3060" fmla="*/ 11070612 w 13529165"/>
              <a:gd name="connsiteY3060" fmla="*/ 5452364 h 6208152"/>
              <a:gd name="connsiteX3061" fmla="*/ 11053690 w 13529165"/>
              <a:gd name="connsiteY3061" fmla="*/ 5449555 h 6208152"/>
              <a:gd name="connsiteX3062" fmla="*/ 11041924 w 13529165"/>
              <a:gd name="connsiteY3062" fmla="*/ 5454751 h 6208152"/>
              <a:gd name="connsiteX3063" fmla="*/ 11027040 w 13529165"/>
              <a:gd name="connsiteY3063" fmla="*/ 5447282 h 6208152"/>
              <a:gd name="connsiteX3064" fmla="*/ 11013853 w 13529165"/>
              <a:gd name="connsiteY3064" fmla="*/ 5456183 h 6208152"/>
              <a:gd name="connsiteX3065" fmla="*/ 11005522 w 13529165"/>
              <a:gd name="connsiteY3065" fmla="*/ 5457880 h 6208152"/>
              <a:gd name="connsiteX3066" fmla="*/ 10990735 w 13529165"/>
              <a:gd name="connsiteY3066" fmla="*/ 5444134 h 6208152"/>
              <a:gd name="connsiteX3067" fmla="*/ 11009939 w 13529165"/>
              <a:gd name="connsiteY3067" fmla="*/ 5427869 h 6208152"/>
              <a:gd name="connsiteX3068" fmla="*/ 11027592 w 13529165"/>
              <a:gd name="connsiteY3068" fmla="*/ 5434992 h 6208152"/>
              <a:gd name="connsiteX3069" fmla="*/ 11036232 w 13529165"/>
              <a:gd name="connsiteY3069" fmla="*/ 5426525 h 6208152"/>
              <a:gd name="connsiteX3070" fmla="*/ 11050994 w 13529165"/>
              <a:gd name="connsiteY3070" fmla="*/ 5425323 h 6208152"/>
              <a:gd name="connsiteX3071" fmla="*/ 11070994 w 13529165"/>
              <a:gd name="connsiteY3071" fmla="*/ 5421843 h 6208152"/>
              <a:gd name="connsiteX3072" fmla="*/ 1046941 w 13529165"/>
              <a:gd name="connsiteY3072" fmla="*/ 5421843 h 6208152"/>
              <a:gd name="connsiteX3073" fmla="*/ 1070748 w 13529165"/>
              <a:gd name="connsiteY3073" fmla="*/ 5428180 h 6208152"/>
              <a:gd name="connsiteX3074" fmla="*/ 1093760 w 13529165"/>
              <a:gd name="connsiteY3074" fmla="*/ 5423953 h 6208152"/>
              <a:gd name="connsiteX3075" fmla="*/ 1110853 w 13529165"/>
              <a:gd name="connsiteY3075" fmla="*/ 5425616 h 6208152"/>
              <a:gd name="connsiteX3076" fmla="*/ 1140865 w 13529165"/>
              <a:gd name="connsiteY3076" fmla="*/ 5445130 h 6208152"/>
              <a:gd name="connsiteX3077" fmla="*/ 1107532 w 13529165"/>
              <a:gd name="connsiteY3077" fmla="*/ 5458619 h 6208152"/>
              <a:gd name="connsiteX3078" fmla="*/ 1101840 w 13529165"/>
              <a:gd name="connsiteY3078" fmla="*/ 5458551 h 6208152"/>
              <a:gd name="connsiteX3079" fmla="*/ 1062311 w 13529165"/>
              <a:gd name="connsiteY3079" fmla="*/ 5450891 h 6208152"/>
              <a:gd name="connsiteX3080" fmla="*/ 1046559 w 13529165"/>
              <a:gd name="connsiteY3080" fmla="*/ 5452364 h 6208152"/>
              <a:gd name="connsiteX3081" fmla="*/ 1029637 w 13529165"/>
              <a:gd name="connsiteY3081" fmla="*/ 5449555 h 6208152"/>
              <a:gd name="connsiteX3082" fmla="*/ 1017871 w 13529165"/>
              <a:gd name="connsiteY3082" fmla="*/ 5454751 h 6208152"/>
              <a:gd name="connsiteX3083" fmla="*/ 1002987 w 13529165"/>
              <a:gd name="connsiteY3083" fmla="*/ 5447282 h 6208152"/>
              <a:gd name="connsiteX3084" fmla="*/ 989800 w 13529165"/>
              <a:gd name="connsiteY3084" fmla="*/ 5456183 h 6208152"/>
              <a:gd name="connsiteX3085" fmla="*/ 981469 w 13529165"/>
              <a:gd name="connsiteY3085" fmla="*/ 5457880 h 6208152"/>
              <a:gd name="connsiteX3086" fmla="*/ 966682 w 13529165"/>
              <a:gd name="connsiteY3086" fmla="*/ 5444134 h 6208152"/>
              <a:gd name="connsiteX3087" fmla="*/ 985886 w 13529165"/>
              <a:gd name="connsiteY3087" fmla="*/ 5427869 h 6208152"/>
              <a:gd name="connsiteX3088" fmla="*/ 1003539 w 13529165"/>
              <a:gd name="connsiteY3088" fmla="*/ 5434992 h 6208152"/>
              <a:gd name="connsiteX3089" fmla="*/ 1012179 w 13529165"/>
              <a:gd name="connsiteY3089" fmla="*/ 5426525 h 6208152"/>
              <a:gd name="connsiteX3090" fmla="*/ 1026941 w 13529165"/>
              <a:gd name="connsiteY3090" fmla="*/ 5425323 h 6208152"/>
              <a:gd name="connsiteX3091" fmla="*/ 1046941 w 13529165"/>
              <a:gd name="connsiteY3091" fmla="*/ 5421843 h 6208152"/>
              <a:gd name="connsiteX3092" fmla="*/ 3882480 w 13529165"/>
              <a:gd name="connsiteY3092" fmla="*/ 5416353 h 6208152"/>
              <a:gd name="connsiteX3093" fmla="*/ 3890287 w 13529165"/>
              <a:gd name="connsiteY3093" fmla="*/ 5424862 h 6208152"/>
              <a:gd name="connsiteX3094" fmla="*/ 3899810 w 13529165"/>
              <a:gd name="connsiteY3094" fmla="*/ 5423971 h 6208152"/>
              <a:gd name="connsiteX3095" fmla="*/ 3943532 w 13529165"/>
              <a:gd name="connsiteY3095" fmla="*/ 5417812 h 6208152"/>
              <a:gd name="connsiteX3096" fmla="*/ 3948057 w 13529165"/>
              <a:gd name="connsiteY3096" fmla="*/ 5416353 h 6208152"/>
              <a:gd name="connsiteX3097" fmla="*/ 3927605 w 13529165"/>
              <a:gd name="connsiteY3097" fmla="*/ 5416353 h 6208152"/>
              <a:gd name="connsiteX3098" fmla="*/ 3898717 w 13529165"/>
              <a:gd name="connsiteY3098" fmla="*/ 5416353 h 6208152"/>
              <a:gd name="connsiteX3099" fmla="*/ 3882480 w 13529165"/>
              <a:gd name="connsiteY3099" fmla="*/ 5416353 h 6208152"/>
              <a:gd name="connsiteX3100" fmla="*/ 3962267 w 13529165"/>
              <a:gd name="connsiteY3100" fmla="*/ 5416272 h 6208152"/>
              <a:gd name="connsiteX3101" fmla="*/ 3964609 w 13529165"/>
              <a:gd name="connsiteY3101" fmla="*/ 5422593 h 6208152"/>
              <a:gd name="connsiteX3102" fmla="*/ 3965234 w 13529165"/>
              <a:gd name="connsiteY3102" fmla="*/ 5425105 h 6208152"/>
              <a:gd name="connsiteX3103" fmla="*/ 3967888 w 13529165"/>
              <a:gd name="connsiteY3103" fmla="*/ 5425186 h 6208152"/>
              <a:gd name="connsiteX3104" fmla="*/ 3980067 w 13529165"/>
              <a:gd name="connsiteY3104" fmla="*/ 5416272 h 6208152"/>
              <a:gd name="connsiteX3105" fmla="*/ 3962267 w 13529165"/>
              <a:gd name="connsiteY3105" fmla="*/ 5416272 h 6208152"/>
              <a:gd name="connsiteX3106" fmla="*/ 4161503 w 13529165"/>
              <a:gd name="connsiteY3106" fmla="*/ 5415219 h 6208152"/>
              <a:gd name="connsiteX3107" fmla="*/ 4001147 w 13529165"/>
              <a:gd name="connsiteY3107" fmla="*/ 5416272 h 6208152"/>
              <a:gd name="connsiteX3108" fmla="*/ 4013483 w 13529165"/>
              <a:gd name="connsiteY3108" fmla="*/ 5425348 h 6208152"/>
              <a:gd name="connsiteX3109" fmla="*/ 4032683 w 13529165"/>
              <a:gd name="connsiteY3109" fmla="*/ 5425024 h 6208152"/>
              <a:gd name="connsiteX3110" fmla="*/ 4054547 w 13529165"/>
              <a:gd name="connsiteY3110" fmla="*/ 5418136 h 6208152"/>
              <a:gd name="connsiteX3111" fmla="*/ 4091704 w 13529165"/>
              <a:gd name="connsiteY3111" fmla="*/ 5419109 h 6208152"/>
              <a:gd name="connsiteX3112" fmla="*/ 4130744 w 13529165"/>
              <a:gd name="connsiteY3112" fmla="*/ 5420000 h 6208152"/>
              <a:gd name="connsiteX3113" fmla="*/ 4157444 w 13529165"/>
              <a:gd name="connsiteY3113" fmla="*/ 5418703 h 6208152"/>
              <a:gd name="connsiteX3114" fmla="*/ 4161503 w 13529165"/>
              <a:gd name="connsiteY3114" fmla="*/ 5415219 h 6208152"/>
              <a:gd name="connsiteX3115" fmla="*/ 11358892 w 13529165"/>
              <a:gd name="connsiteY3115" fmla="*/ 5414838 h 6208152"/>
              <a:gd name="connsiteX3116" fmla="*/ 11375133 w 13529165"/>
              <a:gd name="connsiteY3116" fmla="*/ 5431040 h 6208152"/>
              <a:gd name="connsiteX3117" fmla="*/ 11358892 w 13529165"/>
              <a:gd name="connsiteY3117" fmla="*/ 5447236 h 6208152"/>
              <a:gd name="connsiteX3118" fmla="*/ 11346019 w 13529165"/>
              <a:gd name="connsiteY3118" fmla="*/ 5440902 h 6208152"/>
              <a:gd name="connsiteX3119" fmla="*/ 11341277 w 13529165"/>
              <a:gd name="connsiteY3119" fmla="*/ 5443167 h 6208152"/>
              <a:gd name="connsiteX3120" fmla="*/ 11331153 w 13529165"/>
              <a:gd name="connsiteY3120" fmla="*/ 5445806 h 6208152"/>
              <a:gd name="connsiteX3121" fmla="*/ 11320890 w 13529165"/>
              <a:gd name="connsiteY3121" fmla="*/ 5439318 h 6208152"/>
              <a:gd name="connsiteX3122" fmla="*/ 11326600 w 13529165"/>
              <a:gd name="connsiteY3122" fmla="*/ 5423231 h 6208152"/>
              <a:gd name="connsiteX3123" fmla="*/ 11350052 w 13529165"/>
              <a:gd name="connsiteY3123" fmla="*/ 5417458 h 6208152"/>
              <a:gd name="connsiteX3124" fmla="*/ 11358892 w 13529165"/>
              <a:gd name="connsiteY3124" fmla="*/ 5414838 h 6208152"/>
              <a:gd name="connsiteX3125" fmla="*/ 9542739 w 13529165"/>
              <a:gd name="connsiteY3125" fmla="*/ 5414838 h 6208152"/>
              <a:gd name="connsiteX3126" fmla="*/ 9557223 w 13529165"/>
              <a:gd name="connsiteY3126" fmla="*/ 5428474 h 6208152"/>
              <a:gd name="connsiteX3127" fmla="*/ 9538394 w 13529165"/>
              <a:gd name="connsiteY3127" fmla="*/ 5444609 h 6208152"/>
              <a:gd name="connsiteX3128" fmla="*/ 9519562 w 13529165"/>
              <a:gd name="connsiteY3128" fmla="*/ 5431917 h 6208152"/>
              <a:gd name="connsiteX3129" fmla="*/ 9534574 w 13529165"/>
              <a:gd name="connsiteY3129" fmla="*/ 5416521 h 6208152"/>
              <a:gd name="connsiteX3130" fmla="*/ 9542739 w 13529165"/>
              <a:gd name="connsiteY3130" fmla="*/ 5414838 h 6208152"/>
              <a:gd name="connsiteX3131" fmla="*/ 6889715 w 13529165"/>
              <a:gd name="connsiteY3131" fmla="*/ 5414838 h 6208152"/>
              <a:gd name="connsiteX3132" fmla="*/ 6905955 w 13529165"/>
              <a:gd name="connsiteY3132" fmla="*/ 5431040 h 6208152"/>
              <a:gd name="connsiteX3133" fmla="*/ 6889715 w 13529165"/>
              <a:gd name="connsiteY3133" fmla="*/ 5447236 h 6208152"/>
              <a:gd name="connsiteX3134" fmla="*/ 6876841 w 13529165"/>
              <a:gd name="connsiteY3134" fmla="*/ 5440902 h 6208152"/>
              <a:gd name="connsiteX3135" fmla="*/ 6872100 w 13529165"/>
              <a:gd name="connsiteY3135" fmla="*/ 5443167 h 6208152"/>
              <a:gd name="connsiteX3136" fmla="*/ 6861975 w 13529165"/>
              <a:gd name="connsiteY3136" fmla="*/ 5445806 h 6208152"/>
              <a:gd name="connsiteX3137" fmla="*/ 6851712 w 13529165"/>
              <a:gd name="connsiteY3137" fmla="*/ 5439318 h 6208152"/>
              <a:gd name="connsiteX3138" fmla="*/ 6857422 w 13529165"/>
              <a:gd name="connsiteY3138" fmla="*/ 5423231 h 6208152"/>
              <a:gd name="connsiteX3139" fmla="*/ 6880874 w 13529165"/>
              <a:gd name="connsiteY3139" fmla="*/ 5417458 h 6208152"/>
              <a:gd name="connsiteX3140" fmla="*/ 6889715 w 13529165"/>
              <a:gd name="connsiteY3140" fmla="*/ 5414838 h 6208152"/>
              <a:gd name="connsiteX3141" fmla="*/ 5073683 w 13529165"/>
              <a:gd name="connsiteY3141" fmla="*/ 5414838 h 6208152"/>
              <a:gd name="connsiteX3142" fmla="*/ 5088163 w 13529165"/>
              <a:gd name="connsiteY3142" fmla="*/ 5428474 h 6208152"/>
              <a:gd name="connsiteX3143" fmla="*/ 5069339 w 13529165"/>
              <a:gd name="connsiteY3143" fmla="*/ 5444609 h 6208152"/>
              <a:gd name="connsiteX3144" fmla="*/ 5050511 w 13529165"/>
              <a:gd name="connsiteY3144" fmla="*/ 5431917 h 6208152"/>
              <a:gd name="connsiteX3145" fmla="*/ 5065520 w 13529165"/>
              <a:gd name="connsiteY3145" fmla="*/ 5416521 h 6208152"/>
              <a:gd name="connsiteX3146" fmla="*/ 5073683 w 13529165"/>
              <a:gd name="connsiteY3146" fmla="*/ 5414838 h 6208152"/>
              <a:gd name="connsiteX3147" fmla="*/ 1334836 w 13529165"/>
              <a:gd name="connsiteY3147" fmla="*/ 5414838 h 6208152"/>
              <a:gd name="connsiteX3148" fmla="*/ 1351076 w 13529165"/>
              <a:gd name="connsiteY3148" fmla="*/ 5431040 h 6208152"/>
              <a:gd name="connsiteX3149" fmla="*/ 1334836 w 13529165"/>
              <a:gd name="connsiteY3149" fmla="*/ 5447236 h 6208152"/>
              <a:gd name="connsiteX3150" fmla="*/ 1321962 w 13529165"/>
              <a:gd name="connsiteY3150" fmla="*/ 5440902 h 6208152"/>
              <a:gd name="connsiteX3151" fmla="*/ 1317221 w 13529165"/>
              <a:gd name="connsiteY3151" fmla="*/ 5443167 h 6208152"/>
              <a:gd name="connsiteX3152" fmla="*/ 1307096 w 13529165"/>
              <a:gd name="connsiteY3152" fmla="*/ 5445806 h 6208152"/>
              <a:gd name="connsiteX3153" fmla="*/ 1296833 w 13529165"/>
              <a:gd name="connsiteY3153" fmla="*/ 5439318 h 6208152"/>
              <a:gd name="connsiteX3154" fmla="*/ 1302543 w 13529165"/>
              <a:gd name="connsiteY3154" fmla="*/ 5423231 h 6208152"/>
              <a:gd name="connsiteX3155" fmla="*/ 1325995 w 13529165"/>
              <a:gd name="connsiteY3155" fmla="*/ 5417458 h 6208152"/>
              <a:gd name="connsiteX3156" fmla="*/ 1334836 w 13529165"/>
              <a:gd name="connsiteY3156" fmla="*/ 5414838 h 6208152"/>
              <a:gd name="connsiteX3157" fmla="*/ 3622345 w 13529165"/>
              <a:gd name="connsiteY3157" fmla="*/ 5413193 h 6208152"/>
              <a:gd name="connsiteX3158" fmla="*/ 3625781 w 13529165"/>
              <a:gd name="connsiteY3158" fmla="*/ 5416921 h 6208152"/>
              <a:gd name="connsiteX3159" fmla="*/ 3730556 w 13529165"/>
              <a:gd name="connsiteY3159" fmla="*/ 5420486 h 6208152"/>
              <a:gd name="connsiteX3160" fmla="*/ 3846882 w 13529165"/>
              <a:gd name="connsiteY3160" fmla="*/ 5425753 h 6208152"/>
              <a:gd name="connsiteX3161" fmla="*/ 3857188 w 13529165"/>
              <a:gd name="connsiteY3161" fmla="*/ 5416353 h 6208152"/>
              <a:gd name="connsiteX3162" fmla="*/ 3622345 w 13529165"/>
              <a:gd name="connsiteY3162" fmla="*/ 5413193 h 6208152"/>
              <a:gd name="connsiteX3163" fmla="*/ 4366829 w 13529165"/>
              <a:gd name="connsiteY3163" fmla="*/ 5409708 h 6208152"/>
              <a:gd name="connsiteX3164" fmla="*/ 4368391 w 13529165"/>
              <a:gd name="connsiteY3164" fmla="*/ 5411572 h 6208152"/>
              <a:gd name="connsiteX3165" fmla="*/ 4368858 w 13529165"/>
              <a:gd name="connsiteY3165" fmla="*/ 5412302 h 6208152"/>
              <a:gd name="connsiteX3166" fmla="*/ 4387128 w 13529165"/>
              <a:gd name="connsiteY3166" fmla="*/ 5411329 h 6208152"/>
              <a:gd name="connsiteX3167" fmla="*/ 4404615 w 13529165"/>
              <a:gd name="connsiteY3167" fmla="*/ 5413760 h 6208152"/>
              <a:gd name="connsiteX3168" fmla="*/ 4406021 w 13529165"/>
              <a:gd name="connsiteY3168" fmla="*/ 5409871 h 6208152"/>
              <a:gd name="connsiteX3169" fmla="*/ 4397433 w 13529165"/>
              <a:gd name="connsiteY3169" fmla="*/ 5409871 h 6208152"/>
              <a:gd name="connsiteX3170" fmla="*/ 4366829 w 13529165"/>
              <a:gd name="connsiteY3170" fmla="*/ 5409708 h 6208152"/>
              <a:gd name="connsiteX3171" fmla="*/ 3429977 w 13529165"/>
              <a:gd name="connsiteY3171" fmla="*/ 5405738 h 6208152"/>
              <a:gd name="connsiteX3172" fmla="*/ 3431072 w 13529165"/>
              <a:gd name="connsiteY3172" fmla="*/ 5408493 h 6208152"/>
              <a:gd name="connsiteX3173" fmla="*/ 3432165 w 13529165"/>
              <a:gd name="connsiteY3173" fmla="*/ 5405738 h 6208152"/>
              <a:gd name="connsiteX3174" fmla="*/ 3429977 w 13529165"/>
              <a:gd name="connsiteY3174" fmla="*/ 5405738 h 6208152"/>
              <a:gd name="connsiteX3175" fmla="*/ 2932183 w 13529165"/>
              <a:gd name="connsiteY3175" fmla="*/ 5403955 h 6208152"/>
              <a:gd name="connsiteX3176" fmla="*/ 2934369 w 13529165"/>
              <a:gd name="connsiteY3176" fmla="*/ 5411572 h 6208152"/>
              <a:gd name="connsiteX3177" fmla="*/ 2934369 w 13529165"/>
              <a:gd name="connsiteY3177" fmla="*/ 5412626 h 6208152"/>
              <a:gd name="connsiteX3178" fmla="*/ 2956705 w 13529165"/>
              <a:gd name="connsiteY3178" fmla="*/ 5413031 h 6208152"/>
              <a:gd name="connsiteX3179" fmla="*/ 2956705 w 13529165"/>
              <a:gd name="connsiteY3179" fmla="*/ 5406710 h 6208152"/>
              <a:gd name="connsiteX3180" fmla="*/ 2932183 w 13529165"/>
              <a:gd name="connsiteY3180" fmla="*/ 5403955 h 6208152"/>
              <a:gd name="connsiteX3181" fmla="*/ 2845834 w 13529165"/>
              <a:gd name="connsiteY3181" fmla="*/ 5403955 h 6208152"/>
              <a:gd name="connsiteX3182" fmla="*/ 2846459 w 13529165"/>
              <a:gd name="connsiteY3182" fmla="*/ 5405170 h 6208152"/>
              <a:gd name="connsiteX3183" fmla="*/ 2850831 w 13529165"/>
              <a:gd name="connsiteY3183" fmla="*/ 5404036 h 6208152"/>
              <a:gd name="connsiteX3184" fmla="*/ 2845834 w 13529165"/>
              <a:gd name="connsiteY3184" fmla="*/ 5403955 h 6208152"/>
              <a:gd name="connsiteX3185" fmla="*/ 6814908 w 13529165"/>
              <a:gd name="connsiteY3185" fmla="*/ 5403514 h 6208152"/>
              <a:gd name="connsiteX3186" fmla="*/ 6814373 w 13529165"/>
              <a:gd name="connsiteY3186" fmla="*/ 5408727 h 6208152"/>
              <a:gd name="connsiteX3187" fmla="*/ 6819151 w 13529165"/>
              <a:gd name="connsiteY3187" fmla="*/ 5406120 h 6208152"/>
              <a:gd name="connsiteX3188" fmla="*/ 6814908 w 13529165"/>
              <a:gd name="connsiteY3188" fmla="*/ 5403514 h 6208152"/>
              <a:gd name="connsiteX3189" fmla="*/ 1260031 w 13529165"/>
              <a:gd name="connsiteY3189" fmla="*/ 5403514 h 6208152"/>
              <a:gd name="connsiteX3190" fmla="*/ 1259495 w 13529165"/>
              <a:gd name="connsiteY3190" fmla="*/ 5408727 h 6208152"/>
              <a:gd name="connsiteX3191" fmla="*/ 1264273 w 13529165"/>
              <a:gd name="connsiteY3191" fmla="*/ 5406120 h 6208152"/>
              <a:gd name="connsiteX3192" fmla="*/ 1260031 w 13529165"/>
              <a:gd name="connsiteY3192" fmla="*/ 5403514 h 6208152"/>
              <a:gd name="connsiteX3193" fmla="*/ 11284086 w 13529165"/>
              <a:gd name="connsiteY3193" fmla="*/ 5403514 h 6208152"/>
              <a:gd name="connsiteX3194" fmla="*/ 11283551 w 13529165"/>
              <a:gd name="connsiteY3194" fmla="*/ 5408727 h 6208152"/>
              <a:gd name="connsiteX3195" fmla="*/ 11288329 w 13529165"/>
              <a:gd name="connsiteY3195" fmla="*/ 5406120 h 6208152"/>
              <a:gd name="connsiteX3196" fmla="*/ 11284086 w 13529165"/>
              <a:gd name="connsiteY3196" fmla="*/ 5403514 h 6208152"/>
              <a:gd name="connsiteX3197" fmla="*/ 11279603 w 13529165"/>
              <a:gd name="connsiteY3197" fmla="*/ 5403167 h 6208152"/>
              <a:gd name="connsiteX3198" fmla="*/ 11274457 w 13529165"/>
              <a:gd name="connsiteY3198" fmla="*/ 5405607 h 6208152"/>
              <a:gd name="connsiteX3199" fmla="*/ 11275029 w 13529165"/>
              <a:gd name="connsiteY3199" fmla="*/ 5406280 h 6208152"/>
              <a:gd name="connsiteX3200" fmla="*/ 11279632 w 13529165"/>
              <a:gd name="connsiteY3200" fmla="*/ 5408567 h 6208152"/>
              <a:gd name="connsiteX3201" fmla="*/ 11279529 w 13529165"/>
              <a:gd name="connsiteY3201" fmla="*/ 5406987 h 6208152"/>
              <a:gd name="connsiteX3202" fmla="*/ 11279603 w 13529165"/>
              <a:gd name="connsiteY3202" fmla="*/ 5403167 h 6208152"/>
              <a:gd name="connsiteX3203" fmla="*/ 6810425 w 13529165"/>
              <a:gd name="connsiteY3203" fmla="*/ 5403167 h 6208152"/>
              <a:gd name="connsiteX3204" fmla="*/ 6805279 w 13529165"/>
              <a:gd name="connsiteY3204" fmla="*/ 5405607 h 6208152"/>
              <a:gd name="connsiteX3205" fmla="*/ 6805851 w 13529165"/>
              <a:gd name="connsiteY3205" fmla="*/ 5406280 h 6208152"/>
              <a:gd name="connsiteX3206" fmla="*/ 6810455 w 13529165"/>
              <a:gd name="connsiteY3206" fmla="*/ 5408567 h 6208152"/>
              <a:gd name="connsiteX3207" fmla="*/ 6810351 w 13529165"/>
              <a:gd name="connsiteY3207" fmla="*/ 5406987 h 6208152"/>
              <a:gd name="connsiteX3208" fmla="*/ 6810425 w 13529165"/>
              <a:gd name="connsiteY3208" fmla="*/ 5403167 h 6208152"/>
              <a:gd name="connsiteX3209" fmla="*/ 1255547 w 13529165"/>
              <a:gd name="connsiteY3209" fmla="*/ 5403167 h 6208152"/>
              <a:gd name="connsiteX3210" fmla="*/ 1250402 w 13529165"/>
              <a:gd name="connsiteY3210" fmla="*/ 5405607 h 6208152"/>
              <a:gd name="connsiteX3211" fmla="*/ 1250973 w 13529165"/>
              <a:gd name="connsiteY3211" fmla="*/ 5406280 h 6208152"/>
              <a:gd name="connsiteX3212" fmla="*/ 1255577 w 13529165"/>
              <a:gd name="connsiteY3212" fmla="*/ 5408567 h 6208152"/>
              <a:gd name="connsiteX3213" fmla="*/ 1255474 w 13529165"/>
              <a:gd name="connsiteY3213" fmla="*/ 5406987 h 6208152"/>
              <a:gd name="connsiteX3214" fmla="*/ 1255547 w 13529165"/>
              <a:gd name="connsiteY3214" fmla="*/ 5403167 h 6208152"/>
              <a:gd name="connsiteX3215" fmla="*/ 2729672 w 13529165"/>
              <a:gd name="connsiteY3215" fmla="*/ 5401929 h 6208152"/>
              <a:gd name="connsiteX3216" fmla="*/ 2728268 w 13529165"/>
              <a:gd name="connsiteY3216" fmla="*/ 5403064 h 6208152"/>
              <a:gd name="connsiteX3217" fmla="*/ 2726862 w 13529165"/>
              <a:gd name="connsiteY3217" fmla="*/ 5405008 h 6208152"/>
              <a:gd name="connsiteX3218" fmla="*/ 2731703 w 13529165"/>
              <a:gd name="connsiteY3218" fmla="*/ 5405170 h 6208152"/>
              <a:gd name="connsiteX3219" fmla="*/ 2729672 w 13529165"/>
              <a:gd name="connsiteY3219" fmla="*/ 5401929 h 6208152"/>
              <a:gd name="connsiteX3220" fmla="*/ 2743102 w 13529165"/>
              <a:gd name="connsiteY3220" fmla="*/ 5400795 h 6208152"/>
              <a:gd name="connsiteX3221" fmla="*/ 2745912 w 13529165"/>
              <a:gd name="connsiteY3221" fmla="*/ 5404765 h 6208152"/>
              <a:gd name="connsiteX3222" fmla="*/ 2746224 w 13529165"/>
              <a:gd name="connsiteY3222" fmla="*/ 5405657 h 6208152"/>
              <a:gd name="connsiteX3223" fmla="*/ 2783532 w 13529165"/>
              <a:gd name="connsiteY3223" fmla="*/ 5406629 h 6208152"/>
              <a:gd name="connsiteX3224" fmla="*/ 2786031 w 13529165"/>
              <a:gd name="connsiteY3224" fmla="*/ 5402172 h 6208152"/>
              <a:gd name="connsiteX3225" fmla="*/ 2760745 w 13529165"/>
              <a:gd name="connsiteY3225" fmla="*/ 5401362 h 6208152"/>
              <a:gd name="connsiteX3226" fmla="*/ 2752782 w 13529165"/>
              <a:gd name="connsiteY3226" fmla="*/ 5401119 h 6208152"/>
              <a:gd name="connsiteX3227" fmla="*/ 2743102 w 13529165"/>
              <a:gd name="connsiteY3227" fmla="*/ 5400795 h 6208152"/>
              <a:gd name="connsiteX3228" fmla="*/ 2883935 w 13529165"/>
              <a:gd name="connsiteY3228" fmla="*/ 5399012 h 6208152"/>
              <a:gd name="connsiteX3229" fmla="*/ 2875346 w 13529165"/>
              <a:gd name="connsiteY3229" fmla="*/ 5403145 h 6208152"/>
              <a:gd name="connsiteX3230" fmla="*/ 2875970 w 13529165"/>
              <a:gd name="connsiteY3230" fmla="*/ 5406791 h 6208152"/>
              <a:gd name="connsiteX3231" fmla="*/ 2876283 w 13529165"/>
              <a:gd name="connsiteY3231" fmla="*/ 5406791 h 6208152"/>
              <a:gd name="connsiteX3232" fmla="*/ 2899705 w 13529165"/>
              <a:gd name="connsiteY3232" fmla="*/ 5401848 h 6208152"/>
              <a:gd name="connsiteX3233" fmla="*/ 2883935 w 13529165"/>
              <a:gd name="connsiteY3233" fmla="*/ 5399012 h 6208152"/>
              <a:gd name="connsiteX3234" fmla="*/ 3431072 w 13529165"/>
              <a:gd name="connsiteY3234" fmla="*/ 5397958 h 6208152"/>
              <a:gd name="connsiteX3235" fmla="*/ 3429823 w 13529165"/>
              <a:gd name="connsiteY3235" fmla="*/ 5401524 h 6208152"/>
              <a:gd name="connsiteX3236" fmla="*/ 3431072 w 13529165"/>
              <a:gd name="connsiteY3236" fmla="*/ 5401524 h 6208152"/>
              <a:gd name="connsiteX3237" fmla="*/ 3432321 w 13529165"/>
              <a:gd name="connsiteY3237" fmla="*/ 5401524 h 6208152"/>
              <a:gd name="connsiteX3238" fmla="*/ 3431072 w 13529165"/>
              <a:gd name="connsiteY3238" fmla="*/ 5397958 h 6208152"/>
              <a:gd name="connsiteX3239" fmla="*/ 2671744 w 13529165"/>
              <a:gd name="connsiteY3239" fmla="*/ 5397310 h 6208152"/>
              <a:gd name="connsiteX3240" fmla="*/ 2672836 w 13529165"/>
              <a:gd name="connsiteY3240" fmla="*/ 5402415 h 6208152"/>
              <a:gd name="connsiteX3241" fmla="*/ 2672836 w 13529165"/>
              <a:gd name="connsiteY3241" fmla="*/ 5403064 h 6208152"/>
              <a:gd name="connsiteX3242" fmla="*/ 2679081 w 13529165"/>
              <a:gd name="connsiteY3242" fmla="*/ 5403307 h 6208152"/>
              <a:gd name="connsiteX3243" fmla="*/ 2679081 w 13529165"/>
              <a:gd name="connsiteY3243" fmla="*/ 5401929 h 6208152"/>
              <a:gd name="connsiteX3244" fmla="*/ 2680332 w 13529165"/>
              <a:gd name="connsiteY3244" fmla="*/ 5397958 h 6208152"/>
              <a:gd name="connsiteX3245" fmla="*/ 2671744 w 13529165"/>
              <a:gd name="connsiteY3245" fmla="*/ 5397310 h 6208152"/>
              <a:gd name="connsiteX3246" fmla="*/ 4654412 w 13529165"/>
              <a:gd name="connsiteY3246" fmla="*/ 5395122 h 6208152"/>
              <a:gd name="connsiteX3247" fmla="*/ 4647698 w 13529165"/>
              <a:gd name="connsiteY3247" fmla="*/ 5398120 h 6208152"/>
              <a:gd name="connsiteX3248" fmla="*/ 4445368 w 13529165"/>
              <a:gd name="connsiteY3248" fmla="*/ 5409465 h 6208152"/>
              <a:gd name="connsiteX3249" fmla="*/ 4446932 w 13529165"/>
              <a:gd name="connsiteY3249" fmla="*/ 5413436 h 6208152"/>
              <a:gd name="connsiteX3250" fmla="*/ 4447085 w 13529165"/>
              <a:gd name="connsiteY3250" fmla="*/ 5416921 h 6208152"/>
              <a:gd name="connsiteX3251" fmla="*/ 4476910 w 13529165"/>
              <a:gd name="connsiteY3251" fmla="*/ 5417326 h 6208152"/>
              <a:gd name="connsiteX3252" fmla="*/ 4493927 w 13529165"/>
              <a:gd name="connsiteY3252" fmla="*/ 5411572 h 6208152"/>
              <a:gd name="connsiteX3253" fmla="*/ 4559478 w 13529165"/>
              <a:gd name="connsiteY3253" fmla="*/ 5421783 h 6208152"/>
              <a:gd name="connsiteX3254" fmla="*/ 4638017 w 13529165"/>
              <a:gd name="connsiteY3254" fmla="*/ 5418136 h 6208152"/>
              <a:gd name="connsiteX3255" fmla="*/ 4689853 w 13529165"/>
              <a:gd name="connsiteY3255" fmla="*/ 5410600 h 6208152"/>
              <a:gd name="connsiteX3256" fmla="*/ 4660031 w 13529165"/>
              <a:gd name="connsiteY3256" fmla="*/ 5399498 h 6208152"/>
              <a:gd name="connsiteX3257" fmla="*/ 4654412 w 13529165"/>
              <a:gd name="connsiteY3257" fmla="*/ 5395122 h 6208152"/>
              <a:gd name="connsiteX3258" fmla="*/ 4300312 w 13529165"/>
              <a:gd name="connsiteY3258" fmla="*/ 5392367 h 6208152"/>
              <a:gd name="connsiteX3259" fmla="*/ 4276421 w 13529165"/>
              <a:gd name="connsiteY3259" fmla="*/ 5404765 h 6208152"/>
              <a:gd name="connsiteX3260" fmla="*/ 4227238 w 13529165"/>
              <a:gd name="connsiteY3260" fmla="*/ 5413355 h 6208152"/>
              <a:gd name="connsiteX3261" fmla="*/ 4229113 w 13529165"/>
              <a:gd name="connsiteY3261" fmla="*/ 5418298 h 6208152"/>
              <a:gd name="connsiteX3262" fmla="*/ 4255811 w 13529165"/>
              <a:gd name="connsiteY3262" fmla="*/ 5417164 h 6208152"/>
              <a:gd name="connsiteX3263" fmla="*/ 4296408 w 13529165"/>
              <a:gd name="connsiteY3263" fmla="*/ 5407926 h 6208152"/>
              <a:gd name="connsiteX3264" fmla="*/ 4316084 w 13529165"/>
              <a:gd name="connsiteY3264" fmla="*/ 5407277 h 6208152"/>
              <a:gd name="connsiteX3265" fmla="*/ 4307495 w 13529165"/>
              <a:gd name="connsiteY3265" fmla="*/ 5404603 h 6208152"/>
              <a:gd name="connsiteX3266" fmla="*/ 4300312 w 13529165"/>
              <a:gd name="connsiteY3266" fmla="*/ 5392367 h 6208152"/>
              <a:gd name="connsiteX3267" fmla="*/ 5942568 w 13529165"/>
              <a:gd name="connsiteY3267" fmla="*/ 5387244 h 6208152"/>
              <a:gd name="connsiteX3268" fmla="*/ 5939682 w 13529165"/>
              <a:gd name="connsiteY3268" fmla="*/ 5397611 h 6208152"/>
              <a:gd name="connsiteX3269" fmla="*/ 5938909 w 13529165"/>
              <a:gd name="connsiteY3269" fmla="*/ 5399818 h 6208152"/>
              <a:gd name="connsiteX3270" fmla="*/ 5942836 w 13529165"/>
              <a:gd name="connsiteY3270" fmla="*/ 5403939 h 6208152"/>
              <a:gd name="connsiteX3271" fmla="*/ 5942568 w 13529165"/>
              <a:gd name="connsiteY3271" fmla="*/ 5387244 h 6208152"/>
              <a:gd name="connsiteX3272" fmla="*/ 387697 w 13529165"/>
              <a:gd name="connsiteY3272" fmla="*/ 5387244 h 6208152"/>
              <a:gd name="connsiteX3273" fmla="*/ 384812 w 13529165"/>
              <a:gd name="connsiteY3273" fmla="*/ 5397611 h 6208152"/>
              <a:gd name="connsiteX3274" fmla="*/ 384038 w 13529165"/>
              <a:gd name="connsiteY3274" fmla="*/ 5399818 h 6208152"/>
              <a:gd name="connsiteX3275" fmla="*/ 387965 w 13529165"/>
              <a:gd name="connsiteY3275" fmla="*/ 5403939 h 6208152"/>
              <a:gd name="connsiteX3276" fmla="*/ 387697 w 13529165"/>
              <a:gd name="connsiteY3276" fmla="*/ 5387244 h 6208152"/>
              <a:gd name="connsiteX3277" fmla="*/ 10411746 w 13529165"/>
              <a:gd name="connsiteY3277" fmla="*/ 5387244 h 6208152"/>
              <a:gd name="connsiteX3278" fmla="*/ 10408860 w 13529165"/>
              <a:gd name="connsiteY3278" fmla="*/ 5397611 h 6208152"/>
              <a:gd name="connsiteX3279" fmla="*/ 10408087 w 13529165"/>
              <a:gd name="connsiteY3279" fmla="*/ 5399818 h 6208152"/>
              <a:gd name="connsiteX3280" fmla="*/ 10412014 w 13529165"/>
              <a:gd name="connsiteY3280" fmla="*/ 5403939 h 6208152"/>
              <a:gd name="connsiteX3281" fmla="*/ 10411746 w 13529165"/>
              <a:gd name="connsiteY3281" fmla="*/ 5387244 h 6208152"/>
              <a:gd name="connsiteX3282" fmla="*/ 2364296 w 13529165"/>
              <a:gd name="connsiteY3282" fmla="*/ 5385803 h 6208152"/>
              <a:gd name="connsiteX3283" fmla="*/ 2363045 w 13529165"/>
              <a:gd name="connsiteY3283" fmla="*/ 5389368 h 6208152"/>
              <a:gd name="connsiteX3284" fmla="*/ 2364296 w 13529165"/>
              <a:gd name="connsiteY3284" fmla="*/ 5389368 h 6208152"/>
              <a:gd name="connsiteX3285" fmla="*/ 2365545 w 13529165"/>
              <a:gd name="connsiteY3285" fmla="*/ 5389368 h 6208152"/>
              <a:gd name="connsiteX3286" fmla="*/ 2364296 w 13529165"/>
              <a:gd name="connsiteY3286" fmla="*/ 5385803 h 6208152"/>
              <a:gd name="connsiteX3287" fmla="*/ 3587840 w 13529165"/>
              <a:gd name="connsiteY3287" fmla="*/ 5384993 h 6208152"/>
              <a:gd name="connsiteX3288" fmla="*/ 3587840 w 13529165"/>
              <a:gd name="connsiteY3288" fmla="*/ 5386775 h 6208152"/>
              <a:gd name="connsiteX3289" fmla="*/ 3589557 w 13529165"/>
              <a:gd name="connsiteY3289" fmla="*/ 5386451 h 6208152"/>
              <a:gd name="connsiteX3290" fmla="*/ 3587840 w 13529165"/>
              <a:gd name="connsiteY3290" fmla="*/ 5384993 h 6208152"/>
              <a:gd name="connsiteX3291" fmla="*/ 6540214 w 13529165"/>
              <a:gd name="connsiteY3291" fmla="*/ 5378062 h 6208152"/>
              <a:gd name="connsiteX3292" fmla="*/ 6558585 w 13529165"/>
              <a:gd name="connsiteY3292" fmla="*/ 5381574 h 6208152"/>
              <a:gd name="connsiteX3293" fmla="*/ 6574954 w 13529165"/>
              <a:gd name="connsiteY3293" fmla="*/ 5393138 h 6208152"/>
              <a:gd name="connsiteX3294" fmla="*/ 6586954 w 13529165"/>
              <a:gd name="connsiteY3294" fmla="*/ 5395723 h 6208152"/>
              <a:gd name="connsiteX3295" fmla="*/ 6587540 w 13529165"/>
              <a:gd name="connsiteY3295" fmla="*/ 5391079 h 6208152"/>
              <a:gd name="connsiteX3296" fmla="*/ 6599257 w 13529165"/>
              <a:gd name="connsiteY3296" fmla="*/ 5383231 h 6208152"/>
              <a:gd name="connsiteX3297" fmla="*/ 6617471 w 13529165"/>
              <a:gd name="connsiteY3297" fmla="*/ 5390187 h 6208152"/>
              <a:gd name="connsiteX3298" fmla="*/ 6627793 w 13529165"/>
              <a:gd name="connsiteY3298" fmla="*/ 5410036 h 6208152"/>
              <a:gd name="connsiteX3299" fmla="*/ 6614100 w 13529165"/>
              <a:gd name="connsiteY3299" fmla="*/ 5421372 h 6208152"/>
              <a:gd name="connsiteX3300" fmla="*/ 6604091 w 13529165"/>
              <a:gd name="connsiteY3300" fmla="*/ 5422449 h 6208152"/>
              <a:gd name="connsiteX3301" fmla="*/ 6625624 w 13529165"/>
              <a:gd name="connsiteY3301" fmla="*/ 5428180 h 6208152"/>
              <a:gd name="connsiteX3302" fmla="*/ 6648637 w 13529165"/>
              <a:gd name="connsiteY3302" fmla="*/ 5423953 h 6208152"/>
              <a:gd name="connsiteX3303" fmla="*/ 6665729 w 13529165"/>
              <a:gd name="connsiteY3303" fmla="*/ 5425616 h 6208152"/>
              <a:gd name="connsiteX3304" fmla="*/ 6695741 w 13529165"/>
              <a:gd name="connsiteY3304" fmla="*/ 5445130 h 6208152"/>
              <a:gd name="connsiteX3305" fmla="*/ 6662408 w 13529165"/>
              <a:gd name="connsiteY3305" fmla="*/ 5458619 h 6208152"/>
              <a:gd name="connsiteX3306" fmla="*/ 6656716 w 13529165"/>
              <a:gd name="connsiteY3306" fmla="*/ 5458551 h 6208152"/>
              <a:gd name="connsiteX3307" fmla="*/ 6617188 w 13529165"/>
              <a:gd name="connsiteY3307" fmla="*/ 5450891 h 6208152"/>
              <a:gd name="connsiteX3308" fmla="*/ 6601435 w 13529165"/>
              <a:gd name="connsiteY3308" fmla="*/ 5452364 h 6208152"/>
              <a:gd name="connsiteX3309" fmla="*/ 6584512 w 13529165"/>
              <a:gd name="connsiteY3309" fmla="*/ 5449555 h 6208152"/>
              <a:gd name="connsiteX3310" fmla="*/ 6572746 w 13529165"/>
              <a:gd name="connsiteY3310" fmla="*/ 5454751 h 6208152"/>
              <a:gd name="connsiteX3311" fmla="*/ 6557862 w 13529165"/>
              <a:gd name="connsiteY3311" fmla="*/ 5447282 h 6208152"/>
              <a:gd name="connsiteX3312" fmla="*/ 6544675 w 13529165"/>
              <a:gd name="connsiteY3312" fmla="*/ 5456183 h 6208152"/>
              <a:gd name="connsiteX3313" fmla="*/ 6536344 w 13529165"/>
              <a:gd name="connsiteY3313" fmla="*/ 5457880 h 6208152"/>
              <a:gd name="connsiteX3314" fmla="*/ 6521557 w 13529165"/>
              <a:gd name="connsiteY3314" fmla="*/ 5444134 h 6208152"/>
              <a:gd name="connsiteX3315" fmla="*/ 6540761 w 13529165"/>
              <a:gd name="connsiteY3315" fmla="*/ 5427869 h 6208152"/>
              <a:gd name="connsiteX3316" fmla="*/ 6558414 w 13529165"/>
              <a:gd name="connsiteY3316" fmla="*/ 5434992 h 6208152"/>
              <a:gd name="connsiteX3317" fmla="*/ 6567054 w 13529165"/>
              <a:gd name="connsiteY3317" fmla="*/ 5426525 h 6208152"/>
              <a:gd name="connsiteX3318" fmla="*/ 6581816 w 13529165"/>
              <a:gd name="connsiteY3318" fmla="*/ 5425323 h 6208152"/>
              <a:gd name="connsiteX3319" fmla="*/ 6592092 w 13529165"/>
              <a:gd name="connsiteY3319" fmla="*/ 5423535 h 6208152"/>
              <a:gd name="connsiteX3320" fmla="*/ 6578436 w 13529165"/>
              <a:gd name="connsiteY3320" fmla="*/ 5422939 h 6208152"/>
              <a:gd name="connsiteX3321" fmla="*/ 6520686 w 13529165"/>
              <a:gd name="connsiteY3321" fmla="*/ 5401115 h 6208152"/>
              <a:gd name="connsiteX3322" fmla="*/ 6527896 w 13529165"/>
              <a:gd name="connsiteY3322" fmla="*/ 5391043 h 6208152"/>
              <a:gd name="connsiteX3323" fmla="*/ 6528270 w 13529165"/>
              <a:gd name="connsiteY3323" fmla="*/ 5386003 h 6208152"/>
              <a:gd name="connsiteX3324" fmla="*/ 6540214 w 13529165"/>
              <a:gd name="connsiteY3324" fmla="*/ 5378062 h 6208152"/>
              <a:gd name="connsiteX3325" fmla="*/ 2071993 w 13529165"/>
              <a:gd name="connsiteY3325" fmla="*/ 5378062 h 6208152"/>
              <a:gd name="connsiteX3326" fmla="*/ 2090356 w 13529165"/>
              <a:gd name="connsiteY3326" fmla="*/ 5381574 h 6208152"/>
              <a:gd name="connsiteX3327" fmla="*/ 2106718 w 13529165"/>
              <a:gd name="connsiteY3327" fmla="*/ 5393138 h 6208152"/>
              <a:gd name="connsiteX3328" fmla="*/ 2118711 w 13529165"/>
              <a:gd name="connsiteY3328" fmla="*/ 5395723 h 6208152"/>
              <a:gd name="connsiteX3329" fmla="*/ 2119298 w 13529165"/>
              <a:gd name="connsiteY3329" fmla="*/ 5391079 h 6208152"/>
              <a:gd name="connsiteX3330" fmla="*/ 2131012 w 13529165"/>
              <a:gd name="connsiteY3330" fmla="*/ 5383231 h 6208152"/>
              <a:gd name="connsiteX3331" fmla="*/ 2149224 w 13529165"/>
              <a:gd name="connsiteY3331" fmla="*/ 5390187 h 6208152"/>
              <a:gd name="connsiteX3332" fmla="*/ 2159540 w 13529165"/>
              <a:gd name="connsiteY3332" fmla="*/ 5410036 h 6208152"/>
              <a:gd name="connsiteX3333" fmla="*/ 2125196 w 13529165"/>
              <a:gd name="connsiteY3333" fmla="*/ 5423594 h 6208152"/>
              <a:gd name="connsiteX3334" fmla="*/ 2110197 w 13529165"/>
              <a:gd name="connsiteY3334" fmla="*/ 5422939 h 6208152"/>
              <a:gd name="connsiteX3335" fmla="*/ 2052472 w 13529165"/>
              <a:gd name="connsiteY3335" fmla="*/ 5401115 h 6208152"/>
              <a:gd name="connsiteX3336" fmla="*/ 2059680 w 13529165"/>
              <a:gd name="connsiteY3336" fmla="*/ 5391043 h 6208152"/>
              <a:gd name="connsiteX3337" fmla="*/ 2060055 w 13529165"/>
              <a:gd name="connsiteY3337" fmla="*/ 5386003 h 6208152"/>
              <a:gd name="connsiteX3338" fmla="*/ 2071993 w 13529165"/>
              <a:gd name="connsiteY3338" fmla="*/ 5378062 h 6208152"/>
              <a:gd name="connsiteX3339" fmla="*/ 3594865 w 13529165"/>
              <a:gd name="connsiteY3339" fmla="*/ 5377861 h 6208152"/>
              <a:gd name="connsiteX3340" fmla="*/ 3593147 w 13529165"/>
              <a:gd name="connsiteY3340" fmla="*/ 5378186 h 6208152"/>
              <a:gd name="connsiteX3341" fmla="*/ 3595022 w 13529165"/>
              <a:gd name="connsiteY3341" fmla="*/ 5379644 h 6208152"/>
              <a:gd name="connsiteX3342" fmla="*/ 3594865 w 13529165"/>
              <a:gd name="connsiteY3342" fmla="*/ 5377861 h 6208152"/>
              <a:gd name="connsiteX3343" fmla="*/ 2412701 w 13529165"/>
              <a:gd name="connsiteY3343" fmla="*/ 5377456 h 6208152"/>
              <a:gd name="connsiteX3344" fmla="*/ 2411139 w 13529165"/>
              <a:gd name="connsiteY3344" fmla="*/ 5378591 h 6208152"/>
              <a:gd name="connsiteX3345" fmla="*/ 2382877 w 13529165"/>
              <a:gd name="connsiteY3345" fmla="*/ 5386370 h 6208152"/>
              <a:gd name="connsiteX3346" fmla="*/ 2383658 w 13529165"/>
              <a:gd name="connsiteY3346" fmla="*/ 5388882 h 6208152"/>
              <a:gd name="connsiteX3347" fmla="*/ 2383658 w 13529165"/>
              <a:gd name="connsiteY3347" fmla="*/ 5392853 h 6208152"/>
              <a:gd name="connsiteX3348" fmla="*/ 2494519 w 13529165"/>
              <a:gd name="connsiteY3348" fmla="*/ 5394231 h 6208152"/>
              <a:gd name="connsiteX3349" fmla="*/ 2523407 w 13529165"/>
              <a:gd name="connsiteY3349" fmla="*/ 5394069 h 6208152"/>
              <a:gd name="connsiteX3350" fmla="*/ 2514037 w 13529165"/>
              <a:gd name="connsiteY3350" fmla="*/ 5392610 h 6208152"/>
              <a:gd name="connsiteX3351" fmla="*/ 2487804 w 13529165"/>
              <a:gd name="connsiteY3351" fmla="*/ 5388153 h 6208152"/>
              <a:gd name="connsiteX3352" fmla="*/ 2487960 w 13529165"/>
              <a:gd name="connsiteY3352" fmla="*/ 5387586 h 6208152"/>
              <a:gd name="connsiteX3353" fmla="*/ 2468443 w 13529165"/>
              <a:gd name="connsiteY3353" fmla="*/ 5389936 h 6208152"/>
              <a:gd name="connsiteX3354" fmla="*/ 2413323 w 13529165"/>
              <a:gd name="connsiteY3354" fmla="*/ 5378186 h 6208152"/>
              <a:gd name="connsiteX3355" fmla="*/ 2412701 w 13529165"/>
              <a:gd name="connsiteY3355" fmla="*/ 5377456 h 6208152"/>
              <a:gd name="connsiteX3356" fmla="*/ 4228491 w 13529165"/>
              <a:gd name="connsiteY3356" fmla="*/ 5371217 h 6208152"/>
              <a:gd name="connsiteX3357" fmla="*/ 4213342 w 13529165"/>
              <a:gd name="connsiteY3357" fmla="*/ 5384101 h 6208152"/>
              <a:gd name="connsiteX3358" fmla="*/ 4256748 w 13529165"/>
              <a:gd name="connsiteY3358" fmla="*/ 5381103 h 6208152"/>
              <a:gd name="connsiteX3359" fmla="*/ 4228491 w 13529165"/>
              <a:gd name="connsiteY3359" fmla="*/ 5371217 h 6208152"/>
              <a:gd name="connsiteX3360" fmla="*/ 4682359 w 13529165"/>
              <a:gd name="connsiteY3360" fmla="*/ 5365463 h 6208152"/>
              <a:gd name="connsiteX3361" fmla="*/ 4680953 w 13529165"/>
              <a:gd name="connsiteY3361" fmla="*/ 5366597 h 6208152"/>
              <a:gd name="connsiteX3362" fmla="*/ 4678924 w 13529165"/>
              <a:gd name="connsiteY3362" fmla="*/ 5370811 h 6208152"/>
              <a:gd name="connsiteX3363" fmla="*/ 4680953 w 13529165"/>
              <a:gd name="connsiteY3363" fmla="*/ 5370649 h 6208152"/>
              <a:gd name="connsiteX3364" fmla="*/ 4685012 w 13529165"/>
              <a:gd name="connsiteY3364" fmla="*/ 5370730 h 6208152"/>
              <a:gd name="connsiteX3365" fmla="*/ 4682359 w 13529165"/>
              <a:gd name="connsiteY3365" fmla="*/ 5365463 h 6208152"/>
              <a:gd name="connsiteX3366" fmla="*/ 2574620 w 13529165"/>
              <a:gd name="connsiteY3366" fmla="*/ 5362951 h 6208152"/>
              <a:gd name="connsiteX3367" fmla="*/ 2571342 w 13529165"/>
              <a:gd name="connsiteY3367" fmla="*/ 5370730 h 6208152"/>
              <a:gd name="connsiteX3368" fmla="*/ 2551200 w 13529165"/>
              <a:gd name="connsiteY3368" fmla="*/ 5393501 h 6208152"/>
              <a:gd name="connsiteX3369" fmla="*/ 2566970 w 13529165"/>
              <a:gd name="connsiteY3369" fmla="*/ 5392691 h 6208152"/>
              <a:gd name="connsiteX3370" fmla="*/ 2579773 w 13529165"/>
              <a:gd name="connsiteY3370" fmla="*/ 5391719 h 6208152"/>
              <a:gd name="connsiteX3371" fmla="*/ 2573996 w 13529165"/>
              <a:gd name="connsiteY3371" fmla="*/ 5389206 h 6208152"/>
              <a:gd name="connsiteX3372" fmla="*/ 7974148 w 13529165"/>
              <a:gd name="connsiteY3372" fmla="*/ 5343037 h 6208152"/>
              <a:gd name="connsiteX3373" fmla="*/ 7983743 w 13529165"/>
              <a:gd name="connsiteY3373" fmla="*/ 5344416 h 6208152"/>
              <a:gd name="connsiteX3374" fmla="*/ 7987715 w 13529165"/>
              <a:gd name="connsiteY3374" fmla="*/ 5360549 h 6208152"/>
              <a:gd name="connsiteX3375" fmla="*/ 7972826 w 13529165"/>
              <a:gd name="connsiteY3375" fmla="*/ 5350676 h 6208152"/>
              <a:gd name="connsiteX3376" fmla="*/ 7973487 w 13529165"/>
              <a:gd name="connsiteY3376" fmla="*/ 5348596 h 6208152"/>
              <a:gd name="connsiteX3377" fmla="*/ 7974148 w 13529165"/>
              <a:gd name="connsiteY3377" fmla="*/ 5343037 h 6208152"/>
              <a:gd name="connsiteX3378" fmla="*/ 3505558 w 13529165"/>
              <a:gd name="connsiteY3378" fmla="*/ 5343037 h 6208152"/>
              <a:gd name="connsiteX3379" fmla="*/ 3515150 w 13529165"/>
              <a:gd name="connsiteY3379" fmla="*/ 5344416 h 6208152"/>
              <a:gd name="connsiteX3380" fmla="*/ 3519121 w 13529165"/>
              <a:gd name="connsiteY3380" fmla="*/ 5360549 h 6208152"/>
              <a:gd name="connsiteX3381" fmla="*/ 3504236 w 13529165"/>
              <a:gd name="connsiteY3381" fmla="*/ 5350676 h 6208152"/>
              <a:gd name="connsiteX3382" fmla="*/ 3504897 w 13529165"/>
              <a:gd name="connsiteY3382" fmla="*/ 5348596 h 6208152"/>
              <a:gd name="connsiteX3383" fmla="*/ 3505558 w 13529165"/>
              <a:gd name="connsiteY3383" fmla="*/ 5343037 h 6208152"/>
              <a:gd name="connsiteX3384" fmla="*/ 9566716 w 13529165"/>
              <a:gd name="connsiteY3384" fmla="*/ 5333125 h 6208152"/>
              <a:gd name="connsiteX3385" fmla="*/ 9566583 w 13529165"/>
              <a:gd name="connsiteY3385" fmla="*/ 5333206 h 6208152"/>
              <a:gd name="connsiteX3386" fmla="*/ 9566583 w 13529165"/>
              <a:gd name="connsiteY3386" fmla="*/ 5334850 h 6208152"/>
              <a:gd name="connsiteX3387" fmla="*/ 9566756 w 13529165"/>
              <a:gd name="connsiteY3387" fmla="*/ 5335055 h 6208152"/>
              <a:gd name="connsiteX3388" fmla="*/ 5097654 w 13529165"/>
              <a:gd name="connsiteY3388" fmla="*/ 5333125 h 6208152"/>
              <a:gd name="connsiteX3389" fmla="*/ 5097522 w 13529165"/>
              <a:gd name="connsiteY3389" fmla="*/ 5333206 h 6208152"/>
              <a:gd name="connsiteX3390" fmla="*/ 5097522 w 13529165"/>
              <a:gd name="connsiteY3390" fmla="*/ 5334850 h 6208152"/>
              <a:gd name="connsiteX3391" fmla="*/ 5097695 w 13529165"/>
              <a:gd name="connsiteY3391" fmla="*/ 5335055 h 6208152"/>
              <a:gd name="connsiteX3392" fmla="*/ 2575558 w 13529165"/>
              <a:gd name="connsiteY3392" fmla="*/ 5328430 h 6208152"/>
              <a:gd name="connsiteX3393" fmla="*/ 2570717 w 13529165"/>
              <a:gd name="connsiteY3393" fmla="*/ 5331023 h 6208152"/>
              <a:gd name="connsiteX3394" fmla="*/ 2574933 w 13529165"/>
              <a:gd name="connsiteY3394" fmla="*/ 5333616 h 6208152"/>
              <a:gd name="connsiteX3395" fmla="*/ 2575558 w 13529165"/>
              <a:gd name="connsiteY3395" fmla="*/ 5328430 h 6208152"/>
              <a:gd name="connsiteX3396" fmla="*/ 9566583 w 13529165"/>
              <a:gd name="connsiteY3396" fmla="*/ 5316768 h 6208152"/>
              <a:gd name="connsiteX3397" fmla="*/ 9567585 w 13529165"/>
              <a:gd name="connsiteY3397" fmla="*/ 5316784 h 6208152"/>
              <a:gd name="connsiteX3398" fmla="*/ 9585079 w 13529165"/>
              <a:gd name="connsiteY3398" fmla="*/ 5326899 h 6208152"/>
              <a:gd name="connsiteX3399" fmla="*/ 9575061 w 13529165"/>
              <a:gd name="connsiteY3399" fmla="*/ 5340479 h 6208152"/>
              <a:gd name="connsiteX3400" fmla="*/ 9558635 w 13529165"/>
              <a:gd name="connsiteY3400" fmla="*/ 5351503 h 6208152"/>
              <a:gd name="connsiteX3401" fmla="*/ 9543482 w 13529165"/>
              <a:gd name="connsiteY3401" fmla="*/ 5360549 h 6208152"/>
              <a:gd name="connsiteX3402" fmla="*/ 9537666 w 13529165"/>
              <a:gd name="connsiteY3402" fmla="*/ 5360549 h 6208152"/>
              <a:gd name="connsiteX3403" fmla="*/ 9534369 w 13529165"/>
              <a:gd name="connsiteY3403" fmla="*/ 5355531 h 6208152"/>
              <a:gd name="connsiteX3404" fmla="*/ 9538253 w 13529165"/>
              <a:gd name="connsiteY3404" fmla="*/ 5335412 h 6208152"/>
              <a:gd name="connsiteX3405" fmla="*/ 9566583 w 13529165"/>
              <a:gd name="connsiteY3405" fmla="*/ 5316768 h 6208152"/>
              <a:gd name="connsiteX3406" fmla="*/ 5097522 w 13529165"/>
              <a:gd name="connsiteY3406" fmla="*/ 5316768 h 6208152"/>
              <a:gd name="connsiteX3407" fmla="*/ 5098524 w 13529165"/>
              <a:gd name="connsiteY3407" fmla="*/ 5316784 h 6208152"/>
              <a:gd name="connsiteX3408" fmla="*/ 5116013 w 13529165"/>
              <a:gd name="connsiteY3408" fmla="*/ 5326899 h 6208152"/>
              <a:gd name="connsiteX3409" fmla="*/ 5105998 w 13529165"/>
              <a:gd name="connsiteY3409" fmla="*/ 5340479 h 6208152"/>
              <a:gd name="connsiteX3410" fmla="*/ 5089575 w 13529165"/>
              <a:gd name="connsiteY3410" fmla="*/ 5351503 h 6208152"/>
              <a:gd name="connsiteX3411" fmla="*/ 5074427 w 13529165"/>
              <a:gd name="connsiteY3411" fmla="*/ 5360549 h 6208152"/>
              <a:gd name="connsiteX3412" fmla="*/ 5068612 w 13529165"/>
              <a:gd name="connsiteY3412" fmla="*/ 5360549 h 6208152"/>
              <a:gd name="connsiteX3413" fmla="*/ 5065316 w 13529165"/>
              <a:gd name="connsiteY3413" fmla="*/ 5355531 h 6208152"/>
              <a:gd name="connsiteX3414" fmla="*/ 5069199 w 13529165"/>
              <a:gd name="connsiteY3414" fmla="*/ 5335412 h 6208152"/>
              <a:gd name="connsiteX3415" fmla="*/ 5097522 w 13529165"/>
              <a:gd name="connsiteY3415" fmla="*/ 5316768 h 6208152"/>
              <a:gd name="connsiteX3416" fmla="*/ 9223962 w 13529165"/>
              <a:gd name="connsiteY3416" fmla="*/ 5306261 h 6208152"/>
              <a:gd name="connsiteX3417" fmla="*/ 9246946 w 13529165"/>
              <a:gd name="connsiteY3417" fmla="*/ 5317155 h 6208152"/>
              <a:gd name="connsiteX3418" fmla="*/ 9246868 w 13529165"/>
              <a:gd name="connsiteY3418" fmla="*/ 5331676 h 6208152"/>
              <a:gd name="connsiteX3419" fmla="*/ 9216615 w 13529165"/>
              <a:gd name="connsiteY3419" fmla="*/ 5346540 h 6208152"/>
              <a:gd name="connsiteX3420" fmla="*/ 9202796 w 13529165"/>
              <a:gd name="connsiteY3420" fmla="*/ 5341569 h 6208152"/>
              <a:gd name="connsiteX3421" fmla="*/ 9200033 w 13529165"/>
              <a:gd name="connsiteY3421" fmla="*/ 5317612 h 6208152"/>
              <a:gd name="connsiteX3422" fmla="*/ 9223962 w 13529165"/>
              <a:gd name="connsiteY3422" fmla="*/ 5306261 h 6208152"/>
              <a:gd name="connsiteX3423" fmla="*/ 4755023 w 13529165"/>
              <a:gd name="connsiteY3423" fmla="*/ 5306261 h 6208152"/>
              <a:gd name="connsiteX3424" fmla="*/ 4778001 w 13529165"/>
              <a:gd name="connsiteY3424" fmla="*/ 5317155 h 6208152"/>
              <a:gd name="connsiteX3425" fmla="*/ 4777925 w 13529165"/>
              <a:gd name="connsiteY3425" fmla="*/ 5331676 h 6208152"/>
              <a:gd name="connsiteX3426" fmla="*/ 4747679 w 13529165"/>
              <a:gd name="connsiteY3426" fmla="*/ 5346540 h 6208152"/>
              <a:gd name="connsiteX3427" fmla="*/ 4733863 w 13529165"/>
              <a:gd name="connsiteY3427" fmla="*/ 5341569 h 6208152"/>
              <a:gd name="connsiteX3428" fmla="*/ 4731101 w 13529165"/>
              <a:gd name="connsiteY3428" fmla="*/ 5317612 h 6208152"/>
              <a:gd name="connsiteX3429" fmla="*/ 4755023 w 13529165"/>
              <a:gd name="connsiteY3429" fmla="*/ 5306261 h 6208152"/>
              <a:gd name="connsiteX3430" fmla="*/ 2569624 w 13529165"/>
              <a:gd name="connsiteY3430" fmla="*/ 5292531 h 6208152"/>
              <a:gd name="connsiteX3431" fmla="*/ 2567751 w 13529165"/>
              <a:gd name="connsiteY3431" fmla="*/ 5319273 h 6208152"/>
              <a:gd name="connsiteX3432" fmla="*/ 2576024 w 13529165"/>
              <a:gd name="connsiteY3432" fmla="*/ 5313276 h 6208152"/>
              <a:gd name="connsiteX3433" fmla="*/ 2576183 w 13529165"/>
              <a:gd name="connsiteY3433" fmla="*/ 5294152 h 6208152"/>
              <a:gd name="connsiteX3434" fmla="*/ 2575558 w 13529165"/>
              <a:gd name="connsiteY3434" fmla="*/ 5294152 h 6208152"/>
              <a:gd name="connsiteX3435" fmla="*/ 2569624 w 13529165"/>
              <a:gd name="connsiteY3435" fmla="*/ 5292531 h 6208152"/>
              <a:gd name="connsiteX3436" fmla="*/ 11275999 w 13529165"/>
              <a:gd name="connsiteY3436" fmla="*/ 5274738 h 6208152"/>
              <a:gd name="connsiteX3437" fmla="*/ 11286829 w 13529165"/>
              <a:gd name="connsiteY3437" fmla="*/ 5282890 h 6208152"/>
              <a:gd name="connsiteX3438" fmla="*/ 11288235 w 13529165"/>
              <a:gd name="connsiteY3438" fmla="*/ 5303256 h 6208152"/>
              <a:gd name="connsiteX3439" fmla="*/ 11308751 w 13529165"/>
              <a:gd name="connsiteY3439" fmla="*/ 5302702 h 6208152"/>
              <a:gd name="connsiteX3440" fmla="*/ 11312652 w 13529165"/>
              <a:gd name="connsiteY3440" fmla="*/ 5357257 h 6208152"/>
              <a:gd name="connsiteX3441" fmla="*/ 11311815 w 13529165"/>
              <a:gd name="connsiteY3441" fmla="*/ 5420858 h 6208152"/>
              <a:gd name="connsiteX3442" fmla="*/ 11308714 w 13529165"/>
              <a:gd name="connsiteY3442" fmla="*/ 5424199 h 6208152"/>
              <a:gd name="connsiteX3443" fmla="*/ 11303561 w 13529165"/>
              <a:gd name="connsiteY3443" fmla="*/ 5424469 h 6208152"/>
              <a:gd name="connsiteX3444" fmla="*/ 11292797 w 13529165"/>
              <a:gd name="connsiteY3444" fmla="*/ 5418785 h 6208152"/>
              <a:gd name="connsiteX3445" fmla="*/ 11291520 w 13529165"/>
              <a:gd name="connsiteY3445" fmla="*/ 5417184 h 6208152"/>
              <a:gd name="connsiteX3446" fmla="*/ 11281105 w 13529165"/>
              <a:gd name="connsiteY3446" fmla="*/ 5423956 h 6208152"/>
              <a:gd name="connsiteX3447" fmla="*/ 11269075 w 13529165"/>
              <a:gd name="connsiteY3447" fmla="*/ 5407396 h 6208152"/>
              <a:gd name="connsiteX3448" fmla="*/ 11273298 w 13529165"/>
              <a:gd name="connsiteY3448" fmla="*/ 5391563 h 6208152"/>
              <a:gd name="connsiteX3449" fmla="*/ 11287155 w 13529165"/>
              <a:gd name="connsiteY3449" fmla="*/ 5389477 h 6208152"/>
              <a:gd name="connsiteX3450" fmla="*/ 11286941 w 13529165"/>
              <a:gd name="connsiteY3450" fmla="*/ 5355281 h 6208152"/>
              <a:gd name="connsiteX3451" fmla="*/ 11287818 w 13529165"/>
              <a:gd name="connsiteY3451" fmla="*/ 5305703 h 6208152"/>
              <a:gd name="connsiteX3452" fmla="*/ 11287440 w 13529165"/>
              <a:gd name="connsiteY3452" fmla="*/ 5307395 h 6208152"/>
              <a:gd name="connsiteX3453" fmla="*/ 11275910 w 13529165"/>
              <a:gd name="connsiteY3453" fmla="*/ 5318236 h 6208152"/>
              <a:gd name="connsiteX3454" fmla="*/ 11263939 w 13529165"/>
              <a:gd name="connsiteY3454" fmla="*/ 5297517 h 6208152"/>
              <a:gd name="connsiteX3455" fmla="*/ 11268248 w 13529165"/>
              <a:gd name="connsiteY3455" fmla="*/ 5277996 h 6208152"/>
              <a:gd name="connsiteX3456" fmla="*/ 11271319 w 13529165"/>
              <a:gd name="connsiteY3456" fmla="*/ 5274891 h 6208152"/>
              <a:gd name="connsiteX3457" fmla="*/ 6806821 w 13529165"/>
              <a:gd name="connsiteY3457" fmla="*/ 5274738 h 6208152"/>
              <a:gd name="connsiteX3458" fmla="*/ 6817651 w 13529165"/>
              <a:gd name="connsiteY3458" fmla="*/ 5282890 h 6208152"/>
              <a:gd name="connsiteX3459" fmla="*/ 6819058 w 13529165"/>
              <a:gd name="connsiteY3459" fmla="*/ 5303256 h 6208152"/>
              <a:gd name="connsiteX3460" fmla="*/ 6839573 w 13529165"/>
              <a:gd name="connsiteY3460" fmla="*/ 5302702 h 6208152"/>
              <a:gd name="connsiteX3461" fmla="*/ 6843474 w 13529165"/>
              <a:gd name="connsiteY3461" fmla="*/ 5357257 h 6208152"/>
              <a:gd name="connsiteX3462" fmla="*/ 6842637 w 13529165"/>
              <a:gd name="connsiteY3462" fmla="*/ 5420858 h 6208152"/>
              <a:gd name="connsiteX3463" fmla="*/ 6839536 w 13529165"/>
              <a:gd name="connsiteY3463" fmla="*/ 5424199 h 6208152"/>
              <a:gd name="connsiteX3464" fmla="*/ 6834383 w 13529165"/>
              <a:gd name="connsiteY3464" fmla="*/ 5424469 h 6208152"/>
              <a:gd name="connsiteX3465" fmla="*/ 6823619 w 13529165"/>
              <a:gd name="connsiteY3465" fmla="*/ 5418785 h 6208152"/>
              <a:gd name="connsiteX3466" fmla="*/ 6822343 w 13529165"/>
              <a:gd name="connsiteY3466" fmla="*/ 5417184 h 6208152"/>
              <a:gd name="connsiteX3467" fmla="*/ 6811928 w 13529165"/>
              <a:gd name="connsiteY3467" fmla="*/ 5423956 h 6208152"/>
              <a:gd name="connsiteX3468" fmla="*/ 6799897 w 13529165"/>
              <a:gd name="connsiteY3468" fmla="*/ 5407396 h 6208152"/>
              <a:gd name="connsiteX3469" fmla="*/ 6804120 w 13529165"/>
              <a:gd name="connsiteY3469" fmla="*/ 5391563 h 6208152"/>
              <a:gd name="connsiteX3470" fmla="*/ 6817977 w 13529165"/>
              <a:gd name="connsiteY3470" fmla="*/ 5389477 h 6208152"/>
              <a:gd name="connsiteX3471" fmla="*/ 6817764 w 13529165"/>
              <a:gd name="connsiteY3471" fmla="*/ 5355281 h 6208152"/>
              <a:gd name="connsiteX3472" fmla="*/ 6818640 w 13529165"/>
              <a:gd name="connsiteY3472" fmla="*/ 5305703 h 6208152"/>
              <a:gd name="connsiteX3473" fmla="*/ 6818262 w 13529165"/>
              <a:gd name="connsiteY3473" fmla="*/ 5307395 h 6208152"/>
              <a:gd name="connsiteX3474" fmla="*/ 6806733 w 13529165"/>
              <a:gd name="connsiteY3474" fmla="*/ 5318236 h 6208152"/>
              <a:gd name="connsiteX3475" fmla="*/ 6794761 w 13529165"/>
              <a:gd name="connsiteY3475" fmla="*/ 5297517 h 6208152"/>
              <a:gd name="connsiteX3476" fmla="*/ 6799070 w 13529165"/>
              <a:gd name="connsiteY3476" fmla="*/ 5277996 h 6208152"/>
              <a:gd name="connsiteX3477" fmla="*/ 6802141 w 13529165"/>
              <a:gd name="connsiteY3477" fmla="*/ 5274891 h 6208152"/>
              <a:gd name="connsiteX3478" fmla="*/ 1251943 w 13529165"/>
              <a:gd name="connsiteY3478" fmla="*/ 5274738 h 6208152"/>
              <a:gd name="connsiteX3479" fmla="*/ 1262773 w 13529165"/>
              <a:gd name="connsiteY3479" fmla="*/ 5282890 h 6208152"/>
              <a:gd name="connsiteX3480" fmla="*/ 1264180 w 13529165"/>
              <a:gd name="connsiteY3480" fmla="*/ 5303256 h 6208152"/>
              <a:gd name="connsiteX3481" fmla="*/ 1284695 w 13529165"/>
              <a:gd name="connsiteY3481" fmla="*/ 5302702 h 6208152"/>
              <a:gd name="connsiteX3482" fmla="*/ 1288596 w 13529165"/>
              <a:gd name="connsiteY3482" fmla="*/ 5357257 h 6208152"/>
              <a:gd name="connsiteX3483" fmla="*/ 1287759 w 13529165"/>
              <a:gd name="connsiteY3483" fmla="*/ 5420858 h 6208152"/>
              <a:gd name="connsiteX3484" fmla="*/ 1284658 w 13529165"/>
              <a:gd name="connsiteY3484" fmla="*/ 5424199 h 6208152"/>
              <a:gd name="connsiteX3485" fmla="*/ 1279505 w 13529165"/>
              <a:gd name="connsiteY3485" fmla="*/ 5424469 h 6208152"/>
              <a:gd name="connsiteX3486" fmla="*/ 1268741 w 13529165"/>
              <a:gd name="connsiteY3486" fmla="*/ 5418785 h 6208152"/>
              <a:gd name="connsiteX3487" fmla="*/ 1267465 w 13529165"/>
              <a:gd name="connsiteY3487" fmla="*/ 5417184 h 6208152"/>
              <a:gd name="connsiteX3488" fmla="*/ 1257050 w 13529165"/>
              <a:gd name="connsiteY3488" fmla="*/ 5423956 h 6208152"/>
              <a:gd name="connsiteX3489" fmla="*/ 1245020 w 13529165"/>
              <a:gd name="connsiteY3489" fmla="*/ 5407396 h 6208152"/>
              <a:gd name="connsiteX3490" fmla="*/ 1249243 w 13529165"/>
              <a:gd name="connsiteY3490" fmla="*/ 5391563 h 6208152"/>
              <a:gd name="connsiteX3491" fmla="*/ 1263099 w 13529165"/>
              <a:gd name="connsiteY3491" fmla="*/ 5389477 h 6208152"/>
              <a:gd name="connsiteX3492" fmla="*/ 1262886 w 13529165"/>
              <a:gd name="connsiteY3492" fmla="*/ 5355281 h 6208152"/>
              <a:gd name="connsiteX3493" fmla="*/ 1263763 w 13529165"/>
              <a:gd name="connsiteY3493" fmla="*/ 5305703 h 6208152"/>
              <a:gd name="connsiteX3494" fmla="*/ 1263384 w 13529165"/>
              <a:gd name="connsiteY3494" fmla="*/ 5307395 h 6208152"/>
              <a:gd name="connsiteX3495" fmla="*/ 1251855 w 13529165"/>
              <a:gd name="connsiteY3495" fmla="*/ 5318236 h 6208152"/>
              <a:gd name="connsiteX3496" fmla="*/ 1239883 w 13529165"/>
              <a:gd name="connsiteY3496" fmla="*/ 5297517 h 6208152"/>
              <a:gd name="connsiteX3497" fmla="*/ 1244192 w 13529165"/>
              <a:gd name="connsiteY3497" fmla="*/ 5277996 h 6208152"/>
              <a:gd name="connsiteX3498" fmla="*/ 1247264 w 13529165"/>
              <a:gd name="connsiteY3498" fmla="*/ 5274891 h 6208152"/>
              <a:gd name="connsiteX3499" fmla="*/ 6916213 w 13529165"/>
              <a:gd name="connsiteY3499" fmla="*/ 5272498 h 6208152"/>
              <a:gd name="connsiteX3500" fmla="*/ 6916334 w 13529165"/>
              <a:gd name="connsiteY3500" fmla="*/ 5273231 h 6208152"/>
              <a:gd name="connsiteX3501" fmla="*/ 6919030 w 13529165"/>
              <a:gd name="connsiteY3501" fmla="*/ 5277463 h 6208152"/>
              <a:gd name="connsiteX3502" fmla="*/ 6921943 w 13529165"/>
              <a:gd name="connsiteY3502" fmla="*/ 5273082 h 6208152"/>
              <a:gd name="connsiteX3503" fmla="*/ 6916213 w 13529165"/>
              <a:gd name="connsiteY3503" fmla="*/ 5272498 h 6208152"/>
              <a:gd name="connsiteX3504" fmla="*/ 2447874 w 13529165"/>
              <a:gd name="connsiteY3504" fmla="*/ 5272498 h 6208152"/>
              <a:gd name="connsiteX3505" fmla="*/ 2447997 w 13529165"/>
              <a:gd name="connsiteY3505" fmla="*/ 5273231 h 6208152"/>
              <a:gd name="connsiteX3506" fmla="*/ 2450691 w 13529165"/>
              <a:gd name="connsiteY3506" fmla="*/ 5277463 h 6208152"/>
              <a:gd name="connsiteX3507" fmla="*/ 2453603 w 13529165"/>
              <a:gd name="connsiteY3507" fmla="*/ 5273082 h 6208152"/>
              <a:gd name="connsiteX3508" fmla="*/ 2447874 w 13529165"/>
              <a:gd name="connsiteY3508" fmla="*/ 5272498 h 6208152"/>
              <a:gd name="connsiteX3509" fmla="*/ 6919665 w 13529165"/>
              <a:gd name="connsiteY3509" fmla="*/ 5263353 h 6208152"/>
              <a:gd name="connsiteX3510" fmla="*/ 6918308 w 13529165"/>
              <a:gd name="connsiteY3510" fmla="*/ 5264436 h 6208152"/>
              <a:gd name="connsiteX3511" fmla="*/ 6916159 w 13529165"/>
              <a:gd name="connsiteY3511" fmla="*/ 5268608 h 6208152"/>
              <a:gd name="connsiteX3512" fmla="*/ 6918227 w 13529165"/>
              <a:gd name="connsiteY3512" fmla="*/ 5268461 h 6208152"/>
              <a:gd name="connsiteX3513" fmla="*/ 6922302 w 13529165"/>
              <a:gd name="connsiteY3513" fmla="*/ 5268575 h 6208152"/>
              <a:gd name="connsiteX3514" fmla="*/ 6919665 w 13529165"/>
              <a:gd name="connsiteY3514" fmla="*/ 5263353 h 6208152"/>
              <a:gd name="connsiteX3515" fmla="*/ 2451326 w 13529165"/>
              <a:gd name="connsiteY3515" fmla="*/ 5263353 h 6208152"/>
              <a:gd name="connsiteX3516" fmla="*/ 2449968 w 13529165"/>
              <a:gd name="connsiteY3516" fmla="*/ 5264436 h 6208152"/>
              <a:gd name="connsiteX3517" fmla="*/ 2447820 w 13529165"/>
              <a:gd name="connsiteY3517" fmla="*/ 5268608 h 6208152"/>
              <a:gd name="connsiteX3518" fmla="*/ 2449889 w 13529165"/>
              <a:gd name="connsiteY3518" fmla="*/ 5268461 h 6208152"/>
              <a:gd name="connsiteX3519" fmla="*/ 2453962 w 13529165"/>
              <a:gd name="connsiteY3519" fmla="*/ 5268575 h 6208152"/>
              <a:gd name="connsiteX3520" fmla="*/ 2451326 w 13529165"/>
              <a:gd name="connsiteY3520" fmla="*/ 5263353 h 6208152"/>
              <a:gd name="connsiteX3521" fmla="*/ 6919625 w 13529165"/>
              <a:gd name="connsiteY3521" fmla="*/ 5258102 h 6208152"/>
              <a:gd name="connsiteX3522" fmla="*/ 6935790 w 13529165"/>
              <a:gd name="connsiteY3522" fmla="*/ 5266120 h 6208152"/>
              <a:gd name="connsiteX3523" fmla="*/ 6933283 w 13529165"/>
              <a:gd name="connsiteY3523" fmla="*/ 5278744 h 6208152"/>
              <a:gd name="connsiteX3524" fmla="*/ 6910745 w 13529165"/>
              <a:gd name="connsiteY3524" fmla="*/ 5281599 h 6208152"/>
              <a:gd name="connsiteX3525" fmla="*/ 6901844 w 13529165"/>
              <a:gd name="connsiteY3525" fmla="*/ 5268187 h 6208152"/>
              <a:gd name="connsiteX3526" fmla="*/ 6917774 w 13529165"/>
              <a:gd name="connsiteY3526" fmla="*/ 5258143 h 6208152"/>
              <a:gd name="connsiteX3527" fmla="*/ 6919625 w 13529165"/>
              <a:gd name="connsiteY3527" fmla="*/ 5258102 h 6208152"/>
              <a:gd name="connsiteX3528" fmla="*/ 2451285 w 13529165"/>
              <a:gd name="connsiteY3528" fmla="*/ 5258102 h 6208152"/>
              <a:gd name="connsiteX3529" fmla="*/ 2467447 w 13529165"/>
              <a:gd name="connsiteY3529" fmla="*/ 5266120 h 6208152"/>
              <a:gd name="connsiteX3530" fmla="*/ 2464941 w 13529165"/>
              <a:gd name="connsiteY3530" fmla="*/ 5278744 h 6208152"/>
              <a:gd name="connsiteX3531" fmla="*/ 2442408 w 13529165"/>
              <a:gd name="connsiteY3531" fmla="*/ 5281599 h 6208152"/>
              <a:gd name="connsiteX3532" fmla="*/ 2433510 w 13529165"/>
              <a:gd name="connsiteY3532" fmla="*/ 5268187 h 6208152"/>
              <a:gd name="connsiteX3533" fmla="*/ 2449435 w 13529165"/>
              <a:gd name="connsiteY3533" fmla="*/ 5258143 h 6208152"/>
              <a:gd name="connsiteX3534" fmla="*/ 2451285 w 13529165"/>
              <a:gd name="connsiteY3534" fmla="*/ 5258102 h 6208152"/>
              <a:gd name="connsiteX3535" fmla="*/ 7119175 w 13529165"/>
              <a:gd name="connsiteY3535" fmla="*/ 5231833 h 6208152"/>
              <a:gd name="connsiteX3536" fmla="*/ 7137615 w 13529165"/>
              <a:gd name="connsiteY3536" fmla="*/ 5248648 h 6208152"/>
              <a:gd name="connsiteX3537" fmla="*/ 7137885 w 13529165"/>
              <a:gd name="connsiteY3537" fmla="*/ 5264800 h 6208152"/>
              <a:gd name="connsiteX3538" fmla="*/ 7134802 w 13529165"/>
              <a:gd name="connsiteY3538" fmla="*/ 5269283 h 6208152"/>
              <a:gd name="connsiteX3539" fmla="*/ 7128985 w 13529165"/>
              <a:gd name="connsiteY3539" fmla="*/ 5269485 h 6208152"/>
              <a:gd name="connsiteX3540" fmla="*/ 7116017 w 13529165"/>
              <a:gd name="connsiteY3540" fmla="*/ 5262502 h 6208152"/>
              <a:gd name="connsiteX3541" fmla="*/ 7104766 w 13529165"/>
              <a:gd name="connsiteY3541" fmla="*/ 5240202 h 6208152"/>
              <a:gd name="connsiteX3542" fmla="*/ 7119175 w 13529165"/>
              <a:gd name="connsiteY3542" fmla="*/ 5231833 h 6208152"/>
              <a:gd name="connsiteX3543" fmla="*/ 2650800 w 13529165"/>
              <a:gd name="connsiteY3543" fmla="*/ 5231833 h 6208152"/>
              <a:gd name="connsiteX3544" fmla="*/ 2669234 w 13529165"/>
              <a:gd name="connsiteY3544" fmla="*/ 5248648 h 6208152"/>
              <a:gd name="connsiteX3545" fmla="*/ 2669503 w 13529165"/>
              <a:gd name="connsiteY3545" fmla="*/ 5264800 h 6208152"/>
              <a:gd name="connsiteX3546" fmla="*/ 2666421 w 13529165"/>
              <a:gd name="connsiteY3546" fmla="*/ 5269283 h 6208152"/>
              <a:gd name="connsiteX3547" fmla="*/ 2660604 w 13529165"/>
              <a:gd name="connsiteY3547" fmla="*/ 5269485 h 6208152"/>
              <a:gd name="connsiteX3548" fmla="*/ 2647641 w 13529165"/>
              <a:gd name="connsiteY3548" fmla="*/ 5262502 h 6208152"/>
              <a:gd name="connsiteX3549" fmla="*/ 2636392 w 13529165"/>
              <a:gd name="connsiteY3549" fmla="*/ 5240202 h 6208152"/>
              <a:gd name="connsiteX3550" fmla="*/ 2650800 w 13529165"/>
              <a:gd name="connsiteY3550" fmla="*/ 5231833 h 6208152"/>
              <a:gd name="connsiteX3551" fmla="*/ 11268902 w 13529165"/>
              <a:gd name="connsiteY3551" fmla="*/ 5227710 h 6208152"/>
              <a:gd name="connsiteX3552" fmla="*/ 11268415 w 13529165"/>
              <a:gd name="connsiteY3552" fmla="*/ 5229032 h 6208152"/>
              <a:gd name="connsiteX3553" fmla="*/ 11268945 w 13529165"/>
              <a:gd name="connsiteY3553" fmla="*/ 5229044 h 6208152"/>
              <a:gd name="connsiteX3554" fmla="*/ 11269485 w 13529165"/>
              <a:gd name="connsiteY3554" fmla="*/ 5228957 h 6208152"/>
              <a:gd name="connsiteX3555" fmla="*/ 11268902 w 13529165"/>
              <a:gd name="connsiteY3555" fmla="*/ 5227710 h 6208152"/>
              <a:gd name="connsiteX3556" fmla="*/ 6799724 w 13529165"/>
              <a:gd name="connsiteY3556" fmla="*/ 5227710 h 6208152"/>
              <a:gd name="connsiteX3557" fmla="*/ 6799238 w 13529165"/>
              <a:gd name="connsiteY3557" fmla="*/ 5229032 h 6208152"/>
              <a:gd name="connsiteX3558" fmla="*/ 6799767 w 13529165"/>
              <a:gd name="connsiteY3558" fmla="*/ 5229044 h 6208152"/>
              <a:gd name="connsiteX3559" fmla="*/ 6800307 w 13529165"/>
              <a:gd name="connsiteY3559" fmla="*/ 5228957 h 6208152"/>
              <a:gd name="connsiteX3560" fmla="*/ 6799724 w 13529165"/>
              <a:gd name="connsiteY3560" fmla="*/ 5227710 h 6208152"/>
              <a:gd name="connsiteX3561" fmla="*/ 1244846 w 13529165"/>
              <a:gd name="connsiteY3561" fmla="*/ 5227710 h 6208152"/>
              <a:gd name="connsiteX3562" fmla="*/ 1244359 w 13529165"/>
              <a:gd name="connsiteY3562" fmla="*/ 5229032 h 6208152"/>
              <a:gd name="connsiteX3563" fmla="*/ 1244889 w 13529165"/>
              <a:gd name="connsiteY3563" fmla="*/ 5229044 h 6208152"/>
              <a:gd name="connsiteX3564" fmla="*/ 1245428 w 13529165"/>
              <a:gd name="connsiteY3564" fmla="*/ 5228957 h 6208152"/>
              <a:gd name="connsiteX3565" fmla="*/ 1244846 w 13529165"/>
              <a:gd name="connsiteY3565" fmla="*/ 5227710 h 6208152"/>
              <a:gd name="connsiteX3566" fmla="*/ 6805803 w 13529165"/>
              <a:gd name="connsiteY3566" fmla="*/ 5223102 h 6208152"/>
              <a:gd name="connsiteX3567" fmla="*/ 6807263 w 13529165"/>
              <a:gd name="connsiteY3567" fmla="*/ 5224922 h 6208152"/>
              <a:gd name="connsiteX3568" fmla="*/ 6808149 w 13529165"/>
              <a:gd name="connsiteY3568" fmla="*/ 5223368 h 6208152"/>
              <a:gd name="connsiteX3569" fmla="*/ 6805803 w 13529165"/>
              <a:gd name="connsiteY3569" fmla="*/ 5223102 h 6208152"/>
              <a:gd name="connsiteX3570" fmla="*/ 1250924 w 13529165"/>
              <a:gd name="connsiteY3570" fmla="*/ 5223102 h 6208152"/>
              <a:gd name="connsiteX3571" fmla="*/ 1252384 w 13529165"/>
              <a:gd name="connsiteY3571" fmla="*/ 5224922 h 6208152"/>
              <a:gd name="connsiteX3572" fmla="*/ 1253270 w 13529165"/>
              <a:gd name="connsiteY3572" fmla="*/ 5223368 h 6208152"/>
              <a:gd name="connsiteX3573" fmla="*/ 1250924 w 13529165"/>
              <a:gd name="connsiteY3573" fmla="*/ 5223102 h 6208152"/>
              <a:gd name="connsiteX3574" fmla="*/ 11274980 w 13529165"/>
              <a:gd name="connsiteY3574" fmla="*/ 5223102 h 6208152"/>
              <a:gd name="connsiteX3575" fmla="*/ 11276441 w 13529165"/>
              <a:gd name="connsiteY3575" fmla="*/ 5224922 h 6208152"/>
              <a:gd name="connsiteX3576" fmla="*/ 11277327 w 13529165"/>
              <a:gd name="connsiteY3576" fmla="*/ 5223368 h 6208152"/>
              <a:gd name="connsiteX3577" fmla="*/ 11274980 w 13529165"/>
              <a:gd name="connsiteY3577" fmla="*/ 5223102 h 6208152"/>
              <a:gd name="connsiteX3578" fmla="*/ 6812719 w 13529165"/>
              <a:gd name="connsiteY3578" fmla="*/ 5208563 h 6208152"/>
              <a:gd name="connsiteX3579" fmla="*/ 6810184 w 13529165"/>
              <a:gd name="connsiteY3579" fmla="*/ 5210673 h 6208152"/>
              <a:gd name="connsiteX3580" fmla="*/ 6808755 w 13529165"/>
              <a:gd name="connsiteY3580" fmla="*/ 5211467 h 6208152"/>
              <a:gd name="connsiteX3581" fmla="*/ 6812533 w 13529165"/>
              <a:gd name="connsiteY3581" fmla="*/ 5214876 h 6208152"/>
              <a:gd name="connsiteX3582" fmla="*/ 6812727 w 13529165"/>
              <a:gd name="connsiteY3582" fmla="*/ 5215079 h 6208152"/>
              <a:gd name="connsiteX3583" fmla="*/ 1257840 w 13529165"/>
              <a:gd name="connsiteY3583" fmla="*/ 5208563 h 6208152"/>
              <a:gd name="connsiteX3584" fmla="*/ 1255305 w 13529165"/>
              <a:gd name="connsiteY3584" fmla="*/ 5210673 h 6208152"/>
              <a:gd name="connsiteX3585" fmla="*/ 1253877 w 13529165"/>
              <a:gd name="connsiteY3585" fmla="*/ 5211467 h 6208152"/>
              <a:gd name="connsiteX3586" fmla="*/ 1257654 w 13529165"/>
              <a:gd name="connsiteY3586" fmla="*/ 5214876 h 6208152"/>
              <a:gd name="connsiteX3587" fmla="*/ 1257848 w 13529165"/>
              <a:gd name="connsiteY3587" fmla="*/ 5215079 h 6208152"/>
              <a:gd name="connsiteX3588" fmla="*/ 11281897 w 13529165"/>
              <a:gd name="connsiteY3588" fmla="*/ 5208563 h 6208152"/>
              <a:gd name="connsiteX3589" fmla="*/ 11279362 w 13529165"/>
              <a:gd name="connsiteY3589" fmla="*/ 5210673 h 6208152"/>
              <a:gd name="connsiteX3590" fmla="*/ 11277933 w 13529165"/>
              <a:gd name="connsiteY3590" fmla="*/ 5211467 h 6208152"/>
              <a:gd name="connsiteX3591" fmla="*/ 11281710 w 13529165"/>
              <a:gd name="connsiteY3591" fmla="*/ 5214876 h 6208152"/>
              <a:gd name="connsiteX3592" fmla="*/ 11281905 w 13529165"/>
              <a:gd name="connsiteY3592" fmla="*/ 5215079 h 6208152"/>
              <a:gd name="connsiteX3593" fmla="*/ 2551667 w 13529165"/>
              <a:gd name="connsiteY3593" fmla="*/ 5193100 h 6208152"/>
              <a:gd name="connsiteX3594" fmla="*/ 2549482 w 13529165"/>
              <a:gd name="connsiteY3594" fmla="*/ 5193830 h 6208152"/>
              <a:gd name="connsiteX3595" fmla="*/ 2551667 w 13529165"/>
              <a:gd name="connsiteY3595" fmla="*/ 5194559 h 6208152"/>
              <a:gd name="connsiteX3596" fmla="*/ 2551667 w 13529165"/>
              <a:gd name="connsiteY3596" fmla="*/ 5193100 h 6208152"/>
              <a:gd name="connsiteX3597" fmla="*/ 2555728 w 13529165"/>
              <a:gd name="connsiteY3597" fmla="*/ 5193019 h 6208152"/>
              <a:gd name="connsiteX3598" fmla="*/ 2555728 w 13529165"/>
              <a:gd name="connsiteY3598" fmla="*/ 5193830 h 6208152"/>
              <a:gd name="connsiteX3599" fmla="*/ 2555728 w 13529165"/>
              <a:gd name="connsiteY3599" fmla="*/ 5194721 h 6208152"/>
              <a:gd name="connsiteX3600" fmla="*/ 2558694 w 13529165"/>
              <a:gd name="connsiteY3600" fmla="*/ 5193830 h 6208152"/>
              <a:gd name="connsiteX3601" fmla="*/ 2555728 w 13529165"/>
              <a:gd name="connsiteY3601" fmla="*/ 5193019 h 6208152"/>
              <a:gd name="connsiteX3602" fmla="*/ 9787530 w 13529165"/>
              <a:gd name="connsiteY3602" fmla="*/ 5181878 h 6208152"/>
              <a:gd name="connsiteX3603" fmla="*/ 9788633 w 13529165"/>
              <a:gd name="connsiteY3603" fmla="*/ 5184632 h 6208152"/>
              <a:gd name="connsiteX3604" fmla="*/ 9789734 w 13529165"/>
              <a:gd name="connsiteY3604" fmla="*/ 5181878 h 6208152"/>
              <a:gd name="connsiteX3605" fmla="*/ 9787530 w 13529165"/>
              <a:gd name="connsiteY3605" fmla="*/ 5181878 h 6208152"/>
              <a:gd name="connsiteX3606" fmla="*/ 5318897 w 13529165"/>
              <a:gd name="connsiteY3606" fmla="*/ 5181878 h 6208152"/>
              <a:gd name="connsiteX3607" fmla="*/ 5320019 w 13529165"/>
              <a:gd name="connsiteY3607" fmla="*/ 5184632 h 6208152"/>
              <a:gd name="connsiteX3608" fmla="*/ 5321140 w 13529165"/>
              <a:gd name="connsiteY3608" fmla="*/ 5181878 h 6208152"/>
              <a:gd name="connsiteX3609" fmla="*/ 5318897 w 13529165"/>
              <a:gd name="connsiteY3609" fmla="*/ 5181878 h 6208152"/>
              <a:gd name="connsiteX3610" fmla="*/ 7279135 w 13529165"/>
              <a:gd name="connsiteY3610" fmla="*/ 5172291 h 6208152"/>
              <a:gd name="connsiteX3611" fmla="*/ 7301464 w 13529165"/>
              <a:gd name="connsiteY3611" fmla="*/ 5179449 h 6208152"/>
              <a:gd name="connsiteX3612" fmla="*/ 7307692 w 13529165"/>
              <a:gd name="connsiteY3612" fmla="*/ 5197351 h 6208152"/>
              <a:gd name="connsiteX3613" fmla="*/ 7293024 w 13529165"/>
              <a:gd name="connsiteY3613" fmla="*/ 5212142 h 6208152"/>
              <a:gd name="connsiteX3614" fmla="*/ 7286127 w 13529165"/>
              <a:gd name="connsiteY3614" fmla="*/ 5213445 h 6208152"/>
              <a:gd name="connsiteX3615" fmla="*/ 7265041 w 13529165"/>
              <a:gd name="connsiteY3615" fmla="*/ 5198990 h 6208152"/>
              <a:gd name="connsiteX3616" fmla="*/ 7262712 w 13529165"/>
              <a:gd name="connsiteY3616" fmla="*/ 5179078 h 6208152"/>
              <a:gd name="connsiteX3617" fmla="*/ 7279135 w 13529165"/>
              <a:gd name="connsiteY3617" fmla="*/ 5172291 h 6208152"/>
              <a:gd name="connsiteX3618" fmla="*/ 2810705 w 13529165"/>
              <a:gd name="connsiteY3618" fmla="*/ 5172291 h 6208152"/>
              <a:gd name="connsiteX3619" fmla="*/ 2833029 w 13529165"/>
              <a:gd name="connsiteY3619" fmla="*/ 5179449 h 6208152"/>
              <a:gd name="connsiteX3620" fmla="*/ 2839255 w 13529165"/>
              <a:gd name="connsiteY3620" fmla="*/ 5197351 h 6208152"/>
              <a:gd name="connsiteX3621" fmla="*/ 2824591 w 13529165"/>
              <a:gd name="connsiteY3621" fmla="*/ 5212142 h 6208152"/>
              <a:gd name="connsiteX3622" fmla="*/ 2817696 w 13529165"/>
              <a:gd name="connsiteY3622" fmla="*/ 5213445 h 6208152"/>
              <a:gd name="connsiteX3623" fmla="*/ 2796614 w 13529165"/>
              <a:gd name="connsiteY3623" fmla="*/ 5198990 h 6208152"/>
              <a:gd name="connsiteX3624" fmla="*/ 2794285 w 13529165"/>
              <a:gd name="connsiteY3624" fmla="*/ 5179078 h 6208152"/>
              <a:gd name="connsiteX3625" fmla="*/ 2810705 w 13529165"/>
              <a:gd name="connsiteY3625" fmla="*/ 5172291 h 6208152"/>
              <a:gd name="connsiteX3626" fmla="*/ 7115497 w 13529165"/>
              <a:gd name="connsiteY3626" fmla="*/ 5168788 h 6208152"/>
              <a:gd name="connsiteX3627" fmla="*/ 7130005 w 13529165"/>
              <a:gd name="connsiteY3627" fmla="*/ 5175722 h 6208152"/>
              <a:gd name="connsiteX3628" fmla="*/ 7132128 w 13529165"/>
              <a:gd name="connsiteY3628" fmla="*/ 5189640 h 6208152"/>
              <a:gd name="connsiteX3629" fmla="*/ 7112029 w 13529165"/>
              <a:gd name="connsiteY3629" fmla="*/ 5206440 h 6208152"/>
              <a:gd name="connsiteX3630" fmla="*/ 7096109 w 13529165"/>
              <a:gd name="connsiteY3630" fmla="*/ 5188859 h 6208152"/>
              <a:gd name="connsiteX3631" fmla="*/ 7115497 w 13529165"/>
              <a:gd name="connsiteY3631" fmla="*/ 5168788 h 6208152"/>
              <a:gd name="connsiteX3632" fmla="*/ 2647120 w 13529165"/>
              <a:gd name="connsiteY3632" fmla="*/ 5168788 h 6208152"/>
              <a:gd name="connsiteX3633" fmla="*/ 2661624 w 13529165"/>
              <a:gd name="connsiteY3633" fmla="*/ 5175722 h 6208152"/>
              <a:gd name="connsiteX3634" fmla="*/ 2663745 w 13529165"/>
              <a:gd name="connsiteY3634" fmla="*/ 5189640 h 6208152"/>
              <a:gd name="connsiteX3635" fmla="*/ 2643653 w 13529165"/>
              <a:gd name="connsiteY3635" fmla="*/ 5206440 h 6208152"/>
              <a:gd name="connsiteX3636" fmla="*/ 2627735 w 13529165"/>
              <a:gd name="connsiteY3636" fmla="*/ 5188859 h 6208152"/>
              <a:gd name="connsiteX3637" fmla="*/ 2647120 w 13529165"/>
              <a:gd name="connsiteY3637" fmla="*/ 5168788 h 6208152"/>
              <a:gd name="connsiteX3638" fmla="*/ 2551667 w 13529165"/>
              <a:gd name="connsiteY3638" fmla="*/ 5162712 h 6208152"/>
              <a:gd name="connsiteX3639" fmla="*/ 2549482 w 13529165"/>
              <a:gd name="connsiteY3639" fmla="*/ 5163441 h 6208152"/>
              <a:gd name="connsiteX3640" fmla="*/ 2551667 w 13529165"/>
              <a:gd name="connsiteY3640" fmla="*/ 5164171 h 6208152"/>
              <a:gd name="connsiteX3641" fmla="*/ 2551667 w 13529165"/>
              <a:gd name="connsiteY3641" fmla="*/ 5162712 h 6208152"/>
              <a:gd name="connsiteX3642" fmla="*/ 2555728 w 13529165"/>
              <a:gd name="connsiteY3642" fmla="*/ 5162631 h 6208152"/>
              <a:gd name="connsiteX3643" fmla="*/ 2555728 w 13529165"/>
              <a:gd name="connsiteY3643" fmla="*/ 5163441 h 6208152"/>
              <a:gd name="connsiteX3644" fmla="*/ 2555728 w 13529165"/>
              <a:gd name="connsiteY3644" fmla="*/ 5164252 h 6208152"/>
              <a:gd name="connsiteX3645" fmla="*/ 2558694 w 13529165"/>
              <a:gd name="connsiteY3645" fmla="*/ 5163441 h 6208152"/>
              <a:gd name="connsiteX3646" fmla="*/ 2555728 w 13529165"/>
              <a:gd name="connsiteY3646" fmla="*/ 5162631 h 6208152"/>
              <a:gd name="connsiteX3647" fmla="*/ 5719763 w 13529165"/>
              <a:gd name="connsiteY3647" fmla="*/ 5158644 h 6208152"/>
              <a:gd name="connsiteX3648" fmla="*/ 5719465 w 13529165"/>
              <a:gd name="connsiteY3648" fmla="*/ 5158742 h 6208152"/>
              <a:gd name="connsiteX3649" fmla="*/ 5719555 w 13529165"/>
              <a:gd name="connsiteY3649" fmla="*/ 5158824 h 6208152"/>
              <a:gd name="connsiteX3650" fmla="*/ 5719763 w 13529165"/>
              <a:gd name="connsiteY3650" fmla="*/ 5158644 h 6208152"/>
              <a:gd name="connsiteX3651" fmla="*/ 164894 w 13529165"/>
              <a:gd name="connsiteY3651" fmla="*/ 5158644 h 6208152"/>
              <a:gd name="connsiteX3652" fmla="*/ 164596 w 13529165"/>
              <a:gd name="connsiteY3652" fmla="*/ 5158742 h 6208152"/>
              <a:gd name="connsiteX3653" fmla="*/ 164685 w 13529165"/>
              <a:gd name="connsiteY3653" fmla="*/ 5158824 h 6208152"/>
              <a:gd name="connsiteX3654" fmla="*/ 164894 w 13529165"/>
              <a:gd name="connsiteY3654" fmla="*/ 5158644 h 6208152"/>
              <a:gd name="connsiteX3655" fmla="*/ 10188941 w 13529165"/>
              <a:gd name="connsiteY3655" fmla="*/ 5158644 h 6208152"/>
              <a:gd name="connsiteX3656" fmla="*/ 10188643 w 13529165"/>
              <a:gd name="connsiteY3656" fmla="*/ 5158742 h 6208152"/>
              <a:gd name="connsiteX3657" fmla="*/ 10188732 w 13529165"/>
              <a:gd name="connsiteY3657" fmla="*/ 5158824 h 6208152"/>
              <a:gd name="connsiteX3658" fmla="*/ 10188941 w 13529165"/>
              <a:gd name="connsiteY3658" fmla="*/ 5158644 h 6208152"/>
              <a:gd name="connsiteX3659" fmla="*/ 11272895 w 13529165"/>
              <a:gd name="connsiteY3659" fmla="*/ 5155654 h 6208152"/>
              <a:gd name="connsiteX3660" fmla="*/ 11279375 w 13529165"/>
              <a:gd name="connsiteY3660" fmla="*/ 5157590 h 6208152"/>
              <a:gd name="connsiteX3661" fmla="*/ 11285812 w 13529165"/>
              <a:gd name="connsiteY3661" fmla="*/ 5165741 h 6208152"/>
              <a:gd name="connsiteX3662" fmla="*/ 11302608 w 13529165"/>
              <a:gd name="connsiteY3662" fmla="*/ 5164640 h 6208152"/>
              <a:gd name="connsiteX3663" fmla="*/ 11308314 w 13529165"/>
              <a:gd name="connsiteY3663" fmla="*/ 5208633 h 6208152"/>
              <a:gd name="connsiteX3664" fmla="*/ 11307633 w 13529165"/>
              <a:gd name="connsiteY3664" fmla="*/ 5271286 h 6208152"/>
              <a:gd name="connsiteX3665" fmla="*/ 11295686 w 13529165"/>
              <a:gd name="connsiteY3665" fmla="*/ 5280868 h 6208152"/>
              <a:gd name="connsiteX3666" fmla="*/ 11281995 w 13529165"/>
              <a:gd name="connsiteY3666" fmla="*/ 5242324 h 6208152"/>
              <a:gd name="connsiteX3667" fmla="*/ 11263681 w 13529165"/>
              <a:gd name="connsiteY3667" fmla="*/ 5238724 h 6208152"/>
              <a:gd name="connsiteX3668" fmla="*/ 11256924 w 13529165"/>
              <a:gd name="connsiteY3668" fmla="*/ 5221212 h 6208152"/>
              <a:gd name="connsiteX3669" fmla="*/ 11264335 w 13529165"/>
              <a:gd name="connsiteY3669" fmla="*/ 5209073 h 6208152"/>
              <a:gd name="connsiteX3670" fmla="*/ 11258081 w 13529165"/>
              <a:gd name="connsiteY3670" fmla="*/ 5184135 h 6208152"/>
              <a:gd name="connsiteX3671" fmla="*/ 11272895 w 13529165"/>
              <a:gd name="connsiteY3671" fmla="*/ 5155654 h 6208152"/>
              <a:gd name="connsiteX3672" fmla="*/ 9784742 w 13529165"/>
              <a:gd name="connsiteY3672" fmla="*/ 5155654 h 6208152"/>
              <a:gd name="connsiteX3673" fmla="*/ 9785817 w 13529165"/>
              <a:gd name="connsiteY3673" fmla="*/ 5155658 h 6208152"/>
              <a:gd name="connsiteX3674" fmla="*/ 9809407 w 13529165"/>
              <a:gd name="connsiteY3674" fmla="*/ 5166544 h 6208152"/>
              <a:gd name="connsiteX3675" fmla="*/ 9806825 w 13529165"/>
              <a:gd name="connsiteY3675" fmla="*/ 5174686 h 6208152"/>
              <a:gd name="connsiteX3676" fmla="*/ 9807600 w 13529165"/>
              <a:gd name="connsiteY3676" fmla="*/ 5177189 h 6208152"/>
              <a:gd name="connsiteX3677" fmla="*/ 9799812 w 13529165"/>
              <a:gd name="connsiteY3677" fmla="*/ 5190350 h 6208152"/>
              <a:gd name="connsiteX3678" fmla="*/ 9788633 w 13529165"/>
              <a:gd name="connsiteY3678" fmla="*/ 5192430 h 6208152"/>
              <a:gd name="connsiteX3679" fmla="*/ 9777459 w 13529165"/>
              <a:gd name="connsiteY3679" fmla="*/ 5190350 h 6208152"/>
              <a:gd name="connsiteX3680" fmla="*/ 9769476 w 13529165"/>
              <a:gd name="connsiteY3680" fmla="*/ 5178666 h 6208152"/>
              <a:gd name="connsiteX3681" fmla="*/ 9760499 w 13529165"/>
              <a:gd name="connsiteY3681" fmla="*/ 5166248 h 6208152"/>
              <a:gd name="connsiteX3682" fmla="*/ 9784742 w 13529165"/>
              <a:gd name="connsiteY3682" fmla="*/ 5155654 h 6208152"/>
              <a:gd name="connsiteX3683" fmla="*/ 6803717 w 13529165"/>
              <a:gd name="connsiteY3683" fmla="*/ 5155654 h 6208152"/>
              <a:gd name="connsiteX3684" fmla="*/ 6810197 w 13529165"/>
              <a:gd name="connsiteY3684" fmla="*/ 5157590 h 6208152"/>
              <a:gd name="connsiteX3685" fmla="*/ 6816634 w 13529165"/>
              <a:gd name="connsiteY3685" fmla="*/ 5165741 h 6208152"/>
              <a:gd name="connsiteX3686" fmla="*/ 6833430 w 13529165"/>
              <a:gd name="connsiteY3686" fmla="*/ 5164640 h 6208152"/>
              <a:gd name="connsiteX3687" fmla="*/ 6839136 w 13529165"/>
              <a:gd name="connsiteY3687" fmla="*/ 5208633 h 6208152"/>
              <a:gd name="connsiteX3688" fmla="*/ 6838455 w 13529165"/>
              <a:gd name="connsiteY3688" fmla="*/ 5271286 h 6208152"/>
              <a:gd name="connsiteX3689" fmla="*/ 6826509 w 13529165"/>
              <a:gd name="connsiteY3689" fmla="*/ 5280868 h 6208152"/>
              <a:gd name="connsiteX3690" fmla="*/ 6812817 w 13529165"/>
              <a:gd name="connsiteY3690" fmla="*/ 5242324 h 6208152"/>
              <a:gd name="connsiteX3691" fmla="*/ 6794503 w 13529165"/>
              <a:gd name="connsiteY3691" fmla="*/ 5238724 h 6208152"/>
              <a:gd name="connsiteX3692" fmla="*/ 6787746 w 13529165"/>
              <a:gd name="connsiteY3692" fmla="*/ 5221212 h 6208152"/>
              <a:gd name="connsiteX3693" fmla="*/ 6795157 w 13529165"/>
              <a:gd name="connsiteY3693" fmla="*/ 5209073 h 6208152"/>
              <a:gd name="connsiteX3694" fmla="*/ 6788903 w 13529165"/>
              <a:gd name="connsiteY3694" fmla="*/ 5184135 h 6208152"/>
              <a:gd name="connsiteX3695" fmla="*/ 6803717 w 13529165"/>
              <a:gd name="connsiteY3695" fmla="*/ 5155654 h 6208152"/>
              <a:gd name="connsiteX3696" fmla="*/ 5316060 w 13529165"/>
              <a:gd name="connsiteY3696" fmla="*/ 5155654 h 6208152"/>
              <a:gd name="connsiteX3697" fmla="*/ 5317154 w 13529165"/>
              <a:gd name="connsiteY3697" fmla="*/ 5155658 h 6208152"/>
              <a:gd name="connsiteX3698" fmla="*/ 5341160 w 13529165"/>
              <a:gd name="connsiteY3698" fmla="*/ 5166544 h 6208152"/>
              <a:gd name="connsiteX3699" fmla="*/ 5338532 w 13529165"/>
              <a:gd name="connsiteY3699" fmla="*/ 5174686 h 6208152"/>
              <a:gd name="connsiteX3700" fmla="*/ 5339321 w 13529165"/>
              <a:gd name="connsiteY3700" fmla="*/ 5177189 h 6208152"/>
              <a:gd name="connsiteX3701" fmla="*/ 5331395 w 13529165"/>
              <a:gd name="connsiteY3701" fmla="*/ 5190350 h 6208152"/>
              <a:gd name="connsiteX3702" fmla="*/ 5320019 w 13529165"/>
              <a:gd name="connsiteY3702" fmla="*/ 5192430 h 6208152"/>
              <a:gd name="connsiteX3703" fmla="*/ 5308649 w 13529165"/>
              <a:gd name="connsiteY3703" fmla="*/ 5190350 h 6208152"/>
              <a:gd name="connsiteX3704" fmla="*/ 5300526 w 13529165"/>
              <a:gd name="connsiteY3704" fmla="*/ 5178666 h 6208152"/>
              <a:gd name="connsiteX3705" fmla="*/ 5291390 w 13529165"/>
              <a:gd name="connsiteY3705" fmla="*/ 5166248 h 6208152"/>
              <a:gd name="connsiteX3706" fmla="*/ 5316060 w 13529165"/>
              <a:gd name="connsiteY3706" fmla="*/ 5155654 h 6208152"/>
              <a:gd name="connsiteX3707" fmla="*/ 1248839 w 13529165"/>
              <a:gd name="connsiteY3707" fmla="*/ 5155654 h 6208152"/>
              <a:gd name="connsiteX3708" fmla="*/ 1255318 w 13529165"/>
              <a:gd name="connsiteY3708" fmla="*/ 5157590 h 6208152"/>
              <a:gd name="connsiteX3709" fmla="*/ 1261756 w 13529165"/>
              <a:gd name="connsiteY3709" fmla="*/ 5165741 h 6208152"/>
              <a:gd name="connsiteX3710" fmla="*/ 1278551 w 13529165"/>
              <a:gd name="connsiteY3710" fmla="*/ 5164640 h 6208152"/>
              <a:gd name="connsiteX3711" fmla="*/ 1284257 w 13529165"/>
              <a:gd name="connsiteY3711" fmla="*/ 5208633 h 6208152"/>
              <a:gd name="connsiteX3712" fmla="*/ 1283576 w 13529165"/>
              <a:gd name="connsiteY3712" fmla="*/ 5271286 h 6208152"/>
              <a:gd name="connsiteX3713" fmla="*/ 1271630 w 13529165"/>
              <a:gd name="connsiteY3713" fmla="*/ 5280868 h 6208152"/>
              <a:gd name="connsiteX3714" fmla="*/ 1257939 w 13529165"/>
              <a:gd name="connsiteY3714" fmla="*/ 5242324 h 6208152"/>
              <a:gd name="connsiteX3715" fmla="*/ 1239624 w 13529165"/>
              <a:gd name="connsiteY3715" fmla="*/ 5238724 h 6208152"/>
              <a:gd name="connsiteX3716" fmla="*/ 1232868 w 13529165"/>
              <a:gd name="connsiteY3716" fmla="*/ 5221212 h 6208152"/>
              <a:gd name="connsiteX3717" fmla="*/ 1240279 w 13529165"/>
              <a:gd name="connsiteY3717" fmla="*/ 5209073 h 6208152"/>
              <a:gd name="connsiteX3718" fmla="*/ 1234025 w 13529165"/>
              <a:gd name="connsiteY3718" fmla="*/ 5184135 h 6208152"/>
              <a:gd name="connsiteX3719" fmla="*/ 1248839 w 13529165"/>
              <a:gd name="connsiteY3719" fmla="*/ 5155654 h 6208152"/>
              <a:gd name="connsiteX3720" fmla="*/ 10186531 w 13529165"/>
              <a:gd name="connsiteY3720" fmla="*/ 5148522 h 6208152"/>
              <a:gd name="connsiteX3721" fmla="*/ 10186263 w 13529165"/>
              <a:gd name="connsiteY3721" fmla="*/ 5149143 h 6208152"/>
              <a:gd name="connsiteX3722" fmla="*/ 10187304 w 13529165"/>
              <a:gd name="connsiteY3722" fmla="*/ 5149062 h 6208152"/>
              <a:gd name="connsiteX3723" fmla="*/ 10190279 w 13529165"/>
              <a:gd name="connsiteY3723" fmla="*/ 5149209 h 6208152"/>
              <a:gd name="connsiteX3724" fmla="*/ 10186531 w 13529165"/>
              <a:gd name="connsiteY3724" fmla="*/ 5148522 h 6208152"/>
              <a:gd name="connsiteX3725" fmla="*/ 5717353 w 13529165"/>
              <a:gd name="connsiteY3725" fmla="*/ 5148522 h 6208152"/>
              <a:gd name="connsiteX3726" fmla="*/ 5717085 w 13529165"/>
              <a:gd name="connsiteY3726" fmla="*/ 5149143 h 6208152"/>
              <a:gd name="connsiteX3727" fmla="*/ 5718127 w 13529165"/>
              <a:gd name="connsiteY3727" fmla="*/ 5149062 h 6208152"/>
              <a:gd name="connsiteX3728" fmla="*/ 5721102 w 13529165"/>
              <a:gd name="connsiteY3728" fmla="*/ 5149209 h 6208152"/>
              <a:gd name="connsiteX3729" fmla="*/ 5717353 w 13529165"/>
              <a:gd name="connsiteY3729" fmla="*/ 5148522 h 6208152"/>
              <a:gd name="connsiteX3730" fmla="*/ 162484 w 13529165"/>
              <a:gd name="connsiteY3730" fmla="*/ 5148522 h 6208152"/>
              <a:gd name="connsiteX3731" fmla="*/ 162217 w 13529165"/>
              <a:gd name="connsiteY3731" fmla="*/ 5149143 h 6208152"/>
              <a:gd name="connsiteX3732" fmla="*/ 163257 w 13529165"/>
              <a:gd name="connsiteY3732" fmla="*/ 5149062 h 6208152"/>
              <a:gd name="connsiteX3733" fmla="*/ 166233 w 13529165"/>
              <a:gd name="connsiteY3733" fmla="*/ 5149209 h 6208152"/>
              <a:gd name="connsiteX3734" fmla="*/ 162484 w 13529165"/>
              <a:gd name="connsiteY3734" fmla="*/ 5148522 h 6208152"/>
              <a:gd name="connsiteX3735" fmla="*/ 10988628 w 13529165"/>
              <a:gd name="connsiteY3735" fmla="*/ 5141644 h 6208152"/>
              <a:gd name="connsiteX3736" fmla="*/ 11013788 w 13529165"/>
              <a:gd name="connsiteY3736" fmla="*/ 5152649 h 6208152"/>
              <a:gd name="connsiteX3737" fmla="*/ 11014462 w 13529165"/>
              <a:gd name="connsiteY3737" fmla="*/ 5167030 h 6208152"/>
              <a:gd name="connsiteX3738" fmla="*/ 11000747 w 13529165"/>
              <a:gd name="connsiteY3738" fmla="*/ 5174042 h 6208152"/>
              <a:gd name="connsiteX3739" fmla="*/ 10978942 w 13529165"/>
              <a:gd name="connsiteY3739" fmla="*/ 5166537 h 6208152"/>
              <a:gd name="connsiteX3740" fmla="*/ 10970236 w 13529165"/>
              <a:gd name="connsiteY3740" fmla="*/ 5150432 h 6208152"/>
              <a:gd name="connsiteX3741" fmla="*/ 10988628 w 13529165"/>
              <a:gd name="connsiteY3741" fmla="*/ 5141644 h 6208152"/>
              <a:gd name="connsiteX3742" fmla="*/ 10789218 w 13529165"/>
              <a:gd name="connsiteY3742" fmla="*/ 5141644 h 6208152"/>
              <a:gd name="connsiteX3743" fmla="*/ 10844970 w 13529165"/>
              <a:gd name="connsiteY3743" fmla="*/ 5150559 h 6208152"/>
              <a:gd name="connsiteX3744" fmla="*/ 10849760 w 13529165"/>
              <a:gd name="connsiteY3744" fmla="*/ 5155488 h 6208152"/>
              <a:gd name="connsiteX3745" fmla="*/ 10847142 w 13529165"/>
              <a:gd name="connsiteY3745" fmla="*/ 5162130 h 6208152"/>
              <a:gd name="connsiteX3746" fmla="*/ 10795936 w 13529165"/>
              <a:gd name="connsiteY3746" fmla="*/ 5171415 h 6208152"/>
              <a:gd name="connsiteX3747" fmla="*/ 10794775 w 13529165"/>
              <a:gd name="connsiteY3747" fmla="*/ 5171415 h 6208152"/>
              <a:gd name="connsiteX3748" fmla="*/ 10746032 w 13529165"/>
              <a:gd name="connsiteY3748" fmla="*/ 5160235 h 6208152"/>
              <a:gd name="connsiteX3749" fmla="*/ 10751599 w 13529165"/>
              <a:gd name="connsiteY3749" fmla="*/ 5146800 h 6208152"/>
              <a:gd name="connsiteX3750" fmla="*/ 10789218 w 13529165"/>
              <a:gd name="connsiteY3750" fmla="*/ 5141644 h 6208152"/>
              <a:gd name="connsiteX3751" fmla="*/ 10714012 w 13529165"/>
              <a:gd name="connsiteY3751" fmla="*/ 5141644 h 6208152"/>
              <a:gd name="connsiteX3752" fmla="*/ 10734197 w 13529165"/>
              <a:gd name="connsiteY3752" fmla="*/ 5149149 h 6208152"/>
              <a:gd name="connsiteX3753" fmla="*/ 10734337 w 13529165"/>
              <a:gd name="connsiteY3753" fmla="*/ 5161051 h 6208152"/>
              <a:gd name="connsiteX3754" fmla="*/ 10710635 w 13529165"/>
              <a:gd name="connsiteY3754" fmla="*/ 5169664 h 6208152"/>
              <a:gd name="connsiteX3755" fmla="*/ 10682516 w 13529165"/>
              <a:gd name="connsiteY3755" fmla="*/ 5157204 h 6208152"/>
              <a:gd name="connsiteX3756" fmla="*/ 10714012 w 13529165"/>
              <a:gd name="connsiteY3756" fmla="*/ 5141644 h 6208152"/>
              <a:gd name="connsiteX3757" fmla="*/ 6519450 w 13529165"/>
              <a:gd name="connsiteY3757" fmla="*/ 5141644 h 6208152"/>
              <a:gd name="connsiteX3758" fmla="*/ 6544611 w 13529165"/>
              <a:gd name="connsiteY3758" fmla="*/ 5152649 h 6208152"/>
              <a:gd name="connsiteX3759" fmla="*/ 6545284 w 13529165"/>
              <a:gd name="connsiteY3759" fmla="*/ 5167030 h 6208152"/>
              <a:gd name="connsiteX3760" fmla="*/ 6531569 w 13529165"/>
              <a:gd name="connsiteY3760" fmla="*/ 5174042 h 6208152"/>
              <a:gd name="connsiteX3761" fmla="*/ 6509764 w 13529165"/>
              <a:gd name="connsiteY3761" fmla="*/ 5166537 h 6208152"/>
              <a:gd name="connsiteX3762" fmla="*/ 6501058 w 13529165"/>
              <a:gd name="connsiteY3762" fmla="*/ 5150432 h 6208152"/>
              <a:gd name="connsiteX3763" fmla="*/ 6519450 w 13529165"/>
              <a:gd name="connsiteY3763" fmla="*/ 5141644 h 6208152"/>
              <a:gd name="connsiteX3764" fmla="*/ 6320039 w 13529165"/>
              <a:gd name="connsiteY3764" fmla="*/ 5141644 h 6208152"/>
              <a:gd name="connsiteX3765" fmla="*/ 6375791 w 13529165"/>
              <a:gd name="connsiteY3765" fmla="*/ 5150559 h 6208152"/>
              <a:gd name="connsiteX3766" fmla="*/ 6380581 w 13529165"/>
              <a:gd name="connsiteY3766" fmla="*/ 5155488 h 6208152"/>
              <a:gd name="connsiteX3767" fmla="*/ 6377963 w 13529165"/>
              <a:gd name="connsiteY3767" fmla="*/ 5162130 h 6208152"/>
              <a:gd name="connsiteX3768" fmla="*/ 6326757 w 13529165"/>
              <a:gd name="connsiteY3768" fmla="*/ 5171415 h 6208152"/>
              <a:gd name="connsiteX3769" fmla="*/ 6325596 w 13529165"/>
              <a:gd name="connsiteY3769" fmla="*/ 5171415 h 6208152"/>
              <a:gd name="connsiteX3770" fmla="*/ 6276853 w 13529165"/>
              <a:gd name="connsiteY3770" fmla="*/ 5160235 h 6208152"/>
              <a:gd name="connsiteX3771" fmla="*/ 6282420 w 13529165"/>
              <a:gd name="connsiteY3771" fmla="*/ 5146800 h 6208152"/>
              <a:gd name="connsiteX3772" fmla="*/ 6320039 w 13529165"/>
              <a:gd name="connsiteY3772" fmla="*/ 5141644 h 6208152"/>
              <a:gd name="connsiteX3773" fmla="*/ 6244833 w 13529165"/>
              <a:gd name="connsiteY3773" fmla="*/ 5141644 h 6208152"/>
              <a:gd name="connsiteX3774" fmla="*/ 6265018 w 13529165"/>
              <a:gd name="connsiteY3774" fmla="*/ 5149149 h 6208152"/>
              <a:gd name="connsiteX3775" fmla="*/ 6265158 w 13529165"/>
              <a:gd name="connsiteY3775" fmla="*/ 5161051 h 6208152"/>
              <a:gd name="connsiteX3776" fmla="*/ 6241456 w 13529165"/>
              <a:gd name="connsiteY3776" fmla="*/ 5169664 h 6208152"/>
              <a:gd name="connsiteX3777" fmla="*/ 6213337 w 13529165"/>
              <a:gd name="connsiteY3777" fmla="*/ 5157204 h 6208152"/>
              <a:gd name="connsiteX3778" fmla="*/ 6244833 w 13529165"/>
              <a:gd name="connsiteY3778" fmla="*/ 5141644 h 6208152"/>
              <a:gd name="connsiteX3779" fmla="*/ 964575 w 13529165"/>
              <a:gd name="connsiteY3779" fmla="*/ 5141644 h 6208152"/>
              <a:gd name="connsiteX3780" fmla="*/ 989735 w 13529165"/>
              <a:gd name="connsiteY3780" fmla="*/ 5152649 h 6208152"/>
              <a:gd name="connsiteX3781" fmla="*/ 990409 w 13529165"/>
              <a:gd name="connsiteY3781" fmla="*/ 5167030 h 6208152"/>
              <a:gd name="connsiteX3782" fmla="*/ 976694 w 13529165"/>
              <a:gd name="connsiteY3782" fmla="*/ 5174042 h 6208152"/>
              <a:gd name="connsiteX3783" fmla="*/ 954890 w 13529165"/>
              <a:gd name="connsiteY3783" fmla="*/ 5166537 h 6208152"/>
              <a:gd name="connsiteX3784" fmla="*/ 946183 w 13529165"/>
              <a:gd name="connsiteY3784" fmla="*/ 5150432 h 6208152"/>
              <a:gd name="connsiteX3785" fmla="*/ 964575 w 13529165"/>
              <a:gd name="connsiteY3785" fmla="*/ 5141644 h 6208152"/>
              <a:gd name="connsiteX3786" fmla="*/ 765165 w 13529165"/>
              <a:gd name="connsiteY3786" fmla="*/ 5141644 h 6208152"/>
              <a:gd name="connsiteX3787" fmla="*/ 820917 w 13529165"/>
              <a:gd name="connsiteY3787" fmla="*/ 5150559 h 6208152"/>
              <a:gd name="connsiteX3788" fmla="*/ 825707 w 13529165"/>
              <a:gd name="connsiteY3788" fmla="*/ 5155488 h 6208152"/>
              <a:gd name="connsiteX3789" fmla="*/ 823088 w 13529165"/>
              <a:gd name="connsiteY3789" fmla="*/ 5162130 h 6208152"/>
              <a:gd name="connsiteX3790" fmla="*/ 771883 w 13529165"/>
              <a:gd name="connsiteY3790" fmla="*/ 5171415 h 6208152"/>
              <a:gd name="connsiteX3791" fmla="*/ 770722 w 13529165"/>
              <a:gd name="connsiteY3791" fmla="*/ 5171415 h 6208152"/>
              <a:gd name="connsiteX3792" fmla="*/ 721980 w 13529165"/>
              <a:gd name="connsiteY3792" fmla="*/ 5160235 h 6208152"/>
              <a:gd name="connsiteX3793" fmla="*/ 727547 w 13529165"/>
              <a:gd name="connsiteY3793" fmla="*/ 5146800 h 6208152"/>
              <a:gd name="connsiteX3794" fmla="*/ 765165 w 13529165"/>
              <a:gd name="connsiteY3794" fmla="*/ 5141644 h 6208152"/>
              <a:gd name="connsiteX3795" fmla="*/ 689959 w 13529165"/>
              <a:gd name="connsiteY3795" fmla="*/ 5141644 h 6208152"/>
              <a:gd name="connsiteX3796" fmla="*/ 710144 w 13529165"/>
              <a:gd name="connsiteY3796" fmla="*/ 5149149 h 6208152"/>
              <a:gd name="connsiteX3797" fmla="*/ 710284 w 13529165"/>
              <a:gd name="connsiteY3797" fmla="*/ 5161051 h 6208152"/>
              <a:gd name="connsiteX3798" fmla="*/ 686582 w 13529165"/>
              <a:gd name="connsiteY3798" fmla="*/ 5169664 h 6208152"/>
              <a:gd name="connsiteX3799" fmla="*/ 658464 w 13529165"/>
              <a:gd name="connsiteY3799" fmla="*/ 5157204 h 6208152"/>
              <a:gd name="connsiteX3800" fmla="*/ 689959 w 13529165"/>
              <a:gd name="connsiteY3800" fmla="*/ 5141644 h 6208152"/>
              <a:gd name="connsiteX3801" fmla="*/ 5170108 w 13529165"/>
              <a:gd name="connsiteY3801" fmla="*/ 5138239 h 6208152"/>
              <a:gd name="connsiteX3802" fmla="*/ 5170420 w 13529165"/>
              <a:gd name="connsiteY3802" fmla="*/ 5150313 h 6208152"/>
              <a:gd name="connsiteX3803" fmla="*/ 5172919 w 13529165"/>
              <a:gd name="connsiteY3803" fmla="*/ 5142858 h 6208152"/>
              <a:gd name="connsiteX3804" fmla="*/ 5170108 w 13529165"/>
              <a:gd name="connsiteY3804" fmla="*/ 5138239 h 6208152"/>
              <a:gd name="connsiteX3805" fmla="*/ 10092428 w 13529165"/>
              <a:gd name="connsiteY3805" fmla="*/ 5134639 h 6208152"/>
              <a:gd name="connsiteX3806" fmla="*/ 10143689 w 13529165"/>
              <a:gd name="connsiteY3806" fmla="*/ 5137926 h 6208152"/>
              <a:gd name="connsiteX3807" fmla="*/ 10174720 w 13529165"/>
              <a:gd name="connsiteY3807" fmla="*/ 5143240 h 6208152"/>
              <a:gd name="connsiteX3808" fmla="*/ 10187304 w 13529165"/>
              <a:gd name="connsiteY3808" fmla="*/ 5138564 h 6208152"/>
              <a:gd name="connsiteX3809" fmla="*/ 10202210 w 13529165"/>
              <a:gd name="connsiteY3809" fmla="*/ 5142684 h 6208152"/>
              <a:gd name="connsiteX3810" fmla="*/ 10206732 w 13529165"/>
              <a:gd name="connsiteY3810" fmla="*/ 5140820 h 6208152"/>
              <a:gd name="connsiteX3811" fmla="*/ 10219703 w 13529165"/>
              <a:gd name="connsiteY3811" fmla="*/ 5139300 h 6208152"/>
              <a:gd name="connsiteX3812" fmla="*/ 10232645 w 13529165"/>
              <a:gd name="connsiteY3812" fmla="*/ 5140804 h 6208152"/>
              <a:gd name="connsiteX3813" fmla="*/ 10234251 w 13529165"/>
              <a:gd name="connsiteY3813" fmla="*/ 5141311 h 6208152"/>
              <a:gd name="connsiteX3814" fmla="*/ 10255464 w 13529165"/>
              <a:gd name="connsiteY3814" fmla="*/ 5137812 h 6208152"/>
              <a:gd name="connsiteX3815" fmla="*/ 10275546 w 13529165"/>
              <a:gd name="connsiteY3815" fmla="*/ 5139692 h 6208152"/>
              <a:gd name="connsiteX3816" fmla="*/ 10279979 w 13529165"/>
              <a:gd name="connsiteY3816" fmla="*/ 5139610 h 6208152"/>
              <a:gd name="connsiteX3817" fmla="*/ 10287357 w 13529165"/>
              <a:gd name="connsiteY3817" fmla="*/ 5139463 h 6208152"/>
              <a:gd name="connsiteX3818" fmla="*/ 10303452 w 13529165"/>
              <a:gd name="connsiteY3818" fmla="*/ 5142374 h 6208152"/>
              <a:gd name="connsiteX3819" fmla="*/ 10314758 w 13529165"/>
              <a:gd name="connsiteY3819" fmla="*/ 5138417 h 6208152"/>
              <a:gd name="connsiteX3820" fmla="*/ 10332073 w 13529165"/>
              <a:gd name="connsiteY3820" fmla="*/ 5137566 h 6208152"/>
              <a:gd name="connsiteX3821" fmla="*/ 10364531 w 13529165"/>
              <a:gd name="connsiteY3821" fmla="*/ 5139300 h 6208152"/>
              <a:gd name="connsiteX3822" fmla="*/ 10411627 w 13529165"/>
              <a:gd name="connsiteY3822" fmla="*/ 5254352 h 6208152"/>
              <a:gd name="connsiteX3823" fmla="*/ 10412103 w 13529165"/>
              <a:gd name="connsiteY3823" fmla="*/ 5306236 h 6208152"/>
              <a:gd name="connsiteX3824" fmla="*/ 10412192 w 13529165"/>
              <a:gd name="connsiteY3824" fmla="*/ 5298665 h 6208152"/>
              <a:gd name="connsiteX3825" fmla="*/ 10420880 w 13529165"/>
              <a:gd name="connsiteY3825" fmla="*/ 5152724 h 6208152"/>
              <a:gd name="connsiteX3826" fmla="*/ 10577489 w 13529165"/>
              <a:gd name="connsiteY3826" fmla="*/ 5142423 h 6208152"/>
              <a:gd name="connsiteX3827" fmla="*/ 10652313 w 13529165"/>
              <a:gd name="connsiteY3827" fmla="*/ 5144941 h 6208152"/>
              <a:gd name="connsiteX3828" fmla="*/ 10671978 w 13529165"/>
              <a:gd name="connsiteY3828" fmla="*/ 5158251 h 6208152"/>
              <a:gd name="connsiteX3829" fmla="*/ 10645946 w 13529165"/>
              <a:gd name="connsiteY3829" fmla="*/ 5170090 h 6208152"/>
              <a:gd name="connsiteX3830" fmla="*/ 10595786 w 13529165"/>
              <a:gd name="connsiteY3830" fmla="*/ 5171431 h 6208152"/>
              <a:gd name="connsiteX3831" fmla="*/ 10487403 w 13529165"/>
              <a:gd name="connsiteY3831" fmla="*/ 5172151 h 6208152"/>
              <a:gd name="connsiteX3832" fmla="*/ 10454082 w 13529165"/>
              <a:gd name="connsiteY3832" fmla="*/ 5175797 h 6208152"/>
              <a:gd name="connsiteX3833" fmla="*/ 10445186 w 13529165"/>
              <a:gd name="connsiteY3833" fmla="*/ 5178413 h 6208152"/>
              <a:gd name="connsiteX3834" fmla="*/ 10442479 w 13529165"/>
              <a:gd name="connsiteY3834" fmla="*/ 5291225 h 6208152"/>
              <a:gd name="connsiteX3835" fmla="*/ 10442747 w 13529165"/>
              <a:gd name="connsiteY3835" fmla="*/ 5420291 h 6208152"/>
              <a:gd name="connsiteX3836" fmla="*/ 10460686 w 13529165"/>
              <a:gd name="connsiteY3836" fmla="*/ 5424428 h 6208152"/>
              <a:gd name="connsiteX3837" fmla="*/ 10513405 w 13529165"/>
              <a:gd name="connsiteY3837" fmla="*/ 5442186 h 6208152"/>
              <a:gd name="connsiteX3838" fmla="*/ 10507009 w 13529165"/>
              <a:gd name="connsiteY3838" fmla="*/ 5457279 h 6208152"/>
              <a:gd name="connsiteX3839" fmla="*/ 10501386 w 13529165"/>
              <a:gd name="connsiteY3839" fmla="*/ 5460010 h 6208152"/>
              <a:gd name="connsiteX3840" fmla="*/ 10505670 w 13529165"/>
              <a:gd name="connsiteY3840" fmla="*/ 5468186 h 6208152"/>
              <a:gd name="connsiteX3841" fmla="*/ 10489634 w 13529165"/>
              <a:gd name="connsiteY3841" fmla="*/ 5481709 h 6208152"/>
              <a:gd name="connsiteX3842" fmla="*/ 10451315 w 13529165"/>
              <a:gd name="connsiteY3842" fmla="*/ 5485764 h 6208152"/>
              <a:gd name="connsiteX3843" fmla="*/ 10393449 w 13529165"/>
              <a:gd name="connsiteY3843" fmla="*/ 5481431 h 6208152"/>
              <a:gd name="connsiteX3844" fmla="*/ 10368518 w 13529165"/>
              <a:gd name="connsiteY3844" fmla="*/ 5468006 h 6208152"/>
              <a:gd name="connsiteX3845" fmla="*/ 10370898 w 13529165"/>
              <a:gd name="connsiteY3845" fmla="*/ 5461400 h 6208152"/>
              <a:gd name="connsiteX3846" fmla="*/ 10360545 w 13529165"/>
              <a:gd name="connsiteY3846" fmla="*/ 5462855 h 6208152"/>
              <a:gd name="connsiteX3847" fmla="*/ 10362062 w 13529165"/>
              <a:gd name="connsiteY3847" fmla="*/ 5470720 h 6208152"/>
              <a:gd name="connsiteX3848" fmla="*/ 10345937 w 13529165"/>
              <a:gd name="connsiteY3848" fmla="*/ 5480940 h 6208152"/>
              <a:gd name="connsiteX3849" fmla="*/ 10328413 w 13529165"/>
              <a:gd name="connsiteY3849" fmla="*/ 5474203 h 6208152"/>
              <a:gd name="connsiteX3850" fmla="*/ 10322642 w 13529165"/>
              <a:gd name="connsiteY3850" fmla="*/ 5474874 h 6208152"/>
              <a:gd name="connsiteX3851" fmla="*/ 10304404 w 13529165"/>
              <a:gd name="connsiteY3851" fmla="*/ 5466747 h 6208152"/>
              <a:gd name="connsiteX3852" fmla="*/ 10305237 w 13529165"/>
              <a:gd name="connsiteY3852" fmla="*/ 5456102 h 6208152"/>
              <a:gd name="connsiteX3853" fmla="*/ 10303155 w 13529165"/>
              <a:gd name="connsiteY3853" fmla="*/ 5456135 h 6208152"/>
              <a:gd name="connsiteX3854" fmla="*/ 10267364 w 13529165"/>
              <a:gd name="connsiteY3854" fmla="*/ 5449954 h 6208152"/>
              <a:gd name="connsiteX3855" fmla="*/ 10263913 w 13529165"/>
              <a:gd name="connsiteY3855" fmla="*/ 5447027 h 6208152"/>
              <a:gd name="connsiteX3856" fmla="*/ 10262872 w 13529165"/>
              <a:gd name="connsiteY3856" fmla="*/ 5449103 h 6208152"/>
              <a:gd name="connsiteX3857" fmla="*/ 10274326 w 13529165"/>
              <a:gd name="connsiteY3857" fmla="*/ 5457328 h 6208152"/>
              <a:gd name="connsiteX3858" fmla="*/ 10271768 w 13529165"/>
              <a:gd name="connsiteY3858" fmla="*/ 5470312 h 6208152"/>
              <a:gd name="connsiteX3859" fmla="*/ 10192184 w 13529165"/>
              <a:gd name="connsiteY3859" fmla="*/ 5478177 h 6208152"/>
              <a:gd name="connsiteX3860" fmla="*/ 10090911 w 13529165"/>
              <a:gd name="connsiteY3860" fmla="*/ 5475332 h 6208152"/>
              <a:gd name="connsiteX3861" fmla="*/ 10039710 w 13529165"/>
              <a:gd name="connsiteY3861" fmla="*/ 5459814 h 6208152"/>
              <a:gd name="connsiteX3862" fmla="*/ 10042625 w 13529165"/>
              <a:gd name="connsiteY3862" fmla="*/ 5451899 h 6208152"/>
              <a:gd name="connsiteX3863" fmla="*/ 10039591 w 13529165"/>
              <a:gd name="connsiteY3863" fmla="*/ 5450166 h 6208152"/>
              <a:gd name="connsiteX3864" fmla="*/ 10031677 w 13529165"/>
              <a:gd name="connsiteY3864" fmla="*/ 5432441 h 6208152"/>
              <a:gd name="connsiteX3865" fmla="*/ 10052116 w 13529165"/>
              <a:gd name="connsiteY3865" fmla="*/ 5421681 h 6208152"/>
              <a:gd name="connsiteX3866" fmla="*/ 10072525 w 13529165"/>
              <a:gd name="connsiteY3866" fmla="*/ 5424902 h 6208152"/>
              <a:gd name="connsiteX3867" fmla="*/ 10081926 w 13529165"/>
              <a:gd name="connsiteY3867" fmla="*/ 5426292 h 6208152"/>
              <a:gd name="connsiteX3868" fmla="*/ 10140476 w 13529165"/>
              <a:gd name="connsiteY3868" fmla="*/ 5413865 h 6208152"/>
              <a:gd name="connsiteX3869" fmla="*/ 10164337 w 13529165"/>
              <a:gd name="connsiteY3869" fmla="*/ 5417675 h 6208152"/>
              <a:gd name="connsiteX3870" fmla="*/ 10174482 w 13529165"/>
              <a:gd name="connsiteY3870" fmla="*/ 5419392 h 6208152"/>
              <a:gd name="connsiteX3871" fmla="*/ 10182009 w 13529165"/>
              <a:gd name="connsiteY3871" fmla="*/ 5418525 h 6208152"/>
              <a:gd name="connsiteX3872" fmla="*/ 10201525 w 13529165"/>
              <a:gd name="connsiteY3872" fmla="*/ 5416154 h 6208152"/>
              <a:gd name="connsiteX3873" fmla="*/ 10234341 w 13529165"/>
              <a:gd name="connsiteY3873" fmla="*/ 5427470 h 6208152"/>
              <a:gd name="connsiteX3874" fmla="*/ 10245587 w 13529165"/>
              <a:gd name="connsiteY3874" fmla="*/ 5424003 h 6208152"/>
              <a:gd name="connsiteX3875" fmla="*/ 10262812 w 13529165"/>
              <a:gd name="connsiteY3875" fmla="*/ 5432555 h 6208152"/>
              <a:gd name="connsiteX3876" fmla="*/ 10290808 w 13529165"/>
              <a:gd name="connsiteY3876" fmla="*/ 5425131 h 6208152"/>
              <a:gd name="connsiteX3877" fmla="*/ 10342664 w 13529165"/>
              <a:gd name="connsiteY3877" fmla="*/ 5431280 h 6208152"/>
              <a:gd name="connsiteX3878" fmla="*/ 10359622 w 13529165"/>
              <a:gd name="connsiteY3878" fmla="*/ 5434321 h 6208152"/>
              <a:gd name="connsiteX3879" fmla="*/ 10371909 w 13529165"/>
              <a:gd name="connsiteY3879" fmla="*/ 5429759 h 6208152"/>
              <a:gd name="connsiteX3880" fmla="*/ 10378306 w 13529165"/>
              <a:gd name="connsiteY3880" fmla="*/ 5313497 h 6208152"/>
              <a:gd name="connsiteX3881" fmla="*/ 10377651 w 13529165"/>
              <a:gd name="connsiteY3881" fmla="*/ 5235449 h 6208152"/>
              <a:gd name="connsiteX3882" fmla="*/ 10375628 w 13529165"/>
              <a:gd name="connsiteY3882" fmla="*/ 5170270 h 6208152"/>
              <a:gd name="connsiteX3883" fmla="*/ 10367358 w 13529165"/>
              <a:gd name="connsiteY3883" fmla="*/ 5169371 h 6208152"/>
              <a:gd name="connsiteX3884" fmla="*/ 10361645 w 13529165"/>
              <a:gd name="connsiteY3884" fmla="*/ 5169616 h 6208152"/>
              <a:gd name="connsiteX3885" fmla="*/ 10354297 w 13529165"/>
              <a:gd name="connsiteY3885" fmla="*/ 5169894 h 6208152"/>
              <a:gd name="connsiteX3886" fmla="*/ 10305327 w 13529165"/>
              <a:gd name="connsiteY3886" fmla="*/ 5160443 h 6208152"/>
              <a:gd name="connsiteX3887" fmla="*/ 10301340 w 13529165"/>
              <a:gd name="connsiteY3887" fmla="*/ 5163811 h 6208152"/>
              <a:gd name="connsiteX3888" fmla="*/ 10270548 w 13529165"/>
              <a:gd name="connsiteY3888" fmla="*/ 5171006 h 6208152"/>
              <a:gd name="connsiteX3889" fmla="*/ 10246211 w 13529165"/>
              <a:gd name="connsiteY3889" fmla="*/ 5166853 h 6208152"/>
              <a:gd name="connsiteX3890" fmla="*/ 10238119 w 13529165"/>
              <a:gd name="connsiteY3890" fmla="*/ 5161162 h 6208152"/>
              <a:gd name="connsiteX3891" fmla="*/ 10219703 w 13529165"/>
              <a:gd name="connsiteY3891" fmla="*/ 5164220 h 6208152"/>
              <a:gd name="connsiteX3892" fmla="*/ 10202567 w 13529165"/>
              <a:gd name="connsiteY3892" fmla="*/ 5161882 h 6208152"/>
              <a:gd name="connsiteX3893" fmla="*/ 10196646 w 13529165"/>
              <a:gd name="connsiteY3893" fmla="*/ 5166722 h 6208152"/>
              <a:gd name="connsiteX3894" fmla="*/ 10176386 w 13529165"/>
              <a:gd name="connsiteY3894" fmla="*/ 5164874 h 6208152"/>
              <a:gd name="connsiteX3895" fmla="*/ 10123548 w 13529165"/>
              <a:gd name="connsiteY3895" fmla="*/ 5168668 h 6208152"/>
              <a:gd name="connsiteX3896" fmla="*/ 10063510 w 13529165"/>
              <a:gd name="connsiteY3896" fmla="*/ 5153967 h 6208152"/>
              <a:gd name="connsiteX3897" fmla="*/ 10073566 w 13529165"/>
              <a:gd name="connsiteY3897" fmla="*/ 5137583 h 6208152"/>
              <a:gd name="connsiteX3898" fmla="*/ 10092428 w 13529165"/>
              <a:gd name="connsiteY3898" fmla="*/ 5134639 h 6208152"/>
              <a:gd name="connsiteX3899" fmla="*/ 5623251 w 13529165"/>
              <a:gd name="connsiteY3899" fmla="*/ 5134639 h 6208152"/>
              <a:gd name="connsiteX3900" fmla="*/ 5674512 w 13529165"/>
              <a:gd name="connsiteY3900" fmla="*/ 5137926 h 6208152"/>
              <a:gd name="connsiteX3901" fmla="*/ 5705542 w 13529165"/>
              <a:gd name="connsiteY3901" fmla="*/ 5143240 h 6208152"/>
              <a:gd name="connsiteX3902" fmla="*/ 5718127 w 13529165"/>
              <a:gd name="connsiteY3902" fmla="*/ 5138564 h 6208152"/>
              <a:gd name="connsiteX3903" fmla="*/ 5733032 w 13529165"/>
              <a:gd name="connsiteY3903" fmla="*/ 5142684 h 6208152"/>
              <a:gd name="connsiteX3904" fmla="*/ 5737554 w 13529165"/>
              <a:gd name="connsiteY3904" fmla="*/ 5140820 h 6208152"/>
              <a:gd name="connsiteX3905" fmla="*/ 5750525 w 13529165"/>
              <a:gd name="connsiteY3905" fmla="*/ 5139300 h 6208152"/>
              <a:gd name="connsiteX3906" fmla="*/ 5763467 w 13529165"/>
              <a:gd name="connsiteY3906" fmla="*/ 5140804 h 6208152"/>
              <a:gd name="connsiteX3907" fmla="*/ 5765074 w 13529165"/>
              <a:gd name="connsiteY3907" fmla="*/ 5141311 h 6208152"/>
              <a:gd name="connsiteX3908" fmla="*/ 5786286 w 13529165"/>
              <a:gd name="connsiteY3908" fmla="*/ 5137812 h 6208152"/>
              <a:gd name="connsiteX3909" fmla="*/ 5806368 w 13529165"/>
              <a:gd name="connsiteY3909" fmla="*/ 5139692 h 6208152"/>
              <a:gd name="connsiteX3910" fmla="*/ 5810801 w 13529165"/>
              <a:gd name="connsiteY3910" fmla="*/ 5139610 h 6208152"/>
              <a:gd name="connsiteX3911" fmla="*/ 5818179 w 13529165"/>
              <a:gd name="connsiteY3911" fmla="*/ 5139463 h 6208152"/>
              <a:gd name="connsiteX3912" fmla="*/ 5834275 w 13529165"/>
              <a:gd name="connsiteY3912" fmla="*/ 5142374 h 6208152"/>
              <a:gd name="connsiteX3913" fmla="*/ 5845580 w 13529165"/>
              <a:gd name="connsiteY3913" fmla="*/ 5138417 h 6208152"/>
              <a:gd name="connsiteX3914" fmla="*/ 5862895 w 13529165"/>
              <a:gd name="connsiteY3914" fmla="*/ 5137566 h 6208152"/>
              <a:gd name="connsiteX3915" fmla="*/ 5895353 w 13529165"/>
              <a:gd name="connsiteY3915" fmla="*/ 5139300 h 6208152"/>
              <a:gd name="connsiteX3916" fmla="*/ 5942449 w 13529165"/>
              <a:gd name="connsiteY3916" fmla="*/ 5254352 h 6208152"/>
              <a:gd name="connsiteX3917" fmla="*/ 5942925 w 13529165"/>
              <a:gd name="connsiteY3917" fmla="*/ 5306236 h 6208152"/>
              <a:gd name="connsiteX3918" fmla="*/ 5943015 w 13529165"/>
              <a:gd name="connsiteY3918" fmla="*/ 5298665 h 6208152"/>
              <a:gd name="connsiteX3919" fmla="*/ 5951702 w 13529165"/>
              <a:gd name="connsiteY3919" fmla="*/ 5152724 h 6208152"/>
              <a:gd name="connsiteX3920" fmla="*/ 6108311 w 13529165"/>
              <a:gd name="connsiteY3920" fmla="*/ 5142423 h 6208152"/>
              <a:gd name="connsiteX3921" fmla="*/ 6183135 w 13529165"/>
              <a:gd name="connsiteY3921" fmla="*/ 5144941 h 6208152"/>
              <a:gd name="connsiteX3922" fmla="*/ 6202800 w 13529165"/>
              <a:gd name="connsiteY3922" fmla="*/ 5158251 h 6208152"/>
              <a:gd name="connsiteX3923" fmla="*/ 6176768 w 13529165"/>
              <a:gd name="connsiteY3923" fmla="*/ 5170090 h 6208152"/>
              <a:gd name="connsiteX3924" fmla="*/ 6126608 w 13529165"/>
              <a:gd name="connsiteY3924" fmla="*/ 5171431 h 6208152"/>
              <a:gd name="connsiteX3925" fmla="*/ 6018225 w 13529165"/>
              <a:gd name="connsiteY3925" fmla="*/ 5172151 h 6208152"/>
              <a:gd name="connsiteX3926" fmla="*/ 5984904 w 13529165"/>
              <a:gd name="connsiteY3926" fmla="*/ 5175797 h 6208152"/>
              <a:gd name="connsiteX3927" fmla="*/ 5976008 w 13529165"/>
              <a:gd name="connsiteY3927" fmla="*/ 5178413 h 6208152"/>
              <a:gd name="connsiteX3928" fmla="*/ 5973301 w 13529165"/>
              <a:gd name="connsiteY3928" fmla="*/ 5291225 h 6208152"/>
              <a:gd name="connsiteX3929" fmla="*/ 5973569 w 13529165"/>
              <a:gd name="connsiteY3929" fmla="*/ 5420291 h 6208152"/>
              <a:gd name="connsiteX3930" fmla="*/ 5991509 w 13529165"/>
              <a:gd name="connsiteY3930" fmla="*/ 5424428 h 6208152"/>
              <a:gd name="connsiteX3931" fmla="*/ 6044228 w 13529165"/>
              <a:gd name="connsiteY3931" fmla="*/ 5442186 h 6208152"/>
              <a:gd name="connsiteX3932" fmla="*/ 6037831 w 13529165"/>
              <a:gd name="connsiteY3932" fmla="*/ 5457279 h 6208152"/>
              <a:gd name="connsiteX3933" fmla="*/ 6032208 w 13529165"/>
              <a:gd name="connsiteY3933" fmla="*/ 5460010 h 6208152"/>
              <a:gd name="connsiteX3934" fmla="*/ 6036492 w 13529165"/>
              <a:gd name="connsiteY3934" fmla="*/ 5468186 h 6208152"/>
              <a:gd name="connsiteX3935" fmla="*/ 6020456 w 13529165"/>
              <a:gd name="connsiteY3935" fmla="*/ 5481709 h 6208152"/>
              <a:gd name="connsiteX3936" fmla="*/ 5982137 w 13529165"/>
              <a:gd name="connsiteY3936" fmla="*/ 5485764 h 6208152"/>
              <a:gd name="connsiteX3937" fmla="*/ 5924271 w 13529165"/>
              <a:gd name="connsiteY3937" fmla="*/ 5481431 h 6208152"/>
              <a:gd name="connsiteX3938" fmla="*/ 5899340 w 13529165"/>
              <a:gd name="connsiteY3938" fmla="*/ 5468006 h 6208152"/>
              <a:gd name="connsiteX3939" fmla="*/ 5901720 w 13529165"/>
              <a:gd name="connsiteY3939" fmla="*/ 5461400 h 6208152"/>
              <a:gd name="connsiteX3940" fmla="*/ 5891367 w 13529165"/>
              <a:gd name="connsiteY3940" fmla="*/ 5462855 h 6208152"/>
              <a:gd name="connsiteX3941" fmla="*/ 5892884 w 13529165"/>
              <a:gd name="connsiteY3941" fmla="*/ 5470720 h 6208152"/>
              <a:gd name="connsiteX3942" fmla="*/ 5876759 w 13529165"/>
              <a:gd name="connsiteY3942" fmla="*/ 5480940 h 6208152"/>
              <a:gd name="connsiteX3943" fmla="*/ 5859236 w 13529165"/>
              <a:gd name="connsiteY3943" fmla="*/ 5474203 h 6208152"/>
              <a:gd name="connsiteX3944" fmla="*/ 5853464 w 13529165"/>
              <a:gd name="connsiteY3944" fmla="*/ 5474874 h 6208152"/>
              <a:gd name="connsiteX3945" fmla="*/ 5835227 w 13529165"/>
              <a:gd name="connsiteY3945" fmla="*/ 5466747 h 6208152"/>
              <a:gd name="connsiteX3946" fmla="*/ 5836060 w 13529165"/>
              <a:gd name="connsiteY3946" fmla="*/ 5456102 h 6208152"/>
              <a:gd name="connsiteX3947" fmla="*/ 5833977 w 13529165"/>
              <a:gd name="connsiteY3947" fmla="*/ 5456135 h 6208152"/>
              <a:gd name="connsiteX3948" fmla="*/ 5798187 w 13529165"/>
              <a:gd name="connsiteY3948" fmla="*/ 5449954 h 6208152"/>
              <a:gd name="connsiteX3949" fmla="*/ 5794735 w 13529165"/>
              <a:gd name="connsiteY3949" fmla="*/ 5447027 h 6208152"/>
              <a:gd name="connsiteX3950" fmla="*/ 5793694 w 13529165"/>
              <a:gd name="connsiteY3950" fmla="*/ 5449103 h 6208152"/>
              <a:gd name="connsiteX3951" fmla="*/ 5805148 w 13529165"/>
              <a:gd name="connsiteY3951" fmla="*/ 5457328 h 6208152"/>
              <a:gd name="connsiteX3952" fmla="*/ 5802590 w 13529165"/>
              <a:gd name="connsiteY3952" fmla="*/ 5470312 h 6208152"/>
              <a:gd name="connsiteX3953" fmla="*/ 5723006 w 13529165"/>
              <a:gd name="connsiteY3953" fmla="*/ 5478177 h 6208152"/>
              <a:gd name="connsiteX3954" fmla="*/ 5621733 w 13529165"/>
              <a:gd name="connsiteY3954" fmla="*/ 5475332 h 6208152"/>
              <a:gd name="connsiteX3955" fmla="*/ 5570532 w 13529165"/>
              <a:gd name="connsiteY3955" fmla="*/ 5459814 h 6208152"/>
              <a:gd name="connsiteX3956" fmla="*/ 5573447 w 13529165"/>
              <a:gd name="connsiteY3956" fmla="*/ 5451899 h 6208152"/>
              <a:gd name="connsiteX3957" fmla="*/ 5570413 w 13529165"/>
              <a:gd name="connsiteY3957" fmla="*/ 5450166 h 6208152"/>
              <a:gd name="connsiteX3958" fmla="*/ 5562499 w 13529165"/>
              <a:gd name="connsiteY3958" fmla="*/ 5432441 h 6208152"/>
              <a:gd name="connsiteX3959" fmla="*/ 5582938 w 13529165"/>
              <a:gd name="connsiteY3959" fmla="*/ 5421681 h 6208152"/>
              <a:gd name="connsiteX3960" fmla="*/ 5603347 w 13529165"/>
              <a:gd name="connsiteY3960" fmla="*/ 5424902 h 6208152"/>
              <a:gd name="connsiteX3961" fmla="*/ 5612748 w 13529165"/>
              <a:gd name="connsiteY3961" fmla="*/ 5426292 h 6208152"/>
              <a:gd name="connsiteX3962" fmla="*/ 5671299 w 13529165"/>
              <a:gd name="connsiteY3962" fmla="*/ 5413865 h 6208152"/>
              <a:gd name="connsiteX3963" fmla="*/ 5695159 w 13529165"/>
              <a:gd name="connsiteY3963" fmla="*/ 5417675 h 6208152"/>
              <a:gd name="connsiteX3964" fmla="*/ 5705304 w 13529165"/>
              <a:gd name="connsiteY3964" fmla="*/ 5419392 h 6208152"/>
              <a:gd name="connsiteX3965" fmla="*/ 5712831 w 13529165"/>
              <a:gd name="connsiteY3965" fmla="*/ 5418525 h 6208152"/>
              <a:gd name="connsiteX3966" fmla="*/ 5732348 w 13529165"/>
              <a:gd name="connsiteY3966" fmla="*/ 5416154 h 6208152"/>
              <a:gd name="connsiteX3967" fmla="*/ 5765163 w 13529165"/>
              <a:gd name="connsiteY3967" fmla="*/ 5427470 h 6208152"/>
              <a:gd name="connsiteX3968" fmla="*/ 5776409 w 13529165"/>
              <a:gd name="connsiteY3968" fmla="*/ 5424003 h 6208152"/>
              <a:gd name="connsiteX3969" fmla="*/ 5793635 w 13529165"/>
              <a:gd name="connsiteY3969" fmla="*/ 5432555 h 6208152"/>
              <a:gd name="connsiteX3970" fmla="*/ 5821630 w 13529165"/>
              <a:gd name="connsiteY3970" fmla="*/ 5425131 h 6208152"/>
              <a:gd name="connsiteX3971" fmla="*/ 5873486 w 13529165"/>
              <a:gd name="connsiteY3971" fmla="*/ 5431280 h 6208152"/>
              <a:gd name="connsiteX3972" fmla="*/ 5890445 w 13529165"/>
              <a:gd name="connsiteY3972" fmla="*/ 5434321 h 6208152"/>
              <a:gd name="connsiteX3973" fmla="*/ 5902732 w 13529165"/>
              <a:gd name="connsiteY3973" fmla="*/ 5429759 h 6208152"/>
              <a:gd name="connsiteX3974" fmla="*/ 5909128 w 13529165"/>
              <a:gd name="connsiteY3974" fmla="*/ 5313497 h 6208152"/>
              <a:gd name="connsiteX3975" fmla="*/ 5908474 w 13529165"/>
              <a:gd name="connsiteY3975" fmla="*/ 5235449 h 6208152"/>
              <a:gd name="connsiteX3976" fmla="*/ 5906451 w 13529165"/>
              <a:gd name="connsiteY3976" fmla="*/ 5170270 h 6208152"/>
              <a:gd name="connsiteX3977" fmla="*/ 5898180 w 13529165"/>
              <a:gd name="connsiteY3977" fmla="*/ 5169371 h 6208152"/>
              <a:gd name="connsiteX3978" fmla="*/ 5892468 w 13529165"/>
              <a:gd name="connsiteY3978" fmla="*/ 5169616 h 6208152"/>
              <a:gd name="connsiteX3979" fmla="*/ 5885119 w 13529165"/>
              <a:gd name="connsiteY3979" fmla="*/ 5169894 h 6208152"/>
              <a:gd name="connsiteX3980" fmla="*/ 5836149 w 13529165"/>
              <a:gd name="connsiteY3980" fmla="*/ 5160443 h 6208152"/>
              <a:gd name="connsiteX3981" fmla="*/ 5832162 w 13529165"/>
              <a:gd name="connsiteY3981" fmla="*/ 5163811 h 6208152"/>
              <a:gd name="connsiteX3982" fmla="*/ 5801370 w 13529165"/>
              <a:gd name="connsiteY3982" fmla="*/ 5171006 h 6208152"/>
              <a:gd name="connsiteX3983" fmla="*/ 5777034 w 13529165"/>
              <a:gd name="connsiteY3983" fmla="*/ 5166853 h 6208152"/>
              <a:gd name="connsiteX3984" fmla="*/ 5768941 w 13529165"/>
              <a:gd name="connsiteY3984" fmla="*/ 5161162 h 6208152"/>
              <a:gd name="connsiteX3985" fmla="*/ 5750525 w 13529165"/>
              <a:gd name="connsiteY3985" fmla="*/ 5164220 h 6208152"/>
              <a:gd name="connsiteX3986" fmla="*/ 5733389 w 13529165"/>
              <a:gd name="connsiteY3986" fmla="*/ 5161882 h 6208152"/>
              <a:gd name="connsiteX3987" fmla="*/ 5727468 w 13529165"/>
              <a:gd name="connsiteY3987" fmla="*/ 5166722 h 6208152"/>
              <a:gd name="connsiteX3988" fmla="*/ 5707208 w 13529165"/>
              <a:gd name="connsiteY3988" fmla="*/ 5164874 h 6208152"/>
              <a:gd name="connsiteX3989" fmla="*/ 5654370 w 13529165"/>
              <a:gd name="connsiteY3989" fmla="*/ 5168668 h 6208152"/>
              <a:gd name="connsiteX3990" fmla="*/ 5594333 w 13529165"/>
              <a:gd name="connsiteY3990" fmla="*/ 5153967 h 6208152"/>
              <a:gd name="connsiteX3991" fmla="*/ 5604388 w 13529165"/>
              <a:gd name="connsiteY3991" fmla="*/ 5137583 h 6208152"/>
              <a:gd name="connsiteX3992" fmla="*/ 5623251 w 13529165"/>
              <a:gd name="connsiteY3992" fmla="*/ 5134639 h 6208152"/>
              <a:gd name="connsiteX3993" fmla="*/ 68382 w 13529165"/>
              <a:gd name="connsiteY3993" fmla="*/ 5134639 h 6208152"/>
              <a:gd name="connsiteX3994" fmla="*/ 119643 w 13529165"/>
              <a:gd name="connsiteY3994" fmla="*/ 5137926 h 6208152"/>
              <a:gd name="connsiteX3995" fmla="*/ 150673 w 13529165"/>
              <a:gd name="connsiteY3995" fmla="*/ 5143240 h 6208152"/>
              <a:gd name="connsiteX3996" fmla="*/ 163257 w 13529165"/>
              <a:gd name="connsiteY3996" fmla="*/ 5138564 h 6208152"/>
              <a:gd name="connsiteX3997" fmla="*/ 178163 w 13529165"/>
              <a:gd name="connsiteY3997" fmla="*/ 5142684 h 6208152"/>
              <a:gd name="connsiteX3998" fmla="*/ 182685 w 13529165"/>
              <a:gd name="connsiteY3998" fmla="*/ 5140820 h 6208152"/>
              <a:gd name="connsiteX3999" fmla="*/ 195656 w 13529165"/>
              <a:gd name="connsiteY3999" fmla="*/ 5139300 h 6208152"/>
              <a:gd name="connsiteX4000" fmla="*/ 208598 w 13529165"/>
              <a:gd name="connsiteY4000" fmla="*/ 5140804 h 6208152"/>
              <a:gd name="connsiteX4001" fmla="*/ 210205 w 13529165"/>
              <a:gd name="connsiteY4001" fmla="*/ 5141311 h 6208152"/>
              <a:gd name="connsiteX4002" fmla="*/ 231417 w 13529165"/>
              <a:gd name="connsiteY4002" fmla="*/ 5137812 h 6208152"/>
              <a:gd name="connsiteX4003" fmla="*/ 251498 w 13529165"/>
              <a:gd name="connsiteY4003" fmla="*/ 5139692 h 6208152"/>
              <a:gd name="connsiteX4004" fmla="*/ 255931 w 13529165"/>
              <a:gd name="connsiteY4004" fmla="*/ 5139610 h 6208152"/>
              <a:gd name="connsiteX4005" fmla="*/ 263309 w 13529165"/>
              <a:gd name="connsiteY4005" fmla="*/ 5139463 h 6208152"/>
              <a:gd name="connsiteX4006" fmla="*/ 279405 w 13529165"/>
              <a:gd name="connsiteY4006" fmla="*/ 5142374 h 6208152"/>
              <a:gd name="connsiteX4007" fmla="*/ 290710 w 13529165"/>
              <a:gd name="connsiteY4007" fmla="*/ 5138417 h 6208152"/>
              <a:gd name="connsiteX4008" fmla="*/ 308025 w 13529165"/>
              <a:gd name="connsiteY4008" fmla="*/ 5137566 h 6208152"/>
              <a:gd name="connsiteX4009" fmla="*/ 340483 w 13529165"/>
              <a:gd name="connsiteY4009" fmla="*/ 5139300 h 6208152"/>
              <a:gd name="connsiteX4010" fmla="*/ 387579 w 13529165"/>
              <a:gd name="connsiteY4010" fmla="*/ 5254352 h 6208152"/>
              <a:gd name="connsiteX4011" fmla="*/ 388055 w 13529165"/>
              <a:gd name="connsiteY4011" fmla="*/ 5306236 h 6208152"/>
              <a:gd name="connsiteX4012" fmla="*/ 388144 w 13529165"/>
              <a:gd name="connsiteY4012" fmla="*/ 5298665 h 6208152"/>
              <a:gd name="connsiteX4013" fmla="*/ 396831 w 13529165"/>
              <a:gd name="connsiteY4013" fmla="*/ 5152724 h 6208152"/>
              <a:gd name="connsiteX4014" fmla="*/ 553439 w 13529165"/>
              <a:gd name="connsiteY4014" fmla="*/ 5142423 h 6208152"/>
              <a:gd name="connsiteX4015" fmla="*/ 628262 w 13529165"/>
              <a:gd name="connsiteY4015" fmla="*/ 5144941 h 6208152"/>
              <a:gd name="connsiteX4016" fmla="*/ 647927 w 13529165"/>
              <a:gd name="connsiteY4016" fmla="*/ 5158251 h 6208152"/>
              <a:gd name="connsiteX4017" fmla="*/ 621895 w 13529165"/>
              <a:gd name="connsiteY4017" fmla="*/ 5170090 h 6208152"/>
              <a:gd name="connsiteX4018" fmla="*/ 571735 w 13529165"/>
              <a:gd name="connsiteY4018" fmla="*/ 5171431 h 6208152"/>
              <a:gd name="connsiteX4019" fmla="*/ 463353 w 13529165"/>
              <a:gd name="connsiteY4019" fmla="*/ 5172151 h 6208152"/>
              <a:gd name="connsiteX4020" fmla="*/ 430033 w 13529165"/>
              <a:gd name="connsiteY4020" fmla="*/ 5175797 h 6208152"/>
              <a:gd name="connsiteX4021" fmla="*/ 421137 w 13529165"/>
              <a:gd name="connsiteY4021" fmla="*/ 5178413 h 6208152"/>
              <a:gd name="connsiteX4022" fmla="*/ 418430 w 13529165"/>
              <a:gd name="connsiteY4022" fmla="*/ 5291225 h 6208152"/>
              <a:gd name="connsiteX4023" fmla="*/ 418698 w 13529165"/>
              <a:gd name="connsiteY4023" fmla="*/ 5420291 h 6208152"/>
              <a:gd name="connsiteX4024" fmla="*/ 436637 w 13529165"/>
              <a:gd name="connsiteY4024" fmla="*/ 5424428 h 6208152"/>
              <a:gd name="connsiteX4025" fmla="*/ 489356 w 13529165"/>
              <a:gd name="connsiteY4025" fmla="*/ 5442186 h 6208152"/>
              <a:gd name="connsiteX4026" fmla="*/ 482959 w 13529165"/>
              <a:gd name="connsiteY4026" fmla="*/ 5457279 h 6208152"/>
              <a:gd name="connsiteX4027" fmla="*/ 477336 w 13529165"/>
              <a:gd name="connsiteY4027" fmla="*/ 5460010 h 6208152"/>
              <a:gd name="connsiteX4028" fmla="*/ 481621 w 13529165"/>
              <a:gd name="connsiteY4028" fmla="*/ 5468186 h 6208152"/>
              <a:gd name="connsiteX4029" fmla="*/ 465585 w 13529165"/>
              <a:gd name="connsiteY4029" fmla="*/ 5481709 h 6208152"/>
              <a:gd name="connsiteX4030" fmla="*/ 427266 w 13529165"/>
              <a:gd name="connsiteY4030" fmla="*/ 5485764 h 6208152"/>
              <a:gd name="connsiteX4031" fmla="*/ 369401 w 13529165"/>
              <a:gd name="connsiteY4031" fmla="*/ 5481431 h 6208152"/>
              <a:gd name="connsiteX4032" fmla="*/ 344470 w 13529165"/>
              <a:gd name="connsiteY4032" fmla="*/ 5468006 h 6208152"/>
              <a:gd name="connsiteX4033" fmla="*/ 346850 w 13529165"/>
              <a:gd name="connsiteY4033" fmla="*/ 5461400 h 6208152"/>
              <a:gd name="connsiteX4034" fmla="*/ 336497 w 13529165"/>
              <a:gd name="connsiteY4034" fmla="*/ 5462855 h 6208152"/>
              <a:gd name="connsiteX4035" fmla="*/ 338014 w 13529165"/>
              <a:gd name="connsiteY4035" fmla="*/ 5470720 h 6208152"/>
              <a:gd name="connsiteX4036" fmla="*/ 321888 w 13529165"/>
              <a:gd name="connsiteY4036" fmla="*/ 5480940 h 6208152"/>
              <a:gd name="connsiteX4037" fmla="*/ 304366 w 13529165"/>
              <a:gd name="connsiteY4037" fmla="*/ 5474203 h 6208152"/>
              <a:gd name="connsiteX4038" fmla="*/ 298594 w 13529165"/>
              <a:gd name="connsiteY4038" fmla="*/ 5474874 h 6208152"/>
              <a:gd name="connsiteX4039" fmla="*/ 280357 w 13529165"/>
              <a:gd name="connsiteY4039" fmla="*/ 5466747 h 6208152"/>
              <a:gd name="connsiteX4040" fmla="*/ 281189 w 13529165"/>
              <a:gd name="connsiteY4040" fmla="*/ 5456102 h 6208152"/>
              <a:gd name="connsiteX4041" fmla="*/ 279107 w 13529165"/>
              <a:gd name="connsiteY4041" fmla="*/ 5456135 h 6208152"/>
              <a:gd name="connsiteX4042" fmla="*/ 243317 w 13529165"/>
              <a:gd name="connsiteY4042" fmla="*/ 5449954 h 6208152"/>
              <a:gd name="connsiteX4043" fmla="*/ 239866 w 13529165"/>
              <a:gd name="connsiteY4043" fmla="*/ 5447027 h 6208152"/>
              <a:gd name="connsiteX4044" fmla="*/ 238825 w 13529165"/>
              <a:gd name="connsiteY4044" fmla="*/ 5449103 h 6208152"/>
              <a:gd name="connsiteX4045" fmla="*/ 250279 w 13529165"/>
              <a:gd name="connsiteY4045" fmla="*/ 5457328 h 6208152"/>
              <a:gd name="connsiteX4046" fmla="*/ 247720 w 13529165"/>
              <a:gd name="connsiteY4046" fmla="*/ 5470312 h 6208152"/>
              <a:gd name="connsiteX4047" fmla="*/ 168137 w 13529165"/>
              <a:gd name="connsiteY4047" fmla="*/ 5478177 h 6208152"/>
              <a:gd name="connsiteX4048" fmla="*/ 66865 w 13529165"/>
              <a:gd name="connsiteY4048" fmla="*/ 5475332 h 6208152"/>
              <a:gd name="connsiteX4049" fmla="*/ 15664 w 13529165"/>
              <a:gd name="connsiteY4049" fmla="*/ 5459814 h 6208152"/>
              <a:gd name="connsiteX4050" fmla="*/ 18580 w 13529165"/>
              <a:gd name="connsiteY4050" fmla="*/ 5451899 h 6208152"/>
              <a:gd name="connsiteX4051" fmla="*/ 15545 w 13529165"/>
              <a:gd name="connsiteY4051" fmla="*/ 5450166 h 6208152"/>
              <a:gd name="connsiteX4052" fmla="*/ 7631 w 13529165"/>
              <a:gd name="connsiteY4052" fmla="*/ 5432441 h 6208152"/>
              <a:gd name="connsiteX4053" fmla="*/ 28070 w 13529165"/>
              <a:gd name="connsiteY4053" fmla="*/ 5421681 h 6208152"/>
              <a:gd name="connsiteX4054" fmla="*/ 48478 w 13529165"/>
              <a:gd name="connsiteY4054" fmla="*/ 5424902 h 6208152"/>
              <a:gd name="connsiteX4055" fmla="*/ 57880 w 13529165"/>
              <a:gd name="connsiteY4055" fmla="*/ 5426292 h 6208152"/>
              <a:gd name="connsiteX4056" fmla="*/ 116430 w 13529165"/>
              <a:gd name="connsiteY4056" fmla="*/ 5413865 h 6208152"/>
              <a:gd name="connsiteX4057" fmla="*/ 140290 w 13529165"/>
              <a:gd name="connsiteY4057" fmla="*/ 5417675 h 6208152"/>
              <a:gd name="connsiteX4058" fmla="*/ 150435 w 13529165"/>
              <a:gd name="connsiteY4058" fmla="*/ 5419392 h 6208152"/>
              <a:gd name="connsiteX4059" fmla="*/ 157962 w 13529165"/>
              <a:gd name="connsiteY4059" fmla="*/ 5418525 h 6208152"/>
              <a:gd name="connsiteX4060" fmla="*/ 177478 w 13529165"/>
              <a:gd name="connsiteY4060" fmla="*/ 5416154 h 6208152"/>
              <a:gd name="connsiteX4061" fmla="*/ 210294 w 13529165"/>
              <a:gd name="connsiteY4061" fmla="*/ 5427470 h 6208152"/>
              <a:gd name="connsiteX4062" fmla="*/ 221540 w 13529165"/>
              <a:gd name="connsiteY4062" fmla="*/ 5424003 h 6208152"/>
              <a:gd name="connsiteX4063" fmla="*/ 238765 w 13529165"/>
              <a:gd name="connsiteY4063" fmla="*/ 5432555 h 6208152"/>
              <a:gd name="connsiteX4064" fmla="*/ 266760 w 13529165"/>
              <a:gd name="connsiteY4064" fmla="*/ 5425131 h 6208152"/>
              <a:gd name="connsiteX4065" fmla="*/ 318616 w 13529165"/>
              <a:gd name="connsiteY4065" fmla="*/ 5431280 h 6208152"/>
              <a:gd name="connsiteX4066" fmla="*/ 335574 w 13529165"/>
              <a:gd name="connsiteY4066" fmla="*/ 5434321 h 6208152"/>
              <a:gd name="connsiteX4067" fmla="*/ 347861 w 13529165"/>
              <a:gd name="connsiteY4067" fmla="*/ 5429759 h 6208152"/>
              <a:gd name="connsiteX4068" fmla="*/ 354257 w 13529165"/>
              <a:gd name="connsiteY4068" fmla="*/ 5313497 h 6208152"/>
              <a:gd name="connsiteX4069" fmla="*/ 353603 w 13529165"/>
              <a:gd name="connsiteY4069" fmla="*/ 5235449 h 6208152"/>
              <a:gd name="connsiteX4070" fmla="*/ 351580 w 13529165"/>
              <a:gd name="connsiteY4070" fmla="*/ 5170270 h 6208152"/>
              <a:gd name="connsiteX4071" fmla="*/ 343309 w 13529165"/>
              <a:gd name="connsiteY4071" fmla="*/ 5169371 h 6208152"/>
              <a:gd name="connsiteX4072" fmla="*/ 337597 w 13529165"/>
              <a:gd name="connsiteY4072" fmla="*/ 5169616 h 6208152"/>
              <a:gd name="connsiteX4073" fmla="*/ 330249 w 13529165"/>
              <a:gd name="connsiteY4073" fmla="*/ 5169894 h 6208152"/>
              <a:gd name="connsiteX4074" fmla="*/ 281279 w 13529165"/>
              <a:gd name="connsiteY4074" fmla="*/ 5160443 h 6208152"/>
              <a:gd name="connsiteX4075" fmla="*/ 277293 w 13529165"/>
              <a:gd name="connsiteY4075" fmla="*/ 5163811 h 6208152"/>
              <a:gd name="connsiteX4076" fmla="*/ 246500 w 13529165"/>
              <a:gd name="connsiteY4076" fmla="*/ 5171006 h 6208152"/>
              <a:gd name="connsiteX4077" fmla="*/ 222164 w 13529165"/>
              <a:gd name="connsiteY4077" fmla="*/ 5166853 h 6208152"/>
              <a:gd name="connsiteX4078" fmla="*/ 214072 w 13529165"/>
              <a:gd name="connsiteY4078" fmla="*/ 5161162 h 6208152"/>
              <a:gd name="connsiteX4079" fmla="*/ 195656 w 13529165"/>
              <a:gd name="connsiteY4079" fmla="*/ 5164220 h 6208152"/>
              <a:gd name="connsiteX4080" fmla="*/ 178520 w 13529165"/>
              <a:gd name="connsiteY4080" fmla="*/ 5161882 h 6208152"/>
              <a:gd name="connsiteX4081" fmla="*/ 172599 w 13529165"/>
              <a:gd name="connsiteY4081" fmla="*/ 5166722 h 6208152"/>
              <a:gd name="connsiteX4082" fmla="*/ 152339 w 13529165"/>
              <a:gd name="connsiteY4082" fmla="*/ 5164874 h 6208152"/>
              <a:gd name="connsiteX4083" fmla="*/ 99501 w 13529165"/>
              <a:gd name="connsiteY4083" fmla="*/ 5168668 h 6208152"/>
              <a:gd name="connsiteX4084" fmla="*/ 39465 w 13529165"/>
              <a:gd name="connsiteY4084" fmla="*/ 5153967 h 6208152"/>
              <a:gd name="connsiteX4085" fmla="*/ 49520 w 13529165"/>
              <a:gd name="connsiteY4085" fmla="*/ 5137583 h 6208152"/>
              <a:gd name="connsiteX4086" fmla="*/ 68382 w 13529165"/>
              <a:gd name="connsiteY4086" fmla="*/ 5134639 h 6208152"/>
              <a:gd name="connsiteX4087" fmla="*/ 5148092 w 13529165"/>
              <a:gd name="connsiteY4087" fmla="*/ 5111092 h 6208152"/>
              <a:gd name="connsiteX4088" fmla="*/ 4892368 w 13529165"/>
              <a:gd name="connsiteY4088" fmla="*/ 5124382 h 6208152"/>
              <a:gd name="connsiteX4089" fmla="*/ 4873787 w 13529165"/>
              <a:gd name="connsiteY4089" fmla="*/ 5124301 h 6208152"/>
              <a:gd name="connsiteX4090" fmla="*/ 4730918 w 13529165"/>
              <a:gd name="connsiteY4090" fmla="*/ 5123491 h 6208152"/>
              <a:gd name="connsiteX4091" fmla="*/ 4559323 w 13529165"/>
              <a:gd name="connsiteY4091" fmla="*/ 5128272 h 6208152"/>
              <a:gd name="connsiteX4092" fmla="*/ 4366829 w 13529165"/>
              <a:gd name="connsiteY4092" fmla="*/ 5133782 h 6208152"/>
              <a:gd name="connsiteX4093" fmla="*/ 4333724 w 13529165"/>
              <a:gd name="connsiteY4093" fmla="*/ 5134349 h 6208152"/>
              <a:gd name="connsiteX4094" fmla="*/ 4329355 w 13529165"/>
              <a:gd name="connsiteY4094" fmla="*/ 5148288 h 6208152"/>
              <a:gd name="connsiteX4095" fmla="*/ 4295628 w 13529165"/>
              <a:gd name="connsiteY4095" fmla="*/ 5178838 h 6208152"/>
              <a:gd name="connsiteX4096" fmla="*/ 4287196 w 13529165"/>
              <a:gd name="connsiteY4096" fmla="*/ 5179324 h 6208152"/>
              <a:gd name="connsiteX4097" fmla="*/ 4291411 w 13529165"/>
              <a:gd name="connsiteY4097" fmla="*/ 5200961 h 6208152"/>
              <a:gd name="connsiteX4098" fmla="*/ 4289537 w 13529165"/>
              <a:gd name="connsiteY4098" fmla="*/ 5218951 h 6208152"/>
              <a:gd name="connsiteX4099" fmla="*/ 4295159 w 13529165"/>
              <a:gd name="connsiteY4099" fmla="*/ 5234266 h 6208152"/>
              <a:gd name="connsiteX4100" fmla="*/ 4299688 w 13529165"/>
              <a:gd name="connsiteY4100" fmla="*/ 5222759 h 6208152"/>
              <a:gd name="connsiteX4101" fmla="*/ 4302656 w 13529165"/>
              <a:gd name="connsiteY4101" fmla="*/ 5219518 h 6208152"/>
              <a:gd name="connsiteX4102" fmla="*/ 4307651 w 13529165"/>
              <a:gd name="connsiteY4102" fmla="*/ 5219356 h 6208152"/>
              <a:gd name="connsiteX4103" fmla="*/ 4323577 w 13529165"/>
              <a:gd name="connsiteY4103" fmla="*/ 5248448 h 6208152"/>
              <a:gd name="connsiteX4104" fmla="*/ 4327481 w 13529165"/>
              <a:gd name="connsiteY4104" fmla="*/ 5324378 h 6208152"/>
              <a:gd name="connsiteX4105" fmla="*/ 4331231 w 13529165"/>
              <a:gd name="connsiteY4105" fmla="*/ 5377051 h 6208152"/>
              <a:gd name="connsiteX4106" fmla="*/ 4390720 w 13529165"/>
              <a:gd name="connsiteY4106" fmla="*/ 5376322 h 6208152"/>
              <a:gd name="connsiteX4107" fmla="*/ 4389939 w 13529165"/>
              <a:gd name="connsiteY4107" fmla="*/ 5370973 h 6208152"/>
              <a:gd name="connsiteX4108" fmla="*/ 4407738 w 13529165"/>
              <a:gd name="connsiteY4108" fmla="*/ 5360358 h 6208152"/>
              <a:gd name="connsiteX4109" fmla="*/ 4434126 w 13529165"/>
              <a:gd name="connsiteY4109" fmla="*/ 5375998 h 6208152"/>
              <a:gd name="connsiteX4110" fmla="*/ 4460044 w 13529165"/>
              <a:gd name="connsiteY4110" fmla="*/ 5377780 h 6208152"/>
              <a:gd name="connsiteX4111" fmla="*/ 4522342 w 13529165"/>
              <a:gd name="connsiteY4111" fmla="*/ 5376160 h 6208152"/>
              <a:gd name="connsiteX4112" fmla="*/ 4633488 w 13529165"/>
              <a:gd name="connsiteY4112" fmla="*/ 5365949 h 6208152"/>
              <a:gd name="connsiteX4113" fmla="*/ 4653631 w 13529165"/>
              <a:gd name="connsiteY4113" fmla="*/ 5360844 h 6208152"/>
              <a:gd name="connsiteX4114" fmla="*/ 4666587 w 13529165"/>
              <a:gd name="connsiteY4114" fmla="*/ 5365382 h 6208152"/>
              <a:gd name="connsiteX4115" fmla="*/ 4680485 w 13529165"/>
              <a:gd name="connsiteY4115" fmla="*/ 5360115 h 6208152"/>
              <a:gd name="connsiteX4116" fmla="*/ 4698752 w 13529165"/>
              <a:gd name="connsiteY4116" fmla="*/ 5368299 h 6208152"/>
              <a:gd name="connsiteX4117" fmla="*/ 4699534 w 13529165"/>
              <a:gd name="connsiteY4117" fmla="*/ 5374863 h 6208152"/>
              <a:gd name="connsiteX4118" fmla="*/ 4716083 w 13529165"/>
              <a:gd name="connsiteY4118" fmla="*/ 5374215 h 6208152"/>
              <a:gd name="connsiteX4119" fmla="*/ 4861921 w 13529165"/>
              <a:gd name="connsiteY4119" fmla="*/ 5370163 h 6208152"/>
              <a:gd name="connsiteX4120" fmla="*/ 4963881 w 13529165"/>
              <a:gd name="connsiteY4120" fmla="*/ 5364734 h 6208152"/>
              <a:gd name="connsiteX4121" fmla="*/ 4982306 w 13529165"/>
              <a:gd name="connsiteY4121" fmla="*/ 5364977 h 6208152"/>
              <a:gd name="connsiteX4122" fmla="*/ 4983711 w 13529165"/>
              <a:gd name="connsiteY4122" fmla="*/ 5366597 h 6208152"/>
              <a:gd name="connsiteX4123" fmla="*/ 5019274 w 13529165"/>
              <a:gd name="connsiteY4123" fmla="*/ 5368299 h 6208152"/>
              <a:gd name="connsiteX4124" fmla="*/ 5120455 w 13529165"/>
              <a:gd name="connsiteY4124" fmla="*/ 5360439 h 6208152"/>
              <a:gd name="connsiteX4125" fmla="*/ 5124671 w 13529165"/>
              <a:gd name="connsiteY4125" fmla="*/ 5358899 h 6208152"/>
              <a:gd name="connsiteX4126" fmla="*/ 5123578 w 13529165"/>
              <a:gd name="connsiteY4126" fmla="*/ 5349823 h 6208152"/>
              <a:gd name="connsiteX4127" fmla="*/ 5134976 w 13529165"/>
              <a:gd name="connsiteY4127" fmla="*/ 5341720 h 6208152"/>
              <a:gd name="connsiteX4128" fmla="*/ 5160427 w 13529165"/>
              <a:gd name="connsiteY4128" fmla="*/ 5350958 h 6208152"/>
              <a:gd name="connsiteX4129" fmla="*/ 5166673 w 13529165"/>
              <a:gd name="connsiteY4129" fmla="*/ 5354766 h 6208152"/>
              <a:gd name="connsiteX4130" fmla="*/ 5164799 w 13529165"/>
              <a:gd name="connsiteY4130" fmla="*/ 5327944 h 6208152"/>
              <a:gd name="connsiteX4131" fmla="*/ 5164175 w 13529165"/>
              <a:gd name="connsiteY4131" fmla="*/ 5316274 h 6208152"/>
              <a:gd name="connsiteX4132" fmla="*/ 5152776 w 13529165"/>
              <a:gd name="connsiteY4132" fmla="*/ 5323811 h 6208152"/>
              <a:gd name="connsiteX4133" fmla="*/ 5140285 w 13529165"/>
              <a:gd name="connsiteY4133" fmla="*/ 5298852 h 6208152"/>
              <a:gd name="connsiteX4134" fmla="*/ 5146062 w 13529165"/>
              <a:gd name="connsiteY4134" fmla="*/ 5272353 h 6208152"/>
              <a:gd name="connsiteX4135" fmla="*/ 5150746 w 13529165"/>
              <a:gd name="connsiteY4135" fmla="*/ 5269436 h 6208152"/>
              <a:gd name="connsiteX4136" fmla="*/ 5141066 w 13529165"/>
              <a:gd name="connsiteY4136" fmla="*/ 5240344 h 6208152"/>
              <a:gd name="connsiteX4137" fmla="*/ 5140129 w 13529165"/>
              <a:gd name="connsiteY4137" fmla="*/ 5192209 h 6208152"/>
              <a:gd name="connsiteX4138" fmla="*/ 5148092 w 13529165"/>
              <a:gd name="connsiteY4138" fmla="*/ 5111092 h 6208152"/>
              <a:gd name="connsiteX4139" fmla="*/ 74413 w 13529165"/>
              <a:gd name="connsiteY4139" fmla="*/ 5108676 h 6208152"/>
              <a:gd name="connsiteX4140" fmla="*/ 72300 w 13529165"/>
              <a:gd name="connsiteY4140" fmla="*/ 5108829 h 6208152"/>
              <a:gd name="connsiteX4141" fmla="*/ 68157 w 13529165"/>
              <a:gd name="connsiteY4141" fmla="*/ 5108706 h 6208152"/>
              <a:gd name="connsiteX4142" fmla="*/ 70838 w 13529165"/>
              <a:gd name="connsiteY4142" fmla="*/ 5114022 h 6208152"/>
              <a:gd name="connsiteX4143" fmla="*/ 72219 w 13529165"/>
              <a:gd name="connsiteY4143" fmla="*/ 5112885 h 6208152"/>
              <a:gd name="connsiteX4144" fmla="*/ 74413 w 13529165"/>
              <a:gd name="connsiteY4144" fmla="*/ 5108676 h 6208152"/>
              <a:gd name="connsiteX4145" fmla="*/ 10098457 w 13529165"/>
              <a:gd name="connsiteY4145" fmla="*/ 5108676 h 6208152"/>
              <a:gd name="connsiteX4146" fmla="*/ 10096345 w 13529165"/>
              <a:gd name="connsiteY4146" fmla="*/ 5108829 h 6208152"/>
              <a:gd name="connsiteX4147" fmla="*/ 10092202 w 13529165"/>
              <a:gd name="connsiteY4147" fmla="*/ 5108706 h 6208152"/>
              <a:gd name="connsiteX4148" fmla="*/ 10094883 w 13529165"/>
              <a:gd name="connsiteY4148" fmla="*/ 5114022 h 6208152"/>
              <a:gd name="connsiteX4149" fmla="*/ 10096264 w 13529165"/>
              <a:gd name="connsiteY4149" fmla="*/ 5112885 h 6208152"/>
              <a:gd name="connsiteX4150" fmla="*/ 10098457 w 13529165"/>
              <a:gd name="connsiteY4150" fmla="*/ 5108676 h 6208152"/>
              <a:gd name="connsiteX4151" fmla="*/ 4226304 w 13529165"/>
              <a:gd name="connsiteY4151" fmla="*/ 5107284 h 6208152"/>
              <a:gd name="connsiteX4152" fmla="*/ 4225053 w 13529165"/>
              <a:gd name="connsiteY4152" fmla="*/ 5109228 h 6208152"/>
              <a:gd name="connsiteX4153" fmla="*/ 4229424 w 13529165"/>
              <a:gd name="connsiteY4153" fmla="*/ 5113118 h 6208152"/>
              <a:gd name="connsiteX4154" fmla="*/ 4230051 w 13529165"/>
              <a:gd name="connsiteY4154" fmla="*/ 5113037 h 6208152"/>
              <a:gd name="connsiteX4155" fmla="*/ 4226772 w 13529165"/>
              <a:gd name="connsiteY4155" fmla="*/ 5108742 h 6208152"/>
              <a:gd name="connsiteX4156" fmla="*/ 4226304 w 13529165"/>
              <a:gd name="connsiteY4156" fmla="*/ 5107284 h 6208152"/>
              <a:gd name="connsiteX4157" fmla="*/ 4233639 w 13529165"/>
              <a:gd name="connsiteY4157" fmla="*/ 5104366 h 6208152"/>
              <a:gd name="connsiteX4158" fmla="*/ 4235516 w 13529165"/>
              <a:gd name="connsiteY4158" fmla="*/ 5108742 h 6208152"/>
              <a:gd name="connsiteX4159" fmla="*/ 4235516 w 13529165"/>
              <a:gd name="connsiteY4159" fmla="*/ 5108823 h 6208152"/>
              <a:gd name="connsiteX4160" fmla="*/ 4236293 w 13529165"/>
              <a:gd name="connsiteY4160" fmla="*/ 5104934 h 6208152"/>
              <a:gd name="connsiteX4161" fmla="*/ 4233639 w 13529165"/>
              <a:gd name="connsiteY4161" fmla="*/ 5104366 h 6208152"/>
              <a:gd name="connsiteX4162" fmla="*/ 11757425 w 13529165"/>
              <a:gd name="connsiteY4162" fmla="*/ 5102970 h 6208152"/>
              <a:gd name="connsiteX4163" fmla="*/ 11757263 w 13529165"/>
              <a:gd name="connsiteY4163" fmla="*/ 5103284 h 6208152"/>
              <a:gd name="connsiteX4164" fmla="*/ 11757729 w 13529165"/>
              <a:gd name="connsiteY4164" fmla="*/ 5104781 h 6208152"/>
              <a:gd name="connsiteX4165" fmla="*/ 11758620 w 13529165"/>
              <a:gd name="connsiteY4165" fmla="*/ 5103767 h 6208152"/>
              <a:gd name="connsiteX4166" fmla="*/ 11757425 w 13529165"/>
              <a:gd name="connsiteY4166" fmla="*/ 5102970 h 6208152"/>
              <a:gd name="connsiteX4167" fmla="*/ 7288247 w 13529165"/>
              <a:gd name="connsiteY4167" fmla="*/ 5102970 h 6208152"/>
              <a:gd name="connsiteX4168" fmla="*/ 7288085 w 13529165"/>
              <a:gd name="connsiteY4168" fmla="*/ 5103284 h 6208152"/>
              <a:gd name="connsiteX4169" fmla="*/ 7288552 w 13529165"/>
              <a:gd name="connsiteY4169" fmla="*/ 5104781 h 6208152"/>
              <a:gd name="connsiteX4170" fmla="*/ 7289442 w 13529165"/>
              <a:gd name="connsiteY4170" fmla="*/ 5103767 h 6208152"/>
              <a:gd name="connsiteX4171" fmla="*/ 7288247 w 13529165"/>
              <a:gd name="connsiteY4171" fmla="*/ 5102970 h 6208152"/>
              <a:gd name="connsiteX4172" fmla="*/ 1733365 w 13529165"/>
              <a:gd name="connsiteY4172" fmla="*/ 5102970 h 6208152"/>
              <a:gd name="connsiteX4173" fmla="*/ 1733204 w 13529165"/>
              <a:gd name="connsiteY4173" fmla="*/ 5103284 h 6208152"/>
              <a:gd name="connsiteX4174" fmla="*/ 1733671 w 13529165"/>
              <a:gd name="connsiteY4174" fmla="*/ 5104781 h 6208152"/>
              <a:gd name="connsiteX4175" fmla="*/ 1734561 w 13529165"/>
              <a:gd name="connsiteY4175" fmla="*/ 5103767 h 6208152"/>
              <a:gd name="connsiteX4176" fmla="*/ 1733365 w 13529165"/>
              <a:gd name="connsiteY4176" fmla="*/ 5102970 h 6208152"/>
              <a:gd name="connsiteX4177" fmla="*/ 10095533 w 13529165"/>
              <a:gd name="connsiteY4177" fmla="*/ 5099672 h 6208152"/>
              <a:gd name="connsiteX4178" fmla="*/ 10092609 w 13529165"/>
              <a:gd name="connsiteY4178" fmla="*/ 5104128 h 6208152"/>
              <a:gd name="connsiteX4179" fmla="*/ 10098376 w 13529165"/>
              <a:gd name="connsiteY4179" fmla="*/ 5104712 h 6208152"/>
              <a:gd name="connsiteX4180" fmla="*/ 10098295 w 13529165"/>
              <a:gd name="connsiteY4180" fmla="*/ 5103974 h 6208152"/>
              <a:gd name="connsiteX4181" fmla="*/ 10095533 w 13529165"/>
              <a:gd name="connsiteY4181" fmla="*/ 5099672 h 6208152"/>
              <a:gd name="connsiteX4182" fmla="*/ 71488 w 13529165"/>
              <a:gd name="connsiteY4182" fmla="*/ 5099672 h 6208152"/>
              <a:gd name="connsiteX4183" fmla="*/ 68564 w 13529165"/>
              <a:gd name="connsiteY4183" fmla="*/ 5104128 h 6208152"/>
              <a:gd name="connsiteX4184" fmla="*/ 74331 w 13529165"/>
              <a:gd name="connsiteY4184" fmla="*/ 5104712 h 6208152"/>
              <a:gd name="connsiteX4185" fmla="*/ 74250 w 13529165"/>
              <a:gd name="connsiteY4185" fmla="*/ 5103974 h 6208152"/>
              <a:gd name="connsiteX4186" fmla="*/ 71488 w 13529165"/>
              <a:gd name="connsiteY4186" fmla="*/ 5099672 h 6208152"/>
              <a:gd name="connsiteX4187" fmla="*/ 4390877 w 13529165"/>
              <a:gd name="connsiteY4187" fmla="*/ 5097883 h 6208152"/>
              <a:gd name="connsiteX4188" fmla="*/ 4242853 w 13529165"/>
              <a:gd name="connsiteY4188" fmla="*/ 5099018 h 6208152"/>
              <a:gd name="connsiteX4189" fmla="*/ 4245974 w 13529165"/>
              <a:gd name="connsiteY4189" fmla="*/ 5108742 h 6208152"/>
              <a:gd name="connsiteX4190" fmla="*/ 4245662 w 13529165"/>
              <a:gd name="connsiteY4190" fmla="*/ 5112875 h 6208152"/>
              <a:gd name="connsiteX4191" fmla="*/ 4247533 w 13529165"/>
              <a:gd name="connsiteY4191" fmla="*/ 5112713 h 6208152"/>
              <a:gd name="connsiteX4192" fmla="*/ 4249253 w 13529165"/>
              <a:gd name="connsiteY4192" fmla="*/ 5112713 h 6208152"/>
              <a:gd name="connsiteX4193" fmla="*/ 4282511 w 13529165"/>
              <a:gd name="connsiteY4193" fmla="*/ 5124868 h 6208152"/>
              <a:gd name="connsiteX4194" fmla="*/ 4294847 w 13529165"/>
              <a:gd name="connsiteY4194" fmla="*/ 5139941 h 6208152"/>
              <a:gd name="connsiteX4195" fmla="*/ 4298441 w 13529165"/>
              <a:gd name="connsiteY4195" fmla="*/ 5131756 h 6208152"/>
              <a:gd name="connsiteX4196" fmla="*/ 4353087 w 13529165"/>
              <a:gd name="connsiteY4196" fmla="*/ 5103394 h 6208152"/>
              <a:gd name="connsiteX4197" fmla="*/ 4366829 w 13529165"/>
              <a:gd name="connsiteY4197" fmla="*/ 5103394 h 6208152"/>
              <a:gd name="connsiteX4198" fmla="*/ 4369329 w 13529165"/>
              <a:gd name="connsiteY4198" fmla="*/ 5103475 h 6208152"/>
              <a:gd name="connsiteX4199" fmla="*/ 4373073 w 13529165"/>
              <a:gd name="connsiteY4199" fmla="*/ 5103394 h 6208152"/>
              <a:gd name="connsiteX4200" fmla="*/ 4390877 w 13529165"/>
              <a:gd name="connsiteY4200" fmla="*/ 5097883 h 6208152"/>
              <a:gd name="connsiteX4201" fmla="*/ 11879527 w 13529165"/>
              <a:gd name="connsiteY4201" fmla="*/ 5092609 h 6208152"/>
              <a:gd name="connsiteX4202" fmla="*/ 11890993 w 13529165"/>
              <a:gd name="connsiteY4202" fmla="*/ 5094030 h 6208152"/>
              <a:gd name="connsiteX4203" fmla="*/ 11901303 w 13529165"/>
              <a:gd name="connsiteY4203" fmla="*/ 5106659 h 6208152"/>
              <a:gd name="connsiteX4204" fmla="*/ 11881370 w 13529165"/>
              <a:gd name="connsiteY4204" fmla="*/ 5117119 h 6208152"/>
              <a:gd name="connsiteX4205" fmla="*/ 11879970 w 13529165"/>
              <a:gd name="connsiteY4205" fmla="*/ 5117126 h 6208152"/>
              <a:gd name="connsiteX4206" fmla="*/ 11859560 w 13529165"/>
              <a:gd name="connsiteY4206" fmla="*/ 5107347 h 6208152"/>
              <a:gd name="connsiteX4207" fmla="*/ 11867048 w 13529165"/>
              <a:gd name="connsiteY4207" fmla="*/ 5094698 h 6208152"/>
              <a:gd name="connsiteX4208" fmla="*/ 11879527 w 13529165"/>
              <a:gd name="connsiteY4208" fmla="*/ 5092609 h 6208152"/>
              <a:gd name="connsiteX4209" fmla="*/ 7410348 w 13529165"/>
              <a:gd name="connsiteY4209" fmla="*/ 5092609 h 6208152"/>
              <a:gd name="connsiteX4210" fmla="*/ 7421814 w 13529165"/>
              <a:gd name="connsiteY4210" fmla="*/ 5094030 h 6208152"/>
              <a:gd name="connsiteX4211" fmla="*/ 7432125 w 13529165"/>
              <a:gd name="connsiteY4211" fmla="*/ 5106659 h 6208152"/>
              <a:gd name="connsiteX4212" fmla="*/ 7412192 w 13529165"/>
              <a:gd name="connsiteY4212" fmla="*/ 5117119 h 6208152"/>
              <a:gd name="connsiteX4213" fmla="*/ 7410791 w 13529165"/>
              <a:gd name="connsiteY4213" fmla="*/ 5117126 h 6208152"/>
              <a:gd name="connsiteX4214" fmla="*/ 7390381 w 13529165"/>
              <a:gd name="connsiteY4214" fmla="*/ 5107347 h 6208152"/>
              <a:gd name="connsiteX4215" fmla="*/ 7397869 w 13529165"/>
              <a:gd name="connsiteY4215" fmla="*/ 5094698 h 6208152"/>
              <a:gd name="connsiteX4216" fmla="*/ 7410348 w 13529165"/>
              <a:gd name="connsiteY4216" fmla="*/ 5092609 h 6208152"/>
              <a:gd name="connsiteX4217" fmla="*/ 1855465 w 13529165"/>
              <a:gd name="connsiteY4217" fmla="*/ 5092609 h 6208152"/>
              <a:gd name="connsiteX4218" fmla="*/ 1866930 w 13529165"/>
              <a:gd name="connsiteY4218" fmla="*/ 5094030 h 6208152"/>
              <a:gd name="connsiteX4219" fmla="*/ 1877240 w 13529165"/>
              <a:gd name="connsiteY4219" fmla="*/ 5106659 h 6208152"/>
              <a:gd name="connsiteX4220" fmla="*/ 1857308 w 13529165"/>
              <a:gd name="connsiteY4220" fmla="*/ 5117119 h 6208152"/>
              <a:gd name="connsiteX4221" fmla="*/ 1855908 w 13529165"/>
              <a:gd name="connsiteY4221" fmla="*/ 5117126 h 6208152"/>
              <a:gd name="connsiteX4222" fmla="*/ 1835498 w 13529165"/>
              <a:gd name="connsiteY4222" fmla="*/ 5107347 h 6208152"/>
              <a:gd name="connsiteX4223" fmla="*/ 1842986 w 13529165"/>
              <a:gd name="connsiteY4223" fmla="*/ 5094698 h 6208152"/>
              <a:gd name="connsiteX4224" fmla="*/ 1855465 w 13529165"/>
              <a:gd name="connsiteY4224" fmla="*/ 5092609 h 6208152"/>
              <a:gd name="connsiteX4225" fmla="*/ 2702347 w 13529165"/>
              <a:gd name="connsiteY4225" fmla="*/ 5087916 h 6208152"/>
              <a:gd name="connsiteX4226" fmla="*/ 2701099 w 13529165"/>
              <a:gd name="connsiteY4226" fmla="*/ 5091482 h 6208152"/>
              <a:gd name="connsiteX4227" fmla="*/ 2702347 w 13529165"/>
              <a:gd name="connsiteY4227" fmla="*/ 5091482 h 6208152"/>
              <a:gd name="connsiteX4228" fmla="*/ 2703753 w 13529165"/>
              <a:gd name="connsiteY4228" fmla="*/ 5091482 h 6208152"/>
              <a:gd name="connsiteX4229" fmla="*/ 2702347 w 13529165"/>
              <a:gd name="connsiteY4229" fmla="*/ 5087916 h 6208152"/>
              <a:gd name="connsiteX4230" fmla="*/ 10875462 w 13529165"/>
              <a:gd name="connsiteY4230" fmla="*/ 5087258 h 6208152"/>
              <a:gd name="connsiteX4231" fmla="*/ 10876680 w 13529165"/>
              <a:gd name="connsiteY4231" fmla="*/ 5088180 h 6208152"/>
              <a:gd name="connsiteX4232" fmla="*/ 10975217 w 13529165"/>
              <a:gd name="connsiteY4232" fmla="*/ 5093834 h 6208152"/>
              <a:gd name="connsiteX4233" fmla="*/ 11020302 w 13529165"/>
              <a:gd name="connsiteY4233" fmla="*/ 5094572 h 6208152"/>
              <a:gd name="connsiteX4234" fmla="*/ 10889028 w 13529165"/>
              <a:gd name="connsiteY4234" fmla="*/ 5088764 h 6208152"/>
              <a:gd name="connsiteX4235" fmla="*/ 10875462 w 13529165"/>
              <a:gd name="connsiteY4235" fmla="*/ 5087258 h 6208152"/>
              <a:gd name="connsiteX4236" fmla="*/ 851410 w 13529165"/>
              <a:gd name="connsiteY4236" fmla="*/ 5087258 h 6208152"/>
              <a:gd name="connsiteX4237" fmla="*/ 852629 w 13529165"/>
              <a:gd name="connsiteY4237" fmla="*/ 5088180 h 6208152"/>
              <a:gd name="connsiteX4238" fmla="*/ 951165 w 13529165"/>
              <a:gd name="connsiteY4238" fmla="*/ 5093834 h 6208152"/>
              <a:gd name="connsiteX4239" fmla="*/ 996249 w 13529165"/>
              <a:gd name="connsiteY4239" fmla="*/ 5094572 h 6208152"/>
              <a:gd name="connsiteX4240" fmla="*/ 864976 w 13529165"/>
              <a:gd name="connsiteY4240" fmla="*/ 5088764 h 6208152"/>
              <a:gd name="connsiteX4241" fmla="*/ 851410 w 13529165"/>
              <a:gd name="connsiteY4241" fmla="*/ 5087258 h 6208152"/>
              <a:gd name="connsiteX4242" fmla="*/ 11757344 w 13529165"/>
              <a:gd name="connsiteY4242" fmla="*/ 5085604 h 6208152"/>
              <a:gd name="connsiteX4243" fmla="*/ 11777920 w 13529165"/>
              <a:gd name="connsiteY4243" fmla="*/ 5102024 h 6208152"/>
              <a:gd name="connsiteX4244" fmla="*/ 11765848 w 13529165"/>
              <a:gd name="connsiteY4244" fmla="*/ 5118002 h 6208152"/>
              <a:gd name="connsiteX4245" fmla="*/ 11750207 w 13529165"/>
              <a:gd name="connsiteY4245" fmla="*/ 5110693 h 6208152"/>
              <a:gd name="connsiteX4246" fmla="*/ 11740787 w 13529165"/>
              <a:gd name="connsiteY4246" fmla="*/ 5094151 h 6208152"/>
              <a:gd name="connsiteX4247" fmla="*/ 11757344 w 13529165"/>
              <a:gd name="connsiteY4247" fmla="*/ 5085604 h 6208152"/>
              <a:gd name="connsiteX4248" fmla="*/ 7288166 w 13529165"/>
              <a:gd name="connsiteY4248" fmla="*/ 5085604 h 6208152"/>
              <a:gd name="connsiteX4249" fmla="*/ 7308742 w 13529165"/>
              <a:gd name="connsiteY4249" fmla="*/ 5102024 h 6208152"/>
              <a:gd name="connsiteX4250" fmla="*/ 7296670 w 13529165"/>
              <a:gd name="connsiteY4250" fmla="*/ 5118002 h 6208152"/>
              <a:gd name="connsiteX4251" fmla="*/ 7281030 w 13529165"/>
              <a:gd name="connsiteY4251" fmla="*/ 5110693 h 6208152"/>
              <a:gd name="connsiteX4252" fmla="*/ 7271610 w 13529165"/>
              <a:gd name="connsiteY4252" fmla="*/ 5094151 h 6208152"/>
              <a:gd name="connsiteX4253" fmla="*/ 7288166 w 13529165"/>
              <a:gd name="connsiteY4253" fmla="*/ 5085604 h 6208152"/>
              <a:gd name="connsiteX4254" fmla="*/ 1733284 w 13529165"/>
              <a:gd name="connsiteY4254" fmla="*/ 5085604 h 6208152"/>
              <a:gd name="connsiteX4255" fmla="*/ 1753860 w 13529165"/>
              <a:gd name="connsiteY4255" fmla="*/ 5102024 h 6208152"/>
              <a:gd name="connsiteX4256" fmla="*/ 1741789 w 13529165"/>
              <a:gd name="connsiteY4256" fmla="*/ 5118002 h 6208152"/>
              <a:gd name="connsiteX4257" fmla="*/ 1726149 w 13529165"/>
              <a:gd name="connsiteY4257" fmla="*/ 5110693 h 6208152"/>
              <a:gd name="connsiteX4258" fmla="*/ 1716728 w 13529165"/>
              <a:gd name="connsiteY4258" fmla="*/ 5094151 h 6208152"/>
              <a:gd name="connsiteX4259" fmla="*/ 1733284 w 13529165"/>
              <a:gd name="connsiteY4259" fmla="*/ 5085604 h 6208152"/>
              <a:gd name="connsiteX4260" fmla="*/ 4812580 w 13529165"/>
              <a:gd name="connsiteY4260" fmla="*/ 5084350 h 6208152"/>
              <a:gd name="connsiteX4261" fmla="*/ 4811799 w 13529165"/>
              <a:gd name="connsiteY4261" fmla="*/ 5088240 h 6208152"/>
              <a:gd name="connsiteX4262" fmla="*/ 4814454 w 13529165"/>
              <a:gd name="connsiteY4262" fmla="*/ 5088807 h 6208152"/>
              <a:gd name="connsiteX4263" fmla="*/ 4812580 w 13529165"/>
              <a:gd name="connsiteY4263" fmla="*/ 5084431 h 6208152"/>
              <a:gd name="connsiteX4264" fmla="*/ 4812580 w 13529165"/>
              <a:gd name="connsiteY4264" fmla="*/ 5084350 h 6208152"/>
              <a:gd name="connsiteX4265" fmla="*/ 5348735 w 13529165"/>
              <a:gd name="connsiteY4265" fmla="*/ 5081271 h 6208152"/>
              <a:gd name="connsiteX4266" fmla="*/ 5331091 w 13529165"/>
              <a:gd name="connsiteY4266" fmla="*/ 5081676 h 6208152"/>
              <a:gd name="connsiteX4267" fmla="*/ 5332184 w 13529165"/>
              <a:gd name="connsiteY4267" fmla="*/ 5082325 h 6208152"/>
              <a:gd name="connsiteX4268" fmla="*/ 5337337 w 13529165"/>
              <a:gd name="connsiteY4268" fmla="*/ 5087592 h 6208152"/>
              <a:gd name="connsiteX4269" fmla="*/ 5348735 w 13529165"/>
              <a:gd name="connsiteY4269" fmla="*/ 5081271 h 6208152"/>
              <a:gd name="connsiteX4270" fmla="*/ 4831318 w 13529165"/>
              <a:gd name="connsiteY4270" fmla="*/ 5080866 h 6208152"/>
              <a:gd name="connsiteX4271" fmla="*/ 4832098 w 13529165"/>
              <a:gd name="connsiteY4271" fmla="*/ 5092049 h 6208152"/>
              <a:gd name="connsiteX4272" fmla="*/ 5007600 w 13529165"/>
              <a:gd name="connsiteY4272" fmla="*/ 5088888 h 6208152"/>
              <a:gd name="connsiteX4273" fmla="*/ 5104372 w 13529165"/>
              <a:gd name="connsiteY4273" fmla="*/ 5087349 h 6208152"/>
              <a:gd name="connsiteX4274" fmla="*/ 5159178 w 13529165"/>
              <a:gd name="connsiteY4274" fmla="*/ 5095452 h 6208152"/>
              <a:gd name="connsiteX4275" fmla="*/ 5161832 w 13529165"/>
              <a:gd name="connsiteY4275" fmla="*/ 5101773 h 6208152"/>
              <a:gd name="connsiteX4276" fmla="*/ 5157148 w 13529165"/>
              <a:gd name="connsiteY4276" fmla="*/ 5107040 h 6208152"/>
              <a:gd name="connsiteX4277" fmla="*/ 5156524 w 13529165"/>
              <a:gd name="connsiteY4277" fmla="*/ 5107527 h 6208152"/>
              <a:gd name="connsiteX4278" fmla="*/ 5160739 w 13529165"/>
              <a:gd name="connsiteY4278" fmla="*/ 5107527 h 6208152"/>
              <a:gd name="connsiteX4279" fmla="*/ 5164331 w 13529165"/>
              <a:gd name="connsiteY4279" fmla="*/ 5110930 h 6208152"/>
              <a:gd name="connsiteX4280" fmla="*/ 5167141 w 13529165"/>
              <a:gd name="connsiteY4280" fmla="*/ 5115306 h 6208152"/>
              <a:gd name="connsiteX4281" fmla="*/ 5177447 w 13529165"/>
              <a:gd name="connsiteY4281" fmla="*/ 5093507 h 6208152"/>
              <a:gd name="connsiteX4282" fmla="*/ 5190875 w 13529165"/>
              <a:gd name="connsiteY4282" fmla="*/ 5086376 h 6208152"/>
              <a:gd name="connsiteX4283" fmla="*/ 5196340 w 13529165"/>
              <a:gd name="connsiteY4283" fmla="*/ 5086376 h 6208152"/>
              <a:gd name="connsiteX4284" fmla="*/ 5198838 w 13529165"/>
              <a:gd name="connsiteY4284" fmla="*/ 5089537 h 6208152"/>
              <a:gd name="connsiteX4285" fmla="*/ 5225851 w 13529165"/>
              <a:gd name="connsiteY4285" fmla="*/ 5083378 h 6208152"/>
              <a:gd name="connsiteX4286" fmla="*/ 5047068 w 13529165"/>
              <a:gd name="connsiteY4286" fmla="*/ 5084918 h 6208152"/>
              <a:gd name="connsiteX4287" fmla="*/ 5036919 w 13529165"/>
              <a:gd name="connsiteY4287" fmla="*/ 5084918 h 6208152"/>
              <a:gd name="connsiteX4288" fmla="*/ 4831318 w 13529165"/>
              <a:gd name="connsiteY4288" fmla="*/ 5080866 h 6208152"/>
              <a:gd name="connsiteX4289" fmla="*/ 4818513 w 13529165"/>
              <a:gd name="connsiteY4289" fmla="*/ 5079975 h 6208152"/>
              <a:gd name="connsiteX4290" fmla="*/ 4818045 w 13529165"/>
              <a:gd name="connsiteY4290" fmla="*/ 5080056 h 6208152"/>
              <a:gd name="connsiteX4291" fmla="*/ 4821325 w 13529165"/>
              <a:gd name="connsiteY4291" fmla="*/ 5084431 h 6208152"/>
              <a:gd name="connsiteX4292" fmla="*/ 4821949 w 13529165"/>
              <a:gd name="connsiteY4292" fmla="*/ 5085809 h 6208152"/>
              <a:gd name="connsiteX4293" fmla="*/ 4823198 w 13529165"/>
              <a:gd name="connsiteY4293" fmla="*/ 5083864 h 6208152"/>
              <a:gd name="connsiteX4294" fmla="*/ 4819607 w 13529165"/>
              <a:gd name="connsiteY4294" fmla="*/ 5080056 h 6208152"/>
              <a:gd name="connsiteX4295" fmla="*/ 4818513 w 13529165"/>
              <a:gd name="connsiteY4295" fmla="*/ 5079975 h 6208152"/>
              <a:gd name="connsiteX4296" fmla="*/ 2815543 w 13529165"/>
              <a:gd name="connsiteY4296" fmla="*/ 5076895 h 6208152"/>
              <a:gd name="connsiteX4297" fmla="*/ 2814293 w 13529165"/>
              <a:gd name="connsiteY4297" fmla="*/ 5078840 h 6208152"/>
              <a:gd name="connsiteX4298" fmla="*/ 2819290 w 13529165"/>
              <a:gd name="connsiteY4298" fmla="*/ 5082568 h 6208152"/>
              <a:gd name="connsiteX4299" fmla="*/ 2816011 w 13529165"/>
              <a:gd name="connsiteY4299" fmla="*/ 5078354 h 6208152"/>
              <a:gd name="connsiteX4300" fmla="*/ 2815543 w 13529165"/>
              <a:gd name="connsiteY4300" fmla="*/ 5076895 h 6208152"/>
              <a:gd name="connsiteX4301" fmla="*/ 4689853 w 13529165"/>
              <a:gd name="connsiteY4301" fmla="*/ 5075437 h 6208152"/>
              <a:gd name="connsiteX4302" fmla="*/ 4685950 w 13529165"/>
              <a:gd name="connsiteY4302" fmla="*/ 5075842 h 6208152"/>
              <a:gd name="connsiteX4303" fmla="*/ 4686105 w 13529165"/>
              <a:gd name="connsiteY4303" fmla="*/ 5085323 h 6208152"/>
              <a:gd name="connsiteX4304" fmla="*/ 4674551 w 13529165"/>
              <a:gd name="connsiteY4304" fmla="*/ 5093670 h 6208152"/>
              <a:gd name="connsiteX4305" fmla="*/ 4695942 w 13529165"/>
              <a:gd name="connsiteY4305" fmla="*/ 5093507 h 6208152"/>
              <a:gd name="connsiteX4306" fmla="*/ 4689541 w 13529165"/>
              <a:gd name="connsiteY4306" fmla="*/ 5087268 h 6208152"/>
              <a:gd name="connsiteX4307" fmla="*/ 4689853 w 13529165"/>
              <a:gd name="connsiteY4307" fmla="*/ 5075437 h 6208152"/>
              <a:gd name="connsiteX4308" fmla="*/ 5476147 w 13529165"/>
              <a:gd name="connsiteY4308" fmla="*/ 5075031 h 6208152"/>
              <a:gd name="connsiteX4309" fmla="*/ 5474273 w 13529165"/>
              <a:gd name="connsiteY4309" fmla="*/ 5076166 h 6208152"/>
              <a:gd name="connsiteX4310" fmla="*/ 5478177 w 13529165"/>
              <a:gd name="connsiteY4310" fmla="*/ 5076004 h 6208152"/>
              <a:gd name="connsiteX4311" fmla="*/ 5476147 w 13529165"/>
              <a:gd name="connsiteY4311" fmla="*/ 5075031 h 6208152"/>
              <a:gd name="connsiteX4312" fmla="*/ 6822926 w 13529165"/>
              <a:gd name="connsiteY4312" fmla="*/ 5068967 h 6208152"/>
              <a:gd name="connsiteX4313" fmla="*/ 6876860 w 13529165"/>
              <a:gd name="connsiteY4313" fmla="*/ 5078847 h 6208152"/>
              <a:gd name="connsiteX4314" fmla="*/ 6879899 w 13529165"/>
              <a:gd name="connsiteY4314" fmla="*/ 5084114 h 6208152"/>
              <a:gd name="connsiteX4315" fmla="*/ 6876762 w 13529165"/>
              <a:gd name="connsiteY4315" fmla="*/ 5090007 h 6208152"/>
              <a:gd name="connsiteX4316" fmla="*/ 6871018 w 13529165"/>
              <a:gd name="connsiteY4316" fmla="*/ 5095126 h 6208152"/>
              <a:gd name="connsiteX4317" fmla="*/ 6871665 w 13529165"/>
              <a:gd name="connsiteY4317" fmla="*/ 5095473 h 6208152"/>
              <a:gd name="connsiteX4318" fmla="*/ 6882291 w 13529165"/>
              <a:gd name="connsiteY4318" fmla="*/ 5097957 h 6208152"/>
              <a:gd name="connsiteX4319" fmla="*/ 6885388 w 13529165"/>
              <a:gd name="connsiteY4319" fmla="*/ 5097638 h 6208152"/>
              <a:gd name="connsiteX4320" fmla="*/ 6903797 w 13529165"/>
              <a:gd name="connsiteY4320" fmla="*/ 5098150 h 6208152"/>
              <a:gd name="connsiteX4321" fmla="*/ 6913914 w 13529165"/>
              <a:gd name="connsiteY4321" fmla="*/ 5093297 h 6208152"/>
              <a:gd name="connsiteX4322" fmla="*/ 6934362 w 13529165"/>
              <a:gd name="connsiteY4322" fmla="*/ 5100927 h 6208152"/>
              <a:gd name="connsiteX4323" fmla="*/ 6943184 w 13529165"/>
              <a:gd name="connsiteY4323" fmla="*/ 5117755 h 6208152"/>
              <a:gd name="connsiteX4324" fmla="*/ 6931421 w 13529165"/>
              <a:gd name="connsiteY4324" fmla="*/ 5125858 h 6208152"/>
              <a:gd name="connsiteX4325" fmla="*/ 6912992 w 13529165"/>
              <a:gd name="connsiteY4325" fmla="*/ 5119503 h 6208152"/>
              <a:gd name="connsiteX4326" fmla="*/ 6912326 w 13529165"/>
              <a:gd name="connsiteY4326" fmla="*/ 5120806 h 6208152"/>
              <a:gd name="connsiteX4327" fmla="*/ 6892760 w 13529165"/>
              <a:gd name="connsiteY4327" fmla="*/ 5129385 h 6208152"/>
              <a:gd name="connsiteX4328" fmla="*/ 6863038 w 13529165"/>
              <a:gd name="connsiteY4328" fmla="*/ 5124244 h 6208152"/>
              <a:gd name="connsiteX4329" fmla="*/ 6821946 w 13529165"/>
              <a:gd name="connsiteY4329" fmla="*/ 5119232 h 6208152"/>
              <a:gd name="connsiteX4330" fmla="*/ 6810124 w 13529165"/>
              <a:gd name="connsiteY4330" fmla="*/ 5119794 h 6208152"/>
              <a:gd name="connsiteX4331" fmla="*/ 6767895 w 13529165"/>
              <a:gd name="connsiteY4331" fmla="*/ 5121576 h 6208152"/>
              <a:gd name="connsiteX4332" fmla="*/ 6688161 w 13529165"/>
              <a:gd name="connsiteY4332" fmla="*/ 5112502 h 6208152"/>
              <a:gd name="connsiteX4333" fmla="*/ 6687102 w 13529165"/>
              <a:gd name="connsiteY4333" fmla="*/ 5111453 h 6208152"/>
              <a:gd name="connsiteX4334" fmla="*/ 6642834 w 13529165"/>
              <a:gd name="connsiteY4334" fmla="*/ 5114681 h 6208152"/>
              <a:gd name="connsiteX4335" fmla="*/ 6521557 w 13529165"/>
              <a:gd name="connsiteY4335" fmla="*/ 5097344 h 6208152"/>
              <a:gd name="connsiteX4336" fmla="*/ 6572981 w 13529165"/>
              <a:gd name="connsiteY4336" fmla="*/ 5082150 h 6208152"/>
              <a:gd name="connsiteX4337" fmla="*/ 6658773 w 13529165"/>
              <a:gd name="connsiteY4337" fmla="*/ 5087507 h 6208152"/>
              <a:gd name="connsiteX4338" fmla="*/ 6689475 w 13529165"/>
              <a:gd name="connsiteY4338" fmla="*/ 5095529 h 6208152"/>
              <a:gd name="connsiteX4339" fmla="*/ 6720235 w 13529165"/>
              <a:gd name="connsiteY4339" fmla="*/ 5090267 h 6208152"/>
              <a:gd name="connsiteX4340" fmla="*/ 6769679 w 13529165"/>
              <a:gd name="connsiteY4340" fmla="*/ 5088970 h 6208152"/>
              <a:gd name="connsiteX4341" fmla="*/ 6766581 w 13529165"/>
              <a:gd name="connsiteY4341" fmla="*/ 5085784 h 6208152"/>
              <a:gd name="connsiteX4342" fmla="*/ 6769169 w 13529165"/>
              <a:gd name="connsiteY4342" fmla="*/ 5078953 h 6208152"/>
              <a:gd name="connsiteX4343" fmla="*/ 6822926 w 13529165"/>
              <a:gd name="connsiteY4343" fmla="*/ 5068967 h 6208152"/>
              <a:gd name="connsiteX4344" fmla="*/ 2354621 w 13529165"/>
              <a:gd name="connsiteY4344" fmla="*/ 5068967 h 6208152"/>
              <a:gd name="connsiteX4345" fmla="*/ 2408541 w 13529165"/>
              <a:gd name="connsiteY4345" fmla="*/ 5078847 h 6208152"/>
              <a:gd name="connsiteX4346" fmla="*/ 2411579 w 13529165"/>
              <a:gd name="connsiteY4346" fmla="*/ 5084114 h 6208152"/>
              <a:gd name="connsiteX4347" fmla="*/ 2408444 w 13529165"/>
              <a:gd name="connsiteY4347" fmla="*/ 5090007 h 6208152"/>
              <a:gd name="connsiteX4348" fmla="*/ 2402701 w 13529165"/>
              <a:gd name="connsiteY4348" fmla="*/ 5095126 h 6208152"/>
              <a:gd name="connsiteX4349" fmla="*/ 2403349 w 13529165"/>
              <a:gd name="connsiteY4349" fmla="*/ 5095473 h 6208152"/>
              <a:gd name="connsiteX4350" fmla="*/ 2413971 w 13529165"/>
              <a:gd name="connsiteY4350" fmla="*/ 5097957 h 6208152"/>
              <a:gd name="connsiteX4351" fmla="*/ 2417068 w 13529165"/>
              <a:gd name="connsiteY4351" fmla="*/ 5097638 h 6208152"/>
              <a:gd name="connsiteX4352" fmla="*/ 2435471 w 13529165"/>
              <a:gd name="connsiteY4352" fmla="*/ 5098150 h 6208152"/>
              <a:gd name="connsiteX4353" fmla="*/ 2445585 w 13529165"/>
              <a:gd name="connsiteY4353" fmla="*/ 5093297 h 6208152"/>
              <a:gd name="connsiteX4354" fmla="*/ 2466028 w 13529165"/>
              <a:gd name="connsiteY4354" fmla="*/ 5100927 h 6208152"/>
              <a:gd name="connsiteX4355" fmla="*/ 2474849 w 13529165"/>
              <a:gd name="connsiteY4355" fmla="*/ 5117755 h 6208152"/>
              <a:gd name="connsiteX4356" fmla="*/ 2463086 w 13529165"/>
              <a:gd name="connsiteY4356" fmla="*/ 5125858 h 6208152"/>
              <a:gd name="connsiteX4357" fmla="*/ 2444664 w 13529165"/>
              <a:gd name="connsiteY4357" fmla="*/ 5119503 h 6208152"/>
              <a:gd name="connsiteX4358" fmla="*/ 2443996 w 13529165"/>
              <a:gd name="connsiteY4358" fmla="*/ 5120806 h 6208152"/>
              <a:gd name="connsiteX4359" fmla="*/ 2424438 w 13529165"/>
              <a:gd name="connsiteY4359" fmla="*/ 5129385 h 6208152"/>
              <a:gd name="connsiteX4360" fmla="*/ 2394723 w 13529165"/>
              <a:gd name="connsiteY4360" fmla="*/ 5124244 h 6208152"/>
              <a:gd name="connsiteX4361" fmla="*/ 2353640 w 13529165"/>
              <a:gd name="connsiteY4361" fmla="*/ 5119232 h 6208152"/>
              <a:gd name="connsiteX4362" fmla="*/ 2341820 w 13529165"/>
              <a:gd name="connsiteY4362" fmla="*/ 5119794 h 6208152"/>
              <a:gd name="connsiteX4363" fmla="*/ 2299602 w 13529165"/>
              <a:gd name="connsiteY4363" fmla="*/ 5121576 h 6208152"/>
              <a:gd name="connsiteX4364" fmla="*/ 2219890 w 13529165"/>
              <a:gd name="connsiteY4364" fmla="*/ 5112502 h 6208152"/>
              <a:gd name="connsiteX4365" fmla="*/ 2218832 w 13529165"/>
              <a:gd name="connsiteY4365" fmla="*/ 5111453 h 6208152"/>
              <a:gd name="connsiteX4366" fmla="*/ 2174575 w 13529165"/>
              <a:gd name="connsiteY4366" fmla="*/ 5114681 h 6208152"/>
              <a:gd name="connsiteX4367" fmla="*/ 2053342 w 13529165"/>
              <a:gd name="connsiteY4367" fmla="*/ 5097344 h 6208152"/>
              <a:gd name="connsiteX4368" fmla="*/ 2104746 w 13529165"/>
              <a:gd name="connsiteY4368" fmla="*/ 5082150 h 6208152"/>
              <a:gd name="connsiteX4369" fmla="*/ 2190511 w 13529165"/>
              <a:gd name="connsiteY4369" fmla="*/ 5087507 h 6208152"/>
              <a:gd name="connsiteX4370" fmla="*/ 2221203 w 13529165"/>
              <a:gd name="connsiteY4370" fmla="*/ 5095529 h 6208152"/>
              <a:gd name="connsiteX4371" fmla="*/ 2251955 w 13529165"/>
              <a:gd name="connsiteY4371" fmla="*/ 5090267 h 6208152"/>
              <a:gd name="connsiteX4372" fmla="*/ 2301388 w 13529165"/>
              <a:gd name="connsiteY4372" fmla="*/ 5088970 h 6208152"/>
              <a:gd name="connsiteX4373" fmla="*/ 2298290 w 13529165"/>
              <a:gd name="connsiteY4373" fmla="*/ 5085784 h 6208152"/>
              <a:gd name="connsiteX4374" fmla="*/ 2300877 w 13529165"/>
              <a:gd name="connsiteY4374" fmla="*/ 5078953 h 6208152"/>
              <a:gd name="connsiteX4375" fmla="*/ 2354621 w 13529165"/>
              <a:gd name="connsiteY4375" fmla="*/ 5068967 h 6208152"/>
              <a:gd name="connsiteX4376" fmla="*/ 4263988 w 13529165"/>
              <a:gd name="connsiteY4376" fmla="*/ 5053233 h 6208152"/>
              <a:gd name="connsiteX4377" fmla="*/ 4216778 w 13529165"/>
              <a:gd name="connsiteY4377" fmla="*/ 5059554 h 6208152"/>
              <a:gd name="connsiteX4378" fmla="*/ 4179459 w 13529165"/>
              <a:gd name="connsiteY4378" fmla="*/ 5067252 h 6208152"/>
              <a:gd name="connsiteX4379" fmla="*/ 4294378 w 13529165"/>
              <a:gd name="connsiteY4379" fmla="*/ 5063362 h 6208152"/>
              <a:gd name="connsiteX4380" fmla="*/ 4297503 w 13529165"/>
              <a:gd name="connsiteY4380" fmla="*/ 5062228 h 6208152"/>
              <a:gd name="connsiteX4381" fmla="*/ 4263988 w 13529165"/>
              <a:gd name="connsiteY4381" fmla="*/ 5053233 h 6208152"/>
              <a:gd name="connsiteX4382" fmla="*/ 9573413 w 13529165"/>
              <a:gd name="connsiteY4382" fmla="*/ 5037237 h 6208152"/>
              <a:gd name="connsiteX4383" fmla="*/ 9569047 w 13529165"/>
              <a:gd name="connsiteY4383" fmla="*/ 5040997 h 6208152"/>
              <a:gd name="connsiteX4384" fmla="*/ 9567724 w 13529165"/>
              <a:gd name="connsiteY4384" fmla="*/ 5041548 h 6208152"/>
              <a:gd name="connsiteX4385" fmla="*/ 9569206 w 13529165"/>
              <a:gd name="connsiteY4385" fmla="*/ 5042356 h 6208152"/>
              <a:gd name="connsiteX4386" fmla="*/ 9573687 w 13529165"/>
              <a:gd name="connsiteY4386" fmla="*/ 5038357 h 6208152"/>
              <a:gd name="connsiteX4387" fmla="*/ 9573413 w 13529165"/>
              <a:gd name="connsiteY4387" fmla="*/ 5037237 h 6208152"/>
              <a:gd name="connsiteX4388" fmla="*/ 5104905 w 13529165"/>
              <a:gd name="connsiteY4388" fmla="*/ 5037237 h 6208152"/>
              <a:gd name="connsiteX4389" fmla="*/ 5100422 w 13529165"/>
              <a:gd name="connsiteY4389" fmla="*/ 5040997 h 6208152"/>
              <a:gd name="connsiteX4390" fmla="*/ 5099064 w 13529165"/>
              <a:gd name="connsiteY4390" fmla="*/ 5041548 h 6208152"/>
              <a:gd name="connsiteX4391" fmla="*/ 5100586 w 13529165"/>
              <a:gd name="connsiteY4391" fmla="*/ 5042356 h 6208152"/>
              <a:gd name="connsiteX4392" fmla="*/ 5105187 w 13529165"/>
              <a:gd name="connsiteY4392" fmla="*/ 5038357 h 6208152"/>
              <a:gd name="connsiteX4393" fmla="*/ 5104905 w 13529165"/>
              <a:gd name="connsiteY4393" fmla="*/ 5037237 h 6208152"/>
              <a:gd name="connsiteX4394" fmla="*/ 7554157 w 13529165"/>
              <a:gd name="connsiteY4394" fmla="*/ 5036047 h 6208152"/>
              <a:gd name="connsiteX4395" fmla="*/ 7553408 w 13529165"/>
              <a:gd name="connsiteY4395" fmla="*/ 5039839 h 6208152"/>
              <a:gd name="connsiteX4396" fmla="*/ 7556056 w 13529165"/>
              <a:gd name="connsiteY4396" fmla="*/ 5040386 h 6208152"/>
              <a:gd name="connsiteX4397" fmla="*/ 7554152 w 13529165"/>
              <a:gd name="connsiteY4397" fmla="*/ 5036131 h 6208152"/>
              <a:gd name="connsiteX4398" fmla="*/ 7554157 w 13529165"/>
              <a:gd name="connsiteY4398" fmla="*/ 5036047 h 6208152"/>
              <a:gd name="connsiteX4399" fmla="*/ 3085667 w 13529165"/>
              <a:gd name="connsiteY4399" fmla="*/ 5036047 h 6208152"/>
              <a:gd name="connsiteX4400" fmla="*/ 3084918 w 13529165"/>
              <a:gd name="connsiteY4400" fmla="*/ 5039839 h 6208152"/>
              <a:gd name="connsiteX4401" fmla="*/ 3087567 w 13529165"/>
              <a:gd name="connsiteY4401" fmla="*/ 5040386 h 6208152"/>
              <a:gd name="connsiteX4402" fmla="*/ 3085662 w 13529165"/>
              <a:gd name="connsiteY4402" fmla="*/ 5036131 h 6208152"/>
              <a:gd name="connsiteX4403" fmla="*/ 3085667 w 13529165"/>
              <a:gd name="connsiteY4403" fmla="*/ 5036047 h 6208152"/>
              <a:gd name="connsiteX4404" fmla="*/ 7109441 w 13529165"/>
              <a:gd name="connsiteY4404" fmla="*/ 5035693 h 6208152"/>
              <a:gd name="connsiteX4405" fmla="*/ 7125887 w 13529165"/>
              <a:gd name="connsiteY4405" fmla="*/ 5050534 h 6208152"/>
              <a:gd name="connsiteX4406" fmla="*/ 7111312 w 13529165"/>
              <a:gd name="connsiteY4406" fmla="*/ 5064277 h 6208152"/>
              <a:gd name="connsiteX4407" fmla="*/ 7110247 w 13529165"/>
              <a:gd name="connsiteY4407" fmla="*/ 5066624 h 6208152"/>
              <a:gd name="connsiteX4408" fmla="*/ 7098004 w 13529165"/>
              <a:gd name="connsiteY4408" fmla="*/ 5073345 h 6208152"/>
              <a:gd name="connsiteX4409" fmla="*/ 7085945 w 13529165"/>
              <a:gd name="connsiteY4409" fmla="*/ 5067412 h 6208152"/>
              <a:gd name="connsiteX4410" fmla="*/ 7083876 w 13529165"/>
              <a:gd name="connsiteY4410" fmla="*/ 5052513 h 6208152"/>
              <a:gd name="connsiteX4411" fmla="*/ 7109441 w 13529165"/>
              <a:gd name="connsiteY4411" fmla="*/ 5035693 h 6208152"/>
              <a:gd name="connsiteX4412" fmla="*/ 2641060 w 13529165"/>
              <a:gd name="connsiteY4412" fmla="*/ 5035693 h 6208152"/>
              <a:gd name="connsiteX4413" fmla="*/ 2657503 w 13529165"/>
              <a:gd name="connsiteY4413" fmla="*/ 5050534 h 6208152"/>
              <a:gd name="connsiteX4414" fmla="*/ 2642931 w 13529165"/>
              <a:gd name="connsiteY4414" fmla="*/ 5064277 h 6208152"/>
              <a:gd name="connsiteX4415" fmla="*/ 2641866 w 13529165"/>
              <a:gd name="connsiteY4415" fmla="*/ 5066624 h 6208152"/>
              <a:gd name="connsiteX4416" fmla="*/ 2629625 w 13529165"/>
              <a:gd name="connsiteY4416" fmla="*/ 5073345 h 6208152"/>
              <a:gd name="connsiteX4417" fmla="*/ 2617569 w 13529165"/>
              <a:gd name="connsiteY4417" fmla="*/ 5067412 h 6208152"/>
              <a:gd name="connsiteX4418" fmla="*/ 2615500 w 13529165"/>
              <a:gd name="connsiteY4418" fmla="*/ 5052513 h 6208152"/>
              <a:gd name="connsiteX4419" fmla="*/ 2641060 w 13529165"/>
              <a:gd name="connsiteY4419" fmla="*/ 5035693 h 6208152"/>
              <a:gd name="connsiteX4420" fmla="*/ 7560310 w 13529165"/>
              <a:gd name="connsiteY4420" fmla="*/ 5031810 h 6208152"/>
              <a:gd name="connsiteX4421" fmla="*/ 7559558 w 13529165"/>
              <a:gd name="connsiteY4421" fmla="*/ 5031920 h 6208152"/>
              <a:gd name="connsiteX4422" fmla="*/ 7562876 w 13529165"/>
              <a:gd name="connsiteY4422" fmla="*/ 5036131 h 6208152"/>
              <a:gd name="connsiteX4423" fmla="*/ 7563429 w 13529165"/>
              <a:gd name="connsiteY4423" fmla="*/ 5037525 h 6208152"/>
              <a:gd name="connsiteX4424" fmla="*/ 7564678 w 13529165"/>
              <a:gd name="connsiteY4424" fmla="*/ 5035611 h 6208152"/>
              <a:gd name="connsiteX4425" fmla="*/ 7560310 w 13529165"/>
              <a:gd name="connsiteY4425" fmla="*/ 5031810 h 6208152"/>
              <a:gd name="connsiteX4426" fmla="*/ 3091820 w 13529165"/>
              <a:gd name="connsiteY4426" fmla="*/ 5031810 h 6208152"/>
              <a:gd name="connsiteX4427" fmla="*/ 3091068 w 13529165"/>
              <a:gd name="connsiteY4427" fmla="*/ 5031920 h 6208152"/>
              <a:gd name="connsiteX4428" fmla="*/ 3094384 w 13529165"/>
              <a:gd name="connsiteY4428" fmla="*/ 5036131 h 6208152"/>
              <a:gd name="connsiteX4429" fmla="*/ 3094936 w 13529165"/>
              <a:gd name="connsiteY4429" fmla="*/ 5037525 h 6208152"/>
              <a:gd name="connsiteX4430" fmla="*/ 3096186 w 13529165"/>
              <a:gd name="connsiteY4430" fmla="*/ 5035611 h 6208152"/>
              <a:gd name="connsiteX4431" fmla="*/ 3091820 w 13529165"/>
              <a:gd name="connsiteY4431" fmla="*/ 5031810 h 6208152"/>
              <a:gd name="connsiteX4432" fmla="*/ 9566150 w 13529165"/>
              <a:gd name="connsiteY4432" fmla="*/ 5031655 h 6208152"/>
              <a:gd name="connsiteX4433" fmla="*/ 9564902 w 13529165"/>
              <a:gd name="connsiteY4433" fmla="*/ 5031768 h 6208152"/>
              <a:gd name="connsiteX4434" fmla="*/ 9564407 w 13529165"/>
              <a:gd name="connsiteY4434" fmla="*/ 5034660 h 6208152"/>
              <a:gd name="connsiteX4435" fmla="*/ 9564423 w 13529165"/>
              <a:gd name="connsiteY4435" fmla="*/ 5034761 h 6208152"/>
              <a:gd name="connsiteX4436" fmla="*/ 9568511 w 13529165"/>
              <a:gd name="connsiteY4436" fmla="*/ 5032143 h 6208152"/>
              <a:gd name="connsiteX4437" fmla="*/ 9566150 w 13529165"/>
              <a:gd name="connsiteY4437" fmla="*/ 5031655 h 6208152"/>
              <a:gd name="connsiteX4438" fmla="*/ 5097448 w 13529165"/>
              <a:gd name="connsiteY4438" fmla="*/ 5031655 h 6208152"/>
              <a:gd name="connsiteX4439" fmla="*/ 5096166 w 13529165"/>
              <a:gd name="connsiteY4439" fmla="*/ 5031768 h 6208152"/>
              <a:gd name="connsiteX4440" fmla="*/ 5095658 w 13529165"/>
              <a:gd name="connsiteY4440" fmla="*/ 5034660 h 6208152"/>
              <a:gd name="connsiteX4441" fmla="*/ 5095675 w 13529165"/>
              <a:gd name="connsiteY4441" fmla="*/ 5034761 h 6208152"/>
              <a:gd name="connsiteX4442" fmla="*/ 5099872 w 13529165"/>
              <a:gd name="connsiteY4442" fmla="*/ 5032143 h 6208152"/>
              <a:gd name="connsiteX4443" fmla="*/ 5097448 w 13529165"/>
              <a:gd name="connsiteY4443" fmla="*/ 5031655 h 6208152"/>
              <a:gd name="connsiteX4444" fmla="*/ 9569047 w 13529165"/>
              <a:gd name="connsiteY4444" fmla="*/ 5021683 h 6208152"/>
              <a:gd name="connsiteX4445" fmla="*/ 9585250 w 13529165"/>
              <a:gd name="connsiteY4445" fmla="*/ 5034660 h 6208152"/>
              <a:gd name="connsiteX4446" fmla="*/ 9574699 w 13529165"/>
              <a:gd name="connsiteY4446" fmla="*/ 5049681 h 6208152"/>
              <a:gd name="connsiteX4447" fmla="*/ 9566150 w 13529165"/>
              <a:gd name="connsiteY4447" fmla="*/ 5052330 h 6208152"/>
              <a:gd name="connsiteX4448" fmla="*/ 9552844 w 13529165"/>
              <a:gd name="connsiteY4448" fmla="*/ 5038357 h 6208152"/>
              <a:gd name="connsiteX4449" fmla="*/ 9569047 w 13529165"/>
              <a:gd name="connsiteY4449" fmla="*/ 5021683 h 6208152"/>
              <a:gd name="connsiteX4450" fmla="*/ 5100422 w 13529165"/>
              <a:gd name="connsiteY4450" fmla="*/ 5021683 h 6208152"/>
              <a:gd name="connsiteX4451" fmla="*/ 5117059 w 13529165"/>
              <a:gd name="connsiteY4451" fmla="*/ 5034660 h 6208152"/>
              <a:gd name="connsiteX4452" fmla="*/ 5106225 w 13529165"/>
              <a:gd name="connsiteY4452" fmla="*/ 5049681 h 6208152"/>
              <a:gd name="connsiteX4453" fmla="*/ 5097448 w 13529165"/>
              <a:gd name="connsiteY4453" fmla="*/ 5052330 h 6208152"/>
              <a:gd name="connsiteX4454" fmla="*/ 5083785 w 13529165"/>
              <a:gd name="connsiteY4454" fmla="*/ 5038357 h 6208152"/>
              <a:gd name="connsiteX4455" fmla="*/ 5100422 w 13529165"/>
              <a:gd name="connsiteY4455" fmla="*/ 5021683 h 6208152"/>
              <a:gd name="connsiteX4456" fmla="*/ 7556717 w 13529165"/>
              <a:gd name="connsiteY4456" fmla="*/ 5019932 h 6208152"/>
              <a:gd name="connsiteX4457" fmla="*/ 7571895 w 13529165"/>
              <a:gd name="connsiteY4457" fmla="*/ 5030898 h 6208152"/>
              <a:gd name="connsiteX4458" fmla="*/ 7572578 w 13529165"/>
              <a:gd name="connsiteY4458" fmla="*/ 5045680 h 6208152"/>
              <a:gd name="connsiteX4459" fmla="*/ 7560310 w 13529165"/>
              <a:gd name="connsiteY4459" fmla="*/ 5052330 h 6208152"/>
              <a:gd name="connsiteX4460" fmla="*/ 7543664 w 13529165"/>
              <a:gd name="connsiteY4460" fmla="*/ 5036131 h 6208152"/>
              <a:gd name="connsiteX4461" fmla="*/ 7556717 w 13529165"/>
              <a:gd name="connsiteY4461" fmla="*/ 5019932 h 6208152"/>
              <a:gd name="connsiteX4462" fmla="*/ 3088227 w 13529165"/>
              <a:gd name="connsiteY4462" fmla="*/ 5019932 h 6208152"/>
              <a:gd name="connsiteX4463" fmla="*/ 3103402 w 13529165"/>
              <a:gd name="connsiteY4463" fmla="*/ 5030898 h 6208152"/>
              <a:gd name="connsiteX4464" fmla="*/ 3104084 w 13529165"/>
              <a:gd name="connsiteY4464" fmla="*/ 5045680 h 6208152"/>
              <a:gd name="connsiteX4465" fmla="*/ 3091820 w 13529165"/>
              <a:gd name="connsiteY4465" fmla="*/ 5052330 h 6208152"/>
              <a:gd name="connsiteX4466" fmla="*/ 3075177 w 13529165"/>
              <a:gd name="connsiteY4466" fmla="*/ 5036131 h 6208152"/>
              <a:gd name="connsiteX4467" fmla="*/ 3088227 w 13529165"/>
              <a:gd name="connsiteY4467" fmla="*/ 5019932 h 6208152"/>
              <a:gd name="connsiteX4468" fmla="*/ 7440968 w 13529165"/>
              <a:gd name="connsiteY4468" fmla="*/ 5017871 h 6208152"/>
              <a:gd name="connsiteX4469" fmla="*/ 7438855 w 13529165"/>
              <a:gd name="connsiteY4469" fmla="*/ 5018619 h 6208152"/>
              <a:gd name="connsiteX4470" fmla="*/ 7440968 w 13529165"/>
              <a:gd name="connsiteY4470" fmla="*/ 5019361 h 6208152"/>
              <a:gd name="connsiteX4471" fmla="*/ 7440968 w 13529165"/>
              <a:gd name="connsiteY4471" fmla="*/ 5017871 h 6208152"/>
              <a:gd name="connsiteX4472" fmla="*/ 2972507 w 13529165"/>
              <a:gd name="connsiteY4472" fmla="*/ 5017871 h 6208152"/>
              <a:gd name="connsiteX4473" fmla="*/ 2970395 w 13529165"/>
              <a:gd name="connsiteY4473" fmla="*/ 5018619 h 6208152"/>
              <a:gd name="connsiteX4474" fmla="*/ 2972507 w 13529165"/>
              <a:gd name="connsiteY4474" fmla="*/ 5019361 h 6208152"/>
              <a:gd name="connsiteX4475" fmla="*/ 2972507 w 13529165"/>
              <a:gd name="connsiteY4475" fmla="*/ 5017871 h 6208152"/>
              <a:gd name="connsiteX4476" fmla="*/ 7444953 w 13529165"/>
              <a:gd name="connsiteY4476" fmla="*/ 5017785 h 6208152"/>
              <a:gd name="connsiteX4477" fmla="*/ 7444967 w 13529165"/>
              <a:gd name="connsiteY4477" fmla="*/ 5018615 h 6208152"/>
              <a:gd name="connsiteX4478" fmla="*/ 7444953 w 13529165"/>
              <a:gd name="connsiteY4478" fmla="*/ 5019449 h 6208152"/>
              <a:gd name="connsiteX4479" fmla="*/ 7447886 w 13529165"/>
              <a:gd name="connsiteY4479" fmla="*/ 5018615 h 6208152"/>
              <a:gd name="connsiteX4480" fmla="*/ 7444953 w 13529165"/>
              <a:gd name="connsiteY4480" fmla="*/ 5017785 h 6208152"/>
              <a:gd name="connsiteX4481" fmla="*/ 2976491 w 13529165"/>
              <a:gd name="connsiteY4481" fmla="*/ 5017785 h 6208152"/>
              <a:gd name="connsiteX4482" fmla="*/ 2976505 w 13529165"/>
              <a:gd name="connsiteY4482" fmla="*/ 5018615 h 6208152"/>
              <a:gd name="connsiteX4483" fmla="*/ 2976491 w 13529165"/>
              <a:gd name="connsiteY4483" fmla="*/ 5019449 h 6208152"/>
              <a:gd name="connsiteX4484" fmla="*/ 2979423 w 13529165"/>
              <a:gd name="connsiteY4484" fmla="*/ 5018615 h 6208152"/>
              <a:gd name="connsiteX4485" fmla="*/ 2976491 w 13529165"/>
              <a:gd name="connsiteY4485" fmla="*/ 5017785 h 6208152"/>
              <a:gd name="connsiteX4486" fmla="*/ 7443373 w 13529165"/>
              <a:gd name="connsiteY4486" fmla="*/ 4998917 h 6208152"/>
              <a:gd name="connsiteX4487" fmla="*/ 7455204 w 13529165"/>
              <a:gd name="connsiteY4487" fmla="*/ 5018615 h 6208152"/>
              <a:gd name="connsiteX4488" fmla="*/ 7443373 w 13529165"/>
              <a:gd name="connsiteY4488" fmla="*/ 5038320 h 6208152"/>
              <a:gd name="connsiteX4489" fmla="*/ 7432549 w 13529165"/>
              <a:gd name="connsiteY4489" fmla="*/ 5029896 h 6208152"/>
              <a:gd name="connsiteX4490" fmla="*/ 7432556 w 13529165"/>
              <a:gd name="connsiteY4490" fmla="*/ 5007325 h 6208152"/>
              <a:gd name="connsiteX4491" fmla="*/ 7443373 w 13529165"/>
              <a:gd name="connsiteY4491" fmla="*/ 4998917 h 6208152"/>
              <a:gd name="connsiteX4492" fmla="*/ 2974911 w 13529165"/>
              <a:gd name="connsiteY4492" fmla="*/ 4998917 h 6208152"/>
              <a:gd name="connsiteX4493" fmla="*/ 2986739 w 13529165"/>
              <a:gd name="connsiteY4493" fmla="*/ 5018615 h 6208152"/>
              <a:gd name="connsiteX4494" fmla="*/ 2974911 w 13529165"/>
              <a:gd name="connsiteY4494" fmla="*/ 5038320 h 6208152"/>
              <a:gd name="connsiteX4495" fmla="*/ 2964090 w 13529165"/>
              <a:gd name="connsiteY4495" fmla="*/ 5029896 h 6208152"/>
              <a:gd name="connsiteX4496" fmla="*/ 2964097 w 13529165"/>
              <a:gd name="connsiteY4496" fmla="*/ 5007325 h 6208152"/>
              <a:gd name="connsiteX4497" fmla="*/ 2974911 w 13529165"/>
              <a:gd name="connsiteY4497" fmla="*/ 4998917 h 6208152"/>
              <a:gd name="connsiteX4498" fmla="*/ 7560949 w 13529165"/>
              <a:gd name="connsiteY4498" fmla="*/ 4993045 h 6208152"/>
              <a:gd name="connsiteX4499" fmla="*/ 7562059 w 13529165"/>
              <a:gd name="connsiteY4499" fmla="*/ 4995722 h 6208152"/>
              <a:gd name="connsiteX4500" fmla="*/ 7563168 w 13529165"/>
              <a:gd name="connsiteY4500" fmla="*/ 4993045 h 6208152"/>
              <a:gd name="connsiteX4501" fmla="*/ 7560949 w 13529165"/>
              <a:gd name="connsiteY4501" fmla="*/ 4993045 h 6208152"/>
              <a:gd name="connsiteX4502" fmla="*/ 3092458 w 13529165"/>
              <a:gd name="connsiteY4502" fmla="*/ 4993045 h 6208152"/>
              <a:gd name="connsiteX4503" fmla="*/ 3093567 w 13529165"/>
              <a:gd name="connsiteY4503" fmla="*/ 4995722 h 6208152"/>
              <a:gd name="connsiteX4504" fmla="*/ 3094678 w 13529165"/>
              <a:gd name="connsiteY4504" fmla="*/ 4993045 h 6208152"/>
              <a:gd name="connsiteX4505" fmla="*/ 3092458 w 13529165"/>
              <a:gd name="connsiteY4505" fmla="*/ 4993045 h 6208152"/>
              <a:gd name="connsiteX4506" fmla="*/ 7562059 w 13529165"/>
              <a:gd name="connsiteY4506" fmla="*/ 4985489 h 6208152"/>
              <a:gd name="connsiteX4507" fmla="*/ 7560815 w 13529165"/>
              <a:gd name="connsiteY4507" fmla="*/ 4988969 h 6208152"/>
              <a:gd name="connsiteX4508" fmla="*/ 7562059 w 13529165"/>
              <a:gd name="connsiteY4508" fmla="*/ 4988943 h 6208152"/>
              <a:gd name="connsiteX4509" fmla="*/ 7563302 w 13529165"/>
              <a:gd name="connsiteY4509" fmla="*/ 4988969 h 6208152"/>
              <a:gd name="connsiteX4510" fmla="*/ 7562059 w 13529165"/>
              <a:gd name="connsiteY4510" fmla="*/ 4985489 h 6208152"/>
              <a:gd name="connsiteX4511" fmla="*/ 3093567 w 13529165"/>
              <a:gd name="connsiteY4511" fmla="*/ 4985489 h 6208152"/>
              <a:gd name="connsiteX4512" fmla="*/ 3092325 w 13529165"/>
              <a:gd name="connsiteY4512" fmla="*/ 4988969 h 6208152"/>
              <a:gd name="connsiteX4513" fmla="*/ 3093567 w 13529165"/>
              <a:gd name="connsiteY4513" fmla="*/ 4988943 h 6208152"/>
              <a:gd name="connsiteX4514" fmla="*/ 3094811 w 13529165"/>
              <a:gd name="connsiteY4514" fmla="*/ 4988969 h 6208152"/>
              <a:gd name="connsiteX4515" fmla="*/ 3093567 w 13529165"/>
              <a:gd name="connsiteY4515" fmla="*/ 4985489 h 6208152"/>
              <a:gd name="connsiteX4516" fmla="*/ 7562059 w 13529165"/>
              <a:gd name="connsiteY4516" fmla="*/ 4978778 h 6208152"/>
              <a:gd name="connsiteX4517" fmla="*/ 7581123 w 13529165"/>
              <a:gd name="connsiteY4517" fmla="*/ 4988495 h 6208152"/>
              <a:gd name="connsiteX4518" fmla="*/ 7573281 w 13529165"/>
              <a:gd name="connsiteY4518" fmla="*/ 5001281 h 6208152"/>
              <a:gd name="connsiteX4519" fmla="*/ 7562059 w 13529165"/>
              <a:gd name="connsiteY4519" fmla="*/ 5003295 h 6208152"/>
              <a:gd name="connsiteX4520" fmla="*/ 7550829 w 13529165"/>
              <a:gd name="connsiteY4520" fmla="*/ 5001274 h 6208152"/>
              <a:gd name="connsiteX4521" fmla="*/ 7542995 w 13529165"/>
              <a:gd name="connsiteY4521" fmla="*/ 4988499 h 6208152"/>
              <a:gd name="connsiteX4522" fmla="*/ 7562059 w 13529165"/>
              <a:gd name="connsiteY4522" fmla="*/ 4978778 h 6208152"/>
              <a:gd name="connsiteX4523" fmla="*/ 3093567 w 13529165"/>
              <a:gd name="connsiteY4523" fmla="*/ 4978778 h 6208152"/>
              <a:gd name="connsiteX4524" fmla="*/ 3112626 w 13529165"/>
              <a:gd name="connsiteY4524" fmla="*/ 4988495 h 6208152"/>
              <a:gd name="connsiteX4525" fmla="*/ 3104787 w 13529165"/>
              <a:gd name="connsiteY4525" fmla="*/ 5001281 h 6208152"/>
              <a:gd name="connsiteX4526" fmla="*/ 3093567 w 13529165"/>
              <a:gd name="connsiteY4526" fmla="*/ 5003295 h 6208152"/>
              <a:gd name="connsiteX4527" fmla="*/ 3082340 w 13529165"/>
              <a:gd name="connsiteY4527" fmla="*/ 5001274 h 6208152"/>
              <a:gd name="connsiteX4528" fmla="*/ 3074508 w 13529165"/>
              <a:gd name="connsiteY4528" fmla="*/ 4988499 h 6208152"/>
              <a:gd name="connsiteX4529" fmla="*/ 3093567 w 13529165"/>
              <a:gd name="connsiteY4529" fmla="*/ 4978778 h 6208152"/>
              <a:gd name="connsiteX4530" fmla="*/ 7473729 w 13529165"/>
              <a:gd name="connsiteY4530" fmla="*/ 4950758 h 6208152"/>
              <a:gd name="connsiteX4531" fmla="*/ 7487354 w 13529165"/>
              <a:gd name="connsiteY4531" fmla="*/ 4965794 h 6208152"/>
              <a:gd name="connsiteX4532" fmla="*/ 7486421 w 13529165"/>
              <a:gd name="connsiteY4532" fmla="*/ 4991389 h 6208152"/>
              <a:gd name="connsiteX4533" fmla="*/ 7475851 w 13529165"/>
              <a:gd name="connsiteY4533" fmla="*/ 4996290 h 6208152"/>
              <a:gd name="connsiteX4534" fmla="*/ 7465282 w 13529165"/>
              <a:gd name="connsiteY4534" fmla="*/ 4991037 h 6208152"/>
              <a:gd name="connsiteX4535" fmla="*/ 7461213 w 13529165"/>
              <a:gd name="connsiteY4535" fmla="*/ 4967116 h 6208152"/>
              <a:gd name="connsiteX4536" fmla="*/ 7473729 w 13529165"/>
              <a:gd name="connsiteY4536" fmla="*/ 4950758 h 6208152"/>
              <a:gd name="connsiteX4537" fmla="*/ 3005260 w 13529165"/>
              <a:gd name="connsiteY4537" fmla="*/ 4950758 h 6208152"/>
              <a:gd name="connsiteX4538" fmla="*/ 3018881 w 13529165"/>
              <a:gd name="connsiteY4538" fmla="*/ 4965794 h 6208152"/>
              <a:gd name="connsiteX4539" fmla="*/ 3017948 w 13529165"/>
              <a:gd name="connsiteY4539" fmla="*/ 4991389 h 6208152"/>
              <a:gd name="connsiteX4540" fmla="*/ 3007380 w 13529165"/>
              <a:gd name="connsiteY4540" fmla="*/ 4996290 h 6208152"/>
              <a:gd name="connsiteX4541" fmla="*/ 2996815 w 13529165"/>
              <a:gd name="connsiteY4541" fmla="*/ 4991037 h 6208152"/>
              <a:gd name="connsiteX4542" fmla="*/ 2992745 w 13529165"/>
              <a:gd name="connsiteY4542" fmla="*/ 4967116 h 6208152"/>
              <a:gd name="connsiteX4543" fmla="*/ 3005260 w 13529165"/>
              <a:gd name="connsiteY4543" fmla="*/ 4950758 h 6208152"/>
              <a:gd name="connsiteX4544" fmla="*/ 7074651 w 13529165"/>
              <a:gd name="connsiteY4544" fmla="*/ 4872828 h 6208152"/>
              <a:gd name="connsiteX4545" fmla="*/ 7090854 w 13529165"/>
              <a:gd name="connsiteY4545" fmla="*/ 4889027 h 6208152"/>
              <a:gd name="connsiteX4546" fmla="*/ 7074651 w 13529165"/>
              <a:gd name="connsiteY4546" fmla="*/ 4905226 h 6208152"/>
              <a:gd name="connsiteX4547" fmla="*/ 7058448 w 13529165"/>
              <a:gd name="connsiteY4547" fmla="*/ 4889027 h 6208152"/>
              <a:gd name="connsiteX4548" fmla="*/ 7074651 w 13529165"/>
              <a:gd name="connsiteY4548" fmla="*/ 4872828 h 6208152"/>
              <a:gd name="connsiteX4549" fmla="*/ 2606275 w 13529165"/>
              <a:gd name="connsiteY4549" fmla="*/ 4872828 h 6208152"/>
              <a:gd name="connsiteX4550" fmla="*/ 2622477 w 13529165"/>
              <a:gd name="connsiteY4550" fmla="*/ 4889027 h 6208152"/>
              <a:gd name="connsiteX4551" fmla="*/ 2606275 w 13529165"/>
              <a:gd name="connsiteY4551" fmla="*/ 4905226 h 6208152"/>
              <a:gd name="connsiteX4552" fmla="*/ 2590076 w 13529165"/>
              <a:gd name="connsiteY4552" fmla="*/ 4889027 h 6208152"/>
              <a:gd name="connsiteX4553" fmla="*/ 2606275 w 13529165"/>
              <a:gd name="connsiteY4553" fmla="*/ 4872828 h 6208152"/>
              <a:gd name="connsiteX4554" fmla="*/ 4701564 w 13529165"/>
              <a:gd name="connsiteY4554" fmla="*/ 4832249 h 6208152"/>
              <a:gd name="connsiteX4555" fmla="*/ 4702969 w 13529165"/>
              <a:gd name="connsiteY4555" fmla="*/ 4836300 h 6208152"/>
              <a:gd name="connsiteX4556" fmla="*/ 4702969 w 13529165"/>
              <a:gd name="connsiteY4556" fmla="*/ 4832573 h 6208152"/>
              <a:gd name="connsiteX4557" fmla="*/ 7437975 w 13529165"/>
              <a:gd name="connsiteY4557" fmla="*/ 4810640 h 6208152"/>
              <a:gd name="connsiteX4558" fmla="*/ 7436924 w 13529165"/>
              <a:gd name="connsiteY4558" fmla="*/ 4810764 h 6208152"/>
              <a:gd name="connsiteX4559" fmla="*/ 7437351 w 13529165"/>
              <a:gd name="connsiteY4559" fmla="*/ 4811233 h 6208152"/>
              <a:gd name="connsiteX4560" fmla="*/ 7437975 w 13529165"/>
              <a:gd name="connsiteY4560" fmla="*/ 4810640 h 6208152"/>
              <a:gd name="connsiteX4561" fmla="*/ 2969517 w 13529165"/>
              <a:gd name="connsiteY4561" fmla="*/ 4810640 h 6208152"/>
              <a:gd name="connsiteX4562" fmla="*/ 2968466 w 13529165"/>
              <a:gd name="connsiteY4562" fmla="*/ 4810764 h 6208152"/>
              <a:gd name="connsiteX4563" fmla="*/ 2968892 w 13529165"/>
              <a:gd name="connsiteY4563" fmla="*/ 4811233 h 6208152"/>
              <a:gd name="connsiteX4564" fmla="*/ 2969517 w 13529165"/>
              <a:gd name="connsiteY4564" fmla="*/ 4810640 h 6208152"/>
              <a:gd name="connsiteX4565" fmla="*/ 11840197 w 13529165"/>
              <a:gd name="connsiteY4565" fmla="*/ 4805405 h 6208152"/>
              <a:gd name="connsiteX4566" fmla="*/ 11842996 w 13529165"/>
              <a:gd name="connsiteY4566" fmla="*/ 4805446 h 6208152"/>
              <a:gd name="connsiteX4567" fmla="*/ 11870632 w 13529165"/>
              <a:gd name="connsiteY4567" fmla="*/ 4815999 h 6208152"/>
              <a:gd name="connsiteX4568" fmla="*/ 11851155 w 13529165"/>
              <a:gd name="connsiteY4568" fmla="*/ 4831233 h 6208152"/>
              <a:gd name="connsiteX4569" fmla="*/ 11817170 w 13529165"/>
              <a:gd name="connsiteY4569" fmla="*/ 4836818 h 6208152"/>
              <a:gd name="connsiteX4570" fmla="*/ 11812565 w 13529165"/>
              <a:gd name="connsiteY4570" fmla="*/ 4836927 h 6208152"/>
              <a:gd name="connsiteX4571" fmla="*/ 11796839 w 13529165"/>
              <a:gd name="connsiteY4571" fmla="*/ 4828375 h 6208152"/>
              <a:gd name="connsiteX4572" fmla="*/ 11805117 w 13529165"/>
              <a:gd name="connsiteY4572" fmla="*/ 4812467 h 6208152"/>
              <a:gd name="connsiteX4573" fmla="*/ 11840197 w 13529165"/>
              <a:gd name="connsiteY4573" fmla="*/ 4805405 h 6208152"/>
              <a:gd name="connsiteX4574" fmla="*/ 1816136 w 13529165"/>
              <a:gd name="connsiteY4574" fmla="*/ 4805405 h 6208152"/>
              <a:gd name="connsiteX4575" fmla="*/ 1818935 w 13529165"/>
              <a:gd name="connsiteY4575" fmla="*/ 4805446 h 6208152"/>
              <a:gd name="connsiteX4576" fmla="*/ 1846571 w 13529165"/>
              <a:gd name="connsiteY4576" fmla="*/ 4815999 h 6208152"/>
              <a:gd name="connsiteX4577" fmla="*/ 1827095 w 13529165"/>
              <a:gd name="connsiteY4577" fmla="*/ 4831233 h 6208152"/>
              <a:gd name="connsiteX4578" fmla="*/ 1793109 w 13529165"/>
              <a:gd name="connsiteY4578" fmla="*/ 4836818 h 6208152"/>
              <a:gd name="connsiteX4579" fmla="*/ 1788504 w 13529165"/>
              <a:gd name="connsiteY4579" fmla="*/ 4836927 h 6208152"/>
              <a:gd name="connsiteX4580" fmla="*/ 1772779 w 13529165"/>
              <a:gd name="connsiteY4580" fmla="*/ 4828375 h 6208152"/>
              <a:gd name="connsiteX4581" fmla="*/ 1781056 w 13529165"/>
              <a:gd name="connsiteY4581" fmla="*/ 4812467 h 6208152"/>
              <a:gd name="connsiteX4582" fmla="*/ 1816136 w 13529165"/>
              <a:gd name="connsiteY4582" fmla="*/ 4805405 h 6208152"/>
              <a:gd name="connsiteX4583" fmla="*/ 7436442 w 13529165"/>
              <a:gd name="connsiteY4583" fmla="*/ 4800484 h 6208152"/>
              <a:gd name="connsiteX4584" fmla="*/ 7435120 w 13529165"/>
              <a:gd name="connsiteY4584" fmla="*/ 4801783 h 6208152"/>
              <a:gd name="connsiteX4585" fmla="*/ 7435778 w 13529165"/>
              <a:gd name="connsiteY4585" fmla="*/ 4801737 h 6208152"/>
              <a:gd name="connsiteX4586" fmla="*/ 7438749 w 13529165"/>
              <a:gd name="connsiteY4586" fmla="*/ 4801912 h 6208152"/>
              <a:gd name="connsiteX4587" fmla="*/ 7436442 w 13529165"/>
              <a:gd name="connsiteY4587" fmla="*/ 4800484 h 6208152"/>
              <a:gd name="connsiteX4588" fmla="*/ 2967983 w 13529165"/>
              <a:gd name="connsiteY4588" fmla="*/ 4800484 h 6208152"/>
              <a:gd name="connsiteX4589" fmla="*/ 2966661 w 13529165"/>
              <a:gd name="connsiteY4589" fmla="*/ 4801783 h 6208152"/>
              <a:gd name="connsiteX4590" fmla="*/ 2967318 w 13529165"/>
              <a:gd name="connsiteY4590" fmla="*/ 4801737 h 6208152"/>
              <a:gd name="connsiteX4591" fmla="*/ 2970289 w 13529165"/>
              <a:gd name="connsiteY4591" fmla="*/ 4801912 h 6208152"/>
              <a:gd name="connsiteX4592" fmla="*/ 2967983 w 13529165"/>
              <a:gd name="connsiteY4592" fmla="*/ 4800484 h 6208152"/>
              <a:gd name="connsiteX4593" fmla="*/ 7435778 w 13529165"/>
              <a:gd name="connsiteY4593" fmla="*/ 4791395 h 6208152"/>
              <a:gd name="connsiteX4594" fmla="*/ 7455203 w 13529165"/>
              <a:gd name="connsiteY4594" fmla="*/ 4804376 h 6208152"/>
              <a:gd name="connsiteX4595" fmla="*/ 7436442 w 13529165"/>
              <a:gd name="connsiteY4595" fmla="*/ 4821166 h 6208152"/>
              <a:gd name="connsiteX4596" fmla="*/ 7421438 w 13529165"/>
              <a:gd name="connsiteY4596" fmla="*/ 4813087 h 6208152"/>
              <a:gd name="connsiteX4597" fmla="*/ 7421044 w 13529165"/>
              <a:gd name="connsiteY4597" fmla="*/ 4798943 h 6208152"/>
              <a:gd name="connsiteX4598" fmla="*/ 7435778 w 13529165"/>
              <a:gd name="connsiteY4598" fmla="*/ 4791395 h 6208152"/>
              <a:gd name="connsiteX4599" fmla="*/ 2967318 w 13529165"/>
              <a:gd name="connsiteY4599" fmla="*/ 4791395 h 6208152"/>
              <a:gd name="connsiteX4600" fmla="*/ 2986741 w 13529165"/>
              <a:gd name="connsiteY4600" fmla="*/ 4804376 h 6208152"/>
              <a:gd name="connsiteX4601" fmla="*/ 2967983 w 13529165"/>
              <a:gd name="connsiteY4601" fmla="*/ 4821166 h 6208152"/>
              <a:gd name="connsiteX4602" fmla="*/ 2952983 w 13529165"/>
              <a:gd name="connsiteY4602" fmla="*/ 4813087 h 6208152"/>
              <a:gd name="connsiteX4603" fmla="*/ 2952590 w 13529165"/>
              <a:gd name="connsiteY4603" fmla="*/ 4798943 h 6208152"/>
              <a:gd name="connsiteX4604" fmla="*/ 2967318 w 13529165"/>
              <a:gd name="connsiteY4604" fmla="*/ 4791395 h 6208152"/>
              <a:gd name="connsiteX4605" fmla="*/ 9754054 w 13529165"/>
              <a:gd name="connsiteY4605" fmla="*/ 4789901 h 6208152"/>
              <a:gd name="connsiteX4606" fmla="*/ 9755164 w 13529165"/>
              <a:gd name="connsiteY4606" fmla="*/ 4792578 h 6208152"/>
              <a:gd name="connsiteX4607" fmla="*/ 9756273 w 13529165"/>
              <a:gd name="connsiteY4607" fmla="*/ 4789901 h 6208152"/>
              <a:gd name="connsiteX4608" fmla="*/ 9754054 w 13529165"/>
              <a:gd name="connsiteY4608" fmla="*/ 4789901 h 6208152"/>
              <a:gd name="connsiteX4609" fmla="*/ 5284945 w 13529165"/>
              <a:gd name="connsiteY4609" fmla="*/ 4789901 h 6208152"/>
              <a:gd name="connsiteX4610" fmla="*/ 5286054 w 13529165"/>
              <a:gd name="connsiteY4610" fmla="*/ 4792578 h 6208152"/>
              <a:gd name="connsiteX4611" fmla="*/ 5287163 w 13529165"/>
              <a:gd name="connsiteY4611" fmla="*/ 4789901 h 6208152"/>
              <a:gd name="connsiteX4612" fmla="*/ 5284945 w 13529165"/>
              <a:gd name="connsiteY4612" fmla="*/ 4789901 h 6208152"/>
              <a:gd name="connsiteX4613" fmla="*/ 8139883 w 13529165"/>
              <a:gd name="connsiteY4613" fmla="*/ 4788768 h 6208152"/>
              <a:gd name="connsiteX4614" fmla="*/ 8317263 w 13529165"/>
              <a:gd name="connsiteY4614" fmla="*/ 4800288 h 6208152"/>
              <a:gd name="connsiteX4615" fmla="*/ 8323195 w 13529165"/>
              <a:gd name="connsiteY4615" fmla="*/ 4848813 h 6208152"/>
              <a:gd name="connsiteX4616" fmla="*/ 8317685 w 13529165"/>
              <a:gd name="connsiteY4616" fmla="*/ 4970899 h 6208152"/>
              <a:gd name="connsiteX4617" fmla="*/ 8296337 w 13529165"/>
              <a:gd name="connsiteY4617" fmla="*/ 5083319 h 6208152"/>
              <a:gd name="connsiteX4618" fmla="*/ 8277668 w 13529165"/>
              <a:gd name="connsiteY4618" fmla="*/ 5101365 h 6208152"/>
              <a:gd name="connsiteX4619" fmla="*/ 8129827 w 13529165"/>
              <a:gd name="connsiteY4619" fmla="*/ 5100700 h 6208152"/>
              <a:gd name="connsiteX4620" fmla="*/ 7882832 w 13529165"/>
              <a:gd name="connsiteY4620" fmla="*/ 5094245 h 6208152"/>
              <a:gd name="connsiteX4621" fmla="*/ 7799787 w 13529165"/>
              <a:gd name="connsiteY4621" fmla="*/ 5091582 h 6208152"/>
              <a:gd name="connsiteX4622" fmla="*/ 7770189 w 13529165"/>
              <a:gd name="connsiteY4622" fmla="*/ 5092812 h 6208152"/>
              <a:gd name="connsiteX4623" fmla="*/ 7752243 w 13529165"/>
              <a:gd name="connsiteY4623" fmla="*/ 5094882 h 6208152"/>
              <a:gd name="connsiteX4624" fmla="*/ 7713551 w 13529165"/>
              <a:gd name="connsiteY4624" fmla="*/ 5091105 h 6208152"/>
              <a:gd name="connsiteX4625" fmla="*/ 7675040 w 13529165"/>
              <a:gd name="connsiteY4625" fmla="*/ 5073550 h 6208152"/>
              <a:gd name="connsiteX4626" fmla="*/ 7691300 w 13529165"/>
              <a:gd name="connsiteY4626" fmla="*/ 5058962 h 6208152"/>
              <a:gd name="connsiteX4627" fmla="*/ 7734508 w 13529165"/>
              <a:gd name="connsiteY4627" fmla="*/ 5060829 h 6208152"/>
              <a:gd name="connsiteX4628" fmla="*/ 7749593 w 13529165"/>
              <a:gd name="connsiteY4628" fmla="*/ 5063723 h 6208152"/>
              <a:gd name="connsiteX4629" fmla="*/ 7769737 w 13529165"/>
              <a:gd name="connsiteY4629" fmla="*/ 5058513 h 6208152"/>
              <a:gd name="connsiteX4630" fmla="*/ 7798161 w 13529165"/>
              <a:gd name="connsiteY4630" fmla="*/ 5051625 h 6208152"/>
              <a:gd name="connsiteX4631" fmla="*/ 7824026 w 13529165"/>
              <a:gd name="connsiteY4631" fmla="*/ 5056183 h 6208152"/>
              <a:gd name="connsiteX4632" fmla="*/ 8087100 w 13529165"/>
              <a:gd name="connsiteY4632" fmla="*/ 5067558 h 6208152"/>
              <a:gd name="connsiteX4633" fmla="*/ 8261288 w 13529165"/>
              <a:gd name="connsiteY4633" fmla="*/ 5067472 h 6208152"/>
              <a:gd name="connsiteX4634" fmla="*/ 8272519 w 13529165"/>
              <a:gd name="connsiteY4634" fmla="*/ 5055735 h 6208152"/>
              <a:gd name="connsiteX4635" fmla="*/ 8287695 w 13529165"/>
              <a:gd name="connsiteY4635" fmla="*/ 4957759 h 6208152"/>
              <a:gd name="connsiteX4636" fmla="*/ 8290887 w 13529165"/>
              <a:gd name="connsiteY4636" fmla="*/ 4841186 h 6208152"/>
              <a:gd name="connsiteX4637" fmla="*/ 8290586 w 13529165"/>
              <a:gd name="connsiteY4637" fmla="*/ 4824095 h 6208152"/>
              <a:gd name="connsiteX4638" fmla="*/ 8091135 w 13529165"/>
              <a:gd name="connsiteY4638" fmla="*/ 4823241 h 6208152"/>
              <a:gd name="connsiteX4639" fmla="*/ 7822039 w 13529165"/>
              <a:gd name="connsiteY4639" fmla="*/ 4821171 h 6208152"/>
              <a:gd name="connsiteX4640" fmla="*/ 7739326 w 13529165"/>
              <a:gd name="connsiteY4640" fmla="*/ 4807857 h 6208152"/>
              <a:gd name="connsiteX4641" fmla="*/ 7750738 w 13529165"/>
              <a:gd name="connsiteY4641" fmla="*/ 4794789 h 6208152"/>
              <a:gd name="connsiteX4642" fmla="*/ 8036545 w 13529165"/>
              <a:gd name="connsiteY4642" fmla="*/ 4789029 h 6208152"/>
              <a:gd name="connsiteX4643" fmla="*/ 8139883 w 13529165"/>
              <a:gd name="connsiteY4643" fmla="*/ 4788768 h 6208152"/>
              <a:gd name="connsiteX4644" fmla="*/ 3671256 w 13529165"/>
              <a:gd name="connsiteY4644" fmla="*/ 4788768 h 6208152"/>
              <a:gd name="connsiteX4645" fmla="*/ 3848593 w 13529165"/>
              <a:gd name="connsiteY4645" fmla="*/ 4800288 h 6208152"/>
              <a:gd name="connsiteX4646" fmla="*/ 3854523 w 13529165"/>
              <a:gd name="connsiteY4646" fmla="*/ 4848813 h 6208152"/>
              <a:gd name="connsiteX4647" fmla="*/ 3849015 w 13529165"/>
              <a:gd name="connsiteY4647" fmla="*/ 4970899 h 6208152"/>
              <a:gd name="connsiteX4648" fmla="*/ 3827674 w 13529165"/>
              <a:gd name="connsiteY4648" fmla="*/ 5083319 h 6208152"/>
              <a:gd name="connsiteX4649" fmla="*/ 3809010 w 13529165"/>
              <a:gd name="connsiteY4649" fmla="*/ 5101365 h 6208152"/>
              <a:gd name="connsiteX4650" fmla="*/ 3661203 w 13529165"/>
              <a:gd name="connsiteY4650" fmla="*/ 5100700 h 6208152"/>
              <a:gd name="connsiteX4651" fmla="*/ 3414263 w 13529165"/>
              <a:gd name="connsiteY4651" fmla="*/ 5094245 h 6208152"/>
              <a:gd name="connsiteX4652" fmla="*/ 3331240 w 13529165"/>
              <a:gd name="connsiteY4652" fmla="*/ 5091582 h 6208152"/>
              <a:gd name="connsiteX4653" fmla="*/ 3301649 w 13529165"/>
              <a:gd name="connsiteY4653" fmla="*/ 5092812 h 6208152"/>
              <a:gd name="connsiteX4654" fmla="*/ 3283709 w 13529165"/>
              <a:gd name="connsiteY4654" fmla="*/ 5094882 h 6208152"/>
              <a:gd name="connsiteX4655" fmla="*/ 3245026 w 13529165"/>
              <a:gd name="connsiteY4655" fmla="*/ 5091105 h 6208152"/>
              <a:gd name="connsiteX4656" fmla="*/ 3206522 w 13529165"/>
              <a:gd name="connsiteY4656" fmla="*/ 5073550 h 6208152"/>
              <a:gd name="connsiteX4657" fmla="*/ 3222777 w 13529165"/>
              <a:gd name="connsiteY4657" fmla="*/ 5058962 h 6208152"/>
              <a:gd name="connsiteX4658" fmla="*/ 3265977 w 13529165"/>
              <a:gd name="connsiteY4658" fmla="*/ 5060829 h 6208152"/>
              <a:gd name="connsiteX4659" fmla="*/ 3281059 w 13529165"/>
              <a:gd name="connsiteY4659" fmla="*/ 5063723 h 6208152"/>
              <a:gd name="connsiteX4660" fmla="*/ 3301197 w 13529165"/>
              <a:gd name="connsiteY4660" fmla="*/ 5058513 h 6208152"/>
              <a:gd name="connsiteX4661" fmla="*/ 3329616 w 13529165"/>
              <a:gd name="connsiteY4661" fmla="*/ 5051625 h 6208152"/>
              <a:gd name="connsiteX4662" fmla="*/ 3355474 w 13529165"/>
              <a:gd name="connsiteY4662" fmla="*/ 5056183 h 6208152"/>
              <a:gd name="connsiteX4663" fmla="*/ 3618484 w 13529165"/>
              <a:gd name="connsiteY4663" fmla="*/ 5067558 h 6208152"/>
              <a:gd name="connsiteX4664" fmla="*/ 3792634 w 13529165"/>
              <a:gd name="connsiteY4664" fmla="*/ 5067472 h 6208152"/>
              <a:gd name="connsiteX4665" fmla="*/ 3803860 w 13529165"/>
              <a:gd name="connsiteY4665" fmla="*/ 5055735 h 6208152"/>
              <a:gd name="connsiteX4666" fmla="*/ 3819034 w 13529165"/>
              <a:gd name="connsiteY4666" fmla="*/ 4957759 h 6208152"/>
              <a:gd name="connsiteX4667" fmla="*/ 3822224 w 13529165"/>
              <a:gd name="connsiteY4667" fmla="*/ 4841186 h 6208152"/>
              <a:gd name="connsiteX4668" fmla="*/ 3821923 w 13529165"/>
              <a:gd name="connsiteY4668" fmla="*/ 4824095 h 6208152"/>
              <a:gd name="connsiteX4669" fmla="*/ 3622519 w 13529165"/>
              <a:gd name="connsiteY4669" fmla="*/ 4823241 h 6208152"/>
              <a:gd name="connsiteX4670" fmla="*/ 3353486 w 13529165"/>
              <a:gd name="connsiteY4670" fmla="*/ 4821171 h 6208152"/>
              <a:gd name="connsiteX4671" fmla="*/ 3270794 w 13529165"/>
              <a:gd name="connsiteY4671" fmla="*/ 4807857 h 6208152"/>
              <a:gd name="connsiteX4672" fmla="*/ 3282202 w 13529165"/>
              <a:gd name="connsiteY4672" fmla="*/ 4794789 h 6208152"/>
              <a:gd name="connsiteX4673" fmla="*/ 3567942 w 13529165"/>
              <a:gd name="connsiteY4673" fmla="*/ 4789029 h 6208152"/>
              <a:gd name="connsiteX4674" fmla="*/ 3671256 w 13529165"/>
              <a:gd name="connsiteY4674" fmla="*/ 4788768 h 6208152"/>
              <a:gd name="connsiteX4675" fmla="*/ 7490910 w 13529165"/>
              <a:gd name="connsiteY4675" fmla="*/ 4787017 h 6208152"/>
              <a:gd name="connsiteX4676" fmla="*/ 7492640 w 13529165"/>
              <a:gd name="connsiteY4676" fmla="*/ 4787017 h 6208152"/>
              <a:gd name="connsiteX4677" fmla="*/ 7494048 w 13529165"/>
              <a:gd name="connsiteY4677" fmla="*/ 4787417 h 6208152"/>
              <a:gd name="connsiteX4678" fmla="*/ 7542044 w 13529165"/>
              <a:gd name="connsiteY4678" fmla="*/ 4792010 h 6208152"/>
              <a:gd name="connsiteX4679" fmla="*/ 7588321 w 13529165"/>
              <a:gd name="connsiteY4679" fmla="*/ 4807832 h 6208152"/>
              <a:gd name="connsiteX4680" fmla="*/ 7519410 w 13529165"/>
              <a:gd name="connsiteY4680" fmla="*/ 4821100 h 6208152"/>
              <a:gd name="connsiteX4681" fmla="*/ 7506691 w 13529165"/>
              <a:gd name="connsiteY4681" fmla="*/ 4821166 h 6208152"/>
              <a:gd name="connsiteX4682" fmla="*/ 7465484 w 13529165"/>
              <a:gd name="connsiteY4682" fmla="*/ 4811018 h 6208152"/>
              <a:gd name="connsiteX4683" fmla="*/ 7471968 w 13529165"/>
              <a:gd name="connsiteY4683" fmla="*/ 4795588 h 6208152"/>
              <a:gd name="connsiteX4684" fmla="*/ 7490910 w 13529165"/>
              <a:gd name="connsiteY4684" fmla="*/ 4787017 h 6208152"/>
              <a:gd name="connsiteX4685" fmla="*/ 3022435 w 13529165"/>
              <a:gd name="connsiteY4685" fmla="*/ 4787017 h 6208152"/>
              <a:gd name="connsiteX4686" fmla="*/ 3024165 w 13529165"/>
              <a:gd name="connsiteY4686" fmla="*/ 4787017 h 6208152"/>
              <a:gd name="connsiteX4687" fmla="*/ 3025573 w 13529165"/>
              <a:gd name="connsiteY4687" fmla="*/ 4787417 h 6208152"/>
              <a:gd name="connsiteX4688" fmla="*/ 3073558 w 13529165"/>
              <a:gd name="connsiteY4688" fmla="*/ 4792010 h 6208152"/>
              <a:gd name="connsiteX4689" fmla="*/ 3119822 w 13529165"/>
              <a:gd name="connsiteY4689" fmla="*/ 4807832 h 6208152"/>
              <a:gd name="connsiteX4690" fmla="*/ 3050930 w 13529165"/>
              <a:gd name="connsiteY4690" fmla="*/ 4821100 h 6208152"/>
              <a:gd name="connsiteX4691" fmla="*/ 3038214 w 13529165"/>
              <a:gd name="connsiteY4691" fmla="*/ 4821166 h 6208152"/>
              <a:gd name="connsiteX4692" fmla="*/ 2997017 w 13529165"/>
              <a:gd name="connsiteY4692" fmla="*/ 4811018 h 6208152"/>
              <a:gd name="connsiteX4693" fmla="*/ 3003499 w 13529165"/>
              <a:gd name="connsiteY4693" fmla="*/ 4795588 h 6208152"/>
              <a:gd name="connsiteX4694" fmla="*/ 3022435 w 13529165"/>
              <a:gd name="connsiteY4694" fmla="*/ 4787017 h 6208152"/>
              <a:gd name="connsiteX4695" fmla="*/ 7312270 w 13529165"/>
              <a:gd name="connsiteY4695" fmla="*/ 4785545 h 6208152"/>
              <a:gd name="connsiteX4696" fmla="*/ 7308374 w 13529165"/>
              <a:gd name="connsiteY4696" fmla="*/ 4791341 h 6208152"/>
              <a:gd name="connsiteX4697" fmla="*/ 7349492 w 13529165"/>
              <a:gd name="connsiteY4697" fmla="*/ 4793479 h 6208152"/>
              <a:gd name="connsiteX4698" fmla="*/ 7362613 w 13529165"/>
              <a:gd name="connsiteY4698" fmla="*/ 4786404 h 6208152"/>
              <a:gd name="connsiteX4699" fmla="*/ 7366476 w 13529165"/>
              <a:gd name="connsiteY4699" fmla="*/ 4786035 h 6208152"/>
              <a:gd name="connsiteX4700" fmla="*/ 7361822 w 13529165"/>
              <a:gd name="connsiteY4700" fmla="*/ 4786026 h 6208152"/>
              <a:gd name="connsiteX4701" fmla="*/ 7317680 w 13529165"/>
              <a:gd name="connsiteY4701" fmla="*/ 4785657 h 6208152"/>
              <a:gd name="connsiteX4702" fmla="*/ 9755164 w 13529165"/>
              <a:gd name="connsiteY4702" fmla="*/ 4782345 h 6208152"/>
              <a:gd name="connsiteX4703" fmla="*/ 9753920 w 13529165"/>
              <a:gd name="connsiteY4703" fmla="*/ 4785825 h 6208152"/>
              <a:gd name="connsiteX4704" fmla="*/ 9755164 w 13529165"/>
              <a:gd name="connsiteY4704" fmla="*/ 4785799 h 6208152"/>
              <a:gd name="connsiteX4705" fmla="*/ 9756407 w 13529165"/>
              <a:gd name="connsiteY4705" fmla="*/ 4785825 h 6208152"/>
              <a:gd name="connsiteX4706" fmla="*/ 9755164 w 13529165"/>
              <a:gd name="connsiteY4706" fmla="*/ 4782345 h 6208152"/>
              <a:gd name="connsiteX4707" fmla="*/ 5286054 w 13529165"/>
              <a:gd name="connsiteY4707" fmla="*/ 4782345 h 6208152"/>
              <a:gd name="connsiteX4708" fmla="*/ 5284810 w 13529165"/>
              <a:gd name="connsiteY4708" fmla="*/ 4785825 h 6208152"/>
              <a:gd name="connsiteX4709" fmla="*/ 5286054 w 13529165"/>
              <a:gd name="connsiteY4709" fmla="*/ 4785799 h 6208152"/>
              <a:gd name="connsiteX4710" fmla="*/ 5287297 w 13529165"/>
              <a:gd name="connsiteY4710" fmla="*/ 4785825 h 6208152"/>
              <a:gd name="connsiteX4711" fmla="*/ 5286054 w 13529165"/>
              <a:gd name="connsiteY4711" fmla="*/ 4782345 h 6208152"/>
              <a:gd name="connsiteX4712" fmla="*/ 4067037 w 13529165"/>
              <a:gd name="connsiteY4712" fmla="*/ 4782250 h 6208152"/>
              <a:gd name="connsiteX4713" fmla="*/ 4062507 w 13529165"/>
              <a:gd name="connsiteY4713" fmla="*/ 4787031 h 6208152"/>
              <a:gd name="connsiteX4714" fmla="*/ 4062665 w 13529165"/>
              <a:gd name="connsiteY4714" fmla="*/ 4789381 h 6208152"/>
              <a:gd name="connsiteX4715" fmla="*/ 4208814 w 13529165"/>
              <a:gd name="connsiteY4715" fmla="*/ 4787922 h 6208152"/>
              <a:gd name="connsiteX4716" fmla="*/ 4206784 w 13529165"/>
              <a:gd name="connsiteY4716" fmla="*/ 4787355 h 6208152"/>
              <a:gd name="connsiteX4717" fmla="*/ 4067037 w 13529165"/>
              <a:gd name="connsiteY4717" fmla="*/ 4782250 h 6208152"/>
              <a:gd name="connsiteX4718" fmla="*/ 9755164 w 13529165"/>
              <a:gd name="connsiteY4718" fmla="*/ 4775634 h 6208152"/>
              <a:gd name="connsiteX4719" fmla="*/ 9774226 w 13529165"/>
              <a:gd name="connsiteY4719" fmla="*/ 4785345 h 6208152"/>
              <a:gd name="connsiteX4720" fmla="*/ 9766396 w 13529165"/>
              <a:gd name="connsiteY4720" fmla="*/ 4798130 h 6208152"/>
              <a:gd name="connsiteX4721" fmla="*/ 9755164 w 13529165"/>
              <a:gd name="connsiteY4721" fmla="*/ 4800151 h 6208152"/>
              <a:gd name="connsiteX4722" fmla="*/ 9743927 w 13529165"/>
              <a:gd name="connsiteY4722" fmla="*/ 4798130 h 6208152"/>
              <a:gd name="connsiteX4723" fmla="*/ 9736101 w 13529165"/>
              <a:gd name="connsiteY4723" fmla="*/ 4785345 h 6208152"/>
              <a:gd name="connsiteX4724" fmla="*/ 9755164 w 13529165"/>
              <a:gd name="connsiteY4724" fmla="*/ 4775634 h 6208152"/>
              <a:gd name="connsiteX4725" fmla="*/ 5286054 w 13529165"/>
              <a:gd name="connsiteY4725" fmla="*/ 4775634 h 6208152"/>
              <a:gd name="connsiteX4726" fmla="*/ 5305111 w 13529165"/>
              <a:gd name="connsiteY4726" fmla="*/ 4785345 h 6208152"/>
              <a:gd name="connsiteX4727" fmla="*/ 5297284 w 13529165"/>
              <a:gd name="connsiteY4727" fmla="*/ 4798130 h 6208152"/>
              <a:gd name="connsiteX4728" fmla="*/ 5286054 w 13529165"/>
              <a:gd name="connsiteY4728" fmla="*/ 4800151 h 6208152"/>
              <a:gd name="connsiteX4729" fmla="*/ 5274820 w 13529165"/>
              <a:gd name="connsiteY4729" fmla="*/ 4798130 h 6208152"/>
              <a:gd name="connsiteX4730" fmla="*/ 5266997 w 13529165"/>
              <a:gd name="connsiteY4730" fmla="*/ 4785345 h 6208152"/>
              <a:gd name="connsiteX4731" fmla="*/ 5286054 w 13529165"/>
              <a:gd name="connsiteY4731" fmla="*/ 4775634 h 6208152"/>
              <a:gd name="connsiteX4732" fmla="*/ 7735402 w 13529165"/>
              <a:gd name="connsiteY4732" fmla="*/ 4775631 h 6208152"/>
              <a:gd name="connsiteX4733" fmla="*/ 7736520 w 13529165"/>
              <a:gd name="connsiteY4733" fmla="*/ 4778376 h 6208152"/>
              <a:gd name="connsiteX4734" fmla="*/ 7737637 w 13529165"/>
              <a:gd name="connsiteY4734" fmla="*/ 4775631 h 6208152"/>
              <a:gd name="connsiteX4735" fmla="*/ 7735402 w 13529165"/>
              <a:gd name="connsiteY4735" fmla="*/ 4775631 h 6208152"/>
              <a:gd name="connsiteX4736" fmla="*/ 3266872 w 13529165"/>
              <a:gd name="connsiteY4736" fmla="*/ 4775631 h 6208152"/>
              <a:gd name="connsiteX4737" fmla="*/ 3267987 w 13529165"/>
              <a:gd name="connsiteY4737" fmla="*/ 4778376 h 6208152"/>
              <a:gd name="connsiteX4738" fmla="*/ 3269105 w 13529165"/>
              <a:gd name="connsiteY4738" fmla="*/ 4775631 h 6208152"/>
              <a:gd name="connsiteX4739" fmla="*/ 3266872 w 13529165"/>
              <a:gd name="connsiteY4739" fmla="*/ 4775631 h 6208152"/>
              <a:gd name="connsiteX4740" fmla="*/ 7686957 w 13529165"/>
              <a:gd name="connsiteY4740" fmla="*/ 4775148 h 6208152"/>
              <a:gd name="connsiteX4741" fmla="*/ 7687071 w 13529165"/>
              <a:gd name="connsiteY4741" fmla="*/ 4775872 h 6208152"/>
              <a:gd name="connsiteX4742" fmla="*/ 7689768 w 13529165"/>
              <a:gd name="connsiteY4742" fmla="*/ 4780112 h 6208152"/>
              <a:gd name="connsiteX4743" fmla="*/ 7692681 w 13529165"/>
              <a:gd name="connsiteY4743" fmla="*/ 4775734 h 6208152"/>
              <a:gd name="connsiteX4744" fmla="*/ 7686957 w 13529165"/>
              <a:gd name="connsiteY4744" fmla="*/ 4775148 h 6208152"/>
              <a:gd name="connsiteX4745" fmla="*/ 3218435 w 13529165"/>
              <a:gd name="connsiteY4745" fmla="*/ 4775148 h 6208152"/>
              <a:gd name="connsiteX4746" fmla="*/ 3218551 w 13529165"/>
              <a:gd name="connsiteY4746" fmla="*/ 4775872 h 6208152"/>
              <a:gd name="connsiteX4747" fmla="*/ 3221245 w 13529165"/>
              <a:gd name="connsiteY4747" fmla="*/ 4780112 h 6208152"/>
              <a:gd name="connsiteX4748" fmla="*/ 3224158 w 13529165"/>
              <a:gd name="connsiteY4748" fmla="*/ 4775734 h 6208152"/>
              <a:gd name="connsiteX4749" fmla="*/ 3218435 w 13529165"/>
              <a:gd name="connsiteY4749" fmla="*/ 4775148 h 6208152"/>
              <a:gd name="connsiteX4750" fmla="*/ 2713106 w 13529165"/>
              <a:gd name="connsiteY4750" fmla="*/ 4773882 h 6208152"/>
              <a:gd name="connsiteX4751" fmla="*/ 2737863 w 13529165"/>
              <a:gd name="connsiteY4751" fmla="*/ 4790102 h 6208152"/>
              <a:gd name="connsiteX4752" fmla="*/ 2739161 w 13529165"/>
              <a:gd name="connsiteY4752" fmla="*/ 4812430 h 6208152"/>
              <a:gd name="connsiteX4753" fmla="*/ 2726411 w 13529165"/>
              <a:gd name="connsiteY4753" fmla="*/ 4818190 h 6208152"/>
              <a:gd name="connsiteX4754" fmla="*/ 2717023 w 13529165"/>
              <a:gd name="connsiteY4754" fmla="*/ 4817278 h 6208152"/>
              <a:gd name="connsiteX4755" fmla="*/ 2697538 w 13529165"/>
              <a:gd name="connsiteY4755" fmla="*/ 4805865 h 6208152"/>
              <a:gd name="connsiteX4756" fmla="*/ 2695019 w 13529165"/>
              <a:gd name="connsiteY4756" fmla="*/ 4808852 h 6208152"/>
              <a:gd name="connsiteX4757" fmla="*/ 2636489 w 13529165"/>
              <a:gd name="connsiteY4757" fmla="*/ 4820017 h 6208152"/>
              <a:gd name="connsiteX4758" fmla="*/ 2608848 w 13529165"/>
              <a:gd name="connsiteY4758" fmla="*/ 4821166 h 6208152"/>
              <a:gd name="connsiteX4759" fmla="*/ 2573296 w 13529165"/>
              <a:gd name="connsiteY4759" fmla="*/ 4810481 h 6208152"/>
              <a:gd name="connsiteX4760" fmla="*/ 2567474 w 13529165"/>
              <a:gd name="connsiteY4760" fmla="*/ 4792958 h 6208152"/>
              <a:gd name="connsiteX4761" fmla="*/ 2579607 w 13529165"/>
              <a:gd name="connsiteY4761" fmla="*/ 4786034 h 6208152"/>
              <a:gd name="connsiteX4762" fmla="*/ 2595365 w 13529165"/>
              <a:gd name="connsiteY4762" fmla="*/ 4788277 h 6208152"/>
              <a:gd name="connsiteX4763" fmla="*/ 2617645 w 13529165"/>
              <a:gd name="connsiteY4763" fmla="*/ 4788614 h 6208152"/>
              <a:gd name="connsiteX4764" fmla="*/ 2621347 w 13529165"/>
              <a:gd name="connsiteY4764" fmla="*/ 4779194 h 6208152"/>
              <a:gd name="connsiteX4765" fmla="*/ 2648482 w 13529165"/>
              <a:gd name="connsiteY4765" fmla="*/ 4782406 h 6208152"/>
              <a:gd name="connsiteX4766" fmla="*/ 2652334 w 13529165"/>
              <a:gd name="connsiteY4766" fmla="*/ 4784556 h 6208152"/>
              <a:gd name="connsiteX4767" fmla="*/ 2660765 w 13529165"/>
              <a:gd name="connsiteY4767" fmla="*/ 4781745 h 6208152"/>
              <a:gd name="connsiteX4768" fmla="*/ 2683783 w 13529165"/>
              <a:gd name="connsiteY4768" fmla="*/ 4774176 h 6208152"/>
              <a:gd name="connsiteX4769" fmla="*/ 2694935 w 13529165"/>
              <a:gd name="connsiteY4769" fmla="*/ 4781936 h 6208152"/>
              <a:gd name="connsiteX4770" fmla="*/ 2695225 w 13529165"/>
              <a:gd name="connsiteY4770" fmla="*/ 4783050 h 6208152"/>
              <a:gd name="connsiteX4771" fmla="*/ 2713106 w 13529165"/>
              <a:gd name="connsiteY4771" fmla="*/ 4773882 h 6208152"/>
              <a:gd name="connsiteX4772" fmla="*/ 6788588 w 13529165"/>
              <a:gd name="connsiteY4772" fmla="*/ 4773007 h 6208152"/>
              <a:gd name="connsiteX4773" fmla="*/ 6807310 w 13529165"/>
              <a:gd name="connsiteY4773" fmla="*/ 4790066 h 6208152"/>
              <a:gd name="connsiteX4774" fmla="*/ 6807910 w 13529165"/>
              <a:gd name="connsiteY4774" fmla="*/ 4812734 h 6208152"/>
              <a:gd name="connsiteX4775" fmla="*/ 6792614 w 13529165"/>
              <a:gd name="connsiteY4775" fmla="*/ 4821166 h 6208152"/>
              <a:gd name="connsiteX4776" fmla="*/ 6771864 w 13529165"/>
              <a:gd name="connsiteY4776" fmla="*/ 4809543 h 6208152"/>
              <a:gd name="connsiteX4777" fmla="*/ 6766216 w 13529165"/>
              <a:gd name="connsiteY4777" fmla="*/ 4790973 h 6208152"/>
              <a:gd name="connsiteX4778" fmla="*/ 6776929 w 13529165"/>
              <a:gd name="connsiteY4778" fmla="*/ 4784759 h 6208152"/>
              <a:gd name="connsiteX4779" fmla="*/ 6779161 w 13529165"/>
              <a:gd name="connsiteY4779" fmla="*/ 4777975 h 6208152"/>
              <a:gd name="connsiteX4780" fmla="*/ 6788588 w 13529165"/>
              <a:gd name="connsiteY4780" fmla="*/ 4773007 h 6208152"/>
              <a:gd name="connsiteX4781" fmla="*/ 2320291 w 13529165"/>
              <a:gd name="connsiteY4781" fmla="*/ 4773007 h 6208152"/>
              <a:gd name="connsiteX4782" fmla="*/ 2339005 w 13529165"/>
              <a:gd name="connsiteY4782" fmla="*/ 4790066 h 6208152"/>
              <a:gd name="connsiteX4783" fmla="*/ 2339605 w 13529165"/>
              <a:gd name="connsiteY4783" fmla="*/ 4812734 h 6208152"/>
              <a:gd name="connsiteX4784" fmla="*/ 2324314 w 13529165"/>
              <a:gd name="connsiteY4784" fmla="*/ 4821166 h 6208152"/>
              <a:gd name="connsiteX4785" fmla="*/ 2303572 w 13529165"/>
              <a:gd name="connsiteY4785" fmla="*/ 4809543 h 6208152"/>
              <a:gd name="connsiteX4786" fmla="*/ 2297924 w 13529165"/>
              <a:gd name="connsiteY4786" fmla="*/ 4790973 h 6208152"/>
              <a:gd name="connsiteX4787" fmla="*/ 2308634 w 13529165"/>
              <a:gd name="connsiteY4787" fmla="*/ 4784759 h 6208152"/>
              <a:gd name="connsiteX4788" fmla="*/ 2310865 w 13529165"/>
              <a:gd name="connsiteY4788" fmla="*/ 4777975 h 6208152"/>
              <a:gd name="connsiteX4789" fmla="*/ 2320291 w 13529165"/>
              <a:gd name="connsiteY4789" fmla="*/ 4773007 h 6208152"/>
              <a:gd name="connsiteX4790" fmla="*/ 7736520 w 13529165"/>
              <a:gd name="connsiteY4790" fmla="*/ 4767879 h 6208152"/>
              <a:gd name="connsiteX4791" fmla="*/ 7735260 w 13529165"/>
              <a:gd name="connsiteY4791" fmla="*/ 4771451 h 6208152"/>
              <a:gd name="connsiteX4792" fmla="*/ 7736520 w 13529165"/>
              <a:gd name="connsiteY4792" fmla="*/ 4771424 h 6208152"/>
              <a:gd name="connsiteX4793" fmla="*/ 7737772 w 13529165"/>
              <a:gd name="connsiteY4793" fmla="*/ 4771451 h 6208152"/>
              <a:gd name="connsiteX4794" fmla="*/ 7736520 w 13529165"/>
              <a:gd name="connsiteY4794" fmla="*/ 4767879 h 6208152"/>
              <a:gd name="connsiteX4795" fmla="*/ 3267987 w 13529165"/>
              <a:gd name="connsiteY4795" fmla="*/ 4767879 h 6208152"/>
              <a:gd name="connsiteX4796" fmla="*/ 3266729 w 13529165"/>
              <a:gd name="connsiteY4796" fmla="*/ 4771451 h 6208152"/>
              <a:gd name="connsiteX4797" fmla="*/ 3267987 w 13529165"/>
              <a:gd name="connsiteY4797" fmla="*/ 4771424 h 6208152"/>
              <a:gd name="connsiteX4798" fmla="*/ 3269240 w 13529165"/>
              <a:gd name="connsiteY4798" fmla="*/ 4771451 h 6208152"/>
              <a:gd name="connsiteX4799" fmla="*/ 3267987 w 13529165"/>
              <a:gd name="connsiteY4799" fmla="*/ 4767879 h 6208152"/>
              <a:gd name="connsiteX4800" fmla="*/ 7690409 w 13529165"/>
              <a:gd name="connsiteY4800" fmla="*/ 4765998 h 6208152"/>
              <a:gd name="connsiteX4801" fmla="*/ 7689038 w 13529165"/>
              <a:gd name="connsiteY4801" fmla="*/ 4767097 h 6208152"/>
              <a:gd name="connsiteX4802" fmla="*/ 7686896 w 13529165"/>
              <a:gd name="connsiteY4802" fmla="*/ 4771254 h 6208152"/>
              <a:gd name="connsiteX4803" fmla="*/ 7688971 w 13529165"/>
              <a:gd name="connsiteY4803" fmla="*/ 4771110 h 6208152"/>
              <a:gd name="connsiteX4804" fmla="*/ 7693045 w 13529165"/>
              <a:gd name="connsiteY4804" fmla="*/ 4771220 h 6208152"/>
              <a:gd name="connsiteX4805" fmla="*/ 7690409 w 13529165"/>
              <a:gd name="connsiteY4805" fmla="*/ 4765998 h 6208152"/>
              <a:gd name="connsiteX4806" fmla="*/ 3221886 w 13529165"/>
              <a:gd name="connsiteY4806" fmla="*/ 4765998 h 6208152"/>
              <a:gd name="connsiteX4807" fmla="*/ 3220515 w 13529165"/>
              <a:gd name="connsiteY4807" fmla="*/ 4767097 h 6208152"/>
              <a:gd name="connsiteX4808" fmla="*/ 3218375 w 13529165"/>
              <a:gd name="connsiteY4808" fmla="*/ 4771254 h 6208152"/>
              <a:gd name="connsiteX4809" fmla="*/ 3220448 w 13529165"/>
              <a:gd name="connsiteY4809" fmla="*/ 4771110 h 6208152"/>
              <a:gd name="connsiteX4810" fmla="*/ 3224523 w 13529165"/>
              <a:gd name="connsiteY4810" fmla="*/ 4771220 h 6208152"/>
              <a:gd name="connsiteX4811" fmla="*/ 3221886 w 13529165"/>
              <a:gd name="connsiteY4811" fmla="*/ 4765998 h 6208152"/>
              <a:gd name="connsiteX4812" fmla="*/ 3098453 w 13529165"/>
              <a:gd name="connsiteY4812" fmla="*/ 4765910 h 6208152"/>
              <a:gd name="connsiteX4813" fmla="*/ 3097282 w 13529165"/>
              <a:gd name="connsiteY4813" fmla="*/ 4766169 h 6208152"/>
              <a:gd name="connsiteX4814" fmla="*/ 3098738 w 13529165"/>
              <a:gd name="connsiteY4814" fmla="*/ 4766622 h 6208152"/>
              <a:gd name="connsiteX4815" fmla="*/ 3098453 w 13529165"/>
              <a:gd name="connsiteY4815" fmla="*/ 4765910 h 6208152"/>
              <a:gd name="connsiteX4816" fmla="*/ 10045073 w 13529165"/>
              <a:gd name="connsiteY4816" fmla="*/ 4763375 h 6208152"/>
              <a:gd name="connsiteX4817" fmla="*/ 10059976 w 13529165"/>
              <a:gd name="connsiteY4817" fmla="*/ 4764640 h 6208152"/>
              <a:gd name="connsiteX4818" fmla="*/ 10094932 w 13529165"/>
              <a:gd name="connsiteY4818" fmla="*/ 4782514 h 6208152"/>
              <a:gd name="connsiteX4819" fmla="*/ 10061401 w 13529165"/>
              <a:gd name="connsiteY4819" fmla="*/ 4794897 h 6208152"/>
              <a:gd name="connsiteX4820" fmla="*/ 10024047 w 13529165"/>
              <a:gd name="connsiteY4820" fmla="*/ 4777970 h 6208152"/>
              <a:gd name="connsiteX4821" fmla="*/ 10045073 w 13529165"/>
              <a:gd name="connsiteY4821" fmla="*/ 4763375 h 6208152"/>
              <a:gd name="connsiteX4822" fmla="*/ 5575895 w 13529165"/>
              <a:gd name="connsiteY4822" fmla="*/ 4763375 h 6208152"/>
              <a:gd name="connsiteX4823" fmla="*/ 5590799 w 13529165"/>
              <a:gd name="connsiteY4823" fmla="*/ 4764641 h 6208152"/>
              <a:gd name="connsiteX4824" fmla="*/ 5625754 w 13529165"/>
              <a:gd name="connsiteY4824" fmla="*/ 4782515 h 6208152"/>
              <a:gd name="connsiteX4825" fmla="*/ 5592224 w 13529165"/>
              <a:gd name="connsiteY4825" fmla="*/ 4794897 h 6208152"/>
              <a:gd name="connsiteX4826" fmla="*/ 5554869 w 13529165"/>
              <a:gd name="connsiteY4826" fmla="*/ 4777970 h 6208152"/>
              <a:gd name="connsiteX4827" fmla="*/ 5575895 w 13529165"/>
              <a:gd name="connsiteY4827" fmla="*/ 4763375 h 6208152"/>
              <a:gd name="connsiteX4828" fmla="*/ 21028 w 13529165"/>
              <a:gd name="connsiteY4828" fmla="*/ 4763375 h 6208152"/>
              <a:gd name="connsiteX4829" fmla="*/ 35931 w 13529165"/>
              <a:gd name="connsiteY4829" fmla="*/ 4764641 h 6208152"/>
              <a:gd name="connsiteX4830" fmla="*/ 70886 w 13529165"/>
              <a:gd name="connsiteY4830" fmla="*/ 4782515 h 6208152"/>
              <a:gd name="connsiteX4831" fmla="*/ 37357 w 13529165"/>
              <a:gd name="connsiteY4831" fmla="*/ 4794897 h 6208152"/>
              <a:gd name="connsiteX4832" fmla="*/ 3 w 13529165"/>
              <a:gd name="connsiteY4832" fmla="*/ 4777970 h 6208152"/>
              <a:gd name="connsiteX4833" fmla="*/ 21028 w 13529165"/>
              <a:gd name="connsiteY4833" fmla="*/ 4763375 h 6208152"/>
              <a:gd name="connsiteX4834" fmla="*/ 7690382 w 13529165"/>
              <a:gd name="connsiteY4834" fmla="*/ 4760748 h 6208152"/>
              <a:gd name="connsiteX4835" fmla="*/ 7706535 w 13529165"/>
              <a:gd name="connsiteY4835" fmla="*/ 4768775 h 6208152"/>
              <a:gd name="connsiteX4836" fmla="*/ 7704007 w 13529165"/>
              <a:gd name="connsiteY4836" fmla="*/ 4781410 h 6208152"/>
              <a:gd name="connsiteX4837" fmla="*/ 7681497 w 13529165"/>
              <a:gd name="connsiteY4837" fmla="*/ 4784259 h 6208152"/>
              <a:gd name="connsiteX4838" fmla="*/ 7672589 w 13529165"/>
              <a:gd name="connsiteY4838" fmla="*/ 4770824 h 6208152"/>
              <a:gd name="connsiteX4839" fmla="*/ 7688531 w 13529165"/>
              <a:gd name="connsiteY4839" fmla="*/ 4760789 h 6208152"/>
              <a:gd name="connsiteX4840" fmla="*/ 7690382 w 13529165"/>
              <a:gd name="connsiteY4840" fmla="*/ 4760748 h 6208152"/>
              <a:gd name="connsiteX4841" fmla="*/ 3221860 w 13529165"/>
              <a:gd name="connsiteY4841" fmla="*/ 4760748 h 6208152"/>
              <a:gd name="connsiteX4842" fmla="*/ 3238009 w 13529165"/>
              <a:gd name="connsiteY4842" fmla="*/ 4768775 h 6208152"/>
              <a:gd name="connsiteX4843" fmla="*/ 3235483 w 13529165"/>
              <a:gd name="connsiteY4843" fmla="*/ 4781410 h 6208152"/>
              <a:gd name="connsiteX4844" fmla="*/ 3212977 w 13529165"/>
              <a:gd name="connsiteY4844" fmla="*/ 4784259 h 6208152"/>
              <a:gd name="connsiteX4845" fmla="*/ 3204070 w 13529165"/>
              <a:gd name="connsiteY4845" fmla="*/ 4770824 h 6208152"/>
              <a:gd name="connsiteX4846" fmla="*/ 3220010 w 13529165"/>
              <a:gd name="connsiteY4846" fmla="*/ 4760789 h 6208152"/>
              <a:gd name="connsiteX4847" fmla="*/ 3221860 w 13529165"/>
              <a:gd name="connsiteY4847" fmla="*/ 4760748 h 6208152"/>
              <a:gd name="connsiteX4848" fmla="*/ 3884040 w 13529165"/>
              <a:gd name="connsiteY4848" fmla="*/ 4759398 h 6208152"/>
              <a:gd name="connsiteX4849" fmla="*/ 3883104 w 13529165"/>
              <a:gd name="connsiteY4849" fmla="*/ 4760451 h 6208152"/>
              <a:gd name="connsiteX4850" fmla="*/ 3884353 w 13529165"/>
              <a:gd name="connsiteY4850" fmla="*/ 4761262 h 6208152"/>
              <a:gd name="connsiteX4851" fmla="*/ 3884509 w 13529165"/>
              <a:gd name="connsiteY4851" fmla="*/ 4760937 h 6208152"/>
              <a:gd name="connsiteX4852" fmla="*/ 3884040 w 13529165"/>
              <a:gd name="connsiteY4852" fmla="*/ 4759398 h 6208152"/>
              <a:gd name="connsiteX4853" fmla="*/ 11920857 w 13529165"/>
              <a:gd name="connsiteY4853" fmla="*/ 4756370 h 6208152"/>
              <a:gd name="connsiteX4854" fmla="*/ 12075631 w 13529165"/>
              <a:gd name="connsiteY4854" fmla="*/ 4770607 h 6208152"/>
              <a:gd name="connsiteX4855" fmla="*/ 11889580 w 13529165"/>
              <a:gd name="connsiteY4855" fmla="*/ 4786141 h 6208152"/>
              <a:gd name="connsiteX4856" fmla="*/ 11707969 w 13529165"/>
              <a:gd name="connsiteY4856" fmla="*/ 4776088 h 6208152"/>
              <a:gd name="connsiteX4857" fmla="*/ 11705243 w 13529165"/>
              <a:gd name="connsiteY4857" fmla="*/ 4769720 h 6208152"/>
              <a:gd name="connsiteX4858" fmla="*/ 11710061 w 13529165"/>
              <a:gd name="connsiteY4858" fmla="*/ 4764608 h 6208152"/>
              <a:gd name="connsiteX4859" fmla="*/ 11920857 w 13529165"/>
              <a:gd name="connsiteY4859" fmla="*/ 4756370 h 6208152"/>
              <a:gd name="connsiteX4860" fmla="*/ 11606835 w 13529165"/>
              <a:gd name="connsiteY4860" fmla="*/ 4756370 h 6208152"/>
              <a:gd name="connsiteX4861" fmla="*/ 11619891 w 13529165"/>
              <a:gd name="connsiteY4861" fmla="*/ 4757507 h 6208152"/>
              <a:gd name="connsiteX4862" fmla="*/ 11651781 w 13529165"/>
              <a:gd name="connsiteY4862" fmla="*/ 4774548 h 6208152"/>
              <a:gd name="connsiteX4863" fmla="*/ 11620646 w 13529165"/>
              <a:gd name="connsiteY4863" fmla="*/ 4786141 h 6208152"/>
              <a:gd name="connsiteX4864" fmla="*/ 11586158 w 13529165"/>
              <a:gd name="connsiteY4864" fmla="*/ 4769998 h 6208152"/>
              <a:gd name="connsiteX4865" fmla="*/ 11606835 w 13529165"/>
              <a:gd name="connsiteY4865" fmla="*/ 4756370 h 6208152"/>
              <a:gd name="connsiteX4866" fmla="*/ 7942626 w 13529165"/>
              <a:gd name="connsiteY4866" fmla="*/ 4756370 h 6208152"/>
              <a:gd name="connsiteX4867" fmla="*/ 7957739 w 13529165"/>
              <a:gd name="connsiteY4867" fmla="*/ 4756421 h 6208152"/>
              <a:gd name="connsiteX4868" fmla="*/ 8040777 w 13529165"/>
              <a:gd name="connsiteY4868" fmla="*/ 4766374 h 6208152"/>
              <a:gd name="connsiteX4869" fmla="*/ 8043769 w 13529165"/>
              <a:gd name="connsiteY4869" fmla="*/ 4771604 h 6208152"/>
              <a:gd name="connsiteX4870" fmla="*/ 8040669 w 13529165"/>
              <a:gd name="connsiteY4870" fmla="*/ 4777091 h 6208152"/>
              <a:gd name="connsiteX4871" fmla="*/ 7986387 w 13529165"/>
              <a:gd name="connsiteY4871" fmla="*/ 4786141 h 6208152"/>
              <a:gd name="connsiteX4872" fmla="*/ 7905424 w 13529165"/>
              <a:gd name="connsiteY4872" fmla="*/ 4781101 h 6208152"/>
              <a:gd name="connsiteX4873" fmla="*/ 7889679 w 13529165"/>
              <a:gd name="connsiteY4873" fmla="*/ 4767872 h 6208152"/>
              <a:gd name="connsiteX4874" fmla="*/ 7942626 w 13529165"/>
              <a:gd name="connsiteY4874" fmla="*/ 4756370 h 6208152"/>
              <a:gd name="connsiteX4875" fmla="*/ 7137657 w 13529165"/>
              <a:gd name="connsiteY4875" fmla="*/ 4756370 h 6208152"/>
              <a:gd name="connsiteX4876" fmla="*/ 7150713 w 13529165"/>
              <a:gd name="connsiteY4876" fmla="*/ 4757507 h 6208152"/>
              <a:gd name="connsiteX4877" fmla="*/ 7174686 w 13529165"/>
              <a:gd name="connsiteY4877" fmla="*/ 4762866 h 6208152"/>
              <a:gd name="connsiteX4878" fmla="*/ 7182324 w 13529165"/>
              <a:gd name="connsiteY4878" fmla="*/ 4774137 h 6208152"/>
              <a:gd name="connsiteX4879" fmla="*/ 7196581 w 13529165"/>
              <a:gd name="connsiteY4879" fmla="*/ 4778525 h 6208152"/>
              <a:gd name="connsiteX4880" fmla="*/ 7206258 w 13529165"/>
              <a:gd name="connsiteY4880" fmla="*/ 4790102 h 6208152"/>
              <a:gd name="connsiteX4881" fmla="*/ 7207556 w 13529165"/>
              <a:gd name="connsiteY4881" fmla="*/ 4812430 h 6208152"/>
              <a:gd name="connsiteX4882" fmla="*/ 7194805 w 13529165"/>
              <a:gd name="connsiteY4882" fmla="*/ 4818190 h 6208152"/>
              <a:gd name="connsiteX4883" fmla="*/ 7185414 w 13529165"/>
              <a:gd name="connsiteY4883" fmla="*/ 4817278 h 6208152"/>
              <a:gd name="connsiteX4884" fmla="*/ 7165925 w 13529165"/>
              <a:gd name="connsiteY4884" fmla="*/ 4805865 h 6208152"/>
              <a:gd name="connsiteX4885" fmla="*/ 7163404 w 13529165"/>
              <a:gd name="connsiteY4885" fmla="*/ 4808852 h 6208152"/>
              <a:gd name="connsiteX4886" fmla="*/ 7104862 w 13529165"/>
              <a:gd name="connsiteY4886" fmla="*/ 4820017 h 6208152"/>
              <a:gd name="connsiteX4887" fmla="*/ 7077214 w 13529165"/>
              <a:gd name="connsiteY4887" fmla="*/ 4821166 h 6208152"/>
              <a:gd name="connsiteX4888" fmla="*/ 7041654 w 13529165"/>
              <a:gd name="connsiteY4888" fmla="*/ 4810481 h 6208152"/>
              <a:gd name="connsiteX4889" fmla="*/ 7035832 w 13529165"/>
              <a:gd name="connsiteY4889" fmla="*/ 4792958 h 6208152"/>
              <a:gd name="connsiteX4890" fmla="*/ 7047968 w 13529165"/>
              <a:gd name="connsiteY4890" fmla="*/ 4786034 h 6208152"/>
              <a:gd name="connsiteX4891" fmla="*/ 7063730 w 13529165"/>
              <a:gd name="connsiteY4891" fmla="*/ 4788277 h 6208152"/>
              <a:gd name="connsiteX4892" fmla="*/ 7086014 w 13529165"/>
              <a:gd name="connsiteY4892" fmla="*/ 4788614 h 6208152"/>
              <a:gd name="connsiteX4893" fmla="*/ 7089715 w 13529165"/>
              <a:gd name="connsiteY4893" fmla="*/ 4779194 h 6208152"/>
              <a:gd name="connsiteX4894" fmla="*/ 7116857 w 13529165"/>
              <a:gd name="connsiteY4894" fmla="*/ 4782406 h 6208152"/>
              <a:gd name="connsiteX4895" fmla="*/ 7120708 w 13529165"/>
              <a:gd name="connsiteY4895" fmla="*/ 4784556 h 6208152"/>
              <a:gd name="connsiteX4896" fmla="*/ 7127323 w 13529165"/>
              <a:gd name="connsiteY4896" fmla="*/ 4782351 h 6208152"/>
              <a:gd name="connsiteX4897" fmla="*/ 7125643 w 13529165"/>
              <a:gd name="connsiteY4897" fmla="*/ 4782088 h 6208152"/>
              <a:gd name="connsiteX4898" fmla="*/ 7116980 w 13529165"/>
              <a:gd name="connsiteY4898" fmla="*/ 4769999 h 6208152"/>
              <a:gd name="connsiteX4899" fmla="*/ 7137657 w 13529165"/>
              <a:gd name="connsiteY4899" fmla="*/ 4756370 h 6208152"/>
              <a:gd name="connsiteX4900" fmla="*/ 3474049 w 13529165"/>
              <a:gd name="connsiteY4900" fmla="*/ 4756370 h 6208152"/>
              <a:gd name="connsiteX4901" fmla="*/ 3489156 w 13529165"/>
              <a:gd name="connsiteY4901" fmla="*/ 4756421 h 6208152"/>
              <a:gd name="connsiteX4902" fmla="*/ 3572174 w 13529165"/>
              <a:gd name="connsiteY4902" fmla="*/ 4766374 h 6208152"/>
              <a:gd name="connsiteX4903" fmla="*/ 3575165 w 13529165"/>
              <a:gd name="connsiteY4903" fmla="*/ 4771604 h 6208152"/>
              <a:gd name="connsiteX4904" fmla="*/ 3572065 w 13529165"/>
              <a:gd name="connsiteY4904" fmla="*/ 4777091 h 6208152"/>
              <a:gd name="connsiteX4905" fmla="*/ 3517793 w 13529165"/>
              <a:gd name="connsiteY4905" fmla="*/ 4786141 h 6208152"/>
              <a:gd name="connsiteX4906" fmla="*/ 3436854 w 13529165"/>
              <a:gd name="connsiteY4906" fmla="*/ 4781101 h 6208152"/>
              <a:gd name="connsiteX4907" fmla="*/ 3421110 w 13529165"/>
              <a:gd name="connsiteY4907" fmla="*/ 4767872 h 6208152"/>
              <a:gd name="connsiteX4908" fmla="*/ 3474049 w 13529165"/>
              <a:gd name="connsiteY4908" fmla="*/ 4756370 h 6208152"/>
              <a:gd name="connsiteX4909" fmla="*/ 1896795 w 13529165"/>
              <a:gd name="connsiteY4909" fmla="*/ 4756370 h 6208152"/>
              <a:gd name="connsiteX4910" fmla="*/ 2051595 w 13529165"/>
              <a:gd name="connsiteY4910" fmla="*/ 4770608 h 6208152"/>
              <a:gd name="connsiteX4911" fmla="*/ 1865518 w 13529165"/>
              <a:gd name="connsiteY4911" fmla="*/ 4786141 h 6208152"/>
              <a:gd name="connsiteX4912" fmla="*/ 1683910 w 13529165"/>
              <a:gd name="connsiteY4912" fmla="*/ 4776088 h 6208152"/>
              <a:gd name="connsiteX4913" fmla="*/ 1681185 w 13529165"/>
              <a:gd name="connsiteY4913" fmla="*/ 4769720 h 6208152"/>
              <a:gd name="connsiteX4914" fmla="*/ 1686003 w 13529165"/>
              <a:gd name="connsiteY4914" fmla="*/ 4764608 h 6208152"/>
              <a:gd name="connsiteX4915" fmla="*/ 1896795 w 13529165"/>
              <a:gd name="connsiteY4915" fmla="*/ 4756370 h 6208152"/>
              <a:gd name="connsiteX4916" fmla="*/ 1582776 w 13529165"/>
              <a:gd name="connsiteY4916" fmla="*/ 4756370 h 6208152"/>
              <a:gd name="connsiteX4917" fmla="*/ 1595832 w 13529165"/>
              <a:gd name="connsiteY4917" fmla="*/ 4757507 h 6208152"/>
              <a:gd name="connsiteX4918" fmla="*/ 1627722 w 13529165"/>
              <a:gd name="connsiteY4918" fmla="*/ 4774548 h 6208152"/>
              <a:gd name="connsiteX4919" fmla="*/ 1596587 w 13529165"/>
              <a:gd name="connsiteY4919" fmla="*/ 4786141 h 6208152"/>
              <a:gd name="connsiteX4920" fmla="*/ 1562100 w 13529165"/>
              <a:gd name="connsiteY4920" fmla="*/ 4769999 h 6208152"/>
              <a:gd name="connsiteX4921" fmla="*/ 1582776 w 13529165"/>
              <a:gd name="connsiteY4921" fmla="*/ 4756370 h 6208152"/>
              <a:gd name="connsiteX4922" fmla="*/ 7564941 w 13529165"/>
              <a:gd name="connsiteY4922" fmla="*/ 4755880 h 6208152"/>
              <a:gd name="connsiteX4923" fmla="*/ 7562912 w 13529165"/>
              <a:gd name="connsiteY4923" fmla="*/ 4757739 h 6208152"/>
              <a:gd name="connsiteX4924" fmla="*/ 7564559 w 13529165"/>
              <a:gd name="connsiteY4924" fmla="*/ 4757808 h 6208152"/>
              <a:gd name="connsiteX4925" fmla="*/ 7565184 w 13529165"/>
              <a:gd name="connsiteY4925" fmla="*/ 4757267 h 6208152"/>
              <a:gd name="connsiteX4926" fmla="*/ 7566121 w 13529165"/>
              <a:gd name="connsiteY4926" fmla="*/ 4756879 h 6208152"/>
              <a:gd name="connsiteX4927" fmla="*/ 7566190 w 13529165"/>
              <a:gd name="connsiteY4927" fmla="*/ 4756460 h 6208152"/>
              <a:gd name="connsiteX4928" fmla="*/ 7564941 w 13529165"/>
              <a:gd name="connsiteY4928" fmla="*/ 4755880 h 6208152"/>
              <a:gd name="connsiteX4929" fmla="*/ 3096450 w 13529165"/>
              <a:gd name="connsiteY4929" fmla="*/ 4755880 h 6208152"/>
              <a:gd name="connsiteX4930" fmla="*/ 3092034 w 13529165"/>
              <a:gd name="connsiteY4930" fmla="*/ 4759923 h 6208152"/>
              <a:gd name="connsiteX4931" fmla="*/ 3092303 w 13529165"/>
              <a:gd name="connsiteY4931" fmla="*/ 4761070 h 6208152"/>
              <a:gd name="connsiteX4932" fmla="*/ 3096692 w 13529165"/>
              <a:gd name="connsiteY4932" fmla="*/ 4757267 h 6208152"/>
              <a:gd name="connsiteX4933" fmla="*/ 3097629 w 13529165"/>
              <a:gd name="connsiteY4933" fmla="*/ 4756879 h 6208152"/>
              <a:gd name="connsiteX4934" fmla="*/ 3097697 w 13529165"/>
              <a:gd name="connsiteY4934" fmla="*/ 4756460 h 6208152"/>
              <a:gd name="connsiteX4935" fmla="*/ 3096450 w 13529165"/>
              <a:gd name="connsiteY4935" fmla="*/ 4755880 h 6208152"/>
              <a:gd name="connsiteX4936" fmla="*/ 2824670 w 13529165"/>
              <a:gd name="connsiteY4936" fmla="*/ 4753743 h 6208152"/>
              <a:gd name="connsiteX4937" fmla="*/ 2842452 w 13529165"/>
              <a:gd name="connsiteY4937" fmla="*/ 4761216 h 6208152"/>
              <a:gd name="connsiteX4938" fmla="*/ 2845658 w 13529165"/>
              <a:gd name="connsiteY4938" fmla="*/ 4782826 h 6208152"/>
              <a:gd name="connsiteX4939" fmla="*/ 2839937 w 13529165"/>
              <a:gd name="connsiteY4939" fmla="*/ 4791341 h 6208152"/>
              <a:gd name="connsiteX4940" fmla="*/ 2881045 w 13529165"/>
              <a:gd name="connsiteY4940" fmla="*/ 4793479 h 6208152"/>
              <a:gd name="connsiteX4941" fmla="*/ 2911747 w 13529165"/>
              <a:gd name="connsiteY4941" fmla="*/ 4784727 h 6208152"/>
              <a:gd name="connsiteX4942" fmla="*/ 2943093 w 13529165"/>
              <a:gd name="connsiteY4942" fmla="*/ 4794431 h 6208152"/>
              <a:gd name="connsiteX4943" fmla="*/ 2943196 w 13529165"/>
              <a:gd name="connsiteY4943" fmla="*/ 4805912 h 6208152"/>
              <a:gd name="connsiteX4944" fmla="*/ 2911747 w 13529165"/>
              <a:gd name="connsiteY4944" fmla="*/ 4814827 h 6208152"/>
              <a:gd name="connsiteX4945" fmla="*/ 2886597 w 13529165"/>
              <a:gd name="connsiteY4945" fmla="*/ 4811384 h 6208152"/>
              <a:gd name="connsiteX4946" fmla="*/ 2886402 w 13529165"/>
              <a:gd name="connsiteY4946" fmla="*/ 4811587 h 6208152"/>
              <a:gd name="connsiteX4947" fmla="*/ 2789834 w 13529165"/>
              <a:gd name="connsiteY4947" fmla="*/ 4821166 h 6208152"/>
              <a:gd name="connsiteX4948" fmla="*/ 2746387 w 13529165"/>
              <a:gd name="connsiteY4948" fmla="*/ 4813409 h 6208152"/>
              <a:gd name="connsiteX4949" fmla="*/ 2743319 w 13529165"/>
              <a:gd name="connsiteY4949" fmla="*/ 4808222 h 6208152"/>
              <a:gd name="connsiteX4950" fmla="*/ 2746235 w 13529165"/>
              <a:gd name="connsiteY4950" fmla="*/ 4802547 h 6208152"/>
              <a:gd name="connsiteX4951" fmla="*/ 2804289 w 13529165"/>
              <a:gd name="connsiteY4951" fmla="*/ 4791884 h 6208152"/>
              <a:gd name="connsiteX4952" fmla="*/ 2799661 w 13529165"/>
              <a:gd name="connsiteY4952" fmla="*/ 4776998 h 6208152"/>
              <a:gd name="connsiteX4953" fmla="*/ 2824670 w 13529165"/>
              <a:gd name="connsiteY4953" fmla="*/ 4753743 h 6208152"/>
              <a:gd name="connsiteX4954" fmla="*/ 6541196 w 13529165"/>
              <a:gd name="connsiteY4954" fmla="*/ 4751116 h 6208152"/>
              <a:gd name="connsiteX4955" fmla="*/ 6557466 w 13529165"/>
              <a:gd name="connsiteY4955" fmla="*/ 4763828 h 6208152"/>
              <a:gd name="connsiteX4956" fmla="*/ 6568044 w 13529165"/>
              <a:gd name="connsiteY4956" fmla="*/ 4773019 h 6208152"/>
              <a:gd name="connsiteX4957" fmla="*/ 6613304 w 13529165"/>
              <a:gd name="connsiteY4957" fmla="*/ 4803977 h 6208152"/>
              <a:gd name="connsiteX4958" fmla="*/ 6613351 w 13529165"/>
              <a:gd name="connsiteY4958" fmla="*/ 4819341 h 6208152"/>
              <a:gd name="connsiteX4959" fmla="*/ 6610228 w 13529165"/>
              <a:gd name="connsiteY4959" fmla="*/ 4823822 h 6208152"/>
              <a:gd name="connsiteX4960" fmla="*/ 6604355 w 13529165"/>
              <a:gd name="connsiteY4960" fmla="*/ 4824020 h 6208152"/>
              <a:gd name="connsiteX4961" fmla="*/ 6599737 w 13529165"/>
              <a:gd name="connsiteY4961" fmla="*/ 4823075 h 6208152"/>
              <a:gd name="connsiteX4962" fmla="*/ 6599623 w 13529165"/>
              <a:gd name="connsiteY4962" fmla="*/ 4835833 h 6208152"/>
              <a:gd name="connsiteX4963" fmla="*/ 6600518 w 13529165"/>
              <a:gd name="connsiteY4963" fmla="*/ 4854993 h 6208152"/>
              <a:gd name="connsiteX4964" fmla="*/ 6601005 w 13529165"/>
              <a:gd name="connsiteY4964" fmla="*/ 4855084 h 6208152"/>
              <a:gd name="connsiteX4965" fmla="*/ 6607265 w 13529165"/>
              <a:gd name="connsiteY4965" fmla="*/ 4827587 h 6208152"/>
              <a:gd name="connsiteX4966" fmla="*/ 6615633 w 13529165"/>
              <a:gd name="connsiteY4966" fmla="*/ 4823975 h 6208152"/>
              <a:gd name="connsiteX4967" fmla="*/ 6630335 w 13529165"/>
              <a:gd name="connsiteY4967" fmla="*/ 4840467 h 6208152"/>
              <a:gd name="connsiteX4968" fmla="*/ 6630462 w 13529165"/>
              <a:gd name="connsiteY4968" fmla="*/ 4971017 h 6208152"/>
              <a:gd name="connsiteX4969" fmla="*/ 6618416 w 13529165"/>
              <a:gd name="connsiteY4969" fmla="*/ 4974172 h 6208152"/>
              <a:gd name="connsiteX4970" fmla="*/ 6618857 w 13529165"/>
              <a:gd name="connsiteY4970" fmla="*/ 4987509 h 6208152"/>
              <a:gd name="connsiteX4971" fmla="*/ 6620425 w 13529165"/>
              <a:gd name="connsiteY4971" fmla="*/ 4987403 h 6208152"/>
              <a:gd name="connsiteX4972" fmla="*/ 6636081 w 13529165"/>
              <a:gd name="connsiteY4972" fmla="*/ 5003056 h 6208152"/>
              <a:gd name="connsiteX4973" fmla="*/ 6640226 w 13529165"/>
              <a:gd name="connsiteY4973" fmla="*/ 5027825 h 6208152"/>
              <a:gd name="connsiteX4974" fmla="*/ 6647086 w 13529165"/>
              <a:gd name="connsiteY4974" fmla="*/ 5038205 h 6208152"/>
              <a:gd name="connsiteX4975" fmla="*/ 6663443 w 13529165"/>
              <a:gd name="connsiteY4975" fmla="*/ 5062562 h 6208152"/>
              <a:gd name="connsiteX4976" fmla="*/ 6649909 w 13529165"/>
              <a:gd name="connsiteY4976" fmla="*/ 5078201 h 6208152"/>
              <a:gd name="connsiteX4977" fmla="*/ 6618917 w 13529165"/>
              <a:gd name="connsiteY4977" fmla="*/ 5049896 h 6208152"/>
              <a:gd name="connsiteX4978" fmla="*/ 6613892 w 13529165"/>
              <a:gd name="connsiteY4978" fmla="*/ 5059880 h 6208152"/>
              <a:gd name="connsiteX4979" fmla="*/ 6598996 w 13529165"/>
              <a:gd name="connsiteY4979" fmla="*/ 5068141 h 6208152"/>
              <a:gd name="connsiteX4980" fmla="*/ 6560156 w 13529165"/>
              <a:gd name="connsiteY4980" fmla="*/ 5080350 h 6208152"/>
              <a:gd name="connsiteX4981" fmla="*/ 6520681 w 13529165"/>
              <a:gd name="connsiteY4981" fmla="*/ 5063599 h 6208152"/>
              <a:gd name="connsiteX4982" fmla="*/ 6546929 w 13529165"/>
              <a:gd name="connsiteY4982" fmla="*/ 5048128 h 6208152"/>
              <a:gd name="connsiteX4983" fmla="*/ 6552161 w 13529165"/>
              <a:gd name="connsiteY4983" fmla="*/ 5048311 h 6208152"/>
              <a:gd name="connsiteX4984" fmla="*/ 6555684 w 13529165"/>
              <a:gd name="connsiteY4984" fmla="*/ 5048433 h 6208152"/>
              <a:gd name="connsiteX4985" fmla="*/ 6571134 w 13529165"/>
              <a:gd name="connsiteY4985" fmla="*/ 5045720 h 6208152"/>
              <a:gd name="connsiteX4986" fmla="*/ 6573056 w 13529165"/>
              <a:gd name="connsiteY4986" fmla="*/ 5014412 h 6208152"/>
              <a:gd name="connsiteX4987" fmla="*/ 6579456 w 13529165"/>
              <a:gd name="connsiteY4987" fmla="*/ 4930122 h 6208152"/>
              <a:gd name="connsiteX4988" fmla="*/ 6582599 w 13529165"/>
              <a:gd name="connsiteY4988" fmla="*/ 4926235 h 6208152"/>
              <a:gd name="connsiteX4989" fmla="*/ 6588172 w 13529165"/>
              <a:gd name="connsiteY4989" fmla="*/ 4925869 h 6208152"/>
              <a:gd name="connsiteX4990" fmla="*/ 6597561 w 13529165"/>
              <a:gd name="connsiteY4990" fmla="*/ 4929909 h 6208152"/>
              <a:gd name="connsiteX4991" fmla="*/ 6603394 w 13529165"/>
              <a:gd name="connsiteY4991" fmla="*/ 4947026 h 6208152"/>
              <a:gd name="connsiteX4992" fmla="*/ 6603447 w 13529165"/>
              <a:gd name="connsiteY4992" fmla="*/ 4962390 h 6208152"/>
              <a:gd name="connsiteX4993" fmla="*/ 6610521 w 13529165"/>
              <a:gd name="connsiteY4993" fmla="*/ 4964173 h 6208152"/>
              <a:gd name="connsiteX4994" fmla="*/ 6601565 w 13529165"/>
              <a:gd name="connsiteY4994" fmla="*/ 4890964 h 6208152"/>
              <a:gd name="connsiteX4995" fmla="*/ 6598442 w 13529165"/>
              <a:gd name="connsiteY4995" fmla="*/ 4909865 h 6208152"/>
              <a:gd name="connsiteX4996" fmla="*/ 6586750 w 13529165"/>
              <a:gd name="connsiteY4996" fmla="*/ 4925808 h 6208152"/>
              <a:gd name="connsiteX4997" fmla="*/ 6570874 w 13529165"/>
              <a:gd name="connsiteY4997" fmla="*/ 4875036 h 6208152"/>
              <a:gd name="connsiteX4998" fmla="*/ 6566649 w 13529165"/>
              <a:gd name="connsiteY4998" fmla="*/ 4823243 h 6208152"/>
              <a:gd name="connsiteX4999" fmla="*/ 6555905 w 13529165"/>
              <a:gd name="connsiteY4999" fmla="*/ 4820332 h 6208152"/>
              <a:gd name="connsiteX5000" fmla="*/ 6524665 w 13529165"/>
              <a:gd name="connsiteY5000" fmla="*/ 4798139 h 6208152"/>
              <a:gd name="connsiteX5001" fmla="*/ 6525166 w 13529165"/>
              <a:gd name="connsiteY5001" fmla="*/ 4767822 h 6208152"/>
              <a:gd name="connsiteX5002" fmla="*/ 6541196 w 13529165"/>
              <a:gd name="connsiteY5002" fmla="*/ 4751116 h 6208152"/>
              <a:gd name="connsiteX5003" fmla="*/ 2072972 w 13529165"/>
              <a:gd name="connsiteY5003" fmla="*/ 4751116 h 6208152"/>
              <a:gd name="connsiteX5004" fmla="*/ 2089237 w 13529165"/>
              <a:gd name="connsiteY5004" fmla="*/ 4763828 h 6208152"/>
              <a:gd name="connsiteX5005" fmla="*/ 2099809 w 13529165"/>
              <a:gd name="connsiteY5005" fmla="*/ 4773019 h 6208152"/>
              <a:gd name="connsiteX5006" fmla="*/ 2145057 w 13529165"/>
              <a:gd name="connsiteY5006" fmla="*/ 4803977 h 6208152"/>
              <a:gd name="connsiteX5007" fmla="*/ 2145104 w 13529165"/>
              <a:gd name="connsiteY5007" fmla="*/ 4819341 h 6208152"/>
              <a:gd name="connsiteX5008" fmla="*/ 2141984 w 13529165"/>
              <a:gd name="connsiteY5008" fmla="*/ 4823822 h 6208152"/>
              <a:gd name="connsiteX5009" fmla="*/ 2136111 w 13529165"/>
              <a:gd name="connsiteY5009" fmla="*/ 4824020 h 6208152"/>
              <a:gd name="connsiteX5010" fmla="*/ 2131494 w 13529165"/>
              <a:gd name="connsiteY5010" fmla="*/ 4823075 h 6208152"/>
              <a:gd name="connsiteX5011" fmla="*/ 2131379 w 13529165"/>
              <a:gd name="connsiteY5011" fmla="*/ 4835833 h 6208152"/>
              <a:gd name="connsiteX5012" fmla="*/ 2132274 w 13529165"/>
              <a:gd name="connsiteY5012" fmla="*/ 4854993 h 6208152"/>
              <a:gd name="connsiteX5013" fmla="*/ 2132760 w 13529165"/>
              <a:gd name="connsiteY5013" fmla="*/ 4855084 h 6208152"/>
              <a:gd name="connsiteX5014" fmla="*/ 2139021 w 13529165"/>
              <a:gd name="connsiteY5014" fmla="*/ 4827587 h 6208152"/>
              <a:gd name="connsiteX5015" fmla="*/ 2147386 w 13529165"/>
              <a:gd name="connsiteY5015" fmla="*/ 4823975 h 6208152"/>
              <a:gd name="connsiteX5016" fmla="*/ 2162079 w 13529165"/>
              <a:gd name="connsiteY5016" fmla="*/ 4840467 h 6208152"/>
              <a:gd name="connsiteX5017" fmla="*/ 2162207 w 13529165"/>
              <a:gd name="connsiteY5017" fmla="*/ 4971017 h 6208152"/>
              <a:gd name="connsiteX5018" fmla="*/ 2150169 w 13529165"/>
              <a:gd name="connsiteY5018" fmla="*/ 4974172 h 6208152"/>
              <a:gd name="connsiteX5019" fmla="*/ 2150608 w 13529165"/>
              <a:gd name="connsiteY5019" fmla="*/ 4987509 h 6208152"/>
              <a:gd name="connsiteX5020" fmla="*/ 2152175 w 13529165"/>
              <a:gd name="connsiteY5020" fmla="*/ 4987403 h 6208152"/>
              <a:gd name="connsiteX5021" fmla="*/ 2167824 w 13529165"/>
              <a:gd name="connsiteY5021" fmla="*/ 5003056 h 6208152"/>
              <a:gd name="connsiteX5022" fmla="*/ 2171969 w 13529165"/>
              <a:gd name="connsiteY5022" fmla="*/ 5027825 h 6208152"/>
              <a:gd name="connsiteX5023" fmla="*/ 2178827 w 13529165"/>
              <a:gd name="connsiteY5023" fmla="*/ 5038205 h 6208152"/>
              <a:gd name="connsiteX5024" fmla="*/ 2195180 w 13529165"/>
              <a:gd name="connsiteY5024" fmla="*/ 5062562 h 6208152"/>
              <a:gd name="connsiteX5025" fmla="*/ 2181650 w 13529165"/>
              <a:gd name="connsiteY5025" fmla="*/ 5078201 h 6208152"/>
              <a:gd name="connsiteX5026" fmla="*/ 2150667 w 13529165"/>
              <a:gd name="connsiteY5026" fmla="*/ 5049896 h 6208152"/>
              <a:gd name="connsiteX5027" fmla="*/ 2145644 w 13529165"/>
              <a:gd name="connsiteY5027" fmla="*/ 5059880 h 6208152"/>
              <a:gd name="connsiteX5028" fmla="*/ 2130753 w 13529165"/>
              <a:gd name="connsiteY5028" fmla="*/ 5068141 h 6208152"/>
              <a:gd name="connsiteX5029" fmla="*/ 2091927 w 13529165"/>
              <a:gd name="connsiteY5029" fmla="*/ 5080350 h 6208152"/>
              <a:gd name="connsiteX5030" fmla="*/ 2052466 w 13529165"/>
              <a:gd name="connsiteY5030" fmla="*/ 5063599 h 6208152"/>
              <a:gd name="connsiteX5031" fmla="*/ 2078703 w 13529165"/>
              <a:gd name="connsiteY5031" fmla="*/ 5048128 h 6208152"/>
              <a:gd name="connsiteX5032" fmla="*/ 2083928 w 13529165"/>
              <a:gd name="connsiteY5032" fmla="*/ 5048311 h 6208152"/>
              <a:gd name="connsiteX5033" fmla="*/ 2087458 w 13529165"/>
              <a:gd name="connsiteY5033" fmla="*/ 5048433 h 6208152"/>
              <a:gd name="connsiteX5034" fmla="*/ 2102899 w 13529165"/>
              <a:gd name="connsiteY5034" fmla="*/ 5045720 h 6208152"/>
              <a:gd name="connsiteX5035" fmla="*/ 2104818 w 13529165"/>
              <a:gd name="connsiteY5035" fmla="*/ 5014412 h 6208152"/>
              <a:gd name="connsiteX5036" fmla="*/ 2111216 w 13529165"/>
              <a:gd name="connsiteY5036" fmla="*/ 4930122 h 6208152"/>
              <a:gd name="connsiteX5037" fmla="*/ 2114357 w 13529165"/>
              <a:gd name="connsiteY5037" fmla="*/ 4926235 h 6208152"/>
              <a:gd name="connsiteX5038" fmla="*/ 2119929 w 13529165"/>
              <a:gd name="connsiteY5038" fmla="*/ 4925869 h 6208152"/>
              <a:gd name="connsiteX5039" fmla="*/ 2129316 w 13529165"/>
              <a:gd name="connsiteY5039" fmla="*/ 4929909 h 6208152"/>
              <a:gd name="connsiteX5040" fmla="*/ 2135149 w 13529165"/>
              <a:gd name="connsiteY5040" fmla="*/ 4947026 h 6208152"/>
              <a:gd name="connsiteX5041" fmla="*/ 2135202 w 13529165"/>
              <a:gd name="connsiteY5041" fmla="*/ 4962390 h 6208152"/>
              <a:gd name="connsiteX5042" fmla="*/ 2142278 w 13529165"/>
              <a:gd name="connsiteY5042" fmla="*/ 4964173 h 6208152"/>
              <a:gd name="connsiteX5043" fmla="*/ 2133321 w 13529165"/>
              <a:gd name="connsiteY5043" fmla="*/ 4890964 h 6208152"/>
              <a:gd name="connsiteX5044" fmla="*/ 2130199 w 13529165"/>
              <a:gd name="connsiteY5044" fmla="*/ 4909865 h 6208152"/>
              <a:gd name="connsiteX5045" fmla="*/ 2118508 w 13529165"/>
              <a:gd name="connsiteY5045" fmla="*/ 4925808 h 6208152"/>
              <a:gd name="connsiteX5046" fmla="*/ 2102638 w 13529165"/>
              <a:gd name="connsiteY5046" fmla="*/ 4875036 h 6208152"/>
              <a:gd name="connsiteX5047" fmla="*/ 2098416 w 13529165"/>
              <a:gd name="connsiteY5047" fmla="*/ 4823243 h 6208152"/>
              <a:gd name="connsiteX5048" fmla="*/ 2087676 w 13529165"/>
              <a:gd name="connsiteY5048" fmla="*/ 4820332 h 6208152"/>
              <a:gd name="connsiteX5049" fmla="*/ 2056449 w 13529165"/>
              <a:gd name="connsiteY5049" fmla="*/ 4798139 h 6208152"/>
              <a:gd name="connsiteX5050" fmla="*/ 2056948 w 13529165"/>
              <a:gd name="connsiteY5050" fmla="*/ 4767822 h 6208152"/>
              <a:gd name="connsiteX5051" fmla="*/ 2072972 w 13529165"/>
              <a:gd name="connsiteY5051" fmla="*/ 4751116 h 6208152"/>
              <a:gd name="connsiteX5052" fmla="*/ 7856814 w 13529165"/>
              <a:gd name="connsiteY5052" fmla="*/ 4749365 h 6208152"/>
              <a:gd name="connsiteX5053" fmla="*/ 7866274 w 13529165"/>
              <a:gd name="connsiteY5053" fmla="*/ 4754081 h 6208152"/>
              <a:gd name="connsiteX5054" fmla="*/ 7867370 w 13529165"/>
              <a:gd name="connsiteY5054" fmla="*/ 4768262 h 6208152"/>
              <a:gd name="connsiteX5055" fmla="*/ 7803023 w 13529165"/>
              <a:gd name="connsiteY5055" fmla="*/ 4784614 h 6208152"/>
              <a:gd name="connsiteX5056" fmla="*/ 7751190 w 13529165"/>
              <a:gd name="connsiteY5056" fmla="*/ 4785314 h 6208152"/>
              <a:gd name="connsiteX5057" fmla="*/ 7751040 w 13529165"/>
              <a:gd name="connsiteY5057" fmla="*/ 4782300 h 6208152"/>
              <a:gd name="connsiteX5058" fmla="*/ 7747844 w 13529165"/>
              <a:gd name="connsiteY5058" fmla="*/ 4784073 h 6208152"/>
              <a:gd name="connsiteX5059" fmla="*/ 7736520 w 13529165"/>
              <a:gd name="connsiteY5059" fmla="*/ 4786141 h 6208152"/>
              <a:gd name="connsiteX5060" fmla="*/ 7725188 w 13529165"/>
              <a:gd name="connsiteY5060" fmla="*/ 4784069 h 6208152"/>
              <a:gd name="connsiteX5061" fmla="*/ 7717287 w 13529165"/>
              <a:gd name="connsiteY5061" fmla="*/ 4770963 h 6208152"/>
              <a:gd name="connsiteX5062" fmla="*/ 7736520 w 13529165"/>
              <a:gd name="connsiteY5062" fmla="*/ 4761002 h 6208152"/>
              <a:gd name="connsiteX5063" fmla="*/ 7751702 w 13529165"/>
              <a:gd name="connsiteY5063" fmla="*/ 4764377 h 6208152"/>
              <a:gd name="connsiteX5064" fmla="*/ 7796652 w 13529165"/>
              <a:gd name="connsiteY5064" fmla="*/ 4760619 h 6208152"/>
              <a:gd name="connsiteX5065" fmla="*/ 7846792 w 13529165"/>
              <a:gd name="connsiteY5065" fmla="*/ 4752920 h 6208152"/>
              <a:gd name="connsiteX5066" fmla="*/ 7856814 w 13529165"/>
              <a:gd name="connsiteY5066" fmla="*/ 4749365 h 6208152"/>
              <a:gd name="connsiteX5067" fmla="*/ 3388253 w 13529165"/>
              <a:gd name="connsiteY5067" fmla="*/ 4749365 h 6208152"/>
              <a:gd name="connsiteX5068" fmla="*/ 3397707 w 13529165"/>
              <a:gd name="connsiteY5068" fmla="*/ 4754081 h 6208152"/>
              <a:gd name="connsiteX5069" fmla="*/ 3398805 w 13529165"/>
              <a:gd name="connsiteY5069" fmla="*/ 4768262 h 6208152"/>
              <a:gd name="connsiteX5070" fmla="*/ 3334475 w 13529165"/>
              <a:gd name="connsiteY5070" fmla="*/ 4784614 h 6208152"/>
              <a:gd name="connsiteX5071" fmla="*/ 3282655 w 13529165"/>
              <a:gd name="connsiteY5071" fmla="*/ 4785314 h 6208152"/>
              <a:gd name="connsiteX5072" fmla="*/ 3282505 w 13529165"/>
              <a:gd name="connsiteY5072" fmla="*/ 4782300 h 6208152"/>
              <a:gd name="connsiteX5073" fmla="*/ 3279310 w 13529165"/>
              <a:gd name="connsiteY5073" fmla="*/ 4784073 h 6208152"/>
              <a:gd name="connsiteX5074" fmla="*/ 3267987 w 13529165"/>
              <a:gd name="connsiteY5074" fmla="*/ 4786141 h 6208152"/>
              <a:gd name="connsiteX5075" fmla="*/ 3256659 w 13529165"/>
              <a:gd name="connsiteY5075" fmla="*/ 4784069 h 6208152"/>
              <a:gd name="connsiteX5076" fmla="*/ 3248760 w 13529165"/>
              <a:gd name="connsiteY5076" fmla="*/ 4770963 h 6208152"/>
              <a:gd name="connsiteX5077" fmla="*/ 3267987 w 13529165"/>
              <a:gd name="connsiteY5077" fmla="*/ 4761002 h 6208152"/>
              <a:gd name="connsiteX5078" fmla="*/ 3283168 w 13529165"/>
              <a:gd name="connsiteY5078" fmla="*/ 4764377 h 6208152"/>
              <a:gd name="connsiteX5079" fmla="*/ 3328108 w 13529165"/>
              <a:gd name="connsiteY5079" fmla="*/ 4760619 h 6208152"/>
              <a:gd name="connsiteX5080" fmla="*/ 3378235 w 13529165"/>
              <a:gd name="connsiteY5080" fmla="*/ 4752920 h 6208152"/>
              <a:gd name="connsiteX5081" fmla="*/ 3388253 w 13529165"/>
              <a:gd name="connsiteY5081" fmla="*/ 4749365 h 6208152"/>
              <a:gd name="connsiteX5082" fmla="*/ 9607680 w 13529165"/>
              <a:gd name="connsiteY5082" fmla="*/ 4748618 h 6208152"/>
              <a:gd name="connsiteX5083" fmla="*/ 9602595 w 13529165"/>
              <a:gd name="connsiteY5083" fmla="*/ 4750606 h 6208152"/>
              <a:gd name="connsiteX5084" fmla="*/ 9609667 w 13529165"/>
              <a:gd name="connsiteY5084" fmla="*/ 4751580 h 6208152"/>
              <a:gd name="connsiteX5085" fmla="*/ 9608031 w 13529165"/>
              <a:gd name="connsiteY5085" fmla="*/ 4749219 h 6208152"/>
              <a:gd name="connsiteX5086" fmla="*/ 9607680 w 13529165"/>
              <a:gd name="connsiteY5086" fmla="*/ 4748618 h 6208152"/>
              <a:gd name="connsiteX5087" fmla="*/ 5138607 w 13529165"/>
              <a:gd name="connsiteY5087" fmla="*/ 4748618 h 6208152"/>
              <a:gd name="connsiteX5088" fmla="*/ 5133524 w 13529165"/>
              <a:gd name="connsiteY5088" fmla="*/ 4750606 h 6208152"/>
              <a:gd name="connsiteX5089" fmla="*/ 5140594 w 13529165"/>
              <a:gd name="connsiteY5089" fmla="*/ 4751580 h 6208152"/>
              <a:gd name="connsiteX5090" fmla="*/ 5138958 w 13529165"/>
              <a:gd name="connsiteY5090" fmla="*/ 4749219 h 6208152"/>
              <a:gd name="connsiteX5091" fmla="*/ 5138607 w 13529165"/>
              <a:gd name="connsiteY5091" fmla="*/ 4748618 h 6208152"/>
              <a:gd name="connsiteX5092" fmla="*/ 7568090 w 13529165"/>
              <a:gd name="connsiteY5092" fmla="*/ 4745862 h 6208152"/>
              <a:gd name="connsiteX5093" fmla="*/ 7575125 w 13529165"/>
              <a:gd name="connsiteY5093" fmla="*/ 4747840 h 6208152"/>
              <a:gd name="connsiteX5094" fmla="*/ 7578413 w 13529165"/>
              <a:gd name="connsiteY5094" fmla="*/ 4747447 h 6208152"/>
              <a:gd name="connsiteX5095" fmla="*/ 7601686 w 13529165"/>
              <a:gd name="connsiteY5095" fmla="*/ 4755050 h 6208152"/>
              <a:gd name="connsiteX5096" fmla="*/ 7686271 w 13529165"/>
              <a:gd name="connsiteY5096" fmla="*/ 4796044 h 6208152"/>
              <a:gd name="connsiteX5097" fmla="*/ 7699847 w 13529165"/>
              <a:gd name="connsiteY5097" fmla="*/ 4797591 h 6208152"/>
              <a:gd name="connsiteX5098" fmla="*/ 7735135 w 13529165"/>
              <a:gd name="connsiteY5098" fmla="*/ 4812113 h 6208152"/>
              <a:gd name="connsiteX5099" fmla="*/ 7730286 w 13529165"/>
              <a:gd name="connsiteY5099" fmla="*/ 4824269 h 6208152"/>
              <a:gd name="connsiteX5100" fmla="*/ 7709146 w 13529165"/>
              <a:gd name="connsiteY5100" fmla="*/ 4828171 h 6208152"/>
              <a:gd name="connsiteX5101" fmla="*/ 7674275 w 13529165"/>
              <a:gd name="connsiteY5101" fmla="*/ 4825203 h 6208152"/>
              <a:gd name="connsiteX5102" fmla="*/ 7646560 w 13529165"/>
              <a:gd name="connsiteY5102" fmla="*/ 4813916 h 6208152"/>
              <a:gd name="connsiteX5103" fmla="*/ 7646646 w 13529165"/>
              <a:gd name="connsiteY5103" fmla="*/ 4802324 h 6208152"/>
              <a:gd name="connsiteX5104" fmla="*/ 7659285 w 13529165"/>
              <a:gd name="connsiteY5104" fmla="*/ 4793167 h 6208152"/>
              <a:gd name="connsiteX5105" fmla="*/ 7597065 w 13529165"/>
              <a:gd name="connsiteY5105" fmla="*/ 4779718 h 6208152"/>
              <a:gd name="connsiteX5106" fmla="*/ 7583197 w 13529165"/>
              <a:gd name="connsiteY5106" fmla="*/ 4782966 h 6208152"/>
              <a:gd name="connsiteX5107" fmla="*/ 7420402 w 13529165"/>
              <a:gd name="connsiteY5107" fmla="*/ 4786141 h 6208152"/>
              <a:gd name="connsiteX5108" fmla="*/ 7393697 w 13529165"/>
              <a:gd name="connsiteY5108" fmla="*/ 4786089 h 6208152"/>
              <a:gd name="connsiteX5109" fmla="*/ 7398484 w 13529165"/>
              <a:gd name="connsiteY5109" fmla="*/ 4786572 h 6208152"/>
              <a:gd name="connsiteX5110" fmla="*/ 7411556 w 13529165"/>
              <a:gd name="connsiteY5110" fmla="*/ 4794431 h 6208152"/>
              <a:gd name="connsiteX5111" fmla="*/ 7411659 w 13529165"/>
              <a:gd name="connsiteY5111" fmla="*/ 4805912 h 6208152"/>
              <a:gd name="connsiteX5112" fmla="*/ 7405205 w 13529165"/>
              <a:gd name="connsiteY5112" fmla="*/ 4811454 h 6208152"/>
              <a:gd name="connsiteX5113" fmla="*/ 7398538 w 13529165"/>
              <a:gd name="connsiteY5113" fmla="*/ 4812353 h 6208152"/>
              <a:gd name="connsiteX5114" fmla="*/ 7401454 w 13529165"/>
              <a:gd name="connsiteY5114" fmla="*/ 4815999 h 6208152"/>
              <a:gd name="connsiteX5115" fmla="*/ 7381978 w 13529165"/>
              <a:gd name="connsiteY5115" fmla="*/ 4831233 h 6208152"/>
              <a:gd name="connsiteX5116" fmla="*/ 7347992 w 13529165"/>
              <a:gd name="connsiteY5116" fmla="*/ 4836818 h 6208152"/>
              <a:gd name="connsiteX5117" fmla="*/ 7343387 w 13529165"/>
              <a:gd name="connsiteY5117" fmla="*/ 4836927 h 6208152"/>
              <a:gd name="connsiteX5118" fmla="*/ 7327661 w 13529165"/>
              <a:gd name="connsiteY5118" fmla="*/ 4828375 h 6208152"/>
              <a:gd name="connsiteX5119" fmla="*/ 7329604 w 13529165"/>
              <a:gd name="connsiteY5119" fmla="*/ 4818046 h 6208152"/>
              <a:gd name="connsiteX5120" fmla="*/ 7329780 w 13529165"/>
              <a:gd name="connsiteY5120" fmla="*/ 4817890 h 6208152"/>
              <a:gd name="connsiteX5121" fmla="*/ 7315813 w 13529165"/>
              <a:gd name="connsiteY5121" fmla="*/ 4819501 h 6208152"/>
              <a:gd name="connsiteX5122" fmla="*/ 7258261 w 13529165"/>
              <a:gd name="connsiteY5122" fmla="*/ 4821166 h 6208152"/>
              <a:gd name="connsiteX5123" fmla="*/ 7214787 w 13529165"/>
              <a:gd name="connsiteY5123" fmla="*/ 4813409 h 6208152"/>
              <a:gd name="connsiteX5124" fmla="*/ 7211720 w 13529165"/>
              <a:gd name="connsiteY5124" fmla="*/ 4808222 h 6208152"/>
              <a:gd name="connsiteX5125" fmla="*/ 7214638 w 13529165"/>
              <a:gd name="connsiteY5125" fmla="*/ 4802547 h 6208152"/>
              <a:gd name="connsiteX5126" fmla="*/ 7272718 w 13529165"/>
              <a:gd name="connsiteY5126" fmla="*/ 4791884 h 6208152"/>
              <a:gd name="connsiteX5127" fmla="*/ 7270356 w 13529165"/>
              <a:gd name="connsiteY5127" fmla="*/ 4784287 h 6208152"/>
              <a:gd name="connsiteX5128" fmla="*/ 7264335 w 13529165"/>
              <a:gd name="connsiteY5128" fmla="*/ 4784012 h 6208152"/>
              <a:gd name="connsiteX5129" fmla="*/ 7238792 w 13529165"/>
              <a:gd name="connsiteY5129" fmla="*/ 4776088 h 6208152"/>
              <a:gd name="connsiteX5130" fmla="*/ 7236065 w 13529165"/>
              <a:gd name="connsiteY5130" fmla="*/ 4769720 h 6208152"/>
              <a:gd name="connsiteX5131" fmla="*/ 7240884 w 13529165"/>
              <a:gd name="connsiteY5131" fmla="*/ 4764608 h 6208152"/>
              <a:gd name="connsiteX5132" fmla="*/ 7271452 w 13529165"/>
              <a:gd name="connsiteY5132" fmla="*/ 4759186 h 6208152"/>
              <a:gd name="connsiteX5133" fmla="*/ 7279977 w 13529165"/>
              <a:gd name="connsiteY5133" fmla="*/ 4758806 h 6208152"/>
              <a:gd name="connsiteX5134" fmla="*/ 7293104 w 13529165"/>
              <a:gd name="connsiteY5134" fmla="*/ 4753743 h 6208152"/>
              <a:gd name="connsiteX5135" fmla="*/ 7303017 w 13529165"/>
              <a:gd name="connsiteY5135" fmla="*/ 4757908 h 6208152"/>
              <a:gd name="connsiteX5136" fmla="*/ 7333618 w 13529165"/>
              <a:gd name="connsiteY5136" fmla="*/ 4757169 h 6208152"/>
              <a:gd name="connsiteX5137" fmla="*/ 7451679 w 13529165"/>
              <a:gd name="connsiteY5137" fmla="*/ 4756370 h 6208152"/>
              <a:gd name="connsiteX5138" fmla="*/ 7541158 w 13529165"/>
              <a:gd name="connsiteY5138" fmla="*/ 4756821 h 6208152"/>
              <a:gd name="connsiteX5139" fmla="*/ 7553339 w 13529165"/>
              <a:gd name="connsiteY5139" fmla="*/ 4757335 h 6208152"/>
              <a:gd name="connsiteX5140" fmla="*/ 7559502 w 13529165"/>
              <a:gd name="connsiteY5140" fmla="*/ 4748530 h 6208152"/>
              <a:gd name="connsiteX5141" fmla="*/ 7568090 w 13529165"/>
              <a:gd name="connsiteY5141" fmla="*/ 4745862 h 6208152"/>
              <a:gd name="connsiteX5142" fmla="*/ 3099598 w 13529165"/>
              <a:gd name="connsiteY5142" fmla="*/ 4745862 h 6208152"/>
              <a:gd name="connsiteX5143" fmla="*/ 3106630 w 13529165"/>
              <a:gd name="connsiteY5143" fmla="*/ 4747840 h 6208152"/>
              <a:gd name="connsiteX5144" fmla="*/ 3109917 w 13529165"/>
              <a:gd name="connsiteY5144" fmla="*/ 4747447 h 6208152"/>
              <a:gd name="connsiteX5145" fmla="*/ 3133185 w 13529165"/>
              <a:gd name="connsiteY5145" fmla="*/ 4755050 h 6208152"/>
              <a:gd name="connsiteX5146" fmla="*/ 3217750 w 13529165"/>
              <a:gd name="connsiteY5146" fmla="*/ 4796044 h 6208152"/>
              <a:gd name="connsiteX5147" fmla="*/ 3231322 w 13529165"/>
              <a:gd name="connsiteY5147" fmla="*/ 4797591 h 6208152"/>
              <a:gd name="connsiteX5148" fmla="*/ 3266605 w 13529165"/>
              <a:gd name="connsiteY5148" fmla="*/ 4812113 h 6208152"/>
              <a:gd name="connsiteX5149" fmla="*/ 3261757 w 13529165"/>
              <a:gd name="connsiteY5149" fmla="*/ 4824269 h 6208152"/>
              <a:gd name="connsiteX5150" fmla="*/ 3240621 w 13529165"/>
              <a:gd name="connsiteY5150" fmla="*/ 4828171 h 6208152"/>
              <a:gd name="connsiteX5151" fmla="*/ 3205757 w 13529165"/>
              <a:gd name="connsiteY5151" fmla="*/ 4825203 h 6208152"/>
              <a:gd name="connsiteX5152" fmla="*/ 3178048 w 13529165"/>
              <a:gd name="connsiteY5152" fmla="*/ 4813916 h 6208152"/>
              <a:gd name="connsiteX5153" fmla="*/ 3178133 w 13529165"/>
              <a:gd name="connsiteY5153" fmla="*/ 4802324 h 6208152"/>
              <a:gd name="connsiteX5154" fmla="*/ 3190769 w 13529165"/>
              <a:gd name="connsiteY5154" fmla="*/ 4793167 h 6208152"/>
              <a:gd name="connsiteX5155" fmla="*/ 3126404 w 13529165"/>
              <a:gd name="connsiteY5155" fmla="*/ 4779251 h 6208152"/>
              <a:gd name="connsiteX5156" fmla="*/ 3106516 w 13529165"/>
              <a:gd name="connsiteY5156" fmla="*/ 4773291 h 6208152"/>
              <a:gd name="connsiteX5157" fmla="*/ 3096692 w 13529165"/>
              <a:gd name="connsiteY5157" fmla="*/ 4776709 h 6208152"/>
              <a:gd name="connsiteX5158" fmla="*/ 3080431 w 13529165"/>
              <a:gd name="connsiteY5158" fmla="*/ 4763650 h 6208152"/>
              <a:gd name="connsiteX5159" fmla="*/ 3091011 w 13529165"/>
              <a:gd name="connsiteY5159" fmla="*/ 4748530 h 6208152"/>
              <a:gd name="connsiteX5160" fmla="*/ 3099598 w 13529165"/>
              <a:gd name="connsiteY5160" fmla="*/ 4745862 h 6208152"/>
              <a:gd name="connsiteX5161" fmla="*/ 9606570 w 13529165"/>
              <a:gd name="connsiteY5161" fmla="*/ 4731507 h 6208152"/>
              <a:gd name="connsiteX5162" fmla="*/ 9606277 w 13529165"/>
              <a:gd name="connsiteY5162" fmla="*/ 4732129 h 6208152"/>
              <a:gd name="connsiteX5163" fmla="*/ 9607212 w 13529165"/>
              <a:gd name="connsiteY5163" fmla="*/ 4731901 h 6208152"/>
              <a:gd name="connsiteX5164" fmla="*/ 9606570 w 13529165"/>
              <a:gd name="connsiteY5164" fmla="*/ 4731507 h 6208152"/>
              <a:gd name="connsiteX5165" fmla="*/ 5137497 w 13529165"/>
              <a:gd name="connsiteY5165" fmla="*/ 4731507 h 6208152"/>
              <a:gd name="connsiteX5166" fmla="*/ 5137205 w 13529165"/>
              <a:gd name="connsiteY5166" fmla="*/ 4732129 h 6208152"/>
              <a:gd name="connsiteX5167" fmla="*/ 5138140 w 13529165"/>
              <a:gd name="connsiteY5167" fmla="*/ 4731901 h 6208152"/>
              <a:gd name="connsiteX5168" fmla="*/ 5137497 w 13529165"/>
              <a:gd name="connsiteY5168" fmla="*/ 4731507 h 6208152"/>
              <a:gd name="connsiteX5169" fmla="*/ 9598913 w 13529165"/>
              <a:gd name="connsiteY5169" fmla="*/ 4729974 h 6208152"/>
              <a:gd name="connsiteX5170" fmla="*/ 9598796 w 13529165"/>
              <a:gd name="connsiteY5170" fmla="*/ 4729995 h 6208152"/>
              <a:gd name="connsiteX5171" fmla="*/ 9598855 w 13529165"/>
              <a:gd name="connsiteY5171" fmla="*/ 4730078 h 6208152"/>
              <a:gd name="connsiteX5172" fmla="*/ 9598913 w 13529165"/>
              <a:gd name="connsiteY5172" fmla="*/ 4730099 h 6208152"/>
              <a:gd name="connsiteX5173" fmla="*/ 9598913 w 13529165"/>
              <a:gd name="connsiteY5173" fmla="*/ 4729974 h 6208152"/>
              <a:gd name="connsiteX5174" fmla="*/ 5129842 w 13529165"/>
              <a:gd name="connsiteY5174" fmla="*/ 4729974 h 6208152"/>
              <a:gd name="connsiteX5175" fmla="*/ 5129726 w 13529165"/>
              <a:gd name="connsiteY5175" fmla="*/ 4729995 h 6208152"/>
              <a:gd name="connsiteX5176" fmla="*/ 5129784 w 13529165"/>
              <a:gd name="connsiteY5176" fmla="*/ 4730078 h 6208152"/>
              <a:gd name="connsiteX5177" fmla="*/ 5129842 w 13529165"/>
              <a:gd name="connsiteY5177" fmla="*/ 4730099 h 6208152"/>
              <a:gd name="connsiteX5178" fmla="*/ 5129842 w 13529165"/>
              <a:gd name="connsiteY5178" fmla="*/ 4729974 h 6208152"/>
              <a:gd name="connsiteX5179" fmla="*/ 6990570 w 13529165"/>
              <a:gd name="connsiteY5179" fmla="*/ 4725723 h 6208152"/>
              <a:gd name="connsiteX5180" fmla="*/ 7006773 w 13529165"/>
              <a:gd name="connsiteY5180" fmla="*/ 4741924 h 6208152"/>
              <a:gd name="connsiteX5181" fmla="*/ 6990570 w 13529165"/>
              <a:gd name="connsiteY5181" fmla="*/ 4758121 h 6208152"/>
              <a:gd name="connsiteX5182" fmla="*/ 6974367 w 13529165"/>
              <a:gd name="connsiteY5182" fmla="*/ 4741924 h 6208152"/>
              <a:gd name="connsiteX5183" fmla="*/ 6990570 w 13529165"/>
              <a:gd name="connsiteY5183" fmla="*/ 4725723 h 6208152"/>
              <a:gd name="connsiteX5184" fmla="*/ 2522217 w 13529165"/>
              <a:gd name="connsiteY5184" fmla="*/ 4725723 h 6208152"/>
              <a:gd name="connsiteX5185" fmla="*/ 2538414 w 13529165"/>
              <a:gd name="connsiteY5185" fmla="*/ 4741924 h 6208152"/>
              <a:gd name="connsiteX5186" fmla="*/ 2522217 w 13529165"/>
              <a:gd name="connsiteY5186" fmla="*/ 4758121 h 6208152"/>
              <a:gd name="connsiteX5187" fmla="*/ 2506018 w 13529165"/>
              <a:gd name="connsiteY5187" fmla="*/ 4741924 h 6208152"/>
              <a:gd name="connsiteX5188" fmla="*/ 2522217 w 13529165"/>
              <a:gd name="connsiteY5188" fmla="*/ 4725723 h 6208152"/>
              <a:gd name="connsiteX5189" fmla="*/ 6994995 w 13529165"/>
              <a:gd name="connsiteY5189" fmla="*/ 4645166 h 6208152"/>
              <a:gd name="connsiteX5190" fmla="*/ 7007636 w 13529165"/>
              <a:gd name="connsiteY5190" fmla="*/ 4650271 h 6208152"/>
              <a:gd name="connsiteX5191" fmla="*/ 7013645 w 13529165"/>
              <a:gd name="connsiteY5191" fmla="*/ 4681734 h 6208152"/>
              <a:gd name="connsiteX5192" fmla="*/ 7001994 w 13529165"/>
              <a:gd name="connsiteY5192" fmla="*/ 4709086 h 6208152"/>
              <a:gd name="connsiteX5193" fmla="*/ 6989860 w 13529165"/>
              <a:gd name="connsiteY5193" fmla="*/ 4690401 h 6208152"/>
              <a:gd name="connsiteX5194" fmla="*/ 6983597 w 13529165"/>
              <a:gd name="connsiteY5194" fmla="*/ 4669701 h 6208152"/>
              <a:gd name="connsiteX5195" fmla="*/ 6979954 w 13529165"/>
              <a:gd name="connsiteY5195" fmla="*/ 4652760 h 6208152"/>
              <a:gd name="connsiteX5196" fmla="*/ 6994995 w 13529165"/>
              <a:gd name="connsiteY5196" fmla="*/ 4645166 h 6208152"/>
              <a:gd name="connsiteX5197" fmla="*/ 2526640 w 13529165"/>
              <a:gd name="connsiteY5197" fmla="*/ 4645166 h 6208152"/>
              <a:gd name="connsiteX5198" fmla="*/ 2539277 w 13529165"/>
              <a:gd name="connsiteY5198" fmla="*/ 4650271 h 6208152"/>
              <a:gd name="connsiteX5199" fmla="*/ 2545285 w 13529165"/>
              <a:gd name="connsiteY5199" fmla="*/ 4681734 h 6208152"/>
              <a:gd name="connsiteX5200" fmla="*/ 2533637 w 13529165"/>
              <a:gd name="connsiteY5200" fmla="*/ 4709086 h 6208152"/>
              <a:gd name="connsiteX5201" fmla="*/ 2521506 w 13529165"/>
              <a:gd name="connsiteY5201" fmla="*/ 4690401 h 6208152"/>
              <a:gd name="connsiteX5202" fmla="*/ 2515245 w 13529165"/>
              <a:gd name="connsiteY5202" fmla="*/ 4669701 h 6208152"/>
              <a:gd name="connsiteX5203" fmla="*/ 2511603 w 13529165"/>
              <a:gd name="connsiteY5203" fmla="*/ 4652760 h 6208152"/>
              <a:gd name="connsiteX5204" fmla="*/ 2526640 w 13529165"/>
              <a:gd name="connsiteY5204" fmla="*/ 4645166 h 6208152"/>
              <a:gd name="connsiteX5205" fmla="*/ 10142442 w 13529165"/>
              <a:gd name="connsiteY5205" fmla="*/ 4623672 h 6208152"/>
              <a:gd name="connsiteX5206" fmla="*/ 10161520 w 13529165"/>
              <a:gd name="connsiteY5206" fmla="*/ 4646732 h 6208152"/>
              <a:gd name="connsiteX5207" fmla="*/ 10137538 w 13529165"/>
              <a:gd name="connsiteY5207" fmla="*/ 4670559 h 6208152"/>
              <a:gd name="connsiteX5208" fmla="*/ 10117331 w 13529165"/>
              <a:gd name="connsiteY5208" fmla="*/ 4656525 h 6208152"/>
              <a:gd name="connsiteX5209" fmla="*/ 10119030 w 13529165"/>
              <a:gd name="connsiteY5209" fmla="*/ 4632180 h 6208152"/>
              <a:gd name="connsiteX5210" fmla="*/ 10142442 w 13529165"/>
              <a:gd name="connsiteY5210" fmla="*/ 4623672 h 6208152"/>
              <a:gd name="connsiteX5211" fmla="*/ 5672904 w 13529165"/>
              <a:gd name="connsiteY5211" fmla="*/ 4623672 h 6208152"/>
              <a:gd name="connsiteX5212" fmla="*/ 5692342 w 13529165"/>
              <a:gd name="connsiteY5212" fmla="*/ 4646732 h 6208152"/>
              <a:gd name="connsiteX5213" fmla="*/ 5667908 w 13529165"/>
              <a:gd name="connsiteY5213" fmla="*/ 4670559 h 6208152"/>
              <a:gd name="connsiteX5214" fmla="*/ 5647319 w 13529165"/>
              <a:gd name="connsiteY5214" fmla="*/ 4656526 h 6208152"/>
              <a:gd name="connsiteX5215" fmla="*/ 5649050 w 13529165"/>
              <a:gd name="connsiteY5215" fmla="*/ 4632180 h 6208152"/>
              <a:gd name="connsiteX5216" fmla="*/ 5672904 w 13529165"/>
              <a:gd name="connsiteY5216" fmla="*/ 4623672 h 6208152"/>
              <a:gd name="connsiteX5217" fmla="*/ 118036 w 13529165"/>
              <a:gd name="connsiteY5217" fmla="*/ 4623672 h 6208152"/>
              <a:gd name="connsiteX5218" fmla="*/ 137474 w 13529165"/>
              <a:gd name="connsiteY5218" fmla="*/ 4646732 h 6208152"/>
              <a:gd name="connsiteX5219" fmla="*/ 113040 w 13529165"/>
              <a:gd name="connsiteY5219" fmla="*/ 4670559 h 6208152"/>
              <a:gd name="connsiteX5220" fmla="*/ 92451 w 13529165"/>
              <a:gd name="connsiteY5220" fmla="*/ 4656526 h 6208152"/>
              <a:gd name="connsiteX5221" fmla="*/ 94182 w 13529165"/>
              <a:gd name="connsiteY5221" fmla="*/ 4632180 h 6208152"/>
              <a:gd name="connsiteX5222" fmla="*/ 118036 w 13529165"/>
              <a:gd name="connsiteY5222" fmla="*/ 4623672 h 6208152"/>
              <a:gd name="connsiteX5223" fmla="*/ 9476447 w 13529165"/>
              <a:gd name="connsiteY5223" fmla="*/ 4564517 h 6208152"/>
              <a:gd name="connsiteX5224" fmla="*/ 9476645 w 13529165"/>
              <a:gd name="connsiteY5224" fmla="*/ 4565096 h 6208152"/>
              <a:gd name="connsiteX5225" fmla="*/ 9476866 w 13529165"/>
              <a:gd name="connsiteY5225" fmla="*/ 4564893 h 6208152"/>
              <a:gd name="connsiteX5226" fmla="*/ 9476447 w 13529165"/>
              <a:gd name="connsiteY5226" fmla="*/ 4564517 h 6208152"/>
              <a:gd name="connsiteX5227" fmla="*/ 5007444 w 13529165"/>
              <a:gd name="connsiteY5227" fmla="*/ 4564517 h 6208152"/>
              <a:gd name="connsiteX5228" fmla="*/ 5007642 w 13529165"/>
              <a:gd name="connsiteY5228" fmla="*/ 4565096 h 6208152"/>
              <a:gd name="connsiteX5229" fmla="*/ 5007863 w 13529165"/>
              <a:gd name="connsiteY5229" fmla="*/ 4564893 h 6208152"/>
              <a:gd name="connsiteX5230" fmla="*/ 5007444 w 13529165"/>
              <a:gd name="connsiteY5230" fmla="*/ 4564517 h 6208152"/>
              <a:gd name="connsiteX5231" fmla="*/ 9456526 w 13529165"/>
              <a:gd name="connsiteY5231" fmla="*/ 4562359 h 6208152"/>
              <a:gd name="connsiteX5232" fmla="*/ 9454357 w 13529165"/>
              <a:gd name="connsiteY5232" fmla="*/ 4563102 h 6208152"/>
              <a:gd name="connsiteX5233" fmla="*/ 9456526 w 13529165"/>
              <a:gd name="connsiteY5233" fmla="*/ 4563860 h 6208152"/>
              <a:gd name="connsiteX5234" fmla="*/ 9456526 w 13529165"/>
              <a:gd name="connsiteY5234" fmla="*/ 4562359 h 6208152"/>
              <a:gd name="connsiteX5235" fmla="*/ 4987528 w 13529165"/>
              <a:gd name="connsiteY5235" fmla="*/ 4562359 h 6208152"/>
              <a:gd name="connsiteX5236" fmla="*/ 4985359 w 13529165"/>
              <a:gd name="connsiteY5236" fmla="*/ 4563102 h 6208152"/>
              <a:gd name="connsiteX5237" fmla="*/ 4987528 w 13529165"/>
              <a:gd name="connsiteY5237" fmla="*/ 4563860 h 6208152"/>
              <a:gd name="connsiteX5238" fmla="*/ 4987528 w 13529165"/>
              <a:gd name="connsiteY5238" fmla="*/ 4562359 h 6208152"/>
              <a:gd name="connsiteX5239" fmla="*/ 7658719 w 13529165"/>
              <a:gd name="connsiteY5239" fmla="*/ 4554101 h 6208152"/>
              <a:gd name="connsiteX5240" fmla="*/ 7665213 w 13529165"/>
              <a:gd name="connsiteY5240" fmla="*/ 4575209 h 6208152"/>
              <a:gd name="connsiteX5241" fmla="*/ 7674911 w 13529165"/>
              <a:gd name="connsiteY5241" fmla="*/ 4582610 h 6208152"/>
              <a:gd name="connsiteX5242" fmla="*/ 7686404 w 13529165"/>
              <a:gd name="connsiteY5242" fmla="*/ 4621863 h 6208152"/>
              <a:gd name="connsiteX5243" fmla="*/ 7674756 w 13529165"/>
              <a:gd name="connsiteY5243" fmla="*/ 4648343 h 6208152"/>
              <a:gd name="connsiteX5244" fmla="*/ 7673062 w 13529165"/>
              <a:gd name="connsiteY5244" fmla="*/ 4681066 h 6208152"/>
              <a:gd name="connsiteX5245" fmla="*/ 7647092 w 13529165"/>
              <a:gd name="connsiteY5245" fmla="*/ 4633731 h 6208152"/>
              <a:gd name="connsiteX5246" fmla="*/ 7641298 w 13529165"/>
              <a:gd name="connsiteY5246" fmla="*/ 4582063 h 6208152"/>
              <a:gd name="connsiteX5247" fmla="*/ 7657732 w 13529165"/>
              <a:gd name="connsiteY5247" fmla="*/ 4573105 h 6208152"/>
              <a:gd name="connsiteX5248" fmla="*/ 3190203 w 13529165"/>
              <a:gd name="connsiteY5248" fmla="*/ 4554101 h 6208152"/>
              <a:gd name="connsiteX5249" fmla="*/ 3196697 w 13529165"/>
              <a:gd name="connsiteY5249" fmla="*/ 4575209 h 6208152"/>
              <a:gd name="connsiteX5250" fmla="*/ 3206393 w 13529165"/>
              <a:gd name="connsiteY5250" fmla="*/ 4582610 h 6208152"/>
              <a:gd name="connsiteX5251" fmla="*/ 3217883 w 13529165"/>
              <a:gd name="connsiteY5251" fmla="*/ 4621863 h 6208152"/>
              <a:gd name="connsiteX5252" fmla="*/ 3206237 w 13529165"/>
              <a:gd name="connsiteY5252" fmla="*/ 4648343 h 6208152"/>
              <a:gd name="connsiteX5253" fmla="*/ 3204543 w 13529165"/>
              <a:gd name="connsiteY5253" fmla="*/ 4681066 h 6208152"/>
              <a:gd name="connsiteX5254" fmla="*/ 3178579 w 13529165"/>
              <a:gd name="connsiteY5254" fmla="*/ 4633731 h 6208152"/>
              <a:gd name="connsiteX5255" fmla="*/ 3172788 w 13529165"/>
              <a:gd name="connsiteY5255" fmla="*/ 4582063 h 6208152"/>
              <a:gd name="connsiteX5256" fmla="*/ 3189217 w 13529165"/>
              <a:gd name="connsiteY5256" fmla="*/ 4573105 h 6208152"/>
              <a:gd name="connsiteX5257" fmla="*/ 9639767 w 13529165"/>
              <a:gd name="connsiteY5257" fmla="*/ 4551039 h 6208152"/>
              <a:gd name="connsiteX5258" fmla="*/ 9636962 w 13529165"/>
              <a:gd name="connsiteY5258" fmla="*/ 4566803 h 6208152"/>
              <a:gd name="connsiteX5259" fmla="*/ 9637429 w 13529165"/>
              <a:gd name="connsiteY5259" fmla="*/ 4600527 h 6208152"/>
              <a:gd name="connsiteX5260" fmla="*/ 9634156 w 13529165"/>
              <a:gd name="connsiteY5260" fmla="*/ 4646617 h 6208152"/>
              <a:gd name="connsiteX5261" fmla="*/ 9636377 w 13529165"/>
              <a:gd name="connsiteY5261" fmla="*/ 4680776 h 6208152"/>
              <a:gd name="connsiteX5262" fmla="*/ 9631351 w 13529165"/>
              <a:gd name="connsiteY5262" fmla="*/ 4713858 h 6208152"/>
              <a:gd name="connsiteX5263" fmla="*/ 9637195 w 13529165"/>
              <a:gd name="connsiteY5263" fmla="*/ 4721585 h 6208152"/>
              <a:gd name="connsiteX5264" fmla="*/ 9637429 w 13529165"/>
              <a:gd name="connsiteY5264" fmla="*/ 4673091 h 6208152"/>
              <a:gd name="connsiteX5265" fmla="*/ 9637838 w 13529165"/>
              <a:gd name="connsiteY5265" fmla="*/ 4659813 h 6208152"/>
              <a:gd name="connsiteX5266" fmla="*/ 9640176 w 13529165"/>
              <a:gd name="connsiteY5266" fmla="*/ 4603095 h 6208152"/>
              <a:gd name="connsiteX5267" fmla="*/ 9647190 w 13529165"/>
              <a:gd name="connsiteY5267" fmla="*/ 4585881 h 6208152"/>
              <a:gd name="connsiteX5268" fmla="*/ 9646021 w 13529165"/>
              <a:gd name="connsiteY5268" fmla="*/ 4583913 h 6208152"/>
              <a:gd name="connsiteX5269" fmla="*/ 9639767 w 13529165"/>
              <a:gd name="connsiteY5269" fmla="*/ 4551039 h 6208152"/>
              <a:gd name="connsiteX5270" fmla="*/ 5170686 w 13529165"/>
              <a:gd name="connsiteY5270" fmla="*/ 4551039 h 6208152"/>
              <a:gd name="connsiteX5271" fmla="*/ 5167882 w 13529165"/>
              <a:gd name="connsiteY5271" fmla="*/ 4566803 h 6208152"/>
              <a:gd name="connsiteX5272" fmla="*/ 5168349 w 13529165"/>
              <a:gd name="connsiteY5272" fmla="*/ 4600527 h 6208152"/>
              <a:gd name="connsiteX5273" fmla="*/ 5165077 w 13529165"/>
              <a:gd name="connsiteY5273" fmla="*/ 4646617 h 6208152"/>
              <a:gd name="connsiteX5274" fmla="*/ 5167297 w 13529165"/>
              <a:gd name="connsiteY5274" fmla="*/ 4680776 h 6208152"/>
              <a:gd name="connsiteX5275" fmla="*/ 5162272 w 13529165"/>
              <a:gd name="connsiteY5275" fmla="*/ 4713858 h 6208152"/>
              <a:gd name="connsiteX5276" fmla="*/ 5168115 w 13529165"/>
              <a:gd name="connsiteY5276" fmla="*/ 4721585 h 6208152"/>
              <a:gd name="connsiteX5277" fmla="*/ 5168349 w 13529165"/>
              <a:gd name="connsiteY5277" fmla="*/ 4673091 h 6208152"/>
              <a:gd name="connsiteX5278" fmla="*/ 5168758 w 13529165"/>
              <a:gd name="connsiteY5278" fmla="*/ 4659813 h 6208152"/>
              <a:gd name="connsiteX5279" fmla="*/ 5171095 w 13529165"/>
              <a:gd name="connsiteY5279" fmla="*/ 4603095 h 6208152"/>
              <a:gd name="connsiteX5280" fmla="*/ 5178107 w 13529165"/>
              <a:gd name="connsiteY5280" fmla="*/ 4585881 h 6208152"/>
              <a:gd name="connsiteX5281" fmla="*/ 5176938 w 13529165"/>
              <a:gd name="connsiteY5281" fmla="*/ 4583913 h 6208152"/>
              <a:gd name="connsiteX5282" fmla="*/ 5170686 w 13529165"/>
              <a:gd name="connsiteY5282" fmla="*/ 4551039 h 6208152"/>
              <a:gd name="connsiteX5283" fmla="*/ 9458984 w 13529165"/>
              <a:gd name="connsiteY5283" fmla="*/ 4543594 h 6208152"/>
              <a:gd name="connsiteX5284" fmla="*/ 9467468 w 13529165"/>
              <a:gd name="connsiteY5284" fmla="*/ 4547418 h 6208152"/>
              <a:gd name="connsiteX5285" fmla="*/ 9470382 w 13529165"/>
              <a:gd name="connsiteY5285" fmla="*/ 4547093 h 6208152"/>
              <a:gd name="connsiteX5286" fmla="*/ 9484843 w 13529165"/>
              <a:gd name="connsiteY5286" fmla="*/ 4557433 h 6208152"/>
              <a:gd name="connsiteX5287" fmla="*/ 9478952 w 13529165"/>
              <a:gd name="connsiteY5287" fmla="*/ 4580642 h 6208152"/>
              <a:gd name="connsiteX5288" fmla="*/ 9464536 w 13529165"/>
              <a:gd name="connsiteY5288" fmla="*/ 4581299 h 6208152"/>
              <a:gd name="connsiteX5289" fmla="*/ 9458984 w 13529165"/>
              <a:gd name="connsiteY5289" fmla="*/ 4582608 h 6208152"/>
              <a:gd name="connsiteX5290" fmla="*/ 9447903 w 13529165"/>
              <a:gd name="connsiteY5290" fmla="*/ 4574277 h 6208152"/>
              <a:gd name="connsiteX5291" fmla="*/ 9447903 w 13529165"/>
              <a:gd name="connsiteY5291" fmla="*/ 4551933 h 6208152"/>
              <a:gd name="connsiteX5292" fmla="*/ 9458984 w 13529165"/>
              <a:gd name="connsiteY5292" fmla="*/ 4543594 h 6208152"/>
              <a:gd name="connsiteX5293" fmla="*/ 4989986 w 13529165"/>
              <a:gd name="connsiteY5293" fmla="*/ 4543594 h 6208152"/>
              <a:gd name="connsiteX5294" fmla="*/ 4998468 w 13529165"/>
              <a:gd name="connsiteY5294" fmla="*/ 4547418 h 6208152"/>
              <a:gd name="connsiteX5295" fmla="*/ 5001381 w 13529165"/>
              <a:gd name="connsiteY5295" fmla="*/ 4547093 h 6208152"/>
              <a:gd name="connsiteX5296" fmla="*/ 5015801 w 13529165"/>
              <a:gd name="connsiteY5296" fmla="*/ 4557433 h 6208152"/>
              <a:gd name="connsiteX5297" fmla="*/ 5009948 w 13529165"/>
              <a:gd name="connsiteY5297" fmla="*/ 4580642 h 6208152"/>
              <a:gd name="connsiteX5298" fmla="*/ 4995536 w 13529165"/>
              <a:gd name="connsiteY5298" fmla="*/ 4581299 h 6208152"/>
              <a:gd name="connsiteX5299" fmla="*/ 4989986 w 13529165"/>
              <a:gd name="connsiteY5299" fmla="*/ 4582608 h 6208152"/>
              <a:gd name="connsiteX5300" fmla="*/ 4978908 w 13529165"/>
              <a:gd name="connsiteY5300" fmla="*/ 4574277 h 6208152"/>
              <a:gd name="connsiteX5301" fmla="*/ 4978908 w 13529165"/>
              <a:gd name="connsiteY5301" fmla="*/ 4551933 h 6208152"/>
              <a:gd name="connsiteX5302" fmla="*/ 4989986 w 13529165"/>
              <a:gd name="connsiteY5302" fmla="*/ 4543594 h 6208152"/>
              <a:gd name="connsiteX5303" fmla="*/ 6834294 w 13529165"/>
              <a:gd name="connsiteY5303" fmla="*/ 4490873 h 6208152"/>
              <a:gd name="connsiteX5304" fmla="*/ 6833422 w 13529165"/>
              <a:gd name="connsiteY5304" fmla="*/ 4493140 h 6208152"/>
              <a:gd name="connsiteX5305" fmla="*/ 6836653 w 13529165"/>
              <a:gd name="connsiteY5305" fmla="*/ 4493765 h 6208152"/>
              <a:gd name="connsiteX5306" fmla="*/ 6834294 w 13529165"/>
              <a:gd name="connsiteY5306" fmla="*/ 4490873 h 6208152"/>
              <a:gd name="connsiteX5307" fmla="*/ 2365986 w 13529165"/>
              <a:gd name="connsiteY5307" fmla="*/ 4490873 h 6208152"/>
              <a:gd name="connsiteX5308" fmla="*/ 2365115 w 13529165"/>
              <a:gd name="connsiteY5308" fmla="*/ 4493140 h 6208152"/>
              <a:gd name="connsiteX5309" fmla="*/ 2368345 w 13529165"/>
              <a:gd name="connsiteY5309" fmla="*/ 4493765 h 6208152"/>
              <a:gd name="connsiteX5310" fmla="*/ 2365986 w 13529165"/>
              <a:gd name="connsiteY5310" fmla="*/ 4490873 h 6208152"/>
              <a:gd name="connsiteX5311" fmla="*/ 9349464 w 13529165"/>
              <a:gd name="connsiteY5311" fmla="*/ 4485973 h 6208152"/>
              <a:gd name="connsiteX5312" fmla="*/ 8859568 w 13529165"/>
              <a:gd name="connsiteY5312" fmla="*/ 4492747 h 6208152"/>
              <a:gd name="connsiteX5313" fmla="*/ 8804745 w 13529165"/>
              <a:gd name="connsiteY5313" fmla="*/ 4508076 h 6208152"/>
              <a:gd name="connsiteX5314" fmla="*/ 8792997 w 13529165"/>
              <a:gd name="connsiteY5314" fmla="*/ 4554850 h 6208152"/>
              <a:gd name="connsiteX5315" fmla="*/ 8789666 w 13529165"/>
              <a:gd name="connsiteY5315" fmla="*/ 4641998 h 6208152"/>
              <a:gd name="connsiteX5316" fmla="*/ 8791770 w 13529165"/>
              <a:gd name="connsiteY5316" fmla="*/ 4700642 h 6208152"/>
              <a:gd name="connsiteX5317" fmla="*/ 8794692 w 13529165"/>
              <a:gd name="connsiteY5317" fmla="*/ 4732253 h 6208152"/>
              <a:gd name="connsiteX5318" fmla="*/ 8818831 w 13529165"/>
              <a:gd name="connsiteY5318" fmla="*/ 4741243 h 6208152"/>
              <a:gd name="connsiteX5319" fmla="*/ 8893233 w 13529165"/>
              <a:gd name="connsiteY5319" fmla="*/ 4749819 h 6208152"/>
              <a:gd name="connsiteX5320" fmla="*/ 9118543 w 13529165"/>
              <a:gd name="connsiteY5320" fmla="*/ 4750793 h 6208152"/>
              <a:gd name="connsiteX5321" fmla="*/ 9166644 w 13529165"/>
              <a:gd name="connsiteY5321" fmla="*/ 4756386 h 6208152"/>
              <a:gd name="connsiteX5322" fmla="*/ 9228480 w 13529165"/>
              <a:gd name="connsiteY5322" fmla="*/ 4750565 h 6208152"/>
              <a:gd name="connsiteX5323" fmla="*/ 9286108 w 13529165"/>
              <a:gd name="connsiteY5323" fmla="*/ 4744226 h 6208152"/>
              <a:gd name="connsiteX5324" fmla="*/ 9305571 w 13529165"/>
              <a:gd name="connsiteY5324" fmla="*/ 4737556 h 6208152"/>
              <a:gd name="connsiteX5325" fmla="*/ 9333158 w 13529165"/>
              <a:gd name="connsiteY5325" fmla="*/ 4742175 h 6208152"/>
              <a:gd name="connsiteX5326" fmla="*/ 9355718 w 13529165"/>
              <a:gd name="connsiteY5326" fmla="*/ 4746091 h 6208152"/>
              <a:gd name="connsiteX5327" fmla="*/ 9361154 w 13529165"/>
              <a:gd name="connsiteY5327" fmla="*/ 4744806 h 6208152"/>
              <a:gd name="connsiteX5328" fmla="*/ 9374713 w 13529165"/>
              <a:gd name="connsiteY5328" fmla="*/ 4738426 h 6208152"/>
              <a:gd name="connsiteX5329" fmla="*/ 9387162 w 13529165"/>
              <a:gd name="connsiteY5329" fmla="*/ 4746795 h 6208152"/>
              <a:gd name="connsiteX5330" fmla="*/ 9450693 w 13529165"/>
              <a:gd name="connsiteY5330" fmla="*/ 4749550 h 6208152"/>
              <a:gd name="connsiteX5331" fmla="*/ 9499964 w 13529165"/>
              <a:gd name="connsiteY5331" fmla="*/ 4749177 h 6208152"/>
              <a:gd name="connsiteX5332" fmla="*/ 9534914 w 13529165"/>
              <a:gd name="connsiteY5332" fmla="*/ 4748949 h 6208152"/>
              <a:gd name="connsiteX5333" fmla="*/ 9597686 w 13529165"/>
              <a:gd name="connsiteY5333" fmla="*/ 4750192 h 6208152"/>
              <a:gd name="connsiteX5334" fmla="*/ 9588276 w 13529165"/>
              <a:gd name="connsiteY5334" fmla="*/ 4731114 h 6208152"/>
              <a:gd name="connsiteX5335" fmla="*/ 9604407 w 13529165"/>
              <a:gd name="connsiteY5335" fmla="*/ 4711517 h 6208152"/>
              <a:gd name="connsiteX5336" fmla="*/ 9607446 w 13529165"/>
              <a:gd name="connsiteY5336" fmla="*/ 4711849 h 6208152"/>
              <a:gd name="connsiteX5337" fmla="*/ 9605751 w 13529165"/>
              <a:gd name="connsiteY5337" fmla="*/ 4683573 h 6208152"/>
              <a:gd name="connsiteX5338" fmla="*/ 9611479 w 13529165"/>
              <a:gd name="connsiteY5338" fmla="*/ 4645250 h 6208152"/>
              <a:gd name="connsiteX5339" fmla="*/ 9604232 w 13529165"/>
              <a:gd name="connsiteY5339" fmla="*/ 4580143 h 6208152"/>
              <a:gd name="connsiteX5340" fmla="*/ 9589737 w 13529165"/>
              <a:gd name="connsiteY5340" fmla="*/ 4574405 h 6208152"/>
              <a:gd name="connsiteX5341" fmla="*/ 9598621 w 13529165"/>
              <a:gd name="connsiteY5341" fmla="*/ 4552737 h 6208152"/>
              <a:gd name="connsiteX5342" fmla="*/ 9604933 w 13529165"/>
              <a:gd name="connsiteY5342" fmla="*/ 4519800 h 6208152"/>
              <a:gd name="connsiteX5343" fmla="*/ 9606628 w 13529165"/>
              <a:gd name="connsiteY5343" fmla="*/ 4491338 h 6208152"/>
              <a:gd name="connsiteX5344" fmla="*/ 9600433 w 13529165"/>
              <a:gd name="connsiteY5344" fmla="*/ 4492353 h 6208152"/>
              <a:gd name="connsiteX5345" fmla="*/ 9582840 w 13529165"/>
              <a:gd name="connsiteY5345" fmla="*/ 4489142 h 6208152"/>
              <a:gd name="connsiteX5346" fmla="*/ 9349464 w 13529165"/>
              <a:gd name="connsiteY5346" fmla="*/ 4485973 h 6208152"/>
              <a:gd name="connsiteX5347" fmla="*/ 4880494 w 13529165"/>
              <a:gd name="connsiteY5347" fmla="*/ 4485973 h 6208152"/>
              <a:gd name="connsiteX5348" fmla="*/ 4390756 w 13529165"/>
              <a:gd name="connsiteY5348" fmla="*/ 4492747 h 6208152"/>
              <a:gd name="connsiteX5349" fmla="*/ 4335945 w 13529165"/>
              <a:gd name="connsiteY5349" fmla="*/ 4508076 h 6208152"/>
              <a:gd name="connsiteX5350" fmla="*/ 4324203 w 13529165"/>
              <a:gd name="connsiteY5350" fmla="*/ 4554850 h 6208152"/>
              <a:gd name="connsiteX5351" fmla="*/ 4320872 w 13529165"/>
              <a:gd name="connsiteY5351" fmla="*/ 4641998 h 6208152"/>
              <a:gd name="connsiteX5352" fmla="*/ 4322973 w 13529165"/>
              <a:gd name="connsiteY5352" fmla="*/ 4700642 h 6208152"/>
              <a:gd name="connsiteX5353" fmla="*/ 4325895 w 13529165"/>
              <a:gd name="connsiteY5353" fmla="*/ 4732253 h 6208152"/>
              <a:gd name="connsiteX5354" fmla="*/ 4350028 w 13529165"/>
              <a:gd name="connsiteY5354" fmla="*/ 4741243 h 6208152"/>
              <a:gd name="connsiteX5355" fmla="*/ 4424412 w 13529165"/>
              <a:gd name="connsiteY5355" fmla="*/ 4749819 h 6208152"/>
              <a:gd name="connsiteX5356" fmla="*/ 4649634 w 13529165"/>
              <a:gd name="connsiteY5356" fmla="*/ 4750793 h 6208152"/>
              <a:gd name="connsiteX5357" fmla="*/ 4697721 w 13529165"/>
              <a:gd name="connsiteY5357" fmla="*/ 4756386 h 6208152"/>
              <a:gd name="connsiteX5358" fmla="*/ 4759541 w 13529165"/>
              <a:gd name="connsiteY5358" fmla="*/ 4750565 h 6208152"/>
              <a:gd name="connsiteX5359" fmla="*/ 4817154 w 13529165"/>
              <a:gd name="connsiteY5359" fmla="*/ 4744226 h 6208152"/>
              <a:gd name="connsiteX5360" fmla="*/ 4836612 w 13529165"/>
              <a:gd name="connsiteY5360" fmla="*/ 4737556 h 6208152"/>
              <a:gd name="connsiteX5361" fmla="*/ 4864192 w 13529165"/>
              <a:gd name="connsiteY5361" fmla="*/ 4742175 h 6208152"/>
              <a:gd name="connsiteX5362" fmla="*/ 4886746 w 13529165"/>
              <a:gd name="connsiteY5362" fmla="*/ 4746091 h 6208152"/>
              <a:gd name="connsiteX5363" fmla="*/ 4892180 w 13529165"/>
              <a:gd name="connsiteY5363" fmla="*/ 4744806 h 6208152"/>
              <a:gd name="connsiteX5364" fmla="*/ 4905736 w 13529165"/>
              <a:gd name="connsiteY5364" fmla="*/ 4738426 h 6208152"/>
              <a:gd name="connsiteX5365" fmla="*/ 4918182 w 13529165"/>
              <a:gd name="connsiteY5365" fmla="*/ 4746795 h 6208152"/>
              <a:gd name="connsiteX5366" fmla="*/ 4981697 w 13529165"/>
              <a:gd name="connsiteY5366" fmla="*/ 4749550 h 6208152"/>
              <a:gd name="connsiteX5367" fmla="*/ 5030918 w 13529165"/>
              <a:gd name="connsiteY5367" fmla="*/ 4749177 h 6208152"/>
              <a:gd name="connsiteX5368" fmla="*/ 5065860 w 13529165"/>
              <a:gd name="connsiteY5368" fmla="*/ 4748949 h 6208152"/>
              <a:gd name="connsiteX5369" fmla="*/ 5128615 w 13529165"/>
              <a:gd name="connsiteY5369" fmla="*/ 4750192 h 6208152"/>
              <a:gd name="connsiteX5370" fmla="*/ 5119208 w 13529165"/>
              <a:gd name="connsiteY5370" fmla="*/ 4731114 h 6208152"/>
              <a:gd name="connsiteX5371" fmla="*/ 5135335 w 13529165"/>
              <a:gd name="connsiteY5371" fmla="*/ 4711517 h 6208152"/>
              <a:gd name="connsiteX5372" fmla="*/ 5138374 w 13529165"/>
              <a:gd name="connsiteY5372" fmla="*/ 4711849 h 6208152"/>
              <a:gd name="connsiteX5373" fmla="*/ 5136679 w 13529165"/>
              <a:gd name="connsiteY5373" fmla="*/ 4683573 h 6208152"/>
              <a:gd name="connsiteX5374" fmla="*/ 5142405 w 13529165"/>
              <a:gd name="connsiteY5374" fmla="*/ 4645250 h 6208152"/>
              <a:gd name="connsiteX5375" fmla="*/ 5135160 w 13529165"/>
              <a:gd name="connsiteY5375" fmla="*/ 4580143 h 6208152"/>
              <a:gd name="connsiteX5376" fmla="*/ 5120669 w 13529165"/>
              <a:gd name="connsiteY5376" fmla="*/ 4574405 h 6208152"/>
              <a:gd name="connsiteX5377" fmla="*/ 5129550 w 13529165"/>
              <a:gd name="connsiteY5377" fmla="*/ 4552737 h 6208152"/>
              <a:gd name="connsiteX5378" fmla="*/ 5135861 w 13529165"/>
              <a:gd name="connsiteY5378" fmla="*/ 4519800 h 6208152"/>
              <a:gd name="connsiteX5379" fmla="*/ 5137555 w 13529165"/>
              <a:gd name="connsiteY5379" fmla="*/ 4491338 h 6208152"/>
              <a:gd name="connsiteX5380" fmla="*/ 5131362 w 13529165"/>
              <a:gd name="connsiteY5380" fmla="*/ 4492353 h 6208152"/>
              <a:gd name="connsiteX5381" fmla="*/ 5113774 w 13529165"/>
              <a:gd name="connsiteY5381" fmla="*/ 4489142 h 6208152"/>
              <a:gd name="connsiteX5382" fmla="*/ 4880494 w 13529165"/>
              <a:gd name="connsiteY5382" fmla="*/ 4485973 h 6208152"/>
              <a:gd name="connsiteX5383" fmla="*/ 6840380 w 13529165"/>
              <a:gd name="connsiteY5383" fmla="*/ 4485432 h 6208152"/>
              <a:gd name="connsiteX5384" fmla="*/ 6842145 w 13529165"/>
              <a:gd name="connsiteY5384" fmla="*/ 4489604 h 6208152"/>
              <a:gd name="connsiteX5385" fmla="*/ 6842138 w 13529165"/>
              <a:gd name="connsiteY5385" fmla="*/ 4489672 h 6208152"/>
              <a:gd name="connsiteX5386" fmla="*/ 6842882 w 13529165"/>
              <a:gd name="connsiteY5386" fmla="*/ 4485860 h 6208152"/>
              <a:gd name="connsiteX5387" fmla="*/ 6840380 w 13529165"/>
              <a:gd name="connsiteY5387" fmla="*/ 4485432 h 6208152"/>
              <a:gd name="connsiteX5388" fmla="*/ 2372072 w 13529165"/>
              <a:gd name="connsiteY5388" fmla="*/ 4485432 h 6208152"/>
              <a:gd name="connsiteX5389" fmla="*/ 2373836 w 13529165"/>
              <a:gd name="connsiteY5389" fmla="*/ 4489604 h 6208152"/>
              <a:gd name="connsiteX5390" fmla="*/ 2373829 w 13529165"/>
              <a:gd name="connsiteY5390" fmla="*/ 4489672 h 6208152"/>
              <a:gd name="connsiteX5391" fmla="*/ 2374572 w 13529165"/>
              <a:gd name="connsiteY5391" fmla="*/ 4485860 h 6208152"/>
              <a:gd name="connsiteX5392" fmla="*/ 2372072 w 13529165"/>
              <a:gd name="connsiteY5392" fmla="*/ 4485432 h 6208152"/>
              <a:gd name="connsiteX5393" fmla="*/ 11913492 w 13529165"/>
              <a:gd name="connsiteY5393" fmla="*/ 4483860 h 6208152"/>
              <a:gd name="connsiteX5394" fmla="*/ 11913087 w 13529165"/>
              <a:gd name="connsiteY5394" fmla="*/ 4483921 h 6208152"/>
              <a:gd name="connsiteX5395" fmla="*/ 11913445 w 13529165"/>
              <a:gd name="connsiteY5395" fmla="*/ 4484235 h 6208152"/>
              <a:gd name="connsiteX5396" fmla="*/ 11913492 w 13529165"/>
              <a:gd name="connsiteY5396" fmla="*/ 4483860 h 6208152"/>
              <a:gd name="connsiteX5397" fmla="*/ 1889429 w 13529165"/>
              <a:gd name="connsiteY5397" fmla="*/ 4483860 h 6208152"/>
              <a:gd name="connsiteX5398" fmla="*/ 1889024 w 13529165"/>
              <a:gd name="connsiteY5398" fmla="*/ 4483922 h 6208152"/>
              <a:gd name="connsiteX5399" fmla="*/ 1889381 w 13529165"/>
              <a:gd name="connsiteY5399" fmla="*/ 4484235 h 6208152"/>
              <a:gd name="connsiteX5400" fmla="*/ 1889429 w 13529165"/>
              <a:gd name="connsiteY5400" fmla="*/ 4483860 h 6208152"/>
              <a:gd name="connsiteX5401" fmla="*/ 7164774 w 13529165"/>
              <a:gd name="connsiteY5401" fmla="*/ 4482050 h 6208152"/>
              <a:gd name="connsiteX5402" fmla="*/ 7163918 w 13529165"/>
              <a:gd name="connsiteY5402" fmla="*/ 4483663 h 6208152"/>
              <a:gd name="connsiteX5403" fmla="*/ 7166285 w 13529165"/>
              <a:gd name="connsiteY5403" fmla="*/ 4483939 h 6208152"/>
              <a:gd name="connsiteX5404" fmla="*/ 7164774 w 13529165"/>
              <a:gd name="connsiteY5404" fmla="*/ 4482050 h 6208152"/>
              <a:gd name="connsiteX5405" fmla="*/ 2696376 w 13529165"/>
              <a:gd name="connsiteY5405" fmla="*/ 4482050 h 6208152"/>
              <a:gd name="connsiteX5406" fmla="*/ 2695521 w 13529165"/>
              <a:gd name="connsiteY5406" fmla="*/ 4483663 h 6208152"/>
              <a:gd name="connsiteX5407" fmla="*/ 2697887 w 13529165"/>
              <a:gd name="connsiteY5407" fmla="*/ 4483939 h 6208152"/>
              <a:gd name="connsiteX5408" fmla="*/ 2696376 w 13529165"/>
              <a:gd name="connsiteY5408" fmla="*/ 4482050 h 6208152"/>
              <a:gd name="connsiteX5409" fmla="*/ 7119524 w 13529165"/>
              <a:gd name="connsiteY5409" fmla="*/ 4481681 h 6208152"/>
              <a:gd name="connsiteX5410" fmla="*/ 7120633 w 13529165"/>
              <a:gd name="connsiteY5410" fmla="*/ 4484358 h 6208152"/>
              <a:gd name="connsiteX5411" fmla="*/ 7121742 w 13529165"/>
              <a:gd name="connsiteY5411" fmla="*/ 4481681 h 6208152"/>
              <a:gd name="connsiteX5412" fmla="*/ 7119524 w 13529165"/>
              <a:gd name="connsiteY5412" fmla="*/ 4481681 h 6208152"/>
              <a:gd name="connsiteX5413" fmla="*/ 2651147 w 13529165"/>
              <a:gd name="connsiteY5413" fmla="*/ 4481681 h 6208152"/>
              <a:gd name="connsiteX5414" fmla="*/ 2652256 w 13529165"/>
              <a:gd name="connsiteY5414" fmla="*/ 4484358 h 6208152"/>
              <a:gd name="connsiteX5415" fmla="*/ 2653364 w 13529165"/>
              <a:gd name="connsiteY5415" fmla="*/ 4481681 h 6208152"/>
              <a:gd name="connsiteX5416" fmla="*/ 2651147 w 13529165"/>
              <a:gd name="connsiteY5416" fmla="*/ 4481681 h 6208152"/>
              <a:gd name="connsiteX5417" fmla="*/ 1089777 w 13529165"/>
              <a:gd name="connsiteY5417" fmla="*/ 4476488 h 6208152"/>
              <a:gd name="connsiteX5418" fmla="*/ 1091021 w 13529165"/>
              <a:gd name="connsiteY5418" fmla="*/ 4479968 h 6208152"/>
              <a:gd name="connsiteX5419" fmla="*/ 1092264 w 13529165"/>
              <a:gd name="connsiteY5419" fmla="*/ 4476488 h 6208152"/>
              <a:gd name="connsiteX5420" fmla="*/ 1091017 w 13529165"/>
              <a:gd name="connsiteY5420" fmla="*/ 4476514 h 6208152"/>
              <a:gd name="connsiteX5421" fmla="*/ 1089777 w 13529165"/>
              <a:gd name="connsiteY5421" fmla="*/ 4476488 h 6208152"/>
              <a:gd name="connsiteX5422" fmla="*/ 11113833 w 13529165"/>
              <a:gd name="connsiteY5422" fmla="*/ 4476487 h 6208152"/>
              <a:gd name="connsiteX5423" fmla="*/ 11115076 w 13529165"/>
              <a:gd name="connsiteY5423" fmla="*/ 4479967 h 6208152"/>
              <a:gd name="connsiteX5424" fmla="*/ 11116320 w 13529165"/>
              <a:gd name="connsiteY5424" fmla="*/ 4476487 h 6208152"/>
              <a:gd name="connsiteX5425" fmla="*/ 11115073 w 13529165"/>
              <a:gd name="connsiteY5425" fmla="*/ 4476513 h 6208152"/>
              <a:gd name="connsiteX5426" fmla="*/ 11113833 w 13529165"/>
              <a:gd name="connsiteY5426" fmla="*/ 4476487 h 6208152"/>
              <a:gd name="connsiteX5427" fmla="*/ 11911128 w 13529165"/>
              <a:gd name="connsiteY5427" fmla="*/ 4474985 h 6208152"/>
              <a:gd name="connsiteX5428" fmla="*/ 11910504 w 13529165"/>
              <a:gd name="connsiteY5428" fmla="*/ 4476501 h 6208152"/>
              <a:gd name="connsiteX5429" fmla="*/ 11911850 w 13529165"/>
              <a:gd name="connsiteY5429" fmla="*/ 4475886 h 6208152"/>
              <a:gd name="connsiteX5430" fmla="*/ 11911128 w 13529165"/>
              <a:gd name="connsiteY5430" fmla="*/ 4474985 h 6208152"/>
              <a:gd name="connsiteX5431" fmla="*/ 7441949 w 13529165"/>
              <a:gd name="connsiteY5431" fmla="*/ 4474985 h 6208152"/>
              <a:gd name="connsiteX5432" fmla="*/ 7441325 w 13529165"/>
              <a:gd name="connsiteY5432" fmla="*/ 4476502 h 6208152"/>
              <a:gd name="connsiteX5433" fmla="*/ 7442671 w 13529165"/>
              <a:gd name="connsiteY5433" fmla="*/ 4475887 h 6208152"/>
              <a:gd name="connsiteX5434" fmla="*/ 7441949 w 13529165"/>
              <a:gd name="connsiteY5434" fmla="*/ 4474985 h 6208152"/>
              <a:gd name="connsiteX5435" fmla="*/ 1887065 w 13529165"/>
              <a:gd name="connsiteY5435" fmla="*/ 4474985 h 6208152"/>
              <a:gd name="connsiteX5436" fmla="*/ 1886441 w 13529165"/>
              <a:gd name="connsiteY5436" fmla="*/ 4476502 h 6208152"/>
              <a:gd name="connsiteX5437" fmla="*/ 1887787 w 13529165"/>
              <a:gd name="connsiteY5437" fmla="*/ 4475887 h 6208152"/>
              <a:gd name="connsiteX5438" fmla="*/ 1887065 w 13529165"/>
              <a:gd name="connsiteY5438" fmla="*/ 4474985 h 6208152"/>
              <a:gd name="connsiteX5439" fmla="*/ 7120633 w 13529165"/>
              <a:gd name="connsiteY5439" fmla="*/ 4474121 h 6208152"/>
              <a:gd name="connsiteX5440" fmla="*/ 7119389 w 13529165"/>
              <a:gd name="connsiteY5440" fmla="*/ 4477605 h 6208152"/>
              <a:gd name="connsiteX5441" fmla="*/ 7120633 w 13529165"/>
              <a:gd name="connsiteY5441" fmla="*/ 4477579 h 6208152"/>
              <a:gd name="connsiteX5442" fmla="*/ 7121876 w 13529165"/>
              <a:gd name="connsiteY5442" fmla="*/ 4477605 h 6208152"/>
              <a:gd name="connsiteX5443" fmla="*/ 7120633 w 13529165"/>
              <a:gd name="connsiteY5443" fmla="*/ 4474121 h 6208152"/>
              <a:gd name="connsiteX5444" fmla="*/ 2652256 w 13529165"/>
              <a:gd name="connsiteY5444" fmla="*/ 4474121 h 6208152"/>
              <a:gd name="connsiteX5445" fmla="*/ 2651012 w 13529165"/>
              <a:gd name="connsiteY5445" fmla="*/ 4477605 h 6208152"/>
              <a:gd name="connsiteX5446" fmla="*/ 2652256 w 13529165"/>
              <a:gd name="connsiteY5446" fmla="*/ 4477579 h 6208152"/>
              <a:gd name="connsiteX5447" fmla="*/ 2653500 w 13529165"/>
              <a:gd name="connsiteY5447" fmla="*/ 4477605 h 6208152"/>
              <a:gd name="connsiteX5448" fmla="*/ 2652256 w 13529165"/>
              <a:gd name="connsiteY5448" fmla="*/ 4474121 h 6208152"/>
              <a:gd name="connsiteX5449" fmla="*/ 6645894 w 13529165"/>
              <a:gd name="connsiteY5449" fmla="*/ 4469731 h 6208152"/>
              <a:gd name="connsiteX5450" fmla="*/ 6645820 w 13529165"/>
              <a:gd name="connsiteY5450" fmla="*/ 4469910 h 6208152"/>
              <a:gd name="connsiteX5451" fmla="*/ 6645969 w 13529165"/>
              <a:gd name="connsiteY5451" fmla="*/ 4469912 h 6208152"/>
              <a:gd name="connsiteX5452" fmla="*/ 1091017 w 13529165"/>
              <a:gd name="connsiteY5452" fmla="*/ 4469731 h 6208152"/>
              <a:gd name="connsiteX5453" fmla="*/ 1089911 w 13529165"/>
              <a:gd name="connsiteY5453" fmla="*/ 4472412 h 6208152"/>
              <a:gd name="connsiteX5454" fmla="*/ 1092126 w 13529165"/>
              <a:gd name="connsiteY5454" fmla="*/ 4472412 h 6208152"/>
              <a:gd name="connsiteX5455" fmla="*/ 1091017 w 13529165"/>
              <a:gd name="connsiteY5455" fmla="*/ 4469731 h 6208152"/>
              <a:gd name="connsiteX5456" fmla="*/ 11115073 w 13529165"/>
              <a:gd name="connsiteY5456" fmla="*/ 4469730 h 6208152"/>
              <a:gd name="connsiteX5457" fmla="*/ 11113967 w 13529165"/>
              <a:gd name="connsiteY5457" fmla="*/ 4472411 h 6208152"/>
              <a:gd name="connsiteX5458" fmla="*/ 11116182 w 13529165"/>
              <a:gd name="connsiteY5458" fmla="*/ 4472411 h 6208152"/>
              <a:gd name="connsiteX5459" fmla="*/ 11115073 w 13529165"/>
              <a:gd name="connsiteY5459" fmla="*/ 4469730 h 6208152"/>
              <a:gd name="connsiteX5460" fmla="*/ 10930975 w 13529165"/>
              <a:gd name="connsiteY5460" fmla="*/ 4469166 h 6208152"/>
              <a:gd name="connsiteX5461" fmla="*/ 10961975 w 13529165"/>
              <a:gd name="connsiteY5461" fmla="*/ 4470902 h 6208152"/>
              <a:gd name="connsiteX5462" fmla="*/ 10979312 w 13529165"/>
              <a:gd name="connsiteY5462" fmla="*/ 4484014 h 6208152"/>
              <a:gd name="connsiteX5463" fmla="*/ 10928523 w 13529165"/>
              <a:gd name="connsiteY5463" fmla="*/ 4495435 h 6208152"/>
              <a:gd name="connsiteX5464" fmla="*/ 10925895 w 13529165"/>
              <a:gd name="connsiteY5464" fmla="*/ 4495435 h 6208152"/>
              <a:gd name="connsiteX5465" fmla="*/ 10892549 w 13529165"/>
              <a:gd name="connsiteY5465" fmla="*/ 4495143 h 6208152"/>
              <a:gd name="connsiteX5466" fmla="*/ 10871680 w 13529165"/>
              <a:gd name="connsiteY5466" fmla="*/ 4484374 h 6208152"/>
              <a:gd name="connsiteX5467" fmla="*/ 10898099 w 13529165"/>
              <a:gd name="connsiteY5467" fmla="*/ 4470767 h 6208152"/>
              <a:gd name="connsiteX5468" fmla="*/ 10930975 w 13529165"/>
              <a:gd name="connsiteY5468" fmla="*/ 4469166 h 6208152"/>
              <a:gd name="connsiteX5469" fmla="*/ 6461798 w 13529165"/>
              <a:gd name="connsiteY5469" fmla="*/ 4469165 h 6208152"/>
              <a:gd name="connsiteX5470" fmla="*/ 6492797 w 13529165"/>
              <a:gd name="connsiteY5470" fmla="*/ 4470902 h 6208152"/>
              <a:gd name="connsiteX5471" fmla="*/ 6510134 w 13529165"/>
              <a:gd name="connsiteY5471" fmla="*/ 4484013 h 6208152"/>
              <a:gd name="connsiteX5472" fmla="*/ 6459346 w 13529165"/>
              <a:gd name="connsiteY5472" fmla="*/ 4495434 h 6208152"/>
              <a:gd name="connsiteX5473" fmla="*/ 6456717 w 13529165"/>
              <a:gd name="connsiteY5473" fmla="*/ 4495434 h 6208152"/>
              <a:gd name="connsiteX5474" fmla="*/ 6423371 w 13529165"/>
              <a:gd name="connsiteY5474" fmla="*/ 4495142 h 6208152"/>
              <a:gd name="connsiteX5475" fmla="*/ 6402503 w 13529165"/>
              <a:gd name="connsiteY5475" fmla="*/ 4484373 h 6208152"/>
              <a:gd name="connsiteX5476" fmla="*/ 6428921 w 13529165"/>
              <a:gd name="connsiteY5476" fmla="*/ 4470767 h 6208152"/>
              <a:gd name="connsiteX5477" fmla="*/ 6461798 w 13529165"/>
              <a:gd name="connsiteY5477" fmla="*/ 4469165 h 6208152"/>
              <a:gd name="connsiteX5478" fmla="*/ 906923 w 13529165"/>
              <a:gd name="connsiteY5478" fmla="*/ 4469165 h 6208152"/>
              <a:gd name="connsiteX5479" fmla="*/ 937922 w 13529165"/>
              <a:gd name="connsiteY5479" fmla="*/ 4470902 h 6208152"/>
              <a:gd name="connsiteX5480" fmla="*/ 955258 w 13529165"/>
              <a:gd name="connsiteY5480" fmla="*/ 4484013 h 6208152"/>
              <a:gd name="connsiteX5481" fmla="*/ 904470 w 13529165"/>
              <a:gd name="connsiteY5481" fmla="*/ 4495434 h 6208152"/>
              <a:gd name="connsiteX5482" fmla="*/ 901842 w 13529165"/>
              <a:gd name="connsiteY5482" fmla="*/ 4495434 h 6208152"/>
              <a:gd name="connsiteX5483" fmla="*/ 868496 w 13529165"/>
              <a:gd name="connsiteY5483" fmla="*/ 4495142 h 6208152"/>
              <a:gd name="connsiteX5484" fmla="*/ 847628 w 13529165"/>
              <a:gd name="connsiteY5484" fmla="*/ 4484373 h 6208152"/>
              <a:gd name="connsiteX5485" fmla="*/ 874046 w 13529165"/>
              <a:gd name="connsiteY5485" fmla="*/ 4470767 h 6208152"/>
              <a:gd name="connsiteX5486" fmla="*/ 906923 w 13529165"/>
              <a:gd name="connsiteY5486" fmla="*/ 4469165 h 6208152"/>
              <a:gd name="connsiteX5487" fmla="*/ 7555301 w 13529165"/>
              <a:gd name="connsiteY5487" fmla="*/ 4467414 h 6208152"/>
              <a:gd name="connsiteX5488" fmla="*/ 7580584 w 13529165"/>
              <a:gd name="connsiteY5488" fmla="*/ 4473112 h 6208152"/>
              <a:gd name="connsiteX5489" fmla="*/ 7595188 w 13529165"/>
              <a:gd name="connsiteY5489" fmla="*/ 4488191 h 6208152"/>
              <a:gd name="connsiteX5490" fmla="*/ 7567132 w 13529165"/>
              <a:gd name="connsiteY5490" fmla="*/ 4498886 h 6208152"/>
              <a:gd name="connsiteX5491" fmla="*/ 7536495 w 13529165"/>
              <a:gd name="connsiteY5491" fmla="*/ 4490144 h 6208152"/>
              <a:gd name="connsiteX5492" fmla="*/ 7536703 w 13529165"/>
              <a:gd name="connsiteY5492" fmla="*/ 4477691 h 6208152"/>
              <a:gd name="connsiteX5493" fmla="*/ 7555301 w 13529165"/>
              <a:gd name="connsiteY5493" fmla="*/ 4467414 h 6208152"/>
              <a:gd name="connsiteX5494" fmla="*/ 7120633 w 13529165"/>
              <a:gd name="connsiteY5494" fmla="*/ 4467414 h 6208152"/>
              <a:gd name="connsiteX5495" fmla="*/ 7139699 w 13529165"/>
              <a:gd name="connsiteY5495" fmla="*/ 4477128 h 6208152"/>
              <a:gd name="connsiteX5496" fmla="*/ 7131856 w 13529165"/>
              <a:gd name="connsiteY5496" fmla="*/ 4489913 h 6208152"/>
              <a:gd name="connsiteX5497" fmla="*/ 7120633 w 13529165"/>
              <a:gd name="connsiteY5497" fmla="*/ 4491931 h 6208152"/>
              <a:gd name="connsiteX5498" fmla="*/ 7109397 w 13529165"/>
              <a:gd name="connsiteY5498" fmla="*/ 4489910 h 6208152"/>
              <a:gd name="connsiteX5499" fmla="*/ 7101567 w 13529165"/>
              <a:gd name="connsiteY5499" fmla="*/ 4477128 h 6208152"/>
              <a:gd name="connsiteX5500" fmla="*/ 7120633 w 13529165"/>
              <a:gd name="connsiteY5500" fmla="*/ 4467414 h 6208152"/>
              <a:gd name="connsiteX5501" fmla="*/ 3086810 w 13529165"/>
              <a:gd name="connsiteY5501" fmla="*/ 4467414 h 6208152"/>
              <a:gd name="connsiteX5502" fmla="*/ 3112089 w 13529165"/>
              <a:gd name="connsiteY5502" fmla="*/ 4473112 h 6208152"/>
              <a:gd name="connsiteX5503" fmla="*/ 3126688 w 13529165"/>
              <a:gd name="connsiteY5503" fmla="*/ 4488191 h 6208152"/>
              <a:gd name="connsiteX5504" fmla="*/ 3098639 w 13529165"/>
              <a:gd name="connsiteY5504" fmla="*/ 4498886 h 6208152"/>
              <a:gd name="connsiteX5505" fmla="*/ 3068011 w 13529165"/>
              <a:gd name="connsiteY5505" fmla="*/ 4490144 h 6208152"/>
              <a:gd name="connsiteX5506" fmla="*/ 3068219 w 13529165"/>
              <a:gd name="connsiteY5506" fmla="*/ 4477691 h 6208152"/>
              <a:gd name="connsiteX5507" fmla="*/ 3086810 w 13529165"/>
              <a:gd name="connsiteY5507" fmla="*/ 4467414 h 6208152"/>
              <a:gd name="connsiteX5508" fmla="*/ 2652256 w 13529165"/>
              <a:gd name="connsiteY5508" fmla="*/ 4467414 h 6208152"/>
              <a:gd name="connsiteX5509" fmla="*/ 2671316 w 13529165"/>
              <a:gd name="connsiteY5509" fmla="*/ 4477128 h 6208152"/>
              <a:gd name="connsiteX5510" fmla="*/ 2663476 w 13529165"/>
              <a:gd name="connsiteY5510" fmla="*/ 4489913 h 6208152"/>
              <a:gd name="connsiteX5511" fmla="*/ 2652256 w 13529165"/>
              <a:gd name="connsiteY5511" fmla="*/ 4491931 h 6208152"/>
              <a:gd name="connsiteX5512" fmla="*/ 2641023 w 13529165"/>
              <a:gd name="connsiteY5512" fmla="*/ 4489910 h 6208152"/>
              <a:gd name="connsiteX5513" fmla="*/ 2633194 w 13529165"/>
              <a:gd name="connsiteY5513" fmla="*/ 4477128 h 6208152"/>
              <a:gd name="connsiteX5514" fmla="*/ 2652256 w 13529165"/>
              <a:gd name="connsiteY5514" fmla="*/ 4467414 h 6208152"/>
              <a:gd name="connsiteX5515" fmla="*/ 7499871 w 13529165"/>
              <a:gd name="connsiteY5515" fmla="*/ 4466539 h 6208152"/>
              <a:gd name="connsiteX5516" fmla="*/ 7523396 w 13529165"/>
              <a:gd name="connsiteY5516" fmla="*/ 4477511 h 6208152"/>
              <a:gd name="connsiteX5517" fmla="*/ 7523616 w 13529165"/>
              <a:gd name="connsiteY5517" fmla="*/ 4490166 h 6208152"/>
              <a:gd name="connsiteX5518" fmla="*/ 7499871 w 13529165"/>
              <a:gd name="connsiteY5518" fmla="*/ 4498937 h 6208152"/>
              <a:gd name="connsiteX5519" fmla="*/ 7476130 w 13529165"/>
              <a:gd name="connsiteY5519" fmla="*/ 4490176 h 6208152"/>
              <a:gd name="connsiteX5520" fmla="*/ 7476342 w 13529165"/>
              <a:gd name="connsiteY5520" fmla="*/ 4477508 h 6208152"/>
              <a:gd name="connsiteX5521" fmla="*/ 7499871 w 13529165"/>
              <a:gd name="connsiteY5521" fmla="*/ 4466539 h 6208152"/>
              <a:gd name="connsiteX5522" fmla="*/ 3031395 w 13529165"/>
              <a:gd name="connsiteY5522" fmla="*/ 4466539 h 6208152"/>
              <a:gd name="connsiteX5523" fmla="*/ 3054915 w 13529165"/>
              <a:gd name="connsiteY5523" fmla="*/ 4477511 h 6208152"/>
              <a:gd name="connsiteX5524" fmla="*/ 3055135 w 13529165"/>
              <a:gd name="connsiteY5524" fmla="*/ 4490166 h 6208152"/>
              <a:gd name="connsiteX5525" fmla="*/ 3031395 w 13529165"/>
              <a:gd name="connsiteY5525" fmla="*/ 4498937 h 6208152"/>
              <a:gd name="connsiteX5526" fmla="*/ 3007660 w 13529165"/>
              <a:gd name="connsiteY5526" fmla="*/ 4490176 h 6208152"/>
              <a:gd name="connsiteX5527" fmla="*/ 3007873 w 13529165"/>
              <a:gd name="connsiteY5527" fmla="*/ 4477508 h 6208152"/>
              <a:gd name="connsiteX5528" fmla="*/ 3031395 w 13529165"/>
              <a:gd name="connsiteY5528" fmla="*/ 4466539 h 6208152"/>
              <a:gd name="connsiteX5529" fmla="*/ 10055192 w 13529165"/>
              <a:gd name="connsiteY5529" fmla="*/ 4463097 h 6208152"/>
              <a:gd name="connsiteX5530" fmla="*/ 10052308 w 13529165"/>
              <a:gd name="connsiteY5530" fmla="*/ 4463705 h 6208152"/>
              <a:gd name="connsiteX5531" fmla="*/ 10046875 w 13529165"/>
              <a:gd name="connsiteY5531" fmla="*/ 4463639 h 6208152"/>
              <a:gd name="connsiteX5532" fmla="*/ 10054349 w 13529165"/>
              <a:gd name="connsiteY5532" fmla="*/ 4465014 h 6208152"/>
              <a:gd name="connsiteX5533" fmla="*/ 10055045 w 13529165"/>
              <a:gd name="connsiteY5533" fmla="*/ 4465241 h 6208152"/>
              <a:gd name="connsiteX5534" fmla="*/ 5586014 w 13529165"/>
              <a:gd name="connsiteY5534" fmla="*/ 4463097 h 6208152"/>
              <a:gd name="connsiteX5535" fmla="*/ 5583130 w 13529165"/>
              <a:gd name="connsiteY5535" fmla="*/ 4463706 h 6208152"/>
              <a:gd name="connsiteX5536" fmla="*/ 5577697 w 13529165"/>
              <a:gd name="connsiteY5536" fmla="*/ 4463639 h 6208152"/>
              <a:gd name="connsiteX5537" fmla="*/ 5585172 w 13529165"/>
              <a:gd name="connsiteY5537" fmla="*/ 4465015 h 6208152"/>
              <a:gd name="connsiteX5538" fmla="*/ 5585867 w 13529165"/>
              <a:gd name="connsiteY5538" fmla="*/ 4465241 h 6208152"/>
              <a:gd name="connsiteX5539" fmla="*/ 31151 w 13529165"/>
              <a:gd name="connsiteY5539" fmla="*/ 4463096 h 6208152"/>
              <a:gd name="connsiteX5540" fmla="*/ 28263 w 13529165"/>
              <a:gd name="connsiteY5540" fmla="*/ 4463706 h 6208152"/>
              <a:gd name="connsiteX5541" fmla="*/ 22830 w 13529165"/>
              <a:gd name="connsiteY5541" fmla="*/ 4463639 h 6208152"/>
              <a:gd name="connsiteX5542" fmla="*/ 30304 w 13529165"/>
              <a:gd name="connsiteY5542" fmla="*/ 4465015 h 6208152"/>
              <a:gd name="connsiteX5543" fmla="*/ 31004 w 13529165"/>
              <a:gd name="connsiteY5543" fmla="*/ 4465242 h 6208152"/>
              <a:gd name="connsiteX5544" fmla="*/ 7165839 w 13529165"/>
              <a:gd name="connsiteY5544" fmla="*/ 4463036 h 6208152"/>
              <a:gd name="connsiteX5545" fmla="*/ 7177605 w 13529165"/>
              <a:gd name="connsiteY5545" fmla="*/ 4468250 h 6208152"/>
              <a:gd name="connsiteX5546" fmla="*/ 7179697 w 13529165"/>
              <a:gd name="connsiteY5546" fmla="*/ 4470873 h 6208152"/>
              <a:gd name="connsiteX5547" fmla="*/ 7218341 w 13529165"/>
              <a:gd name="connsiteY5547" fmla="*/ 4467039 h 6208152"/>
              <a:gd name="connsiteX5548" fmla="*/ 7263311 w 13529165"/>
              <a:gd name="connsiteY5548" fmla="*/ 4476504 h 6208152"/>
              <a:gd name="connsiteX5549" fmla="*/ 7266022 w 13529165"/>
              <a:gd name="connsiteY5549" fmla="*/ 4482880 h 6208152"/>
              <a:gd name="connsiteX5550" fmla="*/ 7261121 w 13529165"/>
              <a:gd name="connsiteY5550" fmla="*/ 4488323 h 6208152"/>
              <a:gd name="connsiteX5551" fmla="*/ 7206532 w 13529165"/>
              <a:gd name="connsiteY5551" fmla="*/ 4497008 h 6208152"/>
              <a:gd name="connsiteX5552" fmla="*/ 7180983 w 13529165"/>
              <a:gd name="connsiteY5552" fmla="*/ 4495204 h 6208152"/>
              <a:gd name="connsiteX5553" fmla="*/ 7172322 w 13529165"/>
              <a:gd name="connsiteY5553" fmla="*/ 4498937 h 6208152"/>
              <a:gd name="connsiteX5554" fmla="*/ 7159534 w 13529165"/>
              <a:gd name="connsiteY5554" fmla="*/ 4492183 h 6208152"/>
              <a:gd name="connsiteX5555" fmla="*/ 7155671 w 13529165"/>
              <a:gd name="connsiteY5555" fmla="*/ 4467329 h 6208152"/>
              <a:gd name="connsiteX5556" fmla="*/ 7165839 w 13529165"/>
              <a:gd name="connsiteY5556" fmla="*/ 4463036 h 6208152"/>
              <a:gd name="connsiteX5557" fmla="*/ 2697441 w 13529165"/>
              <a:gd name="connsiteY5557" fmla="*/ 4463036 h 6208152"/>
              <a:gd name="connsiteX5558" fmla="*/ 2709205 w 13529165"/>
              <a:gd name="connsiteY5558" fmla="*/ 4468250 h 6208152"/>
              <a:gd name="connsiteX5559" fmla="*/ 2711298 w 13529165"/>
              <a:gd name="connsiteY5559" fmla="*/ 4470873 h 6208152"/>
              <a:gd name="connsiteX5560" fmla="*/ 2749932 w 13529165"/>
              <a:gd name="connsiteY5560" fmla="*/ 4467039 h 6208152"/>
              <a:gd name="connsiteX5561" fmla="*/ 2794884 w 13529165"/>
              <a:gd name="connsiteY5561" fmla="*/ 4476504 h 6208152"/>
              <a:gd name="connsiteX5562" fmla="*/ 2797595 w 13529165"/>
              <a:gd name="connsiteY5562" fmla="*/ 4482880 h 6208152"/>
              <a:gd name="connsiteX5563" fmla="*/ 2792695 w 13529165"/>
              <a:gd name="connsiteY5563" fmla="*/ 4488323 h 6208152"/>
              <a:gd name="connsiteX5564" fmla="*/ 2738126 w 13529165"/>
              <a:gd name="connsiteY5564" fmla="*/ 4497008 h 6208152"/>
              <a:gd name="connsiteX5565" fmla="*/ 2712582 w 13529165"/>
              <a:gd name="connsiteY5565" fmla="*/ 4495204 h 6208152"/>
              <a:gd name="connsiteX5566" fmla="*/ 2703923 w 13529165"/>
              <a:gd name="connsiteY5566" fmla="*/ 4498937 h 6208152"/>
              <a:gd name="connsiteX5567" fmla="*/ 2691137 w 13529165"/>
              <a:gd name="connsiteY5567" fmla="*/ 4492183 h 6208152"/>
              <a:gd name="connsiteX5568" fmla="*/ 2687276 w 13529165"/>
              <a:gd name="connsiteY5568" fmla="*/ 4467329 h 6208152"/>
              <a:gd name="connsiteX5569" fmla="*/ 2697441 w 13529165"/>
              <a:gd name="connsiteY5569" fmla="*/ 4463036 h 6208152"/>
              <a:gd name="connsiteX5570" fmla="*/ 11866989 w 13529165"/>
              <a:gd name="connsiteY5570" fmla="*/ 4462161 h 6208152"/>
              <a:gd name="connsiteX5571" fmla="*/ 11887336 w 13529165"/>
              <a:gd name="connsiteY5571" fmla="*/ 4468412 h 6208152"/>
              <a:gd name="connsiteX5572" fmla="*/ 11896268 w 13529165"/>
              <a:gd name="connsiteY5572" fmla="*/ 4473440 h 6208152"/>
              <a:gd name="connsiteX5573" fmla="*/ 11908165 w 13529165"/>
              <a:gd name="connsiteY5573" fmla="*/ 4466055 h 6208152"/>
              <a:gd name="connsiteX5574" fmla="*/ 11916444 w 13529165"/>
              <a:gd name="connsiteY5574" fmla="*/ 4464348 h 6208152"/>
              <a:gd name="connsiteX5575" fmla="*/ 11931154 w 13529165"/>
              <a:gd name="connsiteY5575" fmla="*/ 4478183 h 6208152"/>
              <a:gd name="connsiteX5576" fmla="*/ 11912025 w 13529165"/>
              <a:gd name="connsiteY5576" fmla="*/ 4494559 h 6208152"/>
              <a:gd name="connsiteX5577" fmla="*/ 11896990 w 13529165"/>
              <a:gd name="connsiteY5577" fmla="*/ 4490398 h 6208152"/>
              <a:gd name="connsiteX5578" fmla="*/ 11878996 w 13529165"/>
              <a:gd name="connsiteY5578" fmla="*/ 4494128 h 6208152"/>
              <a:gd name="connsiteX5579" fmla="*/ 11877610 w 13529165"/>
              <a:gd name="connsiteY5579" fmla="*/ 4494149 h 6208152"/>
              <a:gd name="connsiteX5580" fmla="*/ 11852348 w 13529165"/>
              <a:gd name="connsiteY5580" fmla="*/ 4477991 h 6208152"/>
              <a:gd name="connsiteX5581" fmla="*/ 11866989 w 13529165"/>
              <a:gd name="connsiteY5581" fmla="*/ 4462161 h 6208152"/>
              <a:gd name="connsiteX5582" fmla="*/ 11504462 w 13529165"/>
              <a:gd name="connsiteY5582" fmla="*/ 4462161 h 6208152"/>
              <a:gd name="connsiteX5583" fmla="*/ 11520180 w 13529165"/>
              <a:gd name="connsiteY5583" fmla="*/ 4474673 h 6208152"/>
              <a:gd name="connsiteX5584" fmla="*/ 11501675 w 13529165"/>
              <a:gd name="connsiteY5584" fmla="*/ 4503198 h 6208152"/>
              <a:gd name="connsiteX5585" fmla="*/ 11493562 w 13529165"/>
              <a:gd name="connsiteY5585" fmla="*/ 4505067 h 6208152"/>
              <a:gd name="connsiteX5586" fmla="*/ 11483333 w 13529165"/>
              <a:gd name="connsiteY5586" fmla="*/ 4499835 h 6208152"/>
              <a:gd name="connsiteX5587" fmla="*/ 11482883 w 13529165"/>
              <a:gd name="connsiteY5587" fmla="*/ 4483753 h 6208152"/>
              <a:gd name="connsiteX5588" fmla="*/ 11485783 w 13529165"/>
              <a:gd name="connsiteY5588" fmla="*/ 4474331 h 6208152"/>
              <a:gd name="connsiteX5589" fmla="*/ 11504462 w 13529165"/>
              <a:gd name="connsiteY5589" fmla="*/ 4462161 h 6208152"/>
              <a:gd name="connsiteX5590" fmla="*/ 11315751 w 13529165"/>
              <a:gd name="connsiteY5590" fmla="*/ 4462161 h 6208152"/>
              <a:gd name="connsiteX5591" fmla="*/ 11322249 w 13529165"/>
              <a:gd name="connsiteY5591" fmla="*/ 4463328 h 6208152"/>
              <a:gd name="connsiteX5592" fmla="*/ 11329885 w 13529165"/>
              <a:gd name="connsiteY5592" fmla="*/ 4474237 h 6208152"/>
              <a:gd name="connsiteX5593" fmla="*/ 11305271 w 13529165"/>
              <a:gd name="connsiteY5593" fmla="*/ 4496146 h 6208152"/>
              <a:gd name="connsiteX5594" fmla="*/ 11287156 w 13529165"/>
              <a:gd name="connsiteY5594" fmla="*/ 4503920 h 6208152"/>
              <a:gd name="connsiteX5595" fmla="*/ 11286831 w 13529165"/>
              <a:gd name="connsiteY5595" fmla="*/ 4627723 h 6208152"/>
              <a:gd name="connsiteX5596" fmla="*/ 11291299 w 13529165"/>
              <a:gd name="connsiteY5596" fmla="*/ 4760836 h 6208152"/>
              <a:gd name="connsiteX5597" fmla="*/ 11295198 w 13529165"/>
              <a:gd name="connsiteY5597" fmla="*/ 4778013 h 6208152"/>
              <a:gd name="connsiteX5598" fmla="*/ 11294711 w 13529165"/>
              <a:gd name="connsiteY5598" fmla="*/ 4778750 h 6208152"/>
              <a:gd name="connsiteX5599" fmla="*/ 11380576 w 13529165"/>
              <a:gd name="connsiteY5599" fmla="*/ 4782683 h 6208152"/>
              <a:gd name="connsiteX5600" fmla="*/ 11380088 w 13529165"/>
              <a:gd name="connsiteY5600" fmla="*/ 4780163 h 6208152"/>
              <a:gd name="connsiteX5601" fmla="*/ 11401615 w 13529165"/>
              <a:gd name="connsiteY5601" fmla="*/ 4764646 h 6208152"/>
              <a:gd name="connsiteX5602" fmla="*/ 11420218 w 13529165"/>
              <a:gd name="connsiteY5602" fmla="*/ 4762403 h 6208152"/>
              <a:gd name="connsiteX5603" fmla="*/ 11438739 w 13529165"/>
              <a:gd name="connsiteY5603" fmla="*/ 4766336 h 6208152"/>
              <a:gd name="connsiteX5604" fmla="*/ 11445482 w 13529165"/>
              <a:gd name="connsiteY5604" fmla="*/ 4780624 h 6208152"/>
              <a:gd name="connsiteX5605" fmla="*/ 11443207 w 13529165"/>
              <a:gd name="connsiteY5605" fmla="*/ 4784773 h 6208152"/>
              <a:gd name="connsiteX5606" fmla="*/ 11466196 w 13529165"/>
              <a:gd name="connsiteY5606" fmla="*/ 4785449 h 6208152"/>
              <a:gd name="connsiteX5607" fmla="*/ 11463109 w 13529165"/>
              <a:gd name="connsiteY5607" fmla="*/ 4781854 h 6208152"/>
              <a:gd name="connsiteX5608" fmla="*/ 11460104 w 13529165"/>
              <a:gd name="connsiteY5608" fmla="*/ 4776661 h 6208152"/>
              <a:gd name="connsiteX5609" fmla="*/ 11462947 w 13529165"/>
              <a:gd name="connsiteY5609" fmla="*/ 4770853 h 6208152"/>
              <a:gd name="connsiteX5610" fmla="*/ 11515424 w 13529165"/>
              <a:gd name="connsiteY5610" fmla="*/ 4760190 h 6208152"/>
              <a:gd name="connsiteX5611" fmla="*/ 11527528 w 13529165"/>
              <a:gd name="connsiteY5611" fmla="*/ 4760006 h 6208152"/>
              <a:gd name="connsiteX5612" fmla="*/ 11567739 w 13529165"/>
              <a:gd name="connsiteY5612" fmla="*/ 4769040 h 6208152"/>
              <a:gd name="connsiteX5613" fmla="*/ 11567576 w 13529165"/>
              <a:gd name="connsiteY5613" fmla="*/ 4780624 h 6208152"/>
              <a:gd name="connsiteX5614" fmla="*/ 11556528 w 13529165"/>
              <a:gd name="connsiteY5614" fmla="*/ 4787631 h 6208152"/>
              <a:gd name="connsiteX5615" fmla="*/ 11703887 w 13529165"/>
              <a:gd name="connsiteY5615" fmla="*/ 4782714 h 6208152"/>
              <a:gd name="connsiteX5616" fmla="*/ 11707705 w 13529165"/>
              <a:gd name="connsiteY5616" fmla="*/ 4800690 h 6208152"/>
              <a:gd name="connsiteX5617" fmla="*/ 11708193 w 13529165"/>
              <a:gd name="connsiteY5617" fmla="*/ 4800629 h 6208152"/>
              <a:gd name="connsiteX5618" fmla="*/ 11725658 w 13529165"/>
              <a:gd name="connsiteY5618" fmla="*/ 4813104 h 6208152"/>
              <a:gd name="connsiteX5619" fmla="*/ 11728988 w 13529165"/>
              <a:gd name="connsiteY5619" fmla="*/ 4835474 h 6208152"/>
              <a:gd name="connsiteX5620" fmla="*/ 11743042 w 13529165"/>
              <a:gd name="connsiteY5620" fmla="*/ 4812582 h 6208152"/>
              <a:gd name="connsiteX5621" fmla="*/ 11762620 w 13529165"/>
              <a:gd name="connsiteY5621" fmla="*/ 4803824 h 6208152"/>
              <a:gd name="connsiteX5622" fmla="*/ 11774155 w 13529165"/>
              <a:gd name="connsiteY5622" fmla="*/ 4810984 h 6208152"/>
              <a:gd name="connsiteX5623" fmla="*/ 11764325 w 13529165"/>
              <a:gd name="connsiteY5623" fmla="*/ 4837133 h 6208152"/>
              <a:gd name="connsiteX5624" fmla="*/ 11756852 w 13529165"/>
              <a:gd name="connsiteY5624" fmla="*/ 4928918 h 6208152"/>
              <a:gd name="connsiteX5625" fmla="*/ 11753115 w 13529165"/>
              <a:gd name="connsiteY5625" fmla="*/ 5052905 h 6208152"/>
              <a:gd name="connsiteX5626" fmla="*/ 11740524 w 13529165"/>
              <a:gd name="connsiteY5626" fmla="*/ 5072109 h 6208152"/>
              <a:gd name="connsiteX5627" fmla="*/ 11733700 w 13529165"/>
              <a:gd name="connsiteY5627" fmla="*/ 5070081 h 6208152"/>
              <a:gd name="connsiteX5628" fmla="*/ 11722327 w 13529165"/>
              <a:gd name="connsiteY5628" fmla="*/ 5084800 h 6208152"/>
              <a:gd name="connsiteX5629" fmla="*/ 11698932 w 13529165"/>
              <a:gd name="connsiteY5629" fmla="*/ 5104988 h 6208152"/>
              <a:gd name="connsiteX5630" fmla="*/ 11696332 w 13529165"/>
              <a:gd name="connsiteY5630" fmla="*/ 5107416 h 6208152"/>
              <a:gd name="connsiteX5631" fmla="*/ 11694139 w 13529165"/>
              <a:gd name="connsiteY5631" fmla="*/ 5112517 h 6208152"/>
              <a:gd name="connsiteX5632" fmla="*/ 11688940 w 13529165"/>
              <a:gd name="connsiteY5632" fmla="*/ 5112640 h 6208152"/>
              <a:gd name="connsiteX5633" fmla="*/ 11560590 w 13529165"/>
              <a:gd name="connsiteY5633" fmla="*/ 5121674 h 6208152"/>
              <a:gd name="connsiteX5634" fmla="*/ 11522573 w 13529165"/>
              <a:gd name="connsiteY5634" fmla="*/ 5121858 h 6208152"/>
              <a:gd name="connsiteX5635" fmla="*/ 11415831 w 13529165"/>
              <a:gd name="connsiteY5635" fmla="*/ 5119799 h 6208152"/>
              <a:gd name="connsiteX5636" fmla="*/ 11365953 w 13529165"/>
              <a:gd name="connsiteY5636" fmla="*/ 5120782 h 6208152"/>
              <a:gd name="connsiteX5637" fmla="*/ 11312339 w 13529165"/>
              <a:gd name="connsiteY5637" fmla="*/ 5120782 h 6208152"/>
              <a:gd name="connsiteX5638" fmla="*/ 11309496 w 13529165"/>
              <a:gd name="connsiteY5638" fmla="*/ 5120782 h 6208152"/>
              <a:gd name="connsiteX5639" fmla="*/ 11307952 w 13529165"/>
              <a:gd name="connsiteY5639" fmla="*/ 5121213 h 6208152"/>
              <a:gd name="connsiteX5640" fmla="*/ 11298935 w 13529165"/>
              <a:gd name="connsiteY5640" fmla="*/ 5122411 h 6208152"/>
              <a:gd name="connsiteX5641" fmla="*/ 11289918 w 13529165"/>
              <a:gd name="connsiteY5641" fmla="*/ 5120782 h 6208152"/>
              <a:gd name="connsiteX5642" fmla="*/ 11245158 w 13529165"/>
              <a:gd name="connsiteY5642" fmla="*/ 5120782 h 6208152"/>
              <a:gd name="connsiteX5643" fmla="*/ 11204947 w 13529165"/>
              <a:gd name="connsiteY5643" fmla="*/ 5124193 h 6208152"/>
              <a:gd name="connsiteX5644" fmla="*/ 11162462 w 13529165"/>
              <a:gd name="connsiteY5644" fmla="*/ 5124408 h 6208152"/>
              <a:gd name="connsiteX5645" fmla="*/ 11162218 w 13529165"/>
              <a:gd name="connsiteY5645" fmla="*/ 5120782 h 6208152"/>
              <a:gd name="connsiteX5646" fmla="*/ 11159619 w 13529165"/>
              <a:gd name="connsiteY5646" fmla="*/ 5120782 h 6208152"/>
              <a:gd name="connsiteX5647" fmla="*/ 11119976 w 13529165"/>
              <a:gd name="connsiteY5647" fmla="*/ 5125883 h 6208152"/>
              <a:gd name="connsiteX5648" fmla="*/ 11074810 w 13529165"/>
              <a:gd name="connsiteY5648" fmla="*/ 5118293 h 6208152"/>
              <a:gd name="connsiteX5649" fmla="*/ 10947841 w 13529165"/>
              <a:gd name="connsiteY5649" fmla="*/ 5125207 h 6208152"/>
              <a:gd name="connsiteX5650" fmla="*/ 10858484 w 13529165"/>
              <a:gd name="connsiteY5650" fmla="*/ 5118509 h 6208152"/>
              <a:gd name="connsiteX5651" fmla="*/ 10851741 w 13529165"/>
              <a:gd name="connsiteY5651" fmla="*/ 5098443 h 6208152"/>
              <a:gd name="connsiteX5652" fmla="*/ 10853204 w 13529165"/>
              <a:gd name="connsiteY5652" fmla="*/ 5089809 h 6208152"/>
              <a:gd name="connsiteX5653" fmla="*/ 10851254 w 13529165"/>
              <a:gd name="connsiteY5653" fmla="*/ 5083448 h 6208152"/>
              <a:gd name="connsiteX5654" fmla="*/ 10838500 w 13529165"/>
              <a:gd name="connsiteY5654" fmla="*/ 5076288 h 6208152"/>
              <a:gd name="connsiteX5655" fmla="*/ 10836469 w 13529165"/>
              <a:gd name="connsiteY5655" fmla="*/ 5086306 h 6208152"/>
              <a:gd name="connsiteX5656" fmla="*/ 10805438 w 13529165"/>
              <a:gd name="connsiteY5656" fmla="*/ 5120905 h 6208152"/>
              <a:gd name="connsiteX5657" fmla="*/ 10692522 w 13529165"/>
              <a:gd name="connsiteY5657" fmla="*/ 5122442 h 6208152"/>
              <a:gd name="connsiteX5658" fmla="*/ 10621361 w 13529165"/>
              <a:gd name="connsiteY5658" fmla="*/ 5121274 h 6208152"/>
              <a:gd name="connsiteX5659" fmla="*/ 10535497 w 13529165"/>
              <a:gd name="connsiteY5659" fmla="*/ 5117064 h 6208152"/>
              <a:gd name="connsiteX5660" fmla="*/ 10445165 w 13529165"/>
              <a:gd name="connsiteY5660" fmla="*/ 5113746 h 6208152"/>
              <a:gd name="connsiteX5661" fmla="*/ 10439884 w 13529165"/>
              <a:gd name="connsiteY5661" fmla="*/ 5113715 h 6208152"/>
              <a:gd name="connsiteX5662" fmla="*/ 10339398 w 13529165"/>
              <a:gd name="connsiteY5662" fmla="*/ 5115067 h 6208152"/>
              <a:gd name="connsiteX5663" fmla="*/ 10261332 w 13529165"/>
              <a:gd name="connsiteY5663" fmla="*/ 5114483 h 6208152"/>
              <a:gd name="connsiteX5664" fmla="*/ 10242892 w 13529165"/>
              <a:gd name="connsiteY5664" fmla="*/ 5112424 h 6208152"/>
              <a:gd name="connsiteX5665" fmla="*/ 10224208 w 13529165"/>
              <a:gd name="connsiteY5665" fmla="*/ 5118631 h 6208152"/>
              <a:gd name="connsiteX5666" fmla="*/ 10222827 w 13529165"/>
              <a:gd name="connsiteY5666" fmla="*/ 5118631 h 6208152"/>
              <a:gd name="connsiteX5667" fmla="*/ 10203737 w 13529165"/>
              <a:gd name="connsiteY5667" fmla="*/ 5112732 h 6208152"/>
              <a:gd name="connsiteX5668" fmla="*/ 10164013 w 13529165"/>
              <a:gd name="connsiteY5668" fmla="*/ 5117617 h 6208152"/>
              <a:gd name="connsiteX5669" fmla="*/ 10155484 w 13529165"/>
              <a:gd name="connsiteY5669" fmla="*/ 5117679 h 6208152"/>
              <a:gd name="connsiteX5670" fmla="*/ 10129001 w 13529165"/>
              <a:gd name="connsiteY5670" fmla="*/ 5113592 h 6208152"/>
              <a:gd name="connsiteX5671" fmla="*/ 10116248 w 13529165"/>
              <a:gd name="connsiteY5671" fmla="*/ 5119799 h 6208152"/>
              <a:gd name="connsiteX5672" fmla="*/ 10107150 w 13529165"/>
              <a:gd name="connsiteY5672" fmla="*/ 5117003 h 6208152"/>
              <a:gd name="connsiteX5673" fmla="*/ 10096752 w 13529165"/>
              <a:gd name="connsiteY5673" fmla="*/ 5119307 h 6208152"/>
              <a:gd name="connsiteX5674" fmla="*/ 10079205 w 13529165"/>
              <a:gd name="connsiteY5674" fmla="*/ 5112486 h 6208152"/>
              <a:gd name="connsiteX5675" fmla="*/ 10066370 w 13529165"/>
              <a:gd name="connsiteY5675" fmla="*/ 5119338 h 6208152"/>
              <a:gd name="connsiteX5676" fmla="*/ 10063364 w 13529165"/>
              <a:gd name="connsiteY5676" fmla="*/ 5119277 h 6208152"/>
              <a:gd name="connsiteX5677" fmla="*/ 10039075 w 13529165"/>
              <a:gd name="connsiteY5677" fmla="*/ 5112824 h 6208152"/>
              <a:gd name="connsiteX5678" fmla="*/ 10024372 w 13529165"/>
              <a:gd name="connsiteY5678" fmla="*/ 5096507 h 6208152"/>
              <a:gd name="connsiteX5679" fmla="*/ 10043137 w 13529165"/>
              <a:gd name="connsiteY5679" fmla="*/ 5087166 h 6208152"/>
              <a:gd name="connsiteX5680" fmla="*/ 10044112 w 13529165"/>
              <a:gd name="connsiteY5680" fmla="*/ 5087166 h 6208152"/>
              <a:gd name="connsiteX5681" fmla="*/ 10069701 w 13529165"/>
              <a:gd name="connsiteY5681" fmla="*/ 5094510 h 6208152"/>
              <a:gd name="connsiteX5682" fmla="*/ 10078474 w 13529165"/>
              <a:gd name="connsiteY5682" fmla="*/ 5102315 h 6208152"/>
              <a:gd name="connsiteX5683" fmla="*/ 10081155 w 13529165"/>
              <a:gd name="connsiteY5683" fmla="*/ 5098351 h 6208152"/>
              <a:gd name="connsiteX5684" fmla="*/ 10102194 w 13529165"/>
              <a:gd name="connsiteY5684" fmla="*/ 5094817 h 6208152"/>
              <a:gd name="connsiteX5685" fmla="*/ 10116248 w 13529165"/>
              <a:gd name="connsiteY5685" fmla="*/ 5086644 h 6208152"/>
              <a:gd name="connsiteX5686" fmla="*/ 10131114 w 13529165"/>
              <a:gd name="connsiteY5686" fmla="*/ 5096292 h 6208152"/>
              <a:gd name="connsiteX5687" fmla="*/ 10139887 w 13529165"/>
              <a:gd name="connsiteY5687" fmla="*/ 5092912 h 6208152"/>
              <a:gd name="connsiteX5688" fmla="*/ 10181479 w 13529165"/>
              <a:gd name="connsiteY5688" fmla="*/ 5087504 h 6208152"/>
              <a:gd name="connsiteX5689" fmla="*/ 10208692 w 13529165"/>
              <a:gd name="connsiteY5689" fmla="*/ 5096077 h 6208152"/>
              <a:gd name="connsiteX5690" fmla="*/ 10209667 w 13529165"/>
              <a:gd name="connsiteY5690" fmla="*/ 5095647 h 6208152"/>
              <a:gd name="connsiteX5691" fmla="*/ 10222339 w 13529165"/>
              <a:gd name="connsiteY5691" fmla="*/ 5093496 h 6208152"/>
              <a:gd name="connsiteX5692" fmla="*/ 10234037 w 13529165"/>
              <a:gd name="connsiteY5692" fmla="*/ 5094971 h 6208152"/>
              <a:gd name="connsiteX5693" fmla="*/ 10235581 w 13529165"/>
              <a:gd name="connsiteY5693" fmla="*/ 5095463 h 6208152"/>
              <a:gd name="connsiteX5694" fmla="*/ 10274817 w 13529165"/>
              <a:gd name="connsiteY5694" fmla="*/ 5085845 h 6208152"/>
              <a:gd name="connsiteX5695" fmla="*/ 10360762 w 13529165"/>
              <a:gd name="connsiteY5695" fmla="*/ 5083571 h 6208152"/>
              <a:gd name="connsiteX5696" fmla="*/ 10430461 w 13529165"/>
              <a:gd name="connsiteY5696" fmla="*/ 5077763 h 6208152"/>
              <a:gd name="connsiteX5697" fmla="*/ 10468316 w 13529165"/>
              <a:gd name="connsiteY5697" fmla="*/ 5082833 h 6208152"/>
              <a:gd name="connsiteX5698" fmla="*/ 10626236 w 13529165"/>
              <a:gd name="connsiteY5698" fmla="*/ 5089501 h 6208152"/>
              <a:gd name="connsiteX5699" fmla="*/ 10647681 w 13529165"/>
              <a:gd name="connsiteY5699" fmla="*/ 5089501 h 6208152"/>
              <a:gd name="connsiteX5700" fmla="*/ 10808687 w 13529165"/>
              <a:gd name="connsiteY5700" fmla="*/ 5083079 h 6208152"/>
              <a:gd name="connsiteX5701" fmla="*/ 10810231 w 13529165"/>
              <a:gd name="connsiteY5701" fmla="*/ 5057022 h 6208152"/>
              <a:gd name="connsiteX5702" fmla="*/ 10823553 w 13529165"/>
              <a:gd name="connsiteY5702" fmla="*/ 5034222 h 6208152"/>
              <a:gd name="connsiteX5703" fmla="*/ 10824203 w 13529165"/>
              <a:gd name="connsiteY5703" fmla="*/ 5034283 h 6208152"/>
              <a:gd name="connsiteX5704" fmla="*/ 10813968 w 13529165"/>
              <a:gd name="connsiteY5704" fmla="*/ 5020149 h 6208152"/>
              <a:gd name="connsiteX5705" fmla="*/ 10706820 w 13529165"/>
              <a:gd name="connsiteY5705" fmla="*/ 5084185 h 6208152"/>
              <a:gd name="connsiteX5706" fmla="*/ 10663928 w 13529165"/>
              <a:gd name="connsiteY5706" fmla="*/ 5056746 h 6208152"/>
              <a:gd name="connsiteX5707" fmla="*/ 10663928 w 13529165"/>
              <a:gd name="connsiteY5707" fmla="*/ 5001866 h 6208152"/>
              <a:gd name="connsiteX5708" fmla="*/ 10663928 w 13529165"/>
              <a:gd name="connsiteY5708" fmla="*/ 4860056 h 6208152"/>
              <a:gd name="connsiteX5709" fmla="*/ 10567503 w 13529165"/>
              <a:gd name="connsiteY5709" fmla="*/ 4928672 h 6208152"/>
              <a:gd name="connsiteX5710" fmla="*/ 10572865 w 13529165"/>
              <a:gd name="connsiteY5710" fmla="*/ 4841773 h 6208152"/>
              <a:gd name="connsiteX5711" fmla="*/ 10571240 w 13529165"/>
              <a:gd name="connsiteY5711" fmla="*/ 4833846 h 6208152"/>
              <a:gd name="connsiteX5712" fmla="*/ 10564660 w 13529165"/>
              <a:gd name="connsiteY5712" fmla="*/ 4832063 h 6208152"/>
              <a:gd name="connsiteX5713" fmla="*/ 10455319 w 13529165"/>
              <a:gd name="connsiteY5713" fmla="*/ 4902338 h 6208152"/>
              <a:gd name="connsiteX5714" fmla="*/ 10453451 w 13529165"/>
              <a:gd name="connsiteY5714" fmla="*/ 4838270 h 6208152"/>
              <a:gd name="connsiteX5715" fmla="*/ 10398455 w 13529165"/>
              <a:gd name="connsiteY5715" fmla="*/ 4840145 h 6208152"/>
              <a:gd name="connsiteX5716" fmla="*/ 10319983 w 13529165"/>
              <a:gd name="connsiteY5716" fmla="*/ 4839100 h 6208152"/>
              <a:gd name="connsiteX5717" fmla="*/ 10318764 w 13529165"/>
              <a:gd name="connsiteY5717" fmla="*/ 4839100 h 6208152"/>
              <a:gd name="connsiteX5718" fmla="*/ 10286921 w 13529165"/>
              <a:gd name="connsiteY5718" fmla="*/ 4841958 h 6208152"/>
              <a:gd name="connsiteX5719" fmla="*/ 10276360 w 13529165"/>
              <a:gd name="connsiteY5719" fmla="*/ 4842757 h 6208152"/>
              <a:gd name="connsiteX5720" fmla="*/ 10237693 w 13529165"/>
              <a:gd name="connsiteY5720" fmla="*/ 4835505 h 6208152"/>
              <a:gd name="connsiteX5721" fmla="*/ 10193501 w 13529165"/>
              <a:gd name="connsiteY5721" fmla="*/ 4830619 h 6208152"/>
              <a:gd name="connsiteX5722" fmla="*/ 10159952 w 13529165"/>
              <a:gd name="connsiteY5722" fmla="*/ 4832156 h 6208152"/>
              <a:gd name="connsiteX5723" fmla="*/ 10078068 w 13529165"/>
              <a:gd name="connsiteY5723" fmla="*/ 4828683 h 6208152"/>
              <a:gd name="connsiteX5724" fmla="*/ 10024128 w 13529165"/>
              <a:gd name="connsiteY5724" fmla="*/ 4810953 h 6208152"/>
              <a:gd name="connsiteX5725" fmla="*/ 10054347 w 13529165"/>
              <a:gd name="connsiteY5725" fmla="*/ 4797064 h 6208152"/>
              <a:gd name="connsiteX5726" fmla="*/ 10104469 w 13529165"/>
              <a:gd name="connsiteY5726" fmla="*/ 4795958 h 6208152"/>
              <a:gd name="connsiteX5727" fmla="*/ 10263281 w 13529165"/>
              <a:gd name="connsiteY5727" fmla="*/ 4804716 h 6208152"/>
              <a:gd name="connsiteX5728" fmla="*/ 10285052 w 13529165"/>
              <a:gd name="connsiteY5728" fmla="*/ 4809663 h 6208152"/>
              <a:gd name="connsiteX5729" fmla="*/ 10388869 w 13529165"/>
              <a:gd name="connsiteY5729" fmla="*/ 4805422 h 6208152"/>
              <a:gd name="connsiteX5730" fmla="*/ 10437366 w 13529165"/>
              <a:gd name="connsiteY5730" fmla="*/ 4804961 h 6208152"/>
              <a:gd name="connsiteX5731" fmla="*/ 10453938 w 13529165"/>
              <a:gd name="connsiteY5731" fmla="*/ 4805054 h 6208152"/>
              <a:gd name="connsiteX5732" fmla="*/ 10456050 w 13529165"/>
              <a:gd name="connsiteY5732" fmla="*/ 4791441 h 6208152"/>
              <a:gd name="connsiteX5733" fmla="*/ 10419332 w 13529165"/>
              <a:gd name="connsiteY5733" fmla="*/ 4791195 h 6208152"/>
              <a:gd name="connsiteX5734" fmla="*/ 10373760 w 13529165"/>
              <a:gd name="connsiteY5734" fmla="*/ 4781731 h 6208152"/>
              <a:gd name="connsiteX5735" fmla="*/ 10369861 w 13529165"/>
              <a:gd name="connsiteY5735" fmla="*/ 4650000 h 6208152"/>
              <a:gd name="connsiteX5736" fmla="*/ 10369048 w 13529165"/>
              <a:gd name="connsiteY5736" fmla="*/ 4618105 h 6208152"/>
              <a:gd name="connsiteX5737" fmla="*/ 10359219 w 13529165"/>
              <a:gd name="connsiteY5737" fmla="*/ 4691206 h 6208152"/>
              <a:gd name="connsiteX5738" fmla="*/ 10365718 w 13529165"/>
              <a:gd name="connsiteY5738" fmla="*/ 4703067 h 6208152"/>
              <a:gd name="connsiteX5739" fmla="*/ 10356782 w 13529165"/>
              <a:gd name="connsiteY5739" fmla="*/ 4734840 h 6208152"/>
              <a:gd name="connsiteX5740" fmla="*/ 10340616 w 13529165"/>
              <a:gd name="connsiteY5740" fmla="*/ 4770238 h 6208152"/>
              <a:gd name="connsiteX5741" fmla="*/ 10303899 w 13529165"/>
              <a:gd name="connsiteY5741" fmla="*/ 4797679 h 6208152"/>
              <a:gd name="connsiteX5742" fmla="*/ 10290739 w 13529165"/>
              <a:gd name="connsiteY5742" fmla="*/ 4793500 h 6208152"/>
              <a:gd name="connsiteX5743" fmla="*/ 10194070 w 13529165"/>
              <a:gd name="connsiteY5743" fmla="*/ 4790519 h 6208152"/>
              <a:gd name="connsiteX5744" fmla="*/ 10132982 w 13529165"/>
              <a:gd name="connsiteY5744" fmla="*/ 4789597 h 6208152"/>
              <a:gd name="connsiteX5745" fmla="*/ 10103331 w 13529165"/>
              <a:gd name="connsiteY5745" fmla="*/ 4777767 h 6208152"/>
              <a:gd name="connsiteX5746" fmla="*/ 10116816 w 13529165"/>
              <a:gd name="connsiteY5746" fmla="*/ 4764216 h 6208152"/>
              <a:gd name="connsiteX5747" fmla="*/ 10236474 w 13529165"/>
              <a:gd name="connsiteY5747" fmla="*/ 4755735 h 6208152"/>
              <a:gd name="connsiteX5748" fmla="*/ 10287002 w 13529165"/>
              <a:gd name="connsiteY5748" fmla="*/ 4758562 h 6208152"/>
              <a:gd name="connsiteX5749" fmla="*/ 10300974 w 13529165"/>
              <a:gd name="connsiteY5749" fmla="*/ 4760436 h 6208152"/>
              <a:gd name="connsiteX5750" fmla="*/ 10308773 w 13529165"/>
              <a:gd name="connsiteY5750" fmla="*/ 4754844 h 6208152"/>
              <a:gd name="connsiteX5751" fmla="*/ 10315759 w 13529165"/>
              <a:gd name="connsiteY5751" fmla="*/ 4738466 h 6208152"/>
              <a:gd name="connsiteX5752" fmla="*/ 10341591 w 13529165"/>
              <a:gd name="connsiteY5752" fmla="*/ 4695201 h 6208152"/>
              <a:gd name="connsiteX5753" fmla="*/ 10331924 w 13529165"/>
              <a:gd name="connsiteY5753" fmla="*/ 4673323 h 6208152"/>
              <a:gd name="connsiteX5754" fmla="*/ 10336392 w 13529165"/>
              <a:gd name="connsiteY5754" fmla="*/ 4643240 h 6208152"/>
              <a:gd name="connsiteX5755" fmla="*/ 10332493 w 13529165"/>
              <a:gd name="connsiteY5755" fmla="*/ 4497989 h 6208152"/>
              <a:gd name="connsiteX5756" fmla="*/ 10331924 w 13529165"/>
              <a:gd name="connsiteY5756" fmla="*/ 4497006 h 6208152"/>
              <a:gd name="connsiteX5757" fmla="*/ 10309260 w 13529165"/>
              <a:gd name="connsiteY5757" fmla="*/ 4494886 h 6208152"/>
              <a:gd name="connsiteX5758" fmla="*/ 10266450 w 13529165"/>
              <a:gd name="connsiteY5758" fmla="*/ 4496023 h 6208152"/>
              <a:gd name="connsiteX5759" fmla="*/ 10231844 w 13529165"/>
              <a:gd name="connsiteY5759" fmla="*/ 4496699 h 6208152"/>
              <a:gd name="connsiteX5760" fmla="*/ 10179042 w 13529165"/>
              <a:gd name="connsiteY5760" fmla="*/ 4492735 h 6208152"/>
              <a:gd name="connsiteX5761" fmla="*/ 10172056 w 13529165"/>
              <a:gd name="connsiteY5761" fmla="*/ 4480106 h 6208152"/>
              <a:gd name="connsiteX5762" fmla="*/ 10263281 w 13529165"/>
              <a:gd name="connsiteY5762" fmla="*/ 4467077 h 6208152"/>
              <a:gd name="connsiteX5763" fmla="*/ 10296344 w 13529165"/>
              <a:gd name="connsiteY5763" fmla="*/ 4466985 h 6208152"/>
              <a:gd name="connsiteX5764" fmla="*/ 10368317 w 13529165"/>
              <a:gd name="connsiteY5764" fmla="*/ 4488495 h 6208152"/>
              <a:gd name="connsiteX5765" fmla="*/ 10370023 w 13529165"/>
              <a:gd name="connsiteY5765" fmla="*/ 4512432 h 6208152"/>
              <a:gd name="connsiteX5766" fmla="*/ 10388138 w 13529165"/>
              <a:gd name="connsiteY5766" fmla="*/ 4507546 h 6208152"/>
              <a:gd name="connsiteX5767" fmla="*/ 10405441 w 13529165"/>
              <a:gd name="connsiteY5767" fmla="*/ 4490584 h 6208152"/>
              <a:gd name="connsiteX5768" fmla="*/ 10418357 w 13529165"/>
              <a:gd name="connsiteY5768" fmla="*/ 4466647 h 6208152"/>
              <a:gd name="connsiteX5769" fmla="*/ 10523637 w 13529165"/>
              <a:gd name="connsiteY5769" fmla="*/ 4466647 h 6208152"/>
              <a:gd name="connsiteX5770" fmla="*/ 10631678 w 13529165"/>
              <a:gd name="connsiteY5770" fmla="*/ 4474083 h 6208152"/>
              <a:gd name="connsiteX5771" fmla="*/ 10696503 w 13529165"/>
              <a:gd name="connsiteY5771" fmla="*/ 4466340 h 6208152"/>
              <a:gd name="connsiteX5772" fmla="*/ 10706495 w 13529165"/>
              <a:gd name="connsiteY5772" fmla="*/ 4466340 h 6208152"/>
              <a:gd name="connsiteX5773" fmla="*/ 10765146 w 13529165"/>
              <a:gd name="connsiteY5773" fmla="*/ 4465510 h 6208152"/>
              <a:gd name="connsiteX5774" fmla="*/ 10804788 w 13529165"/>
              <a:gd name="connsiteY5774" fmla="*/ 4466463 h 6208152"/>
              <a:gd name="connsiteX5775" fmla="*/ 10830620 w 13529165"/>
              <a:gd name="connsiteY5775" fmla="*/ 4478785 h 6208152"/>
              <a:gd name="connsiteX5776" fmla="*/ 10790653 w 13529165"/>
              <a:gd name="connsiteY5776" fmla="*/ 4494148 h 6208152"/>
              <a:gd name="connsiteX5777" fmla="*/ 10701702 w 13529165"/>
              <a:gd name="connsiteY5777" fmla="*/ 4498450 h 6208152"/>
              <a:gd name="connsiteX5778" fmla="*/ 10633709 w 13529165"/>
              <a:gd name="connsiteY5778" fmla="*/ 4492581 h 6208152"/>
              <a:gd name="connsiteX5779" fmla="*/ 10571078 w 13529165"/>
              <a:gd name="connsiteY5779" fmla="*/ 4499833 h 6208152"/>
              <a:gd name="connsiteX5780" fmla="*/ 10552312 w 13529165"/>
              <a:gd name="connsiteY5780" fmla="*/ 4499710 h 6208152"/>
              <a:gd name="connsiteX5781" fmla="*/ 10542646 w 13529165"/>
              <a:gd name="connsiteY5781" fmla="*/ 4499618 h 6208152"/>
              <a:gd name="connsiteX5782" fmla="*/ 10493418 w 13529165"/>
              <a:gd name="connsiteY5782" fmla="*/ 4499188 h 6208152"/>
              <a:gd name="connsiteX5783" fmla="*/ 10435579 w 13529165"/>
              <a:gd name="connsiteY5783" fmla="*/ 4512063 h 6208152"/>
              <a:gd name="connsiteX5784" fmla="*/ 10434036 w 13529165"/>
              <a:gd name="connsiteY5784" fmla="*/ 4513691 h 6208152"/>
              <a:gd name="connsiteX5785" fmla="*/ 10404060 w 13529165"/>
              <a:gd name="connsiteY5785" fmla="*/ 4537536 h 6208152"/>
              <a:gd name="connsiteX5786" fmla="*/ 10400973 w 13529165"/>
              <a:gd name="connsiteY5786" fmla="*/ 4646805 h 6208152"/>
              <a:gd name="connsiteX5787" fmla="*/ 10405279 w 13529165"/>
              <a:gd name="connsiteY5787" fmla="*/ 4758009 h 6208152"/>
              <a:gd name="connsiteX5788" fmla="*/ 10650687 w 13529165"/>
              <a:gd name="connsiteY5788" fmla="*/ 4761788 h 6208152"/>
              <a:gd name="connsiteX5789" fmla="*/ 10702677 w 13529165"/>
              <a:gd name="connsiteY5789" fmla="*/ 4761727 h 6208152"/>
              <a:gd name="connsiteX5790" fmla="*/ 10870994 w 13529165"/>
              <a:gd name="connsiteY5790" fmla="*/ 4762802 h 6208152"/>
              <a:gd name="connsiteX5791" fmla="*/ 10946785 w 13529165"/>
              <a:gd name="connsiteY5791" fmla="*/ 4767381 h 6208152"/>
              <a:gd name="connsiteX5792" fmla="*/ 10971318 w 13529165"/>
              <a:gd name="connsiteY5792" fmla="*/ 4756196 h 6208152"/>
              <a:gd name="connsiteX5793" fmla="*/ 10999506 w 13529165"/>
              <a:gd name="connsiteY5793" fmla="*/ 4759668 h 6208152"/>
              <a:gd name="connsiteX5794" fmla="*/ 11064250 w 13529165"/>
              <a:gd name="connsiteY5794" fmla="*/ 4763355 h 6208152"/>
              <a:gd name="connsiteX5795" fmla="*/ 11082121 w 13529165"/>
              <a:gd name="connsiteY5795" fmla="*/ 4762894 h 6208152"/>
              <a:gd name="connsiteX5796" fmla="*/ 11117539 w 13529165"/>
              <a:gd name="connsiteY5796" fmla="*/ 4776384 h 6208152"/>
              <a:gd name="connsiteX5797" fmla="*/ 11050602 w 13529165"/>
              <a:gd name="connsiteY5797" fmla="*/ 4790888 h 6208152"/>
              <a:gd name="connsiteX5798" fmla="*/ 10964251 w 13529165"/>
              <a:gd name="connsiteY5798" fmla="*/ 4785726 h 6208152"/>
              <a:gd name="connsiteX5799" fmla="*/ 10950603 w 13529165"/>
              <a:gd name="connsiteY5799" fmla="*/ 4779272 h 6208152"/>
              <a:gd name="connsiteX5800" fmla="*/ 10949304 w 13529165"/>
              <a:gd name="connsiteY5800" fmla="*/ 4781423 h 6208152"/>
              <a:gd name="connsiteX5801" fmla="*/ 10885616 w 13529165"/>
              <a:gd name="connsiteY5801" fmla="*/ 4788829 h 6208152"/>
              <a:gd name="connsiteX5802" fmla="*/ 10958645 w 13529165"/>
              <a:gd name="connsiteY5802" fmla="*/ 4800629 h 6208152"/>
              <a:gd name="connsiteX5803" fmla="*/ 11038905 w 13529165"/>
              <a:gd name="connsiteY5803" fmla="*/ 4808219 h 6208152"/>
              <a:gd name="connsiteX5804" fmla="*/ 11045485 w 13529165"/>
              <a:gd name="connsiteY5804" fmla="*/ 4807051 h 6208152"/>
              <a:gd name="connsiteX5805" fmla="*/ 11046541 w 13529165"/>
              <a:gd name="connsiteY5805" fmla="*/ 4807112 h 6208152"/>
              <a:gd name="connsiteX5806" fmla="*/ 11124850 w 13529165"/>
              <a:gd name="connsiteY5806" fmla="*/ 4782345 h 6208152"/>
              <a:gd name="connsiteX5807" fmla="*/ 11157507 w 13529165"/>
              <a:gd name="connsiteY5807" fmla="*/ 4774540 h 6208152"/>
              <a:gd name="connsiteX5808" fmla="*/ 11159131 w 13529165"/>
              <a:gd name="connsiteY5808" fmla="*/ 4767104 h 6208152"/>
              <a:gd name="connsiteX5809" fmla="*/ 11181796 w 13529165"/>
              <a:gd name="connsiteY5809" fmla="*/ 4758408 h 6208152"/>
              <a:gd name="connsiteX5810" fmla="*/ 11191625 w 13529165"/>
              <a:gd name="connsiteY5810" fmla="*/ 4754813 h 6208152"/>
              <a:gd name="connsiteX5811" fmla="*/ 11211933 w 13529165"/>
              <a:gd name="connsiteY5811" fmla="*/ 4729739 h 6208152"/>
              <a:gd name="connsiteX5812" fmla="*/ 11225987 w 13529165"/>
              <a:gd name="connsiteY5812" fmla="*/ 4725314 h 6208152"/>
              <a:gd name="connsiteX5813" fmla="*/ 11238903 w 13529165"/>
              <a:gd name="connsiteY5813" fmla="*/ 4733795 h 6208152"/>
              <a:gd name="connsiteX5814" fmla="*/ 11227530 w 13529165"/>
              <a:gd name="connsiteY5814" fmla="*/ 4758623 h 6208152"/>
              <a:gd name="connsiteX5815" fmla="*/ 11222413 w 13529165"/>
              <a:gd name="connsiteY5815" fmla="*/ 4766766 h 6208152"/>
              <a:gd name="connsiteX5816" fmla="*/ 11221925 w 13529165"/>
              <a:gd name="connsiteY5816" fmla="*/ 4771160 h 6208152"/>
              <a:gd name="connsiteX5817" fmla="*/ 11261892 w 13529165"/>
              <a:gd name="connsiteY5817" fmla="*/ 4774694 h 6208152"/>
              <a:gd name="connsiteX5818" fmla="*/ 11256937 w 13529165"/>
              <a:gd name="connsiteY5818" fmla="*/ 4763632 h 6208152"/>
              <a:gd name="connsiteX5819" fmla="*/ 11254663 w 13529165"/>
              <a:gd name="connsiteY5819" fmla="*/ 4696891 h 6208152"/>
              <a:gd name="connsiteX5820" fmla="*/ 11245077 w 13529165"/>
              <a:gd name="connsiteY5820" fmla="*/ 4710012 h 6208152"/>
              <a:gd name="connsiteX5821" fmla="*/ 11231430 w 13529165"/>
              <a:gd name="connsiteY5821" fmla="*/ 4716895 h 6208152"/>
              <a:gd name="connsiteX5822" fmla="*/ 11218920 w 13529165"/>
              <a:gd name="connsiteY5822" fmla="*/ 4700517 h 6208152"/>
              <a:gd name="connsiteX5823" fmla="*/ 11231267 w 13529165"/>
              <a:gd name="connsiteY5823" fmla="*/ 4675873 h 6208152"/>
              <a:gd name="connsiteX5824" fmla="*/ 11244914 w 13529165"/>
              <a:gd name="connsiteY5824" fmla="*/ 4668990 h 6208152"/>
              <a:gd name="connsiteX5825" fmla="*/ 11254581 w 13529165"/>
              <a:gd name="connsiteY5825" fmla="*/ 4674060 h 6208152"/>
              <a:gd name="connsiteX5826" fmla="*/ 11255069 w 13529165"/>
              <a:gd name="connsiteY5826" fmla="*/ 4619703 h 6208152"/>
              <a:gd name="connsiteX5827" fmla="*/ 11256856 w 13529165"/>
              <a:gd name="connsiteY5827" fmla="*/ 4485883 h 6208152"/>
              <a:gd name="connsiteX5828" fmla="*/ 11284394 w 13529165"/>
              <a:gd name="connsiteY5828" fmla="*/ 4471871 h 6208152"/>
              <a:gd name="connsiteX5829" fmla="*/ 11315751 w 13529165"/>
              <a:gd name="connsiteY5829" fmla="*/ 4462161 h 6208152"/>
              <a:gd name="connsiteX5830" fmla="*/ 11115076 w 13529165"/>
              <a:gd name="connsiteY5830" fmla="*/ 4462161 h 6208152"/>
              <a:gd name="connsiteX5831" fmla="*/ 11126307 w 13529165"/>
              <a:gd name="connsiteY5831" fmla="*/ 4464186 h 6208152"/>
              <a:gd name="connsiteX5832" fmla="*/ 11134133 w 13529165"/>
              <a:gd name="connsiteY5832" fmla="*/ 4476957 h 6208152"/>
              <a:gd name="connsiteX5833" fmla="*/ 11115073 w 13529165"/>
              <a:gd name="connsiteY5833" fmla="*/ 4486678 h 6208152"/>
              <a:gd name="connsiteX5834" fmla="*/ 11096016 w 13529165"/>
              <a:gd name="connsiteY5834" fmla="*/ 4476957 h 6208152"/>
              <a:gd name="connsiteX5835" fmla="*/ 11103857 w 13529165"/>
              <a:gd name="connsiteY5835" fmla="*/ 4464179 h 6208152"/>
              <a:gd name="connsiteX5836" fmla="*/ 11115076 w 13529165"/>
              <a:gd name="connsiteY5836" fmla="*/ 4462161 h 6208152"/>
              <a:gd name="connsiteX5837" fmla="*/ 1842927 w 13529165"/>
              <a:gd name="connsiteY5837" fmla="*/ 4462161 h 6208152"/>
              <a:gd name="connsiteX5838" fmla="*/ 1863274 w 13529165"/>
              <a:gd name="connsiteY5838" fmla="*/ 4468413 h 6208152"/>
              <a:gd name="connsiteX5839" fmla="*/ 1872205 w 13529165"/>
              <a:gd name="connsiteY5839" fmla="*/ 4473441 h 6208152"/>
              <a:gd name="connsiteX5840" fmla="*/ 1884103 w 13529165"/>
              <a:gd name="connsiteY5840" fmla="*/ 4466055 h 6208152"/>
              <a:gd name="connsiteX5841" fmla="*/ 1892381 w 13529165"/>
              <a:gd name="connsiteY5841" fmla="*/ 4464348 h 6208152"/>
              <a:gd name="connsiteX5842" fmla="*/ 1907110 w 13529165"/>
              <a:gd name="connsiteY5842" fmla="*/ 4478183 h 6208152"/>
              <a:gd name="connsiteX5843" fmla="*/ 1887962 w 13529165"/>
              <a:gd name="connsiteY5843" fmla="*/ 4494559 h 6208152"/>
              <a:gd name="connsiteX5844" fmla="*/ 1872928 w 13529165"/>
              <a:gd name="connsiteY5844" fmla="*/ 4490399 h 6208152"/>
              <a:gd name="connsiteX5845" fmla="*/ 1854934 w 13529165"/>
              <a:gd name="connsiteY5845" fmla="*/ 4494129 h 6208152"/>
              <a:gd name="connsiteX5846" fmla="*/ 1853548 w 13529165"/>
              <a:gd name="connsiteY5846" fmla="*/ 4494150 h 6208152"/>
              <a:gd name="connsiteX5847" fmla="*/ 1828285 w 13529165"/>
              <a:gd name="connsiteY5847" fmla="*/ 4477991 h 6208152"/>
              <a:gd name="connsiteX5848" fmla="*/ 1842927 w 13529165"/>
              <a:gd name="connsiteY5848" fmla="*/ 4462161 h 6208152"/>
              <a:gd name="connsiteX5849" fmla="*/ 1480402 w 13529165"/>
              <a:gd name="connsiteY5849" fmla="*/ 4462161 h 6208152"/>
              <a:gd name="connsiteX5850" fmla="*/ 1496121 w 13529165"/>
              <a:gd name="connsiteY5850" fmla="*/ 4474674 h 6208152"/>
              <a:gd name="connsiteX5851" fmla="*/ 1477616 w 13529165"/>
              <a:gd name="connsiteY5851" fmla="*/ 4503198 h 6208152"/>
              <a:gd name="connsiteX5852" fmla="*/ 1469504 w 13529165"/>
              <a:gd name="connsiteY5852" fmla="*/ 4505067 h 6208152"/>
              <a:gd name="connsiteX5853" fmla="*/ 1459275 w 13529165"/>
              <a:gd name="connsiteY5853" fmla="*/ 4499835 h 6208152"/>
              <a:gd name="connsiteX5854" fmla="*/ 1458824 w 13529165"/>
              <a:gd name="connsiteY5854" fmla="*/ 4483753 h 6208152"/>
              <a:gd name="connsiteX5855" fmla="*/ 1461725 w 13529165"/>
              <a:gd name="connsiteY5855" fmla="*/ 4474332 h 6208152"/>
              <a:gd name="connsiteX5856" fmla="*/ 1480402 w 13529165"/>
              <a:gd name="connsiteY5856" fmla="*/ 4462161 h 6208152"/>
              <a:gd name="connsiteX5857" fmla="*/ 1291695 w 13529165"/>
              <a:gd name="connsiteY5857" fmla="*/ 4462161 h 6208152"/>
              <a:gd name="connsiteX5858" fmla="*/ 1298193 w 13529165"/>
              <a:gd name="connsiteY5858" fmla="*/ 4463329 h 6208152"/>
              <a:gd name="connsiteX5859" fmla="*/ 1305829 w 13529165"/>
              <a:gd name="connsiteY5859" fmla="*/ 4474237 h 6208152"/>
              <a:gd name="connsiteX5860" fmla="*/ 1281216 w 13529165"/>
              <a:gd name="connsiteY5860" fmla="*/ 4496146 h 6208152"/>
              <a:gd name="connsiteX5861" fmla="*/ 1263101 w 13529165"/>
              <a:gd name="connsiteY5861" fmla="*/ 4503920 h 6208152"/>
              <a:gd name="connsiteX5862" fmla="*/ 1262776 w 13529165"/>
              <a:gd name="connsiteY5862" fmla="*/ 4627723 h 6208152"/>
              <a:gd name="connsiteX5863" fmla="*/ 1267244 w 13529165"/>
              <a:gd name="connsiteY5863" fmla="*/ 4760836 h 6208152"/>
              <a:gd name="connsiteX5864" fmla="*/ 1271143 w 13529165"/>
              <a:gd name="connsiteY5864" fmla="*/ 4778013 h 6208152"/>
              <a:gd name="connsiteX5865" fmla="*/ 1270656 w 13529165"/>
              <a:gd name="connsiteY5865" fmla="*/ 4778750 h 6208152"/>
              <a:gd name="connsiteX5866" fmla="*/ 1356519 w 13529165"/>
              <a:gd name="connsiteY5866" fmla="*/ 4782684 h 6208152"/>
              <a:gd name="connsiteX5867" fmla="*/ 1356032 w 13529165"/>
              <a:gd name="connsiteY5867" fmla="*/ 4780164 h 6208152"/>
              <a:gd name="connsiteX5868" fmla="*/ 1377558 w 13529165"/>
              <a:gd name="connsiteY5868" fmla="*/ 4764646 h 6208152"/>
              <a:gd name="connsiteX5869" fmla="*/ 1396161 w 13529165"/>
              <a:gd name="connsiteY5869" fmla="*/ 4762403 h 6208152"/>
              <a:gd name="connsiteX5870" fmla="*/ 1414682 w 13529165"/>
              <a:gd name="connsiteY5870" fmla="*/ 4766336 h 6208152"/>
              <a:gd name="connsiteX5871" fmla="*/ 1421425 w 13529165"/>
              <a:gd name="connsiteY5871" fmla="*/ 4780625 h 6208152"/>
              <a:gd name="connsiteX5872" fmla="*/ 1419150 w 13529165"/>
              <a:gd name="connsiteY5872" fmla="*/ 4784773 h 6208152"/>
              <a:gd name="connsiteX5873" fmla="*/ 1442139 w 13529165"/>
              <a:gd name="connsiteY5873" fmla="*/ 4785449 h 6208152"/>
              <a:gd name="connsiteX5874" fmla="*/ 1439053 w 13529165"/>
              <a:gd name="connsiteY5874" fmla="*/ 4781854 h 6208152"/>
              <a:gd name="connsiteX5875" fmla="*/ 1436047 w 13529165"/>
              <a:gd name="connsiteY5875" fmla="*/ 4776661 h 6208152"/>
              <a:gd name="connsiteX5876" fmla="*/ 1438890 w 13529165"/>
              <a:gd name="connsiteY5876" fmla="*/ 4770853 h 6208152"/>
              <a:gd name="connsiteX5877" fmla="*/ 1491367 w 13529165"/>
              <a:gd name="connsiteY5877" fmla="*/ 4760191 h 6208152"/>
              <a:gd name="connsiteX5878" fmla="*/ 1503471 w 13529165"/>
              <a:gd name="connsiteY5878" fmla="*/ 4760006 h 6208152"/>
              <a:gd name="connsiteX5879" fmla="*/ 1543682 w 13529165"/>
              <a:gd name="connsiteY5879" fmla="*/ 4769040 h 6208152"/>
              <a:gd name="connsiteX5880" fmla="*/ 1543519 w 13529165"/>
              <a:gd name="connsiteY5880" fmla="*/ 4780625 h 6208152"/>
              <a:gd name="connsiteX5881" fmla="*/ 1532472 w 13529165"/>
              <a:gd name="connsiteY5881" fmla="*/ 4787631 h 6208152"/>
              <a:gd name="connsiteX5882" fmla="*/ 1679829 w 13529165"/>
              <a:gd name="connsiteY5882" fmla="*/ 4782714 h 6208152"/>
              <a:gd name="connsiteX5883" fmla="*/ 1683648 w 13529165"/>
              <a:gd name="connsiteY5883" fmla="*/ 4800690 h 6208152"/>
              <a:gd name="connsiteX5884" fmla="*/ 1684135 w 13529165"/>
              <a:gd name="connsiteY5884" fmla="*/ 4800629 h 6208152"/>
              <a:gd name="connsiteX5885" fmla="*/ 1701600 w 13529165"/>
              <a:gd name="connsiteY5885" fmla="*/ 4813104 h 6208152"/>
              <a:gd name="connsiteX5886" fmla="*/ 1704931 w 13529165"/>
              <a:gd name="connsiteY5886" fmla="*/ 4835474 h 6208152"/>
              <a:gd name="connsiteX5887" fmla="*/ 1718984 w 13529165"/>
              <a:gd name="connsiteY5887" fmla="*/ 4812582 h 6208152"/>
              <a:gd name="connsiteX5888" fmla="*/ 1738562 w 13529165"/>
              <a:gd name="connsiteY5888" fmla="*/ 4803824 h 6208152"/>
              <a:gd name="connsiteX5889" fmla="*/ 1750097 w 13529165"/>
              <a:gd name="connsiteY5889" fmla="*/ 4810984 h 6208152"/>
              <a:gd name="connsiteX5890" fmla="*/ 1740268 w 13529165"/>
              <a:gd name="connsiteY5890" fmla="*/ 4837133 h 6208152"/>
              <a:gd name="connsiteX5891" fmla="*/ 1732794 w 13529165"/>
              <a:gd name="connsiteY5891" fmla="*/ 4928918 h 6208152"/>
              <a:gd name="connsiteX5892" fmla="*/ 1729057 w 13529165"/>
              <a:gd name="connsiteY5892" fmla="*/ 5052905 h 6208152"/>
              <a:gd name="connsiteX5893" fmla="*/ 1716466 w 13529165"/>
              <a:gd name="connsiteY5893" fmla="*/ 5072109 h 6208152"/>
              <a:gd name="connsiteX5894" fmla="*/ 1709642 w 13529165"/>
              <a:gd name="connsiteY5894" fmla="*/ 5070081 h 6208152"/>
              <a:gd name="connsiteX5895" fmla="*/ 1698270 w 13529165"/>
              <a:gd name="connsiteY5895" fmla="*/ 5084800 h 6208152"/>
              <a:gd name="connsiteX5896" fmla="*/ 1674874 w 13529165"/>
              <a:gd name="connsiteY5896" fmla="*/ 5104988 h 6208152"/>
              <a:gd name="connsiteX5897" fmla="*/ 1672275 w 13529165"/>
              <a:gd name="connsiteY5897" fmla="*/ 5107416 h 6208152"/>
              <a:gd name="connsiteX5898" fmla="*/ 1670082 w 13529165"/>
              <a:gd name="connsiteY5898" fmla="*/ 5112517 h 6208152"/>
              <a:gd name="connsiteX5899" fmla="*/ 1664882 w 13529165"/>
              <a:gd name="connsiteY5899" fmla="*/ 5112640 h 6208152"/>
              <a:gd name="connsiteX5900" fmla="*/ 1536533 w 13529165"/>
              <a:gd name="connsiteY5900" fmla="*/ 5121674 h 6208152"/>
              <a:gd name="connsiteX5901" fmla="*/ 1498515 w 13529165"/>
              <a:gd name="connsiteY5901" fmla="*/ 5121858 h 6208152"/>
              <a:gd name="connsiteX5902" fmla="*/ 1391775 w 13529165"/>
              <a:gd name="connsiteY5902" fmla="*/ 5119799 h 6208152"/>
              <a:gd name="connsiteX5903" fmla="*/ 1341897 w 13529165"/>
              <a:gd name="connsiteY5903" fmla="*/ 5120782 h 6208152"/>
              <a:gd name="connsiteX5904" fmla="*/ 1288283 w 13529165"/>
              <a:gd name="connsiteY5904" fmla="*/ 5120782 h 6208152"/>
              <a:gd name="connsiteX5905" fmla="*/ 1285440 w 13529165"/>
              <a:gd name="connsiteY5905" fmla="*/ 5120782 h 6208152"/>
              <a:gd name="connsiteX5906" fmla="*/ 1283896 w 13529165"/>
              <a:gd name="connsiteY5906" fmla="*/ 5121213 h 6208152"/>
              <a:gd name="connsiteX5907" fmla="*/ 1274879 w 13529165"/>
              <a:gd name="connsiteY5907" fmla="*/ 5122411 h 6208152"/>
              <a:gd name="connsiteX5908" fmla="*/ 1265863 w 13529165"/>
              <a:gd name="connsiteY5908" fmla="*/ 5120782 h 6208152"/>
              <a:gd name="connsiteX5909" fmla="*/ 1221103 w 13529165"/>
              <a:gd name="connsiteY5909" fmla="*/ 5120782 h 6208152"/>
              <a:gd name="connsiteX5910" fmla="*/ 1180893 w 13529165"/>
              <a:gd name="connsiteY5910" fmla="*/ 5124193 h 6208152"/>
              <a:gd name="connsiteX5911" fmla="*/ 1138408 w 13529165"/>
              <a:gd name="connsiteY5911" fmla="*/ 5124408 h 6208152"/>
              <a:gd name="connsiteX5912" fmla="*/ 1138164 w 13529165"/>
              <a:gd name="connsiteY5912" fmla="*/ 5120782 h 6208152"/>
              <a:gd name="connsiteX5913" fmla="*/ 1135564 w 13529165"/>
              <a:gd name="connsiteY5913" fmla="*/ 5120782 h 6208152"/>
              <a:gd name="connsiteX5914" fmla="*/ 1095922 w 13529165"/>
              <a:gd name="connsiteY5914" fmla="*/ 5125883 h 6208152"/>
              <a:gd name="connsiteX5915" fmla="*/ 1050757 w 13529165"/>
              <a:gd name="connsiteY5915" fmla="*/ 5118293 h 6208152"/>
              <a:gd name="connsiteX5916" fmla="*/ 923789 w 13529165"/>
              <a:gd name="connsiteY5916" fmla="*/ 5125207 h 6208152"/>
              <a:gd name="connsiteX5917" fmla="*/ 834432 w 13529165"/>
              <a:gd name="connsiteY5917" fmla="*/ 5118509 h 6208152"/>
              <a:gd name="connsiteX5918" fmla="*/ 827690 w 13529165"/>
              <a:gd name="connsiteY5918" fmla="*/ 5098443 h 6208152"/>
              <a:gd name="connsiteX5919" fmla="*/ 829152 w 13529165"/>
              <a:gd name="connsiteY5919" fmla="*/ 5089809 h 6208152"/>
              <a:gd name="connsiteX5920" fmla="*/ 827203 w 13529165"/>
              <a:gd name="connsiteY5920" fmla="*/ 5083448 h 6208152"/>
              <a:gd name="connsiteX5921" fmla="*/ 814449 w 13529165"/>
              <a:gd name="connsiteY5921" fmla="*/ 5076288 h 6208152"/>
              <a:gd name="connsiteX5922" fmla="*/ 812418 w 13529165"/>
              <a:gd name="connsiteY5922" fmla="*/ 5086306 h 6208152"/>
              <a:gd name="connsiteX5923" fmla="*/ 781387 w 13529165"/>
              <a:gd name="connsiteY5923" fmla="*/ 5120905 h 6208152"/>
              <a:gd name="connsiteX5924" fmla="*/ 668473 w 13529165"/>
              <a:gd name="connsiteY5924" fmla="*/ 5122442 h 6208152"/>
              <a:gd name="connsiteX5925" fmla="*/ 597312 w 13529165"/>
              <a:gd name="connsiteY5925" fmla="*/ 5121274 h 6208152"/>
              <a:gd name="connsiteX5926" fmla="*/ 511449 w 13529165"/>
              <a:gd name="connsiteY5926" fmla="*/ 5117064 h 6208152"/>
              <a:gd name="connsiteX5927" fmla="*/ 421117 w 13529165"/>
              <a:gd name="connsiteY5927" fmla="*/ 5113746 h 6208152"/>
              <a:gd name="connsiteX5928" fmla="*/ 415837 w 13529165"/>
              <a:gd name="connsiteY5928" fmla="*/ 5113715 h 6208152"/>
              <a:gd name="connsiteX5929" fmla="*/ 315351 w 13529165"/>
              <a:gd name="connsiteY5929" fmla="*/ 5115067 h 6208152"/>
              <a:gd name="connsiteX5930" fmla="*/ 237286 w 13529165"/>
              <a:gd name="connsiteY5930" fmla="*/ 5114483 h 6208152"/>
              <a:gd name="connsiteX5931" fmla="*/ 218845 w 13529165"/>
              <a:gd name="connsiteY5931" fmla="*/ 5112424 h 6208152"/>
              <a:gd name="connsiteX5932" fmla="*/ 200162 w 13529165"/>
              <a:gd name="connsiteY5932" fmla="*/ 5118631 h 6208152"/>
              <a:gd name="connsiteX5933" fmla="*/ 198781 w 13529165"/>
              <a:gd name="connsiteY5933" fmla="*/ 5118631 h 6208152"/>
              <a:gd name="connsiteX5934" fmla="*/ 179691 w 13529165"/>
              <a:gd name="connsiteY5934" fmla="*/ 5112732 h 6208152"/>
              <a:gd name="connsiteX5935" fmla="*/ 139968 w 13529165"/>
              <a:gd name="connsiteY5935" fmla="*/ 5117617 h 6208152"/>
              <a:gd name="connsiteX5936" fmla="*/ 131438 w 13529165"/>
              <a:gd name="connsiteY5936" fmla="*/ 5117679 h 6208152"/>
              <a:gd name="connsiteX5937" fmla="*/ 104956 w 13529165"/>
              <a:gd name="connsiteY5937" fmla="*/ 5113592 h 6208152"/>
              <a:gd name="connsiteX5938" fmla="*/ 92203 w 13529165"/>
              <a:gd name="connsiteY5938" fmla="*/ 5119799 h 6208152"/>
              <a:gd name="connsiteX5939" fmla="*/ 83104 w 13529165"/>
              <a:gd name="connsiteY5939" fmla="*/ 5117003 h 6208152"/>
              <a:gd name="connsiteX5940" fmla="*/ 72706 w 13529165"/>
              <a:gd name="connsiteY5940" fmla="*/ 5119307 h 6208152"/>
              <a:gd name="connsiteX5941" fmla="*/ 55160 w 13529165"/>
              <a:gd name="connsiteY5941" fmla="*/ 5112486 h 6208152"/>
              <a:gd name="connsiteX5942" fmla="*/ 42325 w 13529165"/>
              <a:gd name="connsiteY5942" fmla="*/ 5119338 h 6208152"/>
              <a:gd name="connsiteX5943" fmla="*/ 39320 w 13529165"/>
              <a:gd name="connsiteY5943" fmla="*/ 5119277 h 6208152"/>
              <a:gd name="connsiteX5944" fmla="*/ 15031 w 13529165"/>
              <a:gd name="connsiteY5944" fmla="*/ 5112824 h 6208152"/>
              <a:gd name="connsiteX5945" fmla="*/ 327 w 13529165"/>
              <a:gd name="connsiteY5945" fmla="*/ 5096507 h 6208152"/>
              <a:gd name="connsiteX5946" fmla="*/ 19092 w 13529165"/>
              <a:gd name="connsiteY5946" fmla="*/ 5087166 h 6208152"/>
              <a:gd name="connsiteX5947" fmla="*/ 20067 w 13529165"/>
              <a:gd name="connsiteY5947" fmla="*/ 5087166 h 6208152"/>
              <a:gd name="connsiteX5948" fmla="*/ 45656 w 13529165"/>
              <a:gd name="connsiteY5948" fmla="*/ 5094510 h 6208152"/>
              <a:gd name="connsiteX5949" fmla="*/ 54429 w 13529165"/>
              <a:gd name="connsiteY5949" fmla="*/ 5102315 h 6208152"/>
              <a:gd name="connsiteX5950" fmla="*/ 57110 w 13529165"/>
              <a:gd name="connsiteY5950" fmla="*/ 5098351 h 6208152"/>
              <a:gd name="connsiteX5951" fmla="*/ 78149 w 13529165"/>
              <a:gd name="connsiteY5951" fmla="*/ 5094817 h 6208152"/>
              <a:gd name="connsiteX5952" fmla="*/ 92203 w 13529165"/>
              <a:gd name="connsiteY5952" fmla="*/ 5086644 h 6208152"/>
              <a:gd name="connsiteX5953" fmla="*/ 107068 w 13529165"/>
              <a:gd name="connsiteY5953" fmla="*/ 5096292 h 6208152"/>
              <a:gd name="connsiteX5954" fmla="*/ 115841 w 13529165"/>
              <a:gd name="connsiteY5954" fmla="*/ 5092912 h 6208152"/>
              <a:gd name="connsiteX5955" fmla="*/ 157433 w 13529165"/>
              <a:gd name="connsiteY5955" fmla="*/ 5087504 h 6208152"/>
              <a:gd name="connsiteX5956" fmla="*/ 184646 w 13529165"/>
              <a:gd name="connsiteY5956" fmla="*/ 5096077 h 6208152"/>
              <a:gd name="connsiteX5957" fmla="*/ 185621 w 13529165"/>
              <a:gd name="connsiteY5957" fmla="*/ 5095647 h 6208152"/>
              <a:gd name="connsiteX5958" fmla="*/ 198294 w 13529165"/>
              <a:gd name="connsiteY5958" fmla="*/ 5093496 h 6208152"/>
              <a:gd name="connsiteX5959" fmla="*/ 209991 w 13529165"/>
              <a:gd name="connsiteY5959" fmla="*/ 5094971 h 6208152"/>
              <a:gd name="connsiteX5960" fmla="*/ 211535 w 13529165"/>
              <a:gd name="connsiteY5960" fmla="*/ 5095463 h 6208152"/>
              <a:gd name="connsiteX5961" fmla="*/ 250771 w 13529165"/>
              <a:gd name="connsiteY5961" fmla="*/ 5085845 h 6208152"/>
              <a:gd name="connsiteX5962" fmla="*/ 336716 w 13529165"/>
              <a:gd name="connsiteY5962" fmla="*/ 5083571 h 6208152"/>
              <a:gd name="connsiteX5963" fmla="*/ 406414 w 13529165"/>
              <a:gd name="connsiteY5963" fmla="*/ 5077763 h 6208152"/>
              <a:gd name="connsiteX5964" fmla="*/ 444269 w 13529165"/>
              <a:gd name="connsiteY5964" fmla="*/ 5082833 h 6208152"/>
              <a:gd name="connsiteX5965" fmla="*/ 602186 w 13529165"/>
              <a:gd name="connsiteY5965" fmla="*/ 5089501 h 6208152"/>
              <a:gd name="connsiteX5966" fmla="*/ 623632 w 13529165"/>
              <a:gd name="connsiteY5966" fmla="*/ 5089501 h 6208152"/>
              <a:gd name="connsiteX5967" fmla="*/ 784636 w 13529165"/>
              <a:gd name="connsiteY5967" fmla="*/ 5083079 h 6208152"/>
              <a:gd name="connsiteX5968" fmla="*/ 786180 w 13529165"/>
              <a:gd name="connsiteY5968" fmla="*/ 5057022 h 6208152"/>
              <a:gd name="connsiteX5969" fmla="*/ 799502 w 13529165"/>
              <a:gd name="connsiteY5969" fmla="*/ 5034222 h 6208152"/>
              <a:gd name="connsiteX5970" fmla="*/ 800152 w 13529165"/>
              <a:gd name="connsiteY5970" fmla="*/ 5034283 h 6208152"/>
              <a:gd name="connsiteX5971" fmla="*/ 789916 w 13529165"/>
              <a:gd name="connsiteY5971" fmla="*/ 5020149 h 6208152"/>
              <a:gd name="connsiteX5972" fmla="*/ 682770 w 13529165"/>
              <a:gd name="connsiteY5972" fmla="*/ 5084185 h 6208152"/>
              <a:gd name="connsiteX5973" fmla="*/ 639879 w 13529165"/>
              <a:gd name="connsiteY5973" fmla="*/ 5056746 h 6208152"/>
              <a:gd name="connsiteX5974" fmla="*/ 639879 w 13529165"/>
              <a:gd name="connsiteY5974" fmla="*/ 5001866 h 6208152"/>
              <a:gd name="connsiteX5975" fmla="*/ 639879 w 13529165"/>
              <a:gd name="connsiteY5975" fmla="*/ 4860056 h 6208152"/>
              <a:gd name="connsiteX5976" fmla="*/ 543454 w 13529165"/>
              <a:gd name="connsiteY5976" fmla="*/ 4928672 h 6208152"/>
              <a:gd name="connsiteX5977" fmla="*/ 548816 w 13529165"/>
              <a:gd name="connsiteY5977" fmla="*/ 4841773 h 6208152"/>
              <a:gd name="connsiteX5978" fmla="*/ 547192 w 13529165"/>
              <a:gd name="connsiteY5978" fmla="*/ 4833846 h 6208152"/>
              <a:gd name="connsiteX5979" fmla="*/ 540611 w 13529165"/>
              <a:gd name="connsiteY5979" fmla="*/ 4832063 h 6208152"/>
              <a:gd name="connsiteX5980" fmla="*/ 431271 w 13529165"/>
              <a:gd name="connsiteY5980" fmla="*/ 4902338 h 6208152"/>
              <a:gd name="connsiteX5981" fmla="*/ 429403 w 13529165"/>
              <a:gd name="connsiteY5981" fmla="*/ 4838270 h 6208152"/>
              <a:gd name="connsiteX5982" fmla="*/ 374408 w 13529165"/>
              <a:gd name="connsiteY5982" fmla="*/ 4840145 h 6208152"/>
              <a:gd name="connsiteX5983" fmla="*/ 295936 w 13529165"/>
              <a:gd name="connsiteY5983" fmla="*/ 4839100 h 6208152"/>
              <a:gd name="connsiteX5984" fmla="*/ 294718 w 13529165"/>
              <a:gd name="connsiteY5984" fmla="*/ 4839100 h 6208152"/>
              <a:gd name="connsiteX5985" fmla="*/ 262874 w 13529165"/>
              <a:gd name="connsiteY5985" fmla="*/ 4841958 h 6208152"/>
              <a:gd name="connsiteX5986" fmla="*/ 252314 w 13529165"/>
              <a:gd name="connsiteY5986" fmla="*/ 4842757 h 6208152"/>
              <a:gd name="connsiteX5987" fmla="*/ 213647 w 13529165"/>
              <a:gd name="connsiteY5987" fmla="*/ 4835505 h 6208152"/>
              <a:gd name="connsiteX5988" fmla="*/ 169456 w 13529165"/>
              <a:gd name="connsiteY5988" fmla="*/ 4830619 h 6208152"/>
              <a:gd name="connsiteX5989" fmla="*/ 135906 w 13529165"/>
              <a:gd name="connsiteY5989" fmla="*/ 4832156 h 6208152"/>
              <a:gd name="connsiteX5990" fmla="*/ 54023 w 13529165"/>
              <a:gd name="connsiteY5990" fmla="*/ 4828683 h 6208152"/>
              <a:gd name="connsiteX5991" fmla="*/ 84 w 13529165"/>
              <a:gd name="connsiteY5991" fmla="*/ 4810953 h 6208152"/>
              <a:gd name="connsiteX5992" fmla="*/ 30303 w 13529165"/>
              <a:gd name="connsiteY5992" fmla="*/ 4797064 h 6208152"/>
              <a:gd name="connsiteX5993" fmla="*/ 80424 w 13529165"/>
              <a:gd name="connsiteY5993" fmla="*/ 4795958 h 6208152"/>
              <a:gd name="connsiteX5994" fmla="*/ 239235 w 13529165"/>
              <a:gd name="connsiteY5994" fmla="*/ 4804716 h 6208152"/>
              <a:gd name="connsiteX5995" fmla="*/ 261006 w 13529165"/>
              <a:gd name="connsiteY5995" fmla="*/ 4809663 h 6208152"/>
              <a:gd name="connsiteX5996" fmla="*/ 364822 w 13529165"/>
              <a:gd name="connsiteY5996" fmla="*/ 4805422 h 6208152"/>
              <a:gd name="connsiteX5997" fmla="*/ 413319 w 13529165"/>
              <a:gd name="connsiteY5997" fmla="*/ 4804961 h 6208152"/>
              <a:gd name="connsiteX5998" fmla="*/ 429890 w 13529165"/>
              <a:gd name="connsiteY5998" fmla="*/ 4805054 h 6208152"/>
              <a:gd name="connsiteX5999" fmla="*/ 432002 w 13529165"/>
              <a:gd name="connsiteY5999" fmla="*/ 4791441 h 6208152"/>
              <a:gd name="connsiteX6000" fmla="*/ 395285 w 13529165"/>
              <a:gd name="connsiteY6000" fmla="*/ 4791195 h 6208152"/>
              <a:gd name="connsiteX6001" fmla="*/ 349713 w 13529165"/>
              <a:gd name="connsiteY6001" fmla="*/ 4781731 h 6208152"/>
              <a:gd name="connsiteX6002" fmla="*/ 345814 w 13529165"/>
              <a:gd name="connsiteY6002" fmla="*/ 4650001 h 6208152"/>
              <a:gd name="connsiteX6003" fmla="*/ 345002 w 13529165"/>
              <a:gd name="connsiteY6003" fmla="*/ 4618105 h 6208152"/>
              <a:gd name="connsiteX6004" fmla="*/ 335172 w 13529165"/>
              <a:gd name="connsiteY6004" fmla="*/ 4691207 h 6208152"/>
              <a:gd name="connsiteX6005" fmla="*/ 341671 w 13529165"/>
              <a:gd name="connsiteY6005" fmla="*/ 4703068 h 6208152"/>
              <a:gd name="connsiteX6006" fmla="*/ 332735 w 13529165"/>
              <a:gd name="connsiteY6006" fmla="*/ 4734840 h 6208152"/>
              <a:gd name="connsiteX6007" fmla="*/ 316569 w 13529165"/>
              <a:gd name="connsiteY6007" fmla="*/ 4770239 h 6208152"/>
              <a:gd name="connsiteX6008" fmla="*/ 279852 w 13529165"/>
              <a:gd name="connsiteY6008" fmla="*/ 4797679 h 6208152"/>
              <a:gd name="connsiteX6009" fmla="*/ 266692 w 13529165"/>
              <a:gd name="connsiteY6009" fmla="*/ 4793500 h 6208152"/>
              <a:gd name="connsiteX6010" fmla="*/ 170025 w 13529165"/>
              <a:gd name="connsiteY6010" fmla="*/ 4790519 h 6208152"/>
              <a:gd name="connsiteX6011" fmla="*/ 108937 w 13529165"/>
              <a:gd name="connsiteY6011" fmla="*/ 4789597 h 6208152"/>
              <a:gd name="connsiteX6012" fmla="*/ 79286 w 13529165"/>
              <a:gd name="connsiteY6012" fmla="*/ 4777767 h 6208152"/>
              <a:gd name="connsiteX6013" fmla="*/ 92771 w 13529165"/>
              <a:gd name="connsiteY6013" fmla="*/ 4764216 h 6208152"/>
              <a:gd name="connsiteX6014" fmla="*/ 212428 w 13529165"/>
              <a:gd name="connsiteY6014" fmla="*/ 4755735 h 6208152"/>
              <a:gd name="connsiteX6015" fmla="*/ 262956 w 13529165"/>
              <a:gd name="connsiteY6015" fmla="*/ 4758562 h 6208152"/>
              <a:gd name="connsiteX6016" fmla="*/ 276928 w 13529165"/>
              <a:gd name="connsiteY6016" fmla="*/ 4760437 h 6208152"/>
              <a:gd name="connsiteX6017" fmla="*/ 284726 w 13529165"/>
              <a:gd name="connsiteY6017" fmla="*/ 4754844 h 6208152"/>
              <a:gd name="connsiteX6018" fmla="*/ 291712 w 13529165"/>
              <a:gd name="connsiteY6018" fmla="*/ 4738466 h 6208152"/>
              <a:gd name="connsiteX6019" fmla="*/ 317544 w 13529165"/>
              <a:gd name="connsiteY6019" fmla="*/ 4695201 h 6208152"/>
              <a:gd name="connsiteX6020" fmla="*/ 307878 w 13529165"/>
              <a:gd name="connsiteY6020" fmla="*/ 4673323 h 6208152"/>
              <a:gd name="connsiteX6021" fmla="*/ 312345 w 13529165"/>
              <a:gd name="connsiteY6021" fmla="*/ 4643241 h 6208152"/>
              <a:gd name="connsiteX6022" fmla="*/ 308446 w 13529165"/>
              <a:gd name="connsiteY6022" fmla="*/ 4497990 h 6208152"/>
              <a:gd name="connsiteX6023" fmla="*/ 307878 w 13529165"/>
              <a:gd name="connsiteY6023" fmla="*/ 4497007 h 6208152"/>
              <a:gd name="connsiteX6024" fmla="*/ 285213 w 13529165"/>
              <a:gd name="connsiteY6024" fmla="*/ 4494886 h 6208152"/>
              <a:gd name="connsiteX6025" fmla="*/ 242404 w 13529165"/>
              <a:gd name="connsiteY6025" fmla="*/ 4496023 h 6208152"/>
              <a:gd name="connsiteX6026" fmla="*/ 207798 w 13529165"/>
              <a:gd name="connsiteY6026" fmla="*/ 4496699 h 6208152"/>
              <a:gd name="connsiteX6027" fmla="*/ 154996 w 13529165"/>
              <a:gd name="connsiteY6027" fmla="*/ 4492735 h 6208152"/>
              <a:gd name="connsiteX6028" fmla="*/ 148010 w 13529165"/>
              <a:gd name="connsiteY6028" fmla="*/ 4480106 h 6208152"/>
              <a:gd name="connsiteX6029" fmla="*/ 239235 w 13529165"/>
              <a:gd name="connsiteY6029" fmla="*/ 4467078 h 6208152"/>
              <a:gd name="connsiteX6030" fmla="*/ 272297 w 13529165"/>
              <a:gd name="connsiteY6030" fmla="*/ 4466986 h 6208152"/>
              <a:gd name="connsiteX6031" fmla="*/ 344270 w 13529165"/>
              <a:gd name="connsiteY6031" fmla="*/ 4488495 h 6208152"/>
              <a:gd name="connsiteX6032" fmla="*/ 345976 w 13529165"/>
              <a:gd name="connsiteY6032" fmla="*/ 4512432 h 6208152"/>
              <a:gd name="connsiteX6033" fmla="*/ 364091 w 13529165"/>
              <a:gd name="connsiteY6033" fmla="*/ 4507546 h 6208152"/>
              <a:gd name="connsiteX6034" fmla="*/ 381394 w 13529165"/>
              <a:gd name="connsiteY6034" fmla="*/ 4490585 h 6208152"/>
              <a:gd name="connsiteX6035" fmla="*/ 394310 w 13529165"/>
              <a:gd name="connsiteY6035" fmla="*/ 4466648 h 6208152"/>
              <a:gd name="connsiteX6036" fmla="*/ 499588 w 13529165"/>
              <a:gd name="connsiteY6036" fmla="*/ 4466648 h 6208152"/>
              <a:gd name="connsiteX6037" fmla="*/ 607629 w 13529165"/>
              <a:gd name="connsiteY6037" fmla="*/ 4474084 h 6208152"/>
              <a:gd name="connsiteX6038" fmla="*/ 672453 w 13529165"/>
              <a:gd name="connsiteY6038" fmla="*/ 4466340 h 6208152"/>
              <a:gd name="connsiteX6039" fmla="*/ 682445 w 13529165"/>
              <a:gd name="connsiteY6039" fmla="*/ 4466340 h 6208152"/>
              <a:gd name="connsiteX6040" fmla="*/ 741095 w 13529165"/>
              <a:gd name="connsiteY6040" fmla="*/ 4465511 h 6208152"/>
              <a:gd name="connsiteX6041" fmla="*/ 780737 w 13529165"/>
              <a:gd name="connsiteY6041" fmla="*/ 4466463 h 6208152"/>
              <a:gd name="connsiteX6042" fmla="*/ 806569 w 13529165"/>
              <a:gd name="connsiteY6042" fmla="*/ 4478785 h 6208152"/>
              <a:gd name="connsiteX6043" fmla="*/ 766603 w 13529165"/>
              <a:gd name="connsiteY6043" fmla="*/ 4494149 h 6208152"/>
              <a:gd name="connsiteX6044" fmla="*/ 677652 w 13529165"/>
              <a:gd name="connsiteY6044" fmla="*/ 4498451 h 6208152"/>
              <a:gd name="connsiteX6045" fmla="*/ 609660 w 13529165"/>
              <a:gd name="connsiteY6045" fmla="*/ 4492582 h 6208152"/>
              <a:gd name="connsiteX6046" fmla="*/ 547029 w 13529165"/>
              <a:gd name="connsiteY6046" fmla="*/ 4499834 h 6208152"/>
              <a:gd name="connsiteX6047" fmla="*/ 528264 w 13529165"/>
              <a:gd name="connsiteY6047" fmla="*/ 4499711 h 6208152"/>
              <a:gd name="connsiteX6048" fmla="*/ 518597 w 13529165"/>
              <a:gd name="connsiteY6048" fmla="*/ 4499619 h 6208152"/>
              <a:gd name="connsiteX6049" fmla="*/ 469370 w 13529165"/>
              <a:gd name="connsiteY6049" fmla="*/ 4499188 h 6208152"/>
              <a:gd name="connsiteX6050" fmla="*/ 411532 w 13529165"/>
              <a:gd name="connsiteY6050" fmla="*/ 4512063 h 6208152"/>
              <a:gd name="connsiteX6051" fmla="*/ 409988 w 13529165"/>
              <a:gd name="connsiteY6051" fmla="*/ 4513692 h 6208152"/>
              <a:gd name="connsiteX6052" fmla="*/ 380013 w 13529165"/>
              <a:gd name="connsiteY6052" fmla="*/ 4537537 h 6208152"/>
              <a:gd name="connsiteX6053" fmla="*/ 376926 w 13529165"/>
              <a:gd name="connsiteY6053" fmla="*/ 4646805 h 6208152"/>
              <a:gd name="connsiteX6054" fmla="*/ 381231 w 13529165"/>
              <a:gd name="connsiteY6054" fmla="*/ 4758009 h 6208152"/>
              <a:gd name="connsiteX6055" fmla="*/ 626638 w 13529165"/>
              <a:gd name="connsiteY6055" fmla="*/ 4761789 h 6208152"/>
              <a:gd name="connsiteX6056" fmla="*/ 678627 w 13529165"/>
              <a:gd name="connsiteY6056" fmla="*/ 4761727 h 6208152"/>
              <a:gd name="connsiteX6057" fmla="*/ 846942 w 13529165"/>
              <a:gd name="connsiteY6057" fmla="*/ 4762803 h 6208152"/>
              <a:gd name="connsiteX6058" fmla="*/ 922733 w 13529165"/>
              <a:gd name="connsiteY6058" fmla="*/ 4767381 h 6208152"/>
              <a:gd name="connsiteX6059" fmla="*/ 947265 w 13529165"/>
              <a:gd name="connsiteY6059" fmla="*/ 4756196 h 6208152"/>
              <a:gd name="connsiteX6060" fmla="*/ 975454 w 13529165"/>
              <a:gd name="connsiteY6060" fmla="*/ 4759668 h 6208152"/>
              <a:gd name="connsiteX6061" fmla="*/ 1040196 w 13529165"/>
              <a:gd name="connsiteY6061" fmla="*/ 4763356 h 6208152"/>
              <a:gd name="connsiteX6062" fmla="*/ 1058068 w 13529165"/>
              <a:gd name="connsiteY6062" fmla="*/ 4762895 h 6208152"/>
              <a:gd name="connsiteX6063" fmla="*/ 1093485 w 13529165"/>
              <a:gd name="connsiteY6063" fmla="*/ 4776384 h 6208152"/>
              <a:gd name="connsiteX6064" fmla="*/ 1026549 w 13529165"/>
              <a:gd name="connsiteY6064" fmla="*/ 4790888 h 6208152"/>
              <a:gd name="connsiteX6065" fmla="*/ 940198 w 13529165"/>
              <a:gd name="connsiteY6065" fmla="*/ 4785726 h 6208152"/>
              <a:gd name="connsiteX6066" fmla="*/ 926551 w 13529165"/>
              <a:gd name="connsiteY6066" fmla="*/ 4779273 h 6208152"/>
              <a:gd name="connsiteX6067" fmla="*/ 925251 w 13529165"/>
              <a:gd name="connsiteY6067" fmla="*/ 4781424 h 6208152"/>
              <a:gd name="connsiteX6068" fmla="*/ 861564 w 13529165"/>
              <a:gd name="connsiteY6068" fmla="*/ 4788829 h 6208152"/>
              <a:gd name="connsiteX6069" fmla="*/ 934593 w 13529165"/>
              <a:gd name="connsiteY6069" fmla="*/ 4800629 h 6208152"/>
              <a:gd name="connsiteX6070" fmla="*/ 1014852 w 13529165"/>
              <a:gd name="connsiteY6070" fmla="*/ 4808219 h 6208152"/>
              <a:gd name="connsiteX6071" fmla="*/ 1021432 w 13529165"/>
              <a:gd name="connsiteY6071" fmla="*/ 4807051 h 6208152"/>
              <a:gd name="connsiteX6072" fmla="*/ 1022488 w 13529165"/>
              <a:gd name="connsiteY6072" fmla="*/ 4807112 h 6208152"/>
              <a:gd name="connsiteX6073" fmla="*/ 1100796 w 13529165"/>
              <a:gd name="connsiteY6073" fmla="*/ 4782346 h 6208152"/>
              <a:gd name="connsiteX6074" fmla="*/ 1133452 w 13529165"/>
              <a:gd name="connsiteY6074" fmla="*/ 4774541 h 6208152"/>
              <a:gd name="connsiteX6075" fmla="*/ 1135077 w 13529165"/>
              <a:gd name="connsiteY6075" fmla="*/ 4767105 h 6208152"/>
              <a:gd name="connsiteX6076" fmla="*/ 1157741 w 13529165"/>
              <a:gd name="connsiteY6076" fmla="*/ 4758409 h 6208152"/>
              <a:gd name="connsiteX6077" fmla="*/ 1167571 w 13529165"/>
              <a:gd name="connsiteY6077" fmla="*/ 4754813 h 6208152"/>
              <a:gd name="connsiteX6078" fmla="*/ 1187878 w 13529165"/>
              <a:gd name="connsiteY6078" fmla="*/ 4729740 h 6208152"/>
              <a:gd name="connsiteX6079" fmla="*/ 1201932 w 13529165"/>
              <a:gd name="connsiteY6079" fmla="*/ 4725315 h 6208152"/>
              <a:gd name="connsiteX6080" fmla="*/ 1214848 w 13529165"/>
              <a:gd name="connsiteY6080" fmla="*/ 4733796 h 6208152"/>
              <a:gd name="connsiteX6081" fmla="*/ 1203475 w 13529165"/>
              <a:gd name="connsiteY6081" fmla="*/ 4758624 h 6208152"/>
              <a:gd name="connsiteX6082" fmla="*/ 1198358 w 13529165"/>
              <a:gd name="connsiteY6082" fmla="*/ 4766767 h 6208152"/>
              <a:gd name="connsiteX6083" fmla="*/ 1197870 w 13529165"/>
              <a:gd name="connsiteY6083" fmla="*/ 4771161 h 6208152"/>
              <a:gd name="connsiteX6084" fmla="*/ 1237837 w 13529165"/>
              <a:gd name="connsiteY6084" fmla="*/ 4774694 h 6208152"/>
              <a:gd name="connsiteX6085" fmla="*/ 1232882 w 13529165"/>
              <a:gd name="connsiteY6085" fmla="*/ 4763632 h 6208152"/>
              <a:gd name="connsiteX6086" fmla="*/ 1230607 w 13529165"/>
              <a:gd name="connsiteY6086" fmla="*/ 4696891 h 6208152"/>
              <a:gd name="connsiteX6087" fmla="*/ 1221022 w 13529165"/>
              <a:gd name="connsiteY6087" fmla="*/ 4710012 h 6208152"/>
              <a:gd name="connsiteX6088" fmla="*/ 1207375 w 13529165"/>
              <a:gd name="connsiteY6088" fmla="*/ 4716895 h 6208152"/>
              <a:gd name="connsiteX6089" fmla="*/ 1194865 w 13529165"/>
              <a:gd name="connsiteY6089" fmla="*/ 4700517 h 6208152"/>
              <a:gd name="connsiteX6090" fmla="*/ 1207212 w 13529165"/>
              <a:gd name="connsiteY6090" fmla="*/ 4675874 h 6208152"/>
              <a:gd name="connsiteX6091" fmla="*/ 1220859 w 13529165"/>
              <a:gd name="connsiteY6091" fmla="*/ 4668991 h 6208152"/>
              <a:gd name="connsiteX6092" fmla="*/ 1230526 w 13529165"/>
              <a:gd name="connsiteY6092" fmla="*/ 4674061 h 6208152"/>
              <a:gd name="connsiteX6093" fmla="*/ 1231014 w 13529165"/>
              <a:gd name="connsiteY6093" fmla="*/ 4619703 h 6208152"/>
              <a:gd name="connsiteX6094" fmla="*/ 1232801 w 13529165"/>
              <a:gd name="connsiteY6094" fmla="*/ 4485883 h 6208152"/>
              <a:gd name="connsiteX6095" fmla="*/ 1260339 w 13529165"/>
              <a:gd name="connsiteY6095" fmla="*/ 4471871 h 6208152"/>
              <a:gd name="connsiteX6096" fmla="*/ 1291695 w 13529165"/>
              <a:gd name="connsiteY6096" fmla="*/ 4462161 h 6208152"/>
              <a:gd name="connsiteX6097" fmla="*/ 1091021 w 13529165"/>
              <a:gd name="connsiteY6097" fmla="*/ 4462161 h 6208152"/>
              <a:gd name="connsiteX6098" fmla="*/ 1102251 w 13529165"/>
              <a:gd name="connsiteY6098" fmla="*/ 4464186 h 6208152"/>
              <a:gd name="connsiteX6099" fmla="*/ 1110077 w 13529165"/>
              <a:gd name="connsiteY6099" fmla="*/ 4476958 h 6208152"/>
              <a:gd name="connsiteX6100" fmla="*/ 1091017 w 13529165"/>
              <a:gd name="connsiteY6100" fmla="*/ 4486678 h 6208152"/>
              <a:gd name="connsiteX6101" fmla="*/ 1071961 w 13529165"/>
              <a:gd name="connsiteY6101" fmla="*/ 4476958 h 6208152"/>
              <a:gd name="connsiteX6102" fmla="*/ 1079801 w 13529165"/>
              <a:gd name="connsiteY6102" fmla="*/ 4464179 h 6208152"/>
              <a:gd name="connsiteX6103" fmla="*/ 1091021 w 13529165"/>
              <a:gd name="connsiteY6103" fmla="*/ 4462161 h 6208152"/>
              <a:gd name="connsiteX6104" fmla="*/ 7369236 w 13529165"/>
              <a:gd name="connsiteY6104" fmla="*/ 4461285 h 6208152"/>
              <a:gd name="connsiteX6105" fmla="*/ 7381459 w 13529165"/>
              <a:gd name="connsiteY6105" fmla="*/ 4462535 h 6208152"/>
              <a:gd name="connsiteX6106" fmla="*/ 7386922 w 13529165"/>
              <a:gd name="connsiteY6106" fmla="*/ 4468162 h 6208152"/>
              <a:gd name="connsiteX6107" fmla="*/ 7387757 w 13529165"/>
              <a:gd name="connsiteY6107" fmla="*/ 4465974 h 6208152"/>
              <a:gd name="connsiteX6108" fmla="*/ 7397810 w 13529165"/>
              <a:gd name="connsiteY6108" fmla="*/ 4462161 h 6208152"/>
              <a:gd name="connsiteX6109" fmla="*/ 7418158 w 13529165"/>
              <a:gd name="connsiteY6109" fmla="*/ 4468413 h 6208152"/>
              <a:gd name="connsiteX6110" fmla="*/ 7427089 w 13529165"/>
              <a:gd name="connsiteY6110" fmla="*/ 4473441 h 6208152"/>
              <a:gd name="connsiteX6111" fmla="*/ 7438987 w 13529165"/>
              <a:gd name="connsiteY6111" fmla="*/ 4466055 h 6208152"/>
              <a:gd name="connsiteX6112" fmla="*/ 7447265 w 13529165"/>
              <a:gd name="connsiteY6112" fmla="*/ 4464348 h 6208152"/>
              <a:gd name="connsiteX6113" fmla="*/ 7461975 w 13529165"/>
              <a:gd name="connsiteY6113" fmla="*/ 4478183 h 6208152"/>
              <a:gd name="connsiteX6114" fmla="*/ 7456433 w 13529165"/>
              <a:gd name="connsiteY6114" fmla="*/ 4489815 h 6208152"/>
              <a:gd name="connsiteX6115" fmla="*/ 7454346 w 13529165"/>
              <a:gd name="connsiteY6115" fmla="*/ 4490543 h 6208152"/>
              <a:gd name="connsiteX6116" fmla="*/ 7452996 w 13529165"/>
              <a:gd name="connsiteY6116" fmla="*/ 4498700 h 6208152"/>
              <a:gd name="connsiteX6117" fmla="*/ 7415533 w 13529165"/>
              <a:gd name="connsiteY6117" fmla="*/ 4505942 h 6208152"/>
              <a:gd name="connsiteX6118" fmla="*/ 7343497 w 13529165"/>
              <a:gd name="connsiteY6118" fmla="*/ 4502264 h 6208152"/>
              <a:gd name="connsiteX6119" fmla="*/ 7291908 w 13529165"/>
              <a:gd name="connsiteY6119" fmla="*/ 4490806 h 6208152"/>
              <a:gd name="connsiteX6120" fmla="*/ 7285331 w 13529165"/>
              <a:gd name="connsiteY6120" fmla="*/ 4473715 h 6208152"/>
              <a:gd name="connsiteX6121" fmla="*/ 7288053 w 13529165"/>
              <a:gd name="connsiteY6121" fmla="*/ 4467359 h 6208152"/>
              <a:gd name="connsiteX6122" fmla="*/ 7297441 w 13529165"/>
              <a:gd name="connsiteY6122" fmla="*/ 4467291 h 6208152"/>
              <a:gd name="connsiteX6123" fmla="*/ 7298517 w 13529165"/>
              <a:gd name="connsiteY6123" fmla="*/ 4467767 h 6208152"/>
              <a:gd name="connsiteX6124" fmla="*/ 7347786 w 13529165"/>
              <a:gd name="connsiteY6124" fmla="*/ 4470835 h 6208152"/>
              <a:gd name="connsiteX6125" fmla="*/ 7367830 w 13529165"/>
              <a:gd name="connsiteY6125" fmla="*/ 4461291 h 6208152"/>
              <a:gd name="connsiteX6126" fmla="*/ 2900785 w 13529165"/>
              <a:gd name="connsiteY6126" fmla="*/ 4461285 h 6208152"/>
              <a:gd name="connsiteX6127" fmla="*/ 2921499 w 13529165"/>
              <a:gd name="connsiteY6127" fmla="*/ 4471286 h 6208152"/>
              <a:gd name="connsiteX6128" fmla="*/ 2921707 w 13529165"/>
              <a:gd name="connsiteY6128" fmla="*/ 4472989 h 6208152"/>
              <a:gd name="connsiteX6129" fmla="*/ 2986201 w 13529165"/>
              <a:gd name="connsiteY6129" fmla="*/ 4488611 h 6208152"/>
              <a:gd name="connsiteX6130" fmla="*/ 2984531 w 13529165"/>
              <a:gd name="connsiteY6130" fmla="*/ 4498700 h 6208152"/>
              <a:gd name="connsiteX6131" fmla="*/ 2947070 w 13529165"/>
              <a:gd name="connsiteY6131" fmla="*/ 4505942 h 6208152"/>
              <a:gd name="connsiteX6132" fmla="*/ 2875052 w 13529165"/>
              <a:gd name="connsiteY6132" fmla="*/ 4502264 h 6208152"/>
              <a:gd name="connsiteX6133" fmla="*/ 2823475 w 13529165"/>
              <a:gd name="connsiteY6133" fmla="*/ 4490806 h 6208152"/>
              <a:gd name="connsiteX6134" fmla="*/ 2816899 w 13529165"/>
              <a:gd name="connsiteY6134" fmla="*/ 4473715 h 6208152"/>
              <a:gd name="connsiteX6135" fmla="*/ 2819621 w 13529165"/>
              <a:gd name="connsiteY6135" fmla="*/ 4467359 h 6208152"/>
              <a:gd name="connsiteX6136" fmla="*/ 2829006 w 13529165"/>
              <a:gd name="connsiteY6136" fmla="*/ 4467291 h 6208152"/>
              <a:gd name="connsiteX6137" fmla="*/ 2830082 w 13529165"/>
              <a:gd name="connsiteY6137" fmla="*/ 4467767 h 6208152"/>
              <a:gd name="connsiteX6138" fmla="*/ 2879340 w 13529165"/>
              <a:gd name="connsiteY6138" fmla="*/ 4470835 h 6208152"/>
              <a:gd name="connsiteX6139" fmla="*/ 2899378 w 13529165"/>
              <a:gd name="connsiteY6139" fmla="*/ 4461291 h 6208152"/>
              <a:gd name="connsiteX6140" fmla="*/ 6923498 w 13529165"/>
              <a:gd name="connsiteY6140" fmla="*/ 4460409 h 6208152"/>
              <a:gd name="connsiteX6141" fmla="*/ 6957286 w 13529165"/>
              <a:gd name="connsiteY6141" fmla="*/ 4466587 h 6208152"/>
              <a:gd name="connsiteX6142" fmla="*/ 6974232 w 13529165"/>
              <a:gd name="connsiteY6142" fmla="*/ 4463221 h 6208152"/>
              <a:gd name="connsiteX6143" fmla="*/ 7006783 w 13529165"/>
              <a:gd name="connsiteY6143" fmla="*/ 4467010 h 6208152"/>
              <a:gd name="connsiteX6144" fmla="*/ 7018480 w 13529165"/>
              <a:gd name="connsiteY6144" fmla="*/ 4470301 h 6208152"/>
              <a:gd name="connsiteX6145" fmla="*/ 7020012 w 13529165"/>
              <a:gd name="connsiteY6145" fmla="*/ 4467006 h 6208152"/>
              <a:gd name="connsiteX6146" fmla="*/ 7035283 w 13529165"/>
              <a:gd name="connsiteY6146" fmla="*/ 4462161 h 6208152"/>
              <a:gd name="connsiteX6147" fmla="*/ 7051002 w 13529165"/>
              <a:gd name="connsiteY6147" fmla="*/ 4474674 h 6208152"/>
              <a:gd name="connsiteX6148" fmla="*/ 7032496 w 13529165"/>
              <a:gd name="connsiteY6148" fmla="*/ 4503198 h 6208152"/>
              <a:gd name="connsiteX6149" fmla="*/ 7024383 w 13529165"/>
              <a:gd name="connsiteY6149" fmla="*/ 4505067 h 6208152"/>
              <a:gd name="connsiteX6150" fmla="*/ 7017758 w 13529165"/>
              <a:gd name="connsiteY6150" fmla="*/ 4501678 h 6208152"/>
              <a:gd name="connsiteX6151" fmla="*/ 7016988 w 13529165"/>
              <a:gd name="connsiteY6151" fmla="*/ 4504257 h 6208152"/>
              <a:gd name="connsiteX6152" fmla="*/ 6986830 w 13529165"/>
              <a:gd name="connsiteY6152" fmla="*/ 4511416 h 6208152"/>
              <a:gd name="connsiteX6153" fmla="*/ 6933359 w 13529165"/>
              <a:gd name="connsiteY6153" fmla="*/ 4508430 h 6208152"/>
              <a:gd name="connsiteX6154" fmla="*/ 6923296 w 13529165"/>
              <a:gd name="connsiteY6154" fmla="*/ 4508473 h 6208152"/>
              <a:gd name="connsiteX6155" fmla="*/ 6866638 w 13529165"/>
              <a:gd name="connsiteY6155" fmla="*/ 4493679 h 6208152"/>
              <a:gd name="connsiteX6156" fmla="*/ 6884132 w 13529165"/>
              <a:gd name="connsiteY6156" fmla="*/ 4478991 h 6208152"/>
              <a:gd name="connsiteX6157" fmla="*/ 6884042 w 13529165"/>
              <a:gd name="connsiteY6157" fmla="*/ 4477198 h 6208152"/>
              <a:gd name="connsiteX6158" fmla="*/ 6923498 w 13529165"/>
              <a:gd name="connsiteY6158" fmla="*/ 4460409 h 6208152"/>
              <a:gd name="connsiteX6159" fmla="*/ 2455167 w 13529165"/>
              <a:gd name="connsiteY6159" fmla="*/ 4460409 h 6208152"/>
              <a:gd name="connsiteX6160" fmla="*/ 2488949 w 13529165"/>
              <a:gd name="connsiteY6160" fmla="*/ 4466587 h 6208152"/>
              <a:gd name="connsiteX6161" fmla="*/ 2505892 w 13529165"/>
              <a:gd name="connsiteY6161" fmla="*/ 4463221 h 6208152"/>
              <a:gd name="connsiteX6162" fmla="*/ 2538434 w 13529165"/>
              <a:gd name="connsiteY6162" fmla="*/ 4467010 h 6208152"/>
              <a:gd name="connsiteX6163" fmla="*/ 2559380 w 13529165"/>
              <a:gd name="connsiteY6163" fmla="*/ 4481424 h 6208152"/>
              <a:gd name="connsiteX6164" fmla="*/ 2552790 w 13529165"/>
              <a:gd name="connsiteY6164" fmla="*/ 4490336 h 6208152"/>
              <a:gd name="connsiteX6165" fmla="*/ 2548637 w 13529165"/>
              <a:gd name="connsiteY6165" fmla="*/ 4504257 h 6208152"/>
              <a:gd name="connsiteX6166" fmla="*/ 2518486 w 13529165"/>
              <a:gd name="connsiteY6166" fmla="*/ 4511416 h 6208152"/>
              <a:gd name="connsiteX6167" fmla="*/ 2465025 w 13529165"/>
              <a:gd name="connsiteY6167" fmla="*/ 4508430 h 6208152"/>
              <a:gd name="connsiteX6168" fmla="*/ 2454965 w 13529165"/>
              <a:gd name="connsiteY6168" fmla="*/ 4508473 h 6208152"/>
              <a:gd name="connsiteX6169" fmla="*/ 2398321 w 13529165"/>
              <a:gd name="connsiteY6169" fmla="*/ 4493679 h 6208152"/>
              <a:gd name="connsiteX6170" fmla="*/ 2415812 w 13529165"/>
              <a:gd name="connsiteY6170" fmla="*/ 4478991 h 6208152"/>
              <a:gd name="connsiteX6171" fmla="*/ 2415721 w 13529165"/>
              <a:gd name="connsiteY6171" fmla="*/ 4477198 h 6208152"/>
              <a:gd name="connsiteX6172" fmla="*/ 2455167 w 13529165"/>
              <a:gd name="connsiteY6172" fmla="*/ 4460409 h 6208152"/>
              <a:gd name="connsiteX6173" fmla="*/ 6542471 w 13529165"/>
              <a:gd name="connsiteY6173" fmla="*/ 4459032 h 6208152"/>
              <a:gd name="connsiteX6174" fmla="*/ 6538367 w 13529165"/>
              <a:gd name="connsiteY6174" fmla="*/ 4461675 h 6208152"/>
              <a:gd name="connsiteX6175" fmla="*/ 6540747 w 13529165"/>
              <a:gd name="connsiteY6175" fmla="*/ 4462169 h 6208152"/>
              <a:gd name="connsiteX6176" fmla="*/ 6541998 w 13529165"/>
              <a:gd name="connsiteY6176" fmla="*/ 4462048 h 6208152"/>
              <a:gd name="connsiteX6177" fmla="*/ 6542493 w 13529165"/>
              <a:gd name="connsiteY6177" fmla="*/ 4459129 h 6208152"/>
              <a:gd name="connsiteX6178" fmla="*/ 6542471 w 13529165"/>
              <a:gd name="connsiteY6178" fmla="*/ 4459032 h 6208152"/>
              <a:gd name="connsiteX6179" fmla="*/ 2074247 w 13529165"/>
              <a:gd name="connsiteY6179" fmla="*/ 4459032 h 6208152"/>
              <a:gd name="connsiteX6180" fmla="*/ 2070149 w 13529165"/>
              <a:gd name="connsiteY6180" fmla="*/ 4461675 h 6208152"/>
              <a:gd name="connsiteX6181" fmla="*/ 2072526 w 13529165"/>
              <a:gd name="connsiteY6181" fmla="*/ 4462169 h 6208152"/>
              <a:gd name="connsiteX6182" fmla="*/ 2073775 w 13529165"/>
              <a:gd name="connsiteY6182" fmla="*/ 4462048 h 6208152"/>
              <a:gd name="connsiteX6183" fmla="*/ 2074269 w 13529165"/>
              <a:gd name="connsiteY6183" fmla="*/ 4459129 h 6208152"/>
              <a:gd name="connsiteX6184" fmla="*/ 2074247 w 13529165"/>
              <a:gd name="connsiteY6184" fmla="*/ 4459032 h 6208152"/>
              <a:gd name="connsiteX6185" fmla="*/ 6557458 w 13529165"/>
              <a:gd name="connsiteY6185" fmla="*/ 4458270 h 6208152"/>
              <a:gd name="connsiteX6186" fmla="*/ 6557450 w 13529165"/>
              <a:gd name="connsiteY6186" fmla="*/ 4461359 h 6208152"/>
              <a:gd name="connsiteX6187" fmla="*/ 6557481 w 13529165"/>
              <a:gd name="connsiteY6187" fmla="*/ 4461344 h 6208152"/>
              <a:gd name="connsiteX6188" fmla="*/ 6557481 w 13529165"/>
              <a:gd name="connsiteY6188" fmla="*/ 4458291 h 6208152"/>
              <a:gd name="connsiteX6189" fmla="*/ 6557458 w 13529165"/>
              <a:gd name="connsiteY6189" fmla="*/ 4458270 h 6208152"/>
              <a:gd name="connsiteX6190" fmla="*/ 2089229 w 13529165"/>
              <a:gd name="connsiteY6190" fmla="*/ 4458270 h 6208152"/>
              <a:gd name="connsiteX6191" fmla="*/ 2089221 w 13529165"/>
              <a:gd name="connsiteY6191" fmla="*/ 4461359 h 6208152"/>
              <a:gd name="connsiteX6192" fmla="*/ 2089253 w 13529165"/>
              <a:gd name="connsiteY6192" fmla="*/ 4461344 h 6208152"/>
              <a:gd name="connsiteX6193" fmla="*/ 2089253 w 13529165"/>
              <a:gd name="connsiteY6193" fmla="*/ 4458291 h 6208152"/>
              <a:gd name="connsiteX6194" fmla="*/ 2089229 w 13529165"/>
              <a:gd name="connsiteY6194" fmla="*/ 4458270 h 6208152"/>
              <a:gd name="connsiteX6195" fmla="*/ 6797045 w 13529165"/>
              <a:gd name="connsiteY6195" fmla="*/ 4453404 h 6208152"/>
              <a:gd name="connsiteX6196" fmla="*/ 6820038 w 13529165"/>
              <a:gd name="connsiteY6196" fmla="*/ 4456428 h 6208152"/>
              <a:gd name="connsiteX6197" fmla="*/ 6829341 w 13529165"/>
              <a:gd name="connsiteY6197" fmla="*/ 4470294 h 6208152"/>
              <a:gd name="connsiteX6198" fmla="*/ 6828392 w 13529165"/>
              <a:gd name="connsiteY6198" fmla="*/ 4473249 h 6208152"/>
              <a:gd name="connsiteX6199" fmla="*/ 6830036 w 13529165"/>
              <a:gd name="connsiteY6199" fmla="*/ 4474439 h 6208152"/>
              <a:gd name="connsiteX6200" fmla="*/ 6835987 w 13529165"/>
              <a:gd name="connsiteY6200" fmla="*/ 4473259 h 6208152"/>
              <a:gd name="connsiteX6201" fmla="*/ 6852624 w 13529165"/>
              <a:gd name="connsiteY6201" fmla="*/ 4489604 h 6208152"/>
              <a:gd name="connsiteX6202" fmla="*/ 6839580 w 13529165"/>
              <a:gd name="connsiteY6202" fmla="*/ 4505941 h 6208152"/>
              <a:gd name="connsiteX6203" fmla="*/ 6827258 w 13529165"/>
              <a:gd name="connsiteY6203" fmla="*/ 4498951 h 6208152"/>
              <a:gd name="connsiteX6204" fmla="*/ 6809757 w 13529165"/>
              <a:gd name="connsiteY6204" fmla="*/ 4502363 h 6208152"/>
              <a:gd name="connsiteX6205" fmla="*/ 6752562 w 13529165"/>
              <a:gd name="connsiteY6205" fmla="*/ 4493593 h 6208152"/>
              <a:gd name="connsiteX6206" fmla="*/ 6739199 w 13529165"/>
              <a:gd name="connsiteY6206" fmla="*/ 4488431 h 6208152"/>
              <a:gd name="connsiteX6207" fmla="*/ 6718764 w 13529165"/>
              <a:gd name="connsiteY6207" fmla="*/ 4496407 h 6208152"/>
              <a:gd name="connsiteX6208" fmla="*/ 6702177 w 13529165"/>
              <a:gd name="connsiteY6208" fmla="*/ 4488623 h 6208152"/>
              <a:gd name="connsiteX6209" fmla="*/ 6701936 w 13529165"/>
              <a:gd name="connsiteY6209" fmla="*/ 4475433 h 6208152"/>
              <a:gd name="connsiteX6210" fmla="*/ 6719721 w 13529165"/>
              <a:gd name="connsiteY6210" fmla="*/ 4467273 h 6208152"/>
              <a:gd name="connsiteX6211" fmla="*/ 6739036 w 13529165"/>
              <a:gd name="connsiteY6211" fmla="*/ 4472215 h 6208152"/>
              <a:gd name="connsiteX6212" fmla="*/ 6749657 w 13529165"/>
              <a:gd name="connsiteY6212" fmla="*/ 4468954 h 6208152"/>
              <a:gd name="connsiteX6213" fmla="*/ 6748800 w 13529165"/>
              <a:gd name="connsiteY6213" fmla="*/ 4466736 h 6208152"/>
              <a:gd name="connsiteX6214" fmla="*/ 6754241 w 13529165"/>
              <a:gd name="connsiteY6214" fmla="*/ 4461783 h 6208152"/>
              <a:gd name="connsiteX6215" fmla="*/ 6797045 w 13529165"/>
              <a:gd name="connsiteY6215" fmla="*/ 4453404 h 6208152"/>
              <a:gd name="connsiteX6216" fmla="*/ 2328746 w 13529165"/>
              <a:gd name="connsiteY6216" fmla="*/ 4453404 h 6208152"/>
              <a:gd name="connsiteX6217" fmla="*/ 2351732 w 13529165"/>
              <a:gd name="connsiteY6217" fmla="*/ 4456428 h 6208152"/>
              <a:gd name="connsiteX6218" fmla="*/ 2361035 w 13529165"/>
              <a:gd name="connsiteY6218" fmla="*/ 4470294 h 6208152"/>
              <a:gd name="connsiteX6219" fmla="*/ 2360084 w 13529165"/>
              <a:gd name="connsiteY6219" fmla="*/ 4473249 h 6208152"/>
              <a:gd name="connsiteX6220" fmla="*/ 2361728 w 13529165"/>
              <a:gd name="connsiteY6220" fmla="*/ 4474439 h 6208152"/>
              <a:gd name="connsiteX6221" fmla="*/ 2367679 w 13529165"/>
              <a:gd name="connsiteY6221" fmla="*/ 4473259 h 6208152"/>
              <a:gd name="connsiteX6222" fmla="*/ 2384313 w 13529165"/>
              <a:gd name="connsiteY6222" fmla="*/ 4489604 h 6208152"/>
              <a:gd name="connsiteX6223" fmla="*/ 2371272 w 13529165"/>
              <a:gd name="connsiteY6223" fmla="*/ 4505941 h 6208152"/>
              <a:gd name="connsiteX6224" fmla="*/ 2358951 w 13529165"/>
              <a:gd name="connsiteY6224" fmla="*/ 4498951 h 6208152"/>
              <a:gd name="connsiteX6225" fmla="*/ 2341455 w 13529165"/>
              <a:gd name="connsiteY6225" fmla="*/ 4502363 h 6208152"/>
              <a:gd name="connsiteX6226" fmla="*/ 2284275 w 13529165"/>
              <a:gd name="connsiteY6226" fmla="*/ 4493593 h 6208152"/>
              <a:gd name="connsiteX6227" fmla="*/ 2270914 w 13529165"/>
              <a:gd name="connsiteY6227" fmla="*/ 4488431 h 6208152"/>
              <a:gd name="connsiteX6228" fmla="*/ 2250485 w 13529165"/>
              <a:gd name="connsiteY6228" fmla="*/ 4496407 h 6208152"/>
              <a:gd name="connsiteX6229" fmla="*/ 2233902 w 13529165"/>
              <a:gd name="connsiteY6229" fmla="*/ 4488623 h 6208152"/>
              <a:gd name="connsiteX6230" fmla="*/ 2233660 w 13529165"/>
              <a:gd name="connsiteY6230" fmla="*/ 4475433 h 6208152"/>
              <a:gd name="connsiteX6231" fmla="*/ 2251443 w 13529165"/>
              <a:gd name="connsiteY6231" fmla="*/ 4467273 h 6208152"/>
              <a:gd name="connsiteX6232" fmla="*/ 2270752 w 13529165"/>
              <a:gd name="connsiteY6232" fmla="*/ 4472215 h 6208152"/>
              <a:gd name="connsiteX6233" fmla="*/ 2281372 w 13529165"/>
              <a:gd name="connsiteY6233" fmla="*/ 4468954 h 6208152"/>
              <a:gd name="connsiteX6234" fmla="*/ 2280514 w 13529165"/>
              <a:gd name="connsiteY6234" fmla="*/ 4466736 h 6208152"/>
              <a:gd name="connsiteX6235" fmla="*/ 2285955 w 13529165"/>
              <a:gd name="connsiteY6235" fmla="*/ 4461783 h 6208152"/>
              <a:gd name="connsiteX6236" fmla="*/ 2328746 w 13529165"/>
              <a:gd name="connsiteY6236" fmla="*/ 4453404 h 6208152"/>
              <a:gd name="connsiteX6237" fmla="*/ 6537582 w 13529165"/>
              <a:gd name="connsiteY6237" fmla="*/ 4451318 h 6208152"/>
              <a:gd name="connsiteX6238" fmla="*/ 6533173 w 13529165"/>
              <a:gd name="connsiteY6238" fmla="*/ 4455384 h 6208152"/>
              <a:gd name="connsiteX6239" fmla="*/ 6533448 w 13529165"/>
              <a:gd name="connsiteY6239" fmla="*/ 4456513 h 6208152"/>
              <a:gd name="connsiteX6240" fmla="*/ 6537841 w 13529165"/>
              <a:gd name="connsiteY6240" fmla="*/ 4452714 h 6208152"/>
              <a:gd name="connsiteX6241" fmla="*/ 6539145 w 13529165"/>
              <a:gd name="connsiteY6241" fmla="*/ 4452165 h 6208152"/>
              <a:gd name="connsiteX6242" fmla="*/ 6537582 w 13529165"/>
              <a:gd name="connsiteY6242" fmla="*/ 4451318 h 6208152"/>
              <a:gd name="connsiteX6243" fmla="*/ 2069363 w 13529165"/>
              <a:gd name="connsiteY6243" fmla="*/ 4451318 h 6208152"/>
              <a:gd name="connsiteX6244" fmla="*/ 2064952 w 13529165"/>
              <a:gd name="connsiteY6244" fmla="*/ 4455384 h 6208152"/>
              <a:gd name="connsiteX6245" fmla="*/ 2065228 w 13529165"/>
              <a:gd name="connsiteY6245" fmla="*/ 4456513 h 6208152"/>
              <a:gd name="connsiteX6246" fmla="*/ 2069622 w 13529165"/>
              <a:gd name="connsiteY6246" fmla="*/ 4452714 h 6208152"/>
              <a:gd name="connsiteX6247" fmla="*/ 2070926 w 13529165"/>
              <a:gd name="connsiteY6247" fmla="*/ 4452165 h 6208152"/>
              <a:gd name="connsiteX6248" fmla="*/ 2069363 w 13529165"/>
              <a:gd name="connsiteY6248" fmla="*/ 4451318 h 6208152"/>
              <a:gd name="connsiteX6249" fmla="*/ 9225090 w 13529165"/>
              <a:gd name="connsiteY6249" fmla="*/ 4450778 h 6208152"/>
              <a:gd name="connsiteX6250" fmla="*/ 9266471 w 13529165"/>
              <a:gd name="connsiteY6250" fmla="*/ 4450820 h 6208152"/>
              <a:gd name="connsiteX6251" fmla="*/ 9600842 w 13529165"/>
              <a:gd name="connsiteY6251" fmla="*/ 4461364 h 6208152"/>
              <a:gd name="connsiteX6252" fmla="*/ 9614577 w 13529165"/>
              <a:gd name="connsiteY6252" fmla="*/ 4481209 h 6208152"/>
              <a:gd name="connsiteX6253" fmla="*/ 9619603 w 13529165"/>
              <a:gd name="connsiteY6253" fmla="*/ 4480090 h 6208152"/>
              <a:gd name="connsiteX6254" fmla="*/ 9634858 w 13529165"/>
              <a:gd name="connsiteY6254" fmla="*/ 4495813 h 6208152"/>
              <a:gd name="connsiteX6255" fmla="*/ 9639475 w 13529165"/>
              <a:gd name="connsiteY6255" fmla="*/ 4535295 h 6208152"/>
              <a:gd name="connsiteX6256" fmla="*/ 9653093 w 13529165"/>
              <a:gd name="connsiteY6256" fmla="*/ 4471182 h 6208152"/>
              <a:gd name="connsiteX6257" fmla="*/ 9674718 w 13529165"/>
              <a:gd name="connsiteY6257" fmla="*/ 4456889 h 6208152"/>
              <a:gd name="connsiteX6258" fmla="*/ 9685414 w 13529165"/>
              <a:gd name="connsiteY6258" fmla="*/ 4463104 h 6208152"/>
              <a:gd name="connsiteX6259" fmla="*/ 9680037 w 13529165"/>
              <a:gd name="connsiteY6259" fmla="*/ 4487796 h 6208152"/>
              <a:gd name="connsiteX6260" fmla="*/ 9672146 w 13529165"/>
              <a:gd name="connsiteY6260" fmla="*/ 4543996 h 6208152"/>
              <a:gd name="connsiteX6261" fmla="*/ 9665659 w 13529165"/>
              <a:gd name="connsiteY6261" fmla="*/ 4590936 h 6208152"/>
              <a:gd name="connsiteX6262" fmla="*/ 9670510 w 13529165"/>
              <a:gd name="connsiteY6262" fmla="*/ 4671931 h 6208152"/>
              <a:gd name="connsiteX6263" fmla="*/ 9670510 w 13529165"/>
              <a:gd name="connsiteY6263" fmla="*/ 4738716 h 6208152"/>
              <a:gd name="connsiteX6264" fmla="*/ 9837666 w 13529165"/>
              <a:gd name="connsiteY6264" fmla="*/ 4736748 h 6208152"/>
              <a:gd name="connsiteX6265" fmla="*/ 9902659 w 13529165"/>
              <a:gd name="connsiteY6265" fmla="*/ 4736355 h 6208152"/>
              <a:gd name="connsiteX6266" fmla="*/ 9982087 w 13529165"/>
              <a:gd name="connsiteY6266" fmla="*/ 4737473 h 6208152"/>
              <a:gd name="connsiteX6267" fmla="*/ 10019668 w 13529165"/>
              <a:gd name="connsiteY6267" fmla="*/ 4750586 h 6208152"/>
              <a:gd name="connsiteX6268" fmla="*/ 9984133 w 13529165"/>
              <a:gd name="connsiteY6268" fmla="*/ 4764755 h 6208152"/>
              <a:gd name="connsiteX6269" fmla="*/ 9903652 w 13529165"/>
              <a:gd name="connsiteY6269" fmla="*/ 4768504 h 6208152"/>
              <a:gd name="connsiteX6270" fmla="*/ 9740353 w 13529165"/>
              <a:gd name="connsiteY6270" fmla="*/ 4772088 h 6208152"/>
              <a:gd name="connsiteX6271" fmla="*/ 9642105 w 13529165"/>
              <a:gd name="connsiteY6271" fmla="*/ 4757795 h 6208152"/>
              <a:gd name="connsiteX6272" fmla="*/ 9638072 w 13529165"/>
              <a:gd name="connsiteY6272" fmla="*/ 4737577 h 6208152"/>
              <a:gd name="connsiteX6273" fmla="*/ 9631818 w 13529165"/>
              <a:gd name="connsiteY6273" fmla="*/ 4752574 h 6208152"/>
              <a:gd name="connsiteX6274" fmla="*/ 9619720 w 13529165"/>
              <a:gd name="connsiteY6274" fmla="*/ 4756635 h 6208152"/>
              <a:gd name="connsiteX6275" fmla="*/ 9620947 w 13529165"/>
              <a:gd name="connsiteY6275" fmla="*/ 4760094 h 6208152"/>
              <a:gd name="connsiteX6276" fmla="*/ 9623051 w 13529165"/>
              <a:gd name="connsiteY6276" fmla="*/ 4767800 h 6208152"/>
              <a:gd name="connsiteX6277" fmla="*/ 9615804 w 13529165"/>
              <a:gd name="connsiteY6277" fmla="*/ 4772378 h 6208152"/>
              <a:gd name="connsiteX6278" fmla="*/ 9595348 w 13529165"/>
              <a:gd name="connsiteY6278" fmla="*/ 4775754 h 6208152"/>
              <a:gd name="connsiteX6279" fmla="*/ 9603472 w 13529165"/>
              <a:gd name="connsiteY6279" fmla="*/ 4787935 h 6208152"/>
              <a:gd name="connsiteX6280" fmla="*/ 9601485 w 13529165"/>
              <a:gd name="connsiteY6280" fmla="*/ 4794522 h 6208152"/>
              <a:gd name="connsiteX6281" fmla="*/ 9631234 w 13529165"/>
              <a:gd name="connsiteY6281" fmla="*/ 4772357 h 6208152"/>
              <a:gd name="connsiteX6282" fmla="*/ 9640176 w 13529165"/>
              <a:gd name="connsiteY6282" fmla="*/ 4776044 h 6208152"/>
              <a:gd name="connsiteX6283" fmla="*/ 9644267 w 13529165"/>
              <a:gd name="connsiteY6283" fmla="*/ 4787313 h 6208152"/>
              <a:gd name="connsiteX6284" fmla="*/ 9598855 w 13529165"/>
              <a:gd name="connsiteY6284" fmla="*/ 4841732 h 6208152"/>
              <a:gd name="connsiteX6285" fmla="*/ 9578866 w 13529165"/>
              <a:gd name="connsiteY6285" fmla="*/ 4833756 h 6208152"/>
              <a:gd name="connsiteX6286" fmla="*/ 9598562 w 13529165"/>
              <a:gd name="connsiteY6286" fmla="*/ 4797774 h 6208152"/>
              <a:gd name="connsiteX6287" fmla="*/ 9598679 w 13529165"/>
              <a:gd name="connsiteY6287" fmla="*/ 4797692 h 6208152"/>
              <a:gd name="connsiteX6288" fmla="*/ 9585412 w 13529165"/>
              <a:gd name="connsiteY6288" fmla="*/ 4801482 h 6208152"/>
              <a:gd name="connsiteX6289" fmla="*/ 9576528 w 13529165"/>
              <a:gd name="connsiteY6289" fmla="*/ 4800571 h 6208152"/>
              <a:gd name="connsiteX6290" fmla="*/ 9544792 w 13529165"/>
              <a:gd name="connsiteY6290" fmla="*/ 4811653 h 6208152"/>
              <a:gd name="connsiteX6291" fmla="*/ 9472085 w 13529165"/>
              <a:gd name="connsiteY6291" fmla="*/ 4814761 h 6208152"/>
              <a:gd name="connsiteX6292" fmla="*/ 9447186 w 13529165"/>
              <a:gd name="connsiteY6292" fmla="*/ 4819691 h 6208152"/>
              <a:gd name="connsiteX6293" fmla="*/ 9420126 w 13529165"/>
              <a:gd name="connsiteY6293" fmla="*/ 4829593 h 6208152"/>
              <a:gd name="connsiteX6294" fmla="*/ 9411943 w 13529165"/>
              <a:gd name="connsiteY6294" fmla="*/ 4831416 h 6208152"/>
              <a:gd name="connsiteX6295" fmla="*/ 9386695 w 13529165"/>
              <a:gd name="connsiteY6295" fmla="*/ 4841566 h 6208152"/>
              <a:gd name="connsiteX6296" fmla="*/ 9348529 w 13529165"/>
              <a:gd name="connsiteY6296" fmla="*/ 4829903 h 6208152"/>
              <a:gd name="connsiteX6297" fmla="*/ 9312468 w 13529165"/>
              <a:gd name="connsiteY6297" fmla="*/ 4825822 h 6208152"/>
              <a:gd name="connsiteX6298" fmla="*/ 9290434 w 13529165"/>
              <a:gd name="connsiteY6298" fmla="*/ 4827956 h 6208152"/>
              <a:gd name="connsiteX6299" fmla="*/ 9276582 w 13529165"/>
              <a:gd name="connsiteY6299" fmla="*/ 4819981 h 6208152"/>
              <a:gd name="connsiteX6300" fmla="*/ 9276173 w 13529165"/>
              <a:gd name="connsiteY6300" fmla="*/ 4818386 h 6208152"/>
              <a:gd name="connsiteX6301" fmla="*/ 9246833 w 13529165"/>
              <a:gd name="connsiteY6301" fmla="*/ 4834999 h 6208152"/>
              <a:gd name="connsiteX6302" fmla="*/ 9229474 w 13529165"/>
              <a:gd name="connsiteY6302" fmla="*/ 4843409 h 6208152"/>
              <a:gd name="connsiteX6303" fmla="*/ 9229824 w 13529165"/>
              <a:gd name="connsiteY6303" fmla="*/ 4869386 h 6208152"/>
              <a:gd name="connsiteX6304" fmla="*/ 9217668 w 13529165"/>
              <a:gd name="connsiteY6304" fmla="*/ 4898221 h 6208152"/>
              <a:gd name="connsiteX6305" fmla="*/ 9204284 w 13529165"/>
              <a:gd name="connsiteY6305" fmla="*/ 4882664 h 6208152"/>
              <a:gd name="connsiteX6306" fmla="*/ 9201010 w 13529165"/>
              <a:gd name="connsiteY6306" fmla="*/ 4848298 h 6208152"/>
              <a:gd name="connsiteX6307" fmla="*/ 9203056 w 13529165"/>
              <a:gd name="connsiteY6307" fmla="*/ 4826610 h 6208152"/>
              <a:gd name="connsiteX6308" fmla="*/ 9251099 w 13529165"/>
              <a:gd name="connsiteY6308" fmla="*/ 4796677 h 6208152"/>
              <a:gd name="connsiteX6309" fmla="*/ 9266237 w 13529165"/>
              <a:gd name="connsiteY6309" fmla="*/ 4794315 h 6208152"/>
              <a:gd name="connsiteX6310" fmla="*/ 9279212 w 13529165"/>
              <a:gd name="connsiteY6310" fmla="*/ 4799950 h 6208152"/>
              <a:gd name="connsiteX6311" fmla="*/ 9281433 w 13529165"/>
              <a:gd name="connsiteY6311" fmla="*/ 4805605 h 6208152"/>
              <a:gd name="connsiteX6312" fmla="*/ 9285758 w 13529165"/>
              <a:gd name="connsiteY6312" fmla="*/ 4801917 h 6208152"/>
              <a:gd name="connsiteX6313" fmla="*/ 9336255 w 13529165"/>
              <a:gd name="connsiteY6313" fmla="*/ 4790483 h 6208152"/>
              <a:gd name="connsiteX6314" fmla="*/ 9371031 w 13529165"/>
              <a:gd name="connsiteY6314" fmla="*/ 4800592 h 6208152"/>
              <a:gd name="connsiteX6315" fmla="*/ 9384298 w 13529165"/>
              <a:gd name="connsiteY6315" fmla="*/ 4802352 h 6208152"/>
              <a:gd name="connsiteX6316" fmla="*/ 9417788 w 13529165"/>
              <a:gd name="connsiteY6316" fmla="*/ 4795475 h 6208152"/>
              <a:gd name="connsiteX6317" fmla="*/ 9481436 w 13529165"/>
              <a:gd name="connsiteY6317" fmla="*/ 4785263 h 6208152"/>
              <a:gd name="connsiteX6318" fmla="*/ 9531524 w 13529165"/>
              <a:gd name="connsiteY6318" fmla="*/ 4782528 h 6208152"/>
              <a:gd name="connsiteX6319" fmla="*/ 9553500 w 13529165"/>
              <a:gd name="connsiteY6319" fmla="*/ 4782735 h 6208152"/>
              <a:gd name="connsiteX6320" fmla="*/ 9556423 w 13529165"/>
              <a:gd name="connsiteY6320" fmla="*/ 4777287 h 6208152"/>
              <a:gd name="connsiteX6321" fmla="*/ 9501542 w 13529165"/>
              <a:gd name="connsiteY6321" fmla="*/ 4777764 h 6208152"/>
              <a:gd name="connsiteX6322" fmla="*/ 9464604 w 13529165"/>
              <a:gd name="connsiteY6322" fmla="*/ 4777557 h 6208152"/>
              <a:gd name="connsiteX6323" fmla="*/ 9315916 w 13529165"/>
              <a:gd name="connsiteY6323" fmla="*/ 4776003 h 6208152"/>
              <a:gd name="connsiteX6324" fmla="*/ 9234968 w 13529165"/>
              <a:gd name="connsiteY6324" fmla="*/ 4778841 h 6208152"/>
              <a:gd name="connsiteX6325" fmla="*/ 9197446 w 13529165"/>
              <a:gd name="connsiteY6325" fmla="*/ 4779732 h 6208152"/>
              <a:gd name="connsiteX6326" fmla="*/ 9165534 w 13529165"/>
              <a:gd name="connsiteY6326" fmla="*/ 4777329 h 6208152"/>
              <a:gd name="connsiteX6327" fmla="*/ 9135726 w 13529165"/>
              <a:gd name="connsiteY6327" fmla="*/ 4781306 h 6208152"/>
              <a:gd name="connsiteX6328" fmla="*/ 8972135 w 13529165"/>
              <a:gd name="connsiteY6328" fmla="*/ 4783170 h 6208152"/>
              <a:gd name="connsiteX6329" fmla="*/ 8931457 w 13529165"/>
              <a:gd name="connsiteY6329" fmla="*/ 4783315 h 6208152"/>
              <a:gd name="connsiteX6330" fmla="*/ 8805797 w 13529165"/>
              <a:gd name="connsiteY6330" fmla="*/ 4773932 h 6208152"/>
              <a:gd name="connsiteX6331" fmla="*/ 8768041 w 13529165"/>
              <a:gd name="connsiteY6331" fmla="*/ 4750482 h 6208152"/>
              <a:gd name="connsiteX6332" fmla="*/ 8769677 w 13529165"/>
              <a:gd name="connsiteY6332" fmla="*/ 4736334 h 6208152"/>
              <a:gd name="connsiteX6333" fmla="*/ 8767164 w 13529165"/>
              <a:gd name="connsiteY6333" fmla="*/ 4732626 h 6208152"/>
              <a:gd name="connsiteX6334" fmla="*/ 8760969 w 13529165"/>
              <a:gd name="connsiteY6334" fmla="*/ 4621635 h 6208152"/>
              <a:gd name="connsiteX6335" fmla="*/ 8760267 w 13529165"/>
              <a:gd name="connsiteY6335" fmla="*/ 4519945 h 6208152"/>
              <a:gd name="connsiteX6336" fmla="*/ 8770846 w 13529165"/>
              <a:gd name="connsiteY6336" fmla="*/ 4475802 h 6208152"/>
              <a:gd name="connsiteX6337" fmla="*/ 8786042 w 13529165"/>
              <a:gd name="connsiteY6337" fmla="*/ 4463269 h 6208152"/>
              <a:gd name="connsiteX6338" fmla="*/ 8791185 w 13529165"/>
              <a:gd name="connsiteY6338" fmla="*/ 4463269 h 6208152"/>
              <a:gd name="connsiteX6339" fmla="*/ 8794517 w 13529165"/>
              <a:gd name="connsiteY6339" fmla="*/ 4467371 h 6208152"/>
              <a:gd name="connsiteX6340" fmla="*/ 8796621 w 13529165"/>
              <a:gd name="connsiteY6340" fmla="*/ 4471493 h 6208152"/>
              <a:gd name="connsiteX6341" fmla="*/ 8877043 w 13529165"/>
              <a:gd name="connsiteY6341" fmla="*/ 4454341 h 6208152"/>
              <a:gd name="connsiteX6342" fmla="*/ 9225090 w 13529165"/>
              <a:gd name="connsiteY6342" fmla="*/ 4450778 h 6208152"/>
              <a:gd name="connsiteX6343" fmla="*/ 4756152 w 13529165"/>
              <a:gd name="connsiteY6343" fmla="*/ 4450778 h 6208152"/>
              <a:gd name="connsiteX6344" fmla="*/ 4797522 w 13529165"/>
              <a:gd name="connsiteY6344" fmla="*/ 4450820 h 6208152"/>
              <a:gd name="connsiteX6345" fmla="*/ 5131771 w 13529165"/>
              <a:gd name="connsiteY6345" fmla="*/ 4461364 h 6208152"/>
              <a:gd name="connsiteX6346" fmla="*/ 5145502 w 13529165"/>
              <a:gd name="connsiteY6346" fmla="*/ 4481209 h 6208152"/>
              <a:gd name="connsiteX6347" fmla="*/ 5150527 w 13529165"/>
              <a:gd name="connsiteY6347" fmla="*/ 4480090 h 6208152"/>
              <a:gd name="connsiteX6348" fmla="*/ 5165778 w 13529165"/>
              <a:gd name="connsiteY6348" fmla="*/ 4495813 h 6208152"/>
              <a:gd name="connsiteX6349" fmla="*/ 5170394 w 13529165"/>
              <a:gd name="connsiteY6349" fmla="*/ 4535295 h 6208152"/>
              <a:gd name="connsiteX6350" fmla="*/ 5184009 w 13529165"/>
              <a:gd name="connsiteY6350" fmla="*/ 4471182 h 6208152"/>
              <a:gd name="connsiteX6351" fmla="*/ 5205628 w 13529165"/>
              <a:gd name="connsiteY6351" fmla="*/ 4456889 h 6208152"/>
              <a:gd name="connsiteX6352" fmla="*/ 5216321 w 13529165"/>
              <a:gd name="connsiteY6352" fmla="*/ 4463104 h 6208152"/>
              <a:gd name="connsiteX6353" fmla="*/ 5210946 w 13529165"/>
              <a:gd name="connsiteY6353" fmla="*/ 4487796 h 6208152"/>
              <a:gd name="connsiteX6354" fmla="*/ 5203057 w 13529165"/>
              <a:gd name="connsiteY6354" fmla="*/ 4543996 h 6208152"/>
              <a:gd name="connsiteX6355" fmla="*/ 5196571 w 13529165"/>
              <a:gd name="connsiteY6355" fmla="*/ 4590936 h 6208152"/>
              <a:gd name="connsiteX6356" fmla="*/ 5201421 w 13529165"/>
              <a:gd name="connsiteY6356" fmla="*/ 4671931 h 6208152"/>
              <a:gd name="connsiteX6357" fmla="*/ 5201421 w 13529165"/>
              <a:gd name="connsiteY6357" fmla="*/ 4738716 h 6208152"/>
              <a:gd name="connsiteX6358" fmla="*/ 5368536 w 13529165"/>
              <a:gd name="connsiteY6358" fmla="*/ 4736748 h 6208152"/>
              <a:gd name="connsiteX6359" fmla="*/ 5433512 w 13529165"/>
              <a:gd name="connsiteY6359" fmla="*/ 4736355 h 6208152"/>
              <a:gd name="connsiteX6360" fmla="*/ 5512921 w 13529165"/>
              <a:gd name="connsiteY6360" fmla="*/ 4737473 h 6208152"/>
              <a:gd name="connsiteX6361" fmla="*/ 5550492 w 13529165"/>
              <a:gd name="connsiteY6361" fmla="*/ 4750586 h 6208152"/>
              <a:gd name="connsiteX6362" fmla="*/ 5514966 w 13529165"/>
              <a:gd name="connsiteY6362" fmla="*/ 4764755 h 6208152"/>
              <a:gd name="connsiteX6363" fmla="*/ 5434505 w 13529165"/>
              <a:gd name="connsiteY6363" fmla="*/ 4768504 h 6208152"/>
              <a:gd name="connsiteX6364" fmla="*/ 5271247 w 13529165"/>
              <a:gd name="connsiteY6364" fmla="*/ 4772088 h 6208152"/>
              <a:gd name="connsiteX6365" fmla="*/ 5173024 w 13529165"/>
              <a:gd name="connsiteY6365" fmla="*/ 4757795 h 6208152"/>
              <a:gd name="connsiteX6366" fmla="*/ 5168992 w 13529165"/>
              <a:gd name="connsiteY6366" fmla="*/ 4737577 h 6208152"/>
              <a:gd name="connsiteX6367" fmla="*/ 5162740 w 13529165"/>
              <a:gd name="connsiteY6367" fmla="*/ 4752574 h 6208152"/>
              <a:gd name="connsiteX6368" fmla="*/ 5150644 w 13529165"/>
              <a:gd name="connsiteY6368" fmla="*/ 4756635 h 6208152"/>
              <a:gd name="connsiteX6369" fmla="*/ 5151871 w 13529165"/>
              <a:gd name="connsiteY6369" fmla="*/ 4760094 h 6208152"/>
              <a:gd name="connsiteX6370" fmla="*/ 5153975 w 13529165"/>
              <a:gd name="connsiteY6370" fmla="*/ 4767800 h 6208152"/>
              <a:gd name="connsiteX6371" fmla="*/ 5146729 w 13529165"/>
              <a:gd name="connsiteY6371" fmla="*/ 4772378 h 6208152"/>
              <a:gd name="connsiteX6372" fmla="*/ 5126278 w 13529165"/>
              <a:gd name="connsiteY6372" fmla="*/ 4775754 h 6208152"/>
              <a:gd name="connsiteX6373" fmla="*/ 5134400 w 13529165"/>
              <a:gd name="connsiteY6373" fmla="*/ 4787935 h 6208152"/>
              <a:gd name="connsiteX6374" fmla="*/ 5132413 w 13529165"/>
              <a:gd name="connsiteY6374" fmla="*/ 4794522 h 6208152"/>
              <a:gd name="connsiteX6375" fmla="*/ 5162155 w 13529165"/>
              <a:gd name="connsiteY6375" fmla="*/ 4772357 h 6208152"/>
              <a:gd name="connsiteX6376" fmla="*/ 5171095 w 13529165"/>
              <a:gd name="connsiteY6376" fmla="*/ 4776044 h 6208152"/>
              <a:gd name="connsiteX6377" fmla="*/ 5175185 w 13529165"/>
              <a:gd name="connsiteY6377" fmla="*/ 4787313 h 6208152"/>
              <a:gd name="connsiteX6378" fmla="*/ 5129784 w 13529165"/>
              <a:gd name="connsiteY6378" fmla="*/ 4841732 h 6208152"/>
              <a:gd name="connsiteX6379" fmla="*/ 5109800 w 13529165"/>
              <a:gd name="connsiteY6379" fmla="*/ 4833756 h 6208152"/>
              <a:gd name="connsiteX6380" fmla="*/ 5129492 w 13529165"/>
              <a:gd name="connsiteY6380" fmla="*/ 4797774 h 6208152"/>
              <a:gd name="connsiteX6381" fmla="*/ 5129609 w 13529165"/>
              <a:gd name="connsiteY6381" fmla="*/ 4797692 h 6208152"/>
              <a:gd name="connsiteX6382" fmla="*/ 5116345 w 13529165"/>
              <a:gd name="connsiteY6382" fmla="*/ 4801482 h 6208152"/>
              <a:gd name="connsiteX6383" fmla="*/ 5107463 w 13529165"/>
              <a:gd name="connsiteY6383" fmla="*/ 4800571 h 6208152"/>
              <a:gd name="connsiteX6384" fmla="*/ 5075735 w 13529165"/>
              <a:gd name="connsiteY6384" fmla="*/ 4811653 h 6208152"/>
              <a:gd name="connsiteX6385" fmla="*/ 5003082 w 13529165"/>
              <a:gd name="connsiteY6385" fmla="*/ 4814761 h 6208152"/>
              <a:gd name="connsiteX6386" fmla="*/ 4978190 w 13529165"/>
              <a:gd name="connsiteY6386" fmla="*/ 4819691 h 6208152"/>
              <a:gd name="connsiteX6387" fmla="*/ 4951137 w 13529165"/>
              <a:gd name="connsiteY6387" fmla="*/ 4829593 h 6208152"/>
              <a:gd name="connsiteX6388" fmla="*/ 4942957 w 13529165"/>
              <a:gd name="connsiteY6388" fmla="*/ 4831416 h 6208152"/>
              <a:gd name="connsiteX6389" fmla="*/ 4917714 w 13529165"/>
              <a:gd name="connsiteY6389" fmla="*/ 4841566 h 6208152"/>
              <a:gd name="connsiteX6390" fmla="*/ 4879559 w 13529165"/>
              <a:gd name="connsiteY6390" fmla="*/ 4829903 h 6208152"/>
              <a:gd name="connsiteX6391" fmla="*/ 4843507 w 13529165"/>
              <a:gd name="connsiteY6391" fmla="*/ 4825822 h 6208152"/>
              <a:gd name="connsiteX6392" fmla="*/ 4821478 w 13529165"/>
              <a:gd name="connsiteY6392" fmla="*/ 4827956 h 6208152"/>
              <a:gd name="connsiteX6393" fmla="*/ 4807629 w 13529165"/>
              <a:gd name="connsiteY6393" fmla="*/ 4819981 h 6208152"/>
              <a:gd name="connsiteX6394" fmla="*/ 4807221 w 13529165"/>
              <a:gd name="connsiteY6394" fmla="*/ 4818386 h 6208152"/>
              <a:gd name="connsiteX6395" fmla="*/ 4777889 w 13529165"/>
              <a:gd name="connsiteY6395" fmla="*/ 4834999 h 6208152"/>
              <a:gd name="connsiteX6396" fmla="*/ 4760534 w 13529165"/>
              <a:gd name="connsiteY6396" fmla="*/ 4843409 h 6208152"/>
              <a:gd name="connsiteX6397" fmla="*/ 4760885 w 13529165"/>
              <a:gd name="connsiteY6397" fmla="*/ 4869386 h 6208152"/>
              <a:gd name="connsiteX6398" fmla="*/ 4748731 w 13529165"/>
              <a:gd name="connsiteY6398" fmla="*/ 4898221 h 6208152"/>
              <a:gd name="connsiteX6399" fmla="*/ 4735350 w 13529165"/>
              <a:gd name="connsiteY6399" fmla="*/ 4882664 h 6208152"/>
              <a:gd name="connsiteX6400" fmla="*/ 4735287 w 13529165"/>
              <a:gd name="connsiteY6400" fmla="*/ 4881998 h 6208152"/>
              <a:gd name="connsiteX6401" fmla="*/ 4735467 w 13529165"/>
              <a:gd name="connsiteY6401" fmla="*/ 4895490 h 6208152"/>
              <a:gd name="connsiteX6402" fmla="*/ 4735602 w 13529165"/>
              <a:gd name="connsiteY6402" fmla="*/ 4941890 h 6208152"/>
              <a:gd name="connsiteX6403" fmla="*/ 4719832 w 13529165"/>
              <a:gd name="connsiteY6403" fmla="*/ 5090509 h 6208152"/>
              <a:gd name="connsiteX6404" fmla="*/ 4711557 w 13529165"/>
              <a:gd name="connsiteY6404" fmla="*/ 5093345 h 6208152"/>
              <a:gd name="connsiteX6405" fmla="*/ 4804149 w 13529165"/>
              <a:gd name="connsiteY6405" fmla="*/ 5092373 h 6208152"/>
              <a:gd name="connsiteX6406" fmla="*/ 4802119 w 13529165"/>
              <a:gd name="connsiteY6406" fmla="*/ 5084431 h 6208152"/>
              <a:gd name="connsiteX6407" fmla="*/ 4802744 w 13529165"/>
              <a:gd name="connsiteY6407" fmla="*/ 5078597 h 6208152"/>
              <a:gd name="connsiteX6408" fmla="*/ 4740599 w 13529165"/>
              <a:gd name="connsiteY6408" fmla="*/ 5054286 h 6208152"/>
              <a:gd name="connsiteX6409" fmla="*/ 4744034 w 13529165"/>
              <a:gd name="connsiteY6409" fmla="*/ 5011013 h 6208152"/>
              <a:gd name="connsiteX6410" fmla="*/ 4745284 w 13529165"/>
              <a:gd name="connsiteY6410" fmla="*/ 5009230 h 6208152"/>
              <a:gd name="connsiteX6411" fmla="*/ 4743565 w 13529165"/>
              <a:gd name="connsiteY6411" fmla="*/ 5005584 h 6208152"/>
              <a:gd name="connsiteX6412" fmla="*/ 4743098 w 13529165"/>
              <a:gd name="connsiteY6412" fmla="*/ 4963202 h 6208152"/>
              <a:gd name="connsiteX6413" fmla="*/ 4759960 w 13529165"/>
              <a:gd name="connsiteY6413" fmla="*/ 4944483 h 6208152"/>
              <a:gd name="connsiteX6414" fmla="*/ 4769486 w 13529165"/>
              <a:gd name="connsiteY6414" fmla="*/ 4941971 h 6208152"/>
              <a:gd name="connsiteX6415" fmla="*/ 4779790 w 13529165"/>
              <a:gd name="connsiteY6415" fmla="*/ 4948211 h 6208152"/>
              <a:gd name="connsiteX6416" fmla="*/ 4774013 w 13529165"/>
              <a:gd name="connsiteY6416" fmla="*/ 4966444 h 6208152"/>
              <a:gd name="connsiteX6417" fmla="*/ 4769173 w 13529165"/>
              <a:gd name="connsiteY6417" fmla="*/ 4991727 h 6208152"/>
              <a:gd name="connsiteX6418" fmla="*/ 4765425 w 13529165"/>
              <a:gd name="connsiteY6418" fmla="*/ 5015956 h 6208152"/>
              <a:gd name="connsiteX6419" fmla="*/ 4764801 w 13529165"/>
              <a:gd name="connsiteY6419" fmla="*/ 5016767 h 6208152"/>
              <a:gd name="connsiteX6420" fmla="*/ 4767612 w 13529165"/>
              <a:gd name="connsiteY6420" fmla="*/ 5029895 h 6208152"/>
              <a:gd name="connsiteX6421" fmla="*/ 4813205 w 13529165"/>
              <a:gd name="connsiteY6421" fmla="*/ 5042293 h 6208152"/>
              <a:gd name="connsiteX6422" fmla="*/ 4865044 w 13529165"/>
              <a:gd name="connsiteY6422" fmla="*/ 5051774 h 6208152"/>
              <a:gd name="connsiteX6423" fmla="*/ 5008225 w 13529165"/>
              <a:gd name="connsiteY6423" fmla="*/ 5053800 h 6208152"/>
              <a:gd name="connsiteX6424" fmla="*/ 5454443 w 13529165"/>
              <a:gd name="connsiteY6424" fmla="*/ 5046264 h 6208152"/>
              <a:gd name="connsiteX6425" fmla="*/ 5475054 w 13529165"/>
              <a:gd name="connsiteY6425" fmla="*/ 5047398 h 6208152"/>
              <a:gd name="connsiteX6426" fmla="*/ 5478645 w 13529165"/>
              <a:gd name="connsiteY6426" fmla="*/ 5050397 h 6208152"/>
              <a:gd name="connsiteX6427" fmla="*/ 5515027 w 13529165"/>
              <a:gd name="connsiteY6427" fmla="*/ 5046345 h 6208152"/>
              <a:gd name="connsiteX6428" fmla="*/ 5553906 w 13529165"/>
              <a:gd name="connsiteY6428" fmla="*/ 5055907 h 6208152"/>
              <a:gd name="connsiteX6429" fmla="*/ 5554687 w 13529165"/>
              <a:gd name="connsiteY6429" fmla="*/ 5069926 h 6208152"/>
              <a:gd name="connsiteX6430" fmla="*/ 5537043 w 13529165"/>
              <a:gd name="connsiteY6430" fmla="*/ 5074626 h 6208152"/>
              <a:gd name="connsiteX6431" fmla="*/ 5534857 w 13529165"/>
              <a:gd name="connsiteY6431" fmla="*/ 5074545 h 6208152"/>
              <a:gd name="connsiteX6432" fmla="*/ 5527362 w 13529165"/>
              <a:gd name="connsiteY6432" fmla="*/ 5075437 h 6208152"/>
              <a:gd name="connsiteX6433" fmla="*/ 5557497 w 13529165"/>
              <a:gd name="connsiteY6433" fmla="*/ 5089456 h 6208152"/>
              <a:gd name="connsiteX6434" fmla="*/ 5510186 w 13529165"/>
              <a:gd name="connsiteY6434" fmla="*/ 5109634 h 6208152"/>
              <a:gd name="connsiteX6435" fmla="*/ 5491293 w 13529165"/>
              <a:gd name="connsiteY6435" fmla="*/ 5106311 h 6208152"/>
              <a:gd name="connsiteX6436" fmla="*/ 5483642 w 13529165"/>
              <a:gd name="connsiteY6436" fmla="*/ 5105825 h 6208152"/>
              <a:gd name="connsiteX6437" fmla="*/ 5456473 w 13529165"/>
              <a:gd name="connsiteY6437" fmla="*/ 5108256 h 6208152"/>
              <a:gd name="connsiteX6438" fmla="*/ 5391518 w 13529165"/>
              <a:gd name="connsiteY6438" fmla="*/ 5113118 h 6208152"/>
              <a:gd name="connsiteX6439" fmla="*/ 5338898 w 13529165"/>
              <a:gd name="connsiteY6439" fmla="*/ 5103799 h 6208152"/>
              <a:gd name="connsiteX6440" fmla="*/ 5336712 w 13529165"/>
              <a:gd name="connsiteY6440" fmla="*/ 5100882 h 6208152"/>
              <a:gd name="connsiteX6441" fmla="*/ 5262388 w 13529165"/>
              <a:gd name="connsiteY6441" fmla="*/ 5113037 h 6208152"/>
              <a:gd name="connsiteX6442" fmla="*/ 5209612 w 13529165"/>
              <a:gd name="connsiteY6442" fmla="*/ 5128434 h 6208152"/>
              <a:gd name="connsiteX6443" fmla="*/ 5194935 w 13529165"/>
              <a:gd name="connsiteY6443" fmla="*/ 5141967 h 6208152"/>
              <a:gd name="connsiteX6444" fmla="*/ 5197433 w 13529165"/>
              <a:gd name="connsiteY6444" fmla="*/ 5145532 h 6208152"/>
              <a:gd name="connsiteX6445" fmla="*/ 5199151 w 13529165"/>
              <a:gd name="connsiteY6445" fmla="*/ 5229323 h 6208152"/>
              <a:gd name="connsiteX6446" fmla="*/ 5211173 w 13529165"/>
              <a:gd name="connsiteY6446" fmla="*/ 5359872 h 6208152"/>
              <a:gd name="connsiteX6447" fmla="*/ 5213359 w 13529165"/>
              <a:gd name="connsiteY6447" fmla="*/ 5360763 h 6208152"/>
              <a:gd name="connsiteX6448" fmla="*/ 5237249 w 13529165"/>
              <a:gd name="connsiteY6448" fmla="*/ 5350390 h 6208152"/>
              <a:gd name="connsiteX6449" fmla="*/ 5254425 w 13529165"/>
              <a:gd name="connsiteY6449" fmla="*/ 5354685 h 6208152"/>
              <a:gd name="connsiteX6450" fmla="*/ 5257860 w 13529165"/>
              <a:gd name="connsiteY6450" fmla="*/ 5355901 h 6208152"/>
              <a:gd name="connsiteX6451" fmla="*/ 5258953 w 13529165"/>
              <a:gd name="connsiteY6451" fmla="*/ 5355009 h 6208152"/>
              <a:gd name="connsiteX6452" fmla="*/ 5293773 w 13529165"/>
              <a:gd name="connsiteY6452" fmla="*/ 5346582 h 6208152"/>
              <a:gd name="connsiteX6453" fmla="*/ 5313447 w 13529165"/>
              <a:gd name="connsiteY6453" fmla="*/ 5347311 h 6208152"/>
              <a:gd name="connsiteX6454" fmla="*/ 5449447 w 13529165"/>
              <a:gd name="connsiteY6454" fmla="*/ 5350228 h 6208152"/>
              <a:gd name="connsiteX6455" fmla="*/ 5557341 w 13529165"/>
              <a:gd name="connsiteY6455" fmla="*/ 5365382 h 6208152"/>
              <a:gd name="connsiteX6456" fmla="*/ 5540165 w 13529165"/>
              <a:gd name="connsiteY6456" fmla="*/ 5382643 h 6208152"/>
              <a:gd name="connsiteX6457" fmla="*/ 5440547 w 13529165"/>
              <a:gd name="connsiteY6457" fmla="*/ 5385884 h 6208152"/>
              <a:gd name="connsiteX6458" fmla="*/ 5418062 w 13529165"/>
              <a:gd name="connsiteY6458" fmla="*/ 5385803 h 6208152"/>
              <a:gd name="connsiteX6459" fmla="*/ 5399169 w 13529165"/>
              <a:gd name="connsiteY6459" fmla="*/ 5385722 h 6208152"/>
              <a:gd name="connsiteX6460" fmla="*/ 5307513 w 13529165"/>
              <a:gd name="connsiteY6460" fmla="*/ 5388234 h 6208152"/>
              <a:gd name="connsiteX6461" fmla="*/ 5286590 w 13529165"/>
              <a:gd name="connsiteY6461" fmla="*/ 5384668 h 6208152"/>
              <a:gd name="connsiteX6462" fmla="*/ 5276441 w 13529165"/>
              <a:gd name="connsiteY6462" fmla="*/ 5387100 h 6208152"/>
              <a:gd name="connsiteX6463" fmla="*/ 5240997 w 13529165"/>
              <a:gd name="connsiteY6463" fmla="*/ 5385074 h 6208152"/>
              <a:gd name="connsiteX6464" fmla="*/ 5207114 w 13529165"/>
              <a:gd name="connsiteY6464" fmla="*/ 5392610 h 6208152"/>
              <a:gd name="connsiteX6465" fmla="*/ 5176354 w 13529165"/>
              <a:gd name="connsiteY6465" fmla="*/ 5385965 h 6208152"/>
              <a:gd name="connsiteX6466" fmla="*/ 5170420 w 13529165"/>
              <a:gd name="connsiteY6466" fmla="*/ 5375268 h 6208152"/>
              <a:gd name="connsiteX6467" fmla="*/ 5144188 w 13529165"/>
              <a:gd name="connsiteY6467" fmla="*/ 5387505 h 6208152"/>
              <a:gd name="connsiteX6468" fmla="*/ 4946862 w 13529165"/>
              <a:gd name="connsiteY6468" fmla="*/ 5401605 h 6208152"/>
              <a:gd name="connsiteX6469" fmla="*/ 4730293 w 13529165"/>
              <a:gd name="connsiteY6469" fmla="*/ 5408898 h 6208152"/>
              <a:gd name="connsiteX6470" fmla="*/ 4718583 w 13529165"/>
              <a:gd name="connsiteY6470" fmla="*/ 5409789 h 6208152"/>
              <a:gd name="connsiteX6471" fmla="*/ 4723579 w 13529165"/>
              <a:gd name="connsiteY6471" fmla="*/ 5413436 h 6208152"/>
              <a:gd name="connsiteX6472" fmla="*/ 4727795 w 13529165"/>
              <a:gd name="connsiteY6472" fmla="*/ 5428428 h 6208152"/>
              <a:gd name="connsiteX6473" fmla="*/ 4760897 w 13529165"/>
              <a:gd name="connsiteY6473" fmla="*/ 5416596 h 6208152"/>
              <a:gd name="connsiteX6474" fmla="*/ 4805086 w 13529165"/>
              <a:gd name="connsiteY6474" fmla="*/ 5410600 h 6208152"/>
              <a:gd name="connsiteX6475" fmla="*/ 4901893 w 13529165"/>
              <a:gd name="connsiteY6475" fmla="*/ 5407358 h 6208152"/>
              <a:gd name="connsiteX6476" fmla="*/ 5011660 w 13529165"/>
              <a:gd name="connsiteY6476" fmla="*/ 5414652 h 6208152"/>
              <a:gd name="connsiteX6477" fmla="*/ 5013966 w 13529165"/>
              <a:gd name="connsiteY6477" fmla="*/ 5426645 h 6208152"/>
              <a:gd name="connsiteX6478" fmla="*/ 4990113 w 13529165"/>
              <a:gd name="connsiteY6478" fmla="*/ 5435802 h 6208152"/>
              <a:gd name="connsiteX6479" fmla="*/ 4796342 w 13529165"/>
              <a:gd name="connsiteY6479" fmla="*/ 5444149 h 6208152"/>
              <a:gd name="connsiteX6480" fmla="*/ 4766206 w 13529165"/>
              <a:gd name="connsiteY6480" fmla="*/ 5447066 h 6208152"/>
              <a:gd name="connsiteX6481" fmla="*/ 4752778 w 13529165"/>
              <a:gd name="connsiteY6481" fmla="*/ 5453144 h 6208152"/>
              <a:gd name="connsiteX6482" fmla="*/ 4749656 w 13529165"/>
              <a:gd name="connsiteY6482" fmla="*/ 5456061 h 6208152"/>
              <a:gd name="connsiteX6483" fmla="*/ 4752153 w 13529165"/>
              <a:gd name="connsiteY6483" fmla="*/ 5465866 h 6208152"/>
              <a:gd name="connsiteX6484" fmla="*/ 4754495 w 13529165"/>
              <a:gd name="connsiteY6484" fmla="*/ 5471133 h 6208152"/>
              <a:gd name="connsiteX6485" fmla="*/ 4757462 w 13529165"/>
              <a:gd name="connsiteY6485" fmla="*/ 5470728 h 6208152"/>
              <a:gd name="connsiteX6486" fmla="*/ 4764177 w 13529165"/>
              <a:gd name="connsiteY6486" fmla="*/ 5470728 h 6208152"/>
              <a:gd name="connsiteX6487" fmla="*/ 4767299 w 13529165"/>
              <a:gd name="connsiteY6487" fmla="*/ 5477049 h 6208152"/>
              <a:gd name="connsiteX6488" fmla="*/ 4759492 w 13529165"/>
              <a:gd name="connsiteY6488" fmla="*/ 5498118 h 6208152"/>
              <a:gd name="connsiteX6489" fmla="*/ 4748250 w 13529165"/>
              <a:gd name="connsiteY6489" fmla="*/ 5602006 h 6208152"/>
              <a:gd name="connsiteX6490" fmla="*/ 4746533 w 13529165"/>
              <a:gd name="connsiteY6490" fmla="*/ 5687985 h 6208152"/>
              <a:gd name="connsiteX6491" fmla="*/ 4762615 w 13529165"/>
              <a:gd name="connsiteY6491" fmla="*/ 5687985 h 6208152"/>
              <a:gd name="connsiteX6492" fmla="*/ 4781352 w 13529165"/>
              <a:gd name="connsiteY6492" fmla="*/ 5686445 h 6208152"/>
              <a:gd name="connsiteX6493" fmla="*/ 4936400 w 13529165"/>
              <a:gd name="connsiteY6493" fmla="*/ 5678422 h 6208152"/>
              <a:gd name="connsiteX6494" fmla="*/ 5278627 w 13529165"/>
              <a:gd name="connsiteY6494" fmla="*/ 5673641 h 6208152"/>
              <a:gd name="connsiteX6495" fmla="*/ 5493010 w 13529165"/>
              <a:gd name="connsiteY6495" fmla="*/ 5669509 h 6208152"/>
              <a:gd name="connsiteX6496" fmla="*/ 5498788 w 13529165"/>
              <a:gd name="connsiteY6496" fmla="*/ 5669590 h 6208152"/>
              <a:gd name="connsiteX6497" fmla="*/ 5522521 w 13529165"/>
              <a:gd name="connsiteY6497" fmla="*/ 5545038 h 6208152"/>
              <a:gd name="connsiteX6498" fmla="*/ 5518306 w 13529165"/>
              <a:gd name="connsiteY6498" fmla="*/ 5429157 h 6208152"/>
              <a:gd name="connsiteX6499" fmla="*/ 5428055 w 13529165"/>
              <a:gd name="connsiteY6499" fmla="*/ 5423403 h 6208152"/>
              <a:gd name="connsiteX6500" fmla="*/ 5339210 w 13529165"/>
              <a:gd name="connsiteY6500" fmla="*/ 5419271 h 6208152"/>
              <a:gd name="connsiteX6501" fmla="*/ 5337649 w 13529165"/>
              <a:gd name="connsiteY6501" fmla="*/ 5425024 h 6208152"/>
              <a:gd name="connsiteX6502" fmla="*/ 5310792 w 13529165"/>
              <a:gd name="connsiteY6502" fmla="*/ 5441474 h 6208152"/>
              <a:gd name="connsiteX6503" fmla="*/ 5304234 w 13529165"/>
              <a:gd name="connsiteY6503" fmla="*/ 5443095 h 6208152"/>
              <a:gd name="connsiteX6504" fmla="*/ 5290338 w 13529165"/>
              <a:gd name="connsiteY6504" fmla="*/ 5453225 h 6208152"/>
              <a:gd name="connsiteX6505" fmla="*/ 5279876 w 13529165"/>
              <a:gd name="connsiteY6505" fmla="*/ 5448768 h 6208152"/>
              <a:gd name="connsiteX6506" fmla="*/ 5275348 w 13529165"/>
              <a:gd name="connsiteY6506" fmla="*/ 5436450 h 6208152"/>
              <a:gd name="connsiteX6507" fmla="*/ 5278159 w 13529165"/>
              <a:gd name="connsiteY6507" fmla="*/ 5428590 h 6208152"/>
              <a:gd name="connsiteX6508" fmla="*/ 5264886 w 13529165"/>
              <a:gd name="connsiteY6508" fmla="*/ 5426888 h 6208152"/>
              <a:gd name="connsiteX6509" fmla="*/ 5254581 w 13529165"/>
              <a:gd name="connsiteY6509" fmla="*/ 5428104 h 6208152"/>
              <a:gd name="connsiteX6510" fmla="*/ 5235063 w 13529165"/>
              <a:gd name="connsiteY6510" fmla="*/ 5430616 h 6208152"/>
              <a:gd name="connsiteX6511" fmla="*/ 5223040 w 13529165"/>
              <a:gd name="connsiteY6511" fmla="*/ 5429643 h 6208152"/>
              <a:gd name="connsiteX6512" fmla="*/ 5231160 w 13529165"/>
              <a:gd name="connsiteY6512" fmla="*/ 5448524 h 6208152"/>
              <a:gd name="connsiteX6513" fmla="*/ 5224446 w 13529165"/>
              <a:gd name="connsiteY6513" fmla="*/ 5467892 h 6208152"/>
              <a:gd name="connsiteX6514" fmla="*/ 5225226 w 13529165"/>
              <a:gd name="connsiteY6514" fmla="*/ 5473159 h 6208152"/>
              <a:gd name="connsiteX6515" fmla="*/ 5208987 w 13529165"/>
              <a:gd name="connsiteY6515" fmla="*/ 5490096 h 6208152"/>
              <a:gd name="connsiteX6516" fmla="*/ 5192593 w 13529165"/>
              <a:gd name="connsiteY6516" fmla="*/ 5476887 h 6208152"/>
              <a:gd name="connsiteX6517" fmla="*/ 5200556 w 13529165"/>
              <a:gd name="connsiteY6517" fmla="*/ 5463597 h 6208152"/>
              <a:gd name="connsiteX6518" fmla="*/ 5199619 w 13529165"/>
              <a:gd name="connsiteY6518" fmla="*/ 5461976 h 6208152"/>
              <a:gd name="connsiteX6519" fmla="*/ 5195091 w 13529165"/>
              <a:gd name="connsiteY6519" fmla="*/ 5461814 h 6208152"/>
              <a:gd name="connsiteX6520" fmla="*/ 5190250 w 13529165"/>
              <a:gd name="connsiteY6520" fmla="*/ 5462949 h 6208152"/>
              <a:gd name="connsiteX6521" fmla="*/ 5178071 w 13529165"/>
              <a:gd name="connsiteY6521" fmla="*/ 5477049 h 6208152"/>
              <a:gd name="connsiteX6522" fmla="*/ 5165268 w 13529165"/>
              <a:gd name="connsiteY6522" fmla="*/ 5469837 h 6208152"/>
              <a:gd name="connsiteX6523" fmla="*/ 5159334 w 13529165"/>
              <a:gd name="connsiteY6523" fmla="*/ 5450145 h 6208152"/>
              <a:gd name="connsiteX6524" fmla="*/ 5176510 w 13529165"/>
              <a:gd name="connsiteY6524" fmla="*/ 5434992 h 6208152"/>
              <a:gd name="connsiteX6525" fmla="*/ 5175729 w 13529165"/>
              <a:gd name="connsiteY6525" fmla="*/ 5434992 h 6208152"/>
              <a:gd name="connsiteX6526" fmla="*/ 5172606 w 13529165"/>
              <a:gd name="connsiteY6526" fmla="*/ 5431183 h 6208152"/>
              <a:gd name="connsiteX6527" fmla="*/ 5144813 w 13529165"/>
              <a:gd name="connsiteY6527" fmla="*/ 5447552 h 6208152"/>
              <a:gd name="connsiteX6528" fmla="*/ 5124671 w 13529165"/>
              <a:gd name="connsiteY6528" fmla="*/ 5437585 h 6208152"/>
              <a:gd name="connsiteX6529" fmla="*/ 5121704 w 13529165"/>
              <a:gd name="connsiteY6529" fmla="*/ 5410924 h 6208152"/>
              <a:gd name="connsiteX6530" fmla="*/ 5149029 w 13529165"/>
              <a:gd name="connsiteY6530" fmla="*/ 5396338 h 6208152"/>
              <a:gd name="connsiteX6531" fmla="*/ 5174480 w 13529165"/>
              <a:gd name="connsiteY6531" fmla="*/ 5407602 h 6208152"/>
              <a:gd name="connsiteX6532" fmla="*/ 5174636 w 13529165"/>
              <a:gd name="connsiteY6532" fmla="*/ 5407926 h 6208152"/>
              <a:gd name="connsiteX6533" fmla="*/ 5193061 w 13529165"/>
              <a:gd name="connsiteY6533" fmla="*/ 5397310 h 6208152"/>
              <a:gd name="connsiteX6534" fmla="*/ 5206645 w 13529165"/>
              <a:gd name="connsiteY6534" fmla="*/ 5403307 h 6208152"/>
              <a:gd name="connsiteX6535" fmla="*/ 5207582 w 13529165"/>
              <a:gd name="connsiteY6535" fmla="*/ 5404279 h 6208152"/>
              <a:gd name="connsiteX6536" fmla="*/ 5223196 w 13529165"/>
              <a:gd name="connsiteY6536" fmla="*/ 5402739 h 6208152"/>
              <a:gd name="connsiteX6537" fmla="*/ 5259578 w 13529165"/>
              <a:gd name="connsiteY6537" fmla="*/ 5398688 h 6208152"/>
              <a:gd name="connsiteX6538" fmla="*/ 5274099 w 13529165"/>
              <a:gd name="connsiteY6538" fmla="*/ 5397472 h 6208152"/>
              <a:gd name="connsiteX6539" fmla="*/ 5292992 w 13529165"/>
              <a:gd name="connsiteY6539" fmla="*/ 5402253 h 6208152"/>
              <a:gd name="connsiteX6540" fmla="*/ 5304078 w 13529165"/>
              <a:gd name="connsiteY6540" fmla="*/ 5403388 h 6208152"/>
              <a:gd name="connsiteX6541" fmla="*/ 5310324 w 13529165"/>
              <a:gd name="connsiteY6541" fmla="*/ 5403145 h 6208152"/>
              <a:gd name="connsiteX6542" fmla="*/ 5320161 w 13529165"/>
              <a:gd name="connsiteY6542" fmla="*/ 5402577 h 6208152"/>
              <a:gd name="connsiteX6543" fmla="*/ 5333277 w 13529165"/>
              <a:gd name="connsiteY6543" fmla="*/ 5405738 h 6208152"/>
              <a:gd name="connsiteX6544" fmla="*/ 5336400 w 13529165"/>
              <a:gd name="connsiteY6544" fmla="*/ 5402415 h 6208152"/>
              <a:gd name="connsiteX6545" fmla="*/ 5433520 w 13529165"/>
              <a:gd name="connsiteY6545" fmla="*/ 5393015 h 6208152"/>
              <a:gd name="connsiteX6546" fmla="*/ 5488170 w 13529165"/>
              <a:gd name="connsiteY6546" fmla="*/ 5391637 h 6208152"/>
              <a:gd name="connsiteX6547" fmla="*/ 5540478 w 13529165"/>
              <a:gd name="connsiteY6547" fmla="*/ 5401605 h 6208152"/>
              <a:gd name="connsiteX6548" fmla="*/ 5555155 w 13529165"/>
              <a:gd name="connsiteY6548" fmla="*/ 5539690 h 6208152"/>
              <a:gd name="connsiteX6549" fmla="*/ 5549690 w 13529165"/>
              <a:gd name="connsiteY6549" fmla="*/ 5672912 h 6208152"/>
              <a:gd name="connsiteX6550" fmla="*/ 5509405 w 13529165"/>
              <a:gd name="connsiteY6550" fmla="*/ 5695926 h 6208152"/>
              <a:gd name="connsiteX6551" fmla="*/ 5508000 w 13529165"/>
              <a:gd name="connsiteY6551" fmla="*/ 5696007 h 6208152"/>
              <a:gd name="connsiteX6552" fmla="*/ 5507844 w 13529165"/>
              <a:gd name="connsiteY6552" fmla="*/ 5698925 h 6208152"/>
              <a:gd name="connsiteX6553" fmla="*/ 5507532 w 13529165"/>
              <a:gd name="connsiteY6553" fmla="*/ 5699654 h 6208152"/>
              <a:gd name="connsiteX6554" fmla="*/ 5530016 w 13529165"/>
              <a:gd name="connsiteY6554" fmla="*/ 5697790 h 6208152"/>
              <a:gd name="connsiteX6555" fmla="*/ 5544381 w 13529165"/>
              <a:gd name="connsiteY6555" fmla="*/ 5699573 h 6208152"/>
              <a:gd name="connsiteX6556" fmla="*/ 5557497 w 13529165"/>
              <a:gd name="connsiteY6556" fmla="*/ 5715699 h 6208152"/>
              <a:gd name="connsiteX6557" fmla="*/ 5516900 w 13529165"/>
              <a:gd name="connsiteY6557" fmla="*/ 5731258 h 6208152"/>
              <a:gd name="connsiteX6558" fmla="*/ 5482705 w 13529165"/>
              <a:gd name="connsiteY6558" fmla="*/ 5722263 h 6208152"/>
              <a:gd name="connsiteX6559" fmla="*/ 5482705 w 13529165"/>
              <a:gd name="connsiteY6559" fmla="*/ 5710594 h 6208152"/>
              <a:gd name="connsiteX6560" fmla="*/ 5487233 w 13529165"/>
              <a:gd name="connsiteY6560" fmla="*/ 5706056 h 6208152"/>
              <a:gd name="connsiteX6561" fmla="*/ 5484110 w 13529165"/>
              <a:gd name="connsiteY6561" fmla="*/ 5705407 h 6208152"/>
              <a:gd name="connsiteX6562" fmla="*/ 5470994 w 13529165"/>
              <a:gd name="connsiteY6562" fmla="*/ 5704354 h 6208152"/>
              <a:gd name="connsiteX6563" fmla="*/ 5471619 w 13529165"/>
              <a:gd name="connsiteY6563" fmla="*/ 5705245 h 6208152"/>
              <a:gd name="connsiteX6564" fmla="*/ 5471775 w 13529165"/>
              <a:gd name="connsiteY6564" fmla="*/ 5721777 h 6208152"/>
              <a:gd name="connsiteX6565" fmla="*/ 5434613 w 13529165"/>
              <a:gd name="connsiteY6565" fmla="*/ 5736525 h 6208152"/>
              <a:gd name="connsiteX6566" fmla="*/ 5415408 w 13529165"/>
              <a:gd name="connsiteY6566" fmla="*/ 5733851 h 6208152"/>
              <a:gd name="connsiteX6567" fmla="*/ 5335151 w 13529165"/>
              <a:gd name="connsiteY6567" fmla="*/ 5709783 h 6208152"/>
              <a:gd name="connsiteX6568" fmla="*/ 5367004 w 13529165"/>
              <a:gd name="connsiteY6568" fmla="*/ 5708568 h 6208152"/>
              <a:gd name="connsiteX6569" fmla="*/ 5363881 w 13529165"/>
              <a:gd name="connsiteY6569" fmla="*/ 5702733 h 6208152"/>
              <a:gd name="connsiteX6570" fmla="*/ 5358572 w 13529165"/>
              <a:gd name="connsiteY6570" fmla="*/ 5702733 h 6208152"/>
              <a:gd name="connsiteX6571" fmla="*/ 5229598 w 13529165"/>
              <a:gd name="connsiteY6571" fmla="*/ 5705407 h 6208152"/>
              <a:gd name="connsiteX6572" fmla="*/ 5231160 w 13529165"/>
              <a:gd name="connsiteY6572" fmla="*/ 5704759 h 6208152"/>
              <a:gd name="connsiteX6573" fmla="*/ 5008069 w 13529165"/>
              <a:gd name="connsiteY6573" fmla="*/ 5711566 h 6208152"/>
              <a:gd name="connsiteX6574" fmla="*/ 4794936 w 13529165"/>
              <a:gd name="connsiteY6574" fmla="*/ 5717158 h 6208152"/>
              <a:gd name="connsiteX6575" fmla="*/ 4771515 w 13529165"/>
              <a:gd name="connsiteY6575" fmla="*/ 5721371 h 6208152"/>
              <a:gd name="connsiteX6576" fmla="*/ 4722018 w 13529165"/>
              <a:gd name="connsiteY6576" fmla="*/ 5709540 h 6208152"/>
              <a:gd name="connsiteX6577" fmla="*/ 4720612 w 13529165"/>
              <a:gd name="connsiteY6577" fmla="*/ 5708082 h 6208152"/>
              <a:gd name="connsiteX6578" fmla="*/ 4717803 w 13529165"/>
              <a:gd name="connsiteY6578" fmla="*/ 5710026 h 6208152"/>
              <a:gd name="connsiteX6579" fmla="*/ 4693288 w 13529165"/>
              <a:gd name="connsiteY6579" fmla="*/ 5718211 h 6208152"/>
              <a:gd name="connsiteX6580" fmla="*/ 4648792 w 13529165"/>
              <a:gd name="connsiteY6580" fmla="*/ 5712214 h 6208152"/>
              <a:gd name="connsiteX6581" fmla="*/ 4633957 w 13529165"/>
              <a:gd name="connsiteY6581" fmla="*/ 5710594 h 6208152"/>
              <a:gd name="connsiteX6582" fmla="*/ 4623808 w 13529165"/>
              <a:gd name="connsiteY6582" fmla="*/ 5712782 h 6208152"/>
              <a:gd name="connsiteX6583" fmla="*/ 4607570 w 13529165"/>
              <a:gd name="connsiteY6583" fmla="*/ 5720561 h 6208152"/>
              <a:gd name="connsiteX6584" fmla="*/ 4595705 w 13529165"/>
              <a:gd name="connsiteY6584" fmla="*/ 5712863 h 6208152"/>
              <a:gd name="connsiteX6585" fmla="*/ 4595235 w 13529165"/>
              <a:gd name="connsiteY6585" fmla="*/ 5711566 h 6208152"/>
              <a:gd name="connsiteX6586" fmla="*/ 4551828 w 13529165"/>
              <a:gd name="connsiteY6586" fmla="*/ 5713511 h 6208152"/>
              <a:gd name="connsiteX6587" fmla="*/ 4465355 w 13529165"/>
              <a:gd name="connsiteY6587" fmla="*/ 5718130 h 6208152"/>
              <a:gd name="connsiteX6588" fmla="*/ 4437405 w 13529165"/>
              <a:gd name="connsiteY6588" fmla="*/ 5719832 h 6208152"/>
              <a:gd name="connsiteX6589" fmla="*/ 4411955 w 13529165"/>
              <a:gd name="connsiteY6589" fmla="*/ 5707838 h 6208152"/>
              <a:gd name="connsiteX6590" fmla="*/ 4407894 w 13529165"/>
              <a:gd name="connsiteY6590" fmla="*/ 5712538 h 6208152"/>
              <a:gd name="connsiteX6591" fmla="*/ 4395404 w 13529165"/>
              <a:gd name="connsiteY6591" fmla="*/ 5720237 h 6208152"/>
              <a:gd name="connsiteX6592" fmla="*/ 4406490 w 13529165"/>
              <a:gd name="connsiteY6592" fmla="*/ 5721047 h 6208152"/>
              <a:gd name="connsiteX6593" fmla="*/ 4534182 w 13529165"/>
              <a:gd name="connsiteY6593" fmla="*/ 5728259 h 6208152"/>
              <a:gd name="connsiteX6594" fmla="*/ 4546831 w 13529165"/>
              <a:gd name="connsiteY6594" fmla="*/ 5727935 h 6208152"/>
              <a:gd name="connsiteX6595" fmla="*/ 4572750 w 13529165"/>
              <a:gd name="connsiteY6595" fmla="*/ 5721371 h 6208152"/>
              <a:gd name="connsiteX6596" fmla="*/ 4606634 w 13529165"/>
              <a:gd name="connsiteY6596" fmla="*/ 5722668 h 6208152"/>
              <a:gd name="connsiteX6597" fmla="*/ 4672833 w 13529165"/>
              <a:gd name="connsiteY6597" fmla="*/ 5731582 h 6208152"/>
              <a:gd name="connsiteX6598" fmla="*/ 4798215 w 13529165"/>
              <a:gd name="connsiteY6598" fmla="*/ 5722101 h 6208152"/>
              <a:gd name="connsiteX6599" fmla="*/ 4926095 w 13529165"/>
              <a:gd name="connsiteY6599" fmla="*/ 5717076 h 6208152"/>
              <a:gd name="connsiteX6600" fmla="*/ 4938430 w 13529165"/>
              <a:gd name="connsiteY6600" fmla="*/ 5714078 h 6208152"/>
              <a:gd name="connsiteX6601" fmla="*/ 4946706 w 13529165"/>
              <a:gd name="connsiteY6601" fmla="*/ 5714078 h 6208152"/>
              <a:gd name="connsiteX6602" fmla="*/ 4948736 w 13529165"/>
              <a:gd name="connsiteY6602" fmla="*/ 5721858 h 6208152"/>
              <a:gd name="connsiteX6603" fmla="*/ 4972313 w 13529165"/>
              <a:gd name="connsiteY6603" fmla="*/ 5720885 h 6208152"/>
              <a:gd name="connsiteX6604" fmla="*/ 5001667 w 13529165"/>
              <a:gd name="connsiteY6604" fmla="*/ 5719913 h 6208152"/>
              <a:gd name="connsiteX6605" fmla="*/ 5001980 w 13529165"/>
              <a:gd name="connsiteY6605" fmla="*/ 5719913 h 6208152"/>
              <a:gd name="connsiteX6606" fmla="*/ 5023803 w 13529165"/>
              <a:gd name="connsiteY6606" fmla="*/ 5725585 h 6208152"/>
              <a:gd name="connsiteX6607" fmla="*/ 5038480 w 13529165"/>
              <a:gd name="connsiteY6607" fmla="*/ 5712944 h 6208152"/>
              <a:gd name="connsiteX6608" fmla="*/ 5054250 w 13529165"/>
              <a:gd name="connsiteY6608" fmla="*/ 5717158 h 6208152"/>
              <a:gd name="connsiteX6609" fmla="*/ 5060184 w 13529165"/>
              <a:gd name="connsiteY6609" fmla="*/ 5721047 h 6208152"/>
              <a:gd name="connsiteX6610" fmla="*/ 5060340 w 13529165"/>
              <a:gd name="connsiteY6610" fmla="*/ 5719670 h 6208152"/>
              <a:gd name="connsiteX6611" fmla="*/ 5110930 w 13529165"/>
              <a:gd name="connsiteY6611" fmla="*/ 5719913 h 6208152"/>
              <a:gd name="connsiteX6612" fmla="*/ 5174168 w 13529165"/>
              <a:gd name="connsiteY6612" fmla="*/ 5726315 h 6208152"/>
              <a:gd name="connsiteX6613" fmla="*/ 5181350 w 13529165"/>
              <a:gd name="connsiteY6613" fmla="*/ 5737497 h 6208152"/>
              <a:gd name="connsiteX6614" fmla="*/ 5216014 w 13529165"/>
              <a:gd name="connsiteY6614" fmla="*/ 5722506 h 6208152"/>
              <a:gd name="connsiteX6615" fmla="*/ 5231316 w 13529165"/>
              <a:gd name="connsiteY6615" fmla="*/ 5720804 h 6208152"/>
              <a:gd name="connsiteX6616" fmla="*/ 5243651 w 13529165"/>
              <a:gd name="connsiteY6616" fmla="*/ 5729475 h 6208152"/>
              <a:gd name="connsiteX6617" fmla="*/ 5233814 w 13529165"/>
              <a:gd name="connsiteY6617" fmla="*/ 5744061 h 6208152"/>
              <a:gd name="connsiteX6618" fmla="*/ 5210393 w 13529165"/>
              <a:gd name="connsiteY6618" fmla="*/ 5753461 h 6208152"/>
              <a:gd name="connsiteX6619" fmla="*/ 5209768 w 13529165"/>
              <a:gd name="connsiteY6619" fmla="*/ 5753705 h 6208152"/>
              <a:gd name="connsiteX6620" fmla="*/ 5210549 w 13529165"/>
              <a:gd name="connsiteY6620" fmla="*/ 5756865 h 6208152"/>
              <a:gd name="connsiteX6621" fmla="*/ 5209768 w 13529165"/>
              <a:gd name="connsiteY6621" fmla="*/ 5776151 h 6208152"/>
              <a:gd name="connsiteX6622" fmla="*/ 5205240 w 13529165"/>
              <a:gd name="connsiteY6622" fmla="*/ 5779879 h 6208152"/>
              <a:gd name="connsiteX6623" fmla="*/ 5206021 w 13529165"/>
              <a:gd name="connsiteY6623" fmla="*/ 5793979 h 6208152"/>
              <a:gd name="connsiteX6624" fmla="*/ 5190250 w 13529165"/>
              <a:gd name="connsiteY6624" fmla="*/ 5810348 h 6208152"/>
              <a:gd name="connsiteX6625" fmla="*/ 5183692 w 13529165"/>
              <a:gd name="connsiteY6625" fmla="*/ 5811321 h 6208152"/>
              <a:gd name="connsiteX6626" fmla="*/ 5183224 w 13529165"/>
              <a:gd name="connsiteY6626" fmla="*/ 5834497 h 6208152"/>
              <a:gd name="connsiteX6627" fmla="*/ 5186659 w 13529165"/>
              <a:gd name="connsiteY6627" fmla="*/ 5834011 h 6208152"/>
              <a:gd name="connsiteX6628" fmla="*/ 5203679 w 13529165"/>
              <a:gd name="connsiteY6628" fmla="*/ 5850380 h 6208152"/>
              <a:gd name="connsiteX6629" fmla="*/ 5204615 w 13529165"/>
              <a:gd name="connsiteY6629" fmla="*/ 5878986 h 6208152"/>
              <a:gd name="connsiteX6630" fmla="*/ 5192124 w 13529165"/>
              <a:gd name="connsiteY6630" fmla="*/ 5885306 h 6208152"/>
              <a:gd name="connsiteX6631" fmla="*/ 5181975 w 13529165"/>
              <a:gd name="connsiteY6631" fmla="*/ 5880444 h 6208152"/>
              <a:gd name="connsiteX6632" fmla="*/ 5181819 w 13529165"/>
              <a:gd name="connsiteY6632" fmla="*/ 5889520 h 6208152"/>
              <a:gd name="connsiteX6633" fmla="*/ 5199307 w 13529165"/>
              <a:gd name="connsiteY6633" fmla="*/ 5901108 h 6208152"/>
              <a:gd name="connsiteX6634" fmla="*/ 5205084 w 13529165"/>
              <a:gd name="connsiteY6634" fmla="*/ 5917964 h 6208152"/>
              <a:gd name="connsiteX6635" fmla="*/ 5197433 w 13529165"/>
              <a:gd name="connsiteY6635" fmla="*/ 5929066 h 6208152"/>
              <a:gd name="connsiteX6636" fmla="*/ 5188689 w 13529165"/>
              <a:gd name="connsiteY6636" fmla="*/ 5931497 h 6208152"/>
              <a:gd name="connsiteX6637" fmla="*/ 5189626 w 13529165"/>
              <a:gd name="connsiteY6637" fmla="*/ 5939033 h 6208152"/>
              <a:gd name="connsiteX6638" fmla="*/ 5204615 w 13529165"/>
              <a:gd name="connsiteY6638" fmla="*/ 5960588 h 6208152"/>
              <a:gd name="connsiteX6639" fmla="*/ 5261451 w 13529165"/>
              <a:gd name="connsiteY6639" fmla="*/ 5973716 h 6208152"/>
              <a:gd name="connsiteX6640" fmla="*/ 5318131 w 13529165"/>
              <a:gd name="connsiteY6640" fmla="*/ 5968611 h 6208152"/>
              <a:gd name="connsiteX6641" fmla="*/ 5333901 w 13529165"/>
              <a:gd name="connsiteY6641" fmla="*/ 5965208 h 6208152"/>
              <a:gd name="connsiteX6642" fmla="*/ 5349047 w 13529165"/>
              <a:gd name="connsiteY6642" fmla="*/ 5972582 h 6208152"/>
              <a:gd name="connsiteX6643" fmla="*/ 5349672 w 13529165"/>
              <a:gd name="connsiteY6643" fmla="*/ 5973797 h 6208152"/>
              <a:gd name="connsiteX6644" fmla="*/ 5434457 w 13529165"/>
              <a:gd name="connsiteY6644" fmla="*/ 5966018 h 6208152"/>
              <a:gd name="connsiteX6645" fmla="*/ 5530485 w 13529165"/>
              <a:gd name="connsiteY6645" fmla="*/ 5959211 h 6208152"/>
              <a:gd name="connsiteX6646" fmla="*/ 5542195 w 13529165"/>
              <a:gd name="connsiteY6646" fmla="*/ 5956942 h 6208152"/>
              <a:gd name="connsiteX6647" fmla="*/ 5557497 w 13529165"/>
              <a:gd name="connsiteY6647" fmla="*/ 5970880 h 6208152"/>
              <a:gd name="connsiteX6648" fmla="*/ 5460221 w 13529165"/>
              <a:gd name="connsiteY6648" fmla="*/ 5996730 h 6208152"/>
              <a:gd name="connsiteX6649" fmla="*/ 5493947 w 13529165"/>
              <a:gd name="connsiteY6649" fmla="*/ 5995596 h 6208152"/>
              <a:gd name="connsiteX6650" fmla="*/ 5515027 w 13529165"/>
              <a:gd name="connsiteY6650" fmla="*/ 5994948 h 6208152"/>
              <a:gd name="connsiteX6651" fmla="*/ 5539541 w 13529165"/>
              <a:gd name="connsiteY6651" fmla="*/ 5996649 h 6208152"/>
              <a:gd name="connsiteX6652" fmla="*/ 5557341 w 13529165"/>
              <a:gd name="connsiteY6652" fmla="*/ 6025822 h 6208152"/>
              <a:gd name="connsiteX6653" fmla="*/ 5545318 w 13529165"/>
              <a:gd name="connsiteY6653" fmla="*/ 6047945 h 6208152"/>
              <a:gd name="connsiteX6654" fmla="*/ 5531421 w 13529165"/>
              <a:gd name="connsiteY6654" fmla="*/ 6036195 h 6208152"/>
              <a:gd name="connsiteX6655" fmla="*/ 5473337 w 13529165"/>
              <a:gd name="connsiteY6655" fmla="*/ 6032224 h 6208152"/>
              <a:gd name="connsiteX6656" fmla="*/ 5344207 w 13529165"/>
              <a:gd name="connsiteY6656" fmla="*/ 6033845 h 6208152"/>
              <a:gd name="connsiteX6657" fmla="*/ 5260514 w 13529165"/>
              <a:gd name="connsiteY6657" fmla="*/ 6035303 h 6208152"/>
              <a:gd name="connsiteX6658" fmla="*/ 5271913 w 13529165"/>
              <a:gd name="connsiteY6658" fmla="*/ 6047378 h 6208152"/>
              <a:gd name="connsiteX6659" fmla="*/ 5256611 w 13529165"/>
              <a:gd name="connsiteY6659" fmla="*/ 6063017 h 6208152"/>
              <a:gd name="connsiteX6660" fmla="*/ 5248179 w 13529165"/>
              <a:gd name="connsiteY6660" fmla="*/ 6064719 h 6208152"/>
              <a:gd name="connsiteX6661" fmla="*/ 5233502 w 13529165"/>
              <a:gd name="connsiteY6661" fmla="*/ 6050943 h 6208152"/>
              <a:gd name="connsiteX6662" fmla="*/ 5245837 w 13529165"/>
              <a:gd name="connsiteY6662" fmla="*/ 6035546 h 6208152"/>
              <a:gd name="connsiteX6663" fmla="*/ 5047536 w 13529165"/>
              <a:gd name="connsiteY6663" fmla="*/ 6039679 h 6208152"/>
              <a:gd name="connsiteX6664" fmla="*/ 5051596 w 13529165"/>
              <a:gd name="connsiteY6664" fmla="*/ 6045352 h 6208152"/>
              <a:gd name="connsiteX6665" fmla="*/ 5045662 w 13529165"/>
              <a:gd name="connsiteY6665" fmla="*/ 6069014 h 6208152"/>
              <a:gd name="connsiteX6666" fmla="*/ 5023646 w 13529165"/>
              <a:gd name="connsiteY6666" fmla="*/ 6054509 h 6208152"/>
              <a:gd name="connsiteX6667" fmla="*/ 5026925 w 13529165"/>
              <a:gd name="connsiteY6667" fmla="*/ 6040246 h 6208152"/>
              <a:gd name="connsiteX6668" fmla="*/ 4841934 w 13529165"/>
              <a:gd name="connsiteY6668" fmla="*/ 6049403 h 6208152"/>
              <a:gd name="connsiteX6669" fmla="*/ 4791501 w 13529165"/>
              <a:gd name="connsiteY6669" fmla="*/ 6058155 h 6208152"/>
              <a:gd name="connsiteX6670" fmla="*/ 4759492 w 13529165"/>
              <a:gd name="connsiteY6670" fmla="*/ 6063261 h 6208152"/>
              <a:gd name="connsiteX6671" fmla="*/ 4752310 w 13529165"/>
              <a:gd name="connsiteY6671" fmla="*/ 6065692 h 6208152"/>
              <a:gd name="connsiteX6672" fmla="*/ 4753715 w 13529165"/>
              <a:gd name="connsiteY6672" fmla="*/ 6073309 h 6208152"/>
              <a:gd name="connsiteX6673" fmla="*/ 4753247 w 13529165"/>
              <a:gd name="connsiteY6673" fmla="*/ 6105723 h 6208152"/>
              <a:gd name="connsiteX6674" fmla="*/ 4755588 w 13529165"/>
              <a:gd name="connsiteY6674" fmla="*/ 6122255 h 6208152"/>
              <a:gd name="connsiteX6675" fmla="*/ 4759648 w 13529165"/>
              <a:gd name="connsiteY6675" fmla="*/ 6153939 h 6208152"/>
              <a:gd name="connsiteX6676" fmla="*/ 4750435 w 13529165"/>
              <a:gd name="connsiteY6676" fmla="*/ 6182464 h 6208152"/>
              <a:gd name="connsiteX6677" fmla="*/ 4730918 w 13529165"/>
              <a:gd name="connsiteY6677" fmla="*/ 6207261 h 6208152"/>
              <a:gd name="connsiteX6678" fmla="*/ 4722330 w 13529165"/>
              <a:gd name="connsiteY6678" fmla="*/ 6203857 h 6208152"/>
              <a:gd name="connsiteX6679" fmla="*/ 4721706 w 13529165"/>
              <a:gd name="connsiteY6679" fmla="*/ 6204425 h 6208152"/>
              <a:gd name="connsiteX6680" fmla="*/ 4713275 w 13529165"/>
              <a:gd name="connsiteY6680" fmla="*/ 6208152 h 6208152"/>
              <a:gd name="connsiteX6681" fmla="*/ 4702969 w 13529165"/>
              <a:gd name="connsiteY6681" fmla="*/ 6203209 h 6208152"/>
              <a:gd name="connsiteX6682" fmla="*/ 4696255 w 13529165"/>
              <a:gd name="connsiteY6682" fmla="*/ 6137165 h 6208152"/>
              <a:gd name="connsiteX6683" fmla="*/ 4700158 w 13529165"/>
              <a:gd name="connsiteY6683" fmla="*/ 6072256 h 6208152"/>
              <a:gd name="connsiteX6684" fmla="*/ 4697192 w 13529165"/>
              <a:gd name="connsiteY6684" fmla="*/ 6055157 h 6208152"/>
              <a:gd name="connsiteX6685" fmla="*/ 4697658 w 13529165"/>
              <a:gd name="connsiteY6685" fmla="*/ 6048026 h 6208152"/>
              <a:gd name="connsiteX6686" fmla="*/ 4689228 w 13529165"/>
              <a:gd name="connsiteY6686" fmla="*/ 6048593 h 6208152"/>
              <a:gd name="connsiteX6687" fmla="*/ 4662217 w 13529165"/>
              <a:gd name="connsiteY6687" fmla="*/ 6029793 h 6208152"/>
              <a:gd name="connsiteX6688" fmla="*/ 4677517 w 13529165"/>
              <a:gd name="connsiteY6688" fmla="*/ 6010912 h 6208152"/>
              <a:gd name="connsiteX6689" fmla="*/ 4675332 w 13529165"/>
              <a:gd name="connsiteY6689" fmla="*/ 6010020 h 6208152"/>
              <a:gd name="connsiteX6690" fmla="*/ 4655974 w 13529165"/>
              <a:gd name="connsiteY6690" fmla="*/ 6010182 h 6208152"/>
              <a:gd name="connsiteX6691" fmla="*/ 4648167 w 13529165"/>
              <a:gd name="connsiteY6691" fmla="*/ 6013262 h 6208152"/>
              <a:gd name="connsiteX6692" fmla="*/ 4494395 w 13529165"/>
              <a:gd name="connsiteY6692" fmla="*/ 6018610 h 6208152"/>
              <a:gd name="connsiteX6693" fmla="*/ 4383224 w 13529165"/>
              <a:gd name="connsiteY6693" fmla="*/ 6016341 h 6208152"/>
              <a:gd name="connsiteX6694" fmla="*/ 4375103 w 13529165"/>
              <a:gd name="connsiteY6694" fmla="*/ 6028334 h 6208152"/>
              <a:gd name="connsiteX6695" fmla="*/ 4363705 w 13529165"/>
              <a:gd name="connsiteY6695" fmla="*/ 6030441 h 6208152"/>
              <a:gd name="connsiteX6696" fmla="*/ 4352463 w 13529165"/>
              <a:gd name="connsiteY6696" fmla="*/ 6028334 h 6208152"/>
              <a:gd name="connsiteX6697" fmla="*/ 4344498 w 13529165"/>
              <a:gd name="connsiteY6697" fmla="*/ 6015125 h 6208152"/>
              <a:gd name="connsiteX6698" fmla="*/ 4348403 w 13529165"/>
              <a:gd name="connsiteY6698" fmla="*/ 6008643 h 6208152"/>
              <a:gd name="connsiteX6699" fmla="*/ 4332789 w 13529165"/>
              <a:gd name="connsiteY6699" fmla="*/ 5991058 h 6208152"/>
              <a:gd name="connsiteX6700" fmla="*/ 4330291 w 13529165"/>
              <a:gd name="connsiteY6700" fmla="*/ 5968125 h 6208152"/>
              <a:gd name="connsiteX6701" fmla="*/ 4336381 w 13529165"/>
              <a:gd name="connsiteY6701" fmla="*/ 5963020 h 6208152"/>
              <a:gd name="connsiteX6702" fmla="*/ 4335910 w 13529165"/>
              <a:gd name="connsiteY6702" fmla="*/ 5956861 h 6208152"/>
              <a:gd name="connsiteX6703" fmla="*/ 4329355 w 13529165"/>
              <a:gd name="connsiteY6703" fmla="*/ 5953376 h 6208152"/>
              <a:gd name="connsiteX6704" fmla="*/ 4326699 w 13529165"/>
              <a:gd name="connsiteY6704" fmla="*/ 5930686 h 6208152"/>
              <a:gd name="connsiteX6705" fmla="*/ 4334819 w 13529165"/>
              <a:gd name="connsiteY6705" fmla="*/ 5921691 h 6208152"/>
              <a:gd name="connsiteX6706" fmla="*/ 4324983 w 13529165"/>
              <a:gd name="connsiteY6706" fmla="*/ 5917964 h 6208152"/>
              <a:gd name="connsiteX6707" fmla="*/ 4323734 w 13529165"/>
              <a:gd name="connsiteY6707" fmla="*/ 5916424 h 6208152"/>
              <a:gd name="connsiteX6708" fmla="*/ 4320611 w 13529165"/>
              <a:gd name="connsiteY6708" fmla="*/ 5962128 h 6208152"/>
              <a:gd name="connsiteX6709" fmla="*/ 4317488 w 13529165"/>
              <a:gd name="connsiteY6709" fmla="*/ 5965370 h 6208152"/>
              <a:gd name="connsiteX6710" fmla="*/ 4316084 w 13529165"/>
              <a:gd name="connsiteY6710" fmla="*/ 5965451 h 6208152"/>
              <a:gd name="connsiteX6711" fmla="*/ 4316084 w 13529165"/>
              <a:gd name="connsiteY6711" fmla="*/ 5969664 h 6208152"/>
              <a:gd name="connsiteX6712" fmla="*/ 4275642 w 13529165"/>
              <a:gd name="connsiteY6712" fmla="*/ 6022824 h 6208152"/>
              <a:gd name="connsiteX6713" fmla="*/ 4276733 w 13529165"/>
              <a:gd name="connsiteY6713" fmla="*/ 6022905 h 6208152"/>
              <a:gd name="connsiteX6714" fmla="*/ 4300781 w 13529165"/>
              <a:gd name="connsiteY6714" fmla="*/ 6028901 h 6208152"/>
              <a:gd name="connsiteX6715" fmla="*/ 4312963 w 13529165"/>
              <a:gd name="connsiteY6715" fmla="*/ 6043164 h 6208152"/>
              <a:gd name="connsiteX6716" fmla="*/ 4286884 w 13529165"/>
              <a:gd name="connsiteY6716" fmla="*/ 6061235 h 6208152"/>
              <a:gd name="connsiteX6717" fmla="*/ 4260495 w 13529165"/>
              <a:gd name="connsiteY6717" fmla="*/ 6066421 h 6208152"/>
              <a:gd name="connsiteX6718" fmla="*/ 4240980 w 13529165"/>
              <a:gd name="connsiteY6718" fmla="*/ 6061559 h 6208152"/>
              <a:gd name="connsiteX6719" fmla="*/ 4221930 w 13529165"/>
              <a:gd name="connsiteY6719" fmla="*/ 6051591 h 6208152"/>
              <a:gd name="connsiteX6720" fmla="*/ 4202411 w 13529165"/>
              <a:gd name="connsiteY6720" fmla="*/ 6061154 h 6208152"/>
              <a:gd name="connsiteX6721" fmla="*/ 4201160 w 13529165"/>
              <a:gd name="connsiteY6721" fmla="*/ 6061154 h 6208152"/>
              <a:gd name="connsiteX6722" fmla="*/ 4186642 w 13529165"/>
              <a:gd name="connsiteY6722" fmla="*/ 6057912 h 6208152"/>
              <a:gd name="connsiteX6723" fmla="*/ 4171339 w 13529165"/>
              <a:gd name="connsiteY6723" fmla="*/ 6061640 h 6208152"/>
              <a:gd name="connsiteX6724" fmla="*/ 4149170 w 13529165"/>
              <a:gd name="connsiteY6724" fmla="*/ 6046324 h 6208152"/>
              <a:gd name="connsiteX6725" fmla="*/ 4171339 w 13529165"/>
              <a:gd name="connsiteY6725" fmla="*/ 6031008 h 6208152"/>
              <a:gd name="connsiteX6726" fmla="*/ 4181958 w 13529165"/>
              <a:gd name="connsiteY6726" fmla="*/ 6032548 h 6208152"/>
              <a:gd name="connsiteX6727" fmla="*/ 4190233 w 13529165"/>
              <a:gd name="connsiteY6727" fmla="*/ 6028820 h 6208152"/>
              <a:gd name="connsiteX6728" fmla="*/ 4191795 w 13529165"/>
              <a:gd name="connsiteY6728" fmla="*/ 6028820 h 6208152"/>
              <a:gd name="connsiteX6729" fmla="*/ 4193357 w 13529165"/>
              <a:gd name="connsiteY6729" fmla="*/ 6029307 h 6208152"/>
              <a:gd name="connsiteX6730" fmla="*/ 4202879 w 13529165"/>
              <a:gd name="connsiteY6730" fmla="*/ 6033196 h 6208152"/>
              <a:gd name="connsiteX6731" fmla="*/ 4247693 w 13529165"/>
              <a:gd name="connsiteY6731" fmla="*/ 6035627 h 6208152"/>
              <a:gd name="connsiteX6732" fmla="*/ 4260027 w 13529165"/>
              <a:gd name="connsiteY6732" fmla="*/ 6035871 h 6208152"/>
              <a:gd name="connsiteX6733" fmla="*/ 4260495 w 13529165"/>
              <a:gd name="connsiteY6733" fmla="*/ 6030927 h 6208152"/>
              <a:gd name="connsiteX6734" fmla="*/ 4266740 w 13529165"/>
              <a:gd name="connsiteY6734" fmla="*/ 6023958 h 6208152"/>
              <a:gd name="connsiteX6735" fmla="*/ 4217401 w 13529165"/>
              <a:gd name="connsiteY6735" fmla="*/ 6025660 h 6208152"/>
              <a:gd name="connsiteX6736" fmla="*/ 3920732 w 13529165"/>
              <a:gd name="connsiteY6736" fmla="*/ 6025822 h 6208152"/>
              <a:gd name="connsiteX6737" fmla="*/ 3629374 w 13529165"/>
              <a:gd name="connsiteY6737" fmla="*/ 6026714 h 6208152"/>
              <a:gd name="connsiteX6738" fmla="*/ 3588465 w 13529165"/>
              <a:gd name="connsiteY6738" fmla="*/ 6026876 h 6208152"/>
              <a:gd name="connsiteX6739" fmla="*/ 3516791 w 13529165"/>
              <a:gd name="connsiteY6739" fmla="*/ 6026308 h 6208152"/>
              <a:gd name="connsiteX6740" fmla="*/ 3455588 w 13529165"/>
              <a:gd name="connsiteY6740" fmla="*/ 6024850 h 6208152"/>
              <a:gd name="connsiteX6741" fmla="*/ 3455588 w 13529165"/>
              <a:gd name="connsiteY6741" fmla="*/ 6000701 h 6208152"/>
              <a:gd name="connsiteX6742" fmla="*/ 3454338 w 13529165"/>
              <a:gd name="connsiteY6742" fmla="*/ 6002241 h 6208152"/>
              <a:gd name="connsiteX6743" fmla="*/ 3446842 w 13529165"/>
              <a:gd name="connsiteY6743" fmla="*/ 6005806 h 6208152"/>
              <a:gd name="connsiteX6744" fmla="*/ 3419826 w 13529165"/>
              <a:gd name="connsiteY6744" fmla="*/ 6027686 h 6208152"/>
              <a:gd name="connsiteX6745" fmla="*/ 3370017 w 13529165"/>
              <a:gd name="connsiteY6745" fmla="*/ 6029874 h 6208152"/>
              <a:gd name="connsiteX6746" fmla="*/ 3341285 w 13529165"/>
              <a:gd name="connsiteY6746" fmla="*/ 6029469 h 6208152"/>
              <a:gd name="connsiteX6747" fmla="*/ 3268058 w 13529165"/>
              <a:gd name="connsiteY6747" fmla="*/ 6012694 h 6208152"/>
              <a:gd name="connsiteX6748" fmla="*/ 3267431 w 13529165"/>
              <a:gd name="connsiteY6748" fmla="*/ 6014720 h 6208152"/>
              <a:gd name="connsiteX6749" fmla="*/ 3256502 w 13529165"/>
              <a:gd name="connsiteY6749" fmla="*/ 6022905 h 6208152"/>
              <a:gd name="connsiteX6750" fmla="*/ 3257281 w 13529165"/>
              <a:gd name="connsiteY6750" fmla="*/ 6024688 h 6208152"/>
              <a:gd name="connsiteX6751" fmla="*/ 3257125 w 13529165"/>
              <a:gd name="connsiteY6751" fmla="*/ 6033683 h 6208152"/>
              <a:gd name="connsiteX6752" fmla="*/ 3385163 w 13529165"/>
              <a:gd name="connsiteY6752" fmla="*/ 6030036 h 6208152"/>
              <a:gd name="connsiteX6753" fmla="*/ 3599392 w 13529165"/>
              <a:gd name="connsiteY6753" fmla="*/ 6037572 h 6208152"/>
              <a:gd name="connsiteX6754" fmla="*/ 3673407 w 13529165"/>
              <a:gd name="connsiteY6754" fmla="*/ 6030360 h 6208152"/>
              <a:gd name="connsiteX6755" fmla="*/ 3703855 w 13529165"/>
              <a:gd name="connsiteY6755" fmla="*/ 6030117 h 6208152"/>
              <a:gd name="connsiteX6756" fmla="*/ 3753196 w 13529165"/>
              <a:gd name="connsiteY6756" fmla="*/ 6038950 h 6208152"/>
              <a:gd name="connsiteX6757" fmla="*/ 3800040 w 13529165"/>
              <a:gd name="connsiteY6757" fmla="*/ 6034412 h 6208152"/>
              <a:gd name="connsiteX6758" fmla="*/ 3856250 w 13529165"/>
              <a:gd name="connsiteY6758" fmla="*/ 6042110 h 6208152"/>
              <a:gd name="connsiteX6759" fmla="*/ 3869989 w 13529165"/>
              <a:gd name="connsiteY6759" fmla="*/ 6058642 h 6208152"/>
              <a:gd name="connsiteX6760" fmla="*/ 3872332 w 13529165"/>
              <a:gd name="connsiteY6760" fmla="*/ 6058479 h 6208152"/>
              <a:gd name="connsiteX6761" fmla="*/ 3886694 w 13529165"/>
              <a:gd name="connsiteY6761" fmla="*/ 6082142 h 6208152"/>
              <a:gd name="connsiteX6762" fmla="*/ 3890911 w 13529165"/>
              <a:gd name="connsiteY6762" fmla="*/ 6037086 h 6208152"/>
              <a:gd name="connsiteX6763" fmla="*/ 3908556 w 13529165"/>
              <a:gd name="connsiteY6763" fmla="*/ 6030846 h 6208152"/>
              <a:gd name="connsiteX6764" fmla="*/ 3911678 w 13529165"/>
              <a:gd name="connsiteY6764" fmla="*/ 6030765 h 6208152"/>
              <a:gd name="connsiteX6765" fmla="*/ 3957113 w 13529165"/>
              <a:gd name="connsiteY6765" fmla="*/ 6034493 h 6208152"/>
              <a:gd name="connsiteX6766" fmla="*/ 3984282 w 13529165"/>
              <a:gd name="connsiteY6766" fmla="*/ 6039679 h 6208152"/>
              <a:gd name="connsiteX6767" fmla="*/ 4017386 w 13529165"/>
              <a:gd name="connsiteY6767" fmla="*/ 6033034 h 6208152"/>
              <a:gd name="connsiteX6768" fmla="*/ 4040335 w 13529165"/>
              <a:gd name="connsiteY6768" fmla="*/ 6035546 h 6208152"/>
              <a:gd name="connsiteX6769" fmla="*/ 4053297 w 13529165"/>
              <a:gd name="connsiteY6769" fmla="*/ 6049647 h 6208152"/>
              <a:gd name="connsiteX6770" fmla="*/ 4052048 w 13529165"/>
              <a:gd name="connsiteY6770" fmla="*/ 6053779 h 6208152"/>
              <a:gd name="connsiteX6771" fmla="*/ 4063915 w 13529165"/>
              <a:gd name="connsiteY6771" fmla="*/ 6056940 h 6208152"/>
              <a:gd name="connsiteX6772" fmla="*/ 4065474 w 13529165"/>
              <a:gd name="connsiteY6772" fmla="*/ 6052645 h 6208152"/>
              <a:gd name="connsiteX6773" fmla="*/ 4101698 w 13529165"/>
              <a:gd name="connsiteY6773" fmla="*/ 6032143 h 6208152"/>
              <a:gd name="connsiteX6774" fmla="*/ 4119968 w 13529165"/>
              <a:gd name="connsiteY6774" fmla="*/ 6037086 h 6208152"/>
              <a:gd name="connsiteX6775" fmla="*/ 4126528 w 13529165"/>
              <a:gd name="connsiteY6775" fmla="*/ 6051672 h 6208152"/>
              <a:gd name="connsiteX6776" fmla="*/ 4104199 w 13529165"/>
              <a:gd name="connsiteY6776" fmla="*/ 6061478 h 6208152"/>
              <a:gd name="connsiteX6777" fmla="*/ 4086554 w 13529165"/>
              <a:gd name="connsiteY6777" fmla="*/ 6066016 h 6208152"/>
              <a:gd name="connsiteX6778" fmla="*/ 4074061 w 13529165"/>
              <a:gd name="connsiteY6778" fmla="*/ 6073309 h 6208152"/>
              <a:gd name="connsiteX6779" fmla="*/ 4068597 w 13529165"/>
              <a:gd name="connsiteY6779" fmla="*/ 6073309 h 6208152"/>
              <a:gd name="connsiteX6780" fmla="*/ 4067037 w 13529165"/>
              <a:gd name="connsiteY6780" fmla="*/ 6071364 h 6208152"/>
              <a:gd name="connsiteX6781" fmla="*/ 4060325 w 13529165"/>
              <a:gd name="connsiteY6781" fmla="*/ 6076956 h 6208152"/>
              <a:gd name="connsiteX6782" fmla="*/ 4048924 w 13529165"/>
              <a:gd name="connsiteY6782" fmla="*/ 6079063 h 6208152"/>
              <a:gd name="connsiteX6783" fmla="*/ 4037681 w 13529165"/>
              <a:gd name="connsiteY6783" fmla="*/ 6076956 h 6208152"/>
              <a:gd name="connsiteX6784" fmla="*/ 4029716 w 13529165"/>
              <a:gd name="connsiteY6784" fmla="*/ 6063747 h 6208152"/>
              <a:gd name="connsiteX6785" fmla="*/ 4030652 w 13529165"/>
              <a:gd name="connsiteY6785" fmla="*/ 6060748 h 6208152"/>
              <a:gd name="connsiteX6786" fmla="*/ 4021443 w 13529165"/>
              <a:gd name="connsiteY6786" fmla="*/ 6060992 h 6208152"/>
              <a:gd name="connsiteX6787" fmla="*/ 3984127 w 13529165"/>
              <a:gd name="connsiteY6787" fmla="*/ 6057264 h 6208152"/>
              <a:gd name="connsiteX6788" fmla="*/ 3969762 w 13529165"/>
              <a:gd name="connsiteY6788" fmla="*/ 6059938 h 6208152"/>
              <a:gd name="connsiteX6789" fmla="*/ 3942125 w 13529165"/>
              <a:gd name="connsiteY6789" fmla="*/ 6060586 h 6208152"/>
              <a:gd name="connsiteX6790" fmla="*/ 3915111 w 13529165"/>
              <a:gd name="connsiteY6790" fmla="*/ 6061640 h 6208152"/>
              <a:gd name="connsiteX6791" fmla="*/ 3918235 w 13529165"/>
              <a:gd name="connsiteY6791" fmla="*/ 6193890 h 6208152"/>
              <a:gd name="connsiteX6792" fmla="*/ 3909493 w 13529165"/>
              <a:gd name="connsiteY6792" fmla="*/ 6204911 h 6208152"/>
              <a:gd name="connsiteX6793" fmla="*/ 3895595 w 13529165"/>
              <a:gd name="connsiteY6793" fmla="*/ 6201426 h 6208152"/>
              <a:gd name="connsiteX6794" fmla="*/ 3891690 w 13529165"/>
              <a:gd name="connsiteY6794" fmla="*/ 6174685 h 6208152"/>
              <a:gd name="connsiteX6795" fmla="*/ 3892002 w 13529165"/>
              <a:gd name="connsiteY6795" fmla="*/ 6163583 h 6208152"/>
              <a:gd name="connsiteX6796" fmla="*/ 3890442 w 13529165"/>
              <a:gd name="connsiteY6796" fmla="*/ 6162610 h 6208152"/>
              <a:gd name="connsiteX6797" fmla="*/ 3883729 w 13529165"/>
              <a:gd name="connsiteY6797" fmla="*/ 6202318 h 6208152"/>
              <a:gd name="connsiteX6798" fmla="*/ 3866710 w 13529165"/>
              <a:gd name="connsiteY6798" fmla="*/ 6207504 h 6208152"/>
              <a:gd name="connsiteX6799" fmla="*/ 3848288 w 13529165"/>
              <a:gd name="connsiteY6799" fmla="*/ 6201426 h 6208152"/>
              <a:gd name="connsiteX6800" fmla="*/ 3845008 w 13529165"/>
              <a:gd name="connsiteY6800" fmla="*/ 6177359 h 6208152"/>
              <a:gd name="connsiteX6801" fmla="*/ 3844070 w 13529165"/>
              <a:gd name="connsiteY6801" fmla="*/ 6153696 h 6208152"/>
              <a:gd name="connsiteX6802" fmla="*/ 3837046 w 13529165"/>
              <a:gd name="connsiteY6802" fmla="*/ 6107425 h 6208152"/>
              <a:gd name="connsiteX6803" fmla="*/ 3830490 w 13529165"/>
              <a:gd name="connsiteY6803" fmla="*/ 6072499 h 6208152"/>
              <a:gd name="connsiteX6804" fmla="*/ 3796136 w 13529165"/>
              <a:gd name="connsiteY6804" fmla="*/ 6067637 h 6208152"/>
              <a:gd name="connsiteX6805" fmla="*/ 3774431 w 13529165"/>
              <a:gd name="connsiteY6805" fmla="*/ 6070068 h 6208152"/>
              <a:gd name="connsiteX6806" fmla="*/ 3755383 w 13529165"/>
              <a:gd name="connsiteY6806" fmla="*/ 6079549 h 6208152"/>
              <a:gd name="connsiteX6807" fmla="*/ 3731493 w 13529165"/>
              <a:gd name="connsiteY6807" fmla="*/ 6068852 h 6208152"/>
              <a:gd name="connsiteX6808" fmla="*/ 3700730 w 13529165"/>
              <a:gd name="connsiteY6808" fmla="*/ 6065854 h 6208152"/>
              <a:gd name="connsiteX6809" fmla="*/ 3673407 w 13529165"/>
              <a:gd name="connsiteY6809" fmla="*/ 6066421 h 6208152"/>
              <a:gd name="connsiteX6810" fmla="*/ 3602671 w 13529165"/>
              <a:gd name="connsiteY6810" fmla="*/ 6068204 h 6208152"/>
              <a:gd name="connsiteX6811" fmla="*/ 3546462 w 13529165"/>
              <a:gd name="connsiteY6811" fmla="*/ 6061802 h 6208152"/>
              <a:gd name="connsiteX6812" fmla="*/ 3454025 w 13529165"/>
              <a:gd name="connsiteY6812" fmla="*/ 6058966 h 6208152"/>
              <a:gd name="connsiteX6813" fmla="*/ 3310058 w 13529165"/>
              <a:gd name="connsiteY6813" fmla="*/ 6063990 h 6208152"/>
              <a:gd name="connsiteX6814" fmla="*/ 3276174 w 13529165"/>
              <a:gd name="connsiteY6814" fmla="*/ 6059614 h 6208152"/>
              <a:gd name="connsiteX6815" fmla="*/ 3271178 w 13529165"/>
              <a:gd name="connsiteY6815" fmla="*/ 6057993 h 6208152"/>
              <a:gd name="connsiteX6816" fmla="*/ 3270242 w 13529165"/>
              <a:gd name="connsiteY6816" fmla="*/ 6058155 h 6208152"/>
              <a:gd name="connsiteX6817" fmla="*/ 3261497 w 13529165"/>
              <a:gd name="connsiteY6817" fmla="*/ 6059776 h 6208152"/>
              <a:gd name="connsiteX6818" fmla="*/ 3244634 w 13529165"/>
              <a:gd name="connsiteY6818" fmla="*/ 6050943 h 6208152"/>
              <a:gd name="connsiteX6819" fmla="*/ 3243696 w 13529165"/>
              <a:gd name="connsiteY6819" fmla="*/ 6049322 h 6208152"/>
              <a:gd name="connsiteX6820" fmla="*/ 3224645 w 13529165"/>
              <a:gd name="connsiteY6820" fmla="*/ 6059452 h 6208152"/>
              <a:gd name="connsiteX6821" fmla="*/ 3213871 w 13529165"/>
              <a:gd name="connsiteY6821" fmla="*/ 6053536 h 6208152"/>
              <a:gd name="connsiteX6822" fmla="*/ 3205909 w 13529165"/>
              <a:gd name="connsiteY6822" fmla="*/ 6055319 h 6208152"/>
              <a:gd name="connsiteX6823" fmla="*/ 3155473 w 13529165"/>
              <a:gd name="connsiteY6823" fmla="*/ 6058642 h 6208152"/>
              <a:gd name="connsiteX6824" fmla="*/ 3115346 w 13529165"/>
              <a:gd name="connsiteY6824" fmla="*/ 6057669 h 6208152"/>
              <a:gd name="connsiteX6825" fmla="*/ 3056792 w 13529165"/>
              <a:gd name="connsiteY6825" fmla="*/ 6054914 h 6208152"/>
              <a:gd name="connsiteX6826" fmla="*/ 3056792 w 13529165"/>
              <a:gd name="connsiteY6826" fmla="*/ 6062693 h 6208152"/>
              <a:gd name="connsiteX6827" fmla="*/ 3045862 w 13529165"/>
              <a:gd name="connsiteY6827" fmla="*/ 6090570 h 6208152"/>
              <a:gd name="connsiteX6828" fmla="*/ 3057885 w 13529165"/>
              <a:gd name="connsiteY6828" fmla="*/ 6112611 h 6208152"/>
              <a:gd name="connsiteX6829" fmla="*/ 3059133 w 13529165"/>
              <a:gd name="connsiteY6829" fmla="*/ 6167229 h 6208152"/>
              <a:gd name="connsiteX6830" fmla="*/ 3053045 w 13529165"/>
              <a:gd name="connsiteY6830" fmla="*/ 6203857 h 6208152"/>
              <a:gd name="connsiteX6831" fmla="*/ 3050078 w 13529165"/>
              <a:gd name="connsiteY6831" fmla="*/ 6207180 h 6208152"/>
              <a:gd name="connsiteX6832" fmla="*/ 3044926 w 13529165"/>
              <a:gd name="connsiteY6832" fmla="*/ 6207504 h 6208152"/>
              <a:gd name="connsiteX6833" fmla="*/ 3031028 w 13529165"/>
              <a:gd name="connsiteY6833" fmla="*/ 6185786 h 6208152"/>
              <a:gd name="connsiteX6834" fmla="*/ 3030716 w 13529165"/>
              <a:gd name="connsiteY6834" fmla="*/ 6186192 h 6208152"/>
              <a:gd name="connsiteX6835" fmla="*/ 3029936 w 13529165"/>
              <a:gd name="connsiteY6835" fmla="*/ 6187407 h 6208152"/>
              <a:gd name="connsiteX6836" fmla="*/ 3030404 w 13529165"/>
              <a:gd name="connsiteY6836" fmla="*/ 6199968 h 6208152"/>
              <a:gd name="connsiteX6837" fmla="*/ 3015413 w 13529165"/>
              <a:gd name="connsiteY6837" fmla="*/ 6207504 h 6208152"/>
              <a:gd name="connsiteX6838" fmla="*/ 2992462 w 13529165"/>
              <a:gd name="connsiteY6838" fmla="*/ 6150698 h 6208152"/>
              <a:gd name="connsiteX6839" fmla="*/ 2986060 w 13529165"/>
              <a:gd name="connsiteY6839" fmla="*/ 6074930 h 6208152"/>
              <a:gd name="connsiteX6840" fmla="*/ 2984654 w 13529165"/>
              <a:gd name="connsiteY6840" fmla="*/ 6049809 h 6208152"/>
              <a:gd name="connsiteX6841" fmla="*/ 2952176 w 13529165"/>
              <a:gd name="connsiteY6841" fmla="*/ 6050781 h 6208152"/>
              <a:gd name="connsiteX6842" fmla="*/ 2868632 w 13529165"/>
              <a:gd name="connsiteY6842" fmla="*/ 6043326 h 6208152"/>
              <a:gd name="connsiteX6843" fmla="*/ 2852860 w 13529165"/>
              <a:gd name="connsiteY6843" fmla="*/ 6033115 h 6208152"/>
              <a:gd name="connsiteX6844" fmla="*/ 2852860 w 13529165"/>
              <a:gd name="connsiteY6844" fmla="*/ 6033683 h 6208152"/>
              <a:gd name="connsiteX6845" fmla="*/ 2839432 w 13529165"/>
              <a:gd name="connsiteY6845" fmla="*/ 6047216 h 6208152"/>
              <a:gd name="connsiteX6846" fmla="*/ 2829908 w 13529165"/>
              <a:gd name="connsiteY6846" fmla="*/ 6044136 h 6208152"/>
              <a:gd name="connsiteX6847" fmla="*/ 2810077 w 13529165"/>
              <a:gd name="connsiteY6847" fmla="*/ 6041867 h 6208152"/>
              <a:gd name="connsiteX6848" fmla="*/ 2808048 w 13529165"/>
              <a:gd name="connsiteY6848" fmla="*/ 6041948 h 6208152"/>
              <a:gd name="connsiteX6849" fmla="*/ 2802426 w 13529165"/>
              <a:gd name="connsiteY6849" fmla="*/ 6041948 h 6208152"/>
              <a:gd name="connsiteX6850" fmla="*/ 2789310 w 13529165"/>
              <a:gd name="connsiteY6850" fmla="*/ 6040328 h 6208152"/>
              <a:gd name="connsiteX6851" fmla="*/ 2774485 w 13529165"/>
              <a:gd name="connsiteY6851" fmla="*/ 6045028 h 6208152"/>
              <a:gd name="connsiteX6852" fmla="*/ 2756374 w 13529165"/>
              <a:gd name="connsiteY6852" fmla="*/ 6043245 h 6208152"/>
              <a:gd name="connsiteX6853" fmla="*/ 2739041 w 13529165"/>
              <a:gd name="connsiteY6853" fmla="*/ 6041624 h 6208152"/>
              <a:gd name="connsiteX6854" fmla="*/ 2737637 w 13529165"/>
              <a:gd name="connsiteY6854" fmla="*/ 6056454 h 6208152"/>
              <a:gd name="connsiteX6855" fmla="*/ 2715307 w 13529165"/>
              <a:gd name="connsiteY6855" fmla="*/ 6067555 h 6208152"/>
              <a:gd name="connsiteX6856" fmla="*/ 2698600 w 13529165"/>
              <a:gd name="connsiteY6856" fmla="*/ 6059047 h 6208152"/>
              <a:gd name="connsiteX6857" fmla="*/ 2703440 w 13529165"/>
              <a:gd name="connsiteY6857" fmla="*/ 6045838 h 6208152"/>
              <a:gd name="connsiteX6858" fmla="*/ 2697819 w 13529165"/>
              <a:gd name="connsiteY6858" fmla="*/ 6045595 h 6208152"/>
              <a:gd name="connsiteX6859" fmla="*/ 2689543 w 13529165"/>
              <a:gd name="connsiteY6859" fmla="*/ 6045433 h 6208152"/>
              <a:gd name="connsiteX6860" fmla="*/ 2663937 w 13529165"/>
              <a:gd name="connsiteY6860" fmla="*/ 6048269 h 6208152"/>
              <a:gd name="connsiteX6861" fmla="*/ 2635050 w 13529165"/>
              <a:gd name="connsiteY6861" fmla="*/ 6047540 h 6208152"/>
              <a:gd name="connsiteX6862" fmla="*/ 2499828 w 13529165"/>
              <a:gd name="connsiteY6862" fmla="*/ 6039598 h 6208152"/>
              <a:gd name="connsiteX6863" fmla="*/ 2348836 w 13529165"/>
              <a:gd name="connsiteY6863" fmla="*/ 6034574 h 6208152"/>
              <a:gd name="connsiteX6864" fmla="*/ 2340717 w 13529165"/>
              <a:gd name="connsiteY6864" fmla="*/ 6046567 h 6208152"/>
              <a:gd name="connsiteX6865" fmla="*/ 2329320 w 13529165"/>
              <a:gd name="connsiteY6865" fmla="*/ 6048674 h 6208152"/>
              <a:gd name="connsiteX6866" fmla="*/ 2317920 w 13529165"/>
              <a:gd name="connsiteY6866" fmla="*/ 6046567 h 6208152"/>
              <a:gd name="connsiteX6867" fmla="*/ 2310113 w 13529165"/>
              <a:gd name="connsiteY6867" fmla="*/ 6033358 h 6208152"/>
              <a:gd name="connsiteX6868" fmla="*/ 2310427 w 13529165"/>
              <a:gd name="connsiteY6868" fmla="*/ 6031900 h 6208152"/>
              <a:gd name="connsiteX6869" fmla="*/ 2303712 w 13529165"/>
              <a:gd name="connsiteY6869" fmla="*/ 6031657 h 6208152"/>
              <a:gd name="connsiteX6870" fmla="*/ 2270298 w 13529165"/>
              <a:gd name="connsiteY6870" fmla="*/ 6022824 h 6208152"/>
              <a:gd name="connsiteX6871" fmla="*/ 2268423 w 13529165"/>
              <a:gd name="connsiteY6871" fmla="*/ 6018772 h 6208152"/>
              <a:gd name="connsiteX6872" fmla="*/ 2256245 w 13529165"/>
              <a:gd name="connsiteY6872" fmla="*/ 6023229 h 6208152"/>
              <a:gd name="connsiteX6873" fmla="*/ 2246564 w 13529165"/>
              <a:gd name="connsiteY6873" fmla="*/ 6017881 h 6208152"/>
              <a:gd name="connsiteX6874" fmla="*/ 2249377 w 13529165"/>
              <a:gd name="connsiteY6874" fmla="*/ 5998837 h 6208152"/>
              <a:gd name="connsiteX6875" fmla="*/ 2285288 w 13529165"/>
              <a:gd name="connsiteY6875" fmla="*/ 5978659 h 6208152"/>
              <a:gd name="connsiteX6876" fmla="*/ 2311987 w 13529165"/>
              <a:gd name="connsiteY6876" fmla="*/ 5981415 h 6208152"/>
              <a:gd name="connsiteX6877" fmla="*/ 2310580 w 13529165"/>
              <a:gd name="connsiteY6877" fmla="*/ 5974283 h 6208152"/>
              <a:gd name="connsiteX6878" fmla="*/ 2329006 w 13529165"/>
              <a:gd name="connsiteY6878" fmla="*/ 5963749 h 6208152"/>
              <a:gd name="connsiteX6879" fmla="*/ 2405830 w 13529165"/>
              <a:gd name="connsiteY6879" fmla="*/ 5967395 h 6208152"/>
              <a:gd name="connsiteX6880" fmla="*/ 2457824 w 13529165"/>
              <a:gd name="connsiteY6880" fmla="*/ 5977363 h 6208152"/>
              <a:gd name="connsiteX6881" fmla="*/ 2477967 w 13529165"/>
              <a:gd name="connsiteY6881" fmla="*/ 5973716 h 6208152"/>
              <a:gd name="connsiteX6882" fmla="*/ 2503108 w 13529165"/>
              <a:gd name="connsiteY6882" fmla="*/ 5989437 h 6208152"/>
              <a:gd name="connsiteX6883" fmla="*/ 2502481 w 13529165"/>
              <a:gd name="connsiteY6883" fmla="*/ 5993165 h 6208152"/>
              <a:gd name="connsiteX6884" fmla="*/ 2512008 w 13529165"/>
              <a:gd name="connsiteY6884" fmla="*/ 5994380 h 6208152"/>
              <a:gd name="connsiteX6885" fmla="*/ 2511228 w 13529165"/>
              <a:gd name="connsiteY6885" fmla="*/ 5989518 h 6208152"/>
              <a:gd name="connsiteX6886" fmla="*/ 2550887 w 13529165"/>
              <a:gd name="connsiteY6886" fmla="*/ 5973716 h 6208152"/>
              <a:gd name="connsiteX6887" fmla="*/ 2569312 w 13529165"/>
              <a:gd name="connsiteY6887" fmla="*/ 5973716 h 6208152"/>
              <a:gd name="connsiteX6888" fmla="*/ 2568843 w 13529165"/>
              <a:gd name="connsiteY6888" fmla="*/ 5928093 h 6208152"/>
              <a:gd name="connsiteX6889" fmla="*/ 2564470 w 13529165"/>
              <a:gd name="connsiteY6889" fmla="*/ 5814643 h 6208152"/>
              <a:gd name="connsiteX6890" fmla="*/ 2558849 w 13529165"/>
              <a:gd name="connsiteY6890" fmla="*/ 5764969 h 6208152"/>
              <a:gd name="connsiteX6891" fmla="*/ 2555259 w 13529165"/>
              <a:gd name="connsiteY6891" fmla="*/ 5764482 h 6208152"/>
              <a:gd name="connsiteX6892" fmla="*/ 2525906 w 13529165"/>
              <a:gd name="connsiteY6892" fmla="*/ 5746249 h 6208152"/>
              <a:gd name="connsiteX6893" fmla="*/ 2515131 w 13529165"/>
              <a:gd name="connsiteY6893" fmla="*/ 5739361 h 6208152"/>
              <a:gd name="connsiteX6894" fmla="*/ 2504825 w 13529165"/>
              <a:gd name="connsiteY6894" fmla="*/ 5737416 h 6208152"/>
              <a:gd name="connsiteX6895" fmla="*/ 2475156 w 13529165"/>
              <a:gd name="connsiteY6895" fmla="*/ 5743251 h 6208152"/>
              <a:gd name="connsiteX6896" fmla="*/ 2435028 w 13529165"/>
              <a:gd name="connsiteY6896" fmla="*/ 5735715 h 6208152"/>
              <a:gd name="connsiteX6897" fmla="*/ 2433466 w 13529165"/>
              <a:gd name="connsiteY6897" fmla="*/ 5734985 h 6208152"/>
              <a:gd name="connsiteX6898" fmla="*/ 2414573 w 13529165"/>
              <a:gd name="connsiteY6898" fmla="*/ 5732797 h 6208152"/>
              <a:gd name="connsiteX6899" fmla="*/ 2385063 w 13529165"/>
              <a:gd name="connsiteY6899" fmla="*/ 5737011 h 6208152"/>
              <a:gd name="connsiteX6900" fmla="*/ 2381628 w 13529165"/>
              <a:gd name="connsiteY6900" fmla="*/ 5737011 h 6208152"/>
              <a:gd name="connsiteX6901" fmla="*/ 2348836 w 13529165"/>
              <a:gd name="connsiteY6901" fmla="*/ 5731906 h 6208152"/>
              <a:gd name="connsiteX6902" fmla="*/ 2340717 w 13529165"/>
              <a:gd name="connsiteY6902" fmla="*/ 5742603 h 6208152"/>
              <a:gd name="connsiteX6903" fmla="*/ 2329320 w 13529165"/>
              <a:gd name="connsiteY6903" fmla="*/ 5744629 h 6208152"/>
              <a:gd name="connsiteX6904" fmla="*/ 2317920 w 13529165"/>
              <a:gd name="connsiteY6904" fmla="*/ 5742603 h 6208152"/>
              <a:gd name="connsiteX6905" fmla="*/ 2310113 w 13529165"/>
              <a:gd name="connsiteY6905" fmla="*/ 5729394 h 6208152"/>
              <a:gd name="connsiteX6906" fmla="*/ 2329320 w 13529165"/>
              <a:gd name="connsiteY6906" fmla="*/ 5719345 h 6208152"/>
              <a:gd name="connsiteX6907" fmla="*/ 2342122 w 13529165"/>
              <a:gd name="connsiteY6907" fmla="*/ 5721290 h 6208152"/>
              <a:gd name="connsiteX6908" fmla="*/ 2344464 w 13529165"/>
              <a:gd name="connsiteY6908" fmla="*/ 5714078 h 6208152"/>
              <a:gd name="connsiteX6909" fmla="*/ 2341030 w 13529165"/>
              <a:gd name="connsiteY6909" fmla="*/ 5714240 h 6208152"/>
              <a:gd name="connsiteX6910" fmla="*/ 2329631 w 13529165"/>
              <a:gd name="connsiteY6910" fmla="*/ 5712214 h 6208152"/>
              <a:gd name="connsiteX6911" fmla="*/ 2321668 w 13529165"/>
              <a:gd name="connsiteY6911" fmla="*/ 5698925 h 6208152"/>
              <a:gd name="connsiteX6912" fmla="*/ 2329006 w 13529165"/>
              <a:gd name="connsiteY6912" fmla="*/ 5690497 h 6208152"/>
              <a:gd name="connsiteX6913" fmla="*/ 2314641 w 13529165"/>
              <a:gd name="connsiteY6913" fmla="*/ 5682069 h 6208152"/>
              <a:gd name="connsiteX6914" fmla="*/ 2316984 w 13529165"/>
              <a:gd name="connsiteY6914" fmla="*/ 5669833 h 6208152"/>
              <a:gd name="connsiteX6915" fmla="*/ 2377412 w 13529165"/>
              <a:gd name="connsiteY6915" fmla="*/ 5661162 h 6208152"/>
              <a:gd name="connsiteX6916" fmla="*/ 2411762 w 13529165"/>
              <a:gd name="connsiteY6916" fmla="*/ 5664403 h 6208152"/>
              <a:gd name="connsiteX6917" fmla="*/ 2420039 w 13529165"/>
              <a:gd name="connsiteY6917" fmla="*/ 5666429 h 6208152"/>
              <a:gd name="connsiteX6918" fmla="*/ 2437683 w 13529165"/>
              <a:gd name="connsiteY6918" fmla="*/ 5671048 h 6208152"/>
              <a:gd name="connsiteX6919" fmla="*/ 2460791 w 13529165"/>
              <a:gd name="connsiteY6919" fmla="*/ 5666915 h 6208152"/>
              <a:gd name="connsiteX6920" fmla="*/ 2477810 w 13529165"/>
              <a:gd name="connsiteY6920" fmla="*/ 5667888 h 6208152"/>
              <a:gd name="connsiteX6921" fmla="*/ 2493582 w 13529165"/>
              <a:gd name="connsiteY6921" fmla="*/ 5668617 h 6208152"/>
              <a:gd name="connsiteX6922" fmla="*/ 2525436 w 13529165"/>
              <a:gd name="connsiteY6922" fmla="*/ 5665457 h 6208152"/>
              <a:gd name="connsiteX6923" fmla="*/ 2545892 w 13529165"/>
              <a:gd name="connsiteY6923" fmla="*/ 5662053 h 6208152"/>
              <a:gd name="connsiteX6924" fmla="*/ 2572279 w 13529165"/>
              <a:gd name="connsiteY6924" fmla="*/ 5669184 h 6208152"/>
              <a:gd name="connsiteX6925" fmla="*/ 2588673 w 13529165"/>
              <a:gd name="connsiteY6925" fmla="*/ 5673803 h 6208152"/>
              <a:gd name="connsiteX6926" fmla="*/ 2591484 w 13529165"/>
              <a:gd name="connsiteY6926" fmla="*/ 5673398 h 6208152"/>
              <a:gd name="connsiteX6927" fmla="*/ 2705158 w 13529165"/>
              <a:gd name="connsiteY6927" fmla="*/ 5664565 h 6208152"/>
              <a:gd name="connsiteX6928" fmla="*/ 2710778 w 13529165"/>
              <a:gd name="connsiteY6928" fmla="*/ 5664565 h 6208152"/>
              <a:gd name="connsiteX6929" fmla="*/ 2770113 w 13529165"/>
              <a:gd name="connsiteY6929" fmla="*/ 5672912 h 6208152"/>
              <a:gd name="connsiteX6930" fmla="*/ 2779160 w 13529165"/>
              <a:gd name="connsiteY6930" fmla="*/ 5669022 h 6208152"/>
              <a:gd name="connsiteX6931" fmla="*/ 2803519 w 13529165"/>
              <a:gd name="connsiteY6931" fmla="*/ 5657839 h 6208152"/>
              <a:gd name="connsiteX6932" fmla="*/ 2814918 w 13529165"/>
              <a:gd name="connsiteY6932" fmla="*/ 5664646 h 6208152"/>
              <a:gd name="connsiteX6933" fmla="*/ 2816011 w 13529165"/>
              <a:gd name="connsiteY6933" fmla="*/ 5671778 h 6208152"/>
              <a:gd name="connsiteX6934" fmla="*/ 2888151 w 13529165"/>
              <a:gd name="connsiteY6934" fmla="*/ 5672507 h 6208152"/>
              <a:gd name="connsiteX6935" fmla="*/ 2981376 w 13529165"/>
              <a:gd name="connsiteY6935" fmla="*/ 5668131 h 6208152"/>
              <a:gd name="connsiteX6936" fmla="*/ 2981376 w 13529165"/>
              <a:gd name="connsiteY6936" fmla="*/ 5599332 h 6208152"/>
              <a:gd name="connsiteX6937" fmla="*/ 2977628 w 13529165"/>
              <a:gd name="connsiteY6937" fmla="*/ 5484991 h 6208152"/>
              <a:gd name="connsiteX6938" fmla="*/ 2977628 w 13529165"/>
              <a:gd name="connsiteY6938" fmla="*/ 5454116 h 6208152"/>
              <a:gd name="connsiteX6939" fmla="*/ 2950295 w 13529165"/>
              <a:gd name="connsiteY6939" fmla="*/ 5450875 h 6208152"/>
              <a:gd name="connsiteX6940" fmla="*/ 2838964 w 13529165"/>
              <a:gd name="connsiteY6940" fmla="*/ 5443824 h 6208152"/>
              <a:gd name="connsiteX6941" fmla="*/ 2649416 w 13529165"/>
              <a:gd name="connsiteY6941" fmla="*/ 5434911 h 6208152"/>
              <a:gd name="connsiteX6942" fmla="*/ 2500608 w 13529165"/>
              <a:gd name="connsiteY6942" fmla="*/ 5429157 h 6208152"/>
              <a:gd name="connsiteX6943" fmla="*/ 2495923 w 13529165"/>
              <a:gd name="connsiteY6943" fmla="*/ 5429238 h 6208152"/>
              <a:gd name="connsiteX6944" fmla="*/ 2427376 w 13529165"/>
              <a:gd name="connsiteY6944" fmla="*/ 5423971 h 6208152"/>
              <a:gd name="connsiteX6945" fmla="*/ 2379286 w 13529165"/>
              <a:gd name="connsiteY6945" fmla="*/ 5423728 h 6208152"/>
              <a:gd name="connsiteX6946" fmla="*/ 2316671 w 13529165"/>
              <a:gd name="connsiteY6946" fmla="*/ 5421864 h 6208152"/>
              <a:gd name="connsiteX6947" fmla="*/ 2270141 w 13529165"/>
              <a:gd name="connsiteY6947" fmla="*/ 5420081 h 6208152"/>
              <a:gd name="connsiteX6948" fmla="*/ 2234385 w 13529165"/>
              <a:gd name="connsiteY6948" fmla="*/ 5424862 h 6208152"/>
              <a:gd name="connsiteX6949" fmla="*/ 2222363 w 13529165"/>
              <a:gd name="connsiteY6949" fmla="*/ 5424376 h 6208152"/>
              <a:gd name="connsiteX6950" fmla="*/ 2190667 w 13529165"/>
              <a:gd name="connsiteY6950" fmla="*/ 5413679 h 6208152"/>
              <a:gd name="connsiteX6951" fmla="*/ 2189731 w 13529165"/>
              <a:gd name="connsiteY6951" fmla="*/ 5398039 h 6208152"/>
              <a:gd name="connsiteX6952" fmla="*/ 2231419 w 13529165"/>
              <a:gd name="connsiteY6952" fmla="*/ 5374620 h 6208152"/>
              <a:gd name="connsiteX6953" fmla="*/ 2259055 w 13529165"/>
              <a:gd name="connsiteY6953" fmla="*/ 5375673 h 6208152"/>
              <a:gd name="connsiteX6954" fmla="*/ 2313547 w 13529165"/>
              <a:gd name="connsiteY6954" fmla="*/ 5384912 h 6208152"/>
              <a:gd name="connsiteX6955" fmla="*/ 2319795 w 13529165"/>
              <a:gd name="connsiteY6955" fmla="*/ 5380536 h 6208152"/>
              <a:gd name="connsiteX6956" fmla="*/ 2319170 w 13529165"/>
              <a:gd name="connsiteY6956" fmla="*/ 5380536 h 6208152"/>
              <a:gd name="connsiteX6957" fmla="*/ 2318389 w 13529165"/>
              <a:gd name="connsiteY6957" fmla="*/ 5380536 h 6208152"/>
              <a:gd name="connsiteX6958" fmla="*/ 2289659 w 13529165"/>
              <a:gd name="connsiteY6958" fmla="*/ 5367813 h 6208152"/>
              <a:gd name="connsiteX6959" fmla="*/ 2317452 w 13529165"/>
              <a:gd name="connsiteY6959" fmla="*/ 5351606 h 6208152"/>
              <a:gd name="connsiteX6960" fmla="*/ 2335877 w 13529165"/>
              <a:gd name="connsiteY6960" fmla="*/ 5355982 h 6208152"/>
              <a:gd name="connsiteX6961" fmla="*/ 2342592 w 13529165"/>
              <a:gd name="connsiteY6961" fmla="*/ 5370730 h 6208152"/>
              <a:gd name="connsiteX6962" fmla="*/ 2333846 w 13529165"/>
              <a:gd name="connsiteY6962" fmla="*/ 5379077 h 6208152"/>
              <a:gd name="connsiteX6963" fmla="*/ 2349462 w 13529165"/>
              <a:gd name="connsiteY6963" fmla="*/ 5381994 h 6208152"/>
              <a:gd name="connsiteX6964" fmla="*/ 2364296 w 13529165"/>
              <a:gd name="connsiteY6964" fmla="*/ 5378834 h 6208152"/>
              <a:gd name="connsiteX6965" fmla="*/ 2366170 w 13529165"/>
              <a:gd name="connsiteY6965" fmla="*/ 5378834 h 6208152"/>
              <a:gd name="connsiteX6966" fmla="*/ 2364763 w 13529165"/>
              <a:gd name="connsiteY6966" fmla="*/ 5376727 h 6208152"/>
              <a:gd name="connsiteX6967" fmla="*/ 2364452 w 13529165"/>
              <a:gd name="connsiteY6967" fmla="*/ 5365139 h 6208152"/>
              <a:gd name="connsiteX6968" fmla="*/ 2391777 w 13529165"/>
              <a:gd name="connsiteY6968" fmla="*/ 5354766 h 6208152"/>
              <a:gd name="connsiteX6969" fmla="*/ 2400676 w 13529165"/>
              <a:gd name="connsiteY6969" fmla="*/ 5354442 h 6208152"/>
              <a:gd name="connsiteX6970" fmla="*/ 2409264 w 13529165"/>
              <a:gd name="connsiteY6970" fmla="*/ 5355171 h 6208152"/>
              <a:gd name="connsiteX6971" fmla="*/ 2410981 w 13529165"/>
              <a:gd name="connsiteY6971" fmla="*/ 5352821 h 6208152"/>
              <a:gd name="connsiteX6972" fmla="*/ 2420662 w 13529165"/>
              <a:gd name="connsiteY6972" fmla="*/ 5348527 h 6208152"/>
              <a:gd name="connsiteX6973" fmla="*/ 2432373 w 13529165"/>
              <a:gd name="connsiteY6973" fmla="*/ 5357846 h 6208152"/>
              <a:gd name="connsiteX6974" fmla="*/ 2454700 w 13529165"/>
              <a:gd name="connsiteY6974" fmla="*/ 5359628 h 6208152"/>
              <a:gd name="connsiteX6975" fmla="*/ 2493895 w 13529165"/>
              <a:gd name="connsiteY6975" fmla="*/ 5367165 h 6208152"/>
              <a:gd name="connsiteX6976" fmla="*/ 2517160 w 13529165"/>
              <a:gd name="connsiteY6976" fmla="*/ 5366516 h 6208152"/>
              <a:gd name="connsiteX6977" fmla="*/ 2539489 w 13529165"/>
              <a:gd name="connsiteY6977" fmla="*/ 5361654 h 6208152"/>
              <a:gd name="connsiteX6978" fmla="*/ 2535273 w 13529165"/>
              <a:gd name="connsiteY6978" fmla="*/ 5346825 h 6208152"/>
              <a:gd name="connsiteX6979" fmla="*/ 2534804 w 13529165"/>
              <a:gd name="connsiteY6979" fmla="*/ 5309711 h 6208152"/>
              <a:gd name="connsiteX6980" fmla="*/ 2540270 w 13529165"/>
              <a:gd name="connsiteY6980" fmla="*/ 5273326 h 6208152"/>
              <a:gd name="connsiteX6981" fmla="*/ 2546046 w 13529165"/>
              <a:gd name="connsiteY6981" fmla="*/ 5236211 h 6208152"/>
              <a:gd name="connsiteX6982" fmla="*/ 2544642 w 13529165"/>
              <a:gd name="connsiteY6982" fmla="*/ 5234590 h 6208152"/>
              <a:gd name="connsiteX6983" fmla="*/ 2542143 w 13529165"/>
              <a:gd name="connsiteY6983" fmla="*/ 5214088 h 6208152"/>
              <a:gd name="connsiteX6984" fmla="*/ 2544642 w 13529165"/>
              <a:gd name="connsiteY6984" fmla="*/ 5208335 h 6208152"/>
              <a:gd name="connsiteX6985" fmla="*/ 2543081 w 13529165"/>
              <a:gd name="connsiteY6985" fmla="*/ 5205256 h 6208152"/>
              <a:gd name="connsiteX6986" fmla="*/ 2543081 w 13529165"/>
              <a:gd name="connsiteY6986" fmla="*/ 5182485 h 6208152"/>
              <a:gd name="connsiteX6987" fmla="*/ 2545110 w 13529165"/>
              <a:gd name="connsiteY6987" fmla="*/ 5178676 h 6208152"/>
              <a:gd name="connsiteX6988" fmla="*/ 2543081 w 13529165"/>
              <a:gd name="connsiteY6988" fmla="*/ 5174867 h 6208152"/>
              <a:gd name="connsiteX6989" fmla="*/ 2543081 w 13529165"/>
              <a:gd name="connsiteY6989" fmla="*/ 5152015 h 6208152"/>
              <a:gd name="connsiteX6990" fmla="*/ 2554166 w 13529165"/>
              <a:gd name="connsiteY6990" fmla="*/ 5143587 h 6208152"/>
              <a:gd name="connsiteX6991" fmla="*/ 2566189 w 13529165"/>
              <a:gd name="connsiteY6991" fmla="*/ 5163441 h 6208152"/>
              <a:gd name="connsiteX6992" fmla="*/ 2563223 w 13529165"/>
              <a:gd name="connsiteY6992" fmla="*/ 5178676 h 6208152"/>
              <a:gd name="connsiteX6993" fmla="*/ 2566189 w 13529165"/>
              <a:gd name="connsiteY6993" fmla="*/ 5193830 h 6208152"/>
              <a:gd name="connsiteX6994" fmla="*/ 2564470 w 13529165"/>
              <a:gd name="connsiteY6994" fmla="*/ 5206714 h 6208152"/>
              <a:gd name="connsiteX6995" fmla="*/ 2568218 w 13529165"/>
              <a:gd name="connsiteY6995" fmla="*/ 5211982 h 6208152"/>
              <a:gd name="connsiteX6996" fmla="*/ 2567751 w 13529165"/>
              <a:gd name="connsiteY6996" fmla="*/ 5235968 h 6208152"/>
              <a:gd name="connsiteX6997" fmla="*/ 2567439 w 13529165"/>
              <a:gd name="connsiteY6997" fmla="*/ 5236292 h 6208152"/>
              <a:gd name="connsiteX6998" fmla="*/ 2570561 w 13529165"/>
              <a:gd name="connsiteY6998" fmla="*/ 5263439 h 6208152"/>
              <a:gd name="connsiteX6999" fmla="*/ 2571809 w 13529165"/>
              <a:gd name="connsiteY6999" fmla="*/ 5206471 h 6208152"/>
              <a:gd name="connsiteX7000" fmla="*/ 2574776 w 13529165"/>
              <a:gd name="connsiteY7000" fmla="*/ 5137915 h 6208152"/>
              <a:gd name="connsiteX7001" fmla="*/ 2577900 w 13529165"/>
              <a:gd name="connsiteY7001" fmla="*/ 5134755 h 6208152"/>
              <a:gd name="connsiteX7002" fmla="*/ 2582428 w 13529165"/>
              <a:gd name="connsiteY7002" fmla="*/ 5134674 h 6208152"/>
              <a:gd name="connsiteX7003" fmla="*/ 2598980 w 13529165"/>
              <a:gd name="connsiteY7003" fmla="*/ 5162631 h 6208152"/>
              <a:gd name="connsiteX7004" fmla="*/ 2604445 w 13529165"/>
              <a:gd name="connsiteY7004" fmla="*/ 5225271 h 6208152"/>
              <a:gd name="connsiteX7005" fmla="*/ 2609753 w 13529165"/>
              <a:gd name="connsiteY7005" fmla="*/ 5266924 h 6208152"/>
              <a:gd name="connsiteX7006" fmla="*/ 2619122 w 13529165"/>
              <a:gd name="connsiteY7006" fmla="*/ 5291721 h 6208152"/>
              <a:gd name="connsiteX7007" fmla="*/ 2607411 w 13529165"/>
              <a:gd name="connsiteY7007" fmla="*/ 5309711 h 6208152"/>
              <a:gd name="connsiteX7008" fmla="*/ 2607880 w 13529165"/>
              <a:gd name="connsiteY7008" fmla="*/ 5310197 h 6208152"/>
              <a:gd name="connsiteX7009" fmla="*/ 2615688 w 13529165"/>
              <a:gd name="connsiteY7009" fmla="*/ 5331104 h 6208152"/>
              <a:gd name="connsiteX7010" fmla="*/ 2610690 w 13529165"/>
              <a:gd name="connsiteY7010" fmla="*/ 5336614 h 6208152"/>
              <a:gd name="connsiteX7011" fmla="*/ 2614125 w 13529165"/>
              <a:gd name="connsiteY7011" fmla="*/ 5375349 h 6208152"/>
              <a:gd name="connsiteX7012" fmla="*/ 2621152 w 13529165"/>
              <a:gd name="connsiteY7012" fmla="*/ 5376727 h 6208152"/>
              <a:gd name="connsiteX7013" fmla="*/ 2624276 w 13529165"/>
              <a:gd name="connsiteY7013" fmla="*/ 5376403 h 6208152"/>
              <a:gd name="connsiteX7014" fmla="*/ 2643170 w 13529165"/>
              <a:gd name="connsiteY7014" fmla="*/ 5378348 h 6208152"/>
              <a:gd name="connsiteX7015" fmla="*/ 2644575 w 13529165"/>
              <a:gd name="connsiteY7015" fmla="*/ 5376727 h 6208152"/>
              <a:gd name="connsiteX7016" fmla="*/ 2704378 w 13529165"/>
              <a:gd name="connsiteY7016" fmla="*/ 5369110 h 6208152"/>
              <a:gd name="connsiteX7017" fmla="*/ 2726550 w 13529165"/>
              <a:gd name="connsiteY7017" fmla="*/ 5371217 h 6208152"/>
              <a:gd name="connsiteX7018" fmla="*/ 2791964 w 13529165"/>
              <a:gd name="connsiteY7018" fmla="*/ 5372675 h 6208152"/>
              <a:gd name="connsiteX7019" fmla="*/ 2804924 w 13529165"/>
              <a:gd name="connsiteY7019" fmla="*/ 5372675 h 6208152"/>
              <a:gd name="connsiteX7020" fmla="*/ 2856920 w 13529165"/>
              <a:gd name="connsiteY7020" fmla="*/ 5374134 h 6208152"/>
              <a:gd name="connsiteX7021" fmla="*/ 2876595 w 13529165"/>
              <a:gd name="connsiteY7021" fmla="*/ 5376484 h 6208152"/>
              <a:gd name="connsiteX7022" fmla="*/ 2886433 w 13529165"/>
              <a:gd name="connsiteY7022" fmla="*/ 5371379 h 6208152"/>
              <a:gd name="connsiteX7023" fmla="*/ 2901267 w 13529165"/>
              <a:gd name="connsiteY7023" fmla="*/ 5368866 h 6208152"/>
              <a:gd name="connsiteX7024" fmla="*/ 2908137 w 13529165"/>
              <a:gd name="connsiteY7024" fmla="*/ 5368218 h 6208152"/>
              <a:gd name="connsiteX7025" fmla="*/ 2927030 w 13529165"/>
              <a:gd name="connsiteY7025" fmla="*/ 5373648 h 6208152"/>
              <a:gd name="connsiteX7026" fmla="*/ 2969664 w 13529165"/>
              <a:gd name="connsiteY7026" fmla="*/ 5378915 h 6208152"/>
              <a:gd name="connsiteX7027" fmla="*/ 3021816 w 13529165"/>
              <a:gd name="connsiteY7027" fmla="*/ 5395851 h 6208152"/>
              <a:gd name="connsiteX7028" fmla="*/ 3019162 w 13529165"/>
              <a:gd name="connsiteY7028" fmla="*/ 5403631 h 6208152"/>
              <a:gd name="connsiteX7029" fmla="*/ 3027126 w 13529165"/>
              <a:gd name="connsiteY7029" fmla="*/ 5408655 h 6208152"/>
              <a:gd name="connsiteX7030" fmla="*/ 3031966 w 13529165"/>
              <a:gd name="connsiteY7030" fmla="*/ 5424538 h 6208152"/>
              <a:gd name="connsiteX7031" fmla="*/ 3013073 w 13529165"/>
              <a:gd name="connsiteY7031" fmla="*/ 5443419 h 6208152"/>
              <a:gd name="connsiteX7032" fmla="*/ 3007763 w 13529165"/>
              <a:gd name="connsiteY7032" fmla="*/ 5442933 h 6208152"/>
              <a:gd name="connsiteX7033" fmla="*/ 3011200 w 13529165"/>
              <a:gd name="connsiteY7033" fmla="*/ 5520727 h 6208152"/>
              <a:gd name="connsiteX7034" fmla="*/ 3016664 w 13529165"/>
              <a:gd name="connsiteY7034" fmla="*/ 5523563 h 6208152"/>
              <a:gd name="connsiteX7035" fmla="*/ 3019006 w 13529165"/>
              <a:gd name="connsiteY7035" fmla="*/ 5518134 h 6208152"/>
              <a:gd name="connsiteX7036" fmla="*/ 3020723 w 13529165"/>
              <a:gd name="connsiteY7036" fmla="*/ 5518053 h 6208152"/>
              <a:gd name="connsiteX7037" fmla="*/ 3012447 w 13529165"/>
              <a:gd name="connsiteY7037" fmla="*/ 5497794 h 6208152"/>
              <a:gd name="connsiteX7038" fmla="*/ 3025251 w 13529165"/>
              <a:gd name="connsiteY7038" fmla="*/ 5475185 h 6208152"/>
              <a:gd name="connsiteX7039" fmla="*/ 3040709 w 13529165"/>
              <a:gd name="connsiteY7039" fmla="*/ 5495282 h 6208152"/>
              <a:gd name="connsiteX7040" fmla="*/ 3038366 w 13529165"/>
              <a:gd name="connsiteY7040" fmla="*/ 5515541 h 6208152"/>
              <a:gd name="connsiteX7041" fmla="*/ 3032591 w 13529165"/>
              <a:gd name="connsiteY7041" fmla="*/ 5519755 h 6208152"/>
              <a:gd name="connsiteX7042" fmla="*/ 3038366 w 13529165"/>
              <a:gd name="connsiteY7042" fmla="*/ 5525022 h 6208152"/>
              <a:gd name="connsiteX7043" fmla="*/ 3045237 w 13529165"/>
              <a:gd name="connsiteY7043" fmla="*/ 5569754 h 6208152"/>
              <a:gd name="connsiteX7044" fmla="*/ 3039304 w 13529165"/>
              <a:gd name="connsiteY7044" fmla="*/ 5605896 h 6208152"/>
              <a:gd name="connsiteX7045" fmla="*/ 3046175 w 13529165"/>
              <a:gd name="connsiteY7045" fmla="*/ 5645441 h 6208152"/>
              <a:gd name="connsiteX7046" fmla="*/ 3051953 w 13529165"/>
              <a:gd name="connsiteY7046" fmla="*/ 5685148 h 6208152"/>
              <a:gd name="connsiteX7047" fmla="*/ 3077560 w 13529165"/>
              <a:gd name="connsiteY7047" fmla="*/ 5691874 h 6208152"/>
              <a:gd name="connsiteX7048" fmla="*/ 3073656 w 13529165"/>
              <a:gd name="connsiteY7048" fmla="*/ 5680205 h 6208152"/>
              <a:gd name="connsiteX7049" fmla="*/ 3096296 w 13529165"/>
              <a:gd name="connsiteY7049" fmla="*/ 5658731 h 6208152"/>
              <a:gd name="connsiteX7050" fmla="*/ 3103323 w 13529165"/>
              <a:gd name="connsiteY7050" fmla="*/ 5658083 h 6208152"/>
              <a:gd name="connsiteX7051" fmla="*/ 3116907 w 13529165"/>
              <a:gd name="connsiteY7051" fmla="*/ 5663674 h 6208152"/>
              <a:gd name="connsiteX7052" fmla="*/ 3119718 w 13529165"/>
              <a:gd name="connsiteY7052" fmla="*/ 5680124 h 6208152"/>
              <a:gd name="connsiteX7053" fmla="*/ 3108631 w 13529165"/>
              <a:gd name="connsiteY7053" fmla="*/ 5695845 h 6208152"/>
              <a:gd name="connsiteX7054" fmla="*/ 3125652 w 13529165"/>
              <a:gd name="connsiteY7054" fmla="*/ 5696574 h 6208152"/>
              <a:gd name="connsiteX7055" fmla="*/ 3139860 w 13529165"/>
              <a:gd name="connsiteY7055" fmla="*/ 5695359 h 6208152"/>
              <a:gd name="connsiteX7056" fmla="*/ 3186079 w 13529165"/>
              <a:gd name="connsiteY7056" fmla="*/ 5692685 h 6208152"/>
              <a:gd name="connsiteX7057" fmla="*/ 3250881 w 13529165"/>
              <a:gd name="connsiteY7057" fmla="*/ 5694387 h 6208152"/>
              <a:gd name="connsiteX7058" fmla="*/ 3540684 w 13529165"/>
              <a:gd name="connsiteY7058" fmla="*/ 5698033 h 6208152"/>
              <a:gd name="connsiteX7059" fmla="*/ 3590183 w 13529165"/>
              <a:gd name="connsiteY7059" fmla="*/ 5697952 h 6208152"/>
              <a:gd name="connsiteX7060" fmla="*/ 3768694 w 13529165"/>
              <a:gd name="connsiteY7060" fmla="*/ 5696433 h 6208152"/>
              <a:gd name="connsiteX7061" fmla="*/ 3777699 w 13529165"/>
              <a:gd name="connsiteY7061" fmla="*/ 5696089 h 6208152"/>
              <a:gd name="connsiteX7062" fmla="*/ 3767650 w 13529165"/>
              <a:gd name="connsiteY7062" fmla="*/ 5693089 h 6208152"/>
              <a:gd name="connsiteX7063" fmla="*/ 3764576 w 13529165"/>
              <a:gd name="connsiteY7063" fmla="*/ 5682102 h 6208152"/>
              <a:gd name="connsiteX7064" fmla="*/ 3778327 w 13529165"/>
              <a:gd name="connsiteY7064" fmla="*/ 5668807 h 6208152"/>
              <a:gd name="connsiteX7065" fmla="*/ 3788298 w 13529165"/>
              <a:gd name="connsiteY7065" fmla="*/ 5666142 h 6208152"/>
              <a:gd name="connsiteX7066" fmla="*/ 3798418 w 13529165"/>
              <a:gd name="connsiteY7066" fmla="*/ 5672700 h 6208152"/>
              <a:gd name="connsiteX7067" fmla="*/ 3792791 w 13529165"/>
              <a:gd name="connsiteY7067" fmla="*/ 5688962 h 6208152"/>
              <a:gd name="connsiteX7068" fmla="*/ 3780394 w 13529165"/>
              <a:gd name="connsiteY7068" fmla="*/ 5695986 h 6208152"/>
              <a:gd name="connsiteX7069" fmla="*/ 3816039 w 13529165"/>
              <a:gd name="connsiteY7069" fmla="*/ 5694624 h 6208152"/>
              <a:gd name="connsiteX7070" fmla="*/ 3837357 w 13529165"/>
              <a:gd name="connsiteY7070" fmla="*/ 5691631 h 6208152"/>
              <a:gd name="connsiteX7071" fmla="*/ 3849692 w 13529165"/>
              <a:gd name="connsiteY7071" fmla="*/ 5682879 h 6208152"/>
              <a:gd name="connsiteX7072" fmla="*/ 3854533 w 13529165"/>
              <a:gd name="connsiteY7072" fmla="*/ 5682879 h 6208152"/>
              <a:gd name="connsiteX7073" fmla="*/ 3857812 w 13529165"/>
              <a:gd name="connsiteY7073" fmla="*/ 5686445 h 6208152"/>
              <a:gd name="connsiteX7074" fmla="*/ 3858123 w 13529165"/>
              <a:gd name="connsiteY7074" fmla="*/ 5677126 h 6208152"/>
              <a:gd name="connsiteX7075" fmla="*/ 3860623 w 13529165"/>
              <a:gd name="connsiteY7075" fmla="*/ 5669914 h 6208152"/>
              <a:gd name="connsiteX7076" fmla="*/ 3857498 w 13529165"/>
              <a:gd name="connsiteY7076" fmla="*/ 5650708 h 6208152"/>
              <a:gd name="connsiteX7077" fmla="*/ 3856719 w 13529165"/>
              <a:gd name="connsiteY7077" fmla="*/ 5633691 h 6208152"/>
              <a:gd name="connsiteX7078" fmla="*/ 3853596 w 13529165"/>
              <a:gd name="connsiteY7078" fmla="*/ 5638067 h 6208152"/>
              <a:gd name="connsiteX7079" fmla="*/ 3844383 w 13529165"/>
              <a:gd name="connsiteY7079" fmla="*/ 5642119 h 6208152"/>
              <a:gd name="connsiteX7080" fmla="*/ 3827210 w 13529165"/>
              <a:gd name="connsiteY7080" fmla="*/ 5626073 h 6208152"/>
              <a:gd name="connsiteX7081" fmla="*/ 3827677 w 13529165"/>
              <a:gd name="connsiteY7081" fmla="*/ 5610596 h 6208152"/>
              <a:gd name="connsiteX7082" fmla="*/ 3825022 w 13529165"/>
              <a:gd name="connsiteY7082" fmla="*/ 5602330 h 6208152"/>
              <a:gd name="connsiteX7083" fmla="*/ 3830333 w 13529165"/>
              <a:gd name="connsiteY7083" fmla="*/ 5591633 h 6208152"/>
              <a:gd name="connsiteX7084" fmla="*/ 3830801 w 13529165"/>
              <a:gd name="connsiteY7084" fmla="*/ 5550062 h 6208152"/>
              <a:gd name="connsiteX7085" fmla="*/ 3833923 w 13529165"/>
              <a:gd name="connsiteY7085" fmla="*/ 5499658 h 6208152"/>
              <a:gd name="connsiteX7086" fmla="*/ 3832363 w 13529165"/>
              <a:gd name="connsiteY7086" fmla="*/ 5473889 h 6208152"/>
              <a:gd name="connsiteX7087" fmla="*/ 3832519 w 13529165"/>
              <a:gd name="connsiteY7087" fmla="*/ 5466514 h 6208152"/>
              <a:gd name="connsiteX7088" fmla="*/ 3825804 w 13529165"/>
              <a:gd name="connsiteY7088" fmla="*/ 5456547 h 6208152"/>
              <a:gd name="connsiteX7089" fmla="*/ 3733677 w 13529165"/>
              <a:gd name="connsiteY7089" fmla="*/ 5453873 h 6208152"/>
              <a:gd name="connsiteX7090" fmla="*/ 3697452 w 13529165"/>
              <a:gd name="connsiteY7090" fmla="*/ 5453873 h 6208152"/>
              <a:gd name="connsiteX7091" fmla="*/ 3071157 w 13529165"/>
              <a:gd name="connsiteY7091" fmla="*/ 5440178 h 6208152"/>
              <a:gd name="connsiteX7092" fmla="*/ 3071001 w 13529165"/>
              <a:gd name="connsiteY7092" fmla="*/ 5440178 h 6208152"/>
              <a:gd name="connsiteX7093" fmla="*/ 3070688 w 13529165"/>
              <a:gd name="connsiteY7093" fmla="*/ 5440826 h 6208152"/>
              <a:gd name="connsiteX7094" fmla="*/ 3058666 w 13529165"/>
              <a:gd name="connsiteY7094" fmla="*/ 5447552 h 6208152"/>
              <a:gd name="connsiteX7095" fmla="*/ 3040241 w 13529165"/>
              <a:gd name="connsiteY7095" fmla="*/ 5436288 h 6208152"/>
              <a:gd name="connsiteX7096" fmla="*/ 3039460 w 13529165"/>
              <a:gd name="connsiteY7096" fmla="*/ 5421053 h 6208152"/>
              <a:gd name="connsiteX7097" fmla="*/ 3051483 w 13529165"/>
              <a:gd name="connsiteY7097" fmla="*/ 5414408 h 6208152"/>
              <a:gd name="connsiteX7098" fmla="*/ 3063661 w 13529165"/>
              <a:gd name="connsiteY7098" fmla="*/ 5418703 h 6208152"/>
              <a:gd name="connsiteX7099" fmla="*/ 3067411 w 13529165"/>
              <a:gd name="connsiteY7099" fmla="*/ 5415948 h 6208152"/>
              <a:gd name="connsiteX7100" fmla="*/ 3069128 w 13529165"/>
              <a:gd name="connsiteY7100" fmla="*/ 5410762 h 6208152"/>
              <a:gd name="connsiteX7101" fmla="*/ 3070845 w 13529165"/>
              <a:gd name="connsiteY7101" fmla="*/ 5408331 h 6208152"/>
              <a:gd name="connsiteX7102" fmla="*/ 3052890 w 13529165"/>
              <a:gd name="connsiteY7102" fmla="*/ 5405008 h 6208152"/>
              <a:gd name="connsiteX7103" fmla="*/ 3031653 w 13529165"/>
              <a:gd name="connsiteY7103" fmla="*/ 5389855 h 6208152"/>
              <a:gd name="connsiteX7104" fmla="*/ 3066316 w 13529165"/>
              <a:gd name="connsiteY7104" fmla="*/ 5379239 h 6208152"/>
              <a:gd name="connsiteX7105" fmla="*/ 3074124 w 13529165"/>
              <a:gd name="connsiteY7105" fmla="*/ 5379320 h 6208152"/>
              <a:gd name="connsiteX7106" fmla="*/ 3126745 w 13529165"/>
              <a:gd name="connsiteY7106" fmla="*/ 5395284 h 6208152"/>
              <a:gd name="connsiteX7107" fmla="*/ 3107070 w 13529165"/>
              <a:gd name="connsiteY7107" fmla="*/ 5410195 h 6208152"/>
              <a:gd name="connsiteX7108" fmla="*/ 3107539 w 13529165"/>
              <a:gd name="connsiteY7108" fmla="*/ 5411248 h 6208152"/>
              <a:gd name="connsiteX7109" fmla="*/ 3108006 w 13529165"/>
              <a:gd name="connsiteY7109" fmla="*/ 5413760 h 6208152"/>
              <a:gd name="connsiteX7110" fmla="*/ 3139704 w 13529165"/>
              <a:gd name="connsiteY7110" fmla="*/ 5414652 h 6208152"/>
              <a:gd name="connsiteX7111" fmla="*/ 3404991 w 13529165"/>
              <a:gd name="connsiteY7111" fmla="*/ 5417731 h 6208152"/>
              <a:gd name="connsiteX7112" fmla="*/ 3516164 w 13529165"/>
              <a:gd name="connsiteY7112" fmla="*/ 5418622 h 6208152"/>
              <a:gd name="connsiteX7113" fmla="*/ 3590494 w 13529165"/>
              <a:gd name="connsiteY7113" fmla="*/ 5417407 h 6208152"/>
              <a:gd name="connsiteX7114" fmla="*/ 3590494 w 13529165"/>
              <a:gd name="connsiteY7114" fmla="*/ 5416921 h 6208152"/>
              <a:gd name="connsiteX7115" fmla="*/ 3594865 w 13529165"/>
              <a:gd name="connsiteY7115" fmla="*/ 5411005 h 6208152"/>
              <a:gd name="connsiteX7116" fmla="*/ 3589557 w 13529165"/>
              <a:gd name="connsiteY7116" fmla="*/ 5409627 h 6208152"/>
              <a:gd name="connsiteX7117" fmla="*/ 3561451 w 13529165"/>
              <a:gd name="connsiteY7117" fmla="*/ 5416353 h 6208152"/>
              <a:gd name="connsiteX7118" fmla="*/ 3521006 w 13529165"/>
              <a:gd name="connsiteY7118" fmla="*/ 5410519 h 6208152"/>
              <a:gd name="connsiteX7119" fmla="*/ 3508826 w 13529165"/>
              <a:gd name="connsiteY7119" fmla="*/ 5396094 h 6208152"/>
              <a:gd name="connsiteX7120" fmla="*/ 3522566 w 13529165"/>
              <a:gd name="connsiteY7120" fmla="*/ 5385722 h 6208152"/>
              <a:gd name="connsiteX7121" fmla="*/ 3519601 w 13529165"/>
              <a:gd name="connsiteY7121" fmla="*/ 5357684 h 6208152"/>
              <a:gd name="connsiteX7122" fmla="*/ 3530378 w 13529165"/>
              <a:gd name="connsiteY7122" fmla="*/ 5382886 h 6208152"/>
              <a:gd name="connsiteX7123" fmla="*/ 3529595 w 13529165"/>
              <a:gd name="connsiteY7123" fmla="*/ 5385074 h 6208152"/>
              <a:gd name="connsiteX7124" fmla="*/ 3545992 w 13529165"/>
              <a:gd name="connsiteY7124" fmla="*/ 5384587 h 6208152"/>
              <a:gd name="connsiteX7125" fmla="*/ 3550208 w 13529165"/>
              <a:gd name="connsiteY7125" fmla="*/ 5384506 h 6208152"/>
              <a:gd name="connsiteX7126" fmla="*/ 3575814 w 13529165"/>
              <a:gd name="connsiteY7126" fmla="*/ 5386289 h 6208152"/>
              <a:gd name="connsiteX7127" fmla="*/ 3575814 w 13529165"/>
              <a:gd name="connsiteY7127" fmla="*/ 5372432 h 6208152"/>
              <a:gd name="connsiteX7128" fmla="*/ 3587840 w 13529165"/>
              <a:gd name="connsiteY7128" fmla="*/ 5365706 h 6208152"/>
              <a:gd name="connsiteX7129" fmla="*/ 3606263 w 13529165"/>
              <a:gd name="connsiteY7129" fmla="*/ 5376970 h 6208152"/>
              <a:gd name="connsiteX7130" fmla="*/ 3608605 w 13529165"/>
              <a:gd name="connsiteY7130" fmla="*/ 5387262 h 6208152"/>
              <a:gd name="connsiteX7131" fmla="*/ 3669191 w 13529165"/>
              <a:gd name="connsiteY7131" fmla="*/ 5384668 h 6208152"/>
              <a:gd name="connsiteX7132" fmla="*/ 3663414 w 13529165"/>
              <a:gd name="connsiteY7132" fmla="*/ 5378186 h 6208152"/>
              <a:gd name="connsiteX7133" fmla="*/ 3682155 w 13529165"/>
              <a:gd name="connsiteY7133" fmla="*/ 5366516 h 6208152"/>
              <a:gd name="connsiteX7134" fmla="*/ 3544431 w 13529165"/>
              <a:gd name="connsiteY7134" fmla="*/ 5345528 h 6208152"/>
              <a:gd name="connsiteX7135" fmla="*/ 3515386 w 13529165"/>
              <a:gd name="connsiteY7135" fmla="*/ 5341233 h 6208152"/>
              <a:gd name="connsiteX7136" fmla="*/ 3509296 w 13529165"/>
              <a:gd name="connsiteY7136" fmla="*/ 5326890 h 6208152"/>
              <a:gd name="connsiteX7137" fmla="*/ 3505390 w 13529165"/>
              <a:gd name="connsiteY7137" fmla="*/ 5339856 h 6208152"/>
              <a:gd name="connsiteX7138" fmla="*/ 3503985 w 13529165"/>
              <a:gd name="connsiteY7138" fmla="*/ 5347635 h 6208152"/>
              <a:gd name="connsiteX7139" fmla="*/ 3475418 w 13529165"/>
              <a:gd name="connsiteY7139" fmla="*/ 5382156 h 6208152"/>
              <a:gd name="connsiteX7140" fmla="*/ 3480882 w 13529165"/>
              <a:gd name="connsiteY7140" fmla="*/ 5383939 h 6208152"/>
              <a:gd name="connsiteX7141" fmla="*/ 3506483 w 13529165"/>
              <a:gd name="connsiteY7141" fmla="*/ 5394069 h 6208152"/>
              <a:gd name="connsiteX7142" fmla="*/ 3506643 w 13529165"/>
              <a:gd name="connsiteY7142" fmla="*/ 5405576 h 6208152"/>
              <a:gd name="connsiteX7143" fmla="*/ 3489156 w 13529165"/>
              <a:gd name="connsiteY7143" fmla="*/ 5412464 h 6208152"/>
              <a:gd name="connsiteX7144" fmla="*/ 3474481 w 13529165"/>
              <a:gd name="connsiteY7144" fmla="*/ 5411329 h 6208152"/>
              <a:gd name="connsiteX7145" fmla="*/ 3449500 w 13529165"/>
              <a:gd name="connsiteY7145" fmla="*/ 5407845 h 6208152"/>
              <a:gd name="connsiteX7146" fmla="*/ 3442473 w 13529165"/>
              <a:gd name="connsiteY7146" fmla="*/ 5414246 h 6208152"/>
              <a:gd name="connsiteX7147" fmla="*/ 3431072 w 13529165"/>
              <a:gd name="connsiteY7147" fmla="*/ 5416353 h 6208152"/>
              <a:gd name="connsiteX7148" fmla="*/ 3419672 w 13529165"/>
              <a:gd name="connsiteY7148" fmla="*/ 5414246 h 6208152"/>
              <a:gd name="connsiteX7149" fmla="*/ 3413581 w 13529165"/>
              <a:gd name="connsiteY7149" fmla="*/ 5409546 h 6208152"/>
              <a:gd name="connsiteX7150" fmla="*/ 3341754 w 13529165"/>
              <a:gd name="connsiteY7150" fmla="*/ 5416515 h 6208152"/>
              <a:gd name="connsiteX7151" fmla="*/ 3280236 w 13529165"/>
              <a:gd name="connsiteY7151" fmla="*/ 5415462 h 6208152"/>
              <a:gd name="connsiteX7152" fmla="*/ 3150635 w 13529165"/>
              <a:gd name="connsiteY7152" fmla="*/ 5405495 h 6208152"/>
              <a:gd name="connsiteX7153" fmla="*/ 3137050 w 13529165"/>
              <a:gd name="connsiteY7153" fmla="*/ 5390341 h 6208152"/>
              <a:gd name="connsiteX7154" fmla="*/ 3155631 w 13529165"/>
              <a:gd name="connsiteY7154" fmla="*/ 5380455 h 6208152"/>
              <a:gd name="connsiteX7155" fmla="*/ 3183892 w 13529165"/>
              <a:gd name="connsiteY7155" fmla="*/ 5381670 h 6208152"/>
              <a:gd name="connsiteX7156" fmla="*/ 3309590 w 13529165"/>
              <a:gd name="connsiteY7156" fmla="*/ 5385479 h 6208152"/>
              <a:gd name="connsiteX7157" fmla="*/ 3397654 w 13529165"/>
              <a:gd name="connsiteY7157" fmla="*/ 5380617 h 6208152"/>
              <a:gd name="connsiteX7158" fmla="*/ 3399837 w 13529165"/>
              <a:gd name="connsiteY7158" fmla="*/ 5257443 h 6208152"/>
              <a:gd name="connsiteX7159" fmla="*/ 3401398 w 13529165"/>
              <a:gd name="connsiteY7159" fmla="*/ 5136294 h 6208152"/>
              <a:gd name="connsiteX7160" fmla="*/ 3386880 w 13529165"/>
              <a:gd name="connsiteY7160" fmla="*/ 5134674 h 6208152"/>
              <a:gd name="connsiteX7161" fmla="*/ 3366112 w 13529165"/>
              <a:gd name="connsiteY7161" fmla="*/ 5132810 h 6208152"/>
              <a:gd name="connsiteX7162" fmla="*/ 3361585 w 13529165"/>
              <a:gd name="connsiteY7162" fmla="*/ 5133215 h 6208152"/>
              <a:gd name="connsiteX7163" fmla="*/ 3334729 w 13529165"/>
              <a:gd name="connsiteY7163" fmla="*/ 5149341 h 6208152"/>
              <a:gd name="connsiteX7164" fmla="*/ 3309121 w 13529165"/>
              <a:gd name="connsiteY7164" fmla="*/ 5135484 h 6208152"/>
              <a:gd name="connsiteX7165" fmla="*/ 3307872 w 13529165"/>
              <a:gd name="connsiteY7165" fmla="*/ 5136132 h 6208152"/>
              <a:gd name="connsiteX7166" fmla="*/ 3281642 w 13529165"/>
              <a:gd name="connsiteY7166" fmla="*/ 5140022 h 6208152"/>
              <a:gd name="connsiteX7167" fmla="*/ 2938273 w 13529165"/>
              <a:gd name="connsiteY7167" fmla="*/ 5128191 h 6208152"/>
              <a:gd name="connsiteX7168" fmla="*/ 2745287 w 13529165"/>
              <a:gd name="connsiteY7168" fmla="*/ 5122032 h 6208152"/>
              <a:gd name="connsiteX7169" fmla="*/ 2722959 w 13529165"/>
              <a:gd name="connsiteY7169" fmla="*/ 5121384 h 6208152"/>
              <a:gd name="connsiteX7170" fmla="*/ 2684390 w 13529165"/>
              <a:gd name="connsiteY7170" fmla="*/ 5124220 h 6208152"/>
              <a:gd name="connsiteX7171" fmla="*/ 2647230 w 13529165"/>
              <a:gd name="connsiteY7171" fmla="*/ 5127461 h 6208152"/>
              <a:gd name="connsiteX7172" fmla="*/ 2573839 w 13529165"/>
              <a:gd name="connsiteY7172" fmla="*/ 5114739 h 6208152"/>
              <a:gd name="connsiteX7173" fmla="*/ 2573996 w 13529165"/>
              <a:gd name="connsiteY7173" fmla="*/ 5103232 h 6208152"/>
              <a:gd name="connsiteX7174" fmla="*/ 2662375 w 13529165"/>
              <a:gd name="connsiteY7174" fmla="*/ 5093183 h 6208152"/>
              <a:gd name="connsiteX7175" fmla="*/ 2682986 w 13529165"/>
              <a:gd name="connsiteY7175" fmla="*/ 5092940 h 6208152"/>
              <a:gd name="connsiteX7176" fmla="*/ 2683142 w 13529165"/>
              <a:gd name="connsiteY7176" fmla="*/ 5090995 h 6208152"/>
              <a:gd name="connsiteX7177" fmla="*/ 2702347 w 13529165"/>
              <a:gd name="connsiteY7177" fmla="*/ 5080947 h 6208152"/>
              <a:gd name="connsiteX7178" fmla="*/ 2721710 w 13529165"/>
              <a:gd name="connsiteY7178" fmla="*/ 5090995 h 6208152"/>
              <a:gd name="connsiteX7179" fmla="*/ 2721710 w 13529165"/>
              <a:gd name="connsiteY7179" fmla="*/ 5091076 h 6208152"/>
              <a:gd name="connsiteX7180" fmla="*/ 2738886 w 13529165"/>
              <a:gd name="connsiteY7180" fmla="*/ 5088483 h 6208152"/>
              <a:gd name="connsiteX7181" fmla="*/ 2766678 w 13529165"/>
              <a:gd name="connsiteY7181" fmla="*/ 5080704 h 6208152"/>
              <a:gd name="connsiteX7182" fmla="*/ 2786811 w 13529165"/>
              <a:gd name="connsiteY7182" fmla="*/ 5091238 h 6208152"/>
              <a:gd name="connsiteX7183" fmla="*/ 2786967 w 13529165"/>
              <a:gd name="connsiteY7183" fmla="*/ 5091482 h 6208152"/>
              <a:gd name="connsiteX7184" fmla="*/ 2814450 w 13529165"/>
              <a:gd name="connsiteY7184" fmla="*/ 5092211 h 6208152"/>
              <a:gd name="connsiteX7185" fmla="*/ 2807111 w 13529165"/>
              <a:gd name="connsiteY7185" fmla="*/ 5083702 h 6208152"/>
              <a:gd name="connsiteX7186" fmla="*/ 2806331 w 13529165"/>
              <a:gd name="connsiteY7186" fmla="*/ 5068549 h 6208152"/>
              <a:gd name="connsiteX7187" fmla="*/ 2818666 w 13529165"/>
              <a:gd name="connsiteY7187" fmla="*/ 5061742 h 6208152"/>
              <a:gd name="connsiteX7188" fmla="*/ 2828815 w 13529165"/>
              <a:gd name="connsiteY7188" fmla="*/ 5065145 h 6208152"/>
              <a:gd name="connsiteX7189" fmla="*/ 2846303 w 13529165"/>
              <a:gd name="connsiteY7189" fmla="*/ 5061093 h 6208152"/>
              <a:gd name="connsiteX7190" fmla="*/ 2936086 w 13529165"/>
              <a:gd name="connsiteY7190" fmla="*/ 5049748 h 6208152"/>
              <a:gd name="connsiteX7191" fmla="*/ 2940303 w 13529165"/>
              <a:gd name="connsiteY7191" fmla="*/ 5048776 h 6208152"/>
              <a:gd name="connsiteX7192" fmla="*/ 2983717 w 13529165"/>
              <a:gd name="connsiteY7192" fmla="*/ 5040348 h 6208152"/>
              <a:gd name="connsiteX7193" fmla="*/ 2995429 w 13529165"/>
              <a:gd name="connsiteY7193" fmla="*/ 5045778 h 6208152"/>
              <a:gd name="connsiteX7194" fmla="*/ 2996833 w 13529165"/>
              <a:gd name="connsiteY7194" fmla="*/ 5048290 h 6208152"/>
              <a:gd name="connsiteX7195" fmla="*/ 2997146 w 13529165"/>
              <a:gd name="connsiteY7195" fmla="*/ 5047317 h 6208152"/>
              <a:gd name="connsiteX7196" fmla="*/ 3011355 w 13529165"/>
              <a:gd name="connsiteY7196" fmla="*/ 5037431 h 6208152"/>
              <a:gd name="connsiteX7197" fmla="*/ 3027749 w 13529165"/>
              <a:gd name="connsiteY7197" fmla="*/ 5059473 h 6208152"/>
              <a:gd name="connsiteX7198" fmla="*/ 3068971 w 13529165"/>
              <a:gd name="connsiteY7198" fmla="*/ 5064578 h 6208152"/>
              <a:gd name="connsiteX7199" fmla="*/ 3117688 w 13529165"/>
              <a:gd name="connsiteY7199" fmla="*/ 5068549 h 6208152"/>
              <a:gd name="connsiteX7200" fmla="*/ 3142982 w 13529165"/>
              <a:gd name="connsiteY7200" fmla="*/ 5081757 h 6208152"/>
              <a:gd name="connsiteX7201" fmla="*/ 3120654 w 13529165"/>
              <a:gd name="connsiteY7201" fmla="*/ 5093183 h 6208152"/>
              <a:gd name="connsiteX7202" fmla="*/ 3084117 w 13529165"/>
              <a:gd name="connsiteY7202" fmla="*/ 5093994 h 6208152"/>
              <a:gd name="connsiteX7203" fmla="*/ 3069908 w 13529165"/>
              <a:gd name="connsiteY7203" fmla="*/ 5094075 h 6208152"/>
              <a:gd name="connsiteX7204" fmla="*/ 3004952 w 13529165"/>
              <a:gd name="connsiteY7204" fmla="*/ 5084350 h 6208152"/>
              <a:gd name="connsiteX7205" fmla="*/ 2995429 w 13529165"/>
              <a:gd name="connsiteY7205" fmla="*/ 5061823 h 6208152"/>
              <a:gd name="connsiteX7206" fmla="*/ 2992774 w 13529165"/>
              <a:gd name="connsiteY7206" fmla="*/ 5072762 h 6208152"/>
              <a:gd name="connsiteX7207" fmla="*/ 2970600 w 13529165"/>
              <a:gd name="connsiteY7207" fmla="*/ 5088807 h 6208152"/>
              <a:gd name="connsiteX7208" fmla="*/ 2950772 w 13529165"/>
              <a:gd name="connsiteY7208" fmla="*/ 5079569 h 6208152"/>
              <a:gd name="connsiteX7209" fmla="*/ 2895334 w 13529165"/>
              <a:gd name="connsiteY7209" fmla="*/ 5086619 h 6208152"/>
              <a:gd name="connsiteX7210" fmla="*/ 2843180 w 13529165"/>
              <a:gd name="connsiteY7210" fmla="*/ 5091238 h 6208152"/>
              <a:gd name="connsiteX7211" fmla="*/ 2831001 w 13529165"/>
              <a:gd name="connsiteY7211" fmla="*/ 5091157 h 6208152"/>
              <a:gd name="connsiteX7212" fmla="*/ 2829127 w 13529165"/>
              <a:gd name="connsiteY7212" fmla="*/ 5092697 h 6208152"/>
              <a:gd name="connsiteX7213" fmla="*/ 2895177 w 13529165"/>
              <a:gd name="connsiteY7213" fmla="*/ 5094804 h 6208152"/>
              <a:gd name="connsiteX7214" fmla="*/ 3151570 w 13529165"/>
              <a:gd name="connsiteY7214" fmla="*/ 5101854 h 6208152"/>
              <a:gd name="connsiteX7215" fmla="*/ 3334572 w 13529165"/>
              <a:gd name="connsiteY7215" fmla="*/ 5112389 h 6208152"/>
              <a:gd name="connsiteX7216" fmla="*/ 3378291 w 13529165"/>
              <a:gd name="connsiteY7216" fmla="*/ 5104447 h 6208152"/>
              <a:gd name="connsiteX7217" fmla="*/ 3426073 w 13529165"/>
              <a:gd name="connsiteY7217" fmla="*/ 5116360 h 6208152"/>
              <a:gd name="connsiteX7218" fmla="*/ 3426542 w 13529165"/>
              <a:gd name="connsiteY7218" fmla="*/ 5129487 h 6208152"/>
              <a:gd name="connsiteX7219" fmla="*/ 3424512 w 13529165"/>
              <a:gd name="connsiteY7219" fmla="*/ 5132161 h 6208152"/>
              <a:gd name="connsiteX7220" fmla="*/ 3429667 w 13529165"/>
              <a:gd name="connsiteY7220" fmla="*/ 5243666 h 6208152"/>
              <a:gd name="connsiteX7221" fmla="*/ 3432946 w 13529165"/>
              <a:gd name="connsiteY7221" fmla="*/ 5371054 h 6208152"/>
              <a:gd name="connsiteX7222" fmla="*/ 3432634 w 13529165"/>
              <a:gd name="connsiteY7222" fmla="*/ 5390989 h 6208152"/>
              <a:gd name="connsiteX7223" fmla="*/ 3440128 w 13529165"/>
              <a:gd name="connsiteY7223" fmla="*/ 5391719 h 6208152"/>
              <a:gd name="connsiteX7224" fmla="*/ 3435913 w 13529165"/>
              <a:gd name="connsiteY7224" fmla="*/ 5360601 h 6208152"/>
              <a:gd name="connsiteX7225" fmla="*/ 3438256 w 13529165"/>
              <a:gd name="connsiteY7225" fmla="*/ 5308738 h 6208152"/>
              <a:gd name="connsiteX7226" fmla="*/ 3433727 w 13529165"/>
              <a:gd name="connsiteY7226" fmla="*/ 5272434 h 6208152"/>
              <a:gd name="connsiteX7227" fmla="*/ 3449966 w 13529165"/>
              <a:gd name="connsiteY7227" fmla="*/ 5231997 h 6208152"/>
              <a:gd name="connsiteX7228" fmla="*/ 3450122 w 13529165"/>
              <a:gd name="connsiteY7228" fmla="*/ 5231997 h 6208152"/>
              <a:gd name="connsiteX7229" fmla="*/ 3458397 w 13529165"/>
              <a:gd name="connsiteY7229" fmla="*/ 5235563 h 6208152"/>
              <a:gd name="connsiteX7230" fmla="*/ 3464020 w 13529165"/>
              <a:gd name="connsiteY7230" fmla="*/ 5273001 h 6208152"/>
              <a:gd name="connsiteX7231" fmla="*/ 3754601 w 13529165"/>
              <a:gd name="connsiteY7231" fmla="*/ 5275513 h 6208152"/>
              <a:gd name="connsiteX7232" fmla="*/ 3815185 w 13529165"/>
              <a:gd name="connsiteY7232" fmla="*/ 5275513 h 6208152"/>
              <a:gd name="connsiteX7233" fmla="*/ 3789579 w 13529165"/>
              <a:gd name="connsiteY7233" fmla="*/ 5247475 h 6208152"/>
              <a:gd name="connsiteX7234" fmla="*/ 3859529 w 13529165"/>
              <a:gd name="connsiteY7234" fmla="*/ 5242775 h 6208152"/>
              <a:gd name="connsiteX7235" fmla="*/ 3976320 w 13529165"/>
              <a:gd name="connsiteY7235" fmla="*/ 5277864 h 6208152"/>
              <a:gd name="connsiteX7236" fmla="*/ 3969293 w 13529165"/>
              <a:gd name="connsiteY7236" fmla="*/ 5343178 h 6208152"/>
              <a:gd name="connsiteX7237" fmla="*/ 4051110 w 13529165"/>
              <a:gd name="connsiteY7237" fmla="*/ 5347878 h 6208152"/>
              <a:gd name="connsiteX7238" fmla="*/ 4149170 w 13529165"/>
              <a:gd name="connsiteY7238" fmla="*/ 5357197 h 6208152"/>
              <a:gd name="connsiteX7239" fmla="*/ 4230831 w 13529165"/>
              <a:gd name="connsiteY7239" fmla="*/ 5340828 h 6208152"/>
              <a:gd name="connsiteX7240" fmla="*/ 4267989 w 13529165"/>
              <a:gd name="connsiteY7240" fmla="*/ 5329888 h 6208152"/>
              <a:gd name="connsiteX7241" fmla="*/ 4265805 w 13529165"/>
              <a:gd name="connsiteY7241" fmla="*/ 5289695 h 6208152"/>
              <a:gd name="connsiteX7242" fmla="*/ 4270178 w 13529165"/>
              <a:gd name="connsiteY7242" fmla="*/ 5221463 h 6208152"/>
              <a:gd name="connsiteX7243" fmla="*/ 4267052 w 13529165"/>
              <a:gd name="connsiteY7243" fmla="*/ 5217249 h 6208152"/>
              <a:gd name="connsiteX7244" fmla="*/ 4263151 w 13529165"/>
              <a:gd name="connsiteY7244" fmla="*/ 5178676 h 6208152"/>
              <a:gd name="connsiteX7245" fmla="*/ 4269554 w 13529165"/>
              <a:gd name="connsiteY7245" fmla="*/ 5172517 h 6208152"/>
              <a:gd name="connsiteX7246" fmla="*/ 4265805 w 13529165"/>
              <a:gd name="connsiteY7246" fmla="*/ 5161010 h 6208152"/>
              <a:gd name="connsiteX7247" fmla="*/ 4240353 w 13529165"/>
              <a:gd name="connsiteY7247" fmla="*/ 5151286 h 6208152"/>
              <a:gd name="connsiteX7248" fmla="*/ 4232547 w 13529165"/>
              <a:gd name="connsiteY7248" fmla="*/ 5151772 h 6208152"/>
              <a:gd name="connsiteX7249" fmla="*/ 4219273 w 13529165"/>
              <a:gd name="connsiteY7249" fmla="*/ 5152663 h 6208152"/>
              <a:gd name="connsiteX7250" fmla="*/ 4206784 w 13529165"/>
              <a:gd name="connsiteY7250" fmla="*/ 5143263 h 6208152"/>
              <a:gd name="connsiteX7251" fmla="*/ 4206784 w 13529165"/>
              <a:gd name="connsiteY7251" fmla="*/ 5140751 h 6208152"/>
              <a:gd name="connsiteX7252" fmla="*/ 4201944 w 13529165"/>
              <a:gd name="connsiteY7252" fmla="*/ 5140751 h 6208152"/>
              <a:gd name="connsiteX7253" fmla="*/ 4155570 w 13529165"/>
              <a:gd name="connsiteY7253" fmla="*/ 5133377 h 6208152"/>
              <a:gd name="connsiteX7254" fmla="*/ 4114660 w 13529165"/>
              <a:gd name="connsiteY7254" fmla="*/ 5140832 h 6208152"/>
              <a:gd name="connsiteX7255" fmla="*/ 4061261 w 13529165"/>
              <a:gd name="connsiteY7255" fmla="*/ 5144965 h 6208152"/>
              <a:gd name="connsiteX7256" fmla="*/ 4046580 w 13529165"/>
              <a:gd name="connsiteY7256" fmla="*/ 5146343 h 6208152"/>
              <a:gd name="connsiteX7257" fmla="*/ 4026595 w 13529165"/>
              <a:gd name="connsiteY7257" fmla="*/ 5140022 h 6208152"/>
              <a:gd name="connsiteX7258" fmla="*/ 4021599 w 13529165"/>
              <a:gd name="connsiteY7258" fmla="*/ 5139698 h 6208152"/>
              <a:gd name="connsiteX7259" fmla="*/ 3977882 w 13529165"/>
              <a:gd name="connsiteY7259" fmla="*/ 5147072 h 6208152"/>
              <a:gd name="connsiteX7260" fmla="*/ 3967264 w 13529165"/>
              <a:gd name="connsiteY7260" fmla="*/ 5148774 h 6208152"/>
              <a:gd name="connsiteX7261" fmla="*/ 3955710 w 13529165"/>
              <a:gd name="connsiteY7261" fmla="*/ 5143182 h 6208152"/>
              <a:gd name="connsiteX7262" fmla="*/ 3953523 w 13529165"/>
              <a:gd name="connsiteY7262" fmla="*/ 5137996 h 6208152"/>
              <a:gd name="connsiteX7263" fmla="*/ 3950868 w 13529165"/>
              <a:gd name="connsiteY7263" fmla="*/ 5140265 h 6208152"/>
              <a:gd name="connsiteX7264" fmla="*/ 3908088 w 13529165"/>
              <a:gd name="connsiteY7264" fmla="*/ 5155581 h 6208152"/>
              <a:gd name="connsiteX7265" fmla="*/ 3906994 w 13529165"/>
              <a:gd name="connsiteY7265" fmla="*/ 5155581 h 6208152"/>
              <a:gd name="connsiteX7266" fmla="*/ 3873424 w 13529165"/>
              <a:gd name="connsiteY7266" fmla="*/ 5140346 h 6208152"/>
              <a:gd name="connsiteX7267" fmla="*/ 3873580 w 13529165"/>
              <a:gd name="connsiteY7267" fmla="*/ 5137510 h 6208152"/>
              <a:gd name="connsiteX7268" fmla="*/ 3657012 w 13529165"/>
              <a:gd name="connsiteY7268" fmla="*/ 5140103 h 6208152"/>
              <a:gd name="connsiteX7269" fmla="*/ 3632964 w 13529165"/>
              <a:gd name="connsiteY7269" fmla="*/ 5140103 h 6208152"/>
              <a:gd name="connsiteX7270" fmla="*/ 3459021 w 13529165"/>
              <a:gd name="connsiteY7270" fmla="*/ 5137105 h 6208152"/>
              <a:gd name="connsiteX7271" fmla="*/ 3458712 w 13529165"/>
              <a:gd name="connsiteY7271" fmla="*/ 5215628 h 6208152"/>
              <a:gd name="connsiteX7272" fmla="*/ 3449031 w 13529165"/>
              <a:gd name="connsiteY7272" fmla="*/ 5221382 h 6208152"/>
              <a:gd name="connsiteX7273" fmla="*/ 3434508 w 13529165"/>
              <a:gd name="connsiteY7273" fmla="*/ 5178352 h 6208152"/>
              <a:gd name="connsiteX7274" fmla="*/ 3437786 w 13529165"/>
              <a:gd name="connsiteY7274" fmla="*/ 5132161 h 6208152"/>
              <a:gd name="connsiteX7275" fmla="*/ 3436382 w 13529165"/>
              <a:gd name="connsiteY7275" fmla="*/ 5130460 h 6208152"/>
              <a:gd name="connsiteX7276" fmla="*/ 3433101 w 13529165"/>
              <a:gd name="connsiteY7276" fmla="*/ 5126165 h 6208152"/>
              <a:gd name="connsiteX7277" fmla="*/ 3434664 w 13529165"/>
              <a:gd name="connsiteY7277" fmla="*/ 5120735 h 6208152"/>
              <a:gd name="connsiteX7278" fmla="*/ 3507265 w 13529165"/>
              <a:gd name="connsiteY7278" fmla="*/ 5108904 h 6208152"/>
              <a:gd name="connsiteX7279" fmla="*/ 3646550 w 13529165"/>
              <a:gd name="connsiteY7279" fmla="*/ 5107203 h 6208152"/>
              <a:gd name="connsiteX7280" fmla="*/ 3836732 w 13529165"/>
              <a:gd name="connsiteY7280" fmla="*/ 5110687 h 6208152"/>
              <a:gd name="connsiteX7281" fmla="*/ 3874986 w 13529165"/>
              <a:gd name="connsiteY7281" fmla="*/ 5113118 h 6208152"/>
              <a:gd name="connsiteX7282" fmla="*/ 3896843 w 13529165"/>
              <a:gd name="connsiteY7282" fmla="*/ 5122437 h 6208152"/>
              <a:gd name="connsiteX7283" fmla="*/ 3906525 w 13529165"/>
              <a:gd name="connsiteY7283" fmla="*/ 5121060 h 6208152"/>
              <a:gd name="connsiteX7284" fmla="*/ 3943372 w 13529165"/>
              <a:gd name="connsiteY7284" fmla="*/ 5114253 h 6208152"/>
              <a:gd name="connsiteX7285" fmla="*/ 3952898 w 13529165"/>
              <a:gd name="connsiteY7285" fmla="*/ 5111903 h 6208152"/>
              <a:gd name="connsiteX7286" fmla="*/ 3962735 w 13529165"/>
              <a:gd name="connsiteY7286" fmla="*/ 5117575 h 6208152"/>
              <a:gd name="connsiteX7287" fmla="*/ 4058294 w 13529165"/>
              <a:gd name="connsiteY7287" fmla="*/ 5110363 h 6208152"/>
              <a:gd name="connsiteX7288" fmla="*/ 4153386 w 13529165"/>
              <a:gd name="connsiteY7288" fmla="*/ 5116360 h 6208152"/>
              <a:gd name="connsiteX7289" fmla="*/ 4190859 w 13529165"/>
              <a:gd name="connsiteY7289" fmla="*/ 5110363 h 6208152"/>
              <a:gd name="connsiteX7290" fmla="*/ 4216778 w 13529165"/>
              <a:gd name="connsiteY7290" fmla="*/ 5112308 h 6208152"/>
              <a:gd name="connsiteX7291" fmla="*/ 4216934 w 13529165"/>
              <a:gd name="connsiteY7291" fmla="*/ 5099180 h 6208152"/>
              <a:gd name="connsiteX7292" fmla="*/ 4009893 w 13529165"/>
              <a:gd name="connsiteY7292" fmla="*/ 5099828 h 6208152"/>
              <a:gd name="connsiteX7293" fmla="*/ 3886070 w 13529165"/>
              <a:gd name="connsiteY7293" fmla="*/ 5098208 h 6208152"/>
              <a:gd name="connsiteX7294" fmla="*/ 3865462 w 13529165"/>
              <a:gd name="connsiteY7294" fmla="*/ 5014336 h 6208152"/>
              <a:gd name="connsiteX7295" fmla="*/ 3867336 w 13529165"/>
              <a:gd name="connsiteY7295" fmla="*/ 4964418 h 6208152"/>
              <a:gd name="connsiteX7296" fmla="*/ 3869521 w 13529165"/>
              <a:gd name="connsiteY7296" fmla="*/ 4944078 h 6208152"/>
              <a:gd name="connsiteX7297" fmla="*/ 3875141 w 13529165"/>
              <a:gd name="connsiteY7297" fmla="*/ 4874549 h 6208152"/>
              <a:gd name="connsiteX7298" fmla="*/ 3886070 w 13529165"/>
              <a:gd name="connsiteY7298" fmla="*/ 4867175 h 6208152"/>
              <a:gd name="connsiteX7299" fmla="*/ 3894501 w 13529165"/>
              <a:gd name="connsiteY7299" fmla="*/ 4870984 h 6208152"/>
              <a:gd name="connsiteX7300" fmla="*/ 3899184 w 13529165"/>
              <a:gd name="connsiteY7300" fmla="*/ 4906477 h 6208152"/>
              <a:gd name="connsiteX7301" fmla="*/ 3891847 w 13529165"/>
              <a:gd name="connsiteY7301" fmla="*/ 4942862 h 6208152"/>
              <a:gd name="connsiteX7302" fmla="*/ 3898248 w 13529165"/>
              <a:gd name="connsiteY7302" fmla="*/ 4980625 h 6208152"/>
              <a:gd name="connsiteX7303" fmla="*/ 3899341 w 13529165"/>
              <a:gd name="connsiteY7303" fmla="*/ 4992375 h 6208152"/>
              <a:gd name="connsiteX7304" fmla="*/ 3964609 w 13529165"/>
              <a:gd name="connsiteY7304" fmla="*/ 5028031 h 6208152"/>
              <a:gd name="connsiteX7305" fmla="*/ 3961175 w 13529165"/>
              <a:gd name="connsiteY7305" fmla="*/ 4961500 h 6208152"/>
              <a:gd name="connsiteX7306" fmla="*/ 4024253 w 13529165"/>
              <a:gd name="connsiteY7306" fmla="*/ 5014012 h 6208152"/>
              <a:gd name="connsiteX7307" fmla="*/ 4024253 w 13529165"/>
              <a:gd name="connsiteY7307" fmla="*/ 4905505 h 6208152"/>
              <a:gd name="connsiteX7308" fmla="*/ 4024253 w 13529165"/>
              <a:gd name="connsiteY7308" fmla="*/ 4863447 h 6208152"/>
              <a:gd name="connsiteX7309" fmla="*/ 4052202 w 13529165"/>
              <a:gd name="connsiteY7309" fmla="*/ 4842459 h 6208152"/>
              <a:gd name="connsiteX7310" fmla="*/ 4122312 w 13529165"/>
              <a:gd name="connsiteY7310" fmla="*/ 4891486 h 6208152"/>
              <a:gd name="connsiteX7311" fmla="*/ 4171339 w 13529165"/>
              <a:gd name="connsiteY7311" fmla="*/ 4838975 h 6208152"/>
              <a:gd name="connsiteX7312" fmla="*/ 4265805 w 13529165"/>
              <a:gd name="connsiteY7312" fmla="*/ 4831925 h 6208152"/>
              <a:gd name="connsiteX7313" fmla="*/ 4307495 w 13529165"/>
              <a:gd name="connsiteY7313" fmla="*/ 4819202 h 6208152"/>
              <a:gd name="connsiteX7314" fmla="*/ 4254875 w 13529165"/>
              <a:gd name="connsiteY7314" fmla="*/ 4819040 h 6208152"/>
              <a:gd name="connsiteX7315" fmla="*/ 3918702 w 13529165"/>
              <a:gd name="connsiteY7315" fmla="*/ 4826090 h 6208152"/>
              <a:gd name="connsiteX7316" fmla="*/ 3898560 w 13529165"/>
              <a:gd name="connsiteY7316" fmla="*/ 4828764 h 6208152"/>
              <a:gd name="connsiteX7317" fmla="*/ 3877171 w 13529165"/>
              <a:gd name="connsiteY7317" fmla="*/ 4816528 h 6208152"/>
              <a:gd name="connsiteX7318" fmla="*/ 3896531 w 13529165"/>
              <a:gd name="connsiteY7318" fmla="*/ 4794972 h 6208152"/>
              <a:gd name="connsiteX7319" fmla="*/ 4023629 w 13529165"/>
              <a:gd name="connsiteY7319" fmla="*/ 4789948 h 6208152"/>
              <a:gd name="connsiteX7320" fmla="*/ 4023940 w 13529165"/>
              <a:gd name="connsiteY7320" fmla="*/ 4787031 h 6208152"/>
              <a:gd name="connsiteX7321" fmla="*/ 4026437 w 13529165"/>
              <a:gd name="connsiteY7321" fmla="*/ 4781682 h 6208152"/>
              <a:gd name="connsiteX7322" fmla="*/ 3896999 w 13529165"/>
              <a:gd name="connsiteY7322" fmla="*/ 4775929 h 6208152"/>
              <a:gd name="connsiteX7323" fmla="*/ 3884353 w 13529165"/>
              <a:gd name="connsiteY7323" fmla="*/ 4778684 h 6208152"/>
              <a:gd name="connsiteX7324" fmla="*/ 3869521 w 13529165"/>
              <a:gd name="connsiteY7324" fmla="*/ 4773984 h 6208152"/>
              <a:gd name="connsiteX7325" fmla="*/ 3788329 w 13529165"/>
              <a:gd name="connsiteY7325" fmla="*/ 4784114 h 6208152"/>
              <a:gd name="connsiteX7326" fmla="*/ 3735552 w 13529165"/>
              <a:gd name="connsiteY7326" fmla="*/ 4778441 h 6208152"/>
              <a:gd name="connsiteX7327" fmla="*/ 3728370 w 13529165"/>
              <a:gd name="connsiteY7327" fmla="*/ 4773417 h 6208152"/>
              <a:gd name="connsiteX7328" fmla="*/ 3724779 w 13529165"/>
              <a:gd name="connsiteY7328" fmla="*/ 4777469 h 6208152"/>
              <a:gd name="connsiteX7329" fmla="*/ 3660449 w 13529165"/>
              <a:gd name="connsiteY7329" fmla="*/ 4785815 h 6208152"/>
              <a:gd name="connsiteX7330" fmla="*/ 3598143 w 13529165"/>
              <a:gd name="connsiteY7330" fmla="*/ 4777712 h 6208152"/>
              <a:gd name="connsiteX7331" fmla="*/ 3593304 w 13529165"/>
              <a:gd name="connsiteY7331" fmla="*/ 4772688 h 6208152"/>
              <a:gd name="connsiteX7332" fmla="*/ 3595801 w 13529165"/>
              <a:gd name="connsiteY7332" fmla="*/ 4765637 h 6208152"/>
              <a:gd name="connsiteX7333" fmla="*/ 3661383 w 13529165"/>
              <a:gd name="connsiteY7333" fmla="*/ 4754698 h 6208152"/>
              <a:gd name="connsiteX7334" fmla="*/ 3726026 w 13529165"/>
              <a:gd name="connsiteY7334" fmla="*/ 4763774 h 6208152"/>
              <a:gd name="connsiteX7335" fmla="*/ 3758196 w 13529165"/>
              <a:gd name="connsiteY7335" fmla="*/ 4753563 h 6208152"/>
              <a:gd name="connsiteX7336" fmla="*/ 3786923 w 13529165"/>
              <a:gd name="connsiteY7336" fmla="*/ 4754130 h 6208152"/>
              <a:gd name="connsiteX7337" fmla="*/ 3805817 w 13529165"/>
              <a:gd name="connsiteY7337" fmla="*/ 4754373 h 6208152"/>
              <a:gd name="connsiteX7338" fmla="*/ 3854220 w 13529165"/>
              <a:gd name="connsiteY7338" fmla="*/ 4751213 h 6208152"/>
              <a:gd name="connsiteX7339" fmla="*/ 3869521 w 13529165"/>
              <a:gd name="connsiteY7339" fmla="*/ 4747810 h 6208152"/>
              <a:gd name="connsiteX7340" fmla="*/ 3875766 w 13529165"/>
              <a:gd name="connsiteY7340" fmla="*/ 4746108 h 6208152"/>
              <a:gd name="connsiteX7341" fmla="*/ 3891690 w 13529165"/>
              <a:gd name="connsiteY7341" fmla="*/ 4753482 h 6208152"/>
              <a:gd name="connsiteX7342" fmla="*/ 3895438 w 13529165"/>
              <a:gd name="connsiteY7342" fmla="*/ 4756156 h 6208152"/>
              <a:gd name="connsiteX7343" fmla="*/ 4032839 w 13529165"/>
              <a:gd name="connsiteY7343" fmla="*/ 4749835 h 6208152"/>
              <a:gd name="connsiteX7344" fmla="*/ 4104822 w 13529165"/>
              <a:gd name="connsiteY7344" fmla="*/ 4750970 h 6208152"/>
              <a:gd name="connsiteX7345" fmla="*/ 4106695 w 13529165"/>
              <a:gd name="connsiteY7345" fmla="*/ 4751051 h 6208152"/>
              <a:gd name="connsiteX7346" fmla="*/ 4157444 w 13529165"/>
              <a:gd name="connsiteY7346" fmla="*/ 4748782 h 6208152"/>
              <a:gd name="connsiteX7347" fmla="*/ 4177743 w 13529165"/>
              <a:gd name="connsiteY7347" fmla="*/ 4748053 h 6208152"/>
              <a:gd name="connsiteX7348" fmla="*/ 4209130 w 13529165"/>
              <a:gd name="connsiteY7348" fmla="*/ 4752753 h 6208152"/>
              <a:gd name="connsiteX7349" fmla="*/ 4224742 w 13529165"/>
              <a:gd name="connsiteY7349" fmla="*/ 4749349 h 6208152"/>
              <a:gd name="connsiteX7350" fmla="*/ 4257058 w 13529165"/>
              <a:gd name="connsiteY7350" fmla="*/ 4702673 h 6208152"/>
              <a:gd name="connsiteX7351" fmla="*/ 4250969 w 13529165"/>
              <a:gd name="connsiteY7351" fmla="*/ 4648460 h 6208152"/>
              <a:gd name="connsiteX7352" fmla="*/ 4248001 w 13529165"/>
              <a:gd name="connsiteY7352" fmla="*/ 4606484 h 6208152"/>
              <a:gd name="connsiteX7353" fmla="*/ 4245974 w 13529165"/>
              <a:gd name="connsiteY7353" fmla="*/ 4589709 h 6208152"/>
              <a:gd name="connsiteX7354" fmla="*/ 4240353 w 13529165"/>
              <a:gd name="connsiteY7354" fmla="*/ 4539791 h 6208152"/>
              <a:gd name="connsiteX7355" fmla="*/ 4239418 w 13529165"/>
              <a:gd name="connsiteY7355" fmla="*/ 4531688 h 6208152"/>
              <a:gd name="connsiteX7356" fmla="*/ 4126996 w 13529165"/>
              <a:gd name="connsiteY7356" fmla="*/ 4492872 h 6208152"/>
              <a:gd name="connsiteX7357" fmla="*/ 4033621 w 13529165"/>
              <a:gd name="connsiteY7357" fmla="*/ 4493601 h 6208152"/>
              <a:gd name="connsiteX7358" fmla="*/ 3999587 w 13529165"/>
              <a:gd name="connsiteY7358" fmla="*/ 4494006 h 6208152"/>
              <a:gd name="connsiteX7359" fmla="*/ 3893723 w 13529165"/>
              <a:gd name="connsiteY7359" fmla="*/ 4494654 h 6208152"/>
              <a:gd name="connsiteX7360" fmla="*/ 3807377 w 13529165"/>
              <a:gd name="connsiteY7360" fmla="*/ 4493358 h 6208152"/>
              <a:gd name="connsiteX7361" fmla="*/ 3784268 w 13529165"/>
              <a:gd name="connsiteY7361" fmla="*/ 4491413 h 6208152"/>
              <a:gd name="connsiteX7362" fmla="*/ 3767716 w 13529165"/>
              <a:gd name="connsiteY7362" fmla="*/ 4505351 h 6208152"/>
              <a:gd name="connsiteX7363" fmla="*/ 3754758 w 13529165"/>
              <a:gd name="connsiteY7363" fmla="*/ 4498949 h 6208152"/>
              <a:gd name="connsiteX7364" fmla="*/ 3653106 w 13529165"/>
              <a:gd name="connsiteY7364" fmla="*/ 4496032 h 6208152"/>
              <a:gd name="connsiteX7365" fmla="*/ 3448874 w 13529165"/>
              <a:gd name="connsiteY7365" fmla="*/ 4503163 h 6208152"/>
              <a:gd name="connsiteX7366" fmla="*/ 3434195 w 13529165"/>
              <a:gd name="connsiteY7366" fmla="*/ 4542141 h 6208152"/>
              <a:gd name="connsiteX7367" fmla="*/ 3419203 w 13529165"/>
              <a:gd name="connsiteY7367" fmla="*/ 4562400 h 6208152"/>
              <a:gd name="connsiteX7368" fmla="*/ 3412487 w 13529165"/>
              <a:gd name="connsiteY7368" fmla="*/ 4560455 h 6208152"/>
              <a:gd name="connsiteX7369" fmla="*/ 3409050 w 13529165"/>
              <a:gd name="connsiteY7369" fmla="*/ 4557214 h 6208152"/>
              <a:gd name="connsiteX7370" fmla="*/ 3409519 w 13529165"/>
              <a:gd name="connsiteY7370" fmla="*/ 4582902 h 6208152"/>
              <a:gd name="connsiteX7371" fmla="*/ 3395153 w 13529165"/>
              <a:gd name="connsiteY7371" fmla="*/ 4646596 h 6208152"/>
              <a:gd name="connsiteX7372" fmla="*/ 3380320 w 13529165"/>
              <a:gd name="connsiteY7372" fmla="*/ 4589871 h 6208152"/>
              <a:gd name="connsiteX7373" fmla="*/ 3388598 w 13529165"/>
              <a:gd name="connsiteY7373" fmla="*/ 4526501 h 6208152"/>
              <a:gd name="connsiteX7374" fmla="*/ 3391252 w 13529165"/>
              <a:gd name="connsiteY7374" fmla="*/ 4524800 h 6208152"/>
              <a:gd name="connsiteX7375" fmla="*/ 3394687 w 13529165"/>
              <a:gd name="connsiteY7375" fmla="*/ 4524719 h 6208152"/>
              <a:gd name="connsiteX7376" fmla="*/ 3404834 w 13529165"/>
              <a:gd name="connsiteY7376" fmla="*/ 4530796 h 6208152"/>
              <a:gd name="connsiteX7377" fmla="*/ 3418422 w 13529165"/>
              <a:gd name="connsiteY7377" fmla="*/ 4488172 h 6208152"/>
              <a:gd name="connsiteX7378" fmla="*/ 3478385 w 13529165"/>
              <a:gd name="connsiteY7378" fmla="*/ 4463861 h 6208152"/>
              <a:gd name="connsiteX7379" fmla="*/ 3648268 w 13529165"/>
              <a:gd name="connsiteY7379" fmla="*/ 4459971 h 6208152"/>
              <a:gd name="connsiteX7380" fmla="*/ 3669191 w 13529165"/>
              <a:gd name="connsiteY7380" fmla="*/ 4459971 h 6208152"/>
              <a:gd name="connsiteX7381" fmla="*/ 3761784 w 13529165"/>
              <a:gd name="connsiteY7381" fmla="*/ 4461916 h 6208152"/>
              <a:gd name="connsiteX7382" fmla="*/ 3778647 w 13529165"/>
              <a:gd name="connsiteY7382" fmla="*/ 4467264 h 6208152"/>
              <a:gd name="connsiteX7383" fmla="*/ 3791764 w 13529165"/>
              <a:gd name="connsiteY7383" fmla="*/ 4463537 h 6208152"/>
              <a:gd name="connsiteX7384" fmla="*/ 4044551 w 13529165"/>
              <a:gd name="connsiteY7384" fmla="*/ 4457783 h 6208152"/>
              <a:gd name="connsiteX7385" fmla="*/ 4241448 w 13529165"/>
              <a:gd name="connsiteY7385" fmla="*/ 4463456 h 6208152"/>
              <a:gd name="connsiteX7386" fmla="*/ 4273610 w 13529165"/>
              <a:gd name="connsiteY7386" fmla="*/ 4521072 h 6208152"/>
              <a:gd name="connsiteX7387" fmla="*/ 4279545 w 13529165"/>
              <a:gd name="connsiteY7387" fmla="*/ 4519370 h 6208152"/>
              <a:gd name="connsiteX7388" fmla="*/ 4291568 w 13529165"/>
              <a:gd name="connsiteY7388" fmla="*/ 4540115 h 6208152"/>
              <a:gd name="connsiteX7389" fmla="*/ 4287196 w 13529165"/>
              <a:gd name="connsiteY7389" fmla="*/ 4559726 h 6208152"/>
              <a:gd name="connsiteX7390" fmla="*/ 4284073 w 13529165"/>
              <a:gd name="connsiteY7390" fmla="*/ 4562805 h 6208152"/>
              <a:gd name="connsiteX7391" fmla="*/ 4280481 w 13529165"/>
              <a:gd name="connsiteY7391" fmla="*/ 4562967 h 6208152"/>
              <a:gd name="connsiteX7392" fmla="*/ 4285321 w 13529165"/>
              <a:gd name="connsiteY7392" fmla="*/ 4623663 h 6208152"/>
              <a:gd name="connsiteX7393" fmla="*/ 4285947 w 13529165"/>
              <a:gd name="connsiteY7393" fmla="*/ 4716287 h 6208152"/>
              <a:gd name="connsiteX7394" fmla="*/ 4283761 w 13529165"/>
              <a:gd name="connsiteY7394" fmla="*/ 4732494 h 6208152"/>
              <a:gd name="connsiteX7395" fmla="*/ 4243943 w 13529165"/>
              <a:gd name="connsiteY7395" fmla="*/ 4778765 h 6208152"/>
              <a:gd name="connsiteX7396" fmla="*/ 4235046 w 13529165"/>
              <a:gd name="connsiteY7396" fmla="*/ 4780872 h 6208152"/>
              <a:gd name="connsiteX7397" fmla="*/ 4225520 w 13529165"/>
              <a:gd name="connsiteY7397" fmla="*/ 4787841 h 6208152"/>
              <a:gd name="connsiteX7398" fmla="*/ 4305310 w 13529165"/>
              <a:gd name="connsiteY7398" fmla="*/ 4787517 h 6208152"/>
              <a:gd name="connsiteX7399" fmla="*/ 4431472 w 13529165"/>
              <a:gd name="connsiteY7399" fmla="*/ 4789138 h 6208152"/>
              <a:gd name="connsiteX7400" fmla="*/ 4464574 w 13529165"/>
              <a:gd name="connsiteY7400" fmla="*/ 4787274 h 6208152"/>
              <a:gd name="connsiteX7401" fmla="*/ 4490022 w 13529165"/>
              <a:gd name="connsiteY7401" fmla="*/ 4786545 h 6208152"/>
              <a:gd name="connsiteX7402" fmla="*/ 4600231 w 13529165"/>
              <a:gd name="connsiteY7402" fmla="*/ 4789462 h 6208152"/>
              <a:gd name="connsiteX7403" fmla="*/ 4719207 w 13529165"/>
              <a:gd name="connsiteY7403" fmla="*/ 4795378 h 6208152"/>
              <a:gd name="connsiteX7404" fmla="*/ 4732616 w 13529165"/>
              <a:gd name="connsiteY7404" fmla="*/ 4816852 h 6208152"/>
              <a:gd name="connsiteX7405" fmla="*/ 4733765 w 13529165"/>
              <a:gd name="connsiteY7405" fmla="*/ 4830720 h 6208152"/>
              <a:gd name="connsiteX7406" fmla="*/ 4734124 w 13529165"/>
              <a:gd name="connsiteY7406" fmla="*/ 4826610 h 6208152"/>
              <a:gd name="connsiteX7407" fmla="*/ 4782154 w 13529165"/>
              <a:gd name="connsiteY7407" fmla="*/ 4796677 h 6208152"/>
              <a:gd name="connsiteX7408" fmla="*/ 4797288 w 13529165"/>
              <a:gd name="connsiteY7408" fmla="*/ 4794315 h 6208152"/>
              <a:gd name="connsiteX7409" fmla="*/ 4810259 w 13529165"/>
              <a:gd name="connsiteY7409" fmla="*/ 4799950 h 6208152"/>
              <a:gd name="connsiteX7410" fmla="*/ 4812480 w 13529165"/>
              <a:gd name="connsiteY7410" fmla="*/ 4805605 h 6208152"/>
              <a:gd name="connsiteX7411" fmla="*/ 4816804 w 13529165"/>
              <a:gd name="connsiteY7411" fmla="*/ 4801917 h 6208152"/>
              <a:gd name="connsiteX7412" fmla="*/ 4867289 w 13529165"/>
              <a:gd name="connsiteY7412" fmla="*/ 4790483 h 6208152"/>
              <a:gd name="connsiteX7413" fmla="*/ 4902055 w 13529165"/>
              <a:gd name="connsiteY7413" fmla="*/ 4800592 h 6208152"/>
              <a:gd name="connsiteX7414" fmla="*/ 4915319 w 13529165"/>
              <a:gd name="connsiteY7414" fmla="*/ 4802352 h 6208152"/>
              <a:gd name="connsiteX7415" fmla="*/ 4948800 w 13529165"/>
              <a:gd name="connsiteY7415" fmla="*/ 4795475 h 6208152"/>
              <a:gd name="connsiteX7416" fmla="*/ 5012431 w 13529165"/>
              <a:gd name="connsiteY7416" fmla="*/ 4785263 h 6208152"/>
              <a:gd name="connsiteX7417" fmla="*/ 5062471 w 13529165"/>
              <a:gd name="connsiteY7417" fmla="*/ 4782528 h 6208152"/>
              <a:gd name="connsiteX7418" fmla="*/ 5084441 w 13529165"/>
              <a:gd name="connsiteY7418" fmla="*/ 4782735 h 6208152"/>
              <a:gd name="connsiteX7419" fmla="*/ 5087363 w 13529165"/>
              <a:gd name="connsiteY7419" fmla="*/ 4777287 h 6208152"/>
              <a:gd name="connsiteX7420" fmla="*/ 5032495 w 13529165"/>
              <a:gd name="connsiteY7420" fmla="*/ 4777764 h 6208152"/>
              <a:gd name="connsiteX7421" fmla="*/ 4995603 w 13529165"/>
              <a:gd name="connsiteY7421" fmla="*/ 4777557 h 6208152"/>
              <a:gd name="connsiteX7422" fmla="*/ 4846954 w 13529165"/>
              <a:gd name="connsiteY7422" fmla="*/ 4776003 h 6208152"/>
              <a:gd name="connsiteX7423" fmla="*/ 4766026 w 13529165"/>
              <a:gd name="connsiteY7423" fmla="*/ 4778841 h 6208152"/>
              <a:gd name="connsiteX7424" fmla="*/ 4728514 w 13529165"/>
              <a:gd name="connsiteY7424" fmla="*/ 4779732 h 6208152"/>
              <a:gd name="connsiteX7425" fmla="*/ 4696610 w 13529165"/>
              <a:gd name="connsiteY7425" fmla="*/ 4777329 h 6208152"/>
              <a:gd name="connsiteX7426" fmla="*/ 4666810 w 13529165"/>
              <a:gd name="connsiteY7426" fmla="*/ 4781306 h 6208152"/>
              <a:gd name="connsiteX7427" fmla="*/ 4503291 w 13529165"/>
              <a:gd name="connsiteY7427" fmla="*/ 4783170 h 6208152"/>
              <a:gd name="connsiteX7428" fmla="*/ 4462626 w 13529165"/>
              <a:gd name="connsiteY7428" fmla="*/ 4783315 h 6208152"/>
              <a:gd name="connsiteX7429" fmla="*/ 4336998 w 13529165"/>
              <a:gd name="connsiteY7429" fmla="*/ 4773932 h 6208152"/>
              <a:gd name="connsiteX7430" fmla="*/ 4299251 w 13529165"/>
              <a:gd name="connsiteY7430" fmla="*/ 4750482 h 6208152"/>
              <a:gd name="connsiteX7431" fmla="*/ 4300888 w 13529165"/>
              <a:gd name="connsiteY7431" fmla="*/ 4736334 h 6208152"/>
              <a:gd name="connsiteX7432" fmla="*/ 4298374 w 13529165"/>
              <a:gd name="connsiteY7432" fmla="*/ 4732626 h 6208152"/>
              <a:gd name="connsiteX7433" fmla="*/ 4292180 w 13529165"/>
              <a:gd name="connsiteY7433" fmla="*/ 4621635 h 6208152"/>
              <a:gd name="connsiteX7434" fmla="*/ 4291477 w 13529165"/>
              <a:gd name="connsiteY7434" fmla="*/ 4519945 h 6208152"/>
              <a:gd name="connsiteX7435" fmla="*/ 4302057 w 13529165"/>
              <a:gd name="connsiteY7435" fmla="*/ 4475802 h 6208152"/>
              <a:gd name="connsiteX7436" fmla="*/ 4317248 w 13529165"/>
              <a:gd name="connsiteY7436" fmla="*/ 4463269 h 6208152"/>
              <a:gd name="connsiteX7437" fmla="*/ 4322391 w 13529165"/>
              <a:gd name="connsiteY7437" fmla="*/ 4463269 h 6208152"/>
              <a:gd name="connsiteX7438" fmla="*/ 4325721 w 13529165"/>
              <a:gd name="connsiteY7438" fmla="*/ 4467371 h 6208152"/>
              <a:gd name="connsiteX7439" fmla="*/ 4327825 w 13529165"/>
              <a:gd name="connsiteY7439" fmla="*/ 4471493 h 6208152"/>
              <a:gd name="connsiteX7440" fmla="*/ 4408227 w 13529165"/>
              <a:gd name="connsiteY7440" fmla="*/ 4454341 h 6208152"/>
              <a:gd name="connsiteX7441" fmla="*/ 4756152 w 13529165"/>
              <a:gd name="connsiteY7441" fmla="*/ 4450778 h 6208152"/>
              <a:gd name="connsiteX7442" fmla="*/ 6557481 w 13529165"/>
              <a:gd name="connsiteY7442" fmla="*/ 4441146 h 6208152"/>
              <a:gd name="connsiteX7443" fmla="*/ 6585068 w 13529165"/>
              <a:gd name="connsiteY7443" fmla="*/ 4449355 h 6208152"/>
              <a:gd name="connsiteX7444" fmla="*/ 6586395 w 13529165"/>
              <a:gd name="connsiteY7444" fmla="*/ 4450222 h 6208152"/>
              <a:gd name="connsiteX7445" fmla="*/ 6596546 w 13529165"/>
              <a:gd name="connsiteY7445" fmla="*/ 4468342 h 6208152"/>
              <a:gd name="connsiteX7446" fmla="*/ 6620198 w 13529165"/>
              <a:gd name="connsiteY7446" fmla="*/ 4469616 h 6208152"/>
              <a:gd name="connsiteX7447" fmla="*/ 6631264 w 13529165"/>
              <a:gd name="connsiteY7447" fmla="*/ 4469743 h 6208152"/>
              <a:gd name="connsiteX7448" fmla="*/ 6634678 w 13529165"/>
              <a:gd name="connsiteY7448" fmla="*/ 4464179 h 6208152"/>
              <a:gd name="connsiteX7449" fmla="*/ 6645898 w 13529165"/>
              <a:gd name="connsiteY7449" fmla="*/ 4462161 h 6208152"/>
              <a:gd name="connsiteX7450" fmla="*/ 6657128 w 13529165"/>
              <a:gd name="connsiteY7450" fmla="*/ 4464186 h 6208152"/>
              <a:gd name="connsiteX7451" fmla="*/ 6661117 w 13529165"/>
              <a:gd name="connsiteY7451" fmla="*/ 4470696 h 6208152"/>
              <a:gd name="connsiteX7452" fmla="*/ 6665900 w 13529165"/>
              <a:gd name="connsiteY7452" fmla="*/ 4470976 h 6208152"/>
              <a:gd name="connsiteX7453" fmla="*/ 6682045 w 13529165"/>
              <a:gd name="connsiteY7453" fmla="*/ 4478434 h 6208152"/>
              <a:gd name="connsiteX7454" fmla="*/ 6682801 w 13529165"/>
              <a:gd name="connsiteY7454" fmla="*/ 4494065 h 6208152"/>
              <a:gd name="connsiteX7455" fmla="*/ 6668568 w 13529165"/>
              <a:gd name="connsiteY7455" fmla="*/ 4505942 h 6208152"/>
              <a:gd name="connsiteX7456" fmla="*/ 6656106 w 13529165"/>
              <a:gd name="connsiteY7456" fmla="*/ 4499706 h 6208152"/>
              <a:gd name="connsiteX7457" fmla="*/ 6643659 w 13529165"/>
              <a:gd name="connsiteY7457" fmla="*/ 4496620 h 6208152"/>
              <a:gd name="connsiteX7458" fmla="*/ 6640280 w 13529165"/>
              <a:gd name="connsiteY7458" fmla="*/ 4496857 h 6208152"/>
              <a:gd name="connsiteX7459" fmla="*/ 6618573 w 13529165"/>
              <a:gd name="connsiteY7459" fmla="*/ 4505863 h 6208152"/>
              <a:gd name="connsiteX7460" fmla="*/ 6601809 w 13529165"/>
              <a:gd name="connsiteY7460" fmla="*/ 4504625 h 6208152"/>
              <a:gd name="connsiteX7461" fmla="*/ 6560089 w 13529165"/>
              <a:gd name="connsiteY7461" fmla="*/ 4499688 h 6208152"/>
              <a:gd name="connsiteX7462" fmla="*/ 6521557 w 13529165"/>
              <a:gd name="connsiteY7462" fmla="*/ 4479296 h 6208152"/>
              <a:gd name="connsiteX7463" fmla="*/ 6526385 w 13529165"/>
              <a:gd name="connsiteY7463" fmla="*/ 4468721 h 6208152"/>
              <a:gd name="connsiteX7464" fmla="*/ 6521557 w 13529165"/>
              <a:gd name="connsiteY7464" fmla="*/ 4459129 h 6208152"/>
              <a:gd name="connsiteX7465" fmla="*/ 6532166 w 13529165"/>
              <a:gd name="connsiteY7465" fmla="*/ 4443920 h 6208152"/>
              <a:gd name="connsiteX7466" fmla="*/ 6548565 w 13529165"/>
              <a:gd name="connsiteY7466" fmla="*/ 4443771 h 6208152"/>
              <a:gd name="connsiteX7467" fmla="*/ 6557481 w 13529165"/>
              <a:gd name="connsiteY7467" fmla="*/ 4441146 h 6208152"/>
              <a:gd name="connsiteX7468" fmla="*/ 2089253 w 13529165"/>
              <a:gd name="connsiteY7468" fmla="*/ 4441146 h 6208152"/>
              <a:gd name="connsiteX7469" fmla="*/ 2116825 w 13529165"/>
              <a:gd name="connsiteY7469" fmla="*/ 4449355 h 6208152"/>
              <a:gd name="connsiteX7470" fmla="*/ 2118152 w 13529165"/>
              <a:gd name="connsiteY7470" fmla="*/ 4450222 h 6208152"/>
              <a:gd name="connsiteX7471" fmla="*/ 2128305 w 13529165"/>
              <a:gd name="connsiteY7471" fmla="*/ 4468342 h 6208152"/>
              <a:gd name="connsiteX7472" fmla="*/ 2151950 w 13529165"/>
              <a:gd name="connsiteY7472" fmla="*/ 4469616 h 6208152"/>
              <a:gd name="connsiteX7473" fmla="*/ 2213777 w 13529165"/>
              <a:gd name="connsiteY7473" fmla="*/ 4478434 h 6208152"/>
              <a:gd name="connsiteX7474" fmla="*/ 2214531 w 13529165"/>
              <a:gd name="connsiteY7474" fmla="*/ 4494065 h 6208152"/>
              <a:gd name="connsiteX7475" fmla="*/ 2200304 w 13529165"/>
              <a:gd name="connsiteY7475" fmla="*/ 4505942 h 6208152"/>
              <a:gd name="connsiteX7476" fmla="*/ 2187841 w 13529165"/>
              <a:gd name="connsiteY7476" fmla="*/ 4499706 h 6208152"/>
              <a:gd name="connsiteX7477" fmla="*/ 2175398 w 13529165"/>
              <a:gd name="connsiteY7477" fmla="*/ 4496620 h 6208152"/>
              <a:gd name="connsiteX7478" fmla="*/ 2172022 w 13529165"/>
              <a:gd name="connsiteY7478" fmla="*/ 4496857 h 6208152"/>
              <a:gd name="connsiteX7479" fmla="*/ 2150324 w 13529165"/>
              <a:gd name="connsiteY7479" fmla="*/ 4505863 h 6208152"/>
              <a:gd name="connsiteX7480" fmla="*/ 2133564 w 13529165"/>
              <a:gd name="connsiteY7480" fmla="*/ 4504625 h 6208152"/>
              <a:gd name="connsiteX7481" fmla="*/ 2091859 w 13529165"/>
              <a:gd name="connsiteY7481" fmla="*/ 4499688 h 6208152"/>
              <a:gd name="connsiteX7482" fmla="*/ 2053341 w 13529165"/>
              <a:gd name="connsiteY7482" fmla="*/ 4479296 h 6208152"/>
              <a:gd name="connsiteX7483" fmla="*/ 2058167 w 13529165"/>
              <a:gd name="connsiteY7483" fmla="*/ 4468721 h 6208152"/>
              <a:gd name="connsiteX7484" fmla="*/ 2053341 w 13529165"/>
              <a:gd name="connsiteY7484" fmla="*/ 4459129 h 6208152"/>
              <a:gd name="connsiteX7485" fmla="*/ 2063947 w 13529165"/>
              <a:gd name="connsiteY7485" fmla="*/ 4443920 h 6208152"/>
              <a:gd name="connsiteX7486" fmla="*/ 2080335 w 13529165"/>
              <a:gd name="connsiteY7486" fmla="*/ 4443771 h 6208152"/>
              <a:gd name="connsiteX7487" fmla="*/ 2089253 w 13529165"/>
              <a:gd name="connsiteY7487" fmla="*/ 4441146 h 6208152"/>
              <a:gd name="connsiteX7488" fmla="*/ 7714407 w 13529165"/>
              <a:gd name="connsiteY7488" fmla="*/ 4438755 h 6208152"/>
              <a:gd name="connsiteX7489" fmla="*/ 7714532 w 13529165"/>
              <a:gd name="connsiteY7489" fmla="*/ 4439495 h 6208152"/>
              <a:gd name="connsiteX7490" fmla="*/ 7717260 w 13529165"/>
              <a:gd name="connsiteY7490" fmla="*/ 4443783 h 6208152"/>
              <a:gd name="connsiteX7491" fmla="*/ 7720212 w 13529165"/>
              <a:gd name="connsiteY7491" fmla="*/ 4439347 h 6208152"/>
              <a:gd name="connsiteX7492" fmla="*/ 7714407 w 13529165"/>
              <a:gd name="connsiteY7492" fmla="*/ 4438755 h 6208152"/>
              <a:gd name="connsiteX7493" fmla="*/ 3245882 w 13529165"/>
              <a:gd name="connsiteY7493" fmla="*/ 4438755 h 6208152"/>
              <a:gd name="connsiteX7494" fmla="*/ 3246004 w 13529165"/>
              <a:gd name="connsiteY7494" fmla="*/ 4439495 h 6208152"/>
              <a:gd name="connsiteX7495" fmla="*/ 3248732 w 13529165"/>
              <a:gd name="connsiteY7495" fmla="*/ 4443783 h 6208152"/>
              <a:gd name="connsiteX7496" fmla="*/ 3251683 w 13529165"/>
              <a:gd name="connsiteY7496" fmla="*/ 4439347 h 6208152"/>
              <a:gd name="connsiteX7497" fmla="*/ 3245882 w 13529165"/>
              <a:gd name="connsiteY7497" fmla="*/ 4438755 h 6208152"/>
              <a:gd name="connsiteX7498" fmla="*/ 8519548 w 13529165"/>
              <a:gd name="connsiteY7498" fmla="*/ 4435272 h 6208152"/>
              <a:gd name="connsiteX7499" fmla="*/ 8516499 w 13529165"/>
              <a:gd name="connsiteY7499" fmla="*/ 4436461 h 6208152"/>
              <a:gd name="connsiteX7500" fmla="*/ 8515483 w 13529165"/>
              <a:gd name="connsiteY7500" fmla="*/ 4436921 h 6208152"/>
              <a:gd name="connsiteX7501" fmla="*/ 8516951 w 13529165"/>
              <a:gd name="connsiteY7501" fmla="*/ 4437761 h 6208152"/>
              <a:gd name="connsiteX7502" fmla="*/ 8520113 w 13529165"/>
              <a:gd name="connsiteY7502" fmla="*/ 4436556 h 6208152"/>
              <a:gd name="connsiteX7503" fmla="*/ 8519548 w 13529165"/>
              <a:gd name="connsiteY7503" fmla="*/ 4435272 h 6208152"/>
              <a:gd name="connsiteX7504" fmla="*/ 7879401 w 13529165"/>
              <a:gd name="connsiteY7504" fmla="*/ 4434169 h 6208152"/>
              <a:gd name="connsiteX7505" fmla="*/ 7879333 w 13529165"/>
              <a:gd name="connsiteY7505" fmla="*/ 4434195 h 6208152"/>
              <a:gd name="connsiteX7506" fmla="*/ 7879410 w 13529165"/>
              <a:gd name="connsiteY7506" fmla="*/ 4434336 h 6208152"/>
              <a:gd name="connsiteX7507" fmla="*/ 3410833 w 13529165"/>
              <a:gd name="connsiteY7507" fmla="*/ 4434169 h 6208152"/>
              <a:gd name="connsiteX7508" fmla="*/ 3410764 w 13529165"/>
              <a:gd name="connsiteY7508" fmla="*/ 4434195 h 6208152"/>
              <a:gd name="connsiteX7509" fmla="*/ 3410841 w 13529165"/>
              <a:gd name="connsiteY7509" fmla="*/ 4434336 h 6208152"/>
              <a:gd name="connsiteX7510" fmla="*/ 9927186 w 13529165"/>
              <a:gd name="connsiteY7510" fmla="*/ 4434141 h 6208152"/>
              <a:gd name="connsiteX7511" fmla="*/ 9947911 w 13529165"/>
              <a:gd name="connsiteY7511" fmla="*/ 4444087 h 6208152"/>
              <a:gd name="connsiteX7512" fmla="*/ 9948106 w 13529165"/>
              <a:gd name="connsiteY7512" fmla="*/ 4445751 h 6208152"/>
              <a:gd name="connsiteX7513" fmla="*/ 9999124 w 13529165"/>
              <a:gd name="connsiteY7513" fmla="*/ 4448682 h 6208152"/>
              <a:gd name="connsiteX7514" fmla="*/ 10004668 w 13529165"/>
              <a:gd name="connsiteY7514" fmla="*/ 4443676 h 6208152"/>
              <a:gd name="connsiteX7515" fmla="*/ 10026674 w 13529165"/>
              <a:gd name="connsiteY7515" fmla="*/ 4458109 h 6208152"/>
              <a:gd name="connsiteX7516" fmla="*/ 10010350 w 13529165"/>
              <a:gd name="connsiteY7516" fmla="*/ 4477922 h 6208152"/>
              <a:gd name="connsiteX7517" fmla="*/ 9996770 w 13529165"/>
              <a:gd name="connsiteY7517" fmla="*/ 4470737 h 6208152"/>
              <a:gd name="connsiteX7518" fmla="*/ 9848827 w 13529165"/>
              <a:gd name="connsiteY7518" fmla="*/ 4475796 h 6208152"/>
              <a:gd name="connsiteX7519" fmla="*/ 9750537 w 13529165"/>
              <a:gd name="connsiteY7519" fmla="*/ 4475636 h 6208152"/>
              <a:gd name="connsiteX7520" fmla="*/ 9726274 w 13529165"/>
              <a:gd name="connsiteY7520" fmla="*/ 4464545 h 6208152"/>
              <a:gd name="connsiteX7521" fmla="*/ 9756219 w 13529165"/>
              <a:gd name="connsiteY7521" fmla="*/ 4451218 h 6208152"/>
              <a:gd name="connsiteX7522" fmla="*/ 9794145 w 13529165"/>
              <a:gd name="connsiteY7522" fmla="*/ 4448828 h 6208152"/>
              <a:gd name="connsiteX7523" fmla="*/ 9794006 w 13529165"/>
              <a:gd name="connsiteY7523" fmla="*/ 4445851 h 6208152"/>
              <a:gd name="connsiteX7524" fmla="*/ 9826068 w 13529165"/>
              <a:gd name="connsiteY7524" fmla="*/ 4434841 h 6208152"/>
              <a:gd name="connsiteX7525" fmla="*/ 9826946 w 13529165"/>
              <a:gd name="connsiteY7525" fmla="*/ 4434841 h 6208152"/>
              <a:gd name="connsiteX7526" fmla="*/ 9858131 w 13529165"/>
              <a:gd name="connsiteY7526" fmla="*/ 4445926 h 6208152"/>
              <a:gd name="connsiteX7527" fmla="*/ 9858159 w 13529165"/>
              <a:gd name="connsiteY7527" fmla="*/ 4446526 h 6208152"/>
              <a:gd name="connsiteX7528" fmla="*/ 9905472 w 13529165"/>
              <a:gd name="connsiteY7528" fmla="*/ 4445735 h 6208152"/>
              <a:gd name="connsiteX7529" fmla="*/ 9905556 w 13529165"/>
              <a:gd name="connsiteY7529" fmla="*/ 4444782 h 6208152"/>
              <a:gd name="connsiteX7530" fmla="*/ 9925779 w 13529165"/>
              <a:gd name="connsiteY7530" fmla="*/ 4434147 h 6208152"/>
              <a:gd name="connsiteX7531" fmla="*/ 5458034 w 13529165"/>
              <a:gd name="connsiteY7531" fmla="*/ 4434141 h 6208152"/>
              <a:gd name="connsiteX7532" fmla="*/ 5478754 w 13529165"/>
              <a:gd name="connsiteY7532" fmla="*/ 4444087 h 6208152"/>
              <a:gd name="connsiteX7533" fmla="*/ 5478949 w 13529165"/>
              <a:gd name="connsiteY7533" fmla="*/ 4445751 h 6208152"/>
              <a:gd name="connsiteX7534" fmla="*/ 5529954 w 13529165"/>
              <a:gd name="connsiteY7534" fmla="*/ 4448682 h 6208152"/>
              <a:gd name="connsiteX7535" fmla="*/ 5535496 w 13529165"/>
              <a:gd name="connsiteY7535" fmla="*/ 4443676 h 6208152"/>
              <a:gd name="connsiteX7536" fmla="*/ 5557497 w 13529165"/>
              <a:gd name="connsiteY7536" fmla="*/ 4458109 h 6208152"/>
              <a:gd name="connsiteX7537" fmla="*/ 5541178 w 13529165"/>
              <a:gd name="connsiteY7537" fmla="*/ 4477922 h 6208152"/>
              <a:gd name="connsiteX7538" fmla="*/ 5527601 w 13529165"/>
              <a:gd name="connsiteY7538" fmla="*/ 4470737 h 6208152"/>
              <a:gd name="connsiteX7539" fmla="*/ 5379694 w 13529165"/>
              <a:gd name="connsiteY7539" fmla="*/ 4475796 h 6208152"/>
              <a:gd name="connsiteX7540" fmla="*/ 5281429 w 13529165"/>
              <a:gd name="connsiteY7540" fmla="*/ 4475636 h 6208152"/>
              <a:gd name="connsiteX7541" fmla="*/ 5257172 w 13529165"/>
              <a:gd name="connsiteY7541" fmla="*/ 4464545 h 6208152"/>
              <a:gd name="connsiteX7542" fmla="*/ 5287110 w 13529165"/>
              <a:gd name="connsiteY7542" fmla="*/ 4451218 h 6208152"/>
              <a:gd name="connsiteX7543" fmla="*/ 5325027 w 13529165"/>
              <a:gd name="connsiteY7543" fmla="*/ 4448828 h 6208152"/>
              <a:gd name="connsiteX7544" fmla="*/ 5324887 w 13529165"/>
              <a:gd name="connsiteY7544" fmla="*/ 4445851 h 6208152"/>
              <a:gd name="connsiteX7545" fmla="*/ 5356942 w 13529165"/>
              <a:gd name="connsiteY7545" fmla="*/ 4434841 h 6208152"/>
              <a:gd name="connsiteX7546" fmla="*/ 5357819 w 13529165"/>
              <a:gd name="connsiteY7546" fmla="*/ 4434841 h 6208152"/>
              <a:gd name="connsiteX7547" fmla="*/ 5388996 w 13529165"/>
              <a:gd name="connsiteY7547" fmla="*/ 4445926 h 6208152"/>
              <a:gd name="connsiteX7548" fmla="*/ 5389024 w 13529165"/>
              <a:gd name="connsiteY7548" fmla="*/ 4446526 h 6208152"/>
              <a:gd name="connsiteX7549" fmla="*/ 5436326 w 13529165"/>
              <a:gd name="connsiteY7549" fmla="*/ 4445735 h 6208152"/>
              <a:gd name="connsiteX7550" fmla="*/ 5436409 w 13529165"/>
              <a:gd name="connsiteY7550" fmla="*/ 4444782 h 6208152"/>
              <a:gd name="connsiteX7551" fmla="*/ 5456628 w 13529165"/>
              <a:gd name="connsiteY7551" fmla="*/ 4434147 h 6208152"/>
              <a:gd name="connsiteX7552" fmla="*/ 7717908 w 13529165"/>
              <a:gd name="connsiteY7552" fmla="*/ 4429494 h 6208152"/>
              <a:gd name="connsiteX7553" fmla="*/ 7716525 w 13529165"/>
              <a:gd name="connsiteY7553" fmla="*/ 4430603 h 6208152"/>
              <a:gd name="connsiteX7554" fmla="*/ 7714345 w 13529165"/>
              <a:gd name="connsiteY7554" fmla="*/ 4434813 h 6208152"/>
              <a:gd name="connsiteX7555" fmla="*/ 7716450 w 13529165"/>
              <a:gd name="connsiteY7555" fmla="*/ 4434670 h 6208152"/>
              <a:gd name="connsiteX7556" fmla="*/ 7720574 w 13529165"/>
              <a:gd name="connsiteY7556" fmla="*/ 4434786 h 6208152"/>
              <a:gd name="connsiteX7557" fmla="*/ 7717908 w 13529165"/>
              <a:gd name="connsiteY7557" fmla="*/ 4429494 h 6208152"/>
              <a:gd name="connsiteX7558" fmla="*/ 3249380 w 13529165"/>
              <a:gd name="connsiteY7558" fmla="*/ 4429494 h 6208152"/>
              <a:gd name="connsiteX7559" fmla="*/ 3247997 w 13529165"/>
              <a:gd name="connsiteY7559" fmla="*/ 4430603 h 6208152"/>
              <a:gd name="connsiteX7560" fmla="*/ 3245817 w 13529165"/>
              <a:gd name="connsiteY7560" fmla="*/ 4434813 h 6208152"/>
              <a:gd name="connsiteX7561" fmla="*/ 3247922 w 13529165"/>
              <a:gd name="connsiteY7561" fmla="*/ 4434670 h 6208152"/>
              <a:gd name="connsiteX7562" fmla="*/ 3252046 w 13529165"/>
              <a:gd name="connsiteY7562" fmla="*/ 4434786 h 6208152"/>
              <a:gd name="connsiteX7563" fmla="*/ 3249380 w 13529165"/>
              <a:gd name="connsiteY7563" fmla="*/ 4429494 h 6208152"/>
              <a:gd name="connsiteX7564" fmla="*/ 7974093 w 13529165"/>
              <a:gd name="connsiteY7564" fmla="*/ 4425384 h 6208152"/>
              <a:gd name="connsiteX7565" fmla="*/ 7994515 w 13529165"/>
              <a:gd name="connsiteY7565" fmla="*/ 4435162 h 6208152"/>
              <a:gd name="connsiteX7566" fmla="*/ 7987026 w 13529165"/>
              <a:gd name="connsiteY7566" fmla="*/ 4447804 h 6208152"/>
              <a:gd name="connsiteX7567" fmla="*/ 7974545 w 13529165"/>
              <a:gd name="connsiteY7567" fmla="*/ 4449901 h 6208152"/>
              <a:gd name="connsiteX7568" fmla="*/ 7963054 w 13529165"/>
              <a:gd name="connsiteY7568" fmla="*/ 4448474 h 6208152"/>
              <a:gd name="connsiteX7569" fmla="*/ 7952762 w 13529165"/>
              <a:gd name="connsiteY7569" fmla="*/ 4435848 h 6208152"/>
              <a:gd name="connsiteX7570" fmla="*/ 7972707 w 13529165"/>
              <a:gd name="connsiteY7570" fmla="*/ 4425391 h 6208152"/>
              <a:gd name="connsiteX7571" fmla="*/ 3505501 w 13529165"/>
              <a:gd name="connsiteY7571" fmla="*/ 4425384 h 6208152"/>
              <a:gd name="connsiteX7572" fmla="*/ 3525922 w 13529165"/>
              <a:gd name="connsiteY7572" fmla="*/ 4435162 h 6208152"/>
              <a:gd name="connsiteX7573" fmla="*/ 3518431 w 13529165"/>
              <a:gd name="connsiteY7573" fmla="*/ 4447804 h 6208152"/>
              <a:gd name="connsiteX7574" fmla="*/ 3505952 w 13529165"/>
              <a:gd name="connsiteY7574" fmla="*/ 4449901 h 6208152"/>
              <a:gd name="connsiteX7575" fmla="*/ 3494467 w 13529165"/>
              <a:gd name="connsiteY7575" fmla="*/ 4448474 h 6208152"/>
              <a:gd name="connsiteX7576" fmla="*/ 3484180 w 13529165"/>
              <a:gd name="connsiteY7576" fmla="*/ 4435848 h 6208152"/>
              <a:gd name="connsiteX7577" fmla="*/ 3504118 w 13529165"/>
              <a:gd name="connsiteY7577" fmla="*/ 4425391 h 6208152"/>
              <a:gd name="connsiteX7578" fmla="*/ 7695584 w 13529165"/>
              <a:gd name="connsiteY7578" fmla="*/ 4420131 h 6208152"/>
              <a:gd name="connsiteX7579" fmla="*/ 7709299 w 13529165"/>
              <a:gd name="connsiteY7579" fmla="*/ 4425113 h 6208152"/>
              <a:gd name="connsiteX7580" fmla="*/ 7716002 w 13529165"/>
              <a:gd name="connsiteY7580" fmla="*/ 4424226 h 6208152"/>
              <a:gd name="connsiteX7581" fmla="*/ 7734215 w 13529165"/>
              <a:gd name="connsiteY7581" fmla="*/ 4432308 h 6208152"/>
              <a:gd name="connsiteX7582" fmla="*/ 7731661 w 13529165"/>
              <a:gd name="connsiteY7582" fmla="*/ 4445086 h 6208152"/>
              <a:gd name="connsiteX7583" fmla="*/ 7708888 w 13529165"/>
              <a:gd name="connsiteY7583" fmla="*/ 4447970 h 6208152"/>
              <a:gd name="connsiteX7584" fmla="*/ 7705313 w 13529165"/>
              <a:gd name="connsiteY7584" fmla="*/ 4446094 h 6208152"/>
              <a:gd name="connsiteX7585" fmla="*/ 7683911 w 13529165"/>
              <a:gd name="connsiteY7585" fmla="*/ 4450697 h 6208152"/>
              <a:gd name="connsiteX7586" fmla="*/ 7676773 w 13529165"/>
              <a:gd name="connsiteY7586" fmla="*/ 4450609 h 6208152"/>
              <a:gd name="connsiteX7587" fmla="*/ 7683749 w 13529165"/>
              <a:gd name="connsiteY7587" fmla="*/ 4464635 h 6208152"/>
              <a:gd name="connsiteX7588" fmla="*/ 7682553 w 13529165"/>
              <a:gd name="connsiteY7588" fmla="*/ 4470786 h 6208152"/>
              <a:gd name="connsiteX7589" fmla="*/ 7696256 w 13529165"/>
              <a:gd name="connsiteY7589" fmla="*/ 4470721 h 6208152"/>
              <a:gd name="connsiteX7590" fmla="*/ 7772634 w 13529165"/>
              <a:gd name="connsiteY7590" fmla="*/ 4472144 h 6208152"/>
              <a:gd name="connsiteX7591" fmla="*/ 7874823 w 13529165"/>
              <a:gd name="connsiteY7591" fmla="*/ 4497668 h 6208152"/>
              <a:gd name="connsiteX7592" fmla="*/ 7872344 w 13529165"/>
              <a:gd name="connsiteY7592" fmla="*/ 4515812 h 6208152"/>
              <a:gd name="connsiteX7593" fmla="*/ 7863001 w 13529165"/>
              <a:gd name="connsiteY7593" fmla="*/ 4519952 h 6208152"/>
              <a:gd name="connsiteX7594" fmla="*/ 7844801 w 13529165"/>
              <a:gd name="connsiteY7594" fmla="*/ 4512729 h 6208152"/>
              <a:gd name="connsiteX7595" fmla="*/ 7729730 w 13529165"/>
              <a:gd name="connsiteY7595" fmla="*/ 4505700 h 6208152"/>
              <a:gd name="connsiteX7596" fmla="*/ 7701912 w 13529165"/>
              <a:gd name="connsiteY7596" fmla="*/ 4505802 h 6208152"/>
              <a:gd name="connsiteX7597" fmla="*/ 7610162 w 13529165"/>
              <a:gd name="connsiteY7597" fmla="*/ 4493227 h 6208152"/>
              <a:gd name="connsiteX7598" fmla="*/ 7614123 w 13529165"/>
              <a:gd name="connsiteY7598" fmla="*/ 4478744 h 6208152"/>
              <a:gd name="connsiteX7599" fmla="*/ 7639961 w 13529165"/>
              <a:gd name="connsiteY7599" fmla="*/ 4472329 h 6208152"/>
              <a:gd name="connsiteX7600" fmla="*/ 7640035 w 13529165"/>
              <a:gd name="connsiteY7600" fmla="*/ 4470097 h 6208152"/>
              <a:gd name="connsiteX7601" fmla="*/ 7650138 w 13529165"/>
              <a:gd name="connsiteY7601" fmla="*/ 4455480 h 6208152"/>
              <a:gd name="connsiteX7602" fmla="*/ 7665100 w 13529165"/>
              <a:gd name="connsiteY7602" fmla="*/ 4448645 h 6208152"/>
              <a:gd name="connsiteX7603" fmla="*/ 7658161 w 13529165"/>
              <a:gd name="connsiteY7603" fmla="*/ 4439693 h 6208152"/>
              <a:gd name="connsiteX7604" fmla="*/ 7683786 w 13529165"/>
              <a:gd name="connsiteY7604" fmla="*/ 4421763 h 6208152"/>
              <a:gd name="connsiteX7605" fmla="*/ 7695584 w 13529165"/>
              <a:gd name="connsiteY7605" fmla="*/ 4420131 h 6208152"/>
              <a:gd name="connsiteX7606" fmla="*/ 3227062 w 13529165"/>
              <a:gd name="connsiteY7606" fmla="*/ 4420131 h 6208152"/>
              <a:gd name="connsiteX7607" fmla="*/ 3240774 w 13529165"/>
              <a:gd name="connsiteY7607" fmla="*/ 4425113 h 6208152"/>
              <a:gd name="connsiteX7608" fmla="*/ 3247472 w 13529165"/>
              <a:gd name="connsiteY7608" fmla="*/ 4424226 h 6208152"/>
              <a:gd name="connsiteX7609" fmla="*/ 3265684 w 13529165"/>
              <a:gd name="connsiteY7609" fmla="*/ 4432308 h 6208152"/>
              <a:gd name="connsiteX7610" fmla="*/ 3263129 w 13529165"/>
              <a:gd name="connsiteY7610" fmla="*/ 4445086 h 6208152"/>
              <a:gd name="connsiteX7611" fmla="*/ 3240362 w 13529165"/>
              <a:gd name="connsiteY7611" fmla="*/ 4447970 h 6208152"/>
              <a:gd name="connsiteX7612" fmla="*/ 3236788 w 13529165"/>
              <a:gd name="connsiteY7612" fmla="*/ 4446094 h 6208152"/>
              <a:gd name="connsiteX7613" fmla="*/ 3215391 w 13529165"/>
              <a:gd name="connsiteY7613" fmla="*/ 4450697 h 6208152"/>
              <a:gd name="connsiteX7614" fmla="*/ 3208253 w 13529165"/>
              <a:gd name="connsiteY7614" fmla="*/ 4450609 h 6208152"/>
              <a:gd name="connsiteX7615" fmla="*/ 3215228 w 13529165"/>
              <a:gd name="connsiteY7615" fmla="*/ 4464635 h 6208152"/>
              <a:gd name="connsiteX7616" fmla="*/ 3214032 w 13529165"/>
              <a:gd name="connsiteY7616" fmla="*/ 4470786 h 6208152"/>
              <a:gd name="connsiteX7617" fmla="*/ 3227734 w 13529165"/>
              <a:gd name="connsiteY7617" fmla="*/ 4470721 h 6208152"/>
              <a:gd name="connsiteX7618" fmla="*/ 3304092 w 13529165"/>
              <a:gd name="connsiteY7618" fmla="*/ 4472144 h 6208152"/>
              <a:gd name="connsiteX7619" fmla="*/ 3406254 w 13529165"/>
              <a:gd name="connsiteY7619" fmla="*/ 4497668 h 6208152"/>
              <a:gd name="connsiteX7620" fmla="*/ 3403776 w 13529165"/>
              <a:gd name="connsiteY7620" fmla="*/ 4515812 h 6208152"/>
              <a:gd name="connsiteX7621" fmla="*/ 3394436 w 13529165"/>
              <a:gd name="connsiteY7621" fmla="*/ 4519952 h 6208152"/>
              <a:gd name="connsiteX7622" fmla="*/ 3376241 w 13529165"/>
              <a:gd name="connsiteY7622" fmla="*/ 4512729 h 6208152"/>
              <a:gd name="connsiteX7623" fmla="*/ 3261199 w 13529165"/>
              <a:gd name="connsiteY7623" fmla="*/ 4505700 h 6208152"/>
              <a:gd name="connsiteX7624" fmla="*/ 3233387 w 13529165"/>
              <a:gd name="connsiteY7624" fmla="*/ 4505802 h 6208152"/>
              <a:gd name="connsiteX7625" fmla="*/ 3141659 w 13529165"/>
              <a:gd name="connsiteY7625" fmla="*/ 4493227 h 6208152"/>
              <a:gd name="connsiteX7626" fmla="*/ 3145619 w 13529165"/>
              <a:gd name="connsiteY7626" fmla="*/ 4478744 h 6208152"/>
              <a:gd name="connsiteX7627" fmla="*/ 3171451 w 13529165"/>
              <a:gd name="connsiteY7627" fmla="*/ 4472329 h 6208152"/>
              <a:gd name="connsiteX7628" fmla="*/ 3171524 w 13529165"/>
              <a:gd name="connsiteY7628" fmla="*/ 4470097 h 6208152"/>
              <a:gd name="connsiteX7629" fmla="*/ 3181625 w 13529165"/>
              <a:gd name="connsiteY7629" fmla="*/ 4455480 h 6208152"/>
              <a:gd name="connsiteX7630" fmla="*/ 3196584 w 13529165"/>
              <a:gd name="connsiteY7630" fmla="*/ 4448645 h 6208152"/>
              <a:gd name="connsiteX7631" fmla="*/ 3189646 w 13529165"/>
              <a:gd name="connsiteY7631" fmla="*/ 4439693 h 6208152"/>
              <a:gd name="connsiteX7632" fmla="*/ 3215265 w 13529165"/>
              <a:gd name="connsiteY7632" fmla="*/ 4421763 h 6208152"/>
              <a:gd name="connsiteX7633" fmla="*/ 3227062 w 13529165"/>
              <a:gd name="connsiteY7633" fmla="*/ 4420131 h 6208152"/>
              <a:gd name="connsiteX7634" fmla="*/ 10486635 w 13529165"/>
              <a:gd name="connsiteY7634" fmla="*/ 4413126 h 6208152"/>
              <a:gd name="connsiteX7635" fmla="*/ 10531817 w 13529165"/>
              <a:gd name="connsiteY7635" fmla="*/ 4422380 h 6208152"/>
              <a:gd name="connsiteX7636" fmla="*/ 10534535 w 13529165"/>
              <a:gd name="connsiteY7636" fmla="*/ 4428601 h 6208152"/>
              <a:gd name="connsiteX7637" fmla="*/ 10529612 w 13529165"/>
              <a:gd name="connsiteY7637" fmla="*/ 4433922 h 6208152"/>
              <a:gd name="connsiteX7638" fmla="*/ 10475976 w 13529165"/>
              <a:gd name="connsiteY7638" fmla="*/ 4442022 h 6208152"/>
              <a:gd name="connsiteX7639" fmla="*/ 10437341 w 13529165"/>
              <a:gd name="connsiteY7639" fmla="*/ 4428340 h 6208152"/>
              <a:gd name="connsiteX7640" fmla="*/ 10486635 w 13529165"/>
              <a:gd name="connsiteY7640" fmla="*/ 4413126 h 6208152"/>
              <a:gd name="connsiteX7641" fmla="*/ 6017458 w 13529165"/>
              <a:gd name="connsiteY7641" fmla="*/ 4413126 h 6208152"/>
              <a:gd name="connsiteX7642" fmla="*/ 6062639 w 13529165"/>
              <a:gd name="connsiteY7642" fmla="*/ 4422381 h 6208152"/>
              <a:gd name="connsiteX7643" fmla="*/ 6065357 w 13529165"/>
              <a:gd name="connsiteY7643" fmla="*/ 4428602 h 6208152"/>
              <a:gd name="connsiteX7644" fmla="*/ 6060435 w 13529165"/>
              <a:gd name="connsiteY7644" fmla="*/ 4433922 h 6208152"/>
              <a:gd name="connsiteX7645" fmla="*/ 6006798 w 13529165"/>
              <a:gd name="connsiteY7645" fmla="*/ 4442022 h 6208152"/>
              <a:gd name="connsiteX7646" fmla="*/ 5968163 w 13529165"/>
              <a:gd name="connsiteY7646" fmla="*/ 4428341 h 6208152"/>
              <a:gd name="connsiteX7647" fmla="*/ 6017458 w 13529165"/>
              <a:gd name="connsiteY7647" fmla="*/ 4413126 h 6208152"/>
              <a:gd name="connsiteX7648" fmla="*/ 462591 w 13529165"/>
              <a:gd name="connsiteY7648" fmla="*/ 4413126 h 6208152"/>
              <a:gd name="connsiteX7649" fmla="*/ 507772 w 13529165"/>
              <a:gd name="connsiteY7649" fmla="*/ 4422381 h 6208152"/>
              <a:gd name="connsiteX7650" fmla="*/ 510490 w 13529165"/>
              <a:gd name="connsiteY7650" fmla="*/ 4428602 h 6208152"/>
              <a:gd name="connsiteX7651" fmla="*/ 505567 w 13529165"/>
              <a:gd name="connsiteY7651" fmla="*/ 4433922 h 6208152"/>
              <a:gd name="connsiteX7652" fmla="*/ 451931 w 13529165"/>
              <a:gd name="connsiteY7652" fmla="*/ 4442022 h 6208152"/>
              <a:gd name="connsiteX7653" fmla="*/ 413297 w 13529165"/>
              <a:gd name="connsiteY7653" fmla="*/ 4428341 h 6208152"/>
              <a:gd name="connsiteX7654" fmla="*/ 462591 w 13529165"/>
              <a:gd name="connsiteY7654" fmla="*/ 4413126 h 6208152"/>
              <a:gd name="connsiteX7655" fmla="*/ 7898453 w 13529165"/>
              <a:gd name="connsiteY7655" fmla="*/ 4412250 h 6208152"/>
              <a:gd name="connsiteX7656" fmla="*/ 7921050 w 13529165"/>
              <a:gd name="connsiteY7656" fmla="*/ 4418897 h 6208152"/>
              <a:gd name="connsiteX7657" fmla="*/ 7938414 w 13529165"/>
              <a:gd name="connsiteY7657" fmla="*/ 4434158 h 6208152"/>
              <a:gd name="connsiteX7658" fmla="*/ 7935438 w 13529165"/>
              <a:gd name="connsiteY7658" fmla="*/ 4444573 h 6208152"/>
              <a:gd name="connsiteX7659" fmla="*/ 7922583 w 13529165"/>
              <a:gd name="connsiteY7659" fmla="*/ 4449149 h 6208152"/>
              <a:gd name="connsiteX7660" fmla="*/ 7891738 w 13529165"/>
              <a:gd name="connsiteY7660" fmla="*/ 4439830 h 6208152"/>
              <a:gd name="connsiteX7661" fmla="*/ 7884151 w 13529165"/>
              <a:gd name="connsiteY7661" fmla="*/ 4443442 h 6208152"/>
              <a:gd name="connsiteX7662" fmla="*/ 7859949 w 13529165"/>
              <a:gd name="connsiteY7662" fmla="*/ 4449834 h 6208152"/>
              <a:gd name="connsiteX7663" fmla="*/ 7856922 w 13529165"/>
              <a:gd name="connsiteY7663" fmla="*/ 4449902 h 6208152"/>
              <a:gd name="connsiteX7664" fmla="*/ 7843741 w 13529165"/>
              <a:gd name="connsiteY7664" fmla="*/ 4441922 h 6208152"/>
              <a:gd name="connsiteX7665" fmla="*/ 7853701 w 13529165"/>
              <a:gd name="connsiteY7665" fmla="*/ 4425362 h 6208152"/>
              <a:gd name="connsiteX7666" fmla="*/ 7879196 w 13529165"/>
              <a:gd name="connsiteY7666" fmla="*/ 4418088 h 6208152"/>
              <a:gd name="connsiteX7667" fmla="*/ 7880172 w 13529165"/>
              <a:gd name="connsiteY7667" fmla="*/ 4418102 h 6208152"/>
              <a:gd name="connsiteX7668" fmla="*/ 7886334 w 13529165"/>
              <a:gd name="connsiteY7668" fmla="*/ 4418393 h 6208152"/>
              <a:gd name="connsiteX7669" fmla="*/ 7898453 w 13529165"/>
              <a:gd name="connsiteY7669" fmla="*/ 4412250 h 6208152"/>
              <a:gd name="connsiteX7670" fmla="*/ 3429884 w 13529165"/>
              <a:gd name="connsiteY7670" fmla="*/ 4412250 h 6208152"/>
              <a:gd name="connsiteX7671" fmla="*/ 3452477 w 13529165"/>
              <a:gd name="connsiteY7671" fmla="*/ 4418897 h 6208152"/>
              <a:gd name="connsiteX7672" fmla="*/ 3469838 w 13529165"/>
              <a:gd name="connsiteY7672" fmla="*/ 4434158 h 6208152"/>
              <a:gd name="connsiteX7673" fmla="*/ 3466860 w 13529165"/>
              <a:gd name="connsiteY7673" fmla="*/ 4444573 h 6208152"/>
              <a:gd name="connsiteX7674" fmla="*/ 3454009 w 13529165"/>
              <a:gd name="connsiteY7674" fmla="*/ 4449149 h 6208152"/>
              <a:gd name="connsiteX7675" fmla="*/ 3423168 w 13529165"/>
              <a:gd name="connsiteY7675" fmla="*/ 4439830 h 6208152"/>
              <a:gd name="connsiteX7676" fmla="*/ 3415584 w 13529165"/>
              <a:gd name="connsiteY7676" fmla="*/ 4443442 h 6208152"/>
              <a:gd name="connsiteX7677" fmla="*/ 3391385 w 13529165"/>
              <a:gd name="connsiteY7677" fmla="*/ 4449834 h 6208152"/>
              <a:gd name="connsiteX7678" fmla="*/ 3388362 w 13529165"/>
              <a:gd name="connsiteY7678" fmla="*/ 4449902 h 6208152"/>
              <a:gd name="connsiteX7679" fmla="*/ 3375183 w 13529165"/>
              <a:gd name="connsiteY7679" fmla="*/ 4441922 h 6208152"/>
              <a:gd name="connsiteX7680" fmla="*/ 3385139 w 13529165"/>
              <a:gd name="connsiteY7680" fmla="*/ 4425362 h 6208152"/>
              <a:gd name="connsiteX7681" fmla="*/ 3410628 w 13529165"/>
              <a:gd name="connsiteY7681" fmla="*/ 4418088 h 6208152"/>
              <a:gd name="connsiteX7682" fmla="*/ 3411603 w 13529165"/>
              <a:gd name="connsiteY7682" fmla="*/ 4418102 h 6208152"/>
              <a:gd name="connsiteX7683" fmla="*/ 3417764 w 13529165"/>
              <a:gd name="connsiteY7683" fmla="*/ 4418393 h 6208152"/>
              <a:gd name="connsiteX7684" fmla="*/ 3429884 w 13529165"/>
              <a:gd name="connsiteY7684" fmla="*/ 4412250 h 6208152"/>
              <a:gd name="connsiteX7685" fmla="*/ 8560640 w 13529165"/>
              <a:gd name="connsiteY7685" fmla="*/ 4406510 h 6208152"/>
              <a:gd name="connsiteX7686" fmla="*/ 8542924 w 13529165"/>
              <a:gd name="connsiteY7686" fmla="*/ 4417488 h 6208152"/>
              <a:gd name="connsiteX7687" fmla="*/ 8587304 w 13529165"/>
              <a:gd name="connsiteY7687" fmla="*/ 4414413 h 6208152"/>
              <a:gd name="connsiteX7688" fmla="*/ 8585384 w 13529165"/>
              <a:gd name="connsiteY7688" fmla="*/ 4413399 h 6208152"/>
              <a:gd name="connsiteX7689" fmla="*/ 8560640 w 13529165"/>
              <a:gd name="connsiteY7689" fmla="*/ 4406510 h 6208152"/>
              <a:gd name="connsiteX7690" fmla="*/ 7240996 w 13529165"/>
              <a:gd name="connsiteY7690" fmla="*/ 4406121 h 6208152"/>
              <a:gd name="connsiteX7691" fmla="*/ 7257159 w 13529165"/>
              <a:gd name="connsiteY7691" fmla="*/ 4416567 h 6208152"/>
              <a:gd name="connsiteX7692" fmla="*/ 7257395 w 13529165"/>
              <a:gd name="connsiteY7692" fmla="*/ 4429414 h 6208152"/>
              <a:gd name="connsiteX7693" fmla="*/ 7234379 w 13529165"/>
              <a:gd name="connsiteY7693" fmla="*/ 4438064 h 6208152"/>
              <a:gd name="connsiteX7694" fmla="*/ 7232476 w 13529165"/>
              <a:gd name="connsiteY7694" fmla="*/ 4438041 h 6208152"/>
              <a:gd name="connsiteX7695" fmla="*/ 7217268 w 13529165"/>
              <a:gd name="connsiteY7695" fmla="*/ 4436607 h 6208152"/>
              <a:gd name="connsiteX7696" fmla="*/ 7202979 w 13529165"/>
              <a:gd name="connsiteY7696" fmla="*/ 4448888 h 6208152"/>
              <a:gd name="connsiteX7697" fmla="*/ 7186286 w 13529165"/>
              <a:gd name="connsiteY7697" fmla="*/ 4444530 h 6208152"/>
              <a:gd name="connsiteX7698" fmla="*/ 7184630 w 13529165"/>
              <a:gd name="connsiteY7698" fmla="*/ 4430479 h 6208152"/>
              <a:gd name="connsiteX7699" fmla="*/ 7201191 w 13529165"/>
              <a:gd name="connsiteY7699" fmla="*/ 4413147 h 6208152"/>
              <a:gd name="connsiteX7700" fmla="*/ 7215598 w 13529165"/>
              <a:gd name="connsiteY7700" fmla="*/ 4415053 h 6208152"/>
              <a:gd name="connsiteX7701" fmla="*/ 7220902 w 13529165"/>
              <a:gd name="connsiteY7701" fmla="*/ 4412343 h 6208152"/>
              <a:gd name="connsiteX7702" fmla="*/ 7240996 w 13529165"/>
              <a:gd name="connsiteY7702" fmla="*/ 4406121 h 6208152"/>
              <a:gd name="connsiteX7703" fmla="*/ 2772580 w 13529165"/>
              <a:gd name="connsiteY7703" fmla="*/ 4406121 h 6208152"/>
              <a:gd name="connsiteX7704" fmla="*/ 2788733 w 13529165"/>
              <a:gd name="connsiteY7704" fmla="*/ 4416567 h 6208152"/>
              <a:gd name="connsiteX7705" fmla="*/ 2788969 w 13529165"/>
              <a:gd name="connsiteY7705" fmla="*/ 4429414 h 6208152"/>
              <a:gd name="connsiteX7706" fmla="*/ 2765965 w 13529165"/>
              <a:gd name="connsiteY7706" fmla="*/ 4438064 h 6208152"/>
              <a:gd name="connsiteX7707" fmla="*/ 2764062 w 13529165"/>
              <a:gd name="connsiteY7707" fmla="*/ 4438041 h 6208152"/>
              <a:gd name="connsiteX7708" fmla="*/ 2748859 w 13529165"/>
              <a:gd name="connsiteY7708" fmla="*/ 4436607 h 6208152"/>
              <a:gd name="connsiteX7709" fmla="*/ 2734574 w 13529165"/>
              <a:gd name="connsiteY7709" fmla="*/ 4448888 h 6208152"/>
              <a:gd name="connsiteX7710" fmla="*/ 2717885 w 13529165"/>
              <a:gd name="connsiteY7710" fmla="*/ 4444530 h 6208152"/>
              <a:gd name="connsiteX7711" fmla="*/ 2716229 w 13529165"/>
              <a:gd name="connsiteY7711" fmla="*/ 4430479 h 6208152"/>
              <a:gd name="connsiteX7712" fmla="*/ 2732786 w 13529165"/>
              <a:gd name="connsiteY7712" fmla="*/ 4413147 h 6208152"/>
              <a:gd name="connsiteX7713" fmla="*/ 2747189 w 13529165"/>
              <a:gd name="connsiteY7713" fmla="*/ 4415053 h 6208152"/>
              <a:gd name="connsiteX7714" fmla="*/ 2752492 w 13529165"/>
              <a:gd name="connsiteY7714" fmla="*/ 4412343 h 6208152"/>
              <a:gd name="connsiteX7715" fmla="*/ 2772580 w 13529165"/>
              <a:gd name="connsiteY7715" fmla="*/ 4406121 h 6208152"/>
              <a:gd name="connsiteX7716" fmla="*/ 7286435 w 13529165"/>
              <a:gd name="connsiteY7716" fmla="*/ 4403494 h 6208152"/>
              <a:gd name="connsiteX7717" fmla="*/ 7308062 w 13529165"/>
              <a:gd name="connsiteY7717" fmla="*/ 4419690 h 6208152"/>
              <a:gd name="connsiteX7718" fmla="*/ 7282863 w 13529165"/>
              <a:gd name="connsiteY7718" fmla="*/ 4435892 h 6208152"/>
              <a:gd name="connsiteX7719" fmla="*/ 7262449 w 13529165"/>
              <a:gd name="connsiteY7719" fmla="*/ 4427406 h 6208152"/>
              <a:gd name="connsiteX7720" fmla="*/ 7262673 w 13529165"/>
              <a:gd name="connsiteY7720" fmla="*/ 4414469 h 6208152"/>
              <a:gd name="connsiteX7721" fmla="*/ 7286435 w 13529165"/>
              <a:gd name="connsiteY7721" fmla="*/ 4403494 h 6208152"/>
              <a:gd name="connsiteX7722" fmla="*/ 2818004 w 13529165"/>
              <a:gd name="connsiteY7722" fmla="*/ 4403494 h 6208152"/>
              <a:gd name="connsiteX7723" fmla="*/ 2839626 w 13529165"/>
              <a:gd name="connsiteY7723" fmla="*/ 4419690 h 6208152"/>
              <a:gd name="connsiteX7724" fmla="*/ 2814432 w 13529165"/>
              <a:gd name="connsiteY7724" fmla="*/ 4435892 h 6208152"/>
              <a:gd name="connsiteX7725" fmla="*/ 2794023 w 13529165"/>
              <a:gd name="connsiteY7725" fmla="*/ 4427406 h 6208152"/>
              <a:gd name="connsiteX7726" fmla="*/ 2794247 w 13529165"/>
              <a:gd name="connsiteY7726" fmla="*/ 4414469 h 6208152"/>
              <a:gd name="connsiteX7727" fmla="*/ 2818004 w 13529165"/>
              <a:gd name="connsiteY7727" fmla="*/ 4403494 h 6208152"/>
              <a:gd name="connsiteX7728" fmla="*/ 10044912 w 13529165"/>
              <a:gd name="connsiteY7728" fmla="*/ 4395261 h 6208152"/>
              <a:gd name="connsiteX7729" fmla="*/ 10046175 w 13529165"/>
              <a:gd name="connsiteY7729" fmla="*/ 4398833 h 6208152"/>
              <a:gd name="connsiteX7730" fmla="*/ 10047419 w 13529165"/>
              <a:gd name="connsiteY7730" fmla="*/ 4395261 h 6208152"/>
              <a:gd name="connsiteX7731" fmla="*/ 10046175 w 13529165"/>
              <a:gd name="connsiteY7731" fmla="*/ 4395290 h 6208152"/>
              <a:gd name="connsiteX7732" fmla="*/ 10044912 w 13529165"/>
              <a:gd name="connsiteY7732" fmla="*/ 4395261 h 6208152"/>
              <a:gd name="connsiteX7733" fmla="*/ 5575734 w 13529165"/>
              <a:gd name="connsiteY7733" fmla="*/ 4395261 h 6208152"/>
              <a:gd name="connsiteX7734" fmla="*/ 5576997 w 13529165"/>
              <a:gd name="connsiteY7734" fmla="*/ 4398834 h 6208152"/>
              <a:gd name="connsiteX7735" fmla="*/ 5578241 w 13529165"/>
              <a:gd name="connsiteY7735" fmla="*/ 4395261 h 6208152"/>
              <a:gd name="connsiteX7736" fmla="*/ 5576997 w 13529165"/>
              <a:gd name="connsiteY7736" fmla="*/ 4395291 h 6208152"/>
              <a:gd name="connsiteX7737" fmla="*/ 5575734 w 13529165"/>
              <a:gd name="connsiteY7737" fmla="*/ 4395261 h 6208152"/>
              <a:gd name="connsiteX7738" fmla="*/ 20870 w 13529165"/>
              <a:gd name="connsiteY7738" fmla="*/ 4395261 h 6208152"/>
              <a:gd name="connsiteX7739" fmla="*/ 22133 w 13529165"/>
              <a:gd name="connsiteY7739" fmla="*/ 4398834 h 6208152"/>
              <a:gd name="connsiteX7740" fmla="*/ 23378 w 13529165"/>
              <a:gd name="connsiteY7740" fmla="*/ 4395261 h 6208152"/>
              <a:gd name="connsiteX7741" fmla="*/ 22133 w 13529165"/>
              <a:gd name="connsiteY7741" fmla="*/ 4395291 h 6208152"/>
              <a:gd name="connsiteX7742" fmla="*/ 20870 w 13529165"/>
              <a:gd name="connsiteY7742" fmla="*/ 4395261 h 6208152"/>
              <a:gd name="connsiteX7743" fmla="*/ 10046175 w 13529165"/>
              <a:gd name="connsiteY7743" fmla="*/ 4388339 h 6208152"/>
              <a:gd name="connsiteX7744" fmla="*/ 10045040 w 13529165"/>
              <a:gd name="connsiteY7744" fmla="*/ 4391094 h 6208152"/>
              <a:gd name="connsiteX7745" fmla="*/ 10047291 w 13529165"/>
              <a:gd name="connsiteY7745" fmla="*/ 4391094 h 6208152"/>
              <a:gd name="connsiteX7746" fmla="*/ 10046175 w 13529165"/>
              <a:gd name="connsiteY7746" fmla="*/ 4388339 h 6208152"/>
              <a:gd name="connsiteX7747" fmla="*/ 5576997 w 13529165"/>
              <a:gd name="connsiteY7747" fmla="*/ 4388339 h 6208152"/>
              <a:gd name="connsiteX7748" fmla="*/ 5575862 w 13529165"/>
              <a:gd name="connsiteY7748" fmla="*/ 4391094 h 6208152"/>
              <a:gd name="connsiteX7749" fmla="*/ 5578113 w 13529165"/>
              <a:gd name="connsiteY7749" fmla="*/ 4391094 h 6208152"/>
              <a:gd name="connsiteX7750" fmla="*/ 5576997 w 13529165"/>
              <a:gd name="connsiteY7750" fmla="*/ 4388339 h 6208152"/>
              <a:gd name="connsiteX7751" fmla="*/ 22133 w 13529165"/>
              <a:gd name="connsiteY7751" fmla="*/ 4388339 h 6208152"/>
              <a:gd name="connsiteX7752" fmla="*/ 20998 w 13529165"/>
              <a:gd name="connsiteY7752" fmla="*/ 4391094 h 6208152"/>
              <a:gd name="connsiteX7753" fmla="*/ 23250 w 13529165"/>
              <a:gd name="connsiteY7753" fmla="*/ 4391094 h 6208152"/>
              <a:gd name="connsiteX7754" fmla="*/ 22133 w 13529165"/>
              <a:gd name="connsiteY7754" fmla="*/ 4388339 h 6208152"/>
              <a:gd name="connsiteX7755" fmla="*/ 7461794 w 13529165"/>
              <a:gd name="connsiteY7755" fmla="*/ 4387733 h 6208152"/>
              <a:gd name="connsiteX7756" fmla="*/ 7475332 w 13529165"/>
              <a:gd name="connsiteY7756" fmla="*/ 4411472 h 6208152"/>
              <a:gd name="connsiteX7757" fmla="*/ 7472109 w 13529165"/>
              <a:gd name="connsiteY7757" fmla="*/ 4438821 h 6208152"/>
              <a:gd name="connsiteX7758" fmla="*/ 7463415 w 13529165"/>
              <a:gd name="connsiteY7758" fmla="*/ 4442897 h 6208152"/>
              <a:gd name="connsiteX7759" fmla="*/ 7448801 w 13529165"/>
              <a:gd name="connsiteY7759" fmla="*/ 4435279 h 6208152"/>
              <a:gd name="connsiteX7760" fmla="*/ 7447752 w 13529165"/>
              <a:gd name="connsiteY7760" fmla="*/ 4403943 h 6208152"/>
              <a:gd name="connsiteX7761" fmla="*/ 7461794 w 13529165"/>
              <a:gd name="connsiteY7761" fmla="*/ 4387733 h 6208152"/>
              <a:gd name="connsiteX7762" fmla="*/ 2993328 w 13529165"/>
              <a:gd name="connsiteY7762" fmla="*/ 4387733 h 6208152"/>
              <a:gd name="connsiteX7763" fmla="*/ 3006861 w 13529165"/>
              <a:gd name="connsiteY7763" fmla="*/ 4411472 h 6208152"/>
              <a:gd name="connsiteX7764" fmla="*/ 3003640 w 13529165"/>
              <a:gd name="connsiteY7764" fmla="*/ 4438821 h 6208152"/>
              <a:gd name="connsiteX7765" fmla="*/ 2994950 w 13529165"/>
              <a:gd name="connsiteY7765" fmla="*/ 4442897 h 6208152"/>
              <a:gd name="connsiteX7766" fmla="*/ 2980339 w 13529165"/>
              <a:gd name="connsiteY7766" fmla="*/ 4435279 h 6208152"/>
              <a:gd name="connsiteX7767" fmla="*/ 2979290 w 13529165"/>
              <a:gd name="connsiteY7767" fmla="*/ 4403943 h 6208152"/>
              <a:gd name="connsiteX7768" fmla="*/ 2993328 w 13529165"/>
              <a:gd name="connsiteY7768" fmla="*/ 4387733 h 6208152"/>
              <a:gd name="connsiteX7769" fmla="*/ 10092626 w 13529165"/>
              <a:gd name="connsiteY7769" fmla="*/ 4378101 h 6208152"/>
              <a:gd name="connsiteX7770" fmla="*/ 10122734 w 13529165"/>
              <a:gd name="connsiteY7770" fmla="*/ 4379539 h 6208152"/>
              <a:gd name="connsiteX7771" fmla="*/ 10160803 w 13529165"/>
              <a:gd name="connsiteY7771" fmla="*/ 4393783 h 6208152"/>
              <a:gd name="connsiteX7772" fmla="*/ 10148138 w 13529165"/>
              <a:gd name="connsiteY7772" fmla="*/ 4407673 h 6208152"/>
              <a:gd name="connsiteX7773" fmla="*/ 10146710 w 13529165"/>
              <a:gd name="connsiteY7773" fmla="*/ 4408093 h 6208152"/>
              <a:gd name="connsiteX7774" fmla="*/ 10146728 w 13529165"/>
              <a:gd name="connsiteY7774" fmla="*/ 4408093 h 6208152"/>
              <a:gd name="connsiteX7775" fmla="*/ 10199696 w 13529165"/>
              <a:gd name="connsiteY7775" fmla="*/ 4408894 h 6208152"/>
              <a:gd name="connsiteX7776" fmla="*/ 10193821 w 13529165"/>
              <a:gd name="connsiteY7776" fmla="*/ 4400340 h 6208152"/>
              <a:gd name="connsiteX7777" fmla="*/ 10205626 w 13529165"/>
              <a:gd name="connsiteY7777" fmla="*/ 4387794 h 6208152"/>
              <a:gd name="connsiteX7778" fmla="*/ 10219572 w 13529165"/>
              <a:gd name="connsiteY7778" fmla="*/ 4386546 h 6208152"/>
              <a:gd name="connsiteX7779" fmla="*/ 10233720 w 13529165"/>
              <a:gd name="connsiteY7779" fmla="*/ 4388080 h 6208152"/>
              <a:gd name="connsiteX7780" fmla="*/ 10243457 w 13529165"/>
              <a:gd name="connsiteY7780" fmla="*/ 4400633 h 6208152"/>
              <a:gd name="connsiteX7781" fmla="*/ 10236484 w 13529165"/>
              <a:gd name="connsiteY7781" fmla="*/ 4409334 h 6208152"/>
              <a:gd name="connsiteX7782" fmla="*/ 10265877 w 13529165"/>
              <a:gd name="connsiteY7782" fmla="*/ 4409600 h 6208152"/>
              <a:gd name="connsiteX7783" fmla="*/ 10329314 w 13529165"/>
              <a:gd name="connsiteY7783" fmla="*/ 4419332 h 6208152"/>
              <a:gd name="connsiteX7784" fmla="*/ 10366815 w 13529165"/>
              <a:gd name="connsiteY7784" fmla="*/ 4410707 h 6208152"/>
              <a:gd name="connsiteX7785" fmla="*/ 10409881 w 13529165"/>
              <a:gd name="connsiteY7785" fmla="*/ 4423867 h 6208152"/>
              <a:gd name="connsiteX7786" fmla="*/ 10416012 w 13529165"/>
              <a:gd name="connsiteY7786" fmla="*/ 4442843 h 6208152"/>
              <a:gd name="connsiteX7787" fmla="*/ 10405800 w 13529165"/>
              <a:gd name="connsiteY7787" fmla="*/ 4449026 h 6208152"/>
              <a:gd name="connsiteX7788" fmla="*/ 10394324 w 13529165"/>
              <a:gd name="connsiteY7788" fmla="*/ 4445883 h 6208152"/>
              <a:gd name="connsiteX7789" fmla="*/ 10348055 w 13529165"/>
              <a:gd name="connsiteY7789" fmla="*/ 4441539 h 6208152"/>
              <a:gd name="connsiteX7790" fmla="*/ 10333194 w 13529165"/>
              <a:gd name="connsiteY7790" fmla="*/ 4447092 h 6208152"/>
              <a:gd name="connsiteX7791" fmla="*/ 10323585 w 13529165"/>
              <a:gd name="connsiteY7791" fmla="*/ 4442360 h 6208152"/>
              <a:gd name="connsiteX7792" fmla="*/ 10321407 w 13529165"/>
              <a:gd name="connsiteY7792" fmla="*/ 4436991 h 6208152"/>
              <a:gd name="connsiteX7793" fmla="*/ 10280446 w 13529165"/>
              <a:gd name="connsiteY7793" fmla="*/ 4439684 h 6208152"/>
              <a:gd name="connsiteX7794" fmla="*/ 10172535 w 13529165"/>
              <a:gd name="connsiteY7794" fmla="*/ 4438206 h 6208152"/>
              <a:gd name="connsiteX7795" fmla="*/ 10079467 w 13529165"/>
              <a:gd name="connsiteY7795" fmla="*/ 4432224 h 6208152"/>
              <a:gd name="connsiteX7796" fmla="*/ 10067634 w 13529165"/>
              <a:gd name="connsiteY7796" fmla="*/ 4435945 h 6208152"/>
              <a:gd name="connsiteX7797" fmla="*/ 10078134 w 13529165"/>
              <a:gd name="connsiteY7797" fmla="*/ 4439540 h 6208152"/>
              <a:gd name="connsiteX7798" fmla="*/ 10079432 w 13529165"/>
              <a:gd name="connsiteY7798" fmla="*/ 4443077 h 6208152"/>
              <a:gd name="connsiteX7799" fmla="*/ 10088231 w 13529165"/>
              <a:gd name="connsiteY7799" fmla="*/ 4447267 h 6208152"/>
              <a:gd name="connsiteX7800" fmla="*/ 10094097 w 13529165"/>
              <a:gd name="connsiteY7800" fmla="*/ 4466548 h 6208152"/>
              <a:gd name="connsiteX7801" fmla="*/ 10074148 w 13529165"/>
              <a:gd name="connsiteY7801" fmla="*/ 4491932 h 6208152"/>
              <a:gd name="connsiteX7802" fmla="*/ 10072520 w 13529165"/>
              <a:gd name="connsiteY7802" fmla="*/ 4490590 h 6208152"/>
              <a:gd name="connsiteX7803" fmla="*/ 10070924 w 13529165"/>
              <a:gd name="connsiteY7803" fmla="*/ 4492320 h 6208152"/>
              <a:gd name="connsiteX7804" fmla="*/ 10054231 w 13529165"/>
              <a:gd name="connsiteY7804" fmla="*/ 4493683 h 6208152"/>
              <a:gd name="connsiteX7805" fmla="*/ 10025576 w 13529165"/>
              <a:gd name="connsiteY7805" fmla="*/ 4477215 h 6208152"/>
              <a:gd name="connsiteX7806" fmla="*/ 10042134 w 13529165"/>
              <a:gd name="connsiteY7806" fmla="*/ 4463402 h 6208152"/>
              <a:gd name="connsiteX7807" fmla="*/ 10026609 w 13529165"/>
              <a:gd name="connsiteY7807" fmla="*/ 4455289 h 6208152"/>
              <a:gd name="connsiteX7808" fmla="*/ 10024047 w 13529165"/>
              <a:gd name="connsiteY7808" fmla="*/ 4448646 h 6208152"/>
              <a:gd name="connsiteX7809" fmla="*/ 10029488 w 13529165"/>
              <a:gd name="connsiteY7809" fmla="*/ 4443508 h 6208152"/>
              <a:gd name="connsiteX7810" fmla="*/ 10045532 w 13529165"/>
              <a:gd name="connsiteY7810" fmla="*/ 4436263 h 6208152"/>
              <a:gd name="connsiteX7811" fmla="*/ 10049150 w 13529165"/>
              <a:gd name="connsiteY7811" fmla="*/ 4435807 h 6208152"/>
              <a:gd name="connsiteX7812" fmla="*/ 10032015 w 13529165"/>
              <a:gd name="connsiteY7812" fmla="*/ 4432708 h 6208152"/>
              <a:gd name="connsiteX7813" fmla="*/ 10024047 w 13529165"/>
              <a:gd name="connsiteY7813" fmla="*/ 4420813 h 6208152"/>
              <a:gd name="connsiteX7814" fmla="*/ 10051025 w 13529165"/>
              <a:gd name="connsiteY7814" fmla="*/ 4405765 h 6208152"/>
              <a:gd name="connsiteX7815" fmla="*/ 10055436 w 13529165"/>
              <a:gd name="connsiteY7815" fmla="*/ 4405880 h 6208152"/>
              <a:gd name="connsiteX7816" fmla="*/ 10078863 w 13529165"/>
              <a:gd name="connsiteY7816" fmla="*/ 4411091 h 6208152"/>
              <a:gd name="connsiteX7817" fmla="*/ 10099270 w 13529165"/>
              <a:gd name="connsiteY7817" fmla="*/ 4408493 h 6208152"/>
              <a:gd name="connsiteX7818" fmla="*/ 10088527 w 13529165"/>
              <a:gd name="connsiteY7818" fmla="*/ 4407160 h 6208152"/>
              <a:gd name="connsiteX7819" fmla="*/ 10063104 w 13529165"/>
              <a:gd name="connsiteY7819" fmla="*/ 4400698 h 6208152"/>
              <a:gd name="connsiteX7820" fmla="*/ 10046175 w 13529165"/>
              <a:gd name="connsiteY7820" fmla="*/ 4405716 h 6208152"/>
              <a:gd name="connsiteX7821" fmla="*/ 10026920 w 13529165"/>
              <a:gd name="connsiteY7821" fmla="*/ 4395756 h 6208152"/>
              <a:gd name="connsiteX7822" fmla="*/ 10034827 w 13529165"/>
              <a:gd name="connsiteY7822" fmla="*/ 4382642 h 6208152"/>
              <a:gd name="connsiteX7823" fmla="*/ 10046175 w 13529165"/>
              <a:gd name="connsiteY7823" fmla="*/ 4380573 h 6208152"/>
              <a:gd name="connsiteX7824" fmla="*/ 10057486 w 13529165"/>
              <a:gd name="connsiteY7824" fmla="*/ 4382629 h 6208152"/>
              <a:gd name="connsiteX7825" fmla="*/ 10061000 w 13529165"/>
              <a:gd name="connsiteY7825" fmla="*/ 4384619 h 6208152"/>
              <a:gd name="connsiteX7826" fmla="*/ 10092626 w 13529165"/>
              <a:gd name="connsiteY7826" fmla="*/ 4378101 h 6208152"/>
              <a:gd name="connsiteX7827" fmla="*/ 5623449 w 13529165"/>
              <a:gd name="connsiteY7827" fmla="*/ 4378101 h 6208152"/>
              <a:gd name="connsiteX7828" fmla="*/ 5653556 w 13529165"/>
              <a:gd name="connsiteY7828" fmla="*/ 4379539 h 6208152"/>
              <a:gd name="connsiteX7829" fmla="*/ 5691625 w 13529165"/>
              <a:gd name="connsiteY7829" fmla="*/ 4393784 h 6208152"/>
              <a:gd name="connsiteX7830" fmla="*/ 5678960 w 13529165"/>
              <a:gd name="connsiteY7830" fmla="*/ 4407673 h 6208152"/>
              <a:gd name="connsiteX7831" fmla="*/ 5677532 w 13529165"/>
              <a:gd name="connsiteY7831" fmla="*/ 4408093 h 6208152"/>
              <a:gd name="connsiteX7832" fmla="*/ 5677551 w 13529165"/>
              <a:gd name="connsiteY7832" fmla="*/ 4408093 h 6208152"/>
              <a:gd name="connsiteX7833" fmla="*/ 5730518 w 13529165"/>
              <a:gd name="connsiteY7833" fmla="*/ 4408895 h 6208152"/>
              <a:gd name="connsiteX7834" fmla="*/ 5724643 w 13529165"/>
              <a:gd name="connsiteY7834" fmla="*/ 4400341 h 6208152"/>
              <a:gd name="connsiteX7835" fmla="*/ 5736448 w 13529165"/>
              <a:gd name="connsiteY7835" fmla="*/ 4387794 h 6208152"/>
              <a:gd name="connsiteX7836" fmla="*/ 5750394 w 13529165"/>
              <a:gd name="connsiteY7836" fmla="*/ 4386547 h 6208152"/>
              <a:gd name="connsiteX7837" fmla="*/ 5764542 w 13529165"/>
              <a:gd name="connsiteY7837" fmla="*/ 4388080 h 6208152"/>
              <a:gd name="connsiteX7838" fmla="*/ 5774279 w 13529165"/>
              <a:gd name="connsiteY7838" fmla="*/ 4400633 h 6208152"/>
              <a:gd name="connsiteX7839" fmla="*/ 5767306 w 13529165"/>
              <a:gd name="connsiteY7839" fmla="*/ 4409335 h 6208152"/>
              <a:gd name="connsiteX7840" fmla="*/ 5796700 w 13529165"/>
              <a:gd name="connsiteY7840" fmla="*/ 4409600 h 6208152"/>
              <a:gd name="connsiteX7841" fmla="*/ 5860136 w 13529165"/>
              <a:gd name="connsiteY7841" fmla="*/ 4419333 h 6208152"/>
              <a:gd name="connsiteX7842" fmla="*/ 5897638 w 13529165"/>
              <a:gd name="connsiteY7842" fmla="*/ 4410707 h 6208152"/>
              <a:gd name="connsiteX7843" fmla="*/ 5940703 w 13529165"/>
              <a:gd name="connsiteY7843" fmla="*/ 4423868 h 6208152"/>
              <a:gd name="connsiteX7844" fmla="*/ 5946835 w 13529165"/>
              <a:gd name="connsiteY7844" fmla="*/ 4442843 h 6208152"/>
              <a:gd name="connsiteX7845" fmla="*/ 5936622 w 13529165"/>
              <a:gd name="connsiteY7845" fmla="*/ 4449026 h 6208152"/>
              <a:gd name="connsiteX7846" fmla="*/ 5925146 w 13529165"/>
              <a:gd name="connsiteY7846" fmla="*/ 4445884 h 6208152"/>
              <a:gd name="connsiteX7847" fmla="*/ 5878878 w 13529165"/>
              <a:gd name="connsiteY7847" fmla="*/ 4441540 h 6208152"/>
              <a:gd name="connsiteX7848" fmla="*/ 5864016 w 13529165"/>
              <a:gd name="connsiteY7848" fmla="*/ 4447092 h 6208152"/>
              <a:gd name="connsiteX7849" fmla="*/ 5854407 w 13529165"/>
              <a:gd name="connsiteY7849" fmla="*/ 4442361 h 6208152"/>
              <a:gd name="connsiteX7850" fmla="*/ 5852229 w 13529165"/>
              <a:gd name="connsiteY7850" fmla="*/ 4436992 h 6208152"/>
              <a:gd name="connsiteX7851" fmla="*/ 5811268 w 13529165"/>
              <a:gd name="connsiteY7851" fmla="*/ 4439685 h 6208152"/>
              <a:gd name="connsiteX7852" fmla="*/ 5703357 w 13529165"/>
              <a:gd name="connsiteY7852" fmla="*/ 4438207 h 6208152"/>
              <a:gd name="connsiteX7853" fmla="*/ 5610289 w 13529165"/>
              <a:gd name="connsiteY7853" fmla="*/ 4432224 h 6208152"/>
              <a:gd name="connsiteX7854" fmla="*/ 5595640 w 13529165"/>
              <a:gd name="connsiteY7854" fmla="*/ 4434982 h 6208152"/>
              <a:gd name="connsiteX7855" fmla="*/ 5608956 w 13529165"/>
              <a:gd name="connsiteY7855" fmla="*/ 4439540 h 6208152"/>
              <a:gd name="connsiteX7856" fmla="*/ 5610254 w 13529165"/>
              <a:gd name="connsiteY7856" fmla="*/ 4443077 h 6208152"/>
              <a:gd name="connsiteX7857" fmla="*/ 5619053 w 13529165"/>
              <a:gd name="connsiteY7857" fmla="*/ 4447267 h 6208152"/>
              <a:gd name="connsiteX7858" fmla="*/ 5624919 w 13529165"/>
              <a:gd name="connsiteY7858" fmla="*/ 4466549 h 6208152"/>
              <a:gd name="connsiteX7859" fmla="*/ 5604971 w 13529165"/>
              <a:gd name="connsiteY7859" fmla="*/ 4491932 h 6208152"/>
              <a:gd name="connsiteX7860" fmla="*/ 5602832 w 13529165"/>
              <a:gd name="connsiteY7860" fmla="*/ 4491143 h 6208152"/>
              <a:gd name="connsiteX7861" fmla="*/ 5601746 w 13529165"/>
              <a:gd name="connsiteY7861" fmla="*/ 4492320 h 6208152"/>
              <a:gd name="connsiteX7862" fmla="*/ 5585053 w 13529165"/>
              <a:gd name="connsiteY7862" fmla="*/ 4493683 h 6208152"/>
              <a:gd name="connsiteX7863" fmla="*/ 5556398 w 13529165"/>
              <a:gd name="connsiteY7863" fmla="*/ 4477215 h 6208152"/>
              <a:gd name="connsiteX7864" fmla="*/ 5572956 w 13529165"/>
              <a:gd name="connsiteY7864" fmla="*/ 4463402 h 6208152"/>
              <a:gd name="connsiteX7865" fmla="*/ 5557431 w 13529165"/>
              <a:gd name="connsiteY7865" fmla="*/ 4455290 h 6208152"/>
              <a:gd name="connsiteX7866" fmla="*/ 5554869 w 13529165"/>
              <a:gd name="connsiteY7866" fmla="*/ 4448646 h 6208152"/>
              <a:gd name="connsiteX7867" fmla="*/ 5560310 w 13529165"/>
              <a:gd name="connsiteY7867" fmla="*/ 4443508 h 6208152"/>
              <a:gd name="connsiteX7868" fmla="*/ 5576354 w 13529165"/>
              <a:gd name="connsiteY7868" fmla="*/ 4436263 h 6208152"/>
              <a:gd name="connsiteX7869" fmla="*/ 5579972 w 13529165"/>
              <a:gd name="connsiteY7869" fmla="*/ 4435807 h 6208152"/>
              <a:gd name="connsiteX7870" fmla="*/ 5562838 w 13529165"/>
              <a:gd name="connsiteY7870" fmla="*/ 4432708 h 6208152"/>
              <a:gd name="connsiteX7871" fmla="*/ 5554869 w 13529165"/>
              <a:gd name="connsiteY7871" fmla="*/ 4420814 h 6208152"/>
              <a:gd name="connsiteX7872" fmla="*/ 5581847 w 13529165"/>
              <a:gd name="connsiteY7872" fmla="*/ 4405765 h 6208152"/>
              <a:gd name="connsiteX7873" fmla="*/ 5586258 w 13529165"/>
              <a:gd name="connsiteY7873" fmla="*/ 4405880 h 6208152"/>
              <a:gd name="connsiteX7874" fmla="*/ 5609685 w 13529165"/>
              <a:gd name="connsiteY7874" fmla="*/ 4411091 h 6208152"/>
              <a:gd name="connsiteX7875" fmla="*/ 5630092 w 13529165"/>
              <a:gd name="connsiteY7875" fmla="*/ 4408494 h 6208152"/>
              <a:gd name="connsiteX7876" fmla="*/ 5619349 w 13529165"/>
              <a:gd name="connsiteY7876" fmla="*/ 4407161 h 6208152"/>
              <a:gd name="connsiteX7877" fmla="*/ 5593927 w 13529165"/>
              <a:gd name="connsiteY7877" fmla="*/ 4400699 h 6208152"/>
              <a:gd name="connsiteX7878" fmla="*/ 5576997 w 13529165"/>
              <a:gd name="connsiteY7878" fmla="*/ 4405716 h 6208152"/>
              <a:gd name="connsiteX7879" fmla="*/ 5557743 w 13529165"/>
              <a:gd name="connsiteY7879" fmla="*/ 4395757 h 6208152"/>
              <a:gd name="connsiteX7880" fmla="*/ 5565649 w 13529165"/>
              <a:gd name="connsiteY7880" fmla="*/ 4382642 h 6208152"/>
              <a:gd name="connsiteX7881" fmla="*/ 5576997 w 13529165"/>
              <a:gd name="connsiteY7881" fmla="*/ 4380574 h 6208152"/>
              <a:gd name="connsiteX7882" fmla="*/ 5588308 w 13529165"/>
              <a:gd name="connsiteY7882" fmla="*/ 4382629 h 6208152"/>
              <a:gd name="connsiteX7883" fmla="*/ 5591822 w 13529165"/>
              <a:gd name="connsiteY7883" fmla="*/ 4384619 h 6208152"/>
              <a:gd name="connsiteX7884" fmla="*/ 5623449 w 13529165"/>
              <a:gd name="connsiteY7884" fmla="*/ 4378101 h 6208152"/>
              <a:gd name="connsiteX7885" fmla="*/ 68585 w 13529165"/>
              <a:gd name="connsiteY7885" fmla="*/ 4378101 h 6208152"/>
              <a:gd name="connsiteX7886" fmla="*/ 98692 w 13529165"/>
              <a:gd name="connsiteY7886" fmla="*/ 4379539 h 6208152"/>
              <a:gd name="connsiteX7887" fmla="*/ 136761 w 13529165"/>
              <a:gd name="connsiteY7887" fmla="*/ 4393784 h 6208152"/>
              <a:gd name="connsiteX7888" fmla="*/ 124096 w 13529165"/>
              <a:gd name="connsiteY7888" fmla="*/ 4407673 h 6208152"/>
              <a:gd name="connsiteX7889" fmla="*/ 122668 w 13529165"/>
              <a:gd name="connsiteY7889" fmla="*/ 4408093 h 6208152"/>
              <a:gd name="connsiteX7890" fmla="*/ 122686 w 13529165"/>
              <a:gd name="connsiteY7890" fmla="*/ 4408093 h 6208152"/>
              <a:gd name="connsiteX7891" fmla="*/ 175654 w 13529165"/>
              <a:gd name="connsiteY7891" fmla="*/ 4408895 h 6208152"/>
              <a:gd name="connsiteX7892" fmla="*/ 169779 w 13529165"/>
              <a:gd name="connsiteY7892" fmla="*/ 4400341 h 6208152"/>
              <a:gd name="connsiteX7893" fmla="*/ 181584 w 13529165"/>
              <a:gd name="connsiteY7893" fmla="*/ 4387794 h 6208152"/>
              <a:gd name="connsiteX7894" fmla="*/ 195530 w 13529165"/>
              <a:gd name="connsiteY7894" fmla="*/ 4386547 h 6208152"/>
              <a:gd name="connsiteX7895" fmla="*/ 209678 w 13529165"/>
              <a:gd name="connsiteY7895" fmla="*/ 4388080 h 6208152"/>
              <a:gd name="connsiteX7896" fmla="*/ 219414 w 13529165"/>
              <a:gd name="connsiteY7896" fmla="*/ 4400633 h 6208152"/>
              <a:gd name="connsiteX7897" fmla="*/ 212441 w 13529165"/>
              <a:gd name="connsiteY7897" fmla="*/ 4409335 h 6208152"/>
              <a:gd name="connsiteX7898" fmla="*/ 241834 w 13529165"/>
              <a:gd name="connsiteY7898" fmla="*/ 4409600 h 6208152"/>
              <a:gd name="connsiteX7899" fmla="*/ 305270 w 13529165"/>
              <a:gd name="connsiteY7899" fmla="*/ 4419333 h 6208152"/>
              <a:gd name="connsiteX7900" fmla="*/ 342772 w 13529165"/>
              <a:gd name="connsiteY7900" fmla="*/ 4410707 h 6208152"/>
              <a:gd name="connsiteX7901" fmla="*/ 385837 w 13529165"/>
              <a:gd name="connsiteY7901" fmla="*/ 4423868 h 6208152"/>
              <a:gd name="connsiteX7902" fmla="*/ 391968 w 13529165"/>
              <a:gd name="connsiteY7902" fmla="*/ 4442843 h 6208152"/>
              <a:gd name="connsiteX7903" fmla="*/ 381756 w 13529165"/>
              <a:gd name="connsiteY7903" fmla="*/ 4449026 h 6208152"/>
              <a:gd name="connsiteX7904" fmla="*/ 370280 w 13529165"/>
              <a:gd name="connsiteY7904" fmla="*/ 4445884 h 6208152"/>
              <a:gd name="connsiteX7905" fmla="*/ 324012 w 13529165"/>
              <a:gd name="connsiteY7905" fmla="*/ 4441540 h 6208152"/>
              <a:gd name="connsiteX7906" fmla="*/ 309150 w 13529165"/>
              <a:gd name="connsiteY7906" fmla="*/ 4447092 h 6208152"/>
              <a:gd name="connsiteX7907" fmla="*/ 299542 w 13529165"/>
              <a:gd name="connsiteY7907" fmla="*/ 4442361 h 6208152"/>
              <a:gd name="connsiteX7908" fmla="*/ 297364 w 13529165"/>
              <a:gd name="connsiteY7908" fmla="*/ 4436992 h 6208152"/>
              <a:gd name="connsiteX7909" fmla="*/ 256403 w 13529165"/>
              <a:gd name="connsiteY7909" fmla="*/ 4439685 h 6208152"/>
              <a:gd name="connsiteX7910" fmla="*/ 148493 w 13529165"/>
              <a:gd name="connsiteY7910" fmla="*/ 4438207 h 6208152"/>
              <a:gd name="connsiteX7911" fmla="*/ 55425 w 13529165"/>
              <a:gd name="connsiteY7911" fmla="*/ 4432224 h 6208152"/>
              <a:gd name="connsiteX7912" fmla="*/ 43590 w 13529165"/>
              <a:gd name="connsiteY7912" fmla="*/ 4435946 h 6208152"/>
              <a:gd name="connsiteX7913" fmla="*/ 54089 w 13529165"/>
              <a:gd name="connsiteY7913" fmla="*/ 4439540 h 6208152"/>
              <a:gd name="connsiteX7914" fmla="*/ 55386 w 13529165"/>
              <a:gd name="connsiteY7914" fmla="*/ 4443075 h 6208152"/>
              <a:gd name="connsiteX7915" fmla="*/ 64189 w 13529165"/>
              <a:gd name="connsiteY7915" fmla="*/ 4447267 h 6208152"/>
              <a:gd name="connsiteX7916" fmla="*/ 70055 w 13529165"/>
              <a:gd name="connsiteY7916" fmla="*/ 4466549 h 6208152"/>
              <a:gd name="connsiteX7917" fmla="*/ 50107 w 13529165"/>
              <a:gd name="connsiteY7917" fmla="*/ 4491932 h 6208152"/>
              <a:gd name="connsiteX7918" fmla="*/ 48476 w 13529165"/>
              <a:gd name="connsiteY7918" fmla="*/ 4490588 h 6208152"/>
              <a:gd name="connsiteX7919" fmla="*/ 46879 w 13529165"/>
              <a:gd name="connsiteY7919" fmla="*/ 4492320 h 6208152"/>
              <a:gd name="connsiteX7920" fmla="*/ 30185 w 13529165"/>
              <a:gd name="connsiteY7920" fmla="*/ 4493683 h 6208152"/>
              <a:gd name="connsiteX7921" fmla="*/ 1531 w 13529165"/>
              <a:gd name="connsiteY7921" fmla="*/ 4477215 h 6208152"/>
              <a:gd name="connsiteX7922" fmla="*/ 18089 w 13529165"/>
              <a:gd name="connsiteY7922" fmla="*/ 4463402 h 6208152"/>
              <a:gd name="connsiteX7923" fmla="*/ 2564 w 13529165"/>
              <a:gd name="connsiteY7923" fmla="*/ 4455290 h 6208152"/>
              <a:gd name="connsiteX7924" fmla="*/ 2 w 13529165"/>
              <a:gd name="connsiteY7924" fmla="*/ 4448646 h 6208152"/>
              <a:gd name="connsiteX7925" fmla="*/ 5442 w 13529165"/>
              <a:gd name="connsiteY7925" fmla="*/ 4443508 h 6208152"/>
              <a:gd name="connsiteX7926" fmla="*/ 21487 w 13529165"/>
              <a:gd name="connsiteY7926" fmla="*/ 4436263 h 6208152"/>
              <a:gd name="connsiteX7927" fmla="*/ 25108 w 13529165"/>
              <a:gd name="connsiteY7927" fmla="*/ 4435807 h 6208152"/>
              <a:gd name="connsiteX7928" fmla="*/ 7975 w 13529165"/>
              <a:gd name="connsiteY7928" fmla="*/ 4432708 h 6208152"/>
              <a:gd name="connsiteX7929" fmla="*/ 5 w 13529165"/>
              <a:gd name="connsiteY7929" fmla="*/ 4420814 h 6208152"/>
              <a:gd name="connsiteX7930" fmla="*/ 26984 w 13529165"/>
              <a:gd name="connsiteY7930" fmla="*/ 4405765 h 6208152"/>
              <a:gd name="connsiteX7931" fmla="*/ 31395 w 13529165"/>
              <a:gd name="connsiteY7931" fmla="*/ 4405880 h 6208152"/>
              <a:gd name="connsiteX7932" fmla="*/ 54821 w 13529165"/>
              <a:gd name="connsiteY7932" fmla="*/ 4411091 h 6208152"/>
              <a:gd name="connsiteX7933" fmla="*/ 75228 w 13529165"/>
              <a:gd name="connsiteY7933" fmla="*/ 4408494 h 6208152"/>
              <a:gd name="connsiteX7934" fmla="*/ 64485 w 13529165"/>
              <a:gd name="connsiteY7934" fmla="*/ 4407161 h 6208152"/>
              <a:gd name="connsiteX7935" fmla="*/ 39063 w 13529165"/>
              <a:gd name="connsiteY7935" fmla="*/ 4400699 h 6208152"/>
              <a:gd name="connsiteX7936" fmla="*/ 22133 w 13529165"/>
              <a:gd name="connsiteY7936" fmla="*/ 4405716 h 6208152"/>
              <a:gd name="connsiteX7937" fmla="*/ 2879 w 13529165"/>
              <a:gd name="connsiteY7937" fmla="*/ 4395757 h 6208152"/>
              <a:gd name="connsiteX7938" fmla="*/ 10786 w 13529165"/>
              <a:gd name="connsiteY7938" fmla="*/ 4382642 h 6208152"/>
              <a:gd name="connsiteX7939" fmla="*/ 22133 w 13529165"/>
              <a:gd name="connsiteY7939" fmla="*/ 4380574 h 6208152"/>
              <a:gd name="connsiteX7940" fmla="*/ 33444 w 13529165"/>
              <a:gd name="connsiteY7940" fmla="*/ 4382629 h 6208152"/>
              <a:gd name="connsiteX7941" fmla="*/ 36958 w 13529165"/>
              <a:gd name="connsiteY7941" fmla="*/ 4384619 h 6208152"/>
              <a:gd name="connsiteX7942" fmla="*/ 68585 w 13529165"/>
              <a:gd name="connsiteY7942" fmla="*/ 4378101 h 6208152"/>
              <a:gd name="connsiteX7943" fmla="*/ 6829991 w 13529165"/>
              <a:gd name="connsiteY7943" fmla="*/ 4327007 h 6208152"/>
              <a:gd name="connsiteX7944" fmla="*/ 6829991 w 13529165"/>
              <a:gd name="connsiteY7944" fmla="*/ 4328499 h 6208152"/>
              <a:gd name="connsiteX7945" fmla="*/ 6832111 w 13529165"/>
              <a:gd name="connsiteY7945" fmla="*/ 4327753 h 6208152"/>
              <a:gd name="connsiteX7946" fmla="*/ 6829991 w 13529165"/>
              <a:gd name="connsiteY7946" fmla="*/ 4327007 h 6208152"/>
              <a:gd name="connsiteX7947" fmla="*/ 1275120 w 13529165"/>
              <a:gd name="connsiteY7947" fmla="*/ 4327007 h 6208152"/>
              <a:gd name="connsiteX7948" fmla="*/ 1275120 w 13529165"/>
              <a:gd name="connsiteY7948" fmla="*/ 4328499 h 6208152"/>
              <a:gd name="connsiteX7949" fmla="*/ 1277240 w 13529165"/>
              <a:gd name="connsiteY7949" fmla="*/ 4327753 h 6208152"/>
              <a:gd name="connsiteX7950" fmla="*/ 1275120 w 13529165"/>
              <a:gd name="connsiteY7950" fmla="*/ 4327007 h 6208152"/>
              <a:gd name="connsiteX7951" fmla="*/ 11299169 w 13529165"/>
              <a:gd name="connsiteY7951" fmla="*/ 4327006 h 6208152"/>
              <a:gd name="connsiteX7952" fmla="*/ 11299169 w 13529165"/>
              <a:gd name="connsiteY7952" fmla="*/ 4328498 h 6208152"/>
              <a:gd name="connsiteX7953" fmla="*/ 11301289 w 13529165"/>
              <a:gd name="connsiteY7953" fmla="*/ 4327752 h 6208152"/>
              <a:gd name="connsiteX7954" fmla="*/ 11299169 w 13529165"/>
              <a:gd name="connsiteY7954" fmla="*/ 4327006 h 6208152"/>
              <a:gd name="connsiteX7955" fmla="*/ 11295199 w 13529165"/>
              <a:gd name="connsiteY7955" fmla="*/ 4326919 h 6208152"/>
              <a:gd name="connsiteX7956" fmla="*/ 11292263 w 13529165"/>
              <a:gd name="connsiteY7956" fmla="*/ 4327752 h 6208152"/>
              <a:gd name="connsiteX7957" fmla="*/ 11295199 w 13529165"/>
              <a:gd name="connsiteY7957" fmla="*/ 4328586 h 6208152"/>
              <a:gd name="connsiteX7958" fmla="*/ 11295183 w 13529165"/>
              <a:gd name="connsiteY7958" fmla="*/ 4327760 h 6208152"/>
              <a:gd name="connsiteX7959" fmla="*/ 11295199 w 13529165"/>
              <a:gd name="connsiteY7959" fmla="*/ 4326919 h 6208152"/>
              <a:gd name="connsiteX7960" fmla="*/ 6826021 w 13529165"/>
              <a:gd name="connsiteY7960" fmla="*/ 4326919 h 6208152"/>
              <a:gd name="connsiteX7961" fmla="*/ 6823085 w 13529165"/>
              <a:gd name="connsiteY7961" fmla="*/ 4327753 h 6208152"/>
              <a:gd name="connsiteX7962" fmla="*/ 6826021 w 13529165"/>
              <a:gd name="connsiteY7962" fmla="*/ 4328586 h 6208152"/>
              <a:gd name="connsiteX7963" fmla="*/ 6826005 w 13529165"/>
              <a:gd name="connsiteY7963" fmla="*/ 4327760 h 6208152"/>
              <a:gd name="connsiteX7964" fmla="*/ 6826021 w 13529165"/>
              <a:gd name="connsiteY7964" fmla="*/ 4326919 h 6208152"/>
              <a:gd name="connsiteX7965" fmla="*/ 1271151 w 13529165"/>
              <a:gd name="connsiteY7965" fmla="*/ 4326919 h 6208152"/>
              <a:gd name="connsiteX7966" fmla="*/ 1268214 w 13529165"/>
              <a:gd name="connsiteY7966" fmla="*/ 4327753 h 6208152"/>
              <a:gd name="connsiteX7967" fmla="*/ 1271151 w 13529165"/>
              <a:gd name="connsiteY7967" fmla="*/ 4328586 h 6208152"/>
              <a:gd name="connsiteX7968" fmla="*/ 1271134 w 13529165"/>
              <a:gd name="connsiteY7968" fmla="*/ 4327760 h 6208152"/>
              <a:gd name="connsiteX7969" fmla="*/ 1271151 w 13529165"/>
              <a:gd name="connsiteY7969" fmla="*/ 4326919 h 6208152"/>
              <a:gd name="connsiteX7970" fmla="*/ 5960749 w 13529165"/>
              <a:gd name="connsiteY7970" fmla="*/ 4316891 h 6208152"/>
              <a:gd name="connsiteX7971" fmla="*/ 5964181 w 13529165"/>
              <a:gd name="connsiteY7971" fmla="*/ 4320003 h 6208152"/>
              <a:gd name="connsiteX7972" fmla="*/ 5968888 w 13529165"/>
              <a:gd name="connsiteY7972" fmla="*/ 4319094 h 6208152"/>
              <a:gd name="connsiteX7973" fmla="*/ 5980267 w 13529165"/>
              <a:gd name="connsiteY7973" fmla="*/ 4330829 h 6208152"/>
              <a:gd name="connsiteX7974" fmla="*/ 5980267 w 13529165"/>
              <a:gd name="connsiteY7974" fmla="*/ 4361830 h 6208152"/>
              <a:gd name="connsiteX7975" fmla="*/ 5976419 w 13529165"/>
              <a:gd name="connsiteY7975" fmla="*/ 4370467 h 6208152"/>
              <a:gd name="connsiteX7976" fmla="*/ 5990662 w 13529165"/>
              <a:gd name="connsiteY7976" fmla="*/ 4370990 h 6208152"/>
              <a:gd name="connsiteX7977" fmla="*/ 6007575 w 13529165"/>
              <a:gd name="connsiteY7977" fmla="*/ 4376200 h 6208152"/>
              <a:gd name="connsiteX7978" fmla="*/ 6011561 w 13529165"/>
              <a:gd name="connsiteY7978" fmla="*/ 4374056 h 6208152"/>
              <a:gd name="connsiteX7979" fmla="*/ 6022545 w 13529165"/>
              <a:gd name="connsiteY7979" fmla="*/ 4372259 h 6208152"/>
              <a:gd name="connsiteX7980" fmla="*/ 6046918 w 13529165"/>
              <a:gd name="connsiteY7980" fmla="*/ 4382679 h 6208152"/>
              <a:gd name="connsiteX7981" fmla="*/ 6047116 w 13529165"/>
              <a:gd name="connsiteY7981" fmla="*/ 4395185 h 6208152"/>
              <a:gd name="connsiteX7982" fmla="*/ 6026074 w 13529165"/>
              <a:gd name="connsiteY7982" fmla="*/ 4402963 h 6208152"/>
              <a:gd name="connsiteX7983" fmla="*/ 6012562 w 13529165"/>
              <a:gd name="connsiteY7983" fmla="*/ 4400278 h 6208152"/>
              <a:gd name="connsiteX7984" fmla="*/ 6002777 w 13529165"/>
              <a:gd name="connsiteY7984" fmla="*/ 4404370 h 6208152"/>
              <a:gd name="connsiteX7985" fmla="*/ 6000157 w 13529165"/>
              <a:gd name="connsiteY7985" fmla="*/ 4404127 h 6208152"/>
              <a:gd name="connsiteX7986" fmla="*/ 5982690 w 13529165"/>
              <a:gd name="connsiteY7986" fmla="*/ 4400664 h 6208152"/>
              <a:gd name="connsiteX7987" fmla="*/ 5961510 w 13529165"/>
              <a:gd name="connsiteY7987" fmla="*/ 4382755 h 6208152"/>
              <a:gd name="connsiteX7988" fmla="*/ 5967243 w 13529165"/>
              <a:gd name="connsiteY7988" fmla="*/ 4373478 h 6208152"/>
              <a:gd name="connsiteX7989" fmla="*/ 5961891 w 13529165"/>
              <a:gd name="connsiteY7989" fmla="*/ 4371153 h 6208152"/>
              <a:gd name="connsiteX7990" fmla="*/ 5954280 w 13529165"/>
              <a:gd name="connsiteY7990" fmla="*/ 4374085 h 6208152"/>
              <a:gd name="connsiteX7991" fmla="*/ 5940189 w 13529165"/>
              <a:gd name="connsiteY7991" fmla="*/ 4346334 h 6208152"/>
              <a:gd name="connsiteX7992" fmla="*/ 5945988 w 13529165"/>
              <a:gd name="connsiteY7992" fmla="*/ 4318604 h 6208152"/>
              <a:gd name="connsiteX7993" fmla="*/ 5960749 w 13529165"/>
              <a:gd name="connsiteY7993" fmla="*/ 4316891 h 6208152"/>
              <a:gd name="connsiteX7994" fmla="*/ 405883 w 13529165"/>
              <a:gd name="connsiteY7994" fmla="*/ 4316891 h 6208152"/>
              <a:gd name="connsiteX7995" fmla="*/ 409315 w 13529165"/>
              <a:gd name="connsiteY7995" fmla="*/ 4320003 h 6208152"/>
              <a:gd name="connsiteX7996" fmla="*/ 414022 w 13529165"/>
              <a:gd name="connsiteY7996" fmla="*/ 4319094 h 6208152"/>
              <a:gd name="connsiteX7997" fmla="*/ 425401 w 13529165"/>
              <a:gd name="connsiteY7997" fmla="*/ 4330829 h 6208152"/>
              <a:gd name="connsiteX7998" fmla="*/ 425401 w 13529165"/>
              <a:gd name="connsiteY7998" fmla="*/ 4361830 h 6208152"/>
              <a:gd name="connsiteX7999" fmla="*/ 421552 w 13529165"/>
              <a:gd name="connsiteY7999" fmla="*/ 4370467 h 6208152"/>
              <a:gd name="connsiteX8000" fmla="*/ 435795 w 13529165"/>
              <a:gd name="connsiteY8000" fmla="*/ 4370990 h 6208152"/>
              <a:gd name="connsiteX8001" fmla="*/ 452709 w 13529165"/>
              <a:gd name="connsiteY8001" fmla="*/ 4376200 h 6208152"/>
              <a:gd name="connsiteX8002" fmla="*/ 456695 w 13529165"/>
              <a:gd name="connsiteY8002" fmla="*/ 4374056 h 6208152"/>
              <a:gd name="connsiteX8003" fmla="*/ 467678 w 13529165"/>
              <a:gd name="connsiteY8003" fmla="*/ 4372259 h 6208152"/>
              <a:gd name="connsiteX8004" fmla="*/ 492051 w 13529165"/>
              <a:gd name="connsiteY8004" fmla="*/ 4382679 h 6208152"/>
              <a:gd name="connsiteX8005" fmla="*/ 492248 w 13529165"/>
              <a:gd name="connsiteY8005" fmla="*/ 4395185 h 6208152"/>
              <a:gd name="connsiteX8006" fmla="*/ 471207 w 13529165"/>
              <a:gd name="connsiteY8006" fmla="*/ 4402963 h 6208152"/>
              <a:gd name="connsiteX8007" fmla="*/ 457695 w 13529165"/>
              <a:gd name="connsiteY8007" fmla="*/ 4400278 h 6208152"/>
              <a:gd name="connsiteX8008" fmla="*/ 447910 w 13529165"/>
              <a:gd name="connsiteY8008" fmla="*/ 4404370 h 6208152"/>
              <a:gd name="connsiteX8009" fmla="*/ 445290 w 13529165"/>
              <a:gd name="connsiteY8009" fmla="*/ 4404127 h 6208152"/>
              <a:gd name="connsiteX8010" fmla="*/ 427823 w 13529165"/>
              <a:gd name="connsiteY8010" fmla="*/ 4400664 h 6208152"/>
              <a:gd name="connsiteX8011" fmla="*/ 406644 w 13529165"/>
              <a:gd name="connsiteY8011" fmla="*/ 4382755 h 6208152"/>
              <a:gd name="connsiteX8012" fmla="*/ 412377 w 13529165"/>
              <a:gd name="connsiteY8012" fmla="*/ 4373478 h 6208152"/>
              <a:gd name="connsiteX8013" fmla="*/ 407025 w 13529165"/>
              <a:gd name="connsiteY8013" fmla="*/ 4371153 h 6208152"/>
              <a:gd name="connsiteX8014" fmla="*/ 399414 w 13529165"/>
              <a:gd name="connsiteY8014" fmla="*/ 4374085 h 6208152"/>
              <a:gd name="connsiteX8015" fmla="*/ 385323 w 13529165"/>
              <a:gd name="connsiteY8015" fmla="*/ 4346334 h 6208152"/>
              <a:gd name="connsiteX8016" fmla="*/ 391122 w 13529165"/>
              <a:gd name="connsiteY8016" fmla="*/ 4318604 h 6208152"/>
              <a:gd name="connsiteX8017" fmla="*/ 405883 w 13529165"/>
              <a:gd name="connsiteY8017" fmla="*/ 4316891 h 6208152"/>
              <a:gd name="connsiteX8018" fmla="*/ 10429926 w 13529165"/>
              <a:gd name="connsiteY8018" fmla="*/ 4316890 h 6208152"/>
              <a:gd name="connsiteX8019" fmla="*/ 10433359 w 13529165"/>
              <a:gd name="connsiteY8019" fmla="*/ 4320002 h 6208152"/>
              <a:gd name="connsiteX8020" fmla="*/ 10438066 w 13529165"/>
              <a:gd name="connsiteY8020" fmla="*/ 4319093 h 6208152"/>
              <a:gd name="connsiteX8021" fmla="*/ 10449445 w 13529165"/>
              <a:gd name="connsiteY8021" fmla="*/ 4330829 h 6208152"/>
              <a:gd name="connsiteX8022" fmla="*/ 10449445 w 13529165"/>
              <a:gd name="connsiteY8022" fmla="*/ 4361830 h 6208152"/>
              <a:gd name="connsiteX8023" fmla="*/ 10445596 w 13529165"/>
              <a:gd name="connsiteY8023" fmla="*/ 4370466 h 6208152"/>
              <a:gd name="connsiteX8024" fmla="*/ 10459839 w 13529165"/>
              <a:gd name="connsiteY8024" fmla="*/ 4370990 h 6208152"/>
              <a:gd name="connsiteX8025" fmla="*/ 10476753 w 13529165"/>
              <a:gd name="connsiteY8025" fmla="*/ 4376200 h 6208152"/>
              <a:gd name="connsiteX8026" fmla="*/ 10480739 w 13529165"/>
              <a:gd name="connsiteY8026" fmla="*/ 4374055 h 6208152"/>
              <a:gd name="connsiteX8027" fmla="*/ 10491722 w 13529165"/>
              <a:gd name="connsiteY8027" fmla="*/ 4372259 h 6208152"/>
              <a:gd name="connsiteX8028" fmla="*/ 10516095 w 13529165"/>
              <a:gd name="connsiteY8028" fmla="*/ 4382679 h 6208152"/>
              <a:gd name="connsiteX8029" fmla="*/ 10516293 w 13529165"/>
              <a:gd name="connsiteY8029" fmla="*/ 4395185 h 6208152"/>
              <a:gd name="connsiteX8030" fmla="*/ 10495251 w 13529165"/>
              <a:gd name="connsiteY8030" fmla="*/ 4402963 h 6208152"/>
              <a:gd name="connsiteX8031" fmla="*/ 10481740 w 13529165"/>
              <a:gd name="connsiteY8031" fmla="*/ 4400278 h 6208152"/>
              <a:gd name="connsiteX8032" fmla="*/ 10471955 w 13529165"/>
              <a:gd name="connsiteY8032" fmla="*/ 4404370 h 6208152"/>
              <a:gd name="connsiteX8033" fmla="*/ 10469335 w 13529165"/>
              <a:gd name="connsiteY8033" fmla="*/ 4404127 h 6208152"/>
              <a:gd name="connsiteX8034" fmla="*/ 10451867 w 13529165"/>
              <a:gd name="connsiteY8034" fmla="*/ 4400663 h 6208152"/>
              <a:gd name="connsiteX8035" fmla="*/ 10430688 w 13529165"/>
              <a:gd name="connsiteY8035" fmla="*/ 4382754 h 6208152"/>
              <a:gd name="connsiteX8036" fmla="*/ 10436421 w 13529165"/>
              <a:gd name="connsiteY8036" fmla="*/ 4373477 h 6208152"/>
              <a:gd name="connsiteX8037" fmla="*/ 10431069 w 13529165"/>
              <a:gd name="connsiteY8037" fmla="*/ 4371153 h 6208152"/>
              <a:gd name="connsiteX8038" fmla="*/ 10423457 w 13529165"/>
              <a:gd name="connsiteY8038" fmla="*/ 4374085 h 6208152"/>
              <a:gd name="connsiteX8039" fmla="*/ 10409367 w 13529165"/>
              <a:gd name="connsiteY8039" fmla="*/ 4346333 h 6208152"/>
              <a:gd name="connsiteX8040" fmla="*/ 10415165 w 13529165"/>
              <a:gd name="connsiteY8040" fmla="*/ 4318603 h 6208152"/>
              <a:gd name="connsiteX8041" fmla="*/ 10429926 w 13529165"/>
              <a:gd name="connsiteY8041" fmla="*/ 4316890 h 6208152"/>
              <a:gd name="connsiteX8042" fmla="*/ 11296772 w 13529165"/>
              <a:gd name="connsiteY8042" fmla="*/ 4308051 h 6208152"/>
              <a:gd name="connsiteX8043" fmla="*/ 11307598 w 13529165"/>
              <a:gd name="connsiteY8043" fmla="*/ 4316471 h 6208152"/>
              <a:gd name="connsiteX8044" fmla="*/ 11307598 w 13529165"/>
              <a:gd name="connsiteY8044" fmla="*/ 4339026 h 6208152"/>
              <a:gd name="connsiteX8045" fmla="*/ 11296772 w 13529165"/>
              <a:gd name="connsiteY8045" fmla="*/ 4347454 h 6208152"/>
              <a:gd name="connsiteX8046" fmla="*/ 11284944 w 13529165"/>
              <a:gd name="connsiteY8046" fmla="*/ 4327760 h 6208152"/>
              <a:gd name="connsiteX8047" fmla="*/ 11296772 w 13529165"/>
              <a:gd name="connsiteY8047" fmla="*/ 4308051 h 6208152"/>
              <a:gd name="connsiteX8048" fmla="*/ 6827595 w 13529165"/>
              <a:gd name="connsiteY8048" fmla="*/ 4308051 h 6208152"/>
              <a:gd name="connsiteX8049" fmla="*/ 6838420 w 13529165"/>
              <a:gd name="connsiteY8049" fmla="*/ 4316472 h 6208152"/>
              <a:gd name="connsiteX8050" fmla="*/ 6838420 w 13529165"/>
              <a:gd name="connsiteY8050" fmla="*/ 4339026 h 6208152"/>
              <a:gd name="connsiteX8051" fmla="*/ 6827595 w 13529165"/>
              <a:gd name="connsiteY8051" fmla="*/ 4347454 h 6208152"/>
              <a:gd name="connsiteX8052" fmla="*/ 6815766 w 13529165"/>
              <a:gd name="connsiteY8052" fmla="*/ 4327760 h 6208152"/>
              <a:gd name="connsiteX8053" fmla="*/ 6827595 w 13529165"/>
              <a:gd name="connsiteY8053" fmla="*/ 4308051 h 6208152"/>
              <a:gd name="connsiteX8054" fmla="*/ 1272724 w 13529165"/>
              <a:gd name="connsiteY8054" fmla="*/ 4308051 h 6208152"/>
              <a:gd name="connsiteX8055" fmla="*/ 1283549 w 13529165"/>
              <a:gd name="connsiteY8055" fmla="*/ 4316472 h 6208152"/>
              <a:gd name="connsiteX8056" fmla="*/ 1283549 w 13529165"/>
              <a:gd name="connsiteY8056" fmla="*/ 4339026 h 6208152"/>
              <a:gd name="connsiteX8057" fmla="*/ 1272724 w 13529165"/>
              <a:gd name="connsiteY8057" fmla="*/ 4347454 h 6208152"/>
              <a:gd name="connsiteX8058" fmla="*/ 1260896 w 13529165"/>
              <a:gd name="connsiteY8058" fmla="*/ 4327760 h 6208152"/>
              <a:gd name="connsiteX8059" fmla="*/ 1272724 w 13529165"/>
              <a:gd name="connsiteY8059" fmla="*/ 4308051 h 6208152"/>
              <a:gd name="connsiteX8060" fmla="*/ 8320458 w 13529165"/>
              <a:gd name="connsiteY8060" fmla="*/ 4290844 h 6208152"/>
              <a:gd name="connsiteX8061" fmla="*/ 8320684 w 13529165"/>
              <a:gd name="connsiteY8061" fmla="*/ 4296423 h 6208152"/>
              <a:gd name="connsiteX8062" fmla="*/ 8321813 w 13529165"/>
              <a:gd name="connsiteY8062" fmla="*/ 4293808 h 6208152"/>
              <a:gd name="connsiteX8063" fmla="*/ 8321926 w 13529165"/>
              <a:gd name="connsiteY8063" fmla="*/ 4293538 h 6208152"/>
              <a:gd name="connsiteX8064" fmla="*/ 8321023 w 13529165"/>
              <a:gd name="connsiteY8064" fmla="*/ 4292048 h 6208152"/>
              <a:gd name="connsiteX8065" fmla="*/ 8320458 w 13529165"/>
              <a:gd name="connsiteY8065" fmla="*/ 4290844 h 6208152"/>
              <a:gd name="connsiteX8066" fmla="*/ 10413778 w 13529165"/>
              <a:gd name="connsiteY8066" fmla="*/ 4245006 h 6208152"/>
              <a:gd name="connsiteX8067" fmla="*/ 10425958 w 13529165"/>
              <a:gd name="connsiteY8067" fmla="*/ 4258130 h 6208152"/>
              <a:gd name="connsiteX8068" fmla="*/ 10416719 w 13529165"/>
              <a:gd name="connsiteY8068" fmla="*/ 4276079 h 6208152"/>
              <a:gd name="connsiteX8069" fmla="*/ 10417103 w 13529165"/>
              <a:gd name="connsiteY8069" fmla="*/ 4280703 h 6208152"/>
              <a:gd name="connsiteX8070" fmla="*/ 10416876 w 13529165"/>
              <a:gd name="connsiteY8070" fmla="*/ 4300772 h 6208152"/>
              <a:gd name="connsiteX8071" fmla="*/ 10407700 w 13529165"/>
              <a:gd name="connsiteY8071" fmla="*/ 4305424 h 6208152"/>
              <a:gd name="connsiteX8072" fmla="*/ 10394927 w 13529165"/>
              <a:gd name="connsiteY8072" fmla="*/ 4298397 h 6208152"/>
              <a:gd name="connsiteX8073" fmla="*/ 10388346 w 13529165"/>
              <a:gd name="connsiteY8073" fmla="*/ 4277962 h 6208152"/>
              <a:gd name="connsiteX8074" fmla="*/ 10400379 w 13529165"/>
              <a:gd name="connsiteY8074" fmla="*/ 4251378 h 6208152"/>
              <a:gd name="connsiteX8075" fmla="*/ 10413778 w 13529165"/>
              <a:gd name="connsiteY8075" fmla="*/ 4245006 h 6208152"/>
              <a:gd name="connsiteX8076" fmla="*/ 5944600 w 13529165"/>
              <a:gd name="connsiteY8076" fmla="*/ 4245006 h 6208152"/>
              <a:gd name="connsiteX8077" fmla="*/ 5956780 w 13529165"/>
              <a:gd name="connsiteY8077" fmla="*/ 4258130 h 6208152"/>
              <a:gd name="connsiteX8078" fmla="*/ 5947541 w 13529165"/>
              <a:gd name="connsiteY8078" fmla="*/ 4276080 h 6208152"/>
              <a:gd name="connsiteX8079" fmla="*/ 5947925 w 13529165"/>
              <a:gd name="connsiteY8079" fmla="*/ 4280703 h 6208152"/>
              <a:gd name="connsiteX8080" fmla="*/ 5947698 w 13529165"/>
              <a:gd name="connsiteY8080" fmla="*/ 4300773 h 6208152"/>
              <a:gd name="connsiteX8081" fmla="*/ 5938522 w 13529165"/>
              <a:gd name="connsiteY8081" fmla="*/ 4305424 h 6208152"/>
              <a:gd name="connsiteX8082" fmla="*/ 5925750 w 13529165"/>
              <a:gd name="connsiteY8082" fmla="*/ 4298398 h 6208152"/>
              <a:gd name="connsiteX8083" fmla="*/ 5919169 w 13529165"/>
              <a:gd name="connsiteY8083" fmla="*/ 4277962 h 6208152"/>
              <a:gd name="connsiteX8084" fmla="*/ 5931201 w 13529165"/>
              <a:gd name="connsiteY8084" fmla="*/ 4251378 h 6208152"/>
              <a:gd name="connsiteX8085" fmla="*/ 5944600 w 13529165"/>
              <a:gd name="connsiteY8085" fmla="*/ 4245006 h 6208152"/>
              <a:gd name="connsiteX8086" fmla="*/ 389734 w 13529165"/>
              <a:gd name="connsiteY8086" fmla="*/ 4245006 h 6208152"/>
              <a:gd name="connsiteX8087" fmla="*/ 401914 w 13529165"/>
              <a:gd name="connsiteY8087" fmla="*/ 4258130 h 6208152"/>
              <a:gd name="connsiteX8088" fmla="*/ 392675 w 13529165"/>
              <a:gd name="connsiteY8088" fmla="*/ 4276080 h 6208152"/>
              <a:gd name="connsiteX8089" fmla="*/ 393059 w 13529165"/>
              <a:gd name="connsiteY8089" fmla="*/ 4280703 h 6208152"/>
              <a:gd name="connsiteX8090" fmla="*/ 392832 w 13529165"/>
              <a:gd name="connsiteY8090" fmla="*/ 4300773 h 6208152"/>
              <a:gd name="connsiteX8091" fmla="*/ 383657 w 13529165"/>
              <a:gd name="connsiteY8091" fmla="*/ 4305424 h 6208152"/>
              <a:gd name="connsiteX8092" fmla="*/ 370884 w 13529165"/>
              <a:gd name="connsiteY8092" fmla="*/ 4298398 h 6208152"/>
              <a:gd name="connsiteX8093" fmla="*/ 364303 w 13529165"/>
              <a:gd name="connsiteY8093" fmla="*/ 4277962 h 6208152"/>
              <a:gd name="connsiteX8094" fmla="*/ 376335 w 13529165"/>
              <a:gd name="connsiteY8094" fmla="*/ 4251378 h 6208152"/>
              <a:gd name="connsiteX8095" fmla="*/ 389734 w 13529165"/>
              <a:gd name="connsiteY8095" fmla="*/ 4245006 h 6208152"/>
              <a:gd name="connsiteX8096" fmla="*/ 9768143 w 13529165"/>
              <a:gd name="connsiteY8096" fmla="*/ 4237126 h 6208152"/>
              <a:gd name="connsiteX8097" fmla="*/ 9792608 w 13529165"/>
              <a:gd name="connsiteY8097" fmla="*/ 4247925 h 6208152"/>
              <a:gd name="connsiteX8098" fmla="*/ 9793847 w 13529165"/>
              <a:gd name="connsiteY8098" fmla="*/ 4262955 h 6208152"/>
              <a:gd name="connsiteX8099" fmla="*/ 9789642 w 13529165"/>
              <a:gd name="connsiteY8099" fmla="*/ 4267257 h 6208152"/>
              <a:gd name="connsiteX8100" fmla="*/ 9789509 w 13529165"/>
              <a:gd name="connsiteY8100" fmla="*/ 4273631 h 6208152"/>
              <a:gd name="connsiteX8101" fmla="*/ 9777751 w 13529165"/>
              <a:gd name="connsiteY8101" fmla="*/ 4281783 h 6208152"/>
              <a:gd name="connsiteX8102" fmla="*/ 9757330 w 13529165"/>
              <a:gd name="connsiteY8102" fmla="*/ 4274105 h 6208152"/>
              <a:gd name="connsiteX8103" fmla="*/ 9748529 w 13529165"/>
              <a:gd name="connsiteY8103" fmla="*/ 4257197 h 6208152"/>
              <a:gd name="connsiteX8104" fmla="*/ 9749371 w 13529165"/>
              <a:gd name="connsiteY8104" fmla="*/ 4255200 h 6208152"/>
              <a:gd name="connsiteX8105" fmla="*/ 9747541 w 13529165"/>
              <a:gd name="connsiteY8105" fmla="*/ 4246699 h 6208152"/>
              <a:gd name="connsiteX8106" fmla="*/ 9766874 w 13529165"/>
              <a:gd name="connsiteY8106" fmla="*/ 4237151 h 6208152"/>
              <a:gd name="connsiteX8107" fmla="*/ 5299030 w 13529165"/>
              <a:gd name="connsiteY8107" fmla="*/ 4237126 h 6208152"/>
              <a:gd name="connsiteX8108" fmla="*/ 5323489 w 13529165"/>
              <a:gd name="connsiteY8108" fmla="*/ 4247925 h 6208152"/>
              <a:gd name="connsiteX8109" fmla="*/ 5324728 w 13529165"/>
              <a:gd name="connsiteY8109" fmla="*/ 4262955 h 6208152"/>
              <a:gd name="connsiteX8110" fmla="*/ 5320524 w 13529165"/>
              <a:gd name="connsiteY8110" fmla="*/ 4267257 h 6208152"/>
              <a:gd name="connsiteX8111" fmla="*/ 5320391 w 13529165"/>
              <a:gd name="connsiteY8111" fmla="*/ 4273631 h 6208152"/>
              <a:gd name="connsiteX8112" fmla="*/ 5308636 w 13529165"/>
              <a:gd name="connsiteY8112" fmla="*/ 4281783 h 6208152"/>
              <a:gd name="connsiteX8113" fmla="*/ 5288220 w 13529165"/>
              <a:gd name="connsiteY8113" fmla="*/ 4274105 h 6208152"/>
              <a:gd name="connsiteX8114" fmla="*/ 5279421 w 13529165"/>
              <a:gd name="connsiteY8114" fmla="*/ 4257197 h 6208152"/>
              <a:gd name="connsiteX8115" fmla="*/ 5280263 w 13529165"/>
              <a:gd name="connsiteY8115" fmla="*/ 4255200 h 6208152"/>
              <a:gd name="connsiteX8116" fmla="*/ 5278433 w 13529165"/>
              <a:gd name="connsiteY8116" fmla="*/ 4246699 h 6208152"/>
              <a:gd name="connsiteX8117" fmla="*/ 5297761 w 13529165"/>
              <a:gd name="connsiteY8117" fmla="*/ 4237151 h 6208152"/>
              <a:gd name="connsiteX8118" fmla="*/ 9399835 w 13529165"/>
              <a:gd name="connsiteY8118" fmla="*/ 4213484 h 6208152"/>
              <a:gd name="connsiteX8119" fmla="*/ 9409572 w 13529165"/>
              <a:gd name="connsiteY8119" fmla="*/ 4215321 h 6208152"/>
              <a:gd name="connsiteX8120" fmla="*/ 9429811 w 13529165"/>
              <a:gd name="connsiteY8120" fmla="*/ 4234405 h 6208152"/>
              <a:gd name="connsiteX8121" fmla="*/ 9428586 w 13529165"/>
              <a:gd name="connsiteY8121" fmla="*/ 4250874 h 6208152"/>
              <a:gd name="connsiteX8122" fmla="*/ 9409281 w 13529165"/>
              <a:gd name="connsiteY8122" fmla="*/ 4260768 h 6208152"/>
              <a:gd name="connsiteX8123" fmla="*/ 9382341 w 13529165"/>
              <a:gd name="connsiteY8123" fmla="*/ 4243956 h 6208152"/>
              <a:gd name="connsiteX8124" fmla="*/ 9383854 w 13529165"/>
              <a:gd name="connsiteY8124" fmla="*/ 4221413 h 6208152"/>
              <a:gd name="connsiteX8125" fmla="*/ 9399835 w 13529165"/>
              <a:gd name="connsiteY8125" fmla="*/ 4213484 h 6208152"/>
              <a:gd name="connsiteX8126" fmla="*/ 4930852 w 13529165"/>
              <a:gd name="connsiteY8126" fmla="*/ 4213484 h 6208152"/>
              <a:gd name="connsiteX8127" fmla="*/ 4940586 w 13529165"/>
              <a:gd name="connsiteY8127" fmla="*/ 4215321 h 6208152"/>
              <a:gd name="connsiteX8128" fmla="*/ 4960820 w 13529165"/>
              <a:gd name="connsiteY8128" fmla="*/ 4234405 h 6208152"/>
              <a:gd name="connsiteX8129" fmla="*/ 4959595 w 13529165"/>
              <a:gd name="connsiteY8129" fmla="*/ 4250874 h 6208152"/>
              <a:gd name="connsiteX8130" fmla="*/ 4940295 w 13529165"/>
              <a:gd name="connsiteY8130" fmla="*/ 4260768 h 6208152"/>
              <a:gd name="connsiteX8131" fmla="*/ 4913362 w 13529165"/>
              <a:gd name="connsiteY8131" fmla="*/ 4243956 h 6208152"/>
              <a:gd name="connsiteX8132" fmla="*/ 4914874 w 13529165"/>
              <a:gd name="connsiteY8132" fmla="*/ 4221413 h 6208152"/>
              <a:gd name="connsiteX8133" fmla="*/ 4930852 w 13529165"/>
              <a:gd name="connsiteY8133" fmla="*/ 4213484 h 6208152"/>
              <a:gd name="connsiteX8134" fmla="*/ 11296864 w 13529165"/>
              <a:gd name="connsiteY8134" fmla="*/ 4184989 h 6208152"/>
              <a:gd name="connsiteX8135" fmla="*/ 11296864 w 13529165"/>
              <a:gd name="connsiteY8135" fmla="*/ 4186483 h 6208152"/>
              <a:gd name="connsiteX8136" fmla="*/ 11299019 w 13529165"/>
              <a:gd name="connsiteY8136" fmla="*/ 4185732 h 6208152"/>
              <a:gd name="connsiteX8137" fmla="*/ 11296864 w 13529165"/>
              <a:gd name="connsiteY8137" fmla="*/ 4184989 h 6208152"/>
              <a:gd name="connsiteX8138" fmla="*/ 6827686 w 13529165"/>
              <a:gd name="connsiteY8138" fmla="*/ 4184988 h 6208152"/>
              <a:gd name="connsiteX8139" fmla="*/ 6827686 w 13529165"/>
              <a:gd name="connsiteY8139" fmla="*/ 4186483 h 6208152"/>
              <a:gd name="connsiteX8140" fmla="*/ 6829841 w 13529165"/>
              <a:gd name="connsiteY8140" fmla="*/ 4185732 h 6208152"/>
              <a:gd name="connsiteX8141" fmla="*/ 6827686 w 13529165"/>
              <a:gd name="connsiteY8141" fmla="*/ 4184988 h 6208152"/>
              <a:gd name="connsiteX8142" fmla="*/ 1272815 w 13529165"/>
              <a:gd name="connsiteY8142" fmla="*/ 4184988 h 6208152"/>
              <a:gd name="connsiteX8143" fmla="*/ 1272815 w 13529165"/>
              <a:gd name="connsiteY8143" fmla="*/ 4186483 h 6208152"/>
              <a:gd name="connsiteX8144" fmla="*/ 1274970 w 13529165"/>
              <a:gd name="connsiteY8144" fmla="*/ 4185732 h 6208152"/>
              <a:gd name="connsiteX8145" fmla="*/ 1272815 w 13529165"/>
              <a:gd name="connsiteY8145" fmla="*/ 4184988 h 6208152"/>
              <a:gd name="connsiteX8146" fmla="*/ 11292829 w 13529165"/>
              <a:gd name="connsiteY8146" fmla="*/ 4184912 h 6208152"/>
              <a:gd name="connsiteX8147" fmla="*/ 11289848 w 13529165"/>
              <a:gd name="connsiteY8147" fmla="*/ 4185732 h 6208152"/>
              <a:gd name="connsiteX8148" fmla="*/ 11292829 w 13529165"/>
              <a:gd name="connsiteY8148" fmla="*/ 4186568 h 6208152"/>
              <a:gd name="connsiteX8149" fmla="*/ 11292814 w 13529165"/>
              <a:gd name="connsiteY8149" fmla="*/ 4185732 h 6208152"/>
              <a:gd name="connsiteX8150" fmla="*/ 11292829 w 13529165"/>
              <a:gd name="connsiteY8150" fmla="*/ 4184912 h 6208152"/>
              <a:gd name="connsiteX8151" fmla="*/ 6823651 w 13529165"/>
              <a:gd name="connsiteY8151" fmla="*/ 4184912 h 6208152"/>
              <a:gd name="connsiteX8152" fmla="*/ 6820671 w 13529165"/>
              <a:gd name="connsiteY8152" fmla="*/ 4185732 h 6208152"/>
              <a:gd name="connsiteX8153" fmla="*/ 6823651 w 13529165"/>
              <a:gd name="connsiteY8153" fmla="*/ 4186567 h 6208152"/>
              <a:gd name="connsiteX8154" fmla="*/ 6823636 w 13529165"/>
              <a:gd name="connsiteY8154" fmla="*/ 4185732 h 6208152"/>
              <a:gd name="connsiteX8155" fmla="*/ 6823651 w 13529165"/>
              <a:gd name="connsiteY8155" fmla="*/ 4184912 h 6208152"/>
              <a:gd name="connsiteX8156" fmla="*/ 1268780 w 13529165"/>
              <a:gd name="connsiteY8156" fmla="*/ 4184912 h 6208152"/>
              <a:gd name="connsiteX8157" fmla="*/ 1265800 w 13529165"/>
              <a:gd name="connsiteY8157" fmla="*/ 4185732 h 6208152"/>
              <a:gd name="connsiteX8158" fmla="*/ 1268780 w 13529165"/>
              <a:gd name="connsiteY8158" fmla="*/ 4186567 h 6208152"/>
              <a:gd name="connsiteX8159" fmla="*/ 1268765 w 13529165"/>
              <a:gd name="connsiteY8159" fmla="*/ 4185732 h 6208152"/>
              <a:gd name="connsiteX8160" fmla="*/ 1268780 w 13529165"/>
              <a:gd name="connsiteY8160" fmla="*/ 4184912 h 6208152"/>
              <a:gd name="connsiteX8161" fmla="*/ 7419636 w 13529165"/>
              <a:gd name="connsiteY8161" fmla="*/ 4174956 h 6208152"/>
              <a:gd name="connsiteX8162" fmla="*/ 7436548 w 13529165"/>
              <a:gd name="connsiteY8162" fmla="*/ 4195306 h 6208152"/>
              <a:gd name="connsiteX8163" fmla="*/ 7438629 w 13529165"/>
              <a:gd name="connsiteY8163" fmla="*/ 4219244 h 6208152"/>
              <a:gd name="connsiteX8164" fmla="*/ 7436548 w 13529165"/>
              <a:gd name="connsiteY8164" fmla="*/ 4236179 h 6208152"/>
              <a:gd name="connsiteX8165" fmla="*/ 7439574 w 13529165"/>
              <a:gd name="connsiteY8165" fmla="*/ 4299621 h 6208152"/>
              <a:gd name="connsiteX8166" fmla="*/ 7436202 w 13529165"/>
              <a:gd name="connsiteY8166" fmla="*/ 4372458 h 6208152"/>
              <a:gd name="connsiteX8167" fmla="*/ 7421607 w 13529165"/>
              <a:gd name="connsiteY8167" fmla="*/ 4393862 h 6208152"/>
              <a:gd name="connsiteX8168" fmla="*/ 7414871 w 13529165"/>
              <a:gd name="connsiteY8168" fmla="*/ 4391835 h 6208152"/>
              <a:gd name="connsiteX8169" fmla="*/ 7407999 w 13529165"/>
              <a:gd name="connsiteY8169" fmla="*/ 4314914 h 6208152"/>
              <a:gd name="connsiteX8170" fmla="*/ 7406872 w 13529165"/>
              <a:gd name="connsiteY8170" fmla="*/ 4253884 h 6208152"/>
              <a:gd name="connsiteX8171" fmla="*/ 7399652 w 13529165"/>
              <a:gd name="connsiteY8171" fmla="*/ 4238763 h 6208152"/>
              <a:gd name="connsiteX8172" fmla="*/ 7409671 w 13529165"/>
              <a:gd name="connsiteY8172" fmla="*/ 4230321 h 6208152"/>
              <a:gd name="connsiteX8173" fmla="*/ 7408733 w 13529165"/>
              <a:gd name="connsiteY8173" fmla="*/ 4223754 h 6208152"/>
              <a:gd name="connsiteX8174" fmla="*/ 7406035 w 13529165"/>
              <a:gd name="connsiteY8174" fmla="*/ 4200911 h 6208152"/>
              <a:gd name="connsiteX8175" fmla="*/ 7409618 w 13529165"/>
              <a:gd name="connsiteY8175" fmla="*/ 4179750 h 6208152"/>
              <a:gd name="connsiteX8176" fmla="*/ 7419636 w 13529165"/>
              <a:gd name="connsiteY8176" fmla="*/ 4174956 h 6208152"/>
              <a:gd name="connsiteX8177" fmla="*/ 2951180 w 13529165"/>
              <a:gd name="connsiteY8177" fmla="*/ 4174956 h 6208152"/>
              <a:gd name="connsiteX8178" fmla="*/ 2968089 w 13529165"/>
              <a:gd name="connsiteY8178" fmla="*/ 4195306 h 6208152"/>
              <a:gd name="connsiteX8179" fmla="*/ 2970169 w 13529165"/>
              <a:gd name="connsiteY8179" fmla="*/ 4219244 h 6208152"/>
              <a:gd name="connsiteX8180" fmla="*/ 2968089 w 13529165"/>
              <a:gd name="connsiteY8180" fmla="*/ 4236179 h 6208152"/>
              <a:gd name="connsiteX8181" fmla="*/ 2971114 w 13529165"/>
              <a:gd name="connsiteY8181" fmla="*/ 4299621 h 6208152"/>
              <a:gd name="connsiteX8182" fmla="*/ 2967743 w 13529165"/>
              <a:gd name="connsiteY8182" fmla="*/ 4372458 h 6208152"/>
              <a:gd name="connsiteX8183" fmla="*/ 2953152 w 13529165"/>
              <a:gd name="connsiteY8183" fmla="*/ 4393862 h 6208152"/>
              <a:gd name="connsiteX8184" fmla="*/ 2946409 w 13529165"/>
              <a:gd name="connsiteY8184" fmla="*/ 4391835 h 6208152"/>
              <a:gd name="connsiteX8185" fmla="*/ 2939539 w 13529165"/>
              <a:gd name="connsiteY8185" fmla="*/ 4314914 h 6208152"/>
              <a:gd name="connsiteX8186" fmla="*/ 2938412 w 13529165"/>
              <a:gd name="connsiteY8186" fmla="*/ 4253884 h 6208152"/>
              <a:gd name="connsiteX8187" fmla="*/ 2931194 w 13529165"/>
              <a:gd name="connsiteY8187" fmla="*/ 4238763 h 6208152"/>
              <a:gd name="connsiteX8188" fmla="*/ 2941211 w 13529165"/>
              <a:gd name="connsiteY8188" fmla="*/ 4230321 h 6208152"/>
              <a:gd name="connsiteX8189" fmla="*/ 2940273 w 13529165"/>
              <a:gd name="connsiteY8189" fmla="*/ 4223754 h 6208152"/>
              <a:gd name="connsiteX8190" fmla="*/ 2937576 w 13529165"/>
              <a:gd name="connsiteY8190" fmla="*/ 4200911 h 6208152"/>
              <a:gd name="connsiteX8191" fmla="*/ 2941158 w 13529165"/>
              <a:gd name="connsiteY8191" fmla="*/ 4179750 h 6208152"/>
              <a:gd name="connsiteX8192" fmla="*/ 2951180 w 13529165"/>
              <a:gd name="connsiteY8192" fmla="*/ 4174956 h 6208152"/>
              <a:gd name="connsiteX8193" fmla="*/ 6894407 w 13529165"/>
              <a:gd name="connsiteY8193" fmla="*/ 4138180 h 6208152"/>
              <a:gd name="connsiteX8194" fmla="*/ 6897440 w 13529165"/>
              <a:gd name="connsiteY8194" fmla="*/ 4138247 h 6208152"/>
              <a:gd name="connsiteX8195" fmla="*/ 6921705 w 13529165"/>
              <a:gd name="connsiteY8195" fmla="*/ 4144584 h 6208152"/>
              <a:gd name="connsiteX8196" fmla="*/ 6936433 w 13529165"/>
              <a:gd name="connsiteY8196" fmla="*/ 4160533 h 6208152"/>
              <a:gd name="connsiteX8197" fmla="*/ 6917708 w 13529165"/>
              <a:gd name="connsiteY8197" fmla="*/ 4169689 h 6208152"/>
              <a:gd name="connsiteX8198" fmla="*/ 6916730 w 13529165"/>
              <a:gd name="connsiteY8198" fmla="*/ 4169702 h 6208152"/>
              <a:gd name="connsiteX8199" fmla="*/ 6891168 w 13529165"/>
              <a:gd name="connsiteY8199" fmla="*/ 4162497 h 6208152"/>
              <a:gd name="connsiteX8200" fmla="*/ 6881195 w 13529165"/>
              <a:gd name="connsiteY8200" fmla="*/ 4146087 h 6208152"/>
              <a:gd name="connsiteX8201" fmla="*/ 6894407 w 13529165"/>
              <a:gd name="connsiteY8201" fmla="*/ 4138180 h 6208152"/>
              <a:gd name="connsiteX8202" fmla="*/ 2426084 w 13529165"/>
              <a:gd name="connsiteY8202" fmla="*/ 4138180 h 6208152"/>
              <a:gd name="connsiteX8203" fmla="*/ 2429115 w 13529165"/>
              <a:gd name="connsiteY8203" fmla="*/ 4138247 h 6208152"/>
              <a:gd name="connsiteX8204" fmla="*/ 2453374 w 13529165"/>
              <a:gd name="connsiteY8204" fmla="*/ 4144584 h 6208152"/>
              <a:gd name="connsiteX8205" fmla="*/ 2468100 w 13529165"/>
              <a:gd name="connsiteY8205" fmla="*/ 4160533 h 6208152"/>
              <a:gd name="connsiteX8206" fmla="*/ 2449378 w 13529165"/>
              <a:gd name="connsiteY8206" fmla="*/ 4169689 h 6208152"/>
              <a:gd name="connsiteX8207" fmla="*/ 2448400 w 13529165"/>
              <a:gd name="connsiteY8207" fmla="*/ 4169702 h 6208152"/>
              <a:gd name="connsiteX8208" fmla="*/ 2422846 w 13529165"/>
              <a:gd name="connsiteY8208" fmla="*/ 4162497 h 6208152"/>
              <a:gd name="connsiteX8209" fmla="*/ 2412875 w 13529165"/>
              <a:gd name="connsiteY8209" fmla="*/ 4146087 h 6208152"/>
              <a:gd name="connsiteX8210" fmla="*/ 2426084 w 13529165"/>
              <a:gd name="connsiteY8210" fmla="*/ 4138180 h 6208152"/>
              <a:gd name="connsiteX8211" fmla="*/ 8295276 w 13529165"/>
              <a:gd name="connsiteY8211" fmla="*/ 4137444 h 6208152"/>
              <a:gd name="connsiteX8212" fmla="*/ 8302616 w 13529165"/>
              <a:gd name="connsiteY8212" fmla="*/ 4147762 h 6208152"/>
              <a:gd name="connsiteX8213" fmla="*/ 8315377 w 13529165"/>
              <a:gd name="connsiteY8213" fmla="*/ 4184488 h 6208152"/>
              <a:gd name="connsiteX8214" fmla="*/ 8320232 w 13529165"/>
              <a:gd name="connsiteY8214" fmla="*/ 4137634 h 6208152"/>
              <a:gd name="connsiteX8215" fmla="*/ 8308149 w 13529165"/>
              <a:gd name="connsiteY8215" fmla="*/ 4140249 h 6208152"/>
              <a:gd name="connsiteX8216" fmla="*/ 8295276 w 13529165"/>
              <a:gd name="connsiteY8216" fmla="*/ 4137444 h 6208152"/>
              <a:gd name="connsiteX8217" fmla="*/ 8864092 w 13529165"/>
              <a:gd name="connsiteY8217" fmla="*/ 4134433 h 6208152"/>
              <a:gd name="connsiteX8218" fmla="*/ 8865206 w 13529165"/>
              <a:gd name="connsiteY8218" fmla="*/ 4137170 h 6208152"/>
              <a:gd name="connsiteX8219" fmla="*/ 8866326 w 13529165"/>
              <a:gd name="connsiteY8219" fmla="*/ 4134433 h 6208152"/>
              <a:gd name="connsiteX8220" fmla="*/ 8864092 w 13529165"/>
              <a:gd name="connsiteY8220" fmla="*/ 4134433 h 6208152"/>
              <a:gd name="connsiteX8221" fmla="*/ 4395281 w 13529165"/>
              <a:gd name="connsiteY8221" fmla="*/ 4134433 h 6208152"/>
              <a:gd name="connsiteX8222" fmla="*/ 4396394 w 13529165"/>
              <a:gd name="connsiteY8222" fmla="*/ 4137170 h 6208152"/>
              <a:gd name="connsiteX8223" fmla="*/ 4397513 w 13529165"/>
              <a:gd name="connsiteY8223" fmla="*/ 4134433 h 6208152"/>
              <a:gd name="connsiteX8224" fmla="*/ 4395281 w 13529165"/>
              <a:gd name="connsiteY8224" fmla="*/ 4134433 h 6208152"/>
              <a:gd name="connsiteX8225" fmla="*/ 11262235 w 13529165"/>
              <a:gd name="connsiteY8225" fmla="*/ 4132927 h 6208152"/>
              <a:gd name="connsiteX8226" fmla="*/ 11280840 w 13529165"/>
              <a:gd name="connsiteY8226" fmla="*/ 4149565 h 6208152"/>
              <a:gd name="connsiteX8227" fmla="*/ 11281888 w 13529165"/>
              <a:gd name="connsiteY8227" fmla="*/ 4152271 h 6208152"/>
              <a:gd name="connsiteX8228" fmla="*/ 11292040 w 13529165"/>
              <a:gd name="connsiteY8228" fmla="*/ 4137617 h 6208152"/>
              <a:gd name="connsiteX8229" fmla="*/ 11313839 w 13529165"/>
              <a:gd name="connsiteY8229" fmla="*/ 4152095 h 6208152"/>
              <a:gd name="connsiteX8230" fmla="*/ 11303467 w 13529165"/>
              <a:gd name="connsiteY8230" fmla="*/ 4170718 h 6208152"/>
              <a:gd name="connsiteX8231" fmla="*/ 11305423 w 13529165"/>
              <a:gd name="connsiteY8231" fmla="*/ 4174405 h 6208152"/>
              <a:gd name="connsiteX8232" fmla="*/ 11305420 w 13529165"/>
              <a:gd name="connsiteY8232" fmla="*/ 4197075 h 6208152"/>
              <a:gd name="connsiteX8233" fmla="*/ 11300441 w 13529165"/>
              <a:gd name="connsiteY8233" fmla="*/ 4203712 h 6208152"/>
              <a:gd name="connsiteX8234" fmla="*/ 11305604 w 13529165"/>
              <a:gd name="connsiteY8234" fmla="*/ 4218381 h 6208152"/>
              <a:gd name="connsiteX8235" fmla="*/ 11308104 w 13529165"/>
              <a:gd name="connsiteY8235" fmla="*/ 4242178 h 6208152"/>
              <a:gd name="connsiteX8236" fmla="*/ 11307756 w 13529165"/>
              <a:gd name="connsiteY8236" fmla="*/ 4293995 h 6208152"/>
              <a:gd name="connsiteX8237" fmla="*/ 11304659 w 13529165"/>
              <a:gd name="connsiteY8237" fmla="*/ 4297436 h 6208152"/>
              <a:gd name="connsiteX8238" fmla="*/ 11299829 w 13529165"/>
              <a:gd name="connsiteY8238" fmla="*/ 4297544 h 6208152"/>
              <a:gd name="connsiteX8239" fmla="*/ 11285526 w 13529165"/>
              <a:gd name="connsiteY8239" fmla="*/ 4277824 h 6208152"/>
              <a:gd name="connsiteX8240" fmla="*/ 11282402 w 13529165"/>
              <a:gd name="connsiteY8240" fmla="*/ 4230866 h 6208152"/>
              <a:gd name="connsiteX8241" fmla="*/ 11287464 w 13529165"/>
              <a:gd name="connsiteY8241" fmla="*/ 4203176 h 6208152"/>
              <a:gd name="connsiteX8242" fmla="*/ 11282414 w 13529165"/>
              <a:gd name="connsiteY8242" fmla="*/ 4185732 h 6208152"/>
              <a:gd name="connsiteX8243" fmla="*/ 11287424 w 13529165"/>
              <a:gd name="connsiteY8243" fmla="*/ 4168320 h 6208152"/>
              <a:gd name="connsiteX8244" fmla="*/ 11283722 w 13529165"/>
              <a:gd name="connsiteY8244" fmla="*/ 4164005 h 6208152"/>
              <a:gd name="connsiteX8245" fmla="*/ 11279816 w 13529165"/>
              <a:gd name="connsiteY8245" fmla="*/ 4173171 h 6208152"/>
              <a:gd name="connsiteX8246" fmla="*/ 11271644 w 13529165"/>
              <a:gd name="connsiteY8246" fmla="*/ 4176673 h 6208152"/>
              <a:gd name="connsiteX8247" fmla="*/ 11254061 w 13529165"/>
              <a:gd name="connsiteY8247" fmla="*/ 4160763 h 6208152"/>
              <a:gd name="connsiteX8248" fmla="*/ 11251882 w 13529165"/>
              <a:gd name="connsiteY8248" fmla="*/ 4138744 h 6208152"/>
              <a:gd name="connsiteX8249" fmla="*/ 11262235 w 13529165"/>
              <a:gd name="connsiteY8249" fmla="*/ 4132927 h 6208152"/>
              <a:gd name="connsiteX8250" fmla="*/ 6793058 w 13529165"/>
              <a:gd name="connsiteY8250" fmla="*/ 4132926 h 6208152"/>
              <a:gd name="connsiteX8251" fmla="*/ 6811662 w 13529165"/>
              <a:gd name="connsiteY8251" fmla="*/ 4149565 h 6208152"/>
              <a:gd name="connsiteX8252" fmla="*/ 6812710 w 13529165"/>
              <a:gd name="connsiteY8252" fmla="*/ 4152270 h 6208152"/>
              <a:gd name="connsiteX8253" fmla="*/ 6822862 w 13529165"/>
              <a:gd name="connsiteY8253" fmla="*/ 4137617 h 6208152"/>
              <a:gd name="connsiteX8254" fmla="*/ 6844661 w 13529165"/>
              <a:gd name="connsiteY8254" fmla="*/ 4152094 h 6208152"/>
              <a:gd name="connsiteX8255" fmla="*/ 6834289 w 13529165"/>
              <a:gd name="connsiteY8255" fmla="*/ 4170718 h 6208152"/>
              <a:gd name="connsiteX8256" fmla="*/ 6836246 w 13529165"/>
              <a:gd name="connsiteY8256" fmla="*/ 4174404 h 6208152"/>
              <a:gd name="connsiteX8257" fmla="*/ 6836243 w 13529165"/>
              <a:gd name="connsiteY8257" fmla="*/ 4197075 h 6208152"/>
              <a:gd name="connsiteX8258" fmla="*/ 6831263 w 13529165"/>
              <a:gd name="connsiteY8258" fmla="*/ 4203712 h 6208152"/>
              <a:gd name="connsiteX8259" fmla="*/ 6836426 w 13529165"/>
              <a:gd name="connsiteY8259" fmla="*/ 4218381 h 6208152"/>
              <a:gd name="connsiteX8260" fmla="*/ 6838926 w 13529165"/>
              <a:gd name="connsiteY8260" fmla="*/ 4242178 h 6208152"/>
              <a:gd name="connsiteX8261" fmla="*/ 6838578 w 13529165"/>
              <a:gd name="connsiteY8261" fmla="*/ 4293995 h 6208152"/>
              <a:gd name="connsiteX8262" fmla="*/ 6835481 w 13529165"/>
              <a:gd name="connsiteY8262" fmla="*/ 4297436 h 6208152"/>
              <a:gd name="connsiteX8263" fmla="*/ 6830651 w 13529165"/>
              <a:gd name="connsiteY8263" fmla="*/ 4297543 h 6208152"/>
              <a:gd name="connsiteX8264" fmla="*/ 6816348 w 13529165"/>
              <a:gd name="connsiteY8264" fmla="*/ 4277824 h 6208152"/>
              <a:gd name="connsiteX8265" fmla="*/ 6813224 w 13529165"/>
              <a:gd name="connsiteY8265" fmla="*/ 4230866 h 6208152"/>
              <a:gd name="connsiteX8266" fmla="*/ 6818286 w 13529165"/>
              <a:gd name="connsiteY8266" fmla="*/ 4203175 h 6208152"/>
              <a:gd name="connsiteX8267" fmla="*/ 6813236 w 13529165"/>
              <a:gd name="connsiteY8267" fmla="*/ 4185732 h 6208152"/>
              <a:gd name="connsiteX8268" fmla="*/ 6818246 w 13529165"/>
              <a:gd name="connsiteY8268" fmla="*/ 4168319 h 6208152"/>
              <a:gd name="connsiteX8269" fmla="*/ 6814545 w 13529165"/>
              <a:gd name="connsiteY8269" fmla="*/ 4164004 h 6208152"/>
              <a:gd name="connsiteX8270" fmla="*/ 6810638 w 13529165"/>
              <a:gd name="connsiteY8270" fmla="*/ 4173170 h 6208152"/>
              <a:gd name="connsiteX8271" fmla="*/ 6802467 w 13529165"/>
              <a:gd name="connsiteY8271" fmla="*/ 4176673 h 6208152"/>
              <a:gd name="connsiteX8272" fmla="*/ 6784883 w 13529165"/>
              <a:gd name="connsiteY8272" fmla="*/ 4160762 h 6208152"/>
              <a:gd name="connsiteX8273" fmla="*/ 6782704 w 13529165"/>
              <a:gd name="connsiteY8273" fmla="*/ 4138743 h 6208152"/>
              <a:gd name="connsiteX8274" fmla="*/ 6793058 w 13529165"/>
              <a:gd name="connsiteY8274" fmla="*/ 4132926 h 6208152"/>
              <a:gd name="connsiteX8275" fmla="*/ 1238187 w 13529165"/>
              <a:gd name="connsiteY8275" fmla="*/ 4132926 h 6208152"/>
              <a:gd name="connsiteX8276" fmla="*/ 1256791 w 13529165"/>
              <a:gd name="connsiteY8276" fmla="*/ 4149565 h 6208152"/>
              <a:gd name="connsiteX8277" fmla="*/ 1257839 w 13529165"/>
              <a:gd name="connsiteY8277" fmla="*/ 4152270 h 6208152"/>
              <a:gd name="connsiteX8278" fmla="*/ 1267991 w 13529165"/>
              <a:gd name="connsiteY8278" fmla="*/ 4137617 h 6208152"/>
              <a:gd name="connsiteX8279" fmla="*/ 1289790 w 13529165"/>
              <a:gd name="connsiteY8279" fmla="*/ 4152094 h 6208152"/>
              <a:gd name="connsiteX8280" fmla="*/ 1279418 w 13529165"/>
              <a:gd name="connsiteY8280" fmla="*/ 4170718 h 6208152"/>
              <a:gd name="connsiteX8281" fmla="*/ 1281374 w 13529165"/>
              <a:gd name="connsiteY8281" fmla="*/ 4174404 h 6208152"/>
              <a:gd name="connsiteX8282" fmla="*/ 1281371 w 13529165"/>
              <a:gd name="connsiteY8282" fmla="*/ 4197075 h 6208152"/>
              <a:gd name="connsiteX8283" fmla="*/ 1276392 w 13529165"/>
              <a:gd name="connsiteY8283" fmla="*/ 4203712 h 6208152"/>
              <a:gd name="connsiteX8284" fmla="*/ 1281555 w 13529165"/>
              <a:gd name="connsiteY8284" fmla="*/ 4218381 h 6208152"/>
              <a:gd name="connsiteX8285" fmla="*/ 1284055 w 13529165"/>
              <a:gd name="connsiteY8285" fmla="*/ 4242178 h 6208152"/>
              <a:gd name="connsiteX8286" fmla="*/ 1283707 w 13529165"/>
              <a:gd name="connsiteY8286" fmla="*/ 4293995 h 6208152"/>
              <a:gd name="connsiteX8287" fmla="*/ 1280610 w 13529165"/>
              <a:gd name="connsiteY8287" fmla="*/ 4297436 h 6208152"/>
              <a:gd name="connsiteX8288" fmla="*/ 1275780 w 13529165"/>
              <a:gd name="connsiteY8288" fmla="*/ 4297543 h 6208152"/>
              <a:gd name="connsiteX8289" fmla="*/ 1261477 w 13529165"/>
              <a:gd name="connsiteY8289" fmla="*/ 4277824 h 6208152"/>
              <a:gd name="connsiteX8290" fmla="*/ 1258353 w 13529165"/>
              <a:gd name="connsiteY8290" fmla="*/ 4230866 h 6208152"/>
              <a:gd name="connsiteX8291" fmla="*/ 1263415 w 13529165"/>
              <a:gd name="connsiteY8291" fmla="*/ 4203175 h 6208152"/>
              <a:gd name="connsiteX8292" fmla="*/ 1258365 w 13529165"/>
              <a:gd name="connsiteY8292" fmla="*/ 4185732 h 6208152"/>
              <a:gd name="connsiteX8293" fmla="*/ 1263375 w 13529165"/>
              <a:gd name="connsiteY8293" fmla="*/ 4168319 h 6208152"/>
              <a:gd name="connsiteX8294" fmla="*/ 1259674 w 13529165"/>
              <a:gd name="connsiteY8294" fmla="*/ 4164004 h 6208152"/>
              <a:gd name="connsiteX8295" fmla="*/ 1255767 w 13529165"/>
              <a:gd name="connsiteY8295" fmla="*/ 4173170 h 6208152"/>
              <a:gd name="connsiteX8296" fmla="*/ 1247596 w 13529165"/>
              <a:gd name="connsiteY8296" fmla="*/ 4176673 h 6208152"/>
              <a:gd name="connsiteX8297" fmla="*/ 1230013 w 13529165"/>
              <a:gd name="connsiteY8297" fmla="*/ 4160762 h 6208152"/>
              <a:gd name="connsiteX8298" fmla="*/ 1227833 w 13529165"/>
              <a:gd name="connsiteY8298" fmla="*/ 4138743 h 6208152"/>
              <a:gd name="connsiteX8299" fmla="*/ 1238187 w 13529165"/>
              <a:gd name="connsiteY8299" fmla="*/ 4132926 h 6208152"/>
              <a:gd name="connsiteX8300" fmla="*/ 7366370 w 13529165"/>
              <a:gd name="connsiteY8300" fmla="*/ 4128548 h 6208152"/>
              <a:gd name="connsiteX8301" fmla="*/ 7393843 w 13529165"/>
              <a:gd name="connsiteY8301" fmla="*/ 4132766 h 6208152"/>
              <a:gd name="connsiteX8302" fmla="*/ 7420170 w 13529165"/>
              <a:gd name="connsiteY8302" fmla="*/ 4150974 h 6208152"/>
              <a:gd name="connsiteX8303" fmla="*/ 7376175 w 13529165"/>
              <a:gd name="connsiteY8303" fmla="*/ 4162697 h 6208152"/>
              <a:gd name="connsiteX8304" fmla="*/ 7261004 w 13529165"/>
              <a:gd name="connsiteY8304" fmla="*/ 4160448 h 6208152"/>
              <a:gd name="connsiteX8305" fmla="*/ 7182347 w 13529165"/>
              <a:gd name="connsiteY8305" fmla="*/ 4152755 h 6208152"/>
              <a:gd name="connsiteX8306" fmla="*/ 7177562 w 13529165"/>
              <a:gd name="connsiteY8306" fmla="*/ 4147827 h 6208152"/>
              <a:gd name="connsiteX8307" fmla="*/ 7180213 w 13529165"/>
              <a:gd name="connsiteY8307" fmla="*/ 4141334 h 6208152"/>
              <a:gd name="connsiteX8308" fmla="*/ 7267507 w 13529165"/>
              <a:gd name="connsiteY8308" fmla="*/ 4131656 h 6208152"/>
              <a:gd name="connsiteX8309" fmla="*/ 7357968 w 13529165"/>
              <a:gd name="connsiteY8309" fmla="*/ 4129302 h 6208152"/>
              <a:gd name="connsiteX8310" fmla="*/ 7366370 w 13529165"/>
              <a:gd name="connsiteY8310" fmla="*/ 4128548 h 6208152"/>
              <a:gd name="connsiteX8311" fmla="*/ 2897920 w 13529165"/>
              <a:gd name="connsiteY8311" fmla="*/ 4128548 h 6208152"/>
              <a:gd name="connsiteX8312" fmla="*/ 2925387 w 13529165"/>
              <a:gd name="connsiteY8312" fmla="*/ 4132766 h 6208152"/>
              <a:gd name="connsiteX8313" fmla="*/ 2951715 w 13529165"/>
              <a:gd name="connsiteY8313" fmla="*/ 4150974 h 6208152"/>
              <a:gd name="connsiteX8314" fmla="*/ 2907724 w 13529165"/>
              <a:gd name="connsiteY8314" fmla="*/ 4162697 h 6208152"/>
              <a:gd name="connsiteX8315" fmla="*/ 2792577 w 13529165"/>
              <a:gd name="connsiteY8315" fmla="*/ 4160448 h 6208152"/>
              <a:gd name="connsiteX8316" fmla="*/ 2713955 w 13529165"/>
              <a:gd name="connsiteY8316" fmla="*/ 4152755 h 6208152"/>
              <a:gd name="connsiteX8317" fmla="*/ 2709172 w 13529165"/>
              <a:gd name="connsiteY8317" fmla="*/ 4147827 h 6208152"/>
              <a:gd name="connsiteX8318" fmla="*/ 2711822 w 13529165"/>
              <a:gd name="connsiteY8318" fmla="*/ 4141334 h 6208152"/>
              <a:gd name="connsiteX8319" fmla="*/ 2799079 w 13529165"/>
              <a:gd name="connsiteY8319" fmla="*/ 4131656 h 6208152"/>
              <a:gd name="connsiteX8320" fmla="*/ 2889521 w 13529165"/>
              <a:gd name="connsiteY8320" fmla="*/ 4129302 h 6208152"/>
              <a:gd name="connsiteX8321" fmla="*/ 2897920 w 13529165"/>
              <a:gd name="connsiteY8321" fmla="*/ 4128548 h 6208152"/>
              <a:gd name="connsiteX8322" fmla="*/ 8865206 w 13529165"/>
              <a:gd name="connsiteY8322" fmla="*/ 4126714 h 6208152"/>
              <a:gd name="connsiteX8323" fmla="*/ 8863954 w 13529165"/>
              <a:gd name="connsiteY8323" fmla="*/ 4130271 h 6208152"/>
              <a:gd name="connsiteX8324" fmla="*/ 8865206 w 13529165"/>
              <a:gd name="connsiteY8324" fmla="*/ 4130245 h 6208152"/>
              <a:gd name="connsiteX8325" fmla="*/ 8866458 w 13529165"/>
              <a:gd name="connsiteY8325" fmla="*/ 4130271 h 6208152"/>
              <a:gd name="connsiteX8326" fmla="*/ 8865206 w 13529165"/>
              <a:gd name="connsiteY8326" fmla="*/ 4126714 h 6208152"/>
              <a:gd name="connsiteX8327" fmla="*/ 4396394 w 13529165"/>
              <a:gd name="connsiteY8327" fmla="*/ 4126714 h 6208152"/>
              <a:gd name="connsiteX8328" fmla="*/ 4395141 w 13529165"/>
              <a:gd name="connsiteY8328" fmla="*/ 4130271 h 6208152"/>
              <a:gd name="connsiteX8329" fmla="*/ 4396394 w 13529165"/>
              <a:gd name="connsiteY8329" fmla="*/ 4130245 h 6208152"/>
              <a:gd name="connsiteX8330" fmla="*/ 4397645 w 13529165"/>
              <a:gd name="connsiteY8330" fmla="*/ 4130271 h 6208152"/>
              <a:gd name="connsiteX8331" fmla="*/ 4396394 w 13529165"/>
              <a:gd name="connsiteY8331" fmla="*/ 4126714 h 6208152"/>
              <a:gd name="connsiteX8332" fmla="*/ 7516015 w 13529165"/>
              <a:gd name="connsiteY8332" fmla="*/ 4125922 h 6208152"/>
              <a:gd name="connsiteX8333" fmla="*/ 7516919 w 13529165"/>
              <a:gd name="connsiteY8333" fmla="*/ 4125922 h 6208152"/>
              <a:gd name="connsiteX8334" fmla="*/ 7566836 w 13529165"/>
              <a:gd name="connsiteY8334" fmla="*/ 4137387 h 6208152"/>
              <a:gd name="connsiteX8335" fmla="*/ 7561731 w 13529165"/>
              <a:gd name="connsiteY8335" fmla="*/ 4150368 h 6208152"/>
              <a:gd name="connsiteX8336" fmla="*/ 7513013 w 13529165"/>
              <a:gd name="connsiteY8336" fmla="*/ 4158103 h 6208152"/>
              <a:gd name="connsiteX8337" fmla="*/ 7476687 w 13529165"/>
              <a:gd name="connsiteY8337" fmla="*/ 4163070 h 6208152"/>
              <a:gd name="connsiteX8338" fmla="*/ 7470734 w 13529165"/>
              <a:gd name="connsiteY8338" fmla="*/ 4190485 h 6208152"/>
              <a:gd name="connsiteX8339" fmla="*/ 7468568 w 13529165"/>
              <a:gd name="connsiteY8339" fmla="*/ 4218738 h 6208152"/>
              <a:gd name="connsiteX8340" fmla="*/ 7447593 w 13529165"/>
              <a:gd name="connsiteY8340" fmla="*/ 4218274 h 6208152"/>
              <a:gd name="connsiteX8341" fmla="*/ 7446541 w 13529165"/>
              <a:gd name="connsiteY8341" fmla="*/ 4184701 h 6208152"/>
              <a:gd name="connsiteX8342" fmla="*/ 7455412 w 13529165"/>
              <a:gd name="connsiteY8342" fmla="*/ 4136300 h 6208152"/>
              <a:gd name="connsiteX8343" fmla="*/ 7516015 w 13529165"/>
              <a:gd name="connsiteY8343" fmla="*/ 4125922 h 6208152"/>
              <a:gd name="connsiteX8344" fmla="*/ 3047536 w 13529165"/>
              <a:gd name="connsiteY8344" fmla="*/ 4125922 h 6208152"/>
              <a:gd name="connsiteX8345" fmla="*/ 3048440 w 13529165"/>
              <a:gd name="connsiteY8345" fmla="*/ 4125922 h 6208152"/>
              <a:gd name="connsiteX8346" fmla="*/ 3098345 w 13529165"/>
              <a:gd name="connsiteY8346" fmla="*/ 4137387 h 6208152"/>
              <a:gd name="connsiteX8347" fmla="*/ 3093241 w 13529165"/>
              <a:gd name="connsiteY8347" fmla="*/ 4150368 h 6208152"/>
              <a:gd name="connsiteX8348" fmla="*/ 3044533 w 13529165"/>
              <a:gd name="connsiteY8348" fmla="*/ 4158103 h 6208152"/>
              <a:gd name="connsiteX8349" fmla="*/ 3008218 w 13529165"/>
              <a:gd name="connsiteY8349" fmla="*/ 4163070 h 6208152"/>
              <a:gd name="connsiteX8350" fmla="*/ 3002266 w 13529165"/>
              <a:gd name="connsiteY8350" fmla="*/ 4190485 h 6208152"/>
              <a:gd name="connsiteX8351" fmla="*/ 3000101 w 13529165"/>
              <a:gd name="connsiteY8351" fmla="*/ 4218738 h 6208152"/>
              <a:gd name="connsiteX8352" fmla="*/ 2979131 w 13529165"/>
              <a:gd name="connsiteY8352" fmla="*/ 4218274 h 6208152"/>
              <a:gd name="connsiteX8353" fmla="*/ 2978079 w 13529165"/>
              <a:gd name="connsiteY8353" fmla="*/ 4184701 h 6208152"/>
              <a:gd name="connsiteX8354" fmla="*/ 2986948 w 13529165"/>
              <a:gd name="connsiteY8354" fmla="*/ 4136300 h 6208152"/>
              <a:gd name="connsiteX8355" fmla="*/ 3047536 w 13529165"/>
              <a:gd name="connsiteY8355" fmla="*/ 4125922 h 6208152"/>
              <a:gd name="connsiteX8356" fmla="*/ 7159648 w 13529165"/>
              <a:gd name="connsiteY8356" fmla="*/ 4121452 h 6208152"/>
              <a:gd name="connsiteX8357" fmla="*/ 7157091 w 13529165"/>
              <a:gd name="connsiteY8357" fmla="*/ 4123300 h 6208152"/>
              <a:gd name="connsiteX8358" fmla="*/ 7158746 w 13529165"/>
              <a:gd name="connsiteY8358" fmla="*/ 4124397 h 6208152"/>
              <a:gd name="connsiteX8359" fmla="*/ 7159648 w 13529165"/>
              <a:gd name="connsiteY8359" fmla="*/ 4121452 h 6208152"/>
              <a:gd name="connsiteX8360" fmla="*/ 2691261 w 13529165"/>
              <a:gd name="connsiteY8360" fmla="*/ 4121452 h 6208152"/>
              <a:gd name="connsiteX8361" fmla="*/ 2688706 w 13529165"/>
              <a:gd name="connsiteY8361" fmla="*/ 4123300 h 6208152"/>
              <a:gd name="connsiteX8362" fmla="*/ 2690361 w 13529165"/>
              <a:gd name="connsiteY8362" fmla="*/ 4124397 h 6208152"/>
              <a:gd name="connsiteX8363" fmla="*/ 2691261 w 13529165"/>
              <a:gd name="connsiteY8363" fmla="*/ 4121452 h 6208152"/>
              <a:gd name="connsiteX8364" fmla="*/ 8779961 w 13529165"/>
              <a:gd name="connsiteY8364" fmla="*/ 4118917 h 6208152"/>
              <a:gd name="connsiteX8365" fmla="*/ 8804588 w 13529165"/>
              <a:gd name="connsiteY8365" fmla="*/ 4129737 h 6208152"/>
              <a:gd name="connsiteX8366" fmla="*/ 8813954 w 13529165"/>
              <a:gd name="connsiteY8366" fmla="*/ 4128515 h 6208152"/>
              <a:gd name="connsiteX8367" fmla="*/ 8828450 w 13529165"/>
              <a:gd name="connsiteY8367" fmla="*/ 4126735 h 6208152"/>
              <a:gd name="connsiteX8368" fmla="*/ 8841103 w 13529165"/>
              <a:gd name="connsiteY8368" fmla="*/ 4130572 h 6208152"/>
              <a:gd name="connsiteX8369" fmla="*/ 8846533 w 13529165"/>
              <a:gd name="connsiteY8369" fmla="*/ 4140694 h 6208152"/>
              <a:gd name="connsiteX8370" fmla="*/ 8849121 w 13529165"/>
              <a:gd name="connsiteY8370" fmla="*/ 4139714 h 6208152"/>
              <a:gd name="connsiteX8371" fmla="*/ 8846039 w 13529165"/>
              <a:gd name="connsiteY8371" fmla="*/ 4129782 h 6208152"/>
              <a:gd name="connsiteX8372" fmla="*/ 8865206 w 13529165"/>
              <a:gd name="connsiteY8372" fmla="*/ 4119867 h 6208152"/>
              <a:gd name="connsiteX8373" fmla="*/ 8884373 w 13529165"/>
              <a:gd name="connsiteY8373" fmla="*/ 4129782 h 6208152"/>
              <a:gd name="connsiteX8374" fmla="*/ 8876499 w 13529165"/>
              <a:gd name="connsiteY8374" fmla="*/ 4142836 h 6208152"/>
              <a:gd name="connsiteX8375" fmla="*/ 8875060 w 13529165"/>
              <a:gd name="connsiteY8375" fmla="*/ 4143384 h 6208152"/>
              <a:gd name="connsiteX8376" fmla="*/ 8881447 w 13529165"/>
              <a:gd name="connsiteY8376" fmla="*/ 4154594 h 6208152"/>
              <a:gd name="connsiteX8377" fmla="*/ 8859415 w 13529165"/>
              <a:gd name="connsiteY8377" fmla="*/ 4169703 h 6208152"/>
              <a:gd name="connsiteX8378" fmla="*/ 8837690 w 13529165"/>
              <a:gd name="connsiteY8378" fmla="*/ 4156572 h 6208152"/>
              <a:gd name="connsiteX8379" fmla="*/ 8816904 w 13529165"/>
              <a:gd name="connsiteY8379" fmla="*/ 4160277 h 6208152"/>
              <a:gd name="connsiteX8380" fmla="*/ 8765219 w 13529165"/>
              <a:gd name="connsiteY8380" fmla="*/ 4145310 h 6208152"/>
              <a:gd name="connsiteX8381" fmla="*/ 8758573 w 13529165"/>
              <a:gd name="connsiteY8381" fmla="*/ 4127029 h 6208152"/>
              <a:gd name="connsiteX8382" fmla="*/ 8779961 w 13529165"/>
              <a:gd name="connsiteY8382" fmla="*/ 4118917 h 6208152"/>
              <a:gd name="connsiteX8383" fmla="*/ 4311170 w 13529165"/>
              <a:gd name="connsiteY8383" fmla="*/ 4118917 h 6208152"/>
              <a:gd name="connsiteX8384" fmla="*/ 4335790 w 13529165"/>
              <a:gd name="connsiteY8384" fmla="*/ 4129737 h 6208152"/>
              <a:gd name="connsiteX8385" fmla="*/ 4345154 w 13529165"/>
              <a:gd name="connsiteY8385" fmla="*/ 4128515 h 6208152"/>
              <a:gd name="connsiteX8386" fmla="*/ 4359645 w 13529165"/>
              <a:gd name="connsiteY8386" fmla="*/ 4126735 h 6208152"/>
              <a:gd name="connsiteX8387" fmla="*/ 4372295 w 13529165"/>
              <a:gd name="connsiteY8387" fmla="*/ 4130572 h 6208152"/>
              <a:gd name="connsiteX8388" fmla="*/ 4377724 w 13529165"/>
              <a:gd name="connsiteY8388" fmla="*/ 4140694 h 6208152"/>
              <a:gd name="connsiteX8389" fmla="*/ 4380311 w 13529165"/>
              <a:gd name="connsiteY8389" fmla="*/ 4139714 h 6208152"/>
              <a:gd name="connsiteX8390" fmla="*/ 4377231 w 13529165"/>
              <a:gd name="connsiteY8390" fmla="*/ 4129782 h 6208152"/>
              <a:gd name="connsiteX8391" fmla="*/ 4396394 w 13529165"/>
              <a:gd name="connsiteY8391" fmla="*/ 4119867 h 6208152"/>
              <a:gd name="connsiteX8392" fmla="*/ 4415553 w 13529165"/>
              <a:gd name="connsiteY8392" fmla="*/ 4129782 h 6208152"/>
              <a:gd name="connsiteX8393" fmla="*/ 4407683 w 13529165"/>
              <a:gd name="connsiteY8393" fmla="*/ 4142836 h 6208152"/>
              <a:gd name="connsiteX8394" fmla="*/ 4406245 w 13529165"/>
              <a:gd name="connsiteY8394" fmla="*/ 4143384 h 6208152"/>
              <a:gd name="connsiteX8395" fmla="*/ 4412629 w 13529165"/>
              <a:gd name="connsiteY8395" fmla="*/ 4154594 h 6208152"/>
              <a:gd name="connsiteX8396" fmla="*/ 4390605 w 13529165"/>
              <a:gd name="connsiteY8396" fmla="*/ 4169703 h 6208152"/>
              <a:gd name="connsiteX8397" fmla="*/ 4368882 w 13529165"/>
              <a:gd name="connsiteY8397" fmla="*/ 4156572 h 6208152"/>
              <a:gd name="connsiteX8398" fmla="*/ 4348103 w 13529165"/>
              <a:gd name="connsiteY8398" fmla="*/ 4160277 h 6208152"/>
              <a:gd name="connsiteX8399" fmla="*/ 4296432 w 13529165"/>
              <a:gd name="connsiteY8399" fmla="*/ 4145310 h 6208152"/>
              <a:gd name="connsiteX8400" fmla="*/ 4289786 w 13529165"/>
              <a:gd name="connsiteY8400" fmla="*/ 4127029 h 6208152"/>
              <a:gd name="connsiteX8401" fmla="*/ 4311170 w 13529165"/>
              <a:gd name="connsiteY8401" fmla="*/ 4118917 h 6208152"/>
              <a:gd name="connsiteX8402" fmla="*/ 7448832 w 13529165"/>
              <a:gd name="connsiteY8402" fmla="*/ 4117417 h 6208152"/>
              <a:gd name="connsiteX8403" fmla="*/ 7449949 w 13529165"/>
              <a:gd name="connsiteY8403" fmla="*/ 4120105 h 6208152"/>
              <a:gd name="connsiteX8404" fmla="*/ 7451058 w 13529165"/>
              <a:gd name="connsiteY8404" fmla="*/ 4117417 h 6208152"/>
              <a:gd name="connsiteX8405" fmla="*/ 7448832 w 13529165"/>
              <a:gd name="connsiteY8405" fmla="*/ 4117417 h 6208152"/>
              <a:gd name="connsiteX8406" fmla="*/ 2980369 w 13529165"/>
              <a:gd name="connsiteY8406" fmla="*/ 4117417 h 6208152"/>
              <a:gd name="connsiteX8407" fmla="*/ 2981486 w 13529165"/>
              <a:gd name="connsiteY8407" fmla="*/ 4120105 h 6208152"/>
              <a:gd name="connsiteX8408" fmla="*/ 2982594 w 13529165"/>
              <a:gd name="connsiteY8408" fmla="*/ 4117417 h 6208152"/>
              <a:gd name="connsiteX8409" fmla="*/ 2980369 w 13529165"/>
              <a:gd name="connsiteY8409" fmla="*/ 4117417 h 6208152"/>
              <a:gd name="connsiteX8410" fmla="*/ 7449949 w 13529165"/>
              <a:gd name="connsiteY8410" fmla="*/ 4109862 h 6208152"/>
              <a:gd name="connsiteX8411" fmla="*/ 7448705 w 13529165"/>
              <a:gd name="connsiteY8411" fmla="*/ 4113347 h 6208152"/>
              <a:gd name="connsiteX8412" fmla="*/ 7449949 w 13529165"/>
              <a:gd name="connsiteY8412" fmla="*/ 4113321 h 6208152"/>
              <a:gd name="connsiteX8413" fmla="*/ 7451193 w 13529165"/>
              <a:gd name="connsiteY8413" fmla="*/ 4113347 h 6208152"/>
              <a:gd name="connsiteX8414" fmla="*/ 7449949 w 13529165"/>
              <a:gd name="connsiteY8414" fmla="*/ 4109862 h 6208152"/>
              <a:gd name="connsiteX8415" fmla="*/ 2981486 w 13529165"/>
              <a:gd name="connsiteY8415" fmla="*/ 4109862 h 6208152"/>
              <a:gd name="connsiteX8416" fmla="*/ 2980242 w 13529165"/>
              <a:gd name="connsiteY8416" fmla="*/ 4113347 h 6208152"/>
              <a:gd name="connsiteX8417" fmla="*/ 2981486 w 13529165"/>
              <a:gd name="connsiteY8417" fmla="*/ 4113321 h 6208152"/>
              <a:gd name="connsiteX8418" fmla="*/ 2982730 w 13529165"/>
              <a:gd name="connsiteY8418" fmla="*/ 4113347 h 6208152"/>
              <a:gd name="connsiteX8419" fmla="*/ 2981486 w 13529165"/>
              <a:gd name="connsiteY8419" fmla="*/ 4109862 h 6208152"/>
              <a:gd name="connsiteX8420" fmla="*/ 7150070 w 13529165"/>
              <a:gd name="connsiteY8420" fmla="*/ 4109285 h 6208152"/>
              <a:gd name="connsiteX8421" fmla="*/ 7165923 w 13529165"/>
              <a:gd name="connsiteY8421" fmla="*/ 4116681 h 6208152"/>
              <a:gd name="connsiteX8422" fmla="*/ 7174430 w 13529165"/>
              <a:gd name="connsiteY8422" fmla="*/ 4133245 h 6208152"/>
              <a:gd name="connsiteX8423" fmla="*/ 7162048 w 13529165"/>
              <a:gd name="connsiteY8423" fmla="*/ 4141683 h 6208152"/>
              <a:gd name="connsiteX8424" fmla="*/ 7142666 w 13529165"/>
              <a:gd name="connsiteY8424" fmla="*/ 4130642 h 6208152"/>
              <a:gd name="connsiteX8425" fmla="*/ 7140495 w 13529165"/>
              <a:gd name="connsiteY8425" fmla="*/ 4114829 h 6208152"/>
              <a:gd name="connsiteX8426" fmla="*/ 7143466 w 13529165"/>
              <a:gd name="connsiteY8426" fmla="*/ 4109567 h 6208152"/>
              <a:gd name="connsiteX8427" fmla="*/ 2681686 w 13529165"/>
              <a:gd name="connsiteY8427" fmla="*/ 4109285 h 6208152"/>
              <a:gd name="connsiteX8428" fmla="*/ 2697536 w 13529165"/>
              <a:gd name="connsiteY8428" fmla="*/ 4116681 h 6208152"/>
              <a:gd name="connsiteX8429" fmla="*/ 2706042 w 13529165"/>
              <a:gd name="connsiteY8429" fmla="*/ 4133245 h 6208152"/>
              <a:gd name="connsiteX8430" fmla="*/ 2693661 w 13529165"/>
              <a:gd name="connsiteY8430" fmla="*/ 4141683 h 6208152"/>
              <a:gd name="connsiteX8431" fmla="*/ 2674285 w 13529165"/>
              <a:gd name="connsiteY8431" fmla="*/ 4130642 h 6208152"/>
              <a:gd name="connsiteX8432" fmla="*/ 2672113 w 13529165"/>
              <a:gd name="connsiteY8432" fmla="*/ 4114829 h 6208152"/>
              <a:gd name="connsiteX8433" fmla="*/ 2675085 w 13529165"/>
              <a:gd name="connsiteY8433" fmla="*/ 4109567 h 6208152"/>
              <a:gd name="connsiteX8434" fmla="*/ 8320119 w 13529165"/>
              <a:gd name="connsiteY8434" fmla="*/ 4107534 h 6208152"/>
              <a:gd name="connsiteX8435" fmla="*/ 8331638 w 13529165"/>
              <a:gd name="connsiteY8435" fmla="*/ 4113843 h 6208152"/>
              <a:gd name="connsiteX8436" fmla="*/ 8330735 w 13529165"/>
              <a:gd name="connsiteY8436" fmla="*/ 4128726 h 6208152"/>
              <a:gd name="connsiteX8437" fmla="*/ 8543714 w 13529165"/>
              <a:gd name="connsiteY8437" fmla="*/ 4121609 h 6208152"/>
              <a:gd name="connsiteX8438" fmla="*/ 8599613 w 13529165"/>
              <a:gd name="connsiteY8438" fmla="*/ 4121483 h 6208152"/>
              <a:gd name="connsiteX8439" fmla="*/ 8751613 w 13529165"/>
              <a:gd name="connsiteY8439" fmla="*/ 4134084 h 6208152"/>
              <a:gd name="connsiteX8440" fmla="*/ 8746079 w 13529165"/>
              <a:gd name="connsiteY8440" fmla="*/ 4146938 h 6208152"/>
              <a:gd name="connsiteX8441" fmla="*/ 8552297 w 13529165"/>
              <a:gd name="connsiteY8441" fmla="*/ 4155878 h 6208152"/>
              <a:gd name="connsiteX8442" fmla="*/ 8560315 w 13529165"/>
              <a:gd name="connsiteY8442" fmla="*/ 4161616 h 6208152"/>
              <a:gd name="connsiteX8443" fmla="*/ 8608534 w 13529165"/>
              <a:gd name="connsiteY8443" fmla="*/ 4169351 h 6208152"/>
              <a:gd name="connsiteX8444" fmla="*/ 8633491 w 13529165"/>
              <a:gd name="connsiteY8444" fmla="*/ 4227458 h 6208152"/>
              <a:gd name="connsiteX8445" fmla="*/ 8669176 w 13529165"/>
              <a:gd name="connsiteY8445" fmla="*/ 4173234 h 6208152"/>
              <a:gd name="connsiteX8446" fmla="*/ 8683518 w 13529165"/>
              <a:gd name="connsiteY8446" fmla="*/ 4196471 h 6208152"/>
              <a:gd name="connsiteX8447" fmla="*/ 8683518 w 13529165"/>
              <a:gd name="connsiteY8447" fmla="*/ 4242960 h 6208152"/>
              <a:gd name="connsiteX8448" fmla="*/ 8683518 w 13529165"/>
              <a:gd name="connsiteY8448" fmla="*/ 4363042 h 6208152"/>
              <a:gd name="connsiteX8449" fmla="*/ 8711411 w 13529165"/>
              <a:gd name="connsiteY8449" fmla="*/ 4319168 h 6208152"/>
              <a:gd name="connsiteX8450" fmla="*/ 8718751 w 13529165"/>
              <a:gd name="connsiteY8450" fmla="*/ 4294917 h 6208152"/>
              <a:gd name="connsiteX8451" fmla="*/ 8828064 w 13529165"/>
              <a:gd name="connsiteY8451" fmla="*/ 4291414 h 6208152"/>
              <a:gd name="connsiteX8452" fmla="*/ 8845906 w 13529165"/>
              <a:gd name="connsiteY8452" fmla="*/ 4291414 h 6208152"/>
              <a:gd name="connsiteX8453" fmla="*/ 8897627 w 13529165"/>
              <a:gd name="connsiteY8453" fmla="*/ 4291414 h 6208152"/>
              <a:gd name="connsiteX8454" fmla="*/ 8938619 w 13529165"/>
              <a:gd name="connsiteY8454" fmla="*/ 4301115 h 6208152"/>
              <a:gd name="connsiteX8455" fmla="*/ 8986839 w 13529165"/>
              <a:gd name="connsiteY8455" fmla="*/ 4304998 h 6208152"/>
              <a:gd name="connsiteX8456" fmla="*/ 9011796 w 13529165"/>
              <a:gd name="connsiteY8456" fmla="*/ 4334131 h 6208152"/>
              <a:gd name="connsiteX8457" fmla="*/ 9047481 w 13529165"/>
              <a:gd name="connsiteY8457" fmla="*/ 4306948 h 6208152"/>
              <a:gd name="connsiteX8458" fmla="*/ 9061822 w 13529165"/>
              <a:gd name="connsiteY8458" fmla="*/ 4318598 h 6208152"/>
              <a:gd name="connsiteX8459" fmla="*/ 9061822 w 13529165"/>
              <a:gd name="connsiteY8459" fmla="*/ 4341898 h 6208152"/>
              <a:gd name="connsiteX8460" fmla="*/ 9061822 w 13529165"/>
              <a:gd name="connsiteY8460" fmla="*/ 4402113 h 6208152"/>
              <a:gd name="connsiteX8461" fmla="*/ 9093894 w 13529165"/>
              <a:gd name="connsiteY8461" fmla="*/ 4372980 h 6208152"/>
              <a:gd name="connsiteX8462" fmla="*/ 9092313 w 13529165"/>
              <a:gd name="connsiteY8462" fmla="*/ 4408200 h 6208152"/>
              <a:gd name="connsiteX8463" fmla="*/ 9105864 w 13529165"/>
              <a:gd name="connsiteY8463" fmla="*/ 4407835 h 6208152"/>
              <a:gd name="connsiteX8464" fmla="*/ 9131272 w 13529165"/>
              <a:gd name="connsiteY8464" fmla="*/ 4384171 h 6208152"/>
              <a:gd name="connsiteX8465" fmla="*/ 9131837 w 13529165"/>
              <a:gd name="connsiteY8465" fmla="*/ 4408533 h 6208152"/>
              <a:gd name="connsiteX8466" fmla="*/ 9146518 w 13529165"/>
              <a:gd name="connsiteY8466" fmla="*/ 4412781 h 6208152"/>
              <a:gd name="connsiteX8467" fmla="*/ 9156342 w 13529165"/>
              <a:gd name="connsiteY8467" fmla="*/ 4403334 h 6208152"/>
              <a:gd name="connsiteX8468" fmla="*/ 9164812 w 13529165"/>
              <a:gd name="connsiteY8468" fmla="*/ 4279542 h 6208152"/>
              <a:gd name="connsiteX8469" fmla="*/ 9165038 w 13529165"/>
              <a:gd name="connsiteY8469" fmla="*/ 4164485 h 6208152"/>
              <a:gd name="connsiteX8470" fmla="*/ 9145162 w 13529165"/>
              <a:gd name="connsiteY8470" fmla="*/ 4159222 h 6208152"/>
              <a:gd name="connsiteX8471" fmla="*/ 9012473 w 13529165"/>
              <a:gd name="connsiteY8471" fmla="*/ 4152914 h 6208152"/>
              <a:gd name="connsiteX8472" fmla="*/ 8990453 w 13529165"/>
              <a:gd name="connsiteY8472" fmla="*/ 4153104 h 6208152"/>
              <a:gd name="connsiteX8473" fmla="*/ 8895255 w 13529165"/>
              <a:gd name="connsiteY8473" fmla="*/ 4140963 h 6208152"/>
              <a:gd name="connsiteX8474" fmla="*/ 8895143 w 13529165"/>
              <a:gd name="connsiteY8474" fmla="*/ 4129646 h 6208152"/>
              <a:gd name="connsiteX8475" fmla="*/ 8966738 w 13529165"/>
              <a:gd name="connsiteY8475" fmla="*/ 4119279 h 6208152"/>
              <a:gd name="connsiteX8476" fmla="*/ 9042512 w 13529165"/>
              <a:gd name="connsiteY8476" fmla="*/ 4117235 h 6208152"/>
              <a:gd name="connsiteX8477" fmla="*/ 9055837 w 13529165"/>
              <a:gd name="connsiteY8477" fmla="*/ 4116537 h 6208152"/>
              <a:gd name="connsiteX8478" fmla="*/ 9113204 w 13529165"/>
              <a:gd name="connsiteY8478" fmla="*/ 4119105 h 6208152"/>
              <a:gd name="connsiteX8479" fmla="*/ 9184460 w 13529165"/>
              <a:gd name="connsiteY8479" fmla="*/ 4133275 h 6208152"/>
              <a:gd name="connsiteX8480" fmla="*/ 9189316 w 13529165"/>
              <a:gd name="connsiteY8480" fmla="*/ 4140059 h 6208152"/>
              <a:gd name="connsiteX8481" fmla="*/ 9189316 w 13529165"/>
              <a:gd name="connsiteY8481" fmla="*/ 4128377 h 6208152"/>
              <a:gd name="connsiteX8482" fmla="*/ 9216419 w 13529165"/>
              <a:gd name="connsiteY8482" fmla="*/ 4123353 h 6208152"/>
              <a:gd name="connsiteX8483" fmla="*/ 9398231 w 13529165"/>
              <a:gd name="connsiteY8483" fmla="*/ 4115681 h 6208152"/>
              <a:gd name="connsiteX8484" fmla="*/ 9510029 w 13529165"/>
              <a:gd name="connsiteY8484" fmla="*/ 4113652 h 6208152"/>
              <a:gd name="connsiteX8485" fmla="*/ 9566944 w 13529165"/>
              <a:gd name="connsiteY8485" fmla="*/ 4121181 h 6208152"/>
              <a:gd name="connsiteX8486" fmla="*/ 9570783 w 13529165"/>
              <a:gd name="connsiteY8486" fmla="*/ 4130517 h 6208152"/>
              <a:gd name="connsiteX8487" fmla="*/ 9533969 w 13529165"/>
              <a:gd name="connsiteY8487" fmla="*/ 4148111 h 6208152"/>
              <a:gd name="connsiteX8488" fmla="*/ 9419122 w 13529165"/>
              <a:gd name="connsiteY8488" fmla="*/ 4151044 h 6208152"/>
              <a:gd name="connsiteX8489" fmla="*/ 9247022 w 13529165"/>
              <a:gd name="connsiteY8489" fmla="*/ 4157003 h 6208152"/>
              <a:gd name="connsiteX8490" fmla="*/ 9223872 w 13529165"/>
              <a:gd name="connsiteY8490" fmla="*/ 4160221 h 6208152"/>
              <a:gd name="connsiteX8491" fmla="*/ 9222968 w 13529165"/>
              <a:gd name="connsiteY8491" fmla="*/ 4257415 h 6208152"/>
              <a:gd name="connsiteX8492" fmla="*/ 9233697 w 13529165"/>
              <a:gd name="connsiteY8492" fmla="*/ 4406282 h 6208152"/>
              <a:gd name="connsiteX8493" fmla="*/ 9349108 w 13529165"/>
              <a:gd name="connsiteY8493" fmla="*/ 4411053 h 6208152"/>
              <a:gd name="connsiteX8494" fmla="*/ 9516352 w 13529165"/>
              <a:gd name="connsiteY8494" fmla="*/ 4408184 h 6208152"/>
              <a:gd name="connsiteX8495" fmla="*/ 9891156 w 13529165"/>
              <a:gd name="connsiteY8495" fmla="*/ 4403175 h 6208152"/>
              <a:gd name="connsiteX8496" fmla="*/ 10017521 w 13529165"/>
              <a:gd name="connsiteY8496" fmla="*/ 4413240 h 6208152"/>
              <a:gd name="connsiteX8497" fmla="*/ 10019667 w 13529165"/>
              <a:gd name="connsiteY8497" fmla="*/ 4420991 h 6208152"/>
              <a:gd name="connsiteX8498" fmla="*/ 10012553 w 13529165"/>
              <a:gd name="connsiteY8498" fmla="*/ 4425207 h 6208152"/>
              <a:gd name="connsiteX8499" fmla="*/ 9355093 w 13529165"/>
              <a:gd name="connsiteY8499" fmla="*/ 4440646 h 6208152"/>
              <a:gd name="connsiteX8500" fmla="*/ 9345720 w 13529165"/>
              <a:gd name="connsiteY8500" fmla="*/ 4440646 h 6208152"/>
              <a:gd name="connsiteX8501" fmla="*/ 9201852 w 13529165"/>
              <a:gd name="connsiteY8501" fmla="*/ 4429693 h 6208152"/>
              <a:gd name="connsiteX8502" fmla="*/ 9192592 w 13529165"/>
              <a:gd name="connsiteY8502" fmla="*/ 4383965 h 6208152"/>
              <a:gd name="connsiteX8503" fmla="*/ 9192252 w 13529165"/>
              <a:gd name="connsiteY8503" fmla="*/ 4398484 h 6208152"/>
              <a:gd name="connsiteX8504" fmla="*/ 9174297 w 13529165"/>
              <a:gd name="connsiteY8504" fmla="*/ 4430644 h 6208152"/>
              <a:gd name="connsiteX8505" fmla="*/ 9146969 w 13529165"/>
              <a:gd name="connsiteY8505" fmla="*/ 4432419 h 6208152"/>
              <a:gd name="connsiteX8506" fmla="*/ 9146405 w 13529165"/>
              <a:gd name="connsiteY8506" fmla="*/ 4433085 h 6208152"/>
              <a:gd name="connsiteX8507" fmla="*/ 9127433 w 13529165"/>
              <a:gd name="connsiteY8507" fmla="*/ 4440915 h 6208152"/>
              <a:gd name="connsiteX8508" fmla="*/ 9125174 w 13529165"/>
              <a:gd name="connsiteY8508" fmla="*/ 4441200 h 6208152"/>
              <a:gd name="connsiteX8509" fmla="*/ 9115914 w 13529165"/>
              <a:gd name="connsiteY8509" fmla="*/ 4441692 h 6208152"/>
              <a:gd name="connsiteX8510" fmla="*/ 9099088 w 13529165"/>
              <a:gd name="connsiteY8510" fmla="*/ 4440344 h 6208152"/>
              <a:gd name="connsiteX8511" fmla="*/ 9086440 w 13529165"/>
              <a:gd name="connsiteY8511" fmla="*/ 4439600 h 6208152"/>
              <a:gd name="connsiteX8512" fmla="*/ 9052337 w 13529165"/>
              <a:gd name="connsiteY8512" fmla="*/ 4442801 h 6208152"/>
              <a:gd name="connsiteX8513" fmla="*/ 9023653 w 13529165"/>
              <a:gd name="connsiteY8513" fmla="*/ 4446827 h 6208152"/>
              <a:gd name="connsiteX8514" fmla="*/ 9008973 w 13529165"/>
              <a:gd name="connsiteY8514" fmla="*/ 4437713 h 6208152"/>
              <a:gd name="connsiteX8515" fmla="*/ 8876284 w 13529165"/>
              <a:gd name="connsiteY8515" fmla="*/ 4441169 h 6208152"/>
              <a:gd name="connsiteX8516" fmla="*/ 8680243 w 13529165"/>
              <a:gd name="connsiteY8516" fmla="*/ 4443039 h 6208152"/>
              <a:gd name="connsiteX8517" fmla="*/ 8594419 w 13529165"/>
              <a:gd name="connsiteY8517" fmla="*/ 4444212 h 6208152"/>
              <a:gd name="connsiteX8518" fmla="*/ 8527114 w 13529165"/>
              <a:gd name="connsiteY8518" fmla="*/ 4441517 h 6208152"/>
              <a:gd name="connsiteX8519" fmla="*/ 8522484 w 13529165"/>
              <a:gd name="connsiteY8519" fmla="*/ 4445195 h 6208152"/>
              <a:gd name="connsiteX8520" fmla="*/ 8504303 w 13529165"/>
              <a:gd name="connsiteY8520" fmla="*/ 4443895 h 6208152"/>
              <a:gd name="connsiteX8521" fmla="*/ 8483750 w 13529165"/>
              <a:gd name="connsiteY8521" fmla="*/ 4445829 h 6208152"/>
              <a:gd name="connsiteX8522" fmla="*/ 8422657 w 13529165"/>
              <a:gd name="connsiteY8522" fmla="*/ 4437238 h 6208152"/>
              <a:gd name="connsiteX8523" fmla="*/ 8417349 w 13529165"/>
              <a:gd name="connsiteY8523" fmla="*/ 4432388 h 6208152"/>
              <a:gd name="connsiteX8524" fmla="*/ 8419608 w 13529165"/>
              <a:gd name="connsiteY8524" fmla="*/ 4426475 h 6208152"/>
              <a:gd name="connsiteX8525" fmla="*/ 8408880 w 13529165"/>
              <a:gd name="connsiteY8525" fmla="*/ 4425730 h 6208152"/>
              <a:gd name="connsiteX8526" fmla="*/ 8410687 w 13529165"/>
              <a:gd name="connsiteY8526" fmla="*/ 4432229 h 6208152"/>
              <a:gd name="connsiteX8527" fmla="*/ 8385391 w 13529165"/>
              <a:gd name="connsiteY8527" fmla="*/ 4446954 h 6208152"/>
              <a:gd name="connsiteX8528" fmla="*/ 8322717 w 13529165"/>
              <a:gd name="connsiteY8528" fmla="*/ 4430644 h 6208152"/>
              <a:gd name="connsiteX8529" fmla="*/ 8320910 w 13529165"/>
              <a:gd name="connsiteY8529" fmla="*/ 4433069 h 6208152"/>
              <a:gd name="connsiteX8530" fmla="*/ 8205160 w 13529165"/>
              <a:gd name="connsiteY8530" fmla="*/ 4448270 h 6208152"/>
              <a:gd name="connsiteX8531" fmla="*/ 8122723 w 13529165"/>
              <a:gd name="connsiteY8531" fmla="*/ 4447588 h 6208152"/>
              <a:gd name="connsiteX8532" fmla="*/ 8099799 w 13529165"/>
              <a:gd name="connsiteY8532" fmla="*/ 4444941 h 6208152"/>
              <a:gd name="connsiteX8533" fmla="*/ 8061404 w 13529165"/>
              <a:gd name="connsiteY8533" fmla="*/ 4449902 h 6208152"/>
              <a:gd name="connsiteX8534" fmla="*/ 8018605 w 13529165"/>
              <a:gd name="connsiteY8534" fmla="*/ 4440535 h 6208152"/>
              <a:gd name="connsiteX8535" fmla="*/ 8015895 w 13529165"/>
              <a:gd name="connsiteY8535" fmla="*/ 4434163 h 6208152"/>
              <a:gd name="connsiteX8536" fmla="*/ 8020864 w 13529165"/>
              <a:gd name="connsiteY8536" fmla="*/ 4428710 h 6208152"/>
              <a:gd name="connsiteX8537" fmla="*/ 8067728 w 13529165"/>
              <a:gd name="connsiteY8537" fmla="*/ 4420753 h 6208152"/>
              <a:gd name="connsiteX8538" fmla="*/ 8099009 w 13529165"/>
              <a:gd name="connsiteY8538" fmla="*/ 4424668 h 6208152"/>
              <a:gd name="connsiteX8539" fmla="*/ 8191044 w 13529165"/>
              <a:gd name="connsiteY8539" fmla="*/ 4418408 h 6208152"/>
              <a:gd name="connsiteX8540" fmla="*/ 8286693 w 13529165"/>
              <a:gd name="connsiteY8540" fmla="*/ 4414065 h 6208152"/>
              <a:gd name="connsiteX8541" fmla="*/ 8292339 w 13529165"/>
              <a:gd name="connsiteY8541" fmla="*/ 4409563 h 6208152"/>
              <a:gd name="connsiteX8542" fmla="*/ 8290646 w 13529165"/>
              <a:gd name="connsiteY8542" fmla="*/ 4389909 h 6208152"/>
              <a:gd name="connsiteX8543" fmla="*/ 8287822 w 13529165"/>
              <a:gd name="connsiteY8543" fmla="*/ 4346938 h 6208152"/>
              <a:gd name="connsiteX8544" fmla="*/ 8288387 w 13529165"/>
              <a:gd name="connsiteY8544" fmla="*/ 4194870 h 6208152"/>
              <a:gd name="connsiteX8545" fmla="*/ 8274836 w 13529165"/>
              <a:gd name="connsiteY8545" fmla="*/ 4166434 h 6208152"/>
              <a:gd name="connsiteX8546" fmla="*/ 8028543 w 13529165"/>
              <a:gd name="connsiteY8546" fmla="*/ 4160760 h 6208152"/>
              <a:gd name="connsiteX8547" fmla="*/ 7863331 w 13529165"/>
              <a:gd name="connsiteY8547" fmla="*/ 4164168 h 6208152"/>
              <a:gd name="connsiteX8548" fmla="*/ 7831147 w 13529165"/>
              <a:gd name="connsiteY8548" fmla="*/ 4165721 h 6208152"/>
              <a:gd name="connsiteX8549" fmla="*/ 7723640 w 13529165"/>
              <a:gd name="connsiteY8549" fmla="*/ 4161410 h 6208152"/>
              <a:gd name="connsiteX8550" fmla="*/ 7704669 w 13529165"/>
              <a:gd name="connsiteY8550" fmla="*/ 4161489 h 6208152"/>
              <a:gd name="connsiteX8551" fmla="*/ 7679034 w 13529165"/>
              <a:gd name="connsiteY8551" fmla="*/ 4161600 h 6208152"/>
              <a:gd name="connsiteX8552" fmla="*/ 7583498 w 13529165"/>
              <a:gd name="connsiteY8552" fmla="*/ 4153231 h 6208152"/>
              <a:gd name="connsiteX8553" fmla="*/ 7580449 w 13529165"/>
              <a:gd name="connsiteY8553" fmla="*/ 4148000 h 6208152"/>
              <a:gd name="connsiteX8554" fmla="*/ 7583498 w 13529165"/>
              <a:gd name="connsiteY8554" fmla="*/ 4142215 h 6208152"/>
              <a:gd name="connsiteX8555" fmla="*/ 7638381 w 13529165"/>
              <a:gd name="connsiteY8555" fmla="*/ 4130977 h 6208152"/>
              <a:gd name="connsiteX8556" fmla="*/ 7730642 w 13529165"/>
              <a:gd name="connsiteY8556" fmla="*/ 4128346 h 6208152"/>
              <a:gd name="connsiteX8557" fmla="*/ 7772538 w 13529165"/>
              <a:gd name="connsiteY8557" fmla="*/ 4129075 h 6208152"/>
              <a:gd name="connsiteX8558" fmla="*/ 7838374 w 13529165"/>
              <a:gd name="connsiteY8558" fmla="*/ 4130771 h 6208152"/>
              <a:gd name="connsiteX8559" fmla="*/ 7844472 w 13529165"/>
              <a:gd name="connsiteY8559" fmla="*/ 4130692 h 6208152"/>
              <a:gd name="connsiteX8560" fmla="*/ 8071116 w 13529165"/>
              <a:gd name="connsiteY8560" fmla="*/ 4127902 h 6208152"/>
              <a:gd name="connsiteX8561" fmla="*/ 8079811 w 13529165"/>
              <a:gd name="connsiteY8561" fmla="*/ 4127807 h 6208152"/>
              <a:gd name="connsiteX8562" fmla="*/ 8079811 w 13529165"/>
              <a:gd name="connsiteY8562" fmla="*/ 4125302 h 6208152"/>
              <a:gd name="connsiteX8563" fmla="*/ 8102848 w 13529165"/>
              <a:gd name="connsiteY8563" fmla="*/ 4114699 h 6208152"/>
              <a:gd name="connsiteX8564" fmla="*/ 8125885 w 13529165"/>
              <a:gd name="connsiteY8564" fmla="*/ 4125302 h 6208152"/>
              <a:gd name="connsiteX8565" fmla="*/ 8125885 w 13529165"/>
              <a:gd name="connsiteY8565" fmla="*/ 4127347 h 6208152"/>
              <a:gd name="connsiteX8566" fmla="*/ 8287032 w 13529165"/>
              <a:gd name="connsiteY8566" fmla="*/ 4125715 h 6208152"/>
              <a:gd name="connsiteX8567" fmla="*/ 8291436 w 13529165"/>
              <a:gd name="connsiteY8567" fmla="*/ 4132007 h 6208152"/>
              <a:gd name="connsiteX8568" fmla="*/ 8291323 w 13529165"/>
              <a:gd name="connsiteY8568" fmla="*/ 4131722 h 6208152"/>
              <a:gd name="connsiteX8569" fmla="*/ 8301035 w 13529165"/>
              <a:gd name="connsiteY8569" fmla="*/ 4115079 h 6208152"/>
              <a:gd name="connsiteX8570" fmla="*/ 8320119 w 13529165"/>
              <a:gd name="connsiteY8570" fmla="*/ 4107534 h 6208152"/>
              <a:gd name="connsiteX8571" fmla="*/ 9594931 w 13529165"/>
              <a:gd name="connsiteY8571" fmla="*/ 4106693 h 6208152"/>
              <a:gd name="connsiteX8572" fmla="*/ 9593550 w 13529165"/>
              <a:gd name="connsiteY8572" fmla="*/ 4107800 h 6208152"/>
              <a:gd name="connsiteX8573" fmla="*/ 9591541 w 13529165"/>
              <a:gd name="connsiteY8573" fmla="*/ 4111981 h 6208152"/>
              <a:gd name="connsiteX8574" fmla="*/ 9593487 w 13529165"/>
              <a:gd name="connsiteY8574" fmla="*/ 4111845 h 6208152"/>
              <a:gd name="connsiteX8575" fmla="*/ 9597567 w 13529165"/>
              <a:gd name="connsiteY8575" fmla="*/ 4111951 h 6208152"/>
              <a:gd name="connsiteX8576" fmla="*/ 9594931 w 13529165"/>
              <a:gd name="connsiteY8576" fmla="*/ 4106693 h 6208152"/>
              <a:gd name="connsiteX8577" fmla="*/ 5125862 w 13529165"/>
              <a:gd name="connsiteY8577" fmla="*/ 4106693 h 6208152"/>
              <a:gd name="connsiteX8578" fmla="*/ 5124481 w 13529165"/>
              <a:gd name="connsiteY8578" fmla="*/ 4107800 h 6208152"/>
              <a:gd name="connsiteX8579" fmla="*/ 5122473 w 13529165"/>
              <a:gd name="connsiteY8579" fmla="*/ 4111981 h 6208152"/>
              <a:gd name="connsiteX8580" fmla="*/ 5124418 w 13529165"/>
              <a:gd name="connsiteY8580" fmla="*/ 4111845 h 6208152"/>
              <a:gd name="connsiteX8581" fmla="*/ 5128497 w 13529165"/>
              <a:gd name="connsiteY8581" fmla="*/ 4111951 h 6208152"/>
              <a:gd name="connsiteX8582" fmla="*/ 5125862 w 13529165"/>
              <a:gd name="connsiteY8582" fmla="*/ 4106693 h 6208152"/>
              <a:gd name="connsiteX8583" fmla="*/ 10316257 w 13529165"/>
              <a:gd name="connsiteY8583" fmla="*/ 4104907 h 6208152"/>
              <a:gd name="connsiteX8584" fmla="*/ 10336892 w 13529165"/>
              <a:gd name="connsiteY8584" fmla="*/ 4105332 h 6208152"/>
              <a:gd name="connsiteX8585" fmla="*/ 10386268 w 13529165"/>
              <a:gd name="connsiteY8585" fmla="*/ 4110929 h 6208152"/>
              <a:gd name="connsiteX8586" fmla="*/ 10391264 w 13529165"/>
              <a:gd name="connsiteY8586" fmla="*/ 4110793 h 6208152"/>
              <a:gd name="connsiteX8587" fmla="*/ 10401226 w 13529165"/>
              <a:gd name="connsiteY8587" fmla="*/ 4113144 h 6208152"/>
              <a:gd name="connsiteX8588" fmla="*/ 10413972 w 13529165"/>
              <a:gd name="connsiteY8588" fmla="*/ 4116154 h 6208152"/>
              <a:gd name="connsiteX8589" fmla="*/ 10423639 w 13529165"/>
              <a:gd name="connsiteY8589" fmla="*/ 4119611 h 6208152"/>
              <a:gd name="connsiteX8590" fmla="*/ 10437082 w 13529165"/>
              <a:gd name="connsiteY8590" fmla="*/ 4116699 h 6208152"/>
              <a:gd name="connsiteX8591" fmla="*/ 10447569 w 13529165"/>
              <a:gd name="connsiteY8591" fmla="*/ 4117123 h 6208152"/>
              <a:gd name="connsiteX8592" fmla="*/ 10512846 w 13529165"/>
              <a:gd name="connsiteY8592" fmla="*/ 4113562 h 6208152"/>
              <a:gd name="connsiteX8593" fmla="*/ 10544912 w 13529165"/>
              <a:gd name="connsiteY8593" fmla="*/ 4111331 h 6208152"/>
              <a:gd name="connsiteX8594" fmla="*/ 10565547 w 13529165"/>
              <a:gd name="connsiteY8594" fmla="*/ 4116254 h 6208152"/>
              <a:gd name="connsiteX8595" fmla="*/ 10589214 w 13529165"/>
              <a:gd name="connsiteY8595" fmla="*/ 4110076 h 6208152"/>
              <a:gd name="connsiteX8596" fmla="*/ 10614985 w 13529165"/>
              <a:gd name="connsiteY8596" fmla="*/ 4121129 h 6208152"/>
              <a:gd name="connsiteX8597" fmla="*/ 10589338 w 13529165"/>
              <a:gd name="connsiteY8597" fmla="*/ 4139134 h 6208152"/>
              <a:gd name="connsiteX8598" fmla="*/ 10577551 w 13529165"/>
              <a:gd name="connsiteY8598" fmla="*/ 4140775 h 6208152"/>
              <a:gd name="connsiteX8599" fmla="*/ 10564480 w 13529165"/>
              <a:gd name="connsiteY8599" fmla="*/ 4136423 h 6208152"/>
              <a:gd name="connsiteX8600" fmla="*/ 10543134 w 13529165"/>
              <a:gd name="connsiteY8600" fmla="*/ 4142731 h 6208152"/>
              <a:gd name="connsiteX8601" fmla="*/ 10541741 w 13529165"/>
              <a:gd name="connsiteY8601" fmla="*/ 4142731 h 6208152"/>
              <a:gd name="connsiteX8602" fmla="*/ 10486024 w 13529165"/>
              <a:gd name="connsiteY8602" fmla="*/ 4148078 h 6208152"/>
              <a:gd name="connsiteX8603" fmla="*/ 10466178 w 13529165"/>
              <a:gd name="connsiteY8603" fmla="*/ 4157483 h 6208152"/>
              <a:gd name="connsiteX8604" fmla="*/ 10450632 w 13529165"/>
              <a:gd name="connsiteY8604" fmla="*/ 4154762 h 6208152"/>
              <a:gd name="connsiteX8605" fmla="*/ 10443114 w 13529165"/>
              <a:gd name="connsiteY8605" fmla="*/ 4152998 h 6208152"/>
              <a:gd name="connsiteX8606" fmla="*/ 10427290 w 13529165"/>
              <a:gd name="connsiteY8606" fmla="*/ 4174957 h 6208152"/>
              <a:gd name="connsiteX8607" fmla="*/ 10415085 w 13529165"/>
              <a:gd name="connsiteY8607" fmla="*/ 4149505 h 6208152"/>
              <a:gd name="connsiteX8608" fmla="*/ 10415070 w 13529165"/>
              <a:gd name="connsiteY8608" fmla="*/ 4148999 h 6208152"/>
              <a:gd name="connsiteX8609" fmla="*/ 10415024 w 13529165"/>
              <a:gd name="connsiteY8609" fmla="*/ 4148999 h 6208152"/>
              <a:gd name="connsiteX8610" fmla="*/ 10391759 w 13529165"/>
              <a:gd name="connsiteY8610" fmla="*/ 4137195 h 6208152"/>
              <a:gd name="connsiteX8611" fmla="*/ 10387954 w 13529165"/>
              <a:gd name="connsiteY8611" fmla="*/ 4133919 h 6208152"/>
              <a:gd name="connsiteX8612" fmla="*/ 10376074 w 13529165"/>
              <a:gd name="connsiteY8612" fmla="*/ 4137152 h 6208152"/>
              <a:gd name="connsiteX8613" fmla="*/ 10363049 w 13529165"/>
              <a:gd name="connsiteY8613" fmla="*/ 4139027 h 6208152"/>
              <a:gd name="connsiteX8614" fmla="*/ 10354155 w 13529165"/>
              <a:gd name="connsiteY8614" fmla="*/ 4139977 h 6208152"/>
              <a:gd name="connsiteX8615" fmla="*/ 10322259 w 13529165"/>
              <a:gd name="connsiteY8615" fmla="*/ 4136689 h 6208152"/>
              <a:gd name="connsiteX8616" fmla="*/ 10283294 w 13529165"/>
              <a:gd name="connsiteY8616" fmla="*/ 4117055 h 6208152"/>
              <a:gd name="connsiteX8617" fmla="*/ 10316257 w 13529165"/>
              <a:gd name="connsiteY8617" fmla="*/ 4104907 h 6208152"/>
              <a:gd name="connsiteX8618" fmla="*/ 5847078 w 13529165"/>
              <a:gd name="connsiteY8618" fmla="*/ 4104907 h 6208152"/>
              <a:gd name="connsiteX8619" fmla="*/ 5867713 w 13529165"/>
              <a:gd name="connsiteY8619" fmla="*/ 4105332 h 6208152"/>
              <a:gd name="connsiteX8620" fmla="*/ 5917089 w 13529165"/>
              <a:gd name="connsiteY8620" fmla="*/ 4110930 h 6208152"/>
              <a:gd name="connsiteX8621" fmla="*/ 5922085 w 13529165"/>
              <a:gd name="connsiteY8621" fmla="*/ 4110793 h 6208152"/>
              <a:gd name="connsiteX8622" fmla="*/ 5932047 w 13529165"/>
              <a:gd name="connsiteY8622" fmla="*/ 4113145 h 6208152"/>
              <a:gd name="connsiteX8623" fmla="*/ 5944793 w 13529165"/>
              <a:gd name="connsiteY8623" fmla="*/ 4116154 h 6208152"/>
              <a:gd name="connsiteX8624" fmla="*/ 5954461 w 13529165"/>
              <a:gd name="connsiteY8624" fmla="*/ 4119611 h 6208152"/>
              <a:gd name="connsiteX8625" fmla="*/ 5967903 w 13529165"/>
              <a:gd name="connsiteY8625" fmla="*/ 4116699 h 6208152"/>
              <a:gd name="connsiteX8626" fmla="*/ 5978390 w 13529165"/>
              <a:gd name="connsiteY8626" fmla="*/ 4117124 h 6208152"/>
              <a:gd name="connsiteX8627" fmla="*/ 6043668 w 13529165"/>
              <a:gd name="connsiteY8627" fmla="*/ 4113563 h 6208152"/>
              <a:gd name="connsiteX8628" fmla="*/ 6075734 w 13529165"/>
              <a:gd name="connsiteY8628" fmla="*/ 4111332 h 6208152"/>
              <a:gd name="connsiteX8629" fmla="*/ 6096369 w 13529165"/>
              <a:gd name="connsiteY8629" fmla="*/ 4116255 h 6208152"/>
              <a:gd name="connsiteX8630" fmla="*/ 6120035 w 13529165"/>
              <a:gd name="connsiteY8630" fmla="*/ 4110077 h 6208152"/>
              <a:gd name="connsiteX8631" fmla="*/ 6145806 w 13529165"/>
              <a:gd name="connsiteY8631" fmla="*/ 4121129 h 6208152"/>
              <a:gd name="connsiteX8632" fmla="*/ 6120159 w 13529165"/>
              <a:gd name="connsiteY8632" fmla="*/ 4139134 h 6208152"/>
              <a:gd name="connsiteX8633" fmla="*/ 6108372 w 13529165"/>
              <a:gd name="connsiteY8633" fmla="*/ 4140775 h 6208152"/>
              <a:gd name="connsiteX8634" fmla="*/ 6095301 w 13529165"/>
              <a:gd name="connsiteY8634" fmla="*/ 4136423 h 6208152"/>
              <a:gd name="connsiteX8635" fmla="*/ 6073955 w 13529165"/>
              <a:gd name="connsiteY8635" fmla="*/ 4142731 h 6208152"/>
              <a:gd name="connsiteX8636" fmla="*/ 6072563 w 13529165"/>
              <a:gd name="connsiteY8636" fmla="*/ 4142731 h 6208152"/>
              <a:gd name="connsiteX8637" fmla="*/ 6016845 w 13529165"/>
              <a:gd name="connsiteY8637" fmla="*/ 4148079 h 6208152"/>
              <a:gd name="connsiteX8638" fmla="*/ 5996999 w 13529165"/>
              <a:gd name="connsiteY8638" fmla="*/ 4157484 h 6208152"/>
              <a:gd name="connsiteX8639" fmla="*/ 5981453 w 13529165"/>
              <a:gd name="connsiteY8639" fmla="*/ 4154763 h 6208152"/>
              <a:gd name="connsiteX8640" fmla="*/ 5973936 w 13529165"/>
              <a:gd name="connsiteY8640" fmla="*/ 4152999 h 6208152"/>
              <a:gd name="connsiteX8641" fmla="*/ 5958111 w 13529165"/>
              <a:gd name="connsiteY8641" fmla="*/ 4174957 h 6208152"/>
              <a:gd name="connsiteX8642" fmla="*/ 5945907 w 13529165"/>
              <a:gd name="connsiteY8642" fmla="*/ 4149506 h 6208152"/>
              <a:gd name="connsiteX8643" fmla="*/ 5945891 w 13529165"/>
              <a:gd name="connsiteY8643" fmla="*/ 4149000 h 6208152"/>
              <a:gd name="connsiteX8644" fmla="*/ 5945845 w 13529165"/>
              <a:gd name="connsiteY8644" fmla="*/ 4149000 h 6208152"/>
              <a:gd name="connsiteX8645" fmla="*/ 5922580 w 13529165"/>
              <a:gd name="connsiteY8645" fmla="*/ 4137195 h 6208152"/>
              <a:gd name="connsiteX8646" fmla="*/ 5918775 w 13529165"/>
              <a:gd name="connsiteY8646" fmla="*/ 4133920 h 6208152"/>
              <a:gd name="connsiteX8647" fmla="*/ 5906895 w 13529165"/>
              <a:gd name="connsiteY8647" fmla="*/ 4137153 h 6208152"/>
              <a:gd name="connsiteX8648" fmla="*/ 5893871 w 13529165"/>
              <a:gd name="connsiteY8648" fmla="*/ 4139027 h 6208152"/>
              <a:gd name="connsiteX8649" fmla="*/ 5884976 w 13529165"/>
              <a:gd name="connsiteY8649" fmla="*/ 4139978 h 6208152"/>
              <a:gd name="connsiteX8650" fmla="*/ 5853080 w 13529165"/>
              <a:gd name="connsiteY8650" fmla="*/ 4136689 h 6208152"/>
              <a:gd name="connsiteX8651" fmla="*/ 5814115 w 13529165"/>
              <a:gd name="connsiteY8651" fmla="*/ 4117056 h 6208152"/>
              <a:gd name="connsiteX8652" fmla="*/ 5847078 w 13529165"/>
              <a:gd name="connsiteY8652" fmla="*/ 4104907 h 6208152"/>
              <a:gd name="connsiteX8653" fmla="*/ 292213 w 13529165"/>
              <a:gd name="connsiteY8653" fmla="*/ 4104907 h 6208152"/>
              <a:gd name="connsiteX8654" fmla="*/ 312848 w 13529165"/>
              <a:gd name="connsiteY8654" fmla="*/ 4105332 h 6208152"/>
              <a:gd name="connsiteX8655" fmla="*/ 362223 w 13529165"/>
              <a:gd name="connsiteY8655" fmla="*/ 4110930 h 6208152"/>
              <a:gd name="connsiteX8656" fmla="*/ 367219 w 13529165"/>
              <a:gd name="connsiteY8656" fmla="*/ 4110793 h 6208152"/>
              <a:gd name="connsiteX8657" fmla="*/ 377181 w 13529165"/>
              <a:gd name="connsiteY8657" fmla="*/ 4113145 h 6208152"/>
              <a:gd name="connsiteX8658" fmla="*/ 389927 w 13529165"/>
              <a:gd name="connsiteY8658" fmla="*/ 4116154 h 6208152"/>
              <a:gd name="connsiteX8659" fmla="*/ 399595 w 13529165"/>
              <a:gd name="connsiteY8659" fmla="*/ 4119611 h 6208152"/>
              <a:gd name="connsiteX8660" fmla="*/ 413036 w 13529165"/>
              <a:gd name="connsiteY8660" fmla="*/ 4116699 h 6208152"/>
              <a:gd name="connsiteX8661" fmla="*/ 423524 w 13529165"/>
              <a:gd name="connsiteY8661" fmla="*/ 4117124 h 6208152"/>
              <a:gd name="connsiteX8662" fmla="*/ 488800 w 13529165"/>
              <a:gd name="connsiteY8662" fmla="*/ 4113563 h 6208152"/>
              <a:gd name="connsiteX8663" fmla="*/ 520866 w 13529165"/>
              <a:gd name="connsiteY8663" fmla="*/ 4111332 h 6208152"/>
              <a:gd name="connsiteX8664" fmla="*/ 541501 w 13529165"/>
              <a:gd name="connsiteY8664" fmla="*/ 4116255 h 6208152"/>
              <a:gd name="connsiteX8665" fmla="*/ 565167 w 13529165"/>
              <a:gd name="connsiteY8665" fmla="*/ 4110077 h 6208152"/>
              <a:gd name="connsiteX8666" fmla="*/ 590937 w 13529165"/>
              <a:gd name="connsiteY8666" fmla="*/ 4121129 h 6208152"/>
              <a:gd name="connsiteX8667" fmla="*/ 565291 w 13529165"/>
              <a:gd name="connsiteY8667" fmla="*/ 4139134 h 6208152"/>
              <a:gd name="connsiteX8668" fmla="*/ 553504 w 13529165"/>
              <a:gd name="connsiteY8668" fmla="*/ 4140775 h 6208152"/>
              <a:gd name="connsiteX8669" fmla="*/ 540433 w 13529165"/>
              <a:gd name="connsiteY8669" fmla="*/ 4136423 h 6208152"/>
              <a:gd name="connsiteX8670" fmla="*/ 519087 w 13529165"/>
              <a:gd name="connsiteY8670" fmla="*/ 4142731 h 6208152"/>
              <a:gd name="connsiteX8671" fmla="*/ 517695 w 13529165"/>
              <a:gd name="connsiteY8671" fmla="*/ 4142731 h 6208152"/>
              <a:gd name="connsiteX8672" fmla="*/ 461978 w 13529165"/>
              <a:gd name="connsiteY8672" fmla="*/ 4148079 h 6208152"/>
              <a:gd name="connsiteX8673" fmla="*/ 442132 w 13529165"/>
              <a:gd name="connsiteY8673" fmla="*/ 4157484 h 6208152"/>
              <a:gd name="connsiteX8674" fmla="*/ 426587 w 13529165"/>
              <a:gd name="connsiteY8674" fmla="*/ 4154763 h 6208152"/>
              <a:gd name="connsiteX8675" fmla="*/ 419069 w 13529165"/>
              <a:gd name="connsiteY8675" fmla="*/ 4152999 h 6208152"/>
              <a:gd name="connsiteX8676" fmla="*/ 403245 w 13529165"/>
              <a:gd name="connsiteY8676" fmla="*/ 4174957 h 6208152"/>
              <a:gd name="connsiteX8677" fmla="*/ 391040 w 13529165"/>
              <a:gd name="connsiteY8677" fmla="*/ 4149506 h 6208152"/>
              <a:gd name="connsiteX8678" fmla="*/ 391025 w 13529165"/>
              <a:gd name="connsiteY8678" fmla="*/ 4149000 h 6208152"/>
              <a:gd name="connsiteX8679" fmla="*/ 390979 w 13529165"/>
              <a:gd name="connsiteY8679" fmla="*/ 4149000 h 6208152"/>
              <a:gd name="connsiteX8680" fmla="*/ 367714 w 13529165"/>
              <a:gd name="connsiteY8680" fmla="*/ 4137195 h 6208152"/>
              <a:gd name="connsiteX8681" fmla="*/ 363909 w 13529165"/>
              <a:gd name="connsiteY8681" fmla="*/ 4133920 h 6208152"/>
              <a:gd name="connsiteX8682" fmla="*/ 352029 w 13529165"/>
              <a:gd name="connsiteY8682" fmla="*/ 4137153 h 6208152"/>
              <a:gd name="connsiteX8683" fmla="*/ 339005 w 13529165"/>
              <a:gd name="connsiteY8683" fmla="*/ 4139027 h 6208152"/>
              <a:gd name="connsiteX8684" fmla="*/ 330111 w 13529165"/>
              <a:gd name="connsiteY8684" fmla="*/ 4139978 h 6208152"/>
              <a:gd name="connsiteX8685" fmla="*/ 298215 w 13529165"/>
              <a:gd name="connsiteY8685" fmla="*/ 4136689 h 6208152"/>
              <a:gd name="connsiteX8686" fmla="*/ 259250 w 13529165"/>
              <a:gd name="connsiteY8686" fmla="*/ 4117056 h 6208152"/>
              <a:gd name="connsiteX8687" fmla="*/ 292213 w 13529165"/>
              <a:gd name="connsiteY8687" fmla="*/ 4104907 h 6208152"/>
              <a:gd name="connsiteX8688" fmla="*/ 67741 w 13529165"/>
              <a:gd name="connsiteY8688" fmla="*/ 4104907 h 6208152"/>
              <a:gd name="connsiteX8689" fmla="*/ 94555 w 13529165"/>
              <a:gd name="connsiteY8689" fmla="*/ 4116841 h 6208152"/>
              <a:gd name="connsiteX8690" fmla="*/ 57094 w 13529165"/>
              <a:gd name="connsiteY8690" fmla="*/ 4133132 h 6208152"/>
              <a:gd name="connsiteX8691" fmla="*/ 23595 w 13529165"/>
              <a:gd name="connsiteY8691" fmla="*/ 4139575 h 6208152"/>
              <a:gd name="connsiteX8692" fmla="*/ 12615 w 13529165"/>
              <a:gd name="connsiteY8692" fmla="*/ 4142559 h 6208152"/>
              <a:gd name="connsiteX8693" fmla="*/ 2428 w 13529165"/>
              <a:gd name="connsiteY8693" fmla="*/ 4137546 h 6208152"/>
              <a:gd name="connsiteX8694" fmla="*/ 1206 w 13529165"/>
              <a:gd name="connsiteY8694" fmla="*/ 4123104 h 6208152"/>
              <a:gd name="connsiteX8695" fmla="*/ 50341 w 13529165"/>
              <a:gd name="connsiteY8695" fmla="*/ 4105399 h 6208152"/>
              <a:gd name="connsiteX8696" fmla="*/ 67741 w 13529165"/>
              <a:gd name="connsiteY8696" fmla="*/ 4104907 h 6208152"/>
              <a:gd name="connsiteX8697" fmla="*/ 7449949 w 13529165"/>
              <a:gd name="connsiteY8697" fmla="*/ 4103155 h 6208152"/>
              <a:gd name="connsiteX8698" fmla="*/ 7469011 w 13529165"/>
              <a:gd name="connsiteY8698" fmla="*/ 4112871 h 6208152"/>
              <a:gd name="connsiteX8699" fmla="*/ 7461180 w 13529165"/>
              <a:gd name="connsiteY8699" fmla="*/ 4125658 h 6208152"/>
              <a:gd name="connsiteX8700" fmla="*/ 7449949 w 13529165"/>
              <a:gd name="connsiteY8700" fmla="*/ 4127672 h 6208152"/>
              <a:gd name="connsiteX8701" fmla="*/ 7438723 w 13529165"/>
              <a:gd name="connsiteY8701" fmla="*/ 4125658 h 6208152"/>
              <a:gd name="connsiteX8702" fmla="*/ 7430887 w 13529165"/>
              <a:gd name="connsiteY8702" fmla="*/ 4112871 h 6208152"/>
              <a:gd name="connsiteX8703" fmla="*/ 7449949 w 13529165"/>
              <a:gd name="connsiteY8703" fmla="*/ 4103155 h 6208152"/>
              <a:gd name="connsiteX8704" fmla="*/ 2981486 w 13529165"/>
              <a:gd name="connsiteY8704" fmla="*/ 4103155 h 6208152"/>
              <a:gd name="connsiteX8705" fmla="*/ 3000543 w 13529165"/>
              <a:gd name="connsiteY8705" fmla="*/ 4112871 h 6208152"/>
              <a:gd name="connsiteX8706" fmla="*/ 2992714 w 13529165"/>
              <a:gd name="connsiteY8706" fmla="*/ 4125658 h 6208152"/>
              <a:gd name="connsiteX8707" fmla="*/ 2981486 w 13529165"/>
              <a:gd name="connsiteY8707" fmla="*/ 4127672 h 6208152"/>
              <a:gd name="connsiteX8708" fmla="*/ 2970264 w 13529165"/>
              <a:gd name="connsiteY8708" fmla="*/ 4125658 h 6208152"/>
              <a:gd name="connsiteX8709" fmla="*/ 2962429 w 13529165"/>
              <a:gd name="connsiteY8709" fmla="*/ 4112871 h 6208152"/>
              <a:gd name="connsiteX8710" fmla="*/ 2981486 w 13529165"/>
              <a:gd name="connsiteY8710" fmla="*/ 4103155 h 6208152"/>
              <a:gd name="connsiteX8711" fmla="*/ 7741359 w 13529165"/>
              <a:gd name="connsiteY8711" fmla="*/ 4102496 h 6208152"/>
              <a:gd name="connsiteX8712" fmla="*/ 7741481 w 13529165"/>
              <a:gd name="connsiteY8712" fmla="*/ 4103243 h 6208152"/>
              <a:gd name="connsiteX8713" fmla="*/ 7744198 w 13529165"/>
              <a:gd name="connsiteY8713" fmla="*/ 4107548 h 6208152"/>
              <a:gd name="connsiteX8714" fmla="*/ 7747130 w 13529165"/>
              <a:gd name="connsiteY8714" fmla="*/ 4103096 h 6208152"/>
              <a:gd name="connsiteX8715" fmla="*/ 7741359 w 13529165"/>
              <a:gd name="connsiteY8715" fmla="*/ 4102496 h 6208152"/>
              <a:gd name="connsiteX8716" fmla="*/ 3272827 w 13529165"/>
              <a:gd name="connsiteY8716" fmla="*/ 4102496 h 6208152"/>
              <a:gd name="connsiteX8717" fmla="*/ 3272947 w 13529165"/>
              <a:gd name="connsiteY8717" fmla="*/ 4103243 h 6208152"/>
              <a:gd name="connsiteX8718" fmla="*/ 3275665 w 13529165"/>
              <a:gd name="connsiteY8718" fmla="*/ 4107548 h 6208152"/>
              <a:gd name="connsiteX8719" fmla="*/ 3278595 w 13529165"/>
              <a:gd name="connsiteY8719" fmla="*/ 4103096 h 6208152"/>
              <a:gd name="connsiteX8720" fmla="*/ 3272827 w 13529165"/>
              <a:gd name="connsiteY8720" fmla="*/ 4102496 h 6208152"/>
              <a:gd name="connsiteX8721" fmla="*/ 9594910 w 13529165"/>
              <a:gd name="connsiteY8721" fmla="*/ 4101404 h 6208152"/>
              <a:gd name="connsiteX8722" fmla="*/ 9611250 w 13529165"/>
              <a:gd name="connsiteY8722" fmla="*/ 4109483 h 6208152"/>
              <a:gd name="connsiteX8723" fmla="*/ 9612171 w 13529165"/>
              <a:gd name="connsiteY8723" fmla="*/ 4114021 h 6208152"/>
              <a:gd name="connsiteX8724" fmla="*/ 9620289 w 13529165"/>
              <a:gd name="connsiteY8724" fmla="*/ 4118902 h 6208152"/>
              <a:gd name="connsiteX8725" fmla="*/ 9624202 w 13529165"/>
              <a:gd name="connsiteY8725" fmla="*/ 4127422 h 6208152"/>
              <a:gd name="connsiteX8726" fmla="*/ 9637153 w 13529165"/>
              <a:gd name="connsiteY8726" fmla="*/ 4110641 h 6208152"/>
              <a:gd name="connsiteX8727" fmla="*/ 9829141 w 13529165"/>
              <a:gd name="connsiteY8727" fmla="*/ 4108084 h 6208152"/>
              <a:gd name="connsiteX8728" fmla="*/ 9927018 w 13529165"/>
              <a:gd name="connsiteY8728" fmla="*/ 4107286 h 6208152"/>
              <a:gd name="connsiteX8729" fmla="*/ 9995876 w 13529165"/>
              <a:gd name="connsiteY8729" fmla="*/ 4108529 h 6208152"/>
              <a:gd name="connsiteX8730" fmla="*/ 10017214 w 13529165"/>
              <a:gd name="connsiteY8730" fmla="*/ 4111311 h 6208152"/>
              <a:gd name="connsiteX8731" fmla="*/ 10026276 w 13529165"/>
              <a:gd name="connsiteY8731" fmla="*/ 4122248 h 6208152"/>
              <a:gd name="connsiteX8732" fmla="*/ 10041099 w 13529165"/>
              <a:gd name="connsiteY8732" fmla="*/ 4109919 h 6208152"/>
              <a:gd name="connsiteX8733" fmla="*/ 10074382 w 13529165"/>
              <a:gd name="connsiteY8733" fmla="*/ 4105398 h 6208152"/>
              <a:gd name="connsiteX8734" fmla="*/ 10091783 w 13529165"/>
              <a:gd name="connsiteY8734" fmla="*/ 4104907 h 6208152"/>
              <a:gd name="connsiteX8735" fmla="*/ 10118596 w 13529165"/>
              <a:gd name="connsiteY8735" fmla="*/ 4116840 h 6208152"/>
              <a:gd name="connsiteX8736" fmla="*/ 10081135 w 13529165"/>
              <a:gd name="connsiteY8736" fmla="*/ 4133132 h 6208152"/>
              <a:gd name="connsiteX8737" fmla="*/ 10047636 w 13529165"/>
              <a:gd name="connsiteY8737" fmla="*/ 4139574 h 6208152"/>
              <a:gd name="connsiteX8738" fmla="*/ 10036657 w 13529165"/>
              <a:gd name="connsiteY8738" fmla="*/ 4142559 h 6208152"/>
              <a:gd name="connsiteX8739" fmla="*/ 10026469 w 13529165"/>
              <a:gd name="connsiteY8739" fmla="*/ 4137545 h 6208152"/>
              <a:gd name="connsiteX8740" fmla="*/ 10025344 w 13529165"/>
              <a:gd name="connsiteY8740" fmla="*/ 4124245 h 6208152"/>
              <a:gd name="connsiteX8741" fmla="*/ 10016097 w 13529165"/>
              <a:gd name="connsiteY8741" fmla="*/ 4134790 h 6208152"/>
              <a:gd name="connsiteX8742" fmla="*/ 9986063 w 13529165"/>
              <a:gd name="connsiteY8742" fmla="*/ 4138491 h 6208152"/>
              <a:gd name="connsiteX8743" fmla="*/ 9886700 w 13529165"/>
              <a:gd name="connsiteY8743" fmla="*/ 4140930 h 6208152"/>
              <a:gd name="connsiteX8744" fmla="*/ 9649832 w 13529165"/>
              <a:gd name="connsiteY8744" fmla="*/ 4156638 h 6208152"/>
              <a:gd name="connsiteX8745" fmla="*/ 9634433 w 13529165"/>
              <a:gd name="connsiteY8745" fmla="*/ 4176375 h 6208152"/>
              <a:gd name="connsiteX8746" fmla="*/ 9607338 w 13529165"/>
              <a:gd name="connsiteY8746" fmla="*/ 4189853 h 6208152"/>
              <a:gd name="connsiteX8747" fmla="*/ 9591206 w 13529165"/>
              <a:gd name="connsiteY8747" fmla="*/ 4155014 h 6208152"/>
              <a:gd name="connsiteX8748" fmla="*/ 9591834 w 13529165"/>
              <a:gd name="connsiteY8748" fmla="*/ 4145701 h 6208152"/>
              <a:gd name="connsiteX8749" fmla="*/ 9574740 w 13529165"/>
              <a:gd name="connsiteY8749" fmla="*/ 4129441 h 6208152"/>
              <a:gd name="connsiteX8750" fmla="*/ 9578820 w 13529165"/>
              <a:gd name="connsiteY8750" fmla="*/ 4119929 h 6208152"/>
              <a:gd name="connsiteX8751" fmla="*/ 9576916 w 13529165"/>
              <a:gd name="connsiteY8751" fmla="*/ 4111566 h 6208152"/>
              <a:gd name="connsiteX8752" fmla="*/ 9593048 w 13529165"/>
              <a:gd name="connsiteY8752" fmla="*/ 4101447 h 6208152"/>
              <a:gd name="connsiteX8753" fmla="*/ 9594910 w 13529165"/>
              <a:gd name="connsiteY8753" fmla="*/ 4101404 h 6208152"/>
              <a:gd name="connsiteX8754" fmla="*/ 5125841 w 13529165"/>
              <a:gd name="connsiteY8754" fmla="*/ 4101404 h 6208152"/>
              <a:gd name="connsiteX8755" fmla="*/ 5142178 w 13529165"/>
              <a:gd name="connsiteY8755" fmla="*/ 4109483 h 6208152"/>
              <a:gd name="connsiteX8756" fmla="*/ 5143098 w 13529165"/>
              <a:gd name="connsiteY8756" fmla="*/ 4114021 h 6208152"/>
              <a:gd name="connsiteX8757" fmla="*/ 5151214 w 13529165"/>
              <a:gd name="connsiteY8757" fmla="*/ 4118902 h 6208152"/>
              <a:gd name="connsiteX8758" fmla="*/ 5155126 w 13529165"/>
              <a:gd name="connsiteY8758" fmla="*/ 4127422 h 6208152"/>
              <a:gd name="connsiteX8759" fmla="*/ 5168074 w 13529165"/>
              <a:gd name="connsiteY8759" fmla="*/ 4110641 h 6208152"/>
              <a:gd name="connsiteX8760" fmla="*/ 5360014 w 13529165"/>
              <a:gd name="connsiteY8760" fmla="*/ 4108084 h 6208152"/>
              <a:gd name="connsiteX8761" fmla="*/ 5457867 w 13529165"/>
              <a:gd name="connsiteY8761" fmla="*/ 4107286 h 6208152"/>
              <a:gd name="connsiteX8762" fmla="*/ 5526706 w 13529165"/>
              <a:gd name="connsiteY8762" fmla="*/ 4108529 h 6208152"/>
              <a:gd name="connsiteX8763" fmla="*/ 5548040 w 13529165"/>
              <a:gd name="connsiteY8763" fmla="*/ 4111311 h 6208152"/>
              <a:gd name="connsiteX8764" fmla="*/ 5557099 w 13529165"/>
              <a:gd name="connsiteY8764" fmla="*/ 4122247 h 6208152"/>
              <a:gd name="connsiteX8765" fmla="*/ 5571922 w 13529165"/>
              <a:gd name="connsiteY8765" fmla="*/ 4109920 h 6208152"/>
              <a:gd name="connsiteX8766" fmla="*/ 5605204 w 13529165"/>
              <a:gd name="connsiteY8766" fmla="*/ 4105399 h 6208152"/>
              <a:gd name="connsiteX8767" fmla="*/ 5622605 w 13529165"/>
              <a:gd name="connsiteY8767" fmla="*/ 4104907 h 6208152"/>
              <a:gd name="connsiteX8768" fmla="*/ 5649418 w 13529165"/>
              <a:gd name="connsiteY8768" fmla="*/ 4116841 h 6208152"/>
              <a:gd name="connsiteX8769" fmla="*/ 5611957 w 13529165"/>
              <a:gd name="connsiteY8769" fmla="*/ 4133132 h 6208152"/>
              <a:gd name="connsiteX8770" fmla="*/ 5578458 w 13529165"/>
              <a:gd name="connsiteY8770" fmla="*/ 4139575 h 6208152"/>
              <a:gd name="connsiteX8771" fmla="*/ 5567479 w 13529165"/>
              <a:gd name="connsiteY8771" fmla="*/ 4142559 h 6208152"/>
              <a:gd name="connsiteX8772" fmla="*/ 5557292 w 13529165"/>
              <a:gd name="connsiteY8772" fmla="*/ 4137546 h 6208152"/>
              <a:gd name="connsiteX8773" fmla="*/ 5556166 w 13529165"/>
              <a:gd name="connsiteY8773" fmla="*/ 4124246 h 6208152"/>
              <a:gd name="connsiteX8774" fmla="*/ 5546923 w 13529165"/>
              <a:gd name="connsiteY8774" fmla="*/ 4134790 h 6208152"/>
              <a:gd name="connsiteX8775" fmla="*/ 5516896 w 13529165"/>
              <a:gd name="connsiteY8775" fmla="*/ 4138491 h 6208152"/>
              <a:gd name="connsiteX8776" fmla="*/ 5417558 w 13529165"/>
              <a:gd name="connsiteY8776" fmla="*/ 4140930 h 6208152"/>
              <a:gd name="connsiteX8777" fmla="*/ 5180750 w 13529165"/>
              <a:gd name="connsiteY8777" fmla="*/ 4156638 h 6208152"/>
              <a:gd name="connsiteX8778" fmla="*/ 5165354 w 13529165"/>
              <a:gd name="connsiteY8778" fmla="*/ 4176375 h 6208152"/>
              <a:gd name="connsiteX8779" fmla="*/ 5138266 w 13529165"/>
              <a:gd name="connsiteY8779" fmla="*/ 4189853 h 6208152"/>
              <a:gd name="connsiteX8780" fmla="*/ 5122138 w 13529165"/>
              <a:gd name="connsiteY8780" fmla="*/ 4155014 h 6208152"/>
              <a:gd name="connsiteX8781" fmla="*/ 5122766 w 13529165"/>
              <a:gd name="connsiteY8781" fmla="*/ 4145701 h 6208152"/>
              <a:gd name="connsiteX8782" fmla="*/ 5105676 w 13529165"/>
              <a:gd name="connsiteY8782" fmla="*/ 4129441 h 6208152"/>
              <a:gd name="connsiteX8783" fmla="*/ 5109755 w 13529165"/>
              <a:gd name="connsiteY8783" fmla="*/ 4119929 h 6208152"/>
              <a:gd name="connsiteX8784" fmla="*/ 5107852 w 13529165"/>
              <a:gd name="connsiteY8784" fmla="*/ 4111566 h 6208152"/>
              <a:gd name="connsiteX8785" fmla="*/ 5123979 w 13529165"/>
              <a:gd name="connsiteY8785" fmla="*/ 4101447 h 6208152"/>
              <a:gd name="connsiteX8786" fmla="*/ 5125841 w 13529165"/>
              <a:gd name="connsiteY8786" fmla="*/ 4101404 h 6208152"/>
              <a:gd name="connsiteX8787" fmla="*/ 7358593 w 13529165"/>
              <a:gd name="connsiteY8787" fmla="*/ 4096150 h 6208152"/>
              <a:gd name="connsiteX8788" fmla="*/ 7378895 w 13529165"/>
              <a:gd name="connsiteY8788" fmla="*/ 4102325 h 6208152"/>
              <a:gd name="connsiteX8789" fmla="*/ 7391895 w 13529165"/>
              <a:gd name="connsiteY8789" fmla="*/ 4117957 h 6208152"/>
              <a:gd name="connsiteX8790" fmla="*/ 7370570 w 13529165"/>
              <a:gd name="connsiteY8790" fmla="*/ 4127655 h 6208152"/>
              <a:gd name="connsiteX8791" fmla="*/ 7369186 w 13529165"/>
              <a:gd name="connsiteY8791" fmla="*/ 4127672 h 6208152"/>
              <a:gd name="connsiteX8792" fmla="*/ 7343972 w 13529165"/>
              <a:gd name="connsiteY8792" fmla="*/ 4111758 h 6208152"/>
              <a:gd name="connsiteX8793" fmla="*/ 7358593 w 13529165"/>
              <a:gd name="connsiteY8793" fmla="*/ 4096150 h 6208152"/>
              <a:gd name="connsiteX8794" fmla="*/ 2890145 w 13529165"/>
              <a:gd name="connsiteY8794" fmla="*/ 4096150 h 6208152"/>
              <a:gd name="connsiteX8795" fmla="*/ 2910442 w 13529165"/>
              <a:gd name="connsiteY8795" fmla="*/ 4102325 h 6208152"/>
              <a:gd name="connsiteX8796" fmla="*/ 2923439 w 13529165"/>
              <a:gd name="connsiteY8796" fmla="*/ 4117957 h 6208152"/>
              <a:gd name="connsiteX8797" fmla="*/ 2902120 w 13529165"/>
              <a:gd name="connsiteY8797" fmla="*/ 4127655 h 6208152"/>
              <a:gd name="connsiteX8798" fmla="*/ 2900735 w 13529165"/>
              <a:gd name="connsiteY8798" fmla="*/ 4127672 h 6208152"/>
              <a:gd name="connsiteX8799" fmla="*/ 2875527 w 13529165"/>
              <a:gd name="connsiteY8799" fmla="*/ 4111758 h 6208152"/>
              <a:gd name="connsiteX8800" fmla="*/ 2890145 w 13529165"/>
              <a:gd name="connsiteY8800" fmla="*/ 4096150 h 6208152"/>
              <a:gd name="connsiteX8801" fmla="*/ 7744841 w 13529165"/>
              <a:gd name="connsiteY8801" fmla="*/ 4093212 h 6208152"/>
              <a:gd name="connsiteX8802" fmla="*/ 7743456 w 13529165"/>
              <a:gd name="connsiteY8802" fmla="*/ 4094338 h 6208152"/>
              <a:gd name="connsiteX8803" fmla="*/ 7741305 w 13529165"/>
              <a:gd name="connsiteY8803" fmla="*/ 4098548 h 6208152"/>
              <a:gd name="connsiteX8804" fmla="*/ 7743387 w 13529165"/>
              <a:gd name="connsiteY8804" fmla="*/ 4098401 h 6208152"/>
              <a:gd name="connsiteX8805" fmla="*/ 7747498 w 13529165"/>
              <a:gd name="connsiteY8805" fmla="*/ 4098517 h 6208152"/>
              <a:gd name="connsiteX8806" fmla="*/ 7744841 w 13529165"/>
              <a:gd name="connsiteY8806" fmla="*/ 4093212 h 6208152"/>
              <a:gd name="connsiteX8807" fmla="*/ 3276306 w 13529165"/>
              <a:gd name="connsiteY8807" fmla="*/ 4093212 h 6208152"/>
              <a:gd name="connsiteX8808" fmla="*/ 3274922 w 13529165"/>
              <a:gd name="connsiteY8808" fmla="*/ 4094338 h 6208152"/>
              <a:gd name="connsiteX8809" fmla="*/ 3272772 w 13529165"/>
              <a:gd name="connsiteY8809" fmla="*/ 4098548 h 6208152"/>
              <a:gd name="connsiteX8810" fmla="*/ 3274854 w 13529165"/>
              <a:gd name="connsiteY8810" fmla="*/ 4098401 h 6208152"/>
              <a:gd name="connsiteX8811" fmla="*/ 3278963 w 13529165"/>
              <a:gd name="connsiteY8811" fmla="*/ 4098517 h 6208152"/>
              <a:gd name="connsiteX8812" fmla="*/ 3276306 w 13529165"/>
              <a:gd name="connsiteY8812" fmla="*/ 4093212 h 6208152"/>
              <a:gd name="connsiteX8813" fmla="*/ 10924546 w 13529165"/>
              <a:gd name="connsiteY8813" fmla="*/ 4089008 h 6208152"/>
              <a:gd name="connsiteX8814" fmla="*/ 10922468 w 13529165"/>
              <a:gd name="connsiteY8814" fmla="*/ 4089150 h 6208152"/>
              <a:gd name="connsiteX8815" fmla="*/ 10918378 w 13529165"/>
              <a:gd name="connsiteY8815" fmla="*/ 4089035 h 6208152"/>
              <a:gd name="connsiteX8816" fmla="*/ 10921026 w 13529165"/>
              <a:gd name="connsiteY8816" fmla="*/ 4094292 h 6208152"/>
              <a:gd name="connsiteX8817" fmla="*/ 10922393 w 13529165"/>
              <a:gd name="connsiteY8817" fmla="*/ 4093192 h 6208152"/>
              <a:gd name="connsiteX8818" fmla="*/ 10924546 w 13529165"/>
              <a:gd name="connsiteY8818" fmla="*/ 4089008 h 6208152"/>
              <a:gd name="connsiteX8819" fmla="*/ 6455369 w 13529165"/>
              <a:gd name="connsiteY8819" fmla="*/ 4089008 h 6208152"/>
              <a:gd name="connsiteX8820" fmla="*/ 6453290 w 13529165"/>
              <a:gd name="connsiteY8820" fmla="*/ 4089151 h 6208152"/>
              <a:gd name="connsiteX8821" fmla="*/ 6449200 w 13529165"/>
              <a:gd name="connsiteY8821" fmla="*/ 4089036 h 6208152"/>
              <a:gd name="connsiteX8822" fmla="*/ 6451849 w 13529165"/>
              <a:gd name="connsiteY8822" fmla="*/ 4094293 h 6208152"/>
              <a:gd name="connsiteX8823" fmla="*/ 6453216 w 13529165"/>
              <a:gd name="connsiteY8823" fmla="*/ 4093192 h 6208152"/>
              <a:gd name="connsiteX8824" fmla="*/ 6455369 w 13529165"/>
              <a:gd name="connsiteY8824" fmla="*/ 4089008 h 6208152"/>
              <a:gd name="connsiteX8825" fmla="*/ 900502 w 13529165"/>
              <a:gd name="connsiteY8825" fmla="*/ 4089008 h 6208152"/>
              <a:gd name="connsiteX8826" fmla="*/ 898424 w 13529165"/>
              <a:gd name="connsiteY8826" fmla="*/ 4089151 h 6208152"/>
              <a:gd name="connsiteX8827" fmla="*/ 894333 w 13529165"/>
              <a:gd name="connsiteY8827" fmla="*/ 4089036 h 6208152"/>
              <a:gd name="connsiteX8828" fmla="*/ 896982 w 13529165"/>
              <a:gd name="connsiteY8828" fmla="*/ 4094293 h 6208152"/>
              <a:gd name="connsiteX8829" fmla="*/ 898349 w 13529165"/>
              <a:gd name="connsiteY8829" fmla="*/ 4093192 h 6208152"/>
              <a:gd name="connsiteX8830" fmla="*/ 900502 w 13529165"/>
              <a:gd name="connsiteY8830" fmla="*/ 4089008 h 6208152"/>
              <a:gd name="connsiteX8831" fmla="*/ 8019008 w 13529165"/>
              <a:gd name="connsiteY8831" fmla="*/ 4085525 h 6208152"/>
              <a:gd name="connsiteX8832" fmla="*/ 8018693 w 13529165"/>
              <a:gd name="connsiteY8832" fmla="*/ 4087535 h 6208152"/>
              <a:gd name="connsiteX8833" fmla="*/ 8020883 w 13529165"/>
              <a:gd name="connsiteY8833" fmla="*/ 4087666 h 6208152"/>
              <a:gd name="connsiteX8834" fmla="*/ 8019008 w 13529165"/>
              <a:gd name="connsiteY8834" fmla="*/ 4085525 h 6208152"/>
              <a:gd name="connsiteX8835" fmla="*/ 3550411 w 13529165"/>
              <a:gd name="connsiteY8835" fmla="*/ 4085525 h 6208152"/>
              <a:gd name="connsiteX8836" fmla="*/ 3550095 w 13529165"/>
              <a:gd name="connsiteY8836" fmla="*/ 4087535 h 6208152"/>
              <a:gd name="connsiteX8837" fmla="*/ 3552284 w 13529165"/>
              <a:gd name="connsiteY8837" fmla="*/ 4087666 h 6208152"/>
              <a:gd name="connsiteX8838" fmla="*/ 3550411 w 13529165"/>
              <a:gd name="connsiteY8838" fmla="*/ 4085525 h 6208152"/>
              <a:gd name="connsiteX8839" fmla="*/ 10921667 w 13529165"/>
              <a:gd name="connsiteY8839" fmla="*/ 4080108 h 6208152"/>
              <a:gd name="connsiteX8840" fmla="*/ 10918739 w 13529165"/>
              <a:gd name="connsiteY8840" fmla="*/ 4084507 h 6208152"/>
              <a:gd name="connsiteX8841" fmla="*/ 10924486 w 13529165"/>
              <a:gd name="connsiteY8841" fmla="*/ 4085095 h 6208152"/>
              <a:gd name="connsiteX8842" fmla="*/ 10924369 w 13529165"/>
              <a:gd name="connsiteY8842" fmla="*/ 4084365 h 6208152"/>
              <a:gd name="connsiteX8843" fmla="*/ 10921667 w 13529165"/>
              <a:gd name="connsiteY8843" fmla="*/ 4080108 h 6208152"/>
              <a:gd name="connsiteX8844" fmla="*/ 6452490 w 13529165"/>
              <a:gd name="connsiteY8844" fmla="*/ 4080108 h 6208152"/>
              <a:gd name="connsiteX8845" fmla="*/ 6449561 w 13529165"/>
              <a:gd name="connsiteY8845" fmla="*/ 4084508 h 6208152"/>
              <a:gd name="connsiteX8846" fmla="*/ 6455309 w 13529165"/>
              <a:gd name="connsiteY8846" fmla="*/ 4085095 h 6208152"/>
              <a:gd name="connsiteX8847" fmla="*/ 6455192 w 13529165"/>
              <a:gd name="connsiteY8847" fmla="*/ 4084365 h 6208152"/>
              <a:gd name="connsiteX8848" fmla="*/ 6452490 w 13529165"/>
              <a:gd name="connsiteY8848" fmla="*/ 4080108 h 6208152"/>
              <a:gd name="connsiteX8849" fmla="*/ 897623 w 13529165"/>
              <a:gd name="connsiteY8849" fmla="*/ 4080108 h 6208152"/>
              <a:gd name="connsiteX8850" fmla="*/ 894694 w 13529165"/>
              <a:gd name="connsiteY8850" fmla="*/ 4084508 h 6208152"/>
              <a:gd name="connsiteX8851" fmla="*/ 900442 w 13529165"/>
              <a:gd name="connsiteY8851" fmla="*/ 4085095 h 6208152"/>
              <a:gd name="connsiteX8852" fmla="*/ 900325 w 13529165"/>
              <a:gd name="connsiteY8852" fmla="*/ 4084365 h 6208152"/>
              <a:gd name="connsiteX8853" fmla="*/ 897623 w 13529165"/>
              <a:gd name="connsiteY8853" fmla="*/ 4080108 h 6208152"/>
              <a:gd name="connsiteX8854" fmla="*/ 8024523 w 13529165"/>
              <a:gd name="connsiteY8854" fmla="*/ 4079323 h 6208152"/>
              <a:gd name="connsiteX8855" fmla="*/ 8026288 w 13529165"/>
              <a:gd name="connsiteY8855" fmla="*/ 4083458 h 6208152"/>
              <a:gd name="connsiteX8856" fmla="*/ 8026282 w 13529165"/>
              <a:gd name="connsiteY8856" fmla="*/ 4083534 h 6208152"/>
              <a:gd name="connsiteX8857" fmla="*/ 8027032 w 13529165"/>
              <a:gd name="connsiteY8857" fmla="*/ 4079747 h 6208152"/>
              <a:gd name="connsiteX8858" fmla="*/ 8024523 w 13529165"/>
              <a:gd name="connsiteY8858" fmla="*/ 4079323 h 6208152"/>
              <a:gd name="connsiteX8859" fmla="*/ 3555923 w 13529165"/>
              <a:gd name="connsiteY8859" fmla="*/ 4079323 h 6208152"/>
              <a:gd name="connsiteX8860" fmla="*/ 3557689 w 13529165"/>
              <a:gd name="connsiteY8860" fmla="*/ 4083458 h 6208152"/>
              <a:gd name="connsiteX8861" fmla="*/ 3557681 w 13529165"/>
              <a:gd name="connsiteY8861" fmla="*/ 4083534 h 6208152"/>
              <a:gd name="connsiteX8862" fmla="*/ 3558430 w 13529165"/>
              <a:gd name="connsiteY8862" fmla="*/ 4079747 h 6208152"/>
              <a:gd name="connsiteX8863" fmla="*/ 3555923 w 13529165"/>
              <a:gd name="connsiteY8863" fmla="*/ 4079323 h 6208152"/>
              <a:gd name="connsiteX8864" fmla="*/ 11220586 w 13529165"/>
              <a:gd name="connsiteY8864" fmla="*/ 4076887 h 6208152"/>
              <a:gd name="connsiteX8865" fmla="*/ 11240759 w 13529165"/>
              <a:gd name="connsiteY8865" fmla="*/ 4077918 h 6208152"/>
              <a:gd name="connsiteX8866" fmla="*/ 11254265 w 13529165"/>
              <a:gd name="connsiteY8866" fmla="*/ 4089713 h 6208152"/>
              <a:gd name="connsiteX8867" fmla="*/ 11220589 w 13529165"/>
              <a:gd name="connsiteY8867" fmla="*/ 4100529 h 6208152"/>
              <a:gd name="connsiteX8868" fmla="*/ 11186902 w 13529165"/>
              <a:gd name="connsiteY8868" fmla="*/ 4089713 h 6208152"/>
              <a:gd name="connsiteX8869" fmla="*/ 11200403 w 13529165"/>
              <a:gd name="connsiteY8869" fmla="*/ 4077918 h 6208152"/>
              <a:gd name="connsiteX8870" fmla="*/ 11220586 w 13529165"/>
              <a:gd name="connsiteY8870" fmla="*/ 4076887 h 6208152"/>
              <a:gd name="connsiteX8871" fmla="*/ 11003366 w 13529165"/>
              <a:gd name="connsiteY8871" fmla="*/ 4076887 h 6208152"/>
              <a:gd name="connsiteX8872" fmla="*/ 11013254 w 13529165"/>
              <a:gd name="connsiteY8872" fmla="*/ 4076994 h 6208152"/>
              <a:gd name="connsiteX8873" fmla="*/ 11055232 w 13529165"/>
              <a:gd name="connsiteY8873" fmla="*/ 4086849 h 6208152"/>
              <a:gd name="connsiteX8874" fmla="*/ 11058158 w 13529165"/>
              <a:gd name="connsiteY8874" fmla="*/ 4092007 h 6208152"/>
              <a:gd name="connsiteX8875" fmla="*/ 11055091 w 13529165"/>
              <a:gd name="connsiteY8875" fmla="*/ 4097775 h 6208152"/>
              <a:gd name="connsiteX8876" fmla="*/ 11027661 w 13529165"/>
              <a:gd name="connsiteY8876" fmla="*/ 4106658 h 6208152"/>
              <a:gd name="connsiteX8877" fmla="*/ 10988533 w 13529165"/>
              <a:gd name="connsiteY8877" fmla="*/ 4101011 h 6208152"/>
              <a:gd name="connsiteX8878" fmla="*/ 10976889 w 13529165"/>
              <a:gd name="connsiteY8878" fmla="*/ 4087177 h 6208152"/>
              <a:gd name="connsiteX8879" fmla="*/ 11003366 w 13529165"/>
              <a:gd name="connsiteY8879" fmla="*/ 4076887 h 6208152"/>
              <a:gd name="connsiteX8880" fmla="*/ 6751408 w 13529165"/>
              <a:gd name="connsiteY8880" fmla="*/ 4076887 h 6208152"/>
              <a:gd name="connsiteX8881" fmla="*/ 6771581 w 13529165"/>
              <a:gd name="connsiteY8881" fmla="*/ 4077919 h 6208152"/>
              <a:gd name="connsiteX8882" fmla="*/ 6785088 w 13529165"/>
              <a:gd name="connsiteY8882" fmla="*/ 4089713 h 6208152"/>
              <a:gd name="connsiteX8883" fmla="*/ 6751411 w 13529165"/>
              <a:gd name="connsiteY8883" fmla="*/ 4100529 h 6208152"/>
              <a:gd name="connsiteX8884" fmla="*/ 6717725 w 13529165"/>
              <a:gd name="connsiteY8884" fmla="*/ 4089713 h 6208152"/>
              <a:gd name="connsiteX8885" fmla="*/ 6731225 w 13529165"/>
              <a:gd name="connsiteY8885" fmla="*/ 4077919 h 6208152"/>
              <a:gd name="connsiteX8886" fmla="*/ 6751408 w 13529165"/>
              <a:gd name="connsiteY8886" fmla="*/ 4076887 h 6208152"/>
              <a:gd name="connsiteX8887" fmla="*/ 6534189 w 13529165"/>
              <a:gd name="connsiteY8887" fmla="*/ 4076887 h 6208152"/>
              <a:gd name="connsiteX8888" fmla="*/ 6544076 w 13529165"/>
              <a:gd name="connsiteY8888" fmla="*/ 4076995 h 6208152"/>
              <a:gd name="connsiteX8889" fmla="*/ 6586054 w 13529165"/>
              <a:gd name="connsiteY8889" fmla="*/ 4086850 h 6208152"/>
              <a:gd name="connsiteX8890" fmla="*/ 6588980 w 13529165"/>
              <a:gd name="connsiteY8890" fmla="*/ 4092007 h 6208152"/>
              <a:gd name="connsiteX8891" fmla="*/ 6585913 w 13529165"/>
              <a:gd name="connsiteY8891" fmla="*/ 4097775 h 6208152"/>
              <a:gd name="connsiteX8892" fmla="*/ 6558483 w 13529165"/>
              <a:gd name="connsiteY8892" fmla="*/ 4106658 h 6208152"/>
              <a:gd name="connsiteX8893" fmla="*/ 6519355 w 13529165"/>
              <a:gd name="connsiteY8893" fmla="*/ 4101011 h 6208152"/>
              <a:gd name="connsiteX8894" fmla="*/ 6507711 w 13529165"/>
              <a:gd name="connsiteY8894" fmla="*/ 4087178 h 6208152"/>
              <a:gd name="connsiteX8895" fmla="*/ 6534189 w 13529165"/>
              <a:gd name="connsiteY8895" fmla="*/ 4076887 h 6208152"/>
              <a:gd name="connsiteX8896" fmla="*/ 1196538 w 13529165"/>
              <a:gd name="connsiteY8896" fmla="*/ 4076887 h 6208152"/>
              <a:gd name="connsiteX8897" fmla="*/ 1216711 w 13529165"/>
              <a:gd name="connsiteY8897" fmla="*/ 4077919 h 6208152"/>
              <a:gd name="connsiteX8898" fmla="*/ 1230217 w 13529165"/>
              <a:gd name="connsiteY8898" fmla="*/ 4089713 h 6208152"/>
              <a:gd name="connsiteX8899" fmla="*/ 1196541 w 13529165"/>
              <a:gd name="connsiteY8899" fmla="*/ 4100529 h 6208152"/>
              <a:gd name="connsiteX8900" fmla="*/ 1162855 w 13529165"/>
              <a:gd name="connsiteY8900" fmla="*/ 4089713 h 6208152"/>
              <a:gd name="connsiteX8901" fmla="*/ 1176355 w 13529165"/>
              <a:gd name="connsiteY8901" fmla="*/ 4077919 h 6208152"/>
              <a:gd name="connsiteX8902" fmla="*/ 1196538 w 13529165"/>
              <a:gd name="connsiteY8902" fmla="*/ 4076887 h 6208152"/>
              <a:gd name="connsiteX8903" fmla="*/ 979321 w 13529165"/>
              <a:gd name="connsiteY8903" fmla="*/ 4076887 h 6208152"/>
              <a:gd name="connsiteX8904" fmla="*/ 989209 w 13529165"/>
              <a:gd name="connsiteY8904" fmla="*/ 4076995 h 6208152"/>
              <a:gd name="connsiteX8905" fmla="*/ 1031186 w 13529165"/>
              <a:gd name="connsiteY8905" fmla="*/ 4086850 h 6208152"/>
              <a:gd name="connsiteX8906" fmla="*/ 1034112 w 13529165"/>
              <a:gd name="connsiteY8906" fmla="*/ 4092007 h 6208152"/>
              <a:gd name="connsiteX8907" fmla="*/ 1031045 w 13529165"/>
              <a:gd name="connsiteY8907" fmla="*/ 4097775 h 6208152"/>
              <a:gd name="connsiteX8908" fmla="*/ 1003615 w 13529165"/>
              <a:gd name="connsiteY8908" fmla="*/ 4106658 h 6208152"/>
              <a:gd name="connsiteX8909" fmla="*/ 964488 w 13529165"/>
              <a:gd name="connsiteY8909" fmla="*/ 4101011 h 6208152"/>
              <a:gd name="connsiteX8910" fmla="*/ 952844 w 13529165"/>
              <a:gd name="connsiteY8910" fmla="*/ 4087178 h 6208152"/>
              <a:gd name="connsiteX8911" fmla="*/ 979321 w 13529165"/>
              <a:gd name="connsiteY8911" fmla="*/ 4076887 h 6208152"/>
              <a:gd name="connsiteX8912" fmla="*/ 11115649 w 13529165"/>
              <a:gd name="connsiteY8912" fmla="*/ 4069882 h 6208152"/>
              <a:gd name="connsiteX8913" fmla="*/ 11116533 w 13529165"/>
              <a:gd name="connsiteY8913" fmla="*/ 4069882 h 6208152"/>
              <a:gd name="connsiteX8914" fmla="*/ 11154893 w 13529165"/>
              <a:gd name="connsiteY8914" fmla="*/ 4075766 h 6208152"/>
              <a:gd name="connsiteX8915" fmla="*/ 11166462 w 13529165"/>
              <a:gd name="connsiteY8915" fmla="*/ 4091085 h 6208152"/>
              <a:gd name="connsiteX8916" fmla="*/ 11148242 w 13529165"/>
              <a:gd name="connsiteY8916" fmla="*/ 4100529 h 6208152"/>
              <a:gd name="connsiteX8917" fmla="*/ 11141617 w 13529165"/>
              <a:gd name="connsiteY8917" fmla="*/ 4100412 h 6208152"/>
              <a:gd name="connsiteX8918" fmla="*/ 11103980 w 13529165"/>
              <a:gd name="connsiteY8918" fmla="*/ 4094994 h 6208152"/>
              <a:gd name="connsiteX8919" fmla="*/ 11088947 w 13529165"/>
              <a:gd name="connsiteY8919" fmla="*/ 4080207 h 6208152"/>
              <a:gd name="connsiteX8920" fmla="*/ 11115649 w 13529165"/>
              <a:gd name="connsiteY8920" fmla="*/ 4069882 h 6208152"/>
              <a:gd name="connsiteX8921" fmla="*/ 10884823 w 13529165"/>
              <a:gd name="connsiteY8921" fmla="*/ 4069882 h 6208152"/>
              <a:gd name="connsiteX8922" fmla="*/ 10900462 w 13529165"/>
              <a:gd name="connsiteY8922" fmla="*/ 4073471 h 6208152"/>
              <a:gd name="connsiteX8923" fmla="*/ 10908950 w 13529165"/>
              <a:gd name="connsiteY8923" fmla="*/ 4077410 h 6208152"/>
              <a:gd name="connsiteX8924" fmla="*/ 10929972 w 13529165"/>
              <a:gd name="connsiteY8924" fmla="*/ 4075945 h 6208152"/>
              <a:gd name="connsiteX8925" fmla="*/ 10938899 w 13529165"/>
              <a:gd name="connsiteY8925" fmla="*/ 4089441 h 6208152"/>
              <a:gd name="connsiteX8926" fmla="*/ 10922907 w 13529165"/>
              <a:gd name="connsiteY8926" fmla="*/ 4099524 h 6208152"/>
              <a:gd name="connsiteX8927" fmla="*/ 10910264 w 13529165"/>
              <a:gd name="connsiteY8927" fmla="*/ 4097341 h 6208152"/>
              <a:gd name="connsiteX8928" fmla="*/ 10890702 w 13529165"/>
              <a:gd name="connsiteY8928" fmla="*/ 4099625 h 6208152"/>
              <a:gd name="connsiteX8929" fmla="*/ 10888035 w 13529165"/>
              <a:gd name="connsiteY8929" fmla="*/ 4099653 h 6208152"/>
              <a:gd name="connsiteX8930" fmla="*/ 10865601 w 13529165"/>
              <a:gd name="connsiteY8930" fmla="*/ 4090744 h 6208152"/>
              <a:gd name="connsiteX8931" fmla="*/ 10869015 w 13529165"/>
              <a:gd name="connsiteY8931" fmla="*/ 4076247 h 6208152"/>
              <a:gd name="connsiteX8932" fmla="*/ 10884823 w 13529165"/>
              <a:gd name="connsiteY8932" fmla="*/ 4069882 h 6208152"/>
              <a:gd name="connsiteX8933" fmla="*/ 8324053 w 13529165"/>
              <a:gd name="connsiteY8933" fmla="*/ 4069882 h 6208152"/>
              <a:gd name="connsiteX8934" fmla="*/ 8366079 w 13529165"/>
              <a:gd name="connsiteY8934" fmla="*/ 4084766 h 6208152"/>
              <a:gd name="connsiteX8935" fmla="*/ 8326755 w 13529165"/>
              <a:gd name="connsiteY8935" fmla="*/ 4099653 h 6208152"/>
              <a:gd name="connsiteX8936" fmla="*/ 8286198 w 13529165"/>
              <a:gd name="connsiteY8936" fmla="*/ 4090047 h 6208152"/>
              <a:gd name="connsiteX8937" fmla="*/ 8286095 w 13529165"/>
              <a:gd name="connsiteY8937" fmla="*/ 4078887 h 6208152"/>
              <a:gd name="connsiteX8938" fmla="*/ 8324053 w 13529165"/>
              <a:gd name="connsiteY8938" fmla="*/ 4069882 h 6208152"/>
              <a:gd name="connsiteX8939" fmla="*/ 6646471 w 13529165"/>
              <a:gd name="connsiteY8939" fmla="*/ 4069882 h 6208152"/>
              <a:gd name="connsiteX8940" fmla="*/ 6647354 w 13529165"/>
              <a:gd name="connsiteY8940" fmla="*/ 4069882 h 6208152"/>
              <a:gd name="connsiteX8941" fmla="*/ 6685715 w 13529165"/>
              <a:gd name="connsiteY8941" fmla="*/ 4075766 h 6208152"/>
              <a:gd name="connsiteX8942" fmla="*/ 6697283 w 13529165"/>
              <a:gd name="connsiteY8942" fmla="*/ 4091085 h 6208152"/>
              <a:gd name="connsiteX8943" fmla="*/ 6679063 w 13529165"/>
              <a:gd name="connsiteY8943" fmla="*/ 4100529 h 6208152"/>
              <a:gd name="connsiteX8944" fmla="*/ 6672438 w 13529165"/>
              <a:gd name="connsiteY8944" fmla="*/ 4100413 h 6208152"/>
              <a:gd name="connsiteX8945" fmla="*/ 6634801 w 13529165"/>
              <a:gd name="connsiteY8945" fmla="*/ 4094994 h 6208152"/>
              <a:gd name="connsiteX8946" fmla="*/ 6619769 w 13529165"/>
              <a:gd name="connsiteY8946" fmla="*/ 4080207 h 6208152"/>
              <a:gd name="connsiteX8947" fmla="*/ 6646471 w 13529165"/>
              <a:gd name="connsiteY8947" fmla="*/ 4069882 h 6208152"/>
              <a:gd name="connsiteX8948" fmla="*/ 6415646 w 13529165"/>
              <a:gd name="connsiteY8948" fmla="*/ 4069882 h 6208152"/>
              <a:gd name="connsiteX8949" fmla="*/ 6431284 w 13529165"/>
              <a:gd name="connsiteY8949" fmla="*/ 4073472 h 6208152"/>
              <a:gd name="connsiteX8950" fmla="*/ 6439773 w 13529165"/>
              <a:gd name="connsiteY8950" fmla="*/ 4077411 h 6208152"/>
              <a:gd name="connsiteX8951" fmla="*/ 6460794 w 13529165"/>
              <a:gd name="connsiteY8951" fmla="*/ 4075945 h 6208152"/>
              <a:gd name="connsiteX8952" fmla="*/ 6469722 w 13529165"/>
              <a:gd name="connsiteY8952" fmla="*/ 4089441 h 6208152"/>
              <a:gd name="connsiteX8953" fmla="*/ 6453729 w 13529165"/>
              <a:gd name="connsiteY8953" fmla="*/ 4099525 h 6208152"/>
              <a:gd name="connsiteX8954" fmla="*/ 6441087 w 13529165"/>
              <a:gd name="connsiteY8954" fmla="*/ 4097341 h 6208152"/>
              <a:gd name="connsiteX8955" fmla="*/ 6421524 w 13529165"/>
              <a:gd name="connsiteY8955" fmla="*/ 4099626 h 6208152"/>
              <a:gd name="connsiteX8956" fmla="*/ 6418858 w 13529165"/>
              <a:gd name="connsiteY8956" fmla="*/ 4099653 h 6208152"/>
              <a:gd name="connsiteX8957" fmla="*/ 6396423 w 13529165"/>
              <a:gd name="connsiteY8957" fmla="*/ 4090745 h 6208152"/>
              <a:gd name="connsiteX8958" fmla="*/ 6399837 w 13529165"/>
              <a:gd name="connsiteY8958" fmla="*/ 4076248 h 6208152"/>
              <a:gd name="connsiteX8959" fmla="*/ 6415646 w 13529165"/>
              <a:gd name="connsiteY8959" fmla="*/ 4069882 h 6208152"/>
              <a:gd name="connsiteX8960" fmla="*/ 3855832 w 13529165"/>
              <a:gd name="connsiteY8960" fmla="*/ 4069882 h 6208152"/>
              <a:gd name="connsiteX8961" fmla="*/ 3897394 w 13529165"/>
              <a:gd name="connsiteY8961" fmla="*/ 4084766 h 6208152"/>
              <a:gd name="connsiteX8962" fmla="*/ 3858505 w 13529165"/>
              <a:gd name="connsiteY8962" fmla="*/ 4099653 h 6208152"/>
              <a:gd name="connsiteX8963" fmla="*/ 3818395 w 13529165"/>
              <a:gd name="connsiteY8963" fmla="*/ 4090047 h 6208152"/>
              <a:gd name="connsiteX8964" fmla="*/ 3818294 w 13529165"/>
              <a:gd name="connsiteY8964" fmla="*/ 4078887 h 6208152"/>
              <a:gd name="connsiteX8965" fmla="*/ 3855832 w 13529165"/>
              <a:gd name="connsiteY8965" fmla="*/ 4069882 h 6208152"/>
              <a:gd name="connsiteX8966" fmla="*/ 1091602 w 13529165"/>
              <a:gd name="connsiteY8966" fmla="*/ 4069882 h 6208152"/>
              <a:gd name="connsiteX8967" fmla="*/ 1092486 w 13529165"/>
              <a:gd name="connsiteY8967" fmla="*/ 4069882 h 6208152"/>
              <a:gd name="connsiteX8968" fmla="*/ 1130845 w 13529165"/>
              <a:gd name="connsiteY8968" fmla="*/ 4075766 h 6208152"/>
              <a:gd name="connsiteX8969" fmla="*/ 1142413 w 13529165"/>
              <a:gd name="connsiteY8969" fmla="*/ 4091085 h 6208152"/>
              <a:gd name="connsiteX8970" fmla="*/ 1124194 w 13529165"/>
              <a:gd name="connsiteY8970" fmla="*/ 4100529 h 6208152"/>
              <a:gd name="connsiteX8971" fmla="*/ 1117569 w 13529165"/>
              <a:gd name="connsiteY8971" fmla="*/ 4100413 h 6208152"/>
              <a:gd name="connsiteX8972" fmla="*/ 1079932 w 13529165"/>
              <a:gd name="connsiteY8972" fmla="*/ 4094994 h 6208152"/>
              <a:gd name="connsiteX8973" fmla="*/ 1064900 w 13529165"/>
              <a:gd name="connsiteY8973" fmla="*/ 4080207 h 6208152"/>
              <a:gd name="connsiteX8974" fmla="*/ 1091602 w 13529165"/>
              <a:gd name="connsiteY8974" fmla="*/ 4069882 h 6208152"/>
              <a:gd name="connsiteX8975" fmla="*/ 860780 w 13529165"/>
              <a:gd name="connsiteY8975" fmla="*/ 4069882 h 6208152"/>
              <a:gd name="connsiteX8976" fmla="*/ 876418 w 13529165"/>
              <a:gd name="connsiteY8976" fmla="*/ 4073472 h 6208152"/>
              <a:gd name="connsiteX8977" fmla="*/ 884906 w 13529165"/>
              <a:gd name="connsiteY8977" fmla="*/ 4077411 h 6208152"/>
              <a:gd name="connsiteX8978" fmla="*/ 905928 w 13529165"/>
              <a:gd name="connsiteY8978" fmla="*/ 4075945 h 6208152"/>
              <a:gd name="connsiteX8979" fmla="*/ 914855 w 13529165"/>
              <a:gd name="connsiteY8979" fmla="*/ 4089441 h 6208152"/>
              <a:gd name="connsiteX8980" fmla="*/ 898863 w 13529165"/>
              <a:gd name="connsiteY8980" fmla="*/ 4099525 h 6208152"/>
              <a:gd name="connsiteX8981" fmla="*/ 886220 w 13529165"/>
              <a:gd name="connsiteY8981" fmla="*/ 4097341 h 6208152"/>
              <a:gd name="connsiteX8982" fmla="*/ 866658 w 13529165"/>
              <a:gd name="connsiteY8982" fmla="*/ 4099626 h 6208152"/>
              <a:gd name="connsiteX8983" fmla="*/ 863992 w 13529165"/>
              <a:gd name="connsiteY8983" fmla="*/ 4099653 h 6208152"/>
              <a:gd name="connsiteX8984" fmla="*/ 841558 w 13529165"/>
              <a:gd name="connsiteY8984" fmla="*/ 4090745 h 6208152"/>
              <a:gd name="connsiteX8985" fmla="*/ 844972 w 13529165"/>
              <a:gd name="connsiteY8985" fmla="*/ 4076248 h 6208152"/>
              <a:gd name="connsiteX8986" fmla="*/ 860780 w 13529165"/>
              <a:gd name="connsiteY8986" fmla="*/ 4069882 h 6208152"/>
              <a:gd name="connsiteX8987" fmla="*/ 8020131 w 13529165"/>
              <a:gd name="connsiteY8987" fmla="*/ 4067255 h 6208152"/>
              <a:gd name="connsiteX8988" fmla="*/ 8036762 w 13529165"/>
              <a:gd name="connsiteY8988" fmla="*/ 4083458 h 6208152"/>
              <a:gd name="connsiteX8989" fmla="*/ 8023724 w 13529165"/>
              <a:gd name="connsiteY8989" fmla="*/ 4099653 h 6208152"/>
              <a:gd name="connsiteX8990" fmla="*/ 8013259 w 13529165"/>
              <a:gd name="connsiteY8990" fmla="*/ 4094746 h 6208152"/>
              <a:gd name="connsiteX8991" fmla="*/ 7995987 w 13529165"/>
              <a:gd name="connsiteY8991" fmla="*/ 4099563 h 6208152"/>
              <a:gd name="connsiteX8992" fmla="*/ 7976853 w 13529165"/>
              <a:gd name="connsiteY8992" fmla="*/ 4090836 h 6208152"/>
              <a:gd name="connsiteX8993" fmla="*/ 7985574 w 13529165"/>
              <a:gd name="connsiteY8993" fmla="*/ 4074947 h 6208152"/>
              <a:gd name="connsiteX8994" fmla="*/ 8011983 w 13529165"/>
              <a:gd name="connsiteY8994" fmla="*/ 4069594 h 6208152"/>
              <a:gd name="connsiteX8995" fmla="*/ 8020131 w 13529165"/>
              <a:gd name="connsiteY8995" fmla="*/ 4067255 h 6208152"/>
              <a:gd name="connsiteX8996" fmla="*/ 7911584 w 13529165"/>
              <a:gd name="connsiteY8996" fmla="*/ 4067255 h 6208152"/>
              <a:gd name="connsiteX8997" fmla="*/ 7929537 w 13529165"/>
              <a:gd name="connsiteY8997" fmla="*/ 4078227 h 6208152"/>
              <a:gd name="connsiteX8998" fmla="*/ 7929908 w 13529165"/>
              <a:gd name="connsiteY8998" fmla="*/ 4092172 h 6208152"/>
              <a:gd name="connsiteX8999" fmla="*/ 7915154 w 13529165"/>
              <a:gd name="connsiteY8999" fmla="*/ 4099653 h 6208152"/>
              <a:gd name="connsiteX9000" fmla="*/ 7895752 w 13529165"/>
              <a:gd name="connsiteY9000" fmla="*/ 4083457 h 6208152"/>
              <a:gd name="connsiteX9001" fmla="*/ 7911584 w 13529165"/>
              <a:gd name="connsiteY9001" fmla="*/ 4067255 h 6208152"/>
              <a:gd name="connsiteX9002" fmla="*/ 3551532 w 13529165"/>
              <a:gd name="connsiteY9002" fmla="*/ 4067255 h 6208152"/>
              <a:gd name="connsiteX9003" fmla="*/ 3568159 w 13529165"/>
              <a:gd name="connsiteY9003" fmla="*/ 4083458 h 6208152"/>
              <a:gd name="connsiteX9004" fmla="*/ 3555125 w 13529165"/>
              <a:gd name="connsiteY9004" fmla="*/ 4099653 h 6208152"/>
              <a:gd name="connsiteX9005" fmla="*/ 3544662 w 13529165"/>
              <a:gd name="connsiteY9005" fmla="*/ 4094746 h 6208152"/>
              <a:gd name="connsiteX9006" fmla="*/ 3527394 w 13529165"/>
              <a:gd name="connsiteY9006" fmla="*/ 4099563 h 6208152"/>
              <a:gd name="connsiteX9007" fmla="*/ 3508260 w 13529165"/>
              <a:gd name="connsiteY9007" fmla="*/ 4090836 h 6208152"/>
              <a:gd name="connsiteX9008" fmla="*/ 3516980 w 13529165"/>
              <a:gd name="connsiteY9008" fmla="*/ 4074947 h 6208152"/>
              <a:gd name="connsiteX9009" fmla="*/ 3543386 w 13529165"/>
              <a:gd name="connsiteY9009" fmla="*/ 4069594 h 6208152"/>
              <a:gd name="connsiteX9010" fmla="*/ 3551532 w 13529165"/>
              <a:gd name="connsiteY9010" fmla="*/ 4067255 h 6208152"/>
              <a:gd name="connsiteX9011" fmla="*/ 3443014 w 13529165"/>
              <a:gd name="connsiteY9011" fmla="*/ 4067255 h 6208152"/>
              <a:gd name="connsiteX9012" fmla="*/ 3460963 w 13529165"/>
              <a:gd name="connsiteY9012" fmla="*/ 4078227 h 6208152"/>
              <a:gd name="connsiteX9013" fmla="*/ 3461333 w 13529165"/>
              <a:gd name="connsiteY9013" fmla="*/ 4092172 h 6208152"/>
              <a:gd name="connsiteX9014" fmla="*/ 3446582 w 13529165"/>
              <a:gd name="connsiteY9014" fmla="*/ 4099653 h 6208152"/>
              <a:gd name="connsiteX9015" fmla="*/ 3427185 w 13529165"/>
              <a:gd name="connsiteY9015" fmla="*/ 4083457 h 6208152"/>
              <a:gd name="connsiteX9016" fmla="*/ 3443014 w 13529165"/>
              <a:gd name="connsiteY9016" fmla="*/ 4067255 h 6208152"/>
              <a:gd name="connsiteX9017" fmla="*/ 11016616 w 13529165"/>
              <a:gd name="connsiteY9017" fmla="*/ 4013842 h 6208152"/>
              <a:gd name="connsiteX9018" fmla="*/ 11029631 w 13529165"/>
              <a:gd name="connsiteY9018" fmla="*/ 4018756 h 6208152"/>
              <a:gd name="connsiteX9019" fmla="*/ 11033639 w 13529165"/>
              <a:gd name="connsiteY9019" fmla="*/ 4029044 h 6208152"/>
              <a:gd name="connsiteX9020" fmla="*/ 11026407 w 13529165"/>
              <a:gd name="connsiteY9020" fmla="*/ 4048040 h 6208152"/>
              <a:gd name="connsiteX9021" fmla="*/ 11013121 w 13529165"/>
              <a:gd name="connsiteY9021" fmla="*/ 4058499 h 6208152"/>
              <a:gd name="connsiteX9022" fmla="*/ 11001725 w 13529165"/>
              <a:gd name="connsiteY9022" fmla="*/ 4045956 h 6208152"/>
              <a:gd name="connsiteX9023" fmla="*/ 10995802 w 13529165"/>
              <a:gd name="connsiteY9023" fmla="*/ 4045962 h 6208152"/>
              <a:gd name="connsiteX9024" fmla="*/ 10992215 w 13529165"/>
              <a:gd name="connsiteY9024" fmla="*/ 4040371 h 6208152"/>
              <a:gd name="connsiteX9025" fmla="*/ 10993616 w 13529165"/>
              <a:gd name="connsiteY9025" fmla="*/ 4025955 h 6208152"/>
              <a:gd name="connsiteX9026" fmla="*/ 11016616 w 13529165"/>
              <a:gd name="connsiteY9026" fmla="*/ 4013842 h 6208152"/>
              <a:gd name="connsiteX9027" fmla="*/ 6547438 w 13529165"/>
              <a:gd name="connsiteY9027" fmla="*/ 4013842 h 6208152"/>
              <a:gd name="connsiteX9028" fmla="*/ 6560454 w 13529165"/>
              <a:gd name="connsiteY9028" fmla="*/ 4018757 h 6208152"/>
              <a:gd name="connsiteX9029" fmla="*/ 6564461 w 13529165"/>
              <a:gd name="connsiteY9029" fmla="*/ 4029044 h 6208152"/>
              <a:gd name="connsiteX9030" fmla="*/ 6557229 w 13529165"/>
              <a:gd name="connsiteY9030" fmla="*/ 4048040 h 6208152"/>
              <a:gd name="connsiteX9031" fmla="*/ 6543943 w 13529165"/>
              <a:gd name="connsiteY9031" fmla="*/ 4058499 h 6208152"/>
              <a:gd name="connsiteX9032" fmla="*/ 6532547 w 13529165"/>
              <a:gd name="connsiteY9032" fmla="*/ 4045956 h 6208152"/>
              <a:gd name="connsiteX9033" fmla="*/ 6526624 w 13529165"/>
              <a:gd name="connsiteY9033" fmla="*/ 4045962 h 6208152"/>
              <a:gd name="connsiteX9034" fmla="*/ 6523037 w 13529165"/>
              <a:gd name="connsiteY9034" fmla="*/ 4040372 h 6208152"/>
              <a:gd name="connsiteX9035" fmla="*/ 6524438 w 13529165"/>
              <a:gd name="connsiteY9035" fmla="*/ 4025955 h 6208152"/>
              <a:gd name="connsiteX9036" fmla="*/ 6547438 w 13529165"/>
              <a:gd name="connsiteY9036" fmla="*/ 4013842 h 6208152"/>
              <a:gd name="connsiteX9037" fmla="*/ 992571 w 13529165"/>
              <a:gd name="connsiteY9037" fmla="*/ 4013842 h 6208152"/>
              <a:gd name="connsiteX9038" fmla="*/ 1005586 w 13529165"/>
              <a:gd name="connsiteY9038" fmla="*/ 4018757 h 6208152"/>
              <a:gd name="connsiteX9039" fmla="*/ 1009594 w 13529165"/>
              <a:gd name="connsiteY9039" fmla="*/ 4029044 h 6208152"/>
              <a:gd name="connsiteX9040" fmla="*/ 1002361 w 13529165"/>
              <a:gd name="connsiteY9040" fmla="*/ 4048040 h 6208152"/>
              <a:gd name="connsiteX9041" fmla="*/ 989075 w 13529165"/>
              <a:gd name="connsiteY9041" fmla="*/ 4058499 h 6208152"/>
              <a:gd name="connsiteX9042" fmla="*/ 977680 w 13529165"/>
              <a:gd name="connsiteY9042" fmla="*/ 4045956 h 6208152"/>
              <a:gd name="connsiteX9043" fmla="*/ 971757 w 13529165"/>
              <a:gd name="connsiteY9043" fmla="*/ 4045962 h 6208152"/>
              <a:gd name="connsiteX9044" fmla="*/ 968170 w 13529165"/>
              <a:gd name="connsiteY9044" fmla="*/ 4040372 h 6208152"/>
              <a:gd name="connsiteX9045" fmla="*/ 969571 w 13529165"/>
              <a:gd name="connsiteY9045" fmla="*/ 4025955 h 6208152"/>
              <a:gd name="connsiteX9046" fmla="*/ 992571 w 13529165"/>
              <a:gd name="connsiteY9046" fmla="*/ 4013842 h 6208152"/>
              <a:gd name="connsiteX9047" fmla="*/ 9686956 w 13529165"/>
              <a:gd name="connsiteY9047" fmla="*/ 4000198 h 6208152"/>
              <a:gd name="connsiteX9048" fmla="*/ 9686915 w 13529165"/>
              <a:gd name="connsiteY9048" fmla="*/ 4000219 h 6208152"/>
              <a:gd name="connsiteX9049" fmla="*/ 9686833 w 13529165"/>
              <a:gd name="connsiteY9049" fmla="*/ 4000308 h 6208152"/>
              <a:gd name="connsiteX9050" fmla="*/ 9686972 w 13529165"/>
              <a:gd name="connsiteY9050" fmla="*/ 4000323 h 6208152"/>
              <a:gd name="connsiteX9051" fmla="*/ 9686956 w 13529165"/>
              <a:gd name="connsiteY9051" fmla="*/ 4000198 h 6208152"/>
              <a:gd name="connsiteX9052" fmla="*/ 5217865 w 13529165"/>
              <a:gd name="connsiteY9052" fmla="*/ 4000198 h 6208152"/>
              <a:gd name="connsiteX9053" fmla="*/ 5217824 w 13529165"/>
              <a:gd name="connsiteY9053" fmla="*/ 4000219 h 6208152"/>
              <a:gd name="connsiteX9054" fmla="*/ 5217742 w 13529165"/>
              <a:gd name="connsiteY9054" fmla="*/ 4000308 h 6208152"/>
              <a:gd name="connsiteX9055" fmla="*/ 5217881 w 13529165"/>
              <a:gd name="connsiteY9055" fmla="*/ 4000323 h 6208152"/>
              <a:gd name="connsiteX9056" fmla="*/ 5217865 w 13529165"/>
              <a:gd name="connsiteY9056" fmla="*/ 4000198 h 6208152"/>
              <a:gd name="connsiteX9057" fmla="*/ 9694328 w 13529165"/>
              <a:gd name="connsiteY9057" fmla="*/ 3998179 h 6208152"/>
              <a:gd name="connsiteX9058" fmla="*/ 9694590 w 13529165"/>
              <a:gd name="connsiteY9058" fmla="*/ 3998801 h 6208152"/>
              <a:gd name="connsiteX9059" fmla="*/ 9695279 w 13529165"/>
              <a:gd name="connsiteY9059" fmla="*/ 3998409 h 6208152"/>
              <a:gd name="connsiteX9060" fmla="*/ 9694328 w 13529165"/>
              <a:gd name="connsiteY9060" fmla="*/ 3998179 h 6208152"/>
              <a:gd name="connsiteX9061" fmla="*/ 5225235 w 13529165"/>
              <a:gd name="connsiteY9061" fmla="*/ 3998179 h 6208152"/>
              <a:gd name="connsiteX9062" fmla="*/ 5225497 w 13529165"/>
              <a:gd name="connsiteY9062" fmla="*/ 3998801 h 6208152"/>
              <a:gd name="connsiteX9063" fmla="*/ 5226186 w 13529165"/>
              <a:gd name="connsiteY9063" fmla="*/ 3998409 h 6208152"/>
              <a:gd name="connsiteX9064" fmla="*/ 5225235 w 13529165"/>
              <a:gd name="connsiteY9064" fmla="*/ 3998179 h 6208152"/>
              <a:gd name="connsiteX9065" fmla="*/ 9689121 w 13529165"/>
              <a:gd name="connsiteY9065" fmla="*/ 3979693 h 6208152"/>
              <a:gd name="connsiteX9066" fmla="*/ 9704594 w 13529165"/>
              <a:gd name="connsiteY9066" fmla="*/ 3995585 h 6208152"/>
              <a:gd name="connsiteX9067" fmla="*/ 9703430 w 13529165"/>
              <a:gd name="connsiteY9067" fmla="*/ 4013005 h 6208152"/>
              <a:gd name="connsiteX9068" fmla="*/ 9700420 w 13529165"/>
              <a:gd name="connsiteY9068" fmla="*/ 4016106 h 6208152"/>
              <a:gd name="connsiteX9069" fmla="*/ 9705094 w 13529165"/>
              <a:gd name="connsiteY9069" fmla="*/ 4032594 h 6208152"/>
              <a:gd name="connsiteX9070" fmla="*/ 9707021 w 13529165"/>
              <a:gd name="connsiteY9070" fmla="*/ 4061805 h 6208152"/>
              <a:gd name="connsiteX9071" fmla="*/ 9766406 w 13529165"/>
              <a:gd name="connsiteY9071" fmla="*/ 4059379 h 6208152"/>
              <a:gd name="connsiteX9072" fmla="*/ 9790038 w 13529165"/>
              <a:gd name="connsiteY9072" fmla="*/ 4059185 h 6208152"/>
              <a:gd name="connsiteX9073" fmla="*/ 9850595 w 13529165"/>
              <a:gd name="connsiteY9073" fmla="*/ 4069430 h 6208152"/>
              <a:gd name="connsiteX9074" fmla="*/ 9848233 w 13529165"/>
              <a:gd name="connsiteY9074" fmla="*/ 4081687 h 6208152"/>
              <a:gd name="connsiteX9075" fmla="*/ 9749341 w 13529165"/>
              <a:gd name="connsiteY9075" fmla="*/ 4092648 h 6208152"/>
              <a:gd name="connsiteX9076" fmla="*/ 9685398 w 13529165"/>
              <a:gd name="connsiteY9076" fmla="*/ 4084642 h 6208152"/>
              <a:gd name="connsiteX9077" fmla="*/ 9682823 w 13529165"/>
              <a:gd name="connsiteY9077" fmla="*/ 4071992 h 6208152"/>
              <a:gd name="connsiteX9078" fmla="*/ 9685923 w 13529165"/>
              <a:gd name="connsiteY9078" fmla="*/ 4067333 h 6208152"/>
              <a:gd name="connsiteX9079" fmla="*/ 9685718 w 13529165"/>
              <a:gd name="connsiteY9079" fmla="*/ 4067076 h 6208152"/>
              <a:gd name="connsiteX9080" fmla="*/ 9677805 w 13529165"/>
              <a:gd name="connsiteY9080" fmla="*/ 4020221 h 6208152"/>
              <a:gd name="connsiteX9081" fmla="*/ 9680995 w 13529165"/>
              <a:gd name="connsiteY9081" fmla="*/ 4013020 h 6208152"/>
              <a:gd name="connsiteX9082" fmla="*/ 9676337 w 13529165"/>
              <a:gd name="connsiteY9082" fmla="*/ 3999194 h 6208152"/>
              <a:gd name="connsiteX9083" fmla="*/ 9689121 w 13529165"/>
              <a:gd name="connsiteY9083" fmla="*/ 3979693 h 6208152"/>
              <a:gd name="connsiteX9084" fmla="*/ 7010271 w 13529165"/>
              <a:gd name="connsiteY9084" fmla="*/ 3979134 h 6208152"/>
              <a:gd name="connsiteX9085" fmla="*/ 7010371 w 13529165"/>
              <a:gd name="connsiteY9085" fmla="*/ 3980730 h 6208152"/>
              <a:gd name="connsiteX9086" fmla="*/ 7010299 w 13529165"/>
              <a:gd name="connsiteY9086" fmla="*/ 3984569 h 6208152"/>
              <a:gd name="connsiteX9087" fmla="*/ 7015407 w 13529165"/>
              <a:gd name="connsiteY9087" fmla="*/ 3982106 h 6208152"/>
              <a:gd name="connsiteX9088" fmla="*/ 7014834 w 13529165"/>
              <a:gd name="connsiteY9088" fmla="*/ 3981428 h 6208152"/>
              <a:gd name="connsiteX9089" fmla="*/ 7010271 w 13529165"/>
              <a:gd name="connsiteY9089" fmla="*/ 3979134 h 6208152"/>
              <a:gd name="connsiteX9090" fmla="*/ 2541922 w 13529165"/>
              <a:gd name="connsiteY9090" fmla="*/ 3979134 h 6208152"/>
              <a:gd name="connsiteX9091" fmla="*/ 2542022 w 13529165"/>
              <a:gd name="connsiteY9091" fmla="*/ 3980730 h 6208152"/>
              <a:gd name="connsiteX9092" fmla="*/ 2541950 w 13529165"/>
              <a:gd name="connsiteY9092" fmla="*/ 3984569 h 6208152"/>
              <a:gd name="connsiteX9093" fmla="*/ 2547056 w 13529165"/>
              <a:gd name="connsiteY9093" fmla="*/ 3982106 h 6208152"/>
              <a:gd name="connsiteX9094" fmla="*/ 2546483 w 13529165"/>
              <a:gd name="connsiteY9094" fmla="*/ 3981428 h 6208152"/>
              <a:gd name="connsiteX9095" fmla="*/ 2541922 w 13529165"/>
              <a:gd name="connsiteY9095" fmla="*/ 3979134 h 6208152"/>
              <a:gd name="connsiteX9096" fmla="*/ 7919824 w 13529165"/>
              <a:gd name="connsiteY9096" fmla="*/ 3965449 h 6208152"/>
              <a:gd name="connsiteX9097" fmla="*/ 7915455 w 13529165"/>
              <a:gd name="connsiteY9097" fmla="*/ 3969211 h 6208152"/>
              <a:gd name="connsiteX9098" fmla="*/ 7914132 w 13529165"/>
              <a:gd name="connsiteY9098" fmla="*/ 3969759 h 6208152"/>
              <a:gd name="connsiteX9099" fmla="*/ 7915611 w 13529165"/>
              <a:gd name="connsiteY9099" fmla="*/ 3970574 h 6208152"/>
              <a:gd name="connsiteX9100" fmla="*/ 7920095 w 13529165"/>
              <a:gd name="connsiteY9100" fmla="*/ 3966565 h 6208152"/>
              <a:gd name="connsiteX9101" fmla="*/ 7919824 w 13529165"/>
              <a:gd name="connsiteY9101" fmla="*/ 3965449 h 6208152"/>
              <a:gd name="connsiteX9102" fmla="*/ 3451251 w 13529165"/>
              <a:gd name="connsiteY9102" fmla="*/ 3965449 h 6208152"/>
              <a:gd name="connsiteX9103" fmla="*/ 3446884 w 13529165"/>
              <a:gd name="connsiteY9103" fmla="*/ 3969211 h 6208152"/>
              <a:gd name="connsiteX9104" fmla="*/ 3445561 w 13529165"/>
              <a:gd name="connsiteY9104" fmla="*/ 3969759 h 6208152"/>
              <a:gd name="connsiteX9105" fmla="*/ 3447038 w 13529165"/>
              <a:gd name="connsiteY9105" fmla="*/ 3970574 h 6208152"/>
              <a:gd name="connsiteX9106" fmla="*/ 3451523 w 13529165"/>
              <a:gd name="connsiteY9106" fmla="*/ 3966565 h 6208152"/>
              <a:gd name="connsiteX9107" fmla="*/ 3451251 w 13529165"/>
              <a:gd name="connsiteY9107" fmla="*/ 3965449 h 6208152"/>
              <a:gd name="connsiteX9108" fmla="*/ 7912559 w 13529165"/>
              <a:gd name="connsiteY9108" fmla="*/ 3959843 h 6208152"/>
              <a:gd name="connsiteX9109" fmla="*/ 7911317 w 13529165"/>
              <a:gd name="connsiteY9109" fmla="*/ 3959957 h 6208152"/>
              <a:gd name="connsiteX9110" fmla="*/ 7910823 w 13529165"/>
              <a:gd name="connsiteY9110" fmla="*/ 3962861 h 6208152"/>
              <a:gd name="connsiteX9111" fmla="*/ 7910835 w 13529165"/>
              <a:gd name="connsiteY9111" fmla="*/ 3962953 h 6208152"/>
              <a:gd name="connsiteX9112" fmla="*/ 7914925 w 13529165"/>
              <a:gd name="connsiteY9112" fmla="*/ 3960332 h 6208152"/>
              <a:gd name="connsiteX9113" fmla="*/ 7912559 w 13529165"/>
              <a:gd name="connsiteY9113" fmla="*/ 3959843 h 6208152"/>
              <a:gd name="connsiteX9114" fmla="*/ 3443987 w 13529165"/>
              <a:gd name="connsiteY9114" fmla="*/ 3959843 h 6208152"/>
              <a:gd name="connsiteX9115" fmla="*/ 3442747 w 13529165"/>
              <a:gd name="connsiteY9115" fmla="*/ 3959957 h 6208152"/>
              <a:gd name="connsiteX9116" fmla="*/ 3442252 w 13529165"/>
              <a:gd name="connsiteY9116" fmla="*/ 3962861 h 6208152"/>
              <a:gd name="connsiteX9117" fmla="*/ 3442265 w 13529165"/>
              <a:gd name="connsiteY9117" fmla="*/ 3962953 h 6208152"/>
              <a:gd name="connsiteX9118" fmla="*/ 3446353 w 13529165"/>
              <a:gd name="connsiteY9118" fmla="*/ 3960332 h 6208152"/>
              <a:gd name="connsiteX9119" fmla="*/ 3443987 w 13529165"/>
              <a:gd name="connsiteY9119" fmla="*/ 3959843 h 6208152"/>
              <a:gd name="connsiteX9120" fmla="*/ 6403309 w 13529165"/>
              <a:gd name="connsiteY9120" fmla="*/ 3948876 h 6208152"/>
              <a:gd name="connsiteX9121" fmla="*/ 6403309 w 13529165"/>
              <a:gd name="connsiteY9121" fmla="*/ 3950392 h 6208152"/>
              <a:gd name="connsiteX9122" fmla="*/ 6405458 w 13529165"/>
              <a:gd name="connsiteY9122" fmla="*/ 3949630 h 6208152"/>
              <a:gd name="connsiteX9123" fmla="*/ 6403309 w 13529165"/>
              <a:gd name="connsiteY9123" fmla="*/ 3948876 h 6208152"/>
              <a:gd name="connsiteX9124" fmla="*/ 848436 w 13529165"/>
              <a:gd name="connsiteY9124" fmla="*/ 3948876 h 6208152"/>
              <a:gd name="connsiteX9125" fmla="*/ 848436 w 13529165"/>
              <a:gd name="connsiteY9125" fmla="*/ 3950392 h 6208152"/>
              <a:gd name="connsiteX9126" fmla="*/ 850585 w 13529165"/>
              <a:gd name="connsiteY9126" fmla="*/ 3949630 h 6208152"/>
              <a:gd name="connsiteX9127" fmla="*/ 848436 w 13529165"/>
              <a:gd name="connsiteY9127" fmla="*/ 3948876 h 6208152"/>
              <a:gd name="connsiteX9128" fmla="*/ 10872487 w 13529165"/>
              <a:gd name="connsiteY9128" fmla="*/ 3948875 h 6208152"/>
              <a:gd name="connsiteX9129" fmla="*/ 10872487 w 13529165"/>
              <a:gd name="connsiteY9129" fmla="*/ 3950391 h 6208152"/>
              <a:gd name="connsiteX9130" fmla="*/ 10874636 w 13529165"/>
              <a:gd name="connsiteY9130" fmla="*/ 3949629 h 6208152"/>
              <a:gd name="connsiteX9131" fmla="*/ 10872487 w 13529165"/>
              <a:gd name="connsiteY9131" fmla="*/ 3948875 h 6208152"/>
              <a:gd name="connsiteX9132" fmla="*/ 6399210 w 13529165"/>
              <a:gd name="connsiteY9132" fmla="*/ 3948795 h 6208152"/>
              <a:gd name="connsiteX9133" fmla="*/ 6396185 w 13529165"/>
              <a:gd name="connsiteY9133" fmla="*/ 3949630 h 6208152"/>
              <a:gd name="connsiteX9134" fmla="*/ 6399210 w 13529165"/>
              <a:gd name="connsiteY9134" fmla="*/ 3950465 h 6208152"/>
              <a:gd name="connsiteX9135" fmla="*/ 6399210 w 13529165"/>
              <a:gd name="connsiteY9135" fmla="*/ 3949622 h 6208152"/>
              <a:gd name="connsiteX9136" fmla="*/ 6399210 w 13529165"/>
              <a:gd name="connsiteY9136" fmla="*/ 3948795 h 6208152"/>
              <a:gd name="connsiteX9137" fmla="*/ 844337 w 13529165"/>
              <a:gd name="connsiteY9137" fmla="*/ 3948795 h 6208152"/>
              <a:gd name="connsiteX9138" fmla="*/ 841312 w 13529165"/>
              <a:gd name="connsiteY9138" fmla="*/ 3949630 h 6208152"/>
              <a:gd name="connsiteX9139" fmla="*/ 844337 w 13529165"/>
              <a:gd name="connsiteY9139" fmla="*/ 3950465 h 6208152"/>
              <a:gd name="connsiteX9140" fmla="*/ 844337 w 13529165"/>
              <a:gd name="connsiteY9140" fmla="*/ 3949622 h 6208152"/>
              <a:gd name="connsiteX9141" fmla="*/ 844337 w 13529165"/>
              <a:gd name="connsiteY9141" fmla="*/ 3948795 h 6208152"/>
              <a:gd name="connsiteX9142" fmla="*/ 10868388 w 13529165"/>
              <a:gd name="connsiteY9142" fmla="*/ 3948794 h 6208152"/>
              <a:gd name="connsiteX9143" fmla="*/ 10865363 w 13529165"/>
              <a:gd name="connsiteY9143" fmla="*/ 3949629 h 6208152"/>
              <a:gd name="connsiteX9144" fmla="*/ 10868388 w 13529165"/>
              <a:gd name="connsiteY9144" fmla="*/ 3950464 h 6208152"/>
              <a:gd name="connsiteX9145" fmla="*/ 10868388 w 13529165"/>
              <a:gd name="connsiteY9145" fmla="*/ 3949621 h 6208152"/>
              <a:gd name="connsiteX9146" fmla="*/ 10868388 w 13529165"/>
              <a:gd name="connsiteY9146" fmla="*/ 3948794 h 6208152"/>
              <a:gd name="connsiteX9147" fmla="*/ 7912171 w 13529165"/>
              <a:gd name="connsiteY9147" fmla="*/ 3940760 h 6208152"/>
              <a:gd name="connsiteX9148" fmla="*/ 7911263 w 13529165"/>
              <a:gd name="connsiteY9148" fmla="*/ 3942286 h 6208152"/>
              <a:gd name="connsiteX9149" fmla="*/ 7913617 w 13529165"/>
              <a:gd name="connsiteY9149" fmla="*/ 3942550 h 6208152"/>
              <a:gd name="connsiteX9150" fmla="*/ 7912171 w 13529165"/>
              <a:gd name="connsiteY9150" fmla="*/ 3940760 h 6208152"/>
              <a:gd name="connsiteX9151" fmla="*/ 3443601 w 13529165"/>
              <a:gd name="connsiteY9151" fmla="*/ 3940760 h 6208152"/>
              <a:gd name="connsiteX9152" fmla="*/ 3442693 w 13529165"/>
              <a:gd name="connsiteY9152" fmla="*/ 3942286 h 6208152"/>
              <a:gd name="connsiteX9153" fmla="*/ 3445047 w 13529165"/>
              <a:gd name="connsiteY9153" fmla="*/ 3942550 h 6208152"/>
              <a:gd name="connsiteX9154" fmla="*/ 3443601 w 13529165"/>
              <a:gd name="connsiteY9154" fmla="*/ 3940760 h 6208152"/>
              <a:gd name="connsiteX9155" fmla="*/ 7920170 w 13529165"/>
              <a:gd name="connsiteY9155" fmla="*/ 3936664 h 6208152"/>
              <a:gd name="connsiteX9156" fmla="*/ 7919132 w 13529165"/>
              <a:gd name="connsiteY9156" fmla="*/ 3936800 h 6208152"/>
              <a:gd name="connsiteX9157" fmla="*/ 7919681 w 13529165"/>
              <a:gd name="connsiteY9157" fmla="*/ 3937968 h 6208152"/>
              <a:gd name="connsiteX9158" fmla="*/ 7920170 w 13529165"/>
              <a:gd name="connsiteY9158" fmla="*/ 3936664 h 6208152"/>
              <a:gd name="connsiteX9159" fmla="*/ 3451599 w 13529165"/>
              <a:gd name="connsiteY9159" fmla="*/ 3936664 h 6208152"/>
              <a:gd name="connsiteX9160" fmla="*/ 3450561 w 13529165"/>
              <a:gd name="connsiteY9160" fmla="*/ 3936800 h 6208152"/>
              <a:gd name="connsiteX9161" fmla="*/ 3451110 w 13529165"/>
              <a:gd name="connsiteY9161" fmla="*/ 3937968 h 6208152"/>
              <a:gd name="connsiteX9162" fmla="*/ 3451599 w 13529165"/>
              <a:gd name="connsiteY9162" fmla="*/ 3936664 h 6208152"/>
              <a:gd name="connsiteX9163" fmla="*/ 10870019 w 13529165"/>
              <a:gd name="connsiteY9163" fmla="*/ 3929782 h 6208152"/>
              <a:gd name="connsiteX9164" fmla="*/ 10881123 w 13529165"/>
              <a:gd name="connsiteY9164" fmla="*/ 3938262 h 6208152"/>
              <a:gd name="connsiteX9165" fmla="*/ 10881123 w 13529165"/>
              <a:gd name="connsiteY9165" fmla="*/ 3960996 h 6208152"/>
              <a:gd name="connsiteX9166" fmla="*/ 10877501 w 13529165"/>
              <a:gd name="connsiteY9166" fmla="*/ 3966550 h 6208152"/>
              <a:gd name="connsiteX9167" fmla="*/ 10862577 w 13529165"/>
              <a:gd name="connsiteY9167" fmla="*/ 4063469 h 6208152"/>
              <a:gd name="connsiteX9168" fmla="*/ 10855016 w 13529165"/>
              <a:gd name="connsiteY9168" fmla="*/ 4094699 h 6208152"/>
              <a:gd name="connsiteX9169" fmla="*/ 10773590 w 13529165"/>
              <a:gd name="connsiteY9169" fmla="*/ 4104907 h 6208152"/>
              <a:gd name="connsiteX9170" fmla="*/ 10759223 w 13529165"/>
              <a:gd name="connsiteY9170" fmla="*/ 4103520 h 6208152"/>
              <a:gd name="connsiteX9171" fmla="*/ 10506152 w 13529165"/>
              <a:gd name="connsiteY9171" fmla="*/ 4096167 h 6208152"/>
              <a:gd name="connsiteX9172" fmla="*/ 10226257 w 13529165"/>
              <a:gd name="connsiteY9172" fmla="*/ 4089956 h 6208152"/>
              <a:gd name="connsiteX9173" fmla="*/ 10117491 w 13529165"/>
              <a:gd name="connsiteY9173" fmla="*/ 4088140 h 6208152"/>
              <a:gd name="connsiteX9174" fmla="*/ 10042369 w 13529165"/>
              <a:gd name="connsiteY9174" fmla="*/ 4084712 h 6208152"/>
              <a:gd name="connsiteX9175" fmla="*/ 10025585 w 13529165"/>
              <a:gd name="connsiteY9175" fmla="*/ 4070748 h 6208152"/>
              <a:gd name="connsiteX9176" fmla="*/ 10025156 w 13529165"/>
              <a:gd name="connsiteY9176" fmla="*/ 4072314 h 6208152"/>
              <a:gd name="connsiteX9177" fmla="*/ 9939697 w 13529165"/>
              <a:gd name="connsiteY9177" fmla="*/ 4085607 h 6208152"/>
              <a:gd name="connsiteX9178" fmla="*/ 9930401 w 13529165"/>
              <a:gd name="connsiteY9178" fmla="*/ 4085643 h 6208152"/>
              <a:gd name="connsiteX9179" fmla="*/ 9861229 w 13529165"/>
              <a:gd name="connsiteY9179" fmla="*/ 4075225 h 6208152"/>
              <a:gd name="connsiteX9180" fmla="*/ 9858512 w 13529165"/>
              <a:gd name="connsiteY9180" fmla="*/ 4068963 h 6208152"/>
              <a:gd name="connsiteX9181" fmla="*/ 9863495 w 13529165"/>
              <a:gd name="connsiteY9181" fmla="*/ 4063416 h 6208152"/>
              <a:gd name="connsiteX9182" fmla="*/ 9956466 w 13529165"/>
              <a:gd name="connsiteY9182" fmla="*/ 4054121 h 6208152"/>
              <a:gd name="connsiteX9183" fmla="*/ 10023529 w 13529165"/>
              <a:gd name="connsiteY9183" fmla="*/ 4062546 h 6208152"/>
              <a:gd name="connsiteX9184" fmla="*/ 10026500 w 13529165"/>
              <a:gd name="connsiteY9184" fmla="*/ 4066543 h 6208152"/>
              <a:gd name="connsiteX9185" fmla="*/ 10033942 w 13529165"/>
              <a:gd name="connsiteY9185" fmla="*/ 4057672 h 6208152"/>
              <a:gd name="connsiteX9186" fmla="*/ 10056283 w 13529165"/>
              <a:gd name="connsiteY9186" fmla="*/ 4054534 h 6208152"/>
              <a:gd name="connsiteX9187" fmla="*/ 10116974 w 13529165"/>
              <a:gd name="connsiteY9187" fmla="*/ 4053010 h 6208152"/>
              <a:gd name="connsiteX9188" fmla="*/ 10285555 w 13529165"/>
              <a:gd name="connsiteY9188" fmla="*/ 4057996 h 6208152"/>
              <a:gd name="connsiteX9189" fmla="*/ 10802603 w 13529165"/>
              <a:gd name="connsiteY9189" fmla="*/ 4069363 h 6208152"/>
              <a:gd name="connsiteX9190" fmla="*/ 10829068 w 13529165"/>
              <a:gd name="connsiteY9190" fmla="*/ 4069063 h 6208152"/>
              <a:gd name="connsiteX9191" fmla="*/ 10838062 w 13529165"/>
              <a:gd name="connsiteY9191" fmla="*/ 4052442 h 6208152"/>
              <a:gd name="connsiteX9192" fmla="*/ 10874317 w 13529165"/>
              <a:gd name="connsiteY9192" fmla="*/ 3968585 h 6208152"/>
              <a:gd name="connsiteX9193" fmla="*/ 10870019 w 13529165"/>
              <a:gd name="connsiteY9193" fmla="*/ 3969477 h 6208152"/>
              <a:gd name="connsiteX9194" fmla="*/ 10857881 w 13529165"/>
              <a:gd name="connsiteY9194" fmla="*/ 3949621 h 6208152"/>
              <a:gd name="connsiteX9195" fmla="*/ 10870019 w 13529165"/>
              <a:gd name="connsiteY9195" fmla="*/ 3929782 h 6208152"/>
              <a:gd name="connsiteX9196" fmla="*/ 6400841 w 13529165"/>
              <a:gd name="connsiteY9196" fmla="*/ 3929782 h 6208152"/>
              <a:gd name="connsiteX9197" fmla="*/ 6411945 w 13529165"/>
              <a:gd name="connsiteY9197" fmla="*/ 3938263 h 6208152"/>
              <a:gd name="connsiteX9198" fmla="*/ 6411945 w 13529165"/>
              <a:gd name="connsiteY9198" fmla="*/ 3960997 h 6208152"/>
              <a:gd name="connsiteX9199" fmla="*/ 6408323 w 13529165"/>
              <a:gd name="connsiteY9199" fmla="*/ 3966550 h 6208152"/>
              <a:gd name="connsiteX9200" fmla="*/ 6393399 w 13529165"/>
              <a:gd name="connsiteY9200" fmla="*/ 4063469 h 6208152"/>
              <a:gd name="connsiteX9201" fmla="*/ 6385838 w 13529165"/>
              <a:gd name="connsiteY9201" fmla="*/ 4094700 h 6208152"/>
              <a:gd name="connsiteX9202" fmla="*/ 6304413 w 13529165"/>
              <a:gd name="connsiteY9202" fmla="*/ 4104907 h 6208152"/>
              <a:gd name="connsiteX9203" fmla="*/ 6290046 w 13529165"/>
              <a:gd name="connsiteY9203" fmla="*/ 4103521 h 6208152"/>
              <a:gd name="connsiteX9204" fmla="*/ 6036974 w 13529165"/>
              <a:gd name="connsiteY9204" fmla="*/ 4096167 h 6208152"/>
              <a:gd name="connsiteX9205" fmla="*/ 5757080 w 13529165"/>
              <a:gd name="connsiteY9205" fmla="*/ 4089957 h 6208152"/>
              <a:gd name="connsiteX9206" fmla="*/ 5648313 w 13529165"/>
              <a:gd name="connsiteY9206" fmla="*/ 4088141 h 6208152"/>
              <a:gd name="connsiteX9207" fmla="*/ 5558820 w 13529165"/>
              <a:gd name="connsiteY9207" fmla="*/ 4079192 h 6208152"/>
              <a:gd name="connsiteX9208" fmla="*/ 5555998 w 13529165"/>
              <a:gd name="connsiteY9208" fmla="*/ 4072246 h 6208152"/>
              <a:gd name="connsiteX9209" fmla="*/ 5555979 w 13529165"/>
              <a:gd name="connsiteY9209" fmla="*/ 4072314 h 6208152"/>
              <a:gd name="connsiteX9210" fmla="*/ 5470542 w 13529165"/>
              <a:gd name="connsiteY9210" fmla="*/ 4085607 h 6208152"/>
              <a:gd name="connsiteX9211" fmla="*/ 5461249 w 13529165"/>
              <a:gd name="connsiteY9211" fmla="*/ 4085643 h 6208152"/>
              <a:gd name="connsiteX9212" fmla="*/ 5392094 w 13529165"/>
              <a:gd name="connsiteY9212" fmla="*/ 4075225 h 6208152"/>
              <a:gd name="connsiteX9213" fmla="*/ 5389377 w 13529165"/>
              <a:gd name="connsiteY9213" fmla="*/ 4068963 h 6208152"/>
              <a:gd name="connsiteX9214" fmla="*/ 5394359 w 13529165"/>
              <a:gd name="connsiteY9214" fmla="*/ 4063416 h 6208152"/>
              <a:gd name="connsiteX9215" fmla="*/ 5487307 w 13529165"/>
              <a:gd name="connsiteY9215" fmla="*/ 4054121 h 6208152"/>
              <a:gd name="connsiteX9216" fmla="*/ 5554353 w 13529165"/>
              <a:gd name="connsiteY9216" fmla="*/ 4062546 h 6208152"/>
              <a:gd name="connsiteX9217" fmla="*/ 5557323 w 13529165"/>
              <a:gd name="connsiteY9217" fmla="*/ 4066543 h 6208152"/>
              <a:gd name="connsiteX9218" fmla="*/ 5564764 w 13529165"/>
              <a:gd name="connsiteY9218" fmla="*/ 4057672 h 6208152"/>
              <a:gd name="connsiteX9219" fmla="*/ 5587105 w 13529165"/>
              <a:gd name="connsiteY9219" fmla="*/ 4054534 h 6208152"/>
              <a:gd name="connsiteX9220" fmla="*/ 5647796 w 13529165"/>
              <a:gd name="connsiteY9220" fmla="*/ 4053010 h 6208152"/>
              <a:gd name="connsiteX9221" fmla="*/ 5816378 w 13529165"/>
              <a:gd name="connsiteY9221" fmla="*/ 4057996 h 6208152"/>
              <a:gd name="connsiteX9222" fmla="*/ 6333425 w 13529165"/>
              <a:gd name="connsiteY9222" fmla="*/ 4069363 h 6208152"/>
              <a:gd name="connsiteX9223" fmla="*/ 6359890 w 13529165"/>
              <a:gd name="connsiteY9223" fmla="*/ 4069063 h 6208152"/>
              <a:gd name="connsiteX9224" fmla="*/ 6368884 w 13529165"/>
              <a:gd name="connsiteY9224" fmla="*/ 4052443 h 6208152"/>
              <a:gd name="connsiteX9225" fmla="*/ 6405140 w 13529165"/>
              <a:gd name="connsiteY9225" fmla="*/ 3968585 h 6208152"/>
              <a:gd name="connsiteX9226" fmla="*/ 6400841 w 13529165"/>
              <a:gd name="connsiteY9226" fmla="*/ 3969477 h 6208152"/>
              <a:gd name="connsiteX9227" fmla="*/ 6388703 w 13529165"/>
              <a:gd name="connsiteY9227" fmla="*/ 3949622 h 6208152"/>
              <a:gd name="connsiteX9228" fmla="*/ 6400841 w 13529165"/>
              <a:gd name="connsiteY9228" fmla="*/ 3929782 h 6208152"/>
              <a:gd name="connsiteX9229" fmla="*/ 845969 w 13529165"/>
              <a:gd name="connsiteY9229" fmla="*/ 3929782 h 6208152"/>
              <a:gd name="connsiteX9230" fmla="*/ 857072 w 13529165"/>
              <a:gd name="connsiteY9230" fmla="*/ 3938263 h 6208152"/>
              <a:gd name="connsiteX9231" fmla="*/ 857072 w 13529165"/>
              <a:gd name="connsiteY9231" fmla="*/ 3960997 h 6208152"/>
              <a:gd name="connsiteX9232" fmla="*/ 853450 w 13529165"/>
              <a:gd name="connsiteY9232" fmla="*/ 3966550 h 6208152"/>
              <a:gd name="connsiteX9233" fmla="*/ 838527 w 13529165"/>
              <a:gd name="connsiteY9233" fmla="*/ 4063469 h 6208152"/>
              <a:gd name="connsiteX9234" fmla="*/ 830966 w 13529165"/>
              <a:gd name="connsiteY9234" fmla="*/ 4094700 h 6208152"/>
              <a:gd name="connsiteX9235" fmla="*/ 749541 w 13529165"/>
              <a:gd name="connsiteY9235" fmla="*/ 4104907 h 6208152"/>
              <a:gd name="connsiteX9236" fmla="*/ 735174 w 13529165"/>
              <a:gd name="connsiteY9236" fmla="*/ 4103521 h 6208152"/>
              <a:gd name="connsiteX9237" fmla="*/ 482105 w 13529165"/>
              <a:gd name="connsiteY9237" fmla="*/ 4096167 h 6208152"/>
              <a:gd name="connsiteX9238" fmla="*/ 202214 w 13529165"/>
              <a:gd name="connsiteY9238" fmla="*/ 4089957 h 6208152"/>
              <a:gd name="connsiteX9239" fmla="*/ 93448 w 13529165"/>
              <a:gd name="connsiteY9239" fmla="*/ 4088141 h 6208152"/>
              <a:gd name="connsiteX9240" fmla="*/ 5 w 13529165"/>
              <a:gd name="connsiteY9240" fmla="*/ 4069469 h 6208152"/>
              <a:gd name="connsiteX9241" fmla="*/ 32240 w 13529165"/>
              <a:gd name="connsiteY9241" fmla="*/ 4054534 h 6208152"/>
              <a:gd name="connsiteX9242" fmla="*/ 92930 w 13529165"/>
              <a:gd name="connsiteY9242" fmla="*/ 4053010 h 6208152"/>
              <a:gd name="connsiteX9243" fmla="*/ 261511 w 13529165"/>
              <a:gd name="connsiteY9243" fmla="*/ 4057996 h 6208152"/>
              <a:gd name="connsiteX9244" fmla="*/ 778553 w 13529165"/>
              <a:gd name="connsiteY9244" fmla="*/ 4069363 h 6208152"/>
              <a:gd name="connsiteX9245" fmla="*/ 805018 w 13529165"/>
              <a:gd name="connsiteY9245" fmla="*/ 4069063 h 6208152"/>
              <a:gd name="connsiteX9246" fmla="*/ 814012 w 13529165"/>
              <a:gd name="connsiteY9246" fmla="*/ 4052443 h 6208152"/>
              <a:gd name="connsiteX9247" fmla="*/ 850267 w 13529165"/>
              <a:gd name="connsiteY9247" fmla="*/ 3968585 h 6208152"/>
              <a:gd name="connsiteX9248" fmla="*/ 845969 w 13529165"/>
              <a:gd name="connsiteY9248" fmla="*/ 3969477 h 6208152"/>
              <a:gd name="connsiteX9249" fmla="*/ 833831 w 13529165"/>
              <a:gd name="connsiteY9249" fmla="*/ 3949622 h 6208152"/>
              <a:gd name="connsiteX9250" fmla="*/ 845969 w 13529165"/>
              <a:gd name="connsiteY9250" fmla="*/ 3929782 h 6208152"/>
              <a:gd name="connsiteX9251" fmla="*/ 7913168 w 13529165"/>
              <a:gd name="connsiteY9251" fmla="*/ 3921902 h 6208152"/>
              <a:gd name="connsiteX9252" fmla="*/ 7924899 w 13529165"/>
              <a:gd name="connsiteY9252" fmla="*/ 3927044 h 6208152"/>
              <a:gd name="connsiteX9253" fmla="*/ 7931661 w 13529165"/>
              <a:gd name="connsiteY9253" fmla="*/ 3944424 h 6208152"/>
              <a:gd name="connsiteX9254" fmla="*/ 7927816 w 13529165"/>
              <a:gd name="connsiteY9254" fmla="*/ 3954161 h 6208152"/>
              <a:gd name="connsiteX9255" fmla="*/ 7931661 w 13529165"/>
              <a:gd name="connsiteY9255" fmla="*/ 3962861 h 6208152"/>
              <a:gd name="connsiteX9256" fmla="*/ 7921099 w 13529165"/>
              <a:gd name="connsiteY9256" fmla="*/ 3977924 h 6208152"/>
              <a:gd name="connsiteX9257" fmla="*/ 7912559 w 13529165"/>
              <a:gd name="connsiteY9257" fmla="*/ 3980569 h 6208152"/>
              <a:gd name="connsiteX9258" fmla="*/ 7899255 w 13529165"/>
              <a:gd name="connsiteY9258" fmla="*/ 3966565 h 6208152"/>
              <a:gd name="connsiteX9259" fmla="*/ 7907939 w 13529165"/>
              <a:gd name="connsiteY9259" fmla="*/ 3951760 h 6208152"/>
              <a:gd name="connsiteX9260" fmla="*/ 7906881 w 13529165"/>
              <a:gd name="connsiteY9260" fmla="*/ 3950693 h 6208152"/>
              <a:gd name="connsiteX9261" fmla="*/ 7903013 w 13529165"/>
              <a:gd name="connsiteY9261" fmla="*/ 3926153 h 6208152"/>
              <a:gd name="connsiteX9262" fmla="*/ 7913168 w 13529165"/>
              <a:gd name="connsiteY9262" fmla="*/ 3921902 h 6208152"/>
              <a:gd name="connsiteX9263" fmla="*/ 3444595 w 13529165"/>
              <a:gd name="connsiteY9263" fmla="*/ 3921902 h 6208152"/>
              <a:gd name="connsiteX9264" fmla="*/ 3456325 w 13529165"/>
              <a:gd name="connsiteY9264" fmla="*/ 3927044 h 6208152"/>
              <a:gd name="connsiteX9265" fmla="*/ 3463085 w 13529165"/>
              <a:gd name="connsiteY9265" fmla="*/ 3944424 h 6208152"/>
              <a:gd name="connsiteX9266" fmla="*/ 3459241 w 13529165"/>
              <a:gd name="connsiteY9266" fmla="*/ 3954161 h 6208152"/>
              <a:gd name="connsiteX9267" fmla="*/ 3463085 w 13529165"/>
              <a:gd name="connsiteY9267" fmla="*/ 3962861 h 6208152"/>
              <a:gd name="connsiteX9268" fmla="*/ 3452527 w 13529165"/>
              <a:gd name="connsiteY9268" fmla="*/ 3977924 h 6208152"/>
              <a:gd name="connsiteX9269" fmla="*/ 3443987 w 13529165"/>
              <a:gd name="connsiteY9269" fmla="*/ 3980569 h 6208152"/>
              <a:gd name="connsiteX9270" fmla="*/ 3430687 w 13529165"/>
              <a:gd name="connsiteY9270" fmla="*/ 3966565 h 6208152"/>
              <a:gd name="connsiteX9271" fmla="*/ 3439371 w 13529165"/>
              <a:gd name="connsiteY9271" fmla="*/ 3951760 h 6208152"/>
              <a:gd name="connsiteX9272" fmla="*/ 3438310 w 13529165"/>
              <a:gd name="connsiteY9272" fmla="*/ 3950693 h 6208152"/>
              <a:gd name="connsiteX9273" fmla="*/ 3434444 w 13529165"/>
              <a:gd name="connsiteY9273" fmla="*/ 3926153 h 6208152"/>
              <a:gd name="connsiteX9274" fmla="*/ 3444595 w 13529165"/>
              <a:gd name="connsiteY9274" fmla="*/ 3921902 h 6208152"/>
              <a:gd name="connsiteX9275" fmla="*/ 10876299 w 13529165"/>
              <a:gd name="connsiteY9275" fmla="*/ 3904095 h 6208152"/>
              <a:gd name="connsiteX9276" fmla="*/ 10875761 w 13529165"/>
              <a:gd name="connsiteY9276" fmla="*/ 3909307 h 6208152"/>
              <a:gd name="connsiteX9277" fmla="*/ 10880532 w 13529165"/>
              <a:gd name="connsiteY9277" fmla="*/ 3906707 h 6208152"/>
              <a:gd name="connsiteX9278" fmla="*/ 10876299 w 13529165"/>
              <a:gd name="connsiteY9278" fmla="*/ 3904095 h 6208152"/>
              <a:gd name="connsiteX9279" fmla="*/ 6407121 w 13529165"/>
              <a:gd name="connsiteY9279" fmla="*/ 3904095 h 6208152"/>
              <a:gd name="connsiteX9280" fmla="*/ 6406584 w 13529165"/>
              <a:gd name="connsiteY9280" fmla="*/ 3909308 h 6208152"/>
              <a:gd name="connsiteX9281" fmla="*/ 6411354 w 13529165"/>
              <a:gd name="connsiteY9281" fmla="*/ 3906708 h 6208152"/>
              <a:gd name="connsiteX9282" fmla="*/ 6407121 w 13529165"/>
              <a:gd name="connsiteY9282" fmla="*/ 3904095 h 6208152"/>
              <a:gd name="connsiteX9283" fmla="*/ 852255 w 13529165"/>
              <a:gd name="connsiteY9283" fmla="*/ 3904095 h 6208152"/>
              <a:gd name="connsiteX9284" fmla="*/ 851718 w 13529165"/>
              <a:gd name="connsiteY9284" fmla="*/ 3909308 h 6208152"/>
              <a:gd name="connsiteX9285" fmla="*/ 856489 w 13529165"/>
              <a:gd name="connsiteY9285" fmla="*/ 3906708 h 6208152"/>
              <a:gd name="connsiteX9286" fmla="*/ 852255 w 13529165"/>
              <a:gd name="connsiteY9286" fmla="*/ 3904095 h 6208152"/>
              <a:gd name="connsiteX9287" fmla="*/ 6402640 w 13529165"/>
              <a:gd name="connsiteY9287" fmla="*/ 3903755 h 6208152"/>
              <a:gd name="connsiteX9288" fmla="*/ 6397504 w 13529165"/>
              <a:gd name="connsiteY9288" fmla="*/ 3906190 h 6208152"/>
              <a:gd name="connsiteX9289" fmla="*/ 6398077 w 13529165"/>
              <a:gd name="connsiteY9289" fmla="*/ 3906866 h 6208152"/>
              <a:gd name="connsiteX9290" fmla="*/ 6402669 w 13529165"/>
              <a:gd name="connsiteY9290" fmla="*/ 3909150 h 6208152"/>
              <a:gd name="connsiteX9291" fmla="*/ 6402568 w 13529165"/>
              <a:gd name="connsiteY9291" fmla="*/ 3907572 h 6208152"/>
              <a:gd name="connsiteX9292" fmla="*/ 6402640 w 13529165"/>
              <a:gd name="connsiteY9292" fmla="*/ 3903755 h 6208152"/>
              <a:gd name="connsiteX9293" fmla="*/ 847774 w 13529165"/>
              <a:gd name="connsiteY9293" fmla="*/ 3903755 h 6208152"/>
              <a:gd name="connsiteX9294" fmla="*/ 842638 w 13529165"/>
              <a:gd name="connsiteY9294" fmla="*/ 3906190 h 6208152"/>
              <a:gd name="connsiteX9295" fmla="*/ 843211 w 13529165"/>
              <a:gd name="connsiteY9295" fmla="*/ 3906866 h 6208152"/>
              <a:gd name="connsiteX9296" fmla="*/ 847803 w 13529165"/>
              <a:gd name="connsiteY9296" fmla="*/ 3909150 h 6208152"/>
              <a:gd name="connsiteX9297" fmla="*/ 847703 w 13529165"/>
              <a:gd name="connsiteY9297" fmla="*/ 3907572 h 6208152"/>
              <a:gd name="connsiteX9298" fmla="*/ 847774 w 13529165"/>
              <a:gd name="connsiteY9298" fmla="*/ 3903755 h 6208152"/>
              <a:gd name="connsiteX9299" fmla="*/ 10871818 w 13529165"/>
              <a:gd name="connsiteY9299" fmla="*/ 3903754 h 6208152"/>
              <a:gd name="connsiteX9300" fmla="*/ 10866682 w 13529165"/>
              <a:gd name="connsiteY9300" fmla="*/ 3906190 h 6208152"/>
              <a:gd name="connsiteX9301" fmla="*/ 10867255 w 13529165"/>
              <a:gd name="connsiteY9301" fmla="*/ 3906865 h 6208152"/>
              <a:gd name="connsiteX9302" fmla="*/ 10871846 w 13529165"/>
              <a:gd name="connsiteY9302" fmla="*/ 3909149 h 6208152"/>
              <a:gd name="connsiteX9303" fmla="*/ 10871746 w 13529165"/>
              <a:gd name="connsiteY9303" fmla="*/ 3907572 h 6208152"/>
              <a:gd name="connsiteX9304" fmla="*/ 10871818 w 13529165"/>
              <a:gd name="connsiteY9304" fmla="*/ 3903754 h 6208152"/>
              <a:gd name="connsiteX9305" fmla="*/ 9692929 w 13529165"/>
              <a:gd name="connsiteY9305" fmla="*/ 3893882 h 6208152"/>
              <a:gd name="connsiteX9306" fmla="*/ 9704364 w 13529165"/>
              <a:gd name="connsiteY9306" fmla="*/ 3925803 h 6208152"/>
              <a:gd name="connsiteX9307" fmla="*/ 9700170 w 13529165"/>
              <a:gd name="connsiteY9307" fmla="*/ 3956435 h 6208152"/>
              <a:gd name="connsiteX9308" fmla="*/ 9697186 w 13529165"/>
              <a:gd name="connsiteY9308" fmla="*/ 3959500 h 6208152"/>
              <a:gd name="connsiteX9309" fmla="*/ 9692853 w 13529165"/>
              <a:gd name="connsiteY9309" fmla="*/ 3959554 h 6208152"/>
              <a:gd name="connsiteX9310" fmla="*/ 9681812 w 13529165"/>
              <a:gd name="connsiteY9310" fmla="*/ 3947074 h 6208152"/>
              <a:gd name="connsiteX9311" fmla="*/ 9681722 w 13529165"/>
              <a:gd name="connsiteY9311" fmla="*/ 3908084 h 6208152"/>
              <a:gd name="connsiteX9312" fmla="*/ 9692929 w 13529165"/>
              <a:gd name="connsiteY9312" fmla="*/ 3893882 h 6208152"/>
              <a:gd name="connsiteX9313" fmla="*/ 5223835 w 13529165"/>
              <a:gd name="connsiteY9313" fmla="*/ 3893882 h 6208152"/>
              <a:gd name="connsiteX9314" fmla="*/ 5235267 w 13529165"/>
              <a:gd name="connsiteY9314" fmla="*/ 3925803 h 6208152"/>
              <a:gd name="connsiteX9315" fmla="*/ 5231075 w 13529165"/>
              <a:gd name="connsiteY9315" fmla="*/ 3956435 h 6208152"/>
              <a:gd name="connsiteX9316" fmla="*/ 5228091 w 13529165"/>
              <a:gd name="connsiteY9316" fmla="*/ 3959500 h 6208152"/>
              <a:gd name="connsiteX9317" fmla="*/ 5223759 w 13529165"/>
              <a:gd name="connsiteY9317" fmla="*/ 3959554 h 6208152"/>
              <a:gd name="connsiteX9318" fmla="*/ 5212721 w 13529165"/>
              <a:gd name="connsiteY9318" fmla="*/ 3947074 h 6208152"/>
              <a:gd name="connsiteX9319" fmla="*/ 5212631 w 13529165"/>
              <a:gd name="connsiteY9319" fmla="*/ 3908084 h 6208152"/>
              <a:gd name="connsiteX9320" fmla="*/ 5223835 w 13529165"/>
              <a:gd name="connsiteY9320" fmla="*/ 3893882 h 6208152"/>
              <a:gd name="connsiteX9321" fmla="*/ 8765807 w 13529165"/>
              <a:gd name="connsiteY9321" fmla="*/ 3891624 h 6208152"/>
              <a:gd name="connsiteX9322" fmla="*/ 8764178 w 13529165"/>
              <a:gd name="connsiteY9322" fmla="*/ 3892010 h 6208152"/>
              <a:gd name="connsiteX9323" fmla="*/ 8765887 w 13529165"/>
              <a:gd name="connsiteY9323" fmla="*/ 3893394 h 6208152"/>
              <a:gd name="connsiteX9324" fmla="*/ 8765807 w 13529165"/>
              <a:gd name="connsiteY9324" fmla="*/ 3891624 h 6208152"/>
              <a:gd name="connsiteX9325" fmla="*/ 4297018 w 13529165"/>
              <a:gd name="connsiteY9325" fmla="*/ 3891624 h 6208152"/>
              <a:gd name="connsiteX9326" fmla="*/ 4295390 w 13529165"/>
              <a:gd name="connsiteY9326" fmla="*/ 3892010 h 6208152"/>
              <a:gd name="connsiteX9327" fmla="*/ 4297098 w 13529165"/>
              <a:gd name="connsiteY9327" fmla="*/ 3893394 h 6208152"/>
              <a:gd name="connsiteX9328" fmla="*/ 4297018 w 13529165"/>
              <a:gd name="connsiteY9328" fmla="*/ 3891624 h 6208152"/>
              <a:gd name="connsiteX9329" fmla="*/ 7871120 w 13529165"/>
              <a:gd name="connsiteY9329" fmla="*/ 3887752 h 6208152"/>
              <a:gd name="connsiteX9330" fmla="*/ 7881071 w 13529165"/>
              <a:gd name="connsiteY9330" fmla="*/ 3892341 h 6208152"/>
              <a:gd name="connsiteX9331" fmla="*/ 7883605 w 13529165"/>
              <a:gd name="connsiteY9331" fmla="*/ 3910119 h 6208152"/>
              <a:gd name="connsiteX9332" fmla="*/ 7881086 w 13529165"/>
              <a:gd name="connsiteY9332" fmla="*/ 3917034 h 6208152"/>
              <a:gd name="connsiteX9333" fmla="*/ 7882923 w 13529165"/>
              <a:gd name="connsiteY9333" fmla="*/ 3916940 h 6208152"/>
              <a:gd name="connsiteX9334" fmla="*/ 7887692 w 13529165"/>
              <a:gd name="connsiteY9334" fmla="*/ 3993408 h 6208152"/>
              <a:gd name="connsiteX9335" fmla="*/ 7879800 w 13529165"/>
              <a:gd name="connsiteY9335" fmla="*/ 4089707 h 6208152"/>
              <a:gd name="connsiteX9336" fmla="*/ 7864147 w 13529165"/>
              <a:gd name="connsiteY9336" fmla="*/ 4096275 h 6208152"/>
              <a:gd name="connsiteX9337" fmla="*/ 7853775 w 13529165"/>
              <a:gd name="connsiteY9337" fmla="*/ 4094233 h 6208152"/>
              <a:gd name="connsiteX9338" fmla="*/ 7838266 w 13529165"/>
              <a:gd name="connsiteY9338" fmla="*/ 4102422 h 6208152"/>
              <a:gd name="connsiteX9339" fmla="*/ 7819742 w 13529165"/>
              <a:gd name="connsiteY9339" fmla="*/ 4106032 h 6208152"/>
              <a:gd name="connsiteX9340" fmla="*/ 7809087 w 13529165"/>
              <a:gd name="connsiteY9340" fmla="*/ 4107832 h 6208152"/>
              <a:gd name="connsiteX9341" fmla="*/ 7797084 w 13529165"/>
              <a:gd name="connsiteY9341" fmla="*/ 4101527 h 6208152"/>
              <a:gd name="connsiteX9342" fmla="*/ 7796097 w 13529165"/>
              <a:gd name="connsiteY9342" fmla="*/ 4099243 h 6208152"/>
              <a:gd name="connsiteX9343" fmla="*/ 7784332 w 13529165"/>
              <a:gd name="connsiteY9343" fmla="*/ 4103727 h 6208152"/>
              <a:gd name="connsiteX9344" fmla="*/ 7775812 w 13529165"/>
              <a:gd name="connsiteY9344" fmla="*/ 4104948 h 6208152"/>
              <a:gd name="connsiteX9345" fmla="*/ 7761858 w 13529165"/>
              <a:gd name="connsiteY9345" fmla="*/ 4098685 h 6208152"/>
              <a:gd name="connsiteX9346" fmla="*/ 7758559 w 13529165"/>
              <a:gd name="connsiteY9346" fmla="*/ 4108843 h 6208152"/>
              <a:gd name="connsiteX9347" fmla="*/ 7735855 w 13529165"/>
              <a:gd name="connsiteY9347" fmla="*/ 4111737 h 6208152"/>
              <a:gd name="connsiteX9348" fmla="*/ 7726884 w 13529165"/>
              <a:gd name="connsiteY9348" fmla="*/ 4098117 h 6208152"/>
              <a:gd name="connsiteX9349" fmla="*/ 7742935 w 13529165"/>
              <a:gd name="connsiteY9349" fmla="*/ 4087928 h 6208152"/>
              <a:gd name="connsiteX9350" fmla="*/ 7759737 w 13529165"/>
              <a:gd name="connsiteY9350" fmla="*/ 4093644 h 6208152"/>
              <a:gd name="connsiteX9351" fmla="*/ 7759523 w 13529165"/>
              <a:gd name="connsiteY9351" fmla="*/ 4091286 h 6208152"/>
              <a:gd name="connsiteX9352" fmla="*/ 7781584 w 13529165"/>
              <a:gd name="connsiteY9352" fmla="*/ 4075297 h 6208152"/>
              <a:gd name="connsiteX9353" fmla="*/ 7802519 w 13529165"/>
              <a:gd name="connsiteY9353" fmla="*/ 4082960 h 6208152"/>
              <a:gd name="connsiteX9354" fmla="*/ 7837325 w 13529165"/>
              <a:gd name="connsiteY9354" fmla="*/ 4073234 h 6208152"/>
              <a:gd name="connsiteX9355" fmla="*/ 7850024 w 13529165"/>
              <a:gd name="connsiteY9355" fmla="*/ 4076213 h 6208152"/>
              <a:gd name="connsiteX9356" fmla="*/ 7853576 w 13529165"/>
              <a:gd name="connsiteY9356" fmla="*/ 4071782 h 6208152"/>
              <a:gd name="connsiteX9357" fmla="*/ 7858145 w 13529165"/>
              <a:gd name="connsiteY9357" fmla="*/ 4003050 h 6208152"/>
              <a:gd name="connsiteX9358" fmla="*/ 7855864 w 13529165"/>
              <a:gd name="connsiteY9358" fmla="*/ 3943085 h 6208152"/>
              <a:gd name="connsiteX9359" fmla="*/ 7853476 w 13529165"/>
              <a:gd name="connsiteY9359" fmla="*/ 3942527 h 6208152"/>
              <a:gd name="connsiteX9360" fmla="*/ 7837141 w 13529165"/>
              <a:gd name="connsiteY9360" fmla="*/ 3933507 h 6208152"/>
              <a:gd name="connsiteX9361" fmla="*/ 7802412 w 13529165"/>
              <a:gd name="connsiteY9361" fmla="*/ 3937644 h 6208152"/>
              <a:gd name="connsiteX9362" fmla="*/ 7845477 w 13529165"/>
              <a:gd name="connsiteY9362" fmla="*/ 3902193 h 6208152"/>
              <a:gd name="connsiteX9363" fmla="*/ 7871120 w 13529165"/>
              <a:gd name="connsiteY9363" fmla="*/ 3887752 h 6208152"/>
              <a:gd name="connsiteX9364" fmla="*/ 3402552 w 13529165"/>
              <a:gd name="connsiteY9364" fmla="*/ 3887752 h 6208152"/>
              <a:gd name="connsiteX9365" fmla="*/ 3412503 w 13529165"/>
              <a:gd name="connsiteY9365" fmla="*/ 3892341 h 6208152"/>
              <a:gd name="connsiteX9366" fmla="*/ 3415037 w 13529165"/>
              <a:gd name="connsiteY9366" fmla="*/ 3910119 h 6208152"/>
              <a:gd name="connsiteX9367" fmla="*/ 3412519 w 13529165"/>
              <a:gd name="connsiteY9367" fmla="*/ 3917034 h 6208152"/>
              <a:gd name="connsiteX9368" fmla="*/ 3414356 w 13529165"/>
              <a:gd name="connsiteY9368" fmla="*/ 3916940 h 6208152"/>
              <a:gd name="connsiteX9369" fmla="*/ 3419125 w 13529165"/>
              <a:gd name="connsiteY9369" fmla="*/ 3993408 h 6208152"/>
              <a:gd name="connsiteX9370" fmla="*/ 3411232 w 13529165"/>
              <a:gd name="connsiteY9370" fmla="*/ 4089707 h 6208152"/>
              <a:gd name="connsiteX9371" fmla="*/ 3395583 w 13529165"/>
              <a:gd name="connsiteY9371" fmla="*/ 4096275 h 6208152"/>
              <a:gd name="connsiteX9372" fmla="*/ 3385216 w 13529165"/>
              <a:gd name="connsiteY9372" fmla="*/ 4094233 h 6208152"/>
              <a:gd name="connsiteX9373" fmla="*/ 3369710 w 13529165"/>
              <a:gd name="connsiteY9373" fmla="*/ 4102422 h 6208152"/>
              <a:gd name="connsiteX9374" fmla="*/ 3351189 w 13529165"/>
              <a:gd name="connsiteY9374" fmla="*/ 4106032 h 6208152"/>
              <a:gd name="connsiteX9375" fmla="*/ 3340538 w 13529165"/>
              <a:gd name="connsiteY9375" fmla="*/ 4107832 h 6208152"/>
              <a:gd name="connsiteX9376" fmla="*/ 3328537 w 13529165"/>
              <a:gd name="connsiteY9376" fmla="*/ 4101527 h 6208152"/>
              <a:gd name="connsiteX9377" fmla="*/ 3327552 w 13529165"/>
              <a:gd name="connsiteY9377" fmla="*/ 4099243 h 6208152"/>
              <a:gd name="connsiteX9378" fmla="*/ 3315789 w 13529165"/>
              <a:gd name="connsiteY9378" fmla="*/ 4103727 h 6208152"/>
              <a:gd name="connsiteX9379" fmla="*/ 3307270 w 13529165"/>
              <a:gd name="connsiteY9379" fmla="*/ 4104948 h 6208152"/>
              <a:gd name="connsiteX9380" fmla="*/ 3293321 w 13529165"/>
              <a:gd name="connsiteY9380" fmla="*/ 4098685 h 6208152"/>
              <a:gd name="connsiteX9381" fmla="*/ 3290023 w 13529165"/>
              <a:gd name="connsiteY9381" fmla="*/ 4108843 h 6208152"/>
              <a:gd name="connsiteX9382" fmla="*/ 3267325 w 13529165"/>
              <a:gd name="connsiteY9382" fmla="*/ 4111737 h 6208152"/>
              <a:gd name="connsiteX9383" fmla="*/ 3258353 w 13529165"/>
              <a:gd name="connsiteY9383" fmla="*/ 4098117 h 6208152"/>
              <a:gd name="connsiteX9384" fmla="*/ 3274403 w 13529165"/>
              <a:gd name="connsiteY9384" fmla="*/ 4087928 h 6208152"/>
              <a:gd name="connsiteX9385" fmla="*/ 3291200 w 13529165"/>
              <a:gd name="connsiteY9385" fmla="*/ 4093644 h 6208152"/>
              <a:gd name="connsiteX9386" fmla="*/ 3290988 w 13529165"/>
              <a:gd name="connsiteY9386" fmla="*/ 4091286 h 6208152"/>
              <a:gd name="connsiteX9387" fmla="*/ 3313042 w 13529165"/>
              <a:gd name="connsiteY9387" fmla="*/ 4075297 h 6208152"/>
              <a:gd name="connsiteX9388" fmla="*/ 3333973 w 13529165"/>
              <a:gd name="connsiteY9388" fmla="*/ 4082960 h 6208152"/>
              <a:gd name="connsiteX9389" fmla="*/ 3368770 w 13529165"/>
              <a:gd name="connsiteY9389" fmla="*/ 4073234 h 6208152"/>
              <a:gd name="connsiteX9390" fmla="*/ 3381463 w 13529165"/>
              <a:gd name="connsiteY9390" fmla="*/ 4076213 h 6208152"/>
              <a:gd name="connsiteX9391" fmla="*/ 3385015 w 13529165"/>
              <a:gd name="connsiteY9391" fmla="*/ 4071782 h 6208152"/>
              <a:gd name="connsiteX9392" fmla="*/ 3389583 w 13529165"/>
              <a:gd name="connsiteY9392" fmla="*/ 4003050 h 6208152"/>
              <a:gd name="connsiteX9393" fmla="*/ 3387303 w 13529165"/>
              <a:gd name="connsiteY9393" fmla="*/ 3943085 h 6208152"/>
              <a:gd name="connsiteX9394" fmla="*/ 3384917 w 13529165"/>
              <a:gd name="connsiteY9394" fmla="*/ 3942527 h 6208152"/>
              <a:gd name="connsiteX9395" fmla="*/ 3368585 w 13529165"/>
              <a:gd name="connsiteY9395" fmla="*/ 3933507 h 6208152"/>
              <a:gd name="connsiteX9396" fmla="*/ 3333864 w 13529165"/>
              <a:gd name="connsiteY9396" fmla="*/ 3937644 h 6208152"/>
              <a:gd name="connsiteX9397" fmla="*/ 3376919 w 13529165"/>
              <a:gd name="connsiteY9397" fmla="*/ 3902193 h 6208152"/>
              <a:gd name="connsiteX9398" fmla="*/ 3402552 w 13529165"/>
              <a:gd name="connsiteY9398" fmla="*/ 3887752 h 6208152"/>
              <a:gd name="connsiteX9399" fmla="*/ 8742192 w 13529165"/>
              <a:gd name="connsiteY9399" fmla="*/ 3878120 h 6208152"/>
              <a:gd name="connsiteX9400" fmla="*/ 8751433 w 13529165"/>
              <a:gd name="connsiteY9400" fmla="*/ 3881541 h 6208152"/>
              <a:gd name="connsiteX9401" fmla="*/ 8758749 w 13529165"/>
              <a:gd name="connsiteY9401" fmla="*/ 3879566 h 6208152"/>
              <a:gd name="connsiteX9402" fmla="*/ 8777000 w 13529165"/>
              <a:gd name="connsiteY9402" fmla="*/ 3890687 h 6208152"/>
              <a:gd name="connsiteX9403" fmla="*/ 8777732 w 13529165"/>
              <a:gd name="connsiteY9403" fmla="*/ 3905834 h 6208152"/>
              <a:gd name="connsiteX9404" fmla="*/ 8765872 w 13529165"/>
              <a:gd name="connsiteY9404" fmla="*/ 3912471 h 6208152"/>
              <a:gd name="connsiteX9405" fmla="*/ 8765779 w 13529165"/>
              <a:gd name="connsiteY9405" fmla="*/ 3912471 h 6208152"/>
              <a:gd name="connsiteX9406" fmla="*/ 8763734 w 13529165"/>
              <a:gd name="connsiteY9406" fmla="*/ 3918332 h 6208152"/>
              <a:gd name="connsiteX9407" fmla="*/ 8750862 w 13529165"/>
              <a:gd name="connsiteY9407" fmla="*/ 3924528 h 6208152"/>
              <a:gd name="connsiteX9408" fmla="*/ 8730445 w 13529165"/>
              <a:gd name="connsiteY9408" fmla="*/ 3908419 h 6208152"/>
              <a:gd name="connsiteX9409" fmla="*/ 8733017 w 13529165"/>
              <a:gd name="connsiteY9409" fmla="*/ 3882063 h 6208152"/>
              <a:gd name="connsiteX9410" fmla="*/ 8742192 w 13529165"/>
              <a:gd name="connsiteY9410" fmla="*/ 3878120 h 6208152"/>
              <a:gd name="connsiteX9411" fmla="*/ 4273406 w 13529165"/>
              <a:gd name="connsiteY9411" fmla="*/ 3878120 h 6208152"/>
              <a:gd name="connsiteX9412" fmla="*/ 4282647 w 13529165"/>
              <a:gd name="connsiteY9412" fmla="*/ 3881541 h 6208152"/>
              <a:gd name="connsiteX9413" fmla="*/ 4289959 w 13529165"/>
              <a:gd name="connsiteY9413" fmla="*/ 3879566 h 6208152"/>
              <a:gd name="connsiteX9414" fmla="*/ 4308207 w 13529165"/>
              <a:gd name="connsiteY9414" fmla="*/ 3890687 h 6208152"/>
              <a:gd name="connsiteX9415" fmla="*/ 4308940 w 13529165"/>
              <a:gd name="connsiteY9415" fmla="*/ 3905834 h 6208152"/>
              <a:gd name="connsiteX9416" fmla="*/ 4297084 w 13529165"/>
              <a:gd name="connsiteY9416" fmla="*/ 3912471 h 6208152"/>
              <a:gd name="connsiteX9417" fmla="*/ 4296990 w 13529165"/>
              <a:gd name="connsiteY9417" fmla="*/ 3912471 h 6208152"/>
              <a:gd name="connsiteX9418" fmla="*/ 4294945 w 13529165"/>
              <a:gd name="connsiteY9418" fmla="*/ 3918332 h 6208152"/>
              <a:gd name="connsiteX9419" fmla="*/ 4282075 w 13529165"/>
              <a:gd name="connsiteY9419" fmla="*/ 3924528 h 6208152"/>
              <a:gd name="connsiteX9420" fmla="*/ 4261665 w 13529165"/>
              <a:gd name="connsiteY9420" fmla="*/ 3908419 h 6208152"/>
              <a:gd name="connsiteX9421" fmla="*/ 4264235 w 13529165"/>
              <a:gd name="connsiteY9421" fmla="*/ 3882063 h 6208152"/>
              <a:gd name="connsiteX9422" fmla="*/ 4273406 w 13529165"/>
              <a:gd name="connsiteY9422" fmla="*/ 3878120 h 6208152"/>
              <a:gd name="connsiteX9423" fmla="*/ 8762149 w 13529165"/>
              <a:gd name="connsiteY9423" fmla="*/ 3864476 h 6208152"/>
              <a:gd name="connsiteX9424" fmla="*/ 8762790 w 13529165"/>
              <a:gd name="connsiteY9424" fmla="*/ 3865998 h 6208152"/>
              <a:gd name="connsiteX9425" fmla="*/ 8763485 w 13529165"/>
              <a:gd name="connsiteY9425" fmla="*/ 3865097 h 6208152"/>
              <a:gd name="connsiteX9426" fmla="*/ 8762149 w 13529165"/>
              <a:gd name="connsiteY9426" fmla="*/ 3864476 h 6208152"/>
              <a:gd name="connsiteX9427" fmla="*/ 4293541 w 13529165"/>
              <a:gd name="connsiteY9427" fmla="*/ 3864476 h 6208152"/>
              <a:gd name="connsiteX9428" fmla="*/ 4294183 w 13529165"/>
              <a:gd name="connsiteY9428" fmla="*/ 3865998 h 6208152"/>
              <a:gd name="connsiteX9429" fmla="*/ 4294878 w 13529165"/>
              <a:gd name="connsiteY9429" fmla="*/ 3865097 h 6208152"/>
              <a:gd name="connsiteX9430" fmla="*/ 4293541 w 13529165"/>
              <a:gd name="connsiteY9430" fmla="*/ 3864476 h 6208152"/>
              <a:gd name="connsiteX9431" fmla="*/ 6996684 w 13529165"/>
              <a:gd name="connsiteY9431" fmla="*/ 3863235 h 6208152"/>
              <a:gd name="connsiteX9432" fmla="*/ 7008566 w 13529165"/>
              <a:gd name="connsiteY9432" fmla="*/ 3883978 h 6208152"/>
              <a:gd name="connsiteX9433" fmla="*/ 7004289 w 13529165"/>
              <a:gd name="connsiteY9433" fmla="*/ 3903534 h 6208152"/>
              <a:gd name="connsiteX9434" fmla="*/ 7001240 w 13529165"/>
              <a:gd name="connsiteY9434" fmla="*/ 3906645 h 6208152"/>
              <a:gd name="connsiteX9435" fmla="*/ 6997245 w 13529165"/>
              <a:gd name="connsiteY9435" fmla="*/ 3906785 h 6208152"/>
              <a:gd name="connsiteX9436" fmla="*/ 7000039 w 13529165"/>
              <a:gd name="connsiteY9436" fmla="*/ 3909457 h 6208152"/>
              <a:gd name="connsiteX9437" fmla="*/ 7017327 w 13529165"/>
              <a:gd name="connsiteY9437" fmla="*/ 3924246 h 6208152"/>
              <a:gd name="connsiteX9438" fmla="*/ 7017820 w 13529165"/>
              <a:gd name="connsiteY9438" fmla="*/ 3940990 h 6208152"/>
              <a:gd name="connsiteX9439" fmla="*/ 7014724 w 13529165"/>
              <a:gd name="connsiteY9439" fmla="*/ 3945477 h 6208152"/>
              <a:gd name="connsiteX9440" fmla="*/ 7009007 w 13529165"/>
              <a:gd name="connsiteY9440" fmla="*/ 3945627 h 6208152"/>
              <a:gd name="connsiteX9441" fmla="*/ 7007810 w 13529165"/>
              <a:gd name="connsiteY9441" fmla="*/ 3945567 h 6208152"/>
              <a:gd name="connsiteX9442" fmla="*/ 7008351 w 13529165"/>
              <a:gd name="connsiteY9442" fmla="*/ 3963737 h 6208152"/>
              <a:gd name="connsiteX9443" fmla="*/ 7020746 w 13529165"/>
              <a:gd name="connsiteY9443" fmla="*/ 3980311 h 6208152"/>
              <a:gd name="connsiteX9444" fmla="*/ 7016556 w 13529165"/>
              <a:gd name="connsiteY9444" fmla="*/ 3996177 h 6208152"/>
              <a:gd name="connsiteX9445" fmla="*/ 7008514 w 13529165"/>
              <a:gd name="connsiteY9445" fmla="*/ 3999747 h 6208152"/>
              <a:gd name="connsiteX9446" fmla="*/ 7008399 w 13529165"/>
              <a:gd name="connsiteY9446" fmla="*/ 4008712 h 6208152"/>
              <a:gd name="connsiteX9447" fmla="*/ 7007262 w 13529165"/>
              <a:gd name="connsiteY9447" fmla="*/ 4078529 h 6208152"/>
              <a:gd name="connsiteX9448" fmla="*/ 6986505 w 13529165"/>
              <a:gd name="connsiteY9448" fmla="*/ 4078638 h 6208152"/>
              <a:gd name="connsiteX9449" fmla="*/ 6984803 w 13529165"/>
              <a:gd name="connsiteY9449" fmla="*/ 4014905 h 6208152"/>
              <a:gd name="connsiteX9450" fmla="*/ 6977409 w 13529165"/>
              <a:gd name="connsiteY9450" fmla="*/ 3941728 h 6208152"/>
              <a:gd name="connsiteX9451" fmla="*/ 6978490 w 13529165"/>
              <a:gd name="connsiteY9451" fmla="*/ 3909716 h 6208152"/>
              <a:gd name="connsiteX9452" fmla="*/ 6989663 w 13529165"/>
              <a:gd name="connsiteY9452" fmla="*/ 3904341 h 6208152"/>
              <a:gd name="connsiteX9453" fmla="*/ 6989791 w 13529165"/>
              <a:gd name="connsiteY9453" fmla="*/ 3904341 h 6208152"/>
              <a:gd name="connsiteX9454" fmla="*/ 6985851 w 13529165"/>
              <a:gd name="connsiteY9454" fmla="*/ 3898647 h 6208152"/>
              <a:gd name="connsiteX9455" fmla="*/ 6985248 w 13529165"/>
              <a:gd name="connsiteY9455" fmla="*/ 3874095 h 6208152"/>
              <a:gd name="connsiteX9456" fmla="*/ 6996684 w 13529165"/>
              <a:gd name="connsiteY9456" fmla="*/ 3863235 h 6208152"/>
              <a:gd name="connsiteX9457" fmla="*/ 2528338 w 13529165"/>
              <a:gd name="connsiteY9457" fmla="*/ 3863235 h 6208152"/>
              <a:gd name="connsiteX9458" fmla="*/ 2540218 w 13529165"/>
              <a:gd name="connsiteY9458" fmla="*/ 3883978 h 6208152"/>
              <a:gd name="connsiteX9459" fmla="*/ 2535941 w 13529165"/>
              <a:gd name="connsiteY9459" fmla="*/ 3903534 h 6208152"/>
              <a:gd name="connsiteX9460" fmla="*/ 2532892 w 13529165"/>
              <a:gd name="connsiteY9460" fmla="*/ 3906645 h 6208152"/>
              <a:gd name="connsiteX9461" fmla="*/ 2528899 w 13529165"/>
              <a:gd name="connsiteY9461" fmla="*/ 3906785 h 6208152"/>
              <a:gd name="connsiteX9462" fmla="*/ 2531691 w 13529165"/>
              <a:gd name="connsiteY9462" fmla="*/ 3909457 h 6208152"/>
              <a:gd name="connsiteX9463" fmla="*/ 2548976 w 13529165"/>
              <a:gd name="connsiteY9463" fmla="*/ 3924246 h 6208152"/>
              <a:gd name="connsiteX9464" fmla="*/ 2549469 w 13529165"/>
              <a:gd name="connsiteY9464" fmla="*/ 3940990 h 6208152"/>
              <a:gd name="connsiteX9465" fmla="*/ 2546372 w 13529165"/>
              <a:gd name="connsiteY9465" fmla="*/ 3945477 h 6208152"/>
              <a:gd name="connsiteX9466" fmla="*/ 2540657 w 13529165"/>
              <a:gd name="connsiteY9466" fmla="*/ 3945627 h 6208152"/>
              <a:gd name="connsiteX9467" fmla="*/ 2539461 w 13529165"/>
              <a:gd name="connsiteY9467" fmla="*/ 3945567 h 6208152"/>
              <a:gd name="connsiteX9468" fmla="*/ 2540003 w 13529165"/>
              <a:gd name="connsiteY9468" fmla="*/ 3963737 h 6208152"/>
              <a:gd name="connsiteX9469" fmla="*/ 2552395 w 13529165"/>
              <a:gd name="connsiteY9469" fmla="*/ 3980311 h 6208152"/>
              <a:gd name="connsiteX9470" fmla="*/ 2548204 w 13529165"/>
              <a:gd name="connsiteY9470" fmla="*/ 3996177 h 6208152"/>
              <a:gd name="connsiteX9471" fmla="*/ 2540165 w 13529165"/>
              <a:gd name="connsiteY9471" fmla="*/ 3999747 h 6208152"/>
              <a:gd name="connsiteX9472" fmla="*/ 2540049 w 13529165"/>
              <a:gd name="connsiteY9472" fmla="*/ 4008712 h 6208152"/>
              <a:gd name="connsiteX9473" fmla="*/ 2538913 w 13529165"/>
              <a:gd name="connsiteY9473" fmla="*/ 4078529 h 6208152"/>
              <a:gd name="connsiteX9474" fmla="*/ 2518162 w 13529165"/>
              <a:gd name="connsiteY9474" fmla="*/ 4078638 h 6208152"/>
              <a:gd name="connsiteX9475" fmla="*/ 2516459 w 13529165"/>
              <a:gd name="connsiteY9475" fmla="*/ 4014905 h 6208152"/>
              <a:gd name="connsiteX9476" fmla="*/ 2509067 w 13529165"/>
              <a:gd name="connsiteY9476" fmla="*/ 3941728 h 6208152"/>
              <a:gd name="connsiteX9477" fmla="*/ 2510147 w 13529165"/>
              <a:gd name="connsiteY9477" fmla="*/ 3909716 h 6208152"/>
              <a:gd name="connsiteX9478" fmla="*/ 2521320 w 13529165"/>
              <a:gd name="connsiteY9478" fmla="*/ 3904341 h 6208152"/>
              <a:gd name="connsiteX9479" fmla="*/ 2521447 w 13529165"/>
              <a:gd name="connsiteY9479" fmla="*/ 3904341 h 6208152"/>
              <a:gd name="connsiteX9480" fmla="*/ 2517508 w 13529165"/>
              <a:gd name="connsiteY9480" fmla="*/ 3898647 h 6208152"/>
              <a:gd name="connsiteX9481" fmla="*/ 2516905 w 13529165"/>
              <a:gd name="connsiteY9481" fmla="*/ 3874095 h 6208152"/>
              <a:gd name="connsiteX9482" fmla="*/ 2528338 w 13529165"/>
              <a:gd name="connsiteY9482" fmla="*/ 3863235 h 6208152"/>
              <a:gd name="connsiteX9483" fmla="*/ 7002311 w 13529165"/>
              <a:gd name="connsiteY9483" fmla="*/ 3823188 h 6208152"/>
              <a:gd name="connsiteX9484" fmla="*/ 7001134 w 13529165"/>
              <a:gd name="connsiteY9484" fmla="*/ 3825035 h 6208152"/>
              <a:gd name="connsiteX9485" fmla="*/ 7004357 w 13529165"/>
              <a:gd name="connsiteY9485" fmla="*/ 3824980 h 6208152"/>
              <a:gd name="connsiteX9486" fmla="*/ 2533963 w 13529165"/>
              <a:gd name="connsiteY9486" fmla="*/ 3823188 h 6208152"/>
              <a:gd name="connsiteX9487" fmla="*/ 2532787 w 13529165"/>
              <a:gd name="connsiteY9487" fmla="*/ 3825035 h 6208152"/>
              <a:gd name="connsiteX9488" fmla="*/ 2536008 w 13529165"/>
              <a:gd name="connsiteY9488" fmla="*/ 3824980 h 6208152"/>
              <a:gd name="connsiteX9489" fmla="*/ 7075849 w 13529165"/>
              <a:gd name="connsiteY9489" fmla="*/ 3815951 h 6208152"/>
              <a:gd name="connsiteX9490" fmla="*/ 7097943 w 13529165"/>
              <a:gd name="connsiteY9490" fmla="*/ 3829341 h 6208152"/>
              <a:gd name="connsiteX9491" fmla="*/ 7103676 w 13529165"/>
              <a:gd name="connsiteY9491" fmla="*/ 3847948 h 6208152"/>
              <a:gd name="connsiteX9492" fmla="*/ 7092297 w 13529165"/>
              <a:gd name="connsiteY9492" fmla="*/ 3854478 h 6208152"/>
              <a:gd name="connsiteX9493" fmla="*/ 7084464 w 13529165"/>
              <a:gd name="connsiteY9493" fmla="*/ 3853465 h 6208152"/>
              <a:gd name="connsiteX9494" fmla="*/ 7063102 w 13529165"/>
              <a:gd name="connsiteY9494" fmla="*/ 3836747 h 6208152"/>
              <a:gd name="connsiteX9495" fmla="*/ 7064661 w 13529165"/>
              <a:gd name="connsiteY9495" fmla="*/ 3821386 h 6208152"/>
              <a:gd name="connsiteX9496" fmla="*/ 7075849 w 13529165"/>
              <a:gd name="connsiteY9496" fmla="*/ 3815951 h 6208152"/>
              <a:gd name="connsiteX9497" fmla="*/ 2607482 w 13529165"/>
              <a:gd name="connsiteY9497" fmla="*/ 3815951 h 6208152"/>
              <a:gd name="connsiteX9498" fmla="*/ 2629572 w 13529165"/>
              <a:gd name="connsiteY9498" fmla="*/ 3829341 h 6208152"/>
              <a:gd name="connsiteX9499" fmla="*/ 2635303 w 13529165"/>
              <a:gd name="connsiteY9499" fmla="*/ 3847948 h 6208152"/>
              <a:gd name="connsiteX9500" fmla="*/ 2623927 w 13529165"/>
              <a:gd name="connsiteY9500" fmla="*/ 3854478 h 6208152"/>
              <a:gd name="connsiteX9501" fmla="*/ 2616096 w 13529165"/>
              <a:gd name="connsiteY9501" fmla="*/ 3853465 h 6208152"/>
              <a:gd name="connsiteX9502" fmla="*/ 2594736 w 13529165"/>
              <a:gd name="connsiteY9502" fmla="*/ 3836747 h 6208152"/>
              <a:gd name="connsiteX9503" fmla="*/ 2596297 w 13529165"/>
              <a:gd name="connsiteY9503" fmla="*/ 3821386 h 6208152"/>
              <a:gd name="connsiteX9504" fmla="*/ 2607482 w 13529165"/>
              <a:gd name="connsiteY9504" fmla="*/ 3815951 h 6208152"/>
              <a:gd name="connsiteX9505" fmla="*/ 6958367 w 13529165"/>
              <a:gd name="connsiteY9505" fmla="*/ 3809199 h 6208152"/>
              <a:gd name="connsiteX9506" fmla="*/ 6959477 w 13529165"/>
              <a:gd name="connsiteY9506" fmla="*/ 3811885 h 6208152"/>
              <a:gd name="connsiteX9507" fmla="*/ 6960586 w 13529165"/>
              <a:gd name="connsiteY9507" fmla="*/ 3809199 h 6208152"/>
              <a:gd name="connsiteX9508" fmla="*/ 6958367 w 13529165"/>
              <a:gd name="connsiteY9508" fmla="*/ 3809199 h 6208152"/>
              <a:gd name="connsiteX9509" fmla="*/ 2490030 w 13529165"/>
              <a:gd name="connsiteY9509" fmla="*/ 3809199 h 6208152"/>
              <a:gd name="connsiteX9510" fmla="*/ 2491139 w 13529165"/>
              <a:gd name="connsiteY9510" fmla="*/ 3811885 h 6208152"/>
              <a:gd name="connsiteX9511" fmla="*/ 2492249 w 13529165"/>
              <a:gd name="connsiteY9511" fmla="*/ 3809199 h 6208152"/>
              <a:gd name="connsiteX9512" fmla="*/ 2490030 w 13529165"/>
              <a:gd name="connsiteY9512" fmla="*/ 3809199 h 6208152"/>
              <a:gd name="connsiteX9513" fmla="*/ 6959477 w 13529165"/>
              <a:gd name="connsiteY9513" fmla="*/ 3801651 h 6208152"/>
              <a:gd name="connsiteX9514" fmla="*/ 6958233 w 13529165"/>
              <a:gd name="connsiteY9514" fmla="*/ 3805124 h 6208152"/>
              <a:gd name="connsiteX9515" fmla="*/ 6959477 w 13529165"/>
              <a:gd name="connsiteY9515" fmla="*/ 3805097 h 6208152"/>
              <a:gd name="connsiteX9516" fmla="*/ 6960721 w 13529165"/>
              <a:gd name="connsiteY9516" fmla="*/ 3805124 h 6208152"/>
              <a:gd name="connsiteX9517" fmla="*/ 6959477 w 13529165"/>
              <a:gd name="connsiteY9517" fmla="*/ 3801651 h 6208152"/>
              <a:gd name="connsiteX9518" fmla="*/ 2491139 w 13529165"/>
              <a:gd name="connsiteY9518" fmla="*/ 3801651 h 6208152"/>
              <a:gd name="connsiteX9519" fmla="*/ 2489895 w 13529165"/>
              <a:gd name="connsiteY9519" fmla="*/ 3805124 h 6208152"/>
              <a:gd name="connsiteX9520" fmla="*/ 2491139 w 13529165"/>
              <a:gd name="connsiteY9520" fmla="*/ 3805097 h 6208152"/>
              <a:gd name="connsiteX9521" fmla="*/ 2492382 w 13529165"/>
              <a:gd name="connsiteY9521" fmla="*/ 3805124 h 6208152"/>
              <a:gd name="connsiteX9522" fmla="*/ 2491139 w 13529165"/>
              <a:gd name="connsiteY9522" fmla="*/ 3801651 h 6208152"/>
              <a:gd name="connsiteX9523" fmla="*/ 6991231 w 13529165"/>
              <a:gd name="connsiteY9523" fmla="*/ 3798715 h 6208152"/>
              <a:gd name="connsiteX9524" fmla="*/ 6989998 w 13529165"/>
              <a:gd name="connsiteY9524" fmla="*/ 3800670 h 6208152"/>
              <a:gd name="connsiteX9525" fmla="*/ 6994305 w 13529165"/>
              <a:gd name="connsiteY9525" fmla="*/ 3804562 h 6208152"/>
              <a:gd name="connsiteX9526" fmla="*/ 6995039 w 13529165"/>
              <a:gd name="connsiteY9526" fmla="*/ 3804451 h 6208152"/>
              <a:gd name="connsiteX9527" fmla="*/ 6991775 w 13529165"/>
              <a:gd name="connsiteY9527" fmla="*/ 3800143 h 6208152"/>
              <a:gd name="connsiteX9528" fmla="*/ 6991231 w 13529165"/>
              <a:gd name="connsiteY9528" fmla="*/ 3798715 h 6208152"/>
              <a:gd name="connsiteX9529" fmla="*/ 2522885 w 13529165"/>
              <a:gd name="connsiteY9529" fmla="*/ 3798715 h 6208152"/>
              <a:gd name="connsiteX9530" fmla="*/ 2521653 w 13529165"/>
              <a:gd name="connsiteY9530" fmla="*/ 3800670 h 6208152"/>
              <a:gd name="connsiteX9531" fmla="*/ 2525960 w 13529165"/>
              <a:gd name="connsiteY9531" fmla="*/ 3804562 h 6208152"/>
              <a:gd name="connsiteX9532" fmla="*/ 2526695 w 13529165"/>
              <a:gd name="connsiteY9532" fmla="*/ 3804451 h 6208152"/>
              <a:gd name="connsiteX9533" fmla="*/ 2523430 w 13529165"/>
              <a:gd name="connsiteY9533" fmla="*/ 3800143 h 6208152"/>
              <a:gd name="connsiteX9534" fmla="*/ 2522885 w 13529165"/>
              <a:gd name="connsiteY9534" fmla="*/ 3798715 h 6208152"/>
              <a:gd name="connsiteX9535" fmla="*/ 10347573 w 13529165"/>
              <a:gd name="connsiteY9535" fmla="*/ 3796104 h 6208152"/>
              <a:gd name="connsiteX9536" fmla="*/ 10345491 w 13529165"/>
              <a:gd name="connsiteY9536" fmla="*/ 3796251 h 6208152"/>
              <a:gd name="connsiteX9537" fmla="*/ 10341355 w 13529165"/>
              <a:gd name="connsiteY9537" fmla="*/ 3796153 h 6208152"/>
              <a:gd name="connsiteX9538" fmla="*/ 10344033 w 13529165"/>
              <a:gd name="connsiteY9538" fmla="*/ 3801451 h 6208152"/>
              <a:gd name="connsiteX9539" fmla="*/ 10345401 w 13529165"/>
              <a:gd name="connsiteY9539" fmla="*/ 3800339 h 6208152"/>
              <a:gd name="connsiteX9540" fmla="*/ 10347573 w 13529165"/>
              <a:gd name="connsiteY9540" fmla="*/ 3796104 h 6208152"/>
              <a:gd name="connsiteX9541" fmla="*/ 5878395 w 13529165"/>
              <a:gd name="connsiteY9541" fmla="*/ 3796104 h 6208152"/>
              <a:gd name="connsiteX9542" fmla="*/ 5876313 w 13529165"/>
              <a:gd name="connsiteY9542" fmla="*/ 3796251 h 6208152"/>
              <a:gd name="connsiteX9543" fmla="*/ 5872177 w 13529165"/>
              <a:gd name="connsiteY9543" fmla="*/ 3796153 h 6208152"/>
              <a:gd name="connsiteX9544" fmla="*/ 5874855 w 13529165"/>
              <a:gd name="connsiteY9544" fmla="*/ 3801451 h 6208152"/>
              <a:gd name="connsiteX9545" fmla="*/ 5876224 w 13529165"/>
              <a:gd name="connsiteY9545" fmla="*/ 3800339 h 6208152"/>
              <a:gd name="connsiteX9546" fmla="*/ 5878395 w 13529165"/>
              <a:gd name="connsiteY9546" fmla="*/ 3796104 h 6208152"/>
              <a:gd name="connsiteX9547" fmla="*/ 323529 w 13529165"/>
              <a:gd name="connsiteY9547" fmla="*/ 3796104 h 6208152"/>
              <a:gd name="connsiteX9548" fmla="*/ 321447 w 13529165"/>
              <a:gd name="connsiteY9548" fmla="*/ 3796251 h 6208152"/>
              <a:gd name="connsiteX9549" fmla="*/ 317311 w 13529165"/>
              <a:gd name="connsiteY9549" fmla="*/ 3796153 h 6208152"/>
              <a:gd name="connsiteX9550" fmla="*/ 319989 w 13529165"/>
              <a:gd name="connsiteY9550" fmla="*/ 3801451 h 6208152"/>
              <a:gd name="connsiteX9551" fmla="*/ 321357 w 13529165"/>
              <a:gd name="connsiteY9551" fmla="*/ 3800339 h 6208152"/>
              <a:gd name="connsiteX9552" fmla="*/ 323529 w 13529165"/>
              <a:gd name="connsiteY9552" fmla="*/ 3796104 h 6208152"/>
              <a:gd name="connsiteX9553" fmla="*/ 6998497 w 13529165"/>
              <a:gd name="connsiteY9553" fmla="*/ 3795779 h 6208152"/>
              <a:gd name="connsiteX9554" fmla="*/ 7000375 w 13529165"/>
              <a:gd name="connsiteY9554" fmla="*/ 3800143 h 6208152"/>
              <a:gd name="connsiteX9555" fmla="*/ 7000367 w 13529165"/>
              <a:gd name="connsiteY9555" fmla="*/ 3800219 h 6208152"/>
              <a:gd name="connsiteX9556" fmla="*/ 7001107 w 13529165"/>
              <a:gd name="connsiteY9556" fmla="*/ 3796341 h 6208152"/>
              <a:gd name="connsiteX9557" fmla="*/ 6998497 w 13529165"/>
              <a:gd name="connsiteY9557" fmla="*/ 3795779 h 6208152"/>
              <a:gd name="connsiteX9558" fmla="*/ 2530151 w 13529165"/>
              <a:gd name="connsiteY9558" fmla="*/ 3795779 h 6208152"/>
              <a:gd name="connsiteX9559" fmla="*/ 2532027 w 13529165"/>
              <a:gd name="connsiteY9559" fmla="*/ 3800143 h 6208152"/>
              <a:gd name="connsiteX9560" fmla="*/ 2532019 w 13529165"/>
              <a:gd name="connsiteY9560" fmla="*/ 3800219 h 6208152"/>
              <a:gd name="connsiteX9561" fmla="*/ 2532759 w 13529165"/>
              <a:gd name="connsiteY9561" fmla="*/ 3796341 h 6208152"/>
              <a:gd name="connsiteX9562" fmla="*/ 2530151 w 13529165"/>
              <a:gd name="connsiteY9562" fmla="*/ 3795779 h 6208152"/>
              <a:gd name="connsiteX9563" fmla="*/ 6959477 w 13529165"/>
              <a:gd name="connsiteY9563" fmla="*/ 3794936 h 6208152"/>
              <a:gd name="connsiteX9564" fmla="*/ 6978536 w 13529165"/>
              <a:gd name="connsiteY9564" fmla="*/ 3804648 h 6208152"/>
              <a:gd name="connsiteX9565" fmla="*/ 6970714 w 13529165"/>
              <a:gd name="connsiteY9565" fmla="*/ 3817435 h 6208152"/>
              <a:gd name="connsiteX9566" fmla="*/ 6959477 w 13529165"/>
              <a:gd name="connsiteY9566" fmla="*/ 3819453 h 6208152"/>
              <a:gd name="connsiteX9567" fmla="*/ 6948273 w 13529165"/>
              <a:gd name="connsiteY9567" fmla="*/ 3817449 h 6208152"/>
              <a:gd name="connsiteX9568" fmla="*/ 6940418 w 13529165"/>
              <a:gd name="connsiteY9568" fmla="*/ 3804648 h 6208152"/>
              <a:gd name="connsiteX9569" fmla="*/ 6959477 w 13529165"/>
              <a:gd name="connsiteY9569" fmla="*/ 3794936 h 6208152"/>
              <a:gd name="connsiteX9570" fmla="*/ 2491139 w 13529165"/>
              <a:gd name="connsiteY9570" fmla="*/ 3794936 h 6208152"/>
              <a:gd name="connsiteX9571" fmla="*/ 2510194 w 13529165"/>
              <a:gd name="connsiteY9571" fmla="*/ 3804648 h 6208152"/>
              <a:gd name="connsiteX9572" fmla="*/ 2502374 w 13529165"/>
              <a:gd name="connsiteY9572" fmla="*/ 3817435 h 6208152"/>
              <a:gd name="connsiteX9573" fmla="*/ 2491139 w 13529165"/>
              <a:gd name="connsiteY9573" fmla="*/ 3819453 h 6208152"/>
              <a:gd name="connsiteX9574" fmla="*/ 2479938 w 13529165"/>
              <a:gd name="connsiteY9574" fmla="*/ 3817449 h 6208152"/>
              <a:gd name="connsiteX9575" fmla="*/ 2472084 w 13529165"/>
              <a:gd name="connsiteY9575" fmla="*/ 3804648 h 6208152"/>
              <a:gd name="connsiteX9576" fmla="*/ 2491139 w 13529165"/>
              <a:gd name="connsiteY9576" fmla="*/ 3794936 h 6208152"/>
              <a:gd name="connsiteX9577" fmla="*/ 5855100 w 13529165"/>
              <a:gd name="connsiteY9577" fmla="*/ 3790038 h 6208152"/>
              <a:gd name="connsiteX9578" fmla="*/ 5852988 w 13529165"/>
              <a:gd name="connsiteY9578" fmla="*/ 3790185 h 6208152"/>
              <a:gd name="connsiteX9579" fmla="*/ 5848882 w 13529165"/>
              <a:gd name="connsiteY9579" fmla="*/ 3790070 h 6208152"/>
              <a:gd name="connsiteX9580" fmla="*/ 5851530 w 13529165"/>
              <a:gd name="connsiteY9580" fmla="*/ 3795368 h 6208152"/>
              <a:gd name="connsiteX9581" fmla="*/ 5852928 w 13529165"/>
              <a:gd name="connsiteY9581" fmla="*/ 3794256 h 6208152"/>
              <a:gd name="connsiteX9582" fmla="*/ 5855100 w 13529165"/>
              <a:gd name="connsiteY9582" fmla="*/ 3790038 h 6208152"/>
              <a:gd name="connsiteX9583" fmla="*/ 300234 w 13529165"/>
              <a:gd name="connsiteY9583" fmla="*/ 3790038 h 6208152"/>
              <a:gd name="connsiteX9584" fmla="*/ 298122 w 13529165"/>
              <a:gd name="connsiteY9584" fmla="*/ 3790185 h 6208152"/>
              <a:gd name="connsiteX9585" fmla="*/ 294017 w 13529165"/>
              <a:gd name="connsiteY9585" fmla="*/ 3790070 h 6208152"/>
              <a:gd name="connsiteX9586" fmla="*/ 296664 w 13529165"/>
              <a:gd name="connsiteY9586" fmla="*/ 3795368 h 6208152"/>
              <a:gd name="connsiteX9587" fmla="*/ 298062 w 13529165"/>
              <a:gd name="connsiteY9587" fmla="*/ 3794256 h 6208152"/>
              <a:gd name="connsiteX9588" fmla="*/ 300234 w 13529165"/>
              <a:gd name="connsiteY9588" fmla="*/ 3790038 h 6208152"/>
              <a:gd name="connsiteX9589" fmla="*/ 10324278 w 13529165"/>
              <a:gd name="connsiteY9589" fmla="*/ 3790037 h 6208152"/>
              <a:gd name="connsiteX9590" fmla="*/ 10322166 w 13529165"/>
              <a:gd name="connsiteY9590" fmla="*/ 3790185 h 6208152"/>
              <a:gd name="connsiteX9591" fmla="*/ 10318060 w 13529165"/>
              <a:gd name="connsiteY9591" fmla="*/ 3790070 h 6208152"/>
              <a:gd name="connsiteX9592" fmla="*/ 10320708 w 13529165"/>
              <a:gd name="connsiteY9592" fmla="*/ 3795368 h 6208152"/>
              <a:gd name="connsiteX9593" fmla="*/ 10322106 w 13529165"/>
              <a:gd name="connsiteY9593" fmla="*/ 3794256 h 6208152"/>
              <a:gd name="connsiteX9594" fmla="*/ 10324278 w 13529165"/>
              <a:gd name="connsiteY9594" fmla="*/ 3790037 h 6208152"/>
              <a:gd name="connsiteX9595" fmla="*/ 6407587 w 13529165"/>
              <a:gd name="connsiteY9595" fmla="*/ 3789695 h 6208152"/>
              <a:gd name="connsiteX9596" fmla="*/ 6416577 w 13529165"/>
              <a:gd name="connsiteY9596" fmla="*/ 3793449 h 6208152"/>
              <a:gd name="connsiteX9597" fmla="*/ 6418349 w 13529165"/>
              <a:gd name="connsiteY9597" fmla="*/ 3850476 h 6208152"/>
              <a:gd name="connsiteX9598" fmla="*/ 6415785 w 13529165"/>
              <a:gd name="connsiteY9598" fmla="*/ 3877617 h 6208152"/>
              <a:gd name="connsiteX9599" fmla="*/ 6412325 w 13529165"/>
              <a:gd name="connsiteY9599" fmla="*/ 3891582 h 6208152"/>
              <a:gd name="connsiteX9600" fmla="*/ 6413145 w 13529165"/>
              <a:gd name="connsiteY9600" fmla="*/ 3892371 h 6208152"/>
              <a:gd name="connsiteX9601" fmla="*/ 6415821 w 13529165"/>
              <a:gd name="connsiteY9601" fmla="*/ 3914968 h 6208152"/>
              <a:gd name="connsiteX9602" fmla="*/ 6404144 w 13529165"/>
              <a:gd name="connsiteY9602" fmla="*/ 3924528 h 6208152"/>
              <a:gd name="connsiteX9603" fmla="*/ 6392128 w 13529165"/>
              <a:gd name="connsiteY9603" fmla="*/ 3907989 h 6208152"/>
              <a:gd name="connsiteX9604" fmla="*/ 6395906 w 13529165"/>
              <a:gd name="connsiteY9604" fmla="*/ 3892636 h 6208152"/>
              <a:gd name="connsiteX9605" fmla="*/ 6392798 w 13529165"/>
              <a:gd name="connsiteY9605" fmla="*/ 3879213 h 6208152"/>
              <a:gd name="connsiteX9606" fmla="*/ 6385870 w 13529165"/>
              <a:gd name="connsiteY9606" fmla="*/ 3881492 h 6208152"/>
              <a:gd name="connsiteX9607" fmla="*/ 6374459 w 13529165"/>
              <a:gd name="connsiteY9607" fmla="*/ 3869117 h 6208152"/>
              <a:gd name="connsiteX9608" fmla="*/ 6371117 w 13529165"/>
              <a:gd name="connsiteY9608" fmla="*/ 3844948 h 6208152"/>
              <a:gd name="connsiteX9609" fmla="*/ 6369119 w 13529165"/>
              <a:gd name="connsiteY9609" fmla="*/ 3824200 h 6208152"/>
              <a:gd name="connsiteX9610" fmla="*/ 6361848 w 13529165"/>
              <a:gd name="connsiteY9610" fmla="*/ 3816974 h 6208152"/>
              <a:gd name="connsiteX9611" fmla="*/ 6346672 w 13529165"/>
              <a:gd name="connsiteY9611" fmla="*/ 3800706 h 6208152"/>
              <a:gd name="connsiteX9612" fmla="*/ 6368721 w 13529165"/>
              <a:gd name="connsiteY9612" fmla="*/ 3790995 h 6208152"/>
              <a:gd name="connsiteX9613" fmla="*/ 6370580 w 13529165"/>
              <a:gd name="connsiteY9613" fmla="*/ 3790976 h 6208152"/>
              <a:gd name="connsiteX9614" fmla="*/ 6392418 w 13529165"/>
              <a:gd name="connsiteY9614" fmla="*/ 3798611 h 6208152"/>
              <a:gd name="connsiteX9615" fmla="*/ 6394262 w 13529165"/>
              <a:gd name="connsiteY9615" fmla="*/ 3800858 h 6208152"/>
              <a:gd name="connsiteX9616" fmla="*/ 6397912 w 13529165"/>
              <a:gd name="connsiteY9616" fmla="*/ 3794478 h 6208152"/>
              <a:gd name="connsiteX9617" fmla="*/ 6407587 w 13529165"/>
              <a:gd name="connsiteY9617" fmla="*/ 3789695 h 6208152"/>
              <a:gd name="connsiteX9618" fmla="*/ 852721 w 13529165"/>
              <a:gd name="connsiteY9618" fmla="*/ 3789695 h 6208152"/>
              <a:gd name="connsiteX9619" fmla="*/ 861710 w 13529165"/>
              <a:gd name="connsiteY9619" fmla="*/ 3793449 h 6208152"/>
              <a:gd name="connsiteX9620" fmla="*/ 863484 w 13529165"/>
              <a:gd name="connsiteY9620" fmla="*/ 3850476 h 6208152"/>
              <a:gd name="connsiteX9621" fmla="*/ 860919 w 13529165"/>
              <a:gd name="connsiteY9621" fmla="*/ 3877617 h 6208152"/>
              <a:gd name="connsiteX9622" fmla="*/ 857459 w 13529165"/>
              <a:gd name="connsiteY9622" fmla="*/ 3891582 h 6208152"/>
              <a:gd name="connsiteX9623" fmla="*/ 858280 w 13529165"/>
              <a:gd name="connsiteY9623" fmla="*/ 3892371 h 6208152"/>
              <a:gd name="connsiteX9624" fmla="*/ 860955 w 13529165"/>
              <a:gd name="connsiteY9624" fmla="*/ 3914968 h 6208152"/>
              <a:gd name="connsiteX9625" fmla="*/ 849279 w 13529165"/>
              <a:gd name="connsiteY9625" fmla="*/ 3924528 h 6208152"/>
              <a:gd name="connsiteX9626" fmla="*/ 837262 w 13529165"/>
              <a:gd name="connsiteY9626" fmla="*/ 3907989 h 6208152"/>
              <a:gd name="connsiteX9627" fmla="*/ 841041 w 13529165"/>
              <a:gd name="connsiteY9627" fmla="*/ 3892636 h 6208152"/>
              <a:gd name="connsiteX9628" fmla="*/ 837932 w 13529165"/>
              <a:gd name="connsiteY9628" fmla="*/ 3879213 h 6208152"/>
              <a:gd name="connsiteX9629" fmla="*/ 831005 w 13529165"/>
              <a:gd name="connsiteY9629" fmla="*/ 3881492 h 6208152"/>
              <a:gd name="connsiteX9630" fmla="*/ 819594 w 13529165"/>
              <a:gd name="connsiteY9630" fmla="*/ 3869117 h 6208152"/>
              <a:gd name="connsiteX9631" fmla="*/ 816252 w 13529165"/>
              <a:gd name="connsiteY9631" fmla="*/ 3844948 h 6208152"/>
              <a:gd name="connsiteX9632" fmla="*/ 814254 w 13529165"/>
              <a:gd name="connsiteY9632" fmla="*/ 3824200 h 6208152"/>
              <a:gd name="connsiteX9633" fmla="*/ 806983 w 13529165"/>
              <a:gd name="connsiteY9633" fmla="*/ 3816974 h 6208152"/>
              <a:gd name="connsiteX9634" fmla="*/ 791807 w 13529165"/>
              <a:gd name="connsiteY9634" fmla="*/ 3800706 h 6208152"/>
              <a:gd name="connsiteX9635" fmla="*/ 813856 w 13529165"/>
              <a:gd name="connsiteY9635" fmla="*/ 3790995 h 6208152"/>
              <a:gd name="connsiteX9636" fmla="*/ 815715 w 13529165"/>
              <a:gd name="connsiteY9636" fmla="*/ 3790976 h 6208152"/>
              <a:gd name="connsiteX9637" fmla="*/ 837552 w 13529165"/>
              <a:gd name="connsiteY9637" fmla="*/ 3798611 h 6208152"/>
              <a:gd name="connsiteX9638" fmla="*/ 839397 w 13529165"/>
              <a:gd name="connsiteY9638" fmla="*/ 3800858 h 6208152"/>
              <a:gd name="connsiteX9639" fmla="*/ 843047 w 13529165"/>
              <a:gd name="connsiteY9639" fmla="*/ 3794478 h 6208152"/>
              <a:gd name="connsiteX9640" fmla="*/ 852721 w 13529165"/>
              <a:gd name="connsiteY9640" fmla="*/ 3789695 h 6208152"/>
              <a:gd name="connsiteX9641" fmla="*/ 10876765 w 13529165"/>
              <a:gd name="connsiteY9641" fmla="*/ 3789694 h 6208152"/>
              <a:gd name="connsiteX9642" fmla="*/ 10885754 w 13529165"/>
              <a:gd name="connsiteY9642" fmla="*/ 3793449 h 6208152"/>
              <a:gd name="connsiteX9643" fmla="*/ 10887527 w 13529165"/>
              <a:gd name="connsiteY9643" fmla="*/ 3850476 h 6208152"/>
              <a:gd name="connsiteX9644" fmla="*/ 10884963 w 13529165"/>
              <a:gd name="connsiteY9644" fmla="*/ 3877617 h 6208152"/>
              <a:gd name="connsiteX9645" fmla="*/ 10881503 w 13529165"/>
              <a:gd name="connsiteY9645" fmla="*/ 3891581 h 6208152"/>
              <a:gd name="connsiteX9646" fmla="*/ 10882323 w 13529165"/>
              <a:gd name="connsiteY9646" fmla="*/ 3892370 h 6208152"/>
              <a:gd name="connsiteX9647" fmla="*/ 10884999 w 13529165"/>
              <a:gd name="connsiteY9647" fmla="*/ 3914968 h 6208152"/>
              <a:gd name="connsiteX9648" fmla="*/ 10873322 w 13529165"/>
              <a:gd name="connsiteY9648" fmla="*/ 3924528 h 6208152"/>
              <a:gd name="connsiteX9649" fmla="*/ 10861305 w 13529165"/>
              <a:gd name="connsiteY9649" fmla="*/ 3907988 h 6208152"/>
              <a:gd name="connsiteX9650" fmla="*/ 10865084 w 13529165"/>
              <a:gd name="connsiteY9650" fmla="*/ 3892635 h 6208152"/>
              <a:gd name="connsiteX9651" fmla="*/ 10861975 w 13529165"/>
              <a:gd name="connsiteY9651" fmla="*/ 3879213 h 6208152"/>
              <a:gd name="connsiteX9652" fmla="*/ 10855048 w 13529165"/>
              <a:gd name="connsiteY9652" fmla="*/ 3881491 h 6208152"/>
              <a:gd name="connsiteX9653" fmla="*/ 10843637 w 13529165"/>
              <a:gd name="connsiteY9653" fmla="*/ 3869117 h 6208152"/>
              <a:gd name="connsiteX9654" fmla="*/ 10840295 w 13529165"/>
              <a:gd name="connsiteY9654" fmla="*/ 3844948 h 6208152"/>
              <a:gd name="connsiteX9655" fmla="*/ 10838297 w 13529165"/>
              <a:gd name="connsiteY9655" fmla="*/ 3824200 h 6208152"/>
              <a:gd name="connsiteX9656" fmla="*/ 10831026 w 13529165"/>
              <a:gd name="connsiteY9656" fmla="*/ 3816974 h 6208152"/>
              <a:gd name="connsiteX9657" fmla="*/ 10815850 w 13529165"/>
              <a:gd name="connsiteY9657" fmla="*/ 3800706 h 6208152"/>
              <a:gd name="connsiteX9658" fmla="*/ 10837899 w 13529165"/>
              <a:gd name="connsiteY9658" fmla="*/ 3790994 h 6208152"/>
              <a:gd name="connsiteX9659" fmla="*/ 10839758 w 13529165"/>
              <a:gd name="connsiteY9659" fmla="*/ 3790975 h 6208152"/>
              <a:gd name="connsiteX9660" fmla="*/ 10861596 w 13529165"/>
              <a:gd name="connsiteY9660" fmla="*/ 3798611 h 6208152"/>
              <a:gd name="connsiteX9661" fmla="*/ 10863440 w 13529165"/>
              <a:gd name="connsiteY9661" fmla="*/ 3800858 h 6208152"/>
              <a:gd name="connsiteX9662" fmla="*/ 10867090 w 13529165"/>
              <a:gd name="connsiteY9662" fmla="*/ 3794478 h 6208152"/>
              <a:gd name="connsiteX9663" fmla="*/ 10876765 w 13529165"/>
              <a:gd name="connsiteY9663" fmla="*/ 3789694 h 6208152"/>
              <a:gd name="connsiteX9664" fmla="*/ 10343200 w 13529165"/>
              <a:gd name="connsiteY9664" fmla="*/ 3788680 h 6208152"/>
              <a:gd name="connsiteX9665" fmla="*/ 10341772 w 13529165"/>
              <a:gd name="connsiteY9665" fmla="*/ 3791542 h 6208152"/>
              <a:gd name="connsiteX9666" fmla="*/ 10347514 w 13529165"/>
              <a:gd name="connsiteY9666" fmla="*/ 3792163 h 6208152"/>
              <a:gd name="connsiteX9667" fmla="*/ 10347395 w 13529165"/>
              <a:gd name="connsiteY9667" fmla="*/ 3791411 h 6208152"/>
              <a:gd name="connsiteX9668" fmla="*/ 10346264 w 13529165"/>
              <a:gd name="connsiteY9668" fmla="*/ 3788958 h 6208152"/>
              <a:gd name="connsiteX9669" fmla="*/ 10343200 w 13529165"/>
              <a:gd name="connsiteY9669" fmla="*/ 3788680 h 6208152"/>
              <a:gd name="connsiteX9670" fmla="*/ 5874022 w 13529165"/>
              <a:gd name="connsiteY9670" fmla="*/ 3788680 h 6208152"/>
              <a:gd name="connsiteX9671" fmla="*/ 5872594 w 13529165"/>
              <a:gd name="connsiteY9671" fmla="*/ 3791542 h 6208152"/>
              <a:gd name="connsiteX9672" fmla="*/ 5878336 w 13529165"/>
              <a:gd name="connsiteY9672" fmla="*/ 3792163 h 6208152"/>
              <a:gd name="connsiteX9673" fmla="*/ 5878217 w 13529165"/>
              <a:gd name="connsiteY9673" fmla="*/ 3791411 h 6208152"/>
              <a:gd name="connsiteX9674" fmla="*/ 5877086 w 13529165"/>
              <a:gd name="connsiteY9674" fmla="*/ 3788958 h 6208152"/>
              <a:gd name="connsiteX9675" fmla="*/ 5874022 w 13529165"/>
              <a:gd name="connsiteY9675" fmla="*/ 3788680 h 6208152"/>
              <a:gd name="connsiteX9676" fmla="*/ 319156 w 13529165"/>
              <a:gd name="connsiteY9676" fmla="*/ 3788680 h 6208152"/>
              <a:gd name="connsiteX9677" fmla="*/ 317728 w 13529165"/>
              <a:gd name="connsiteY9677" fmla="*/ 3791542 h 6208152"/>
              <a:gd name="connsiteX9678" fmla="*/ 323469 w 13529165"/>
              <a:gd name="connsiteY9678" fmla="*/ 3792163 h 6208152"/>
              <a:gd name="connsiteX9679" fmla="*/ 323350 w 13529165"/>
              <a:gd name="connsiteY9679" fmla="*/ 3791411 h 6208152"/>
              <a:gd name="connsiteX9680" fmla="*/ 322220 w 13529165"/>
              <a:gd name="connsiteY9680" fmla="*/ 3788958 h 6208152"/>
              <a:gd name="connsiteX9681" fmla="*/ 319156 w 13529165"/>
              <a:gd name="connsiteY9681" fmla="*/ 3788680 h 6208152"/>
              <a:gd name="connsiteX9682" fmla="*/ 7573261 w 13529165"/>
              <a:gd name="connsiteY9682" fmla="*/ 3787931 h 6208152"/>
              <a:gd name="connsiteX9683" fmla="*/ 7595403 w 13529165"/>
              <a:gd name="connsiteY9683" fmla="*/ 3793173 h 6208152"/>
              <a:gd name="connsiteX9684" fmla="*/ 7601867 w 13529165"/>
              <a:gd name="connsiteY9684" fmla="*/ 3807547 h 6208152"/>
              <a:gd name="connsiteX9685" fmla="*/ 7571362 w 13529165"/>
              <a:gd name="connsiteY9685" fmla="*/ 3817782 h 6208152"/>
              <a:gd name="connsiteX9686" fmla="*/ 7445957 w 13529165"/>
              <a:gd name="connsiteY9686" fmla="*/ 3834915 h 6208152"/>
              <a:gd name="connsiteX9687" fmla="*/ 7435696 w 13529165"/>
              <a:gd name="connsiteY9687" fmla="*/ 3839084 h 6208152"/>
              <a:gd name="connsiteX9688" fmla="*/ 7431328 w 13529165"/>
              <a:gd name="connsiteY9688" fmla="*/ 3838303 h 6208152"/>
              <a:gd name="connsiteX9689" fmla="*/ 7424452 w 13529165"/>
              <a:gd name="connsiteY9689" fmla="*/ 3840468 h 6208152"/>
              <a:gd name="connsiteX9690" fmla="*/ 7411788 w 13529165"/>
              <a:gd name="connsiteY9690" fmla="*/ 3831354 h 6208152"/>
              <a:gd name="connsiteX9691" fmla="*/ 7400398 w 13529165"/>
              <a:gd name="connsiteY9691" fmla="*/ 3825775 h 6208152"/>
              <a:gd name="connsiteX9692" fmla="*/ 7351787 w 13529165"/>
              <a:gd name="connsiteY9692" fmla="*/ 3818673 h 6208152"/>
              <a:gd name="connsiteX9693" fmla="*/ 7316821 w 13529165"/>
              <a:gd name="connsiteY9693" fmla="*/ 3813526 h 6208152"/>
              <a:gd name="connsiteX9694" fmla="*/ 7318348 w 13529165"/>
              <a:gd name="connsiteY9694" fmla="*/ 3792917 h 6208152"/>
              <a:gd name="connsiteX9695" fmla="*/ 7360136 w 13529165"/>
              <a:gd name="connsiteY9695" fmla="*/ 3792849 h 6208152"/>
              <a:gd name="connsiteX9696" fmla="*/ 7415146 w 13529165"/>
              <a:gd name="connsiteY9696" fmla="*/ 3795588 h 6208152"/>
              <a:gd name="connsiteX9697" fmla="*/ 7426616 w 13529165"/>
              <a:gd name="connsiteY9697" fmla="*/ 3800309 h 6208152"/>
              <a:gd name="connsiteX9698" fmla="*/ 7492710 w 13529165"/>
              <a:gd name="connsiteY9698" fmla="*/ 3793686 h 6208152"/>
              <a:gd name="connsiteX9699" fmla="*/ 7564513 w 13529165"/>
              <a:gd name="connsiteY9699" fmla="*/ 3788639 h 6208152"/>
              <a:gd name="connsiteX9700" fmla="*/ 7573261 w 13529165"/>
              <a:gd name="connsiteY9700" fmla="*/ 3787931 h 6208152"/>
              <a:gd name="connsiteX9701" fmla="*/ 3104767 w 13529165"/>
              <a:gd name="connsiteY9701" fmla="*/ 3787931 h 6208152"/>
              <a:gd name="connsiteX9702" fmla="*/ 3126903 w 13529165"/>
              <a:gd name="connsiteY9702" fmla="*/ 3793173 h 6208152"/>
              <a:gd name="connsiteX9703" fmla="*/ 3133367 w 13529165"/>
              <a:gd name="connsiteY9703" fmla="*/ 3807547 h 6208152"/>
              <a:gd name="connsiteX9704" fmla="*/ 3102868 w 13529165"/>
              <a:gd name="connsiteY9704" fmla="*/ 3817782 h 6208152"/>
              <a:gd name="connsiteX9705" fmla="*/ 2977495 w 13529165"/>
              <a:gd name="connsiteY9705" fmla="*/ 3834915 h 6208152"/>
              <a:gd name="connsiteX9706" fmla="*/ 2967236 w 13529165"/>
              <a:gd name="connsiteY9706" fmla="*/ 3839084 h 6208152"/>
              <a:gd name="connsiteX9707" fmla="*/ 2962869 w 13529165"/>
              <a:gd name="connsiteY9707" fmla="*/ 3838303 h 6208152"/>
              <a:gd name="connsiteX9708" fmla="*/ 2955995 w 13529165"/>
              <a:gd name="connsiteY9708" fmla="*/ 3840468 h 6208152"/>
              <a:gd name="connsiteX9709" fmla="*/ 2943327 w 13529165"/>
              <a:gd name="connsiteY9709" fmla="*/ 3831354 h 6208152"/>
              <a:gd name="connsiteX9710" fmla="*/ 2931940 w 13529165"/>
              <a:gd name="connsiteY9710" fmla="*/ 3825775 h 6208152"/>
              <a:gd name="connsiteX9711" fmla="*/ 2883339 w 13529165"/>
              <a:gd name="connsiteY9711" fmla="*/ 3818673 h 6208152"/>
              <a:gd name="connsiteX9712" fmla="*/ 2848382 w 13529165"/>
              <a:gd name="connsiteY9712" fmla="*/ 3813526 h 6208152"/>
              <a:gd name="connsiteX9713" fmla="*/ 2849909 w 13529165"/>
              <a:gd name="connsiteY9713" fmla="*/ 3792917 h 6208152"/>
              <a:gd name="connsiteX9714" fmla="*/ 2891689 w 13529165"/>
              <a:gd name="connsiteY9714" fmla="*/ 3792849 h 6208152"/>
              <a:gd name="connsiteX9715" fmla="*/ 2946685 w 13529165"/>
              <a:gd name="connsiteY9715" fmla="*/ 3795588 h 6208152"/>
              <a:gd name="connsiteX9716" fmla="*/ 2958159 w 13529165"/>
              <a:gd name="connsiteY9716" fmla="*/ 3800309 h 6208152"/>
              <a:gd name="connsiteX9717" fmla="*/ 3024236 w 13529165"/>
              <a:gd name="connsiteY9717" fmla="*/ 3793686 h 6208152"/>
              <a:gd name="connsiteX9718" fmla="*/ 3096021 w 13529165"/>
              <a:gd name="connsiteY9718" fmla="*/ 3788639 h 6208152"/>
              <a:gd name="connsiteX9719" fmla="*/ 3104767 w 13529165"/>
              <a:gd name="connsiteY9719" fmla="*/ 3787931 h 6208152"/>
              <a:gd name="connsiteX9720" fmla="*/ 8841390 w 13529165"/>
              <a:gd name="connsiteY9720" fmla="*/ 3783864 h 6208152"/>
              <a:gd name="connsiteX9721" fmla="*/ 8837757 w 13529165"/>
              <a:gd name="connsiteY9721" fmla="*/ 3786085 h 6208152"/>
              <a:gd name="connsiteX9722" fmla="*/ 8841230 w 13529165"/>
              <a:gd name="connsiteY9722" fmla="*/ 3795696 h 6208152"/>
              <a:gd name="connsiteX9723" fmla="*/ 8808903 w 13529165"/>
              <a:gd name="connsiteY9723" fmla="*/ 3830117 h 6208152"/>
              <a:gd name="connsiteX9724" fmla="*/ 8820284 w 13529165"/>
              <a:gd name="connsiteY9724" fmla="*/ 3951205 h 6208152"/>
              <a:gd name="connsiteX9725" fmla="*/ 8821353 w 13529165"/>
              <a:gd name="connsiteY9725" fmla="*/ 4049205 h 6208152"/>
              <a:gd name="connsiteX9726" fmla="*/ 8845451 w 13529165"/>
              <a:gd name="connsiteY9726" fmla="*/ 4055804 h 6208152"/>
              <a:gd name="connsiteX9727" fmla="*/ 9104228 w 13529165"/>
              <a:gd name="connsiteY9727" fmla="*/ 4058459 h 6208152"/>
              <a:gd name="connsiteX9728" fmla="*/ 9603134 w 13529165"/>
              <a:gd name="connsiteY9728" fmla="*/ 4054189 h 6208152"/>
              <a:gd name="connsiteX9729" fmla="*/ 9636422 w 13529165"/>
              <a:gd name="connsiteY9729" fmla="*/ 4053227 h 6208152"/>
              <a:gd name="connsiteX9730" fmla="*/ 9642086 w 13529165"/>
              <a:gd name="connsiteY9730" fmla="*/ 4033322 h 6208152"/>
              <a:gd name="connsiteX9731" fmla="*/ 9645613 w 13529165"/>
              <a:gd name="connsiteY9731" fmla="*/ 3994631 h 6208152"/>
              <a:gd name="connsiteX9732" fmla="*/ 9641766 w 13529165"/>
              <a:gd name="connsiteY9732" fmla="*/ 3908601 h 6208152"/>
              <a:gd name="connsiteX9733" fmla="*/ 9634713 w 13529165"/>
              <a:gd name="connsiteY9733" fmla="*/ 3812697 h 6208152"/>
              <a:gd name="connsiteX9734" fmla="*/ 9606286 w 13529165"/>
              <a:gd name="connsiteY9734" fmla="*/ 3804996 h 6208152"/>
              <a:gd name="connsiteX9735" fmla="*/ 9576310 w 13529165"/>
              <a:gd name="connsiteY9735" fmla="*/ 3798925 h 6208152"/>
              <a:gd name="connsiteX9736" fmla="*/ 9553174 w 13529165"/>
              <a:gd name="connsiteY9736" fmla="*/ 3794034 h 6208152"/>
              <a:gd name="connsiteX9737" fmla="*/ 9535006 w 13529165"/>
              <a:gd name="connsiteY9737" fmla="*/ 3799220 h 6208152"/>
              <a:gd name="connsiteX9738" fmla="*/ 9534953 w 13529165"/>
              <a:gd name="connsiteY9738" fmla="*/ 3799220 h 6208152"/>
              <a:gd name="connsiteX9739" fmla="*/ 9484352 w 13529165"/>
              <a:gd name="connsiteY9739" fmla="*/ 3803629 h 6208152"/>
              <a:gd name="connsiteX9740" fmla="*/ 9457421 w 13529165"/>
              <a:gd name="connsiteY9740" fmla="*/ 3805508 h 6208152"/>
              <a:gd name="connsiteX9741" fmla="*/ 9434819 w 13529165"/>
              <a:gd name="connsiteY9741" fmla="*/ 3800369 h 6208152"/>
              <a:gd name="connsiteX9742" fmla="*/ 9382294 w 13529165"/>
              <a:gd name="connsiteY9742" fmla="*/ 3798351 h 6208152"/>
              <a:gd name="connsiteX9743" fmla="*/ 9230811 w 13529165"/>
              <a:gd name="connsiteY9743" fmla="*/ 3806300 h 6208152"/>
              <a:gd name="connsiteX9744" fmla="*/ 9206552 w 13529165"/>
              <a:gd name="connsiteY9744" fmla="*/ 3803210 h 6208152"/>
              <a:gd name="connsiteX9745" fmla="*/ 9140883 w 13529165"/>
              <a:gd name="connsiteY9745" fmla="*/ 3798195 h 6208152"/>
              <a:gd name="connsiteX9746" fmla="*/ 9059932 w 13529165"/>
              <a:gd name="connsiteY9746" fmla="*/ 3790650 h 6208152"/>
              <a:gd name="connsiteX9747" fmla="*/ 9059932 w 13529165"/>
              <a:gd name="connsiteY9747" fmla="*/ 3790696 h 6208152"/>
              <a:gd name="connsiteX9748" fmla="*/ 9035353 w 13529165"/>
              <a:gd name="connsiteY9748" fmla="*/ 3801409 h 6208152"/>
              <a:gd name="connsiteX9749" fmla="*/ 9004789 w 13529165"/>
              <a:gd name="connsiteY9749" fmla="*/ 3801720 h 6208152"/>
              <a:gd name="connsiteX9750" fmla="*/ 8967279 w 13529165"/>
              <a:gd name="connsiteY9750" fmla="*/ 3800648 h 6208152"/>
              <a:gd name="connsiteX9751" fmla="*/ 8923624 w 13529165"/>
              <a:gd name="connsiteY9751" fmla="*/ 3801968 h 6208152"/>
              <a:gd name="connsiteX9752" fmla="*/ 8914380 w 13529165"/>
              <a:gd name="connsiteY9752" fmla="*/ 3802403 h 6208152"/>
              <a:gd name="connsiteX9753" fmla="*/ 8896106 w 13529165"/>
              <a:gd name="connsiteY9753" fmla="*/ 3794050 h 6208152"/>
              <a:gd name="connsiteX9754" fmla="*/ 8895198 w 13529165"/>
              <a:gd name="connsiteY9754" fmla="*/ 3789004 h 6208152"/>
              <a:gd name="connsiteX9755" fmla="*/ 8882160 w 13529165"/>
              <a:gd name="connsiteY9755" fmla="*/ 3789749 h 6208152"/>
              <a:gd name="connsiteX9756" fmla="*/ 8870779 w 13529165"/>
              <a:gd name="connsiteY9756" fmla="*/ 3789314 h 6208152"/>
              <a:gd name="connsiteX9757" fmla="*/ 8841390 w 13529165"/>
              <a:gd name="connsiteY9757" fmla="*/ 3783864 h 6208152"/>
              <a:gd name="connsiteX9758" fmla="*/ 4372823 w 13529165"/>
              <a:gd name="connsiteY9758" fmla="*/ 3783864 h 6208152"/>
              <a:gd name="connsiteX9759" fmla="*/ 4369187 w 13529165"/>
              <a:gd name="connsiteY9759" fmla="*/ 3786085 h 6208152"/>
              <a:gd name="connsiteX9760" fmla="*/ 4372664 w 13529165"/>
              <a:gd name="connsiteY9760" fmla="*/ 3795696 h 6208152"/>
              <a:gd name="connsiteX9761" fmla="*/ 4340320 w 13529165"/>
              <a:gd name="connsiteY9761" fmla="*/ 3830117 h 6208152"/>
              <a:gd name="connsiteX9762" fmla="*/ 4351707 w 13529165"/>
              <a:gd name="connsiteY9762" fmla="*/ 3951205 h 6208152"/>
              <a:gd name="connsiteX9763" fmla="*/ 4352776 w 13529165"/>
              <a:gd name="connsiteY9763" fmla="*/ 4049205 h 6208152"/>
              <a:gd name="connsiteX9764" fmla="*/ 4376886 w 13529165"/>
              <a:gd name="connsiteY9764" fmla="*/ 4055804 h 6208152"/>
              <a:gd name="connsiteX9765" fmla="*/ 4635764 w 13529165"/>
              <a:gd name="connsiteY9765" fmla="*/ 4058459 h 6208152"/>
              <a:gd name="connsiteX9766" fmla="*/ 5134882 w 13529165"/>
              <a:gd name="connsiteY9766" fmla="*/ 4054189 h 6208152"/>
              <a:gd name="connsiteX9767" fmla="*/ 5168188 w 13529165"/>
              <a:gd name="connsiteY9767" fmla="*/ 4053227 h 6208152"/>
              <a:gd name="connsiteX9768" fmla="*/ 5173855 w 13529165"/>
              <a:gd name="connsiteY9768" fmla="*/ 4033322 h 6208152"/>
              <a:gd name="connsiteX9769" fmla="*/ 5177384 w 13529165"/>
              <a:gd name="connsiteY9769" fmla="*/ 3994631 h 6208152"/>
              <a:gd name="connsiteX9770" fmla="*/ 5173534 w 13529165"/>
              <a:gd name="connsiteY9770" fmla="*/ 3908601 h 6208152"/>
              <a:gd name="connsiteX9771" fmla="*/ 5166478 w 13529165"/>
              <a:gd name="connsiteY9771" fmla="*/ 3812697 h 6208152"/>
              <a:gd name="connsiteX9772" fmla="*/ 5138037 w 13529165"/>
              <a:gd name="connsiteY9772" fmla="*/ 3804996 h 6208152"/>
              <a:gd name="connsiteX9773" fmla="*/ 5108045 w 13529165"/>
              <a:gd name="connsiteY9773" fmla="*/ 3798925 h 6208152"/>
              <a:gd name="connsiteX9774" fmla="*/ 5084897 w 13529165"/>
              <a:gd name="connsiteY9774" fmla="*/ 3794034 h 6208152"/>
              <a:gd name="connsiteX9775" fmla="*/ 5066720 w 13529165"/>
              <a:gd name="connsiteY9775" fmla="*/ 3799220 h 6208152"/>
              <a:gd name="connsiteX9776" fmla="*/ 5066667 w 13529165"/>
              <a:gd name="connsiteY9776" fmla="*/ 3799220 h 6208152"/>
              <a:gd name="connsiteX9777" fmla="*/ 5016040 w 13529165"/>
              <a:gd name="connsiteY9777" fmla="*/ 3803629 h 6208152"/>
              <a:gd name="connsiteX9778" fmla="*/ 4989132 w 13529165"/>
              <a:gd name="connsiteY9778" fmla="*/ 3805508 h 6208152"/>
              <a:gd name="connsiteX9779" fmla="*/ 4966519 w 13529165"/>
              <a:gd name="connsiteY9779" fmla="*/ 3800369 h 6208152"/>
              <a:gd name="connsiteX9780" fmla="*/ 4913968 w 13529165"/>
              <a:gd name="connsiteY9780" fmla="*/ 3798351 h 6208152"/>
              <a:gd name="connsiteX9781" fmla="*/ 4762409 w 13529165"/>
              <a:gd name="connsiteY9781" fmla="*/ 3806300 h 6208152"/>
              <a:gd name="connsiteX9782" fmla="*/ 4738138 w 13529165"/>
              <a:gd name="connsiteY9782" fmla="*/ 3803210 h 6208152"/>
              <a:gd name="connsiteX9783" fmla="*/ 4672435 w 13529165"/>
              <a:gd name="connsiteY9783" fmla="*/ 3798195 h 6208152"/>
              <a:gd name="connsiteX9784" fmla="*/ 4591447 w 13529165"/>
              <a:gd name="connsiteY9784" fmla="*/ 3790650 h 6208152"/>
              <a:gd name="connsiteX9785" fmla="*/ 4591447 w 13529165"/>
              <a:gd name="connsiteY9785" fmla="*/ 3790696 h 6208152"/>
              <a:gd name="connsiteX9786" fmla="*/ 4566852 w 13529165"/>
              <a:gd name="connsiteY9786" fmla="*/ 3801409 h 6208152"/>
              <a:gd name="connsiteX9787" fmla="*/ 4536277 w 13529165"/>
              <a:gd name="connsiteY9787" fmla="*/ 3801720 h 6208152"/>
              <a:gd name="connsiteX9788" fmla="*/ 4498777 w 13529165"/>
              <a:gd name="connsiteY9788" fmla="*/ 3800648 h 6208152"/>
              <a:gd name="connsiteX9789" fmla="*/ 4455097 w 13529165"/>
              <a:gd name="connsiteY9789" fmla="*/ 3801968 h 6208152"/>
              <a:gd name="connsiteX9790" fmla="*/ 4445851 w 13529165"/>
              <a:gd name="connsiteY9790" fmla="*/ 3802403 h 6208152"/>
              <a:gd name="connsiteX9791" fmla="*/ 4427567 w 13529165"/>
              <a:gd name="connsiteY9791" fmla="*/ 3794050 h 6208152"/>
              <a:gd name="connsiteX9792" fmla="*/ 4426660 w 13529165"/>
              <a:gd name="connsiteY9792" fmla="*/ 3789004 h 6208152"/>
              <a:gd name="connsiteX9793" fmla="*/ 4413614 w 13529165"/>
              <a:gd name="connsiteY9793" fmla="*/ 3789749 h 6208152"/>
              <a:gd name="connsiteX9794" fmla="*/ 4402228 w 13529165"/>
              <a:gd name="connsiteY9794" fmla="*/ 3789314 h 6208152"/>
              <a:gd name="connsiteX9795" fmla="*/ 4372823 w 13529165"/>
              <a:gd name="connsiteY9795" fmla="*/ 3783864 h 6208152"/>
              <a:gd name="connsiteX9796" fmla="*/ 6994305 w 13529165"/>
              <a:gd name="connsiteY9796" fmla="*/ 3783553 h 6208152"/>
              <a:gd name="connsiteX9797" fmla="*/ 7010710 w 13529165"/>
              <a:gd name="connsiteY9797" fmla="*/ 3800143 h 6208152"/>
              <a:gd name="connsiteX9798" fmla="*/ 7009861 w 13529165"/>
              <a:gd name="connsiteY9798" fmla="*/ 3806517 h 6208152"/>
              <a:gd name="connsiteX9799" fmla="*/ 7018312 w 13529165"/>
              <a:gd name="connsiteY9799" fmla="*/ 3819064 h 6208152"/>
              <a:gd name="connsiteX9800" fmla="*/ 7018803 w 13529165"/>
              <a:gd name="connsiteY9800" fmla="*/ 3835825 h 6208152"/>
              <a:gd name="connsiteX9801" fmla="*/ 7015721 w 13529165"/>
              <a:gd name="connsiteY9801" fmla="*/ 3840310 h 6208152"/>
              <a:gd name="connsiteX9802" fmla="*/ 7010029 w 13529165"/>
              <a:gd name="connsiteY9802" fmla="*/ 3840468 h 6208152"/>
              <a:gd name="connsiteX9803" fmla="*/ 6997971 w 13529165"/>
              <a:gd name="connsiteY9803" fmla="*/ 3833377 h 6208152"/>
              <a:gd name="connsiteX9804" fmla="*/ 6990718 w 13529165"/>
              <a:gd name="connsiteY9804" fmla="*/ 3814393 h 6208152"/>
              <a:gd name="connsiteX9805" fmla="*/ 6982880 w 13529165"/>
              <a:gd name="connsiteY9805" fmla="*/ 3805497 h 6208152"/>
              <a:gd name="connsiteX9806" fmla="*/ 6982213 w 13529165"/>
              <a:gd name="connsiteY9806" fmla="*/ 3790357 h 6208152"/>
              <a:gd name="connsiteX9807" fmla="*/ 6994305 w 13529165"/>
              <a:gd name="connsiteY9807" fmla="*/ 3783553 h 6208152"/>
              <a:gd name="connsiteX9808" fmla="*/ 2525960 w 13529165"/>
              <a:gd name="connsiteY9808" fmla="*/ 3783553 h 6208152"/>
              <a:gd name="connsiteX9809" fmla="*/ 2542360 w 13529165"/>
              <a:gd name="connsiteY9809" fmla="*/ 3800143 h 6208152"/>
              <a:gd name="connsiteX9810" fmla="*/ 2541512 w 13529165"/>
              <a:gd name="connsiteY9810" fmla="*/ 3806517 h 6208152"/>
              <a:gd name="connsiteX9811" fmla="*/ 2549961 w 13529165"/>
              <a:gd name="connsiteY9811" fmla="*/ 3819064 h 6208152"/>
              <a:gd name="connsiteX9812" fmla="*/ 2550451 w 13529165"/>
              <a:gd name="connsiteY9812" fmla="*/ 3835825 h 6208152"/>
              <a:gd name="connsiteX9813" fmla="*/ 2547369 w 13529165"/>
              <a:gd name="connsiteY9813" fmla="*/ 3840310 h 6208152"/>
              <a:gd name="connsiteX9814" fmla="*/ 2541679 w 13529165"/>
              <a:gd name="connsiteY9814" fmla="*/ 3840468 h 6208152"/>
              <a:gd name="connsiteX9815" fmla="*/ 2529625 w 13529165"/>
              <a:gd name="connsiteY9815" fmla="*/ 3833377 h 6208152"/>
              <a:gd name="connsiteX9816" fmla="*/ 2522373 w 13529165"/>
              <a:gd name="connsiteY9816" fmla="*/ 3814393 h 6208152"/>
              <a:gd name="connsiteX9817" fmla="*/ 2514538 w 13529165"/>
              <a:gd name="connsiteY9817" fmla="*/ 3805497 h 6208152"/>
              <a:gd name="connsiteX9818" fmla="*/ 2513870 w 13529165"/>
              <a:gd name="connsiteY9818" fmla="*/ 3790357 h 6208152"/>
              <a:gd name="connsiteX9819" fmla="*/ 2525960 w 13529165"/>
              <a:gd name="connsiteY9819" fmla="*/ 3783553 h 6208152"/>
              <a:gd name="connsiteX9820" fmla="*/ 7877326 w 13529165"/>
              <a:gd name="connsiteY9820" fmla="*/ 3782678 h 6208152"/>
              <a:gd name="connsiteX9821" fmla="*/ 7894938 w 13529165"/>
              <a:gd name="connsiteY9821" fmla="*/ 3790857 h 6208152"/>
              <a:gd name="connsiteX9822" fmla="*/ 7894701 w 13529165"/>
              <a:gd name="connsiteY9822" fmla="*/ 3804088 h 6208152"/>
              <a:gd name="connsiteX9823" fmla="*/ 7878657 w 13529165"/>
              <a:gd name="connsiteY9823" fmla="*/ 3812449 h 6208152"/>
              <a:gd name="connsiteX9824" fmla="*/ 7870065 w 13529165"/>
              <a:gd name="connsiteY9824" fmla="*/ 3810788 h 6208152"/>
              <a:gd name="connsiteX9825" fmla="*/ 7855696 w 13529165"/>
              <a:gd name="connsiteY9825" fmla="*/ 3793572 h 6208152"/>
              <a:gd name="connsiteX9826" fmla="*/ 7877326 w 13529165"/>
              <a:gd name="connsiteY9826" fmla="*/ 3782678 h 6208152"/>
              <a:gd name="connsiteX9827" fmla="*/ 3408758 w 13529165"/>
              <a:gd name="connsiteY9827" fmla="*/ 3782678 h 6208152"/>
              <a:gd name="connsiteX9828" fmla="*/ 3426368 w 13529165"/>
              <a:gd name="connsiteY9828" fmla="*/ 3790857 h 6208152"/>
              <a:gd name="connsiteX9829" fmla="*/ 3426132 w 13529165"/>
              <a:gd name="connsiteY9829" fmla="*/ 3804088 h 6208152"/>
              <a:gd name="connsiteX9830" fmla="*/ 3410089 w 13529165"/>
              <a:gd name="connsiteY9830" fmla="*/ 3812449 h 6208152"/>
              <a:gd name="connsiteX9831" fmla="*/ 3401498 w 13529165"/>
              <a:gd name="connsiteY9831" fmla="*/ 3810788 h 6208152"/>
              <a:gd name="connsiteX9832" fmla="*/ 3387133 w 13529165"/>
              <a:gd name="connsiteY9832" fmla="*/ 3793572 h 6208152"/>
              <a:gd name="connsiteX9833" fmla="*/ 3408758 w 13529165"/>
              <a:gd name="connsiteY9833" fmla="*/ 3782678 h 6208152"/>
              <a:gd name="connsiteX9834" fmla="*/ 10691930 w 13529165"/>
              <a:gd name="connsiteY9834" fmla="*/ 3782521 h 6208152"/>
              <a:gd name="connsiteX9835" fmla="*/ 10686333 w 13529165"/>
              <a:gd name="connsiteY9835" fmla="*/ 3785925 h 6208152"/>
              <a:gd name="connsiteX9836" fmla="*/ 10696402 w 13529165"/>
              <a:gd name="connsiteY9836" fmla="*/ 3785430 h 6208152"/>
              <a:gd name="connsiteX9837" fmla="*/ 10691930 w 13529165"/>
              <a:gd name="connsiteY9837" fmla="*/ 3782521 h 6208152"/>
              <a:gd name="connsiteX9838" fmla="*/ 6222751 w 13529165"/>
              <a:gd name="connsiteY9838" fmla="*/ 3782520 h 6208152"/>
              <a:gd name="connsiteX9839" fmla="*/ 6217154 w 13529165"/>
              <a:gd name="connsiteY9839" fmla="*/ 3785924 h 6208152"/>
              <a:gd name="connsiteX9840" fmla="*/ 6227223 w 13529165"/>
              <a:gd name="connsiteY9840" fmla="*/ 3785429 h 6208152"/>
              <a:gd name="connsiteX9841" fmla="*/ 6222751 w 13529165"/>
              <a:gd name="connsiteY9841" fmla="*/ 3782520 h 6208152"/>
              <a:gd name="connsiteX9842" fmla="*/ 667883 w 13529165"/>
              <a:gd name="connsiteY9842" fmla="*/ 3782520 h 6208152"/>
              <a:gd name="connsiteX9843" fmla="*/ 662286 w 13529165"/>
              <a:gd name="connsiteY9843" fmla="*/ 3785924 h 6208152"/>
              <a:gd name="connsiteX9844" fmla="*/ 672355 w 13529165"/>
              <a:gd name="connsiteY9844" fmla="*/ 3785429 h 6208152"/>
              <a:gd name="connsiteX9845" fmla="*/ 667883 w 13529165"/>
              <a:gd name="connsiteY9845" fmla="*/ 3782520 h 6208152"/>
              <a:gd name="connsiteX9846" fmla="*/ 10320143 w 13529165"/>
              <a:gd name="connsiteY9846" fmla="*/ 3782270 h 6208152"/>
              <a:gd name="connsiteX9847" fmla="*/ 10318506 w 13529165"/>
              <a:gd name="connsiteY9847" fmla="*/ 3785475 h 6208152"/>
              <a:gd name="connsiteX9848" fmla="*/ 10324219 w 13529165"/>
              <a:gd name="connsiteY9848" fmla="*/ 3786080 h 6208152"/>
              <a:gd name="connsiteX9849" fmla="*/ 10324100 w 13529165"/>
              <a:gd name="connsiteY9849" fmla="*/ 3785344 h 6208152"/>
              <a:gd name="connsiteX9850" fmla="*/ 10322701 w 13529165"/>
              <a:gd name="connsiteY9850" fmla="*/ 3782515 h 6208152"/>
              <a:gd name="connsiteX9851" fmla="*/ 10320143 w 13529165"/>
              <a:gd name="connsiteY9851" fmla="*/ 3782270 h 6208152"/>
              <a:gd name="connsiteX9852" fmla="*/ 5850965 w 13529165"/>
              <a:gd name="connsiteY9852" fmla="*/ 3782270 h 6208152"/>
              <a:gd name="connsiteX9853" fmla="*/ 5849329 w 13529165"/>
              <a:gd name="connsiteY9853" fmla="*/ 3785475 h 6208152"/>
              <a:gd name="connsiteX9854" fmla="*/ 5855041 w 13529165"/>
              <a:gd name="connsiteY9854" fmla="*/ 3786080 h 6208152"/>
              <a:gd name="connsiteX9855" fmla="*/ 5854922 w 13529165"/>
              <a:gd name="connsiteY9855" fmla="*/ 3785344 h 6208152"/>
              <a:gd name="connsiteX9856" fmla="*/ 5853523 w 13529165"/>
              <a:gd name="connsiteY9856" fmla="*/ 3782515 h 6208152"/>
              <a:gd name="connsiteX9857" fmla="*/ 5850965 w 13529165"/>
              <a:gd name="connsiteY9857" fmla="*/ 3782270 h 6208152"/>
              <a:gd name="connsiteX9858" fmla="*/ 296099 w 13529165"/>
              <a:gd name="connsiteY9858" fmla="*/ 3782270 h 6208152"/>
              <a:gd name="connsiteX9859" fmla="*/ 294462 w 13529165"/>
              <a:gd name="connsiteY9859" fmla="*/ 3785475 h 6208152"/>
              <a:gd name="connsiteX9860" fmla="*/ 300174 w 13529165"/>
              <a:gd name="connsiteY9860" fmla="*/ 3786080 h 6208152"/>
              <a:gd name="connsiteX9861" fmla="*/ 300056 w 13529165"/>
              <a:gd name="connsiteY9861" fmla="*/ 3785344 h 6208152"/>
              <a:gd name="connsiteX9862" fmla="*/ 298657 w 13529165"/>
              <a:gd name="connsiteY9862" fmla="*/ 3782515 h 6208152"/>
              <a:gd name="connsiteX9863" fmla="*/ 296099 w 13529165"/>
              <a:gd name="connsiteY9863" fmla="*/ 3782270 h 6208152"/>
              <a:gd name="connsiteX9864" fmla="*/ 7976798 w 13529165"/>
              <a:gd name="connsiteY9864" fmla="*/ 3778299 h 6208152"/>
              <a:gd name="connsiteX9865" fmla="*/ 8006392 w 13529165"/>
              <a:gd name="connsiteY9865" fmla="*/ 3780355 h 6208152"/>
              <a:gd name="connsiteX9866" fmla="*/ 8022702 w 13529165"/>
              <a:gd name="connsiteY9866" fmla="*/ 3793662 h 6208152"/>
              <a:gd name="connsiteX9867" fmla="*/ 7982842 w 13529165"/>
              <a:gd name="connsiteY9867" fmla="*/ 3805315 h 6208152"/>
              <a:gd name="connsiteX9868" fmla="*/ 7969341 w 13529165"/>
              <a:gd name="connsiteY9868" fmla="*/ 3805443 h 6208152"/>
              <a:gd name="connsiteX9869" fmla="*/ 7929910 w 13529165"/>
              <a:gd name="connsiteY9869" fmla="*/ 3793421 h 6208152"/>
              <a:gd name="connsiteX9870" fmla="*/ 7976798 w 13529165"/>
              <a:gd name="connsiteY9870" fmla="*/ 3778299 h 6208152"/>
              <a:gd name="connsiteX9871" fmla="*/ 3508207 w 13529165"/>
              <a:gd name="connsiteY9871" fmla="*/ 3778299 h 6208152"/>
              <a:gd name="connsiteX9872" fmla="*/ 3537794 w 13529165"/>
              <a:gd name="connsiteY9872" fmla="*/ 3780355 h 6208152"/>
              <a:gd name="connsiteX9873" fmla="*/ 3554101 w 13529165"/>
              <a:gd name="connsiteY9873" fmla="*/ 3793662 h 6208152"/>
              <a:gd name="connsiteX9874" fmla="*/ 3514249 w 13529165"/>
              <a:gd name="connsiteY9874" fmla="*/ 3805315 h 6208152"/>
              <a:gd name="connsiteX9875" fmla="*/ 3500753 w 13529165"/>
              <a:gd name="connsiteY9875" fmla="*/ 3805443 h 6208152"/>
              <a:gd name="connsiteX9876" fmla="*/ 3461335 w 13529165"/>
              <a:gd name="connsiteY9876" fmla="*/ 3793421 h 6208152"/>
              <a:gd name="connsiteX9877" fmla="*/ 3508207 w 13529165"/>
              <a:gd name="connsiteY9877" fmla="*/ 3778299 h 6208152"/>
              <a:gd name="connsiteX9878" fmla="*/ 8825307 w 13529165"/>
              <a:gd name="connsiteY9878" fmla="*/ 3776412 h 6208152"/>
              <a:gd name="connsiteX9879" fmla="*/ 8825414 w 13529165"/>
              <a:gd name="connsiteY9879" fmla="*/ 3777157 h 6208152"/>
              <a:gd name="connsiteX9880" fmla="*/ 8826750 w 13529165"/>
              <a:gd name="connsiteY9880" fmla="*/ 3779890 h 6208152"/>
              <a:gd name="connsiteX9881" fmla="*/ 8829154 w 13529165"/>
              <a:gd name="connsiteY9881" fmla="*/ 3780464 h 6208152"/>
              <a:gd name="connsiteX9882" fmla="*/ 8830971 w 13529165"/>
              <a:gd name="connsiteY9882" fmla="*/ 3777033 h 6208152"/>
              <a:gd name="connsiteX9883" fmla="*/ 8825307 w 13529165"/>
              <a:gd name="connsiteY9883" fmla="*/ 3776412 h 6208152"/>
              <a:gd name="connsiteX9884" fmla="*/ 4356731 w 13529165"/>
              <a:gd name="connsiteY9884" fmla="*/ 3776412 h 6208152"/>
              <a:gd name="connsiteX9885" fmla="*/ 4356839 w 13529165"/>
              <a:gd name="connsiteY9885" fmla="*/ 3777157 h 6208152"/>
              <a:gd name="connsiteX9886" fmla="*/ 4358175 w 13529165"/>
              <a:gd name="connsiteY9886" fmla="*/ 3779890 h 6208152"/>
              <a:gd name="connsiteX9887" fmla="*/ 4360580 w 13529165"/>
              <a:gd name="connsiteY9887" fmla="*/ 3780464 h 6208152"/>
              <a:gd name="connsiteX9888" fmla="*/ 4362398 w 13529165"/>
              <a:gd name="connsiteY9888" fmla="*/ 3777033 h 6208152"/>
              <a:gd name="connsiteX9889" fmla="*/ 4356731 w 13529165"/>
              <a:gd name="connsiteY9889" fmla="*/ 3776412 h 6208152"/>
              <a:gd name="connsiteX9890" fmla="*/ 11011457 w 13529165"/>
              <a:gd name="connsiteY9890" fmla="*/ 3771632 h 6208152"/>
              <a:gd name="connsiteX9891" fmla="*/ 11010118 w 13529165"/>
              <a:gd name="connsiteY9891" fmla="*/ 3772243 h 6208152"/>
              <a:gd name="connsiteX9892" fmla="*/ 11010873 w 13529165"/>
              <a:gd name="connsiteY9892" fmla="*/ 3773165 h 6208152"/>
              <a:gd name="connsiteX9893" fmla="*/ 11011457 w 13529165"/>
              <a:gd name="connsiteY9893" fmla="*/ 3771632 h 6208152"/>
              <a:gd name="connsiteX9894" fmla="*/ 6542280 w 13529165"/>
              <a:gd name="connsiteY9894" fmla="*/ 3771632 h 6208152"/>
              <a:gd name="connsiteX9895" fmla="*/ 6540940 w 13529165"/>
              <a:gd name="connsiteY9895" fmla="*/ 3772243 h 6208152"/>
              <a:gd name="connsiteX9896" fmla="*/ 6541695 w 13529165"/>
              <a:gd name="connsiteY9896" fmla="*/ 3773165 h 6208152"/>
              <a:gd name="connsiteX9897" fmla="*/ 6542280 w 13529165"/>
              <a:gd name="connsiteY9897" fmla="*/ 3771632 h 6208152"/>
              <a:gd name="connsiteX9898" fmla="*/ 987412 w 13529165"/>
              <a:gd name="connsiteY9898" fmla="*/ 3771632 h 6208152"/>
              <a:gd name="connsiteX9899" fmla="*/ 986073 w 13529165"/>
              <a:gd name="connsiteY9899" fmla="*/ 3772243 h 6208152"/>
              <a:gd name="connsiteX9900" fmla="*/ 986828 w 13529165"/>
              <a:gd name="connsiteY9900" fmla="*/ 3773165 h 6208152"/>
              <a:gd name="connsiteX9901" fmla="*/ 987412 w 13529165"/>
              <a:gd name="connsiteY9901" fmla="*/ 3771632 h 6208152"/>
              <a:gd name="connsiteX9902" fmla="*/ 10230057 w 13529165"/>
              <a:gd name="connsiteY9902" fmla="*/ 3769712 h 6208152"/>
              <a:gd name="connsiteX9903" fmla="*/ 10212622 w 13529165"/>
              <a:gd name="connsiteY9903" fmla="*/ 3773473 h 6208152"/>
              <a:gd name="connsiteX9904" fmla="*/ 10232437 w 13529165"/>
              <a:gd name="connsiteY9904" fmla="*/ 3773767 h 6208152"/>
              <a:gd name="connsiteX9905" fmla="*/ 10231068 w 13529165"/>
              <a:gd name="connsiteY9905" fmla="*/ 3771707 h 6208152"/>
              <a:gd name="connsiteX9906" fmla="*/ 10230057 w 13529165"/>
              <a:gd name="connsiteY9906" fmla="*/ 3769712 h 6208152"/>
              <a:gd name="connsiteX9907" fmla="*/ 5760879 w 13529165"/>
              <a:gd name="connsiteY9907" fmla="*/ 3769712 h 6208152"/>
              <a:gd name="connsiteX9908" fmla="*/ 5743445 w 13529165"/>
              <a:gd name="connsiteY9908" fmla="*/ 3773473 h 6208152"/>
              <a:gd name="connsiteX9909" fmla="*/ 5763259 w 13529165"/>
              <a:gd name="connsiteY9909" fmla="*/ 3773767 h 6208152"/>
              <a:gd name="connsiteX9910" fmla="*/ 5761890 w 13529165"/>
              <a:gd name="connsiteY9910" fmla="*/ 3771707 h 6208152"/>
              <a:gd name="connsiteX9911" fmla="*/ 5760879 w 13529165"/>
              <a:gd name="connsiteY9911" fmla="*/ 3769712 h 6208152"/>
              <a:gd name="connsiteX9912" fmla="*/ 206014 w 13529165"/>
              <a:gd name="connsiteY9912" fmla="*/ 3769712 h 6208152"/>
              <a:gd name="connsiteX9913" fmla="*/ 188580 w 13529165"/>
              <a:gd name="connsiteY9913" fmla="*/ 3773473 h 6208152"/>
              <a:gd name="connsiteX9914" fmla="*/ 208394 w 13529165"/>
              <a:gd name="connsiteY9914" fmla="*/ 3773767 h 6208152"/>
              <a:gd name="connsiteX9915" fmla="*/ 207025 w 13529165"/>
              <a:gd name="connsiteY9915" fmla="*/ 3771707 h 6208152"/>
              <a:gd name="connsiteX9916" fmla="*/ 206014 w 13529165"/>
              <a:gd name="connsiteY9916" fmla="*/ 3769712 h 6208152"/>
              <a:gd name="connsiteX9917" fmla="*/ 11045075 w 13529165"/>
              <a:gd name="connsiteY9917" fmla="*/ 3768966 h 6208152"/>
              <a:gd name="connsiteX9918" fmla="*/ 11042468 w 13529165"/>
              <a:gd name="connsiteY9918" fmla="*/ 3770016 h 6208152"/>
              <a:gd name="connsiteX9919" fmla="*/ 11044831 w 13529165"/>
              <a:gd name="connsiteY9919" fmla="*/ 3770505 h 6208152"/>
              <a:gd name="connsiteX9920" fmla="*/ 11045943 w 13529165"/>
              <a:gd name="connsiteY9920" fmla="*/ 3770417 h 6208152"/>
              <a:gd name="connsiteX9921" fmla="*/ 11045075 w 13529165"/>
              <a:gd name="connsiteY9921" fmla="*/ 3768966 h 6208152"/>
              <a:gd name="connsiteX9922" fmla="*/ 6575897 w 13529165"/>
              <a:gd name="connsiteY9922" fmla="*/ 3768966 h 6208152"/>
              <a:gd name="connsiteX9923" fmla="*/ 6573290 w 13529165"/>
              <a:gd name="connsiteY9923" fmla="*/ 3770016 h 6208152"/>
              <a:gd name="connsiteX9924" fmla="*/ 6575653 w 13529165"/>
              <a:gd name="connsiteY9924" fmla="*/ 3770505 h 6208152"/>
              <a:gd name="connsiteX9925" fmla="*/ 6576766 w 13529165"/>
              <a:gd name="connsiteY9925" fmla="*/ 3770417 h 6208152"/>
              <a:gd name="connsiteX9926" fmla="*/ 6575897 w 13529165"/>
              <a:gd name="connsiteY9926" fmla="*/ 3768966 h 6208152"/>
              <a:gd name="connsiteX9927" fmla="*/ 1021029 w 13529165"/>
              <a:gd name="connsiteY9927" fmla="*/ 3768966 h 6208152"/>
              <a:gd name="connsiteX9928" fmla="*/ 1018422 w 13529165"/>
              <a:gd name="connsiteY9928" fmla="*/ 3770016 h 6208152"/>
              <a:gd name="connsiteX9929" fmla="*/ 1020785 w 13529165"/>
              <a:gd name="connsiteY9929" fmla="*/ 3770505 h 6208152"/>
              <a:gd name="connsiteX9930" fmla="*/ 1021898 w 13529165"/>
              <a:gd name="connsiteY9930" fmla="*/ 3770417 h 6208152"/>
              <a:gd name="connsiteX9931" fmla="*/ 1021029 w 13529165"/>
              <a:gd name="connsiteY9931" fmla="*/ 3768966 h 6208152"/>
              <a:gd name="connsiteX9932" fmla="*/ 8828780 w 13529165"/>
              <a:gd name="connsiteY9932" fmla="*/ 3767127 h 6208152"/>
              <a:gd name="connsiteX9933" fmla="*/ 8827391 w 13529165"/>
              <a:gd name="connsiteY9933" fmla="*/ 3768245 h 6208152"/>
              <a:gd name="connsiteX9934" fmla="*/ 8825254 w 13529165"/>
              <a:gd name="connsiteY9934" fmla="*/ 3772453 h 6208152"/>
              <a:gd name="connsiteX9935" fmla="*/ 8827338 w 13529165"/>
              <a:gd name="connsiteY9935" fmla="*/ 3772313 h 6208152"/>
              <a:gd name="connsiteX9936" fmla="*/ 8831452 w 13529165"/>
              <a:gd name="connsiteY9936" fmla="*/ 3772422 h 6208152"/>
              <a:gd name="connsiteX9937" fmla="*/ 8828780 w 13529165"/>
              <a:gd name="connsiteY9937" fmla="*/ 3767127 h 6208152"/>
              <a:gd name="connsiteX9938" fmla="*/ 4360206 w 13529165"/>
              <a:gd name="connsiteY9938" fmla="*/ 3767127 h 6208152"/>
              <a:gd name="connsiteX9939" fmla="*/ 4358817 w 13529165"/>
              <a:gd name="connsiteY9939" fmla="*/ 3768245 h 6208152"/>
              <a:gd name="connsiteX9940" fmla="*/ 4356678 w 13529165"/>
              <a:gd name="connsiteY9940" fmla="*/ 3772453 h 6208152"/>
              <a:gd name="connsiteX9941" fmla="*/ 4358763 w 13529165"/>
              <a:gd name="connsiteY9941" fmla="*/ 3772313 h 6208152"/>
              <a:gd name="connsiteX9942" fmla="*/ 4362880 w 13529165"/>
              <a:gd name="connsiteY9942" fmla="*/ 3772422 h 6208152"/>
              <a:gd name="connsiteX9943" fmla="*/ 4360206 w 13529165"/>
              <a:gd name="connsiteY9943" fmla="*/ 3767127 h 6208152"/>
              <a:gd name="connsiteX9944" fmla="*/ 9938709 w 13529165"/>
              <a:gd name="connsiteY9944" fmla="*/ 3766041 h 6208152"/>
              <a:gd name="connsiteX9945" fmla="*/ 9996185 w 13529165"/>
              <a:gd name="connsiteY9945" fmla="*/ 3767520 h 6208152"/>
              <a:gd name="connsiteX9946" fmla="*/ 10026674 w 13529165"/>
              <a:gd name="connsiteY9946" fmla="*/ 3781980 h 6208152"/>
              <a:gd name="connsiteX9947" fmla="*/ 9962375 w 13529165"/>
              <a:gd name="connsiteY9947" fmla="*/ 3798439 h 6208152"/>
              <a:gd name="connsiteX9948" fmla="*/ 9958765 w 13529165"/>
              <a:gd name="connsiteY9948" fmla="*/ 3798439 h 6208152"/>
              <a:gd name="connsiteX9949" fmla="*/ 9837026 w 13529165"/>
              <a:gd name="connsiteY9949" fmla="*/ 3788310 h 6208152"/>
              <a:gd name="connsiteX9950" fmla="*/ 9832237 w 13529165"/>
              <a:gd name="connsiteY9950" fmla="*/ 3783344 h 6208152"/>
              <a:gd name="connsiteX9951" fmla="*/ 9834848 w 13529165"/>
              <a:gd name="connsiteY9951" fmla="*/ 3776735 h 6208152"/>
              <a:gd name="connsiteX9952" fmla="*/ 9928393 w 13529165"/>
              <a:gd name="connsiteY9952" fmla="*/ 3766068 h 6208152"/>
              <a:gd name="connsiteX9953" fmla="*/ 5469555 w 13529165"/>
              <a:gd name="connsiteY9953" fmla="*/ 3766041 h 6208152"/>
              <a:gd name="connsiteX9954" fmla="*/ 5527016 w 13529165"/>
              <a:gd name="connsiteY9954" fmla="*/ 3767520 h 6208152"/>
              <a:gd name="connsiteX9955" fmla="*/ 5557497 w 13529165"/>
              <a:gd name="connsiteY9955" fmla="*/ 3781980 h 6208152"/>
              <a:gd name="connsiteX9956" fmla="*/ 5493214 w 13529165"/>
              <a:gd name="connsiteY9956" fmla="*/ 3798439 h 6208152"/>
              <a:gd name="connsiteX9957" fmla="*/ 5489605 w 13529165"/>
              <a:gd name="connsiteY9957" fmla="*/ 3798439 h 6208152"/>
              <a:gd name="connsiteX9958" fmla="*/ 5367897 w 13529165"/>
              <a:gd name="connsiteY9958" fmla="*/ 3788310 h 6208152"/>
              <a:gd name="connsiteX9959" fmla="*/ 5363109 w 13529165"/>
              <a:gd name="connsiteY9959" fmla="*/ 3783344 h 6208152"/>
              <a:gd name="connsiteX9960" fmla="*/ 5365719 w 13529165"/>
              <a:gd name="connsiteY9960" fmla="*/ 3776735 h 6208152"/>
              <a:gd name="connsiteX9961" fmla="*/ 5459241 w 13529165"/>
              <a:gd name="connsiteY9961" fmla="*/ 3766068 h 6208152"/>
              <a:gd name="connsiteX9962" fmla="*/ 11008518 w 13529165"/>
              <a:gd name="connsiteY9962" fmla="*/ 3763945 h 6208152"/>
              <a:gd name="connsiteX9963" fmla="*/ 11008469 w 13529165"/>
              <a:gd name="connsiteY9963" fmla="*/ 3764297 h 6208152"/>
              <a:gd name="connsiteX9964" fmla="*/ 11008867 w 13529165"/>
              <a:gd name="connsiteY9964" fmla="*/ 3764250 h 6208152"/>
              <a:gd name="connsiteX9965" fmla="*/ 11008518 w 13529165"/>
              <a:gd name="connsiteY9965" fmla="*/ 3763945 h 6208152"/>
              <a:gd name="connsiteX9966" fmla="*/ 6539340 w 13529165"/>
              <a:gd name="connsiteY9966" fmla="*/ 3763945 h 6208152"/>
              <a:gd name="connsiteX9967" fmla="*/ 6539292 w 13529165"/>
              <a:gd name="connsiteY9967" fmla="*/ 3764297 h 6208152"/>
              <a:gd name="connsiteX9968" fmla="*/ 6539689 w 13529165"/>
              <a:gd name="connsiteY9968" fmla="*/ 3764250 h 6208152"/>
              <a:gd name="connsiteX9969" fmla="*/ 6539340 w 13529165"/>
              <a:gd name="connsiteY9969" fmla="*/ 3763945 h 6208152"/>
              <a:gd name="connsiteX9970" fmla="*/ 984472 w 13529165"/>
              <a:gd name="connsiteY9970" fmla="*/ 3763945 h 6208152"/>
              <a:gd name="connsiteX9971" fmla="*/ 984424 w 13529165"/>
              <a:gd name="connsiteY9971" fmla="*/ 3764297 h 6208152"/>
              <a:gd name="connsiteX9972" fmla="*/ 984822 w 13529165"/>
              <a:gd name="connsiteY9972" fmla="*/ 3764250 h 6208152"/>
              <a:gd name="connsiteX9973" fmla="*/ 984472 w 13529165"/>
              <a:gd name="connsiteY9973" fmla="*/ 3763945 h 6208152"/>
              <a:gd name="connsiteX9974" fmla="*/ 9731259 w 13529165"/>
              <a:gd name="connsiteY9974" fmla="*/ 3760787 h 6208152"/>
              <a:gd name="connsiteX9975" fmla="*/ 9757244 w 13529165"/>
              <a:gd name="connsiteY9975" fmla="*/ 3771724 h 6208152"/>
              <a:gd name="connsiteX9976" fmla="*/ 9759006 w 13529165"/>
              <a:gd name="connsiteY9976" fmla="*/ 3776328 h 6208152"/>
              <a:gd name="connsiteX9977" fmla="*/ 9759112 w 13529165"/>
              <a:gd name="connsiteY9977" fmla="*/ 3776074 h 6208152"/>
              <a:gd name="connsiteX9978" fmla="*/ 9790897 w 13529165"/>
              <a:gd name="connsiteY9978" fmla="*/ 3771910 h 6208152"/>
              <a:gd name="connsiteX9979" fmla="*/ 9805570 w 13529165"/>
              <a:gd name="connsiteY9979" fmla="*/ 3775680 h 6208152"/>
              <a:gd name="connsiteX9980" fmla="*/ 9808088 w 13529165"/>
              <a:gd name="connsiteY9980" fmla="*/ 3775426 h 6208152"/>
              <a:gd name="connsiteX9981" fmla="*/ 9828052 w 13529165"/>
              <a:gd name="connsiteY9981" fmla="*/ 3779156 h 6208152"/>
              <a:gd name="connsiteX9982" fmla="*/ 9829326 w 13529165"/>
              <a:gd name="connsiteY9982" fmla="*/ 3793430 h 6208152"/>
              <a:gd name="connsiteX9983" fmla="*/ 9798149 w 13529165"/>
              <a:gd name="connsiteY9983" fmla="*/ 3807748 h 6208152"/>
              <a:gd name="connsiteX9984" fmla="*/ 9765521 w 13529165"/>
              <a:gd name="connsiteY9984" fmla="*/ 3797549 h 6208152"/>
              <a:gd name="connsiteX9985" fmla="*/ 9758150 w 13529165"/>
              <a:gd name="connsiteY9985" fmla="*/ 3784267 h 6208152"/>
              <a:gd name="connsiteX9986" fmla="*/ 9757527 w 13529165"/>
              <a:gd name="connsiteY9986" fmla="*/ 3785496 h 6208152"/>
              <a:gd name="connsiteX9987" fmla="*/ 9740782 w 13529165"/>
              <a:gd name="connsiteY9987" fmla="*/ 3793621 h 6208152"/>
              <a:gd name="connsiteX9988" fmla="*/ 9729364 w 13529165"/>
              <a:gd name="connsiteY9988" fmla="*/ 3800332 h 6208152"/>
              <a:gd name="connsiteX9989" fmla="*/ 9701158 w 13529165"/>
              <a:gd name="connsiteY9989" fmla="*/ 3869933 h 6208152"/>
              <a:gd name="connsiteX9990" fmla="*/ 9689789 w 13529165"/>
              <a:gd name="connsiteY9990" fmla="*/ 3882499 h 6208152"/>
              <a:gd name="connsiteX9991" fmla="*/ 9685254 w 13529165"/>
              <a:gd name="connsiteY9991" fmla="*/ 3882499 h 6208152"/>
              <a:gd name="connsiteX9992" fmla="*/ 9682085 w 13529165"/>
              <a:gd name="connsiteY9992" fmla="*/ 3879146 h 6208152"/>
              <a:gd name="connsiteX9993" fmla="*/ 9679566 w 13529165"/>
              <a:gd name="connsiteY9993" fmla="*/ 3855272 h 6208152"/>
              <a:gd name="connsiteX9994" fmla="*/ 9705770 w 13529165"/>
              <a:gd name="connsiteY9994" fmla="*/ 3767526 h 6208152"/>
              <a:gd name="connsiteX9995" fmla="*/ 9731259 w 13529165"/>
              <a:gd name="connsiteY9995" fmla="*/ 3760787 h 6208152"/>
              <a:gd name="connsiteX9996" fmla="*/ 5262459 w 13529165"/>
              <a:gd name="connsiteY9996" fmla="*/ 3760787 h 6208152"/>
              <a:gd name="connsiteX9997" fmla="*/ 5288587 w 13529165"/>
              <a:gd name="connsiteY9997" fmla="*/ 3771724 h 6208152"/>
              <a:gd name="connsiteX9998" fmla="*/ 5290358 w 13529165"/>
              <a:gd name="connsiteY9998" fmla="*/ 3776328 h 6208152"/>
              <a:gd name="connsiteX9999" fmla="*/ 5290465 w 13529165"/>
              <a:gd name="connsiteY9999" fmla="*/ 3776074 h 6208152"/>
              <a:gd name="connsiteX10000" fmla="*/ 5322426 w 13529165"/>
              <a:gd name="connsiteY10000" fmla="*/ 3771910 h 6208152"/>
              <a:gd name="connsiteX10001" fmla="*/ 5337179 w 13529165"/>
              <a:gd name="connsiteY10001" fmla="*/ 3775680 h 6208152"/>
              <a:gd name="connsiteX10002" fmla="*/ 5339712 w 13529165"/>
              <a:gd name="connsiteY10002" fmla="*/ 3775426 h 6208152"/>
              <a:gd name="connsiteX10003" fmla="*/ 5359786 w 13529165"/>
              <a:gd name="connsiteY10003" fmla="*/ 3779156 h 6208152"/>
              <a:gd name="connsiteX10004" fmla="*/ 5361067 w 13529165"/>
              <a:gd name="connsiteY10004" fmla="*/ 3793430 h 6208152"/>
              <a:gd name="connsiteX10005" fmla="*/ 5329717 w 13529165"/>
              <a:gd name="connsiteY10005" fmla="*/ 3807748 h 6208152"/>
              <a:gd name="connsiteX10006" fmla="*/ 5296910 w 13529165"/>
              <a:gd name="connsiteY10006" fmla="*/ 3797549 h 6208152"/>
              <a:gd name="connsiteX10007" fmla="*/ 5289497 w 13529165"/>
              <a:gd name="connsiteY10007" fmla="*/ 3784267 h 6208152"/>
              <a:gd name="connsiteX10008" fmla="*/ 5288871 w 13529165"/>
              <a:gd name="connsiteY10008" fmla="*/ 3785496 h 6208152"/>
              <a:gd name="connsiteX10009" fmla="*/ 5272033 w 13529165"/>
              <a:gd name="connsiteY10009" fmla="*/ 3793621 h 6208152"/>
              <a:gd name="connsiteX10010" fmla="*/ 5260552 w 13529165"/>
              <a:gd name="connsiteY10010" fmla="*/ 3800332 h 6208152"/>
              <a:gd name="connsiteX10011" fmla="*/ 5232190 w 13529165"/>
              <a:gd name="connsiteY10011" fmla="*/ 3869933 h 6208152"/>
              <a:gd name="connsiteX10012" fmla="*/ 5220759 w 13529165"/>
              <a:gd name="connsiteY10012" fmla="*/ 3882499 h 6208152"/>
              <a:gd name="connsiteX10013" fmla="*/ 5216199 w 13529165"/>
              <a:gd name="connsiteY10013" fmla="*/ 3882499 h 6208152"/>
              <a:gd name="connsiteX10014" fmla="*/ 5213012 w 13529165"/>
              <a:gd name="connsiteY10014" fmla="*/ 3879146 h 6208152"/>
              <a:gd name="connsiteX10015" fmla="*/ 5210480 w 13529165"/>
              <a:gd name="connsiteY10015" fmla="*/ 3855272 h 6208152"/>
              <a:gd name="connsiteX10016" fmla="*/ 5236828 w 13529165"/>
              <a:gd name="connsiteY10016" fmla="*/ 3767526 h 6208152"/>
              <a:gd name="connsiteX10017" fmla="*/ 5262459 w 13529165"/>
              <a:gd name="connsiteY10017" fmla="*/ 3760787 h 6208152"/>
              <a:gd name="connsiteX10018" fmla="*/ 11041762 w 13529165"/>
              <a:gd name="connsiteY10018" fmla="*/ 3759717 h 6208152"/>
              <a:gd name="connsiteX10019" fmla="*/ 11037255 w 13529165"/>
              <a:gd name="connsiteY10019" fmla="*/ 3763747 h 6208152"/>
              <a:gd name="connsiteX10020" fmla="*/ 11037531 w 13529165"/>
              <a:gd name="connsiteY10020" fmla="*/ 3764881 h 6208152"/>
              <a:gd name="connsiteX10021" fmla="*/ 11041924 w 13529165"/>
              <a:gd name="connsiteY10021" fmla="*/ 3761088 h 6208152"/>
              <a:gd name="connsiteX10022" fmla="*/ 11043272 w 13529165"/>
              <a:gd name="connsiteY10022" fmla="*/ 3760524 h 6208152"/>
              <a:gd name="connsiteX10023" fmla="*/ 11041762 w 13529165"/>
              <a:gd name="connsiteY10023" fmla="*/ 3759717 h 6208152"/>
              <a:gd name="connsiteX10024" fmla="*/ 6572584 w 13529165"/>
              <a:gd name="connsiteY10024" fmla="*/ 3759717 h 6208152"/>
              <a:gd name="connsiteX10025" fmla="*/ 6568077 w 13529165"/>
              <a:gd name="connsiteY10025" fmla="*/ 3763747 h 6208152"/>
              <a:gd name="connsiteX10026" fmla="*/ 6568353 w 13529165"/>
              <a:gd name="connsiteY10026" fmla="*/ 3764881 h 6208152"/>
              <a:gd name="connsiteX10027" fmla="*/ 6572746 w 13529165"/>
              <a:gd name="connsiteY10027" fmla="*/ 3761088 h 6208152"/>
              <a:gd name="connsiteX10028" fmla="*/ 6574094 w 13529165"/>
              <a:gd name="connsiteY10028" fmla="*/ 3760524 h 6208152"/>
              <a:gd name="connsiteX10029" fmla="*/ 6572584 w 13529165"/>
              <a:gd name="connsiteY10029" fmla="*/ 3759717 h 6208152"/>
              <a:gd name="connsiteX10030" fmla="*/ 1017716 w 13529165"/>
              <a:gd name="connsiteY10030" fmla="*/ 3759717 h 6208152"/>
              <a:gd name="connsiteX10031" fmla="*/ 1013210 w 13529165"/>
              <a:gd name="connsiteY10031" fmla="*/ 3763747 h 6208152"/>
              <a:gd name="connsiteX10032" fmla="*/ 1013485 w 13529165"/>
              <a:gd name="connsiteY10032" fmla="*/ 3764881 h 6208152"/>
              <a:gd name="connsiteX10033" fmla="*/ 1017878 w 13529165"/>
              <a:gd name="connsiteY10033" fmla="*/ 3761088 h 6208152"/>
              <a:gd name="connsiteX10034" fmla="*/ 1019226 w 13529165"/>
              <a:gd name="connsiteY10034" fmla="*/ 3760524 h 6208152"/>
              <a:gd name="connsiteX10035" fmla="*/ 1017716 w 13529165"/>
              <a:gd name="connsiteY10035" fmla="*/ 3759717 h 6208152"/>
              <a:gd name="connsiteX10036" fmla="*/ 10413501 w 13529165"/>
              <a:gd name="connsiteY10036" fmla="*/ 3758707 h 6208152"/>
              <a:gd name="connsiteX10037" fmla="*/ 10397763 w 13529165"/>
              <a:gd name="connsiteY10037" fmla="*/ 3777381 h 6208152"/>
              <a:gd name="connsiteX10038" fmla="*/ 10386934 w 13529165"/>
              <a:gd name="connsiteY10038" fmla="*/ 3782843 h 6208152"/>
              <a:gd name="connsiteX10039" fmla="*/ 10392438 w 13529165"/>
              <a:gd name="connsiteY10039" fmla="*/ 3782646 h 6208152"/>
              <a:gd name="connsiteX10040" fmla="*/ 10435309 w 13529165"/>
              <a:gd name="connsiteY10040" fmla="*/ 3782188 h 6208152"/>
              <a:gd name="connsiteX10041" fmla="*/ 10443758 w 13529165"/>
              <a:gd name="connsiteY10041" fmla="*/ 3782188 h 6208152"/>
              <a:gd name="connsiteX10042" fmla="*/ 10471754 w 13529165"/>
              <a:gd name="connsiteY10042" fmla="*/ 3782287 h 6208152"/>
              <a:gd name="connsiteX10043" fmla="*/ 10458693 w 13529165"/>
              <a:gd name="connsiteY10043" fmla="*/ 3780897 h 6208152"/>
              <a:gd name="connsiteX10044" fmla="*/ 10417101 w 13529165"/>
              <a:gd name="connsiteY10044" fmla="*/ 3770579 h 6208152"/>
              <a:gd name="connsiteX10045" fmla="*/ 10413501 w 13529165"/>
              <a:gd name="connsiteY10045" fmla="*/ 3758707 h 6208152"/>
              <a:gd name="connsiteX10046" fmla="*/ 5944324 w 13529165"/>
              <a:gd name="connsiteY10046" fmla="*/ 3758707 h 6208152"/>
              <a:gd name="connsiteX10047" fmla="*/ 5928585 w 13529165"/>
              <a:gd name="connsiteY10047" fmla="*/ 3777381 h 6208152"/>
              <a:gd name="connsiteX10048" fmla="*/ 5917756 w 13529165"/>
              <a:gd name="connsiteY10048" fmla="*/ 3782843 h 6208152"/>
              <a:gd name="connsiteX10049" fmla="*/ 5923260 w 13529165"/>
              <a:gd name="connsiteY10049" fmla="*/ 3782646 h 6208152"/>
              <a:gd name="connsiteX10050" fmla="*/ 5966131 w 13529165"/>
              <a:gd name="connsiteY10050" fmla="*/ 3782188 h 6208152"/>
              <a:gd name="connsiteX10051" fmla="*/ 5974580 w 13529165"/>
              <a:gd name="connsiteY10051" fmla="*/ 3782188 h 6208152"/>
              <a:gd name="connsiteX10052" fmla="*/ 6002576 w 13529165"/>
              <a:gd name="connsiteY10052" fmla="*/ 3782287 h 6208152"/>
              <a:gd name="connsiteX10053" fmla="*/ 5989515 w 13529165"/>
              <a:gd name="connsiteY10053" fmla="*/ 3780897 h 6208152"/>
              <a:gd name="connsiteX10054" fmla="*/ 5947923 w 13529165"/>
              <a:gd name="connsiteY10054" fmla="*/ 3770579 h 6208152"/>
              <a:gd name="connsiteX10055" fmla="*/ 5944324 w 13529165"/>
              <a:gd name="connsiteY10055" fmla="*/ 3758707 h 6208152"/>
              <a:gd name="connsiteX10056" fmla="*/ 389457 w 13529165"/>
              <a:gd name="connsiteY10056" fmla="*/ 3758707 h 6208152"/>
              <a:gd name="connsiteX10057" fmla="*/ 373719 w 13529165"/>
              <a:gd name="connsiteY10057" fmla="*/ 3777381 h 6208152"/>
              <a:gd name="connsiteX10058" fmla="*/ 362890 w 13529165"/>
              <a:gd name="connsiteY10058" fmla="*/ 3782843 h 6208152"/>
              <a:gd name="connsiteX10059" fmla="*/ 368394 w 13529165"/>
              <a:gd name="connsiteY10059" fmla="*/ 3782646 h 6208152"/>
              <a:gd name="connsiteX10060" fmla="*/ 411265 w 13529165"/>
              <a:gd name="connsiteY10060" fmla="*/ 3782188 h 6208152"/>
              <a:gd name="connsiteX10061" fmla="*/ 419714 w 13529165"/>
              <a:gd name="connsiteY10061" fmla="*/ 3782188 h 6208152"/>
              <a:gd name="connsiteX10062" fmla="*/ 447709 w 13529165"/>
              <a:gd name="connsiteY10062" fmla="*/ 3782287 h 6208152"/>
              <a:gd name="connsiteX10063" fmla="*/ 434649 w 13529165"/>
              <a:gd name="connsiteY10063" fmla="*/ 3780897 h 6208152"/>
              <a:gd name="connsiteX10064" fmla="*/ 393057 w 13529165"/>
              <a:gd name="connsiteY10064" fmla="*/ 3770579 h 6208152"/>
              <a:gd name="connsiteX10065" fmla="*/ 389457 w 13529165"/>
              <a:gd name="connsiteY10065" fmla="*/ 3758707 h 6208152"/>
              <a:gd name="connsiteX10066" fmla="*/ 11340370 w 13529165"/>
              <a:gd name="connsiteY10066" fmla="*/ 3758046 h 6208152"/>
              <a:gd name="connsiteX10067" fmla="*/ 11337409 w 13529165"/>
              <a:gd name="connsiteY10067" fmla="*/ 3759443 h 6208152"/>
              <a:gd name="connsiteX10068" fmla="*/ 11337388 w 13529165"/>
              <a:gd name="connsiteY10068" fmla="*/ 3759450 h 6208152"/>
              <a:gd name="connsiteX10069" fmla="*/ 11340887 w 13529165"/>
              <a:gd name="connsiteY10069" fmla="*/ 3761394 h 6208152"/>
              <a:gd name="connsiteX10070" fmla="*/ 11340370 w 13529165"/>
              <a:gd name="connsiteY10070" fmla="*/ 3758046 h 6208152"/>
              <a:gd name="connsiteX10071" fmla="*/ 6871192 w 13529165"/>
              <a:gd name="connsiteY10071" fmla="*/ 3758046 h 6208152"/>
              <a:gd name="connsiteX10072" fmla="*/ 6868231 w 13529165"/>
              <a:gd name="connsiteY10072" fmla="*/ 3759443 h 6208152"/>
              <a:gd name="connsiteX10073" fmla="*/ 6868210 w 13529165"/>
              <a:gd name="connsiteY10073" fmla="*/ 3759450 h 6208152"/>
              <a:gd name="connsiteX10074" fmla="*/ 6871710 w 13529165"/>
              <a:gd name="connsiteY10074" fmla="*/ 3761394 h 6208152"/>
              <a:gd name="connsiteX10075" fmla="*/ 6871192 w 13529165"/>
              <a:gd name="connsiteY10075" fmla="*/ 3758046 h 6208152"/>
              <a:gd name="connsiteX10076" fmla="*/ 1316321 w 13529165"/>
              <a:gd name="connsiteY10076" fmla="*/ 3758046 h 6208152"/>
              <a:gd name="connsiteX10077" fmla="*/ 1313360 w 13529165"/>
              <a:gd name="connsiteY10077" fmla="*/ 3759443 h 6208152"/>
              <a:gd name="connsiteX10078" fmla="*/ 1313338 w 13529165"/>
              <a:gd name="connsiteY10078" fmla="*/ 3759450 h 6208152"/>
              <a:gd name="connsiteX10079" fmla="*/ 1316838 w 13529165"/>
              <a:gd name="connsiteY10079" fmla="*/ 3761394 h 6208152"/>
              <a:gd name="connsiteX10080" fmla="*/ 1316321 w 13529165"/>
              <a:gd name="connsiteY10080" fmla="*/ 3758046 h 6208152"/>
              <a:gd name="connsiteX10081" fmla="*/ 8860199 w 13529165"/>
              <a:gd name="connsiteY10081" fmla="*/ 3757284 h 6208152"/>
              <a:gd name="connsiteX10082" fmla="*/ 8892473 w 13529165"/>
              <a:gd name="connsiteY10082" fmla="*/ 3760451 h 6208152"/>
              <a:gd name="connsiteX10083" fmla="*/ 8912029 w 13529165"/>
              <a:gd name="connsiteY10083" fmla="*/ 3774502 h 6208152"/>
              <a:gd name="connsiteX10084" fmla="*/ 8993942 w 13529165"/>
              <a:gd name="connsiteY10084" fmla="*/ 3769084 h 6208152"/>
              <a:gd name="connsiteX10085" fmla="*/ 9052345 w 13529165"/>
              <a:gd name="connsiteY10085" fmla="*/ 3775279 h 6208152"/>
              <a:gd name="connsiteX10086" fmla="*/ 9054963 w 13529165"/>
              <a:gd name="connsiteY10086" fmla="*/ 3777250 h 6208152"/>
              <a:gd name="connsiteX10087" fmla="*/ 9055444 w 13529165"/>
              <a:gd name="connsiteY10087" fmla="*/ 3775884 h 6208152"/>
              <a:gd name="connsiteX10088" fmla="*/ 9096427 w 13529165"/>
              <a:gd name="connsiteY10088" fmla="*/ 3766724 h 6208152"/>
              <a:gd name="connsiteX10089" fmla="*/ 9148685 w 13529165"/>
              <a:gd name="connsiteY10089" fmla="*/ 3767376 h 6208152"/>
              <a:gd name="connsiteX10090" fmla="*/ 9218842 w 13529165"/>
              <a:gd name="connsiteY10090" fmla="*/ 3775620 h 6208152"/>
              <a:gd name="connsiteX10091" fmla="*/ 9288466 w 13529165"/>
              <a:gd name="connsiteY10091" fmla="*/ 3769146 h 6208152"/>
              <a:gd name="connsiteX10092" fmla="*/ 9404095 w 13529165"/>
              <a:gd name="connsiteY10092" fmla="*/ 3767050 h 6208152"/>
              <a:gd name="connsiteX10093" fmla="*/ 9464261 w 13529165"/>
              <a:gd name="connsiteY10093" fmla="*/ 3768540 h 6208152"/>
              <a:gd name="connsiteX10094" fmla="*/ 9470886 w 13529165"/>
              <a:gd name="connsiteY10094" fmla="*/ 3768773 h 6208152"/>
              <a:gd name="connsiteX10095" fmla="*/ 9508824 w 13529165"/>
              <a:gd name="connsiteY10095" fmla="*/ 3765761 h 6208152"/>
              <a:gd name="connsiteX10096" fmla="*/ 9533350 w 13529165"/>
              <a:gd name="connsiteY10096" fmla="*/ 3763712 h 6208152"/>
              <a:gd name="connsiteX10097" fmla="*/ 9551517 w 13529165"/>
              <a:gd name="connsiteY10097" fmla="*/ 3768556 h 6208152"/>
              <a:gd name="connsiteX10098" fmla="*/ 9552158 w 13529165"/>
              <a:gd name="connsiteY10098" fmla="*/ 3769286 h 6208152"/>
              <a:gd name="connsiteX10099" fmla="*/ 9581921 w 13529165"/>
              <a:gd name="connsiteY10099" fmla="*/ 3762687 h 6208152"/>
              <a:gd name="connsiteX10100" fmla="*/ 9622690 w 13529165"/>
              <a:gd name="connsiteY10100" fmla="*/ 3772670 h 6208152"/>
              <a:gd name="connsiteX10101" fmla="*/ 9635674 w 13529165"/>
              <a:gd name="connsiteY10101" fmla="*/ 3777312 h 6208152"/>
              <a:gd name="connsiteX10102" fmla="*/ 9637919 w 13529165"/>
              <a:gd name="connsiteY10102" fmla="*/ 3777049 h 6208152"/>
              <a:gd name="connsiteX10103" fmla="*/ 9646895 w 13529165"/>
              <a:gd name="connsiteY10103" fmla="*/ 3775434 h 6208152"/>
              <a:gd name="connsiteX10104" fmla="*/ 9667948 w 13529165"/>
              <a:gd name="connsiteY10104" fmla="*/ 3794050 h 6208152"/>
              <a:gd name="connsiteX10105" fmla="*/ 9675749 w 13529165"/>
              <a:gd name="connsiteY10105" fmla="*/ 3928816 h 6208152"/>
              <a:gd name="connsiteX10106" fmla="*/ 9671368 w 13529165"/>
              <a:gd name="connsiteY10106" fmla="*/ 4058738 h 6208152"/>
              <a:gd name="connsiteX10107" fmla="*/ 9669765 w 13529165"/>
              <a:gd name="connsiteY10107" fmla="*/ 4061005 h 6208152"/>
              <a:gd name="connsiteX10108" fmla="*/ 9669978 w 13529165"/>
              <a:gd name="connsiteY10108" fmla="*/ 4062232 h 6208152"/>
              <a:gd name="connsiteX10109" fmla="*/ 9674894 w 13529165"/>
              <a:gd name="connsiteY10109" fmla="*/ 4089185 h 6208152"/>
              <a:gd name="connsiteX10110" fmla="*/ 9236315 w 13529165"/>
              <a:gd name="connsiteY10110" fmla="*/ 4089185 h 6208152"/>
              <a:gd name="connsiteX10111" fmla="*/ 8933082 w 13529165"/>
              <a:gd name="connsiteY10111" fmla="*/ 4087694 h 6208152"/>
              <a:gd name="connsiteX10112" fmla="*/ 8796881 w 13529165"/>
              <a:gd name="connsiteY10112" fmla="*/ 4082291 h 6208152"/>
              <a:gd name="connsiteX10113" fmla="*/ 8786568 w 13529165"/>
              <a:gd name="connsiteY10113" fmla="*/ 4048041 h 6208152"/>
              <a:gd name="connsiteX10114" fmla="*/ 8773156 w 13529165"/>
              <a:gd name="connsiteY10114" fmla="*/ 4065073 h 6208152"/>
              <a:gd name="connsiteX10115" fmla="*/ 8764874 w 13529165"/>
              <a:gd name="connsiteY10115" fmla="*/ 4067309 h 6208152"/>
              <a:gd name="connsiteX10116" fmla="*/ 8767065 w 13529165"/>
              <a:gd name="connsiteY10116" fmla="*/ 4070895 h 6208152"/>
              <a:gd name="connsiteX10117" fmla="*/ 8769790 w 13529165"/>
              <a:gd name="connsiteY10117" fmla="*/ 4077276 h 6208152"/>
              <a:gd name="connsiteX10118" fmla="*/ 8764928 w 13529165"/>
              <a:gd name="connsiteY10118" fmla="*/ 4082431 h 6208152"/>
              <a:gd name="connsiteX10119" fmla="*/ 8602811 w 13529165"/>
              <a:gd name="connsiteY10119" fmla="*/ 4092647 h 6208152"/>
              <a:gd name="connsiteX10120" fmla="*/ 8526883 w 13529165"/>
              <a:gd name="connsiteY10120" fmla="*/ 4085164 h 6208152"/>
              <a:gd name="connsiteX10121" fmla="*/ 8523730 w 13529165"/>
              <a:gd name="connsiteY10121" fmla="*/ 4080863 h 6208152"/>
              <a:gd name="connsiteX10122" fmla="*/ 8525333 w 13529165"/>
              <a:gd name="connsiteY10122" fmla="*/ 4075475 h 6208152"/>
              <a:gd name="connsiteX10123" fmla="*/ 8648924 w 13529165"/>
              <a:gd name="connsiteY10123" fmla="*/ 4061642 h 6208152"/>
              <a:gd name="connsiteX10124" fmla="*/ 8663992 w 13529165"/>
              <a:gd name="connsiteY10124" fmla="*/ 4061611 h 6208152"/>
              <a:gd name="connsiteX10125" fmla="*/ 8750447 w 13529165"/>
              <a:gd name="connsiteY10125" fmla="*/ 4063334 h 6208152"/>
              <a:gd name="connsiteX10126" fmla="*/ 8747134 w 13529165"/>
              <a:gd name="connsiteY10126" fmla="*/ 4058894 h 6208152"/>
              <a:gd name="connsiteX10127" fmla="*/ 8752210 w 13529165"/>
              <a:gd name="connsiteY10127" fmla="*/ 4036132 h 6208152"/>
              <a:gd name="connsiteX10128" fmla="*/ 8753974 w 13529165"/>
              <a:gd name="connsiteY10128" fmla="*/ 3962430 h 6208152"/>
              <a:gd name="connsiteX10129" fmla="*/ 8761027 w 13529165"/>
              <a:gd name="connsiteY10129" fmla="*/ 3930043 h 6208152"/>
              <a:gd name="connsiteX10130" fmla="*/ 8763592 w 13529165"/>
              <a:gd name="connsiteY10130" fmla="*/ 3928366 h 6208152"/>
              <a:gd name="connsiteX10131" fmla="*/ 8767011 w 13529165"/>
              <a:gd name="connsiteY10131" fmla="*/ 3928273 h 6208152"/>
              <a:gd name="connsiteX10132" fmla="*/ 8784965 w 13529165"/>
              <a:gd name="connsiteY10132" fmla="*/ 3972367 h 6208152"/>
              <a:gd name="connsiteX10133" fmla="*/ 8787957 w 13529165"/>
              <a:gd name="connsiteY10133" fmla="*/ 4007580 h 6208152"/>
              <a:gd name="connsiteX10134" fmla="*/ 8783522 w 13529165"/>
              <a:gd name="connsiteY10134" fmla="*/ 3847351 h 6208152"/>
              <a:gd name="connsiteX10135" fmla="*/ 8781064 w 13529165"/>
              <a:gd name="connsiteY10135" fmla="*/ 3835349 h 6208152"/>
              <a:gd name="connsiteX10136" fmla="*/ 8775775 w 13529165"/>
              <a:gd name="connsiteY10136" fmla="*/ 3849959 h 6208152"/>
              <a:gd name="connsiteX10137" fmla="*/ 8782935 w 13529165"/>
              <a:gd name="connsiteY10137" fmla="*/ 3862799 h 6208152"/>
              <a:gd name="connsiteX10138" fmla="*/ 8768134 w 13529165"/>
              <a:gd name="connsiteY10138" fmla="*/ 3876633 h 6208152"/>
              <a:gd name="connsiteX10139" fmla="*/ 8759745 w 13529165"/>
              <a:gd name="connsiteY10139" fmla="*/ 3874910 h 6208152"/>
              <a:gd name="connsiteX10140" fmla="*/ 8744409 w 13529165"/>
              <a:gd name="connsiteY10140" fmla="*/ 3859290 h 6208152"/>
              <a:gd name="connsiteX10141" fmla="*/ 8744409 w 13529165"/>
              <a:gd name="connsiteY10141" fmla="*/ 3858918 h 6208152"/>
              <a:gd name="connsiteX10142" fmla="*/ 8739814 w 13529165"/>
              <a:gd name="connsiteY10142" fmla="*/ 3853313 h 6208152"/>
              <a:gd name="connsiteX10143" fmla="*/ 8748630 w 13529165"/>
              <a:gd name="connsiteY10143" fmla="*/ 3835458 h 6208152"/>
              <a:gd name="connsiteX10144" fmla="*/ 8758676 w 13529165"/>
              <a:gd name="connsiteY10144" fmla="*/ 3822571 h 6208152"/>
              <a:gd name="connsiteX10145" fmla="*/ 8770217 w 13529165"/>
              <a:gd name="connsiteY10145" fmla="*/ 3813240 h 6208152"/>
              <a:gd name="connsiteX10146" fmla="*/ 8774866 w 13529165"/>
              <a:gd name="connsiteY10146" fmla="*/ 3813240 h 6208152"/>
              <a:gd name="connsiteX10147" fmla="*/ 8778286 w 13529165"/>
              <a:gd name="connsiteY10147" fmla="*/ 3816780 h 6208152"/>
              <a:gd name="connsiteX10148" fmla="*/ 8781278 w 13529165"/>
              <a:gd name="connsiteY10148" fmla="*/ 3833439 h 6208152"/>
              <a:gd name="connsiteX10149" fmla="*/ 8781278 w 13529165"/>
              <a:gd name="connsiteY10149" fmla="*/ 3833502 h 6208152"/>
              <a:gd name="connsiteX10150" fmla="*/ 8783415 w 13529165"/>
              <a:gd name="connsiteY10150" fmla="*/ 3827850 h 6208152"/>
              <a:gd name="connsiteX10151" fmla="*/ 8784431 w 13529165"/>
              <a:gd name="connsiteY10151" fmla="*/ 3826561 h 6208152"/>
              <a:gd name="connsiteX10152" fmla="*/ 8783736 w 13529165"/>
              <a:gd name="connsiteY10152" fmla="*/ 3815057 h 6208152"/>
              <a:gd name="connsiteX10153" fmla="*/ 8813819 w 13529165"/>
              <a:gd name="connsiteY10153" fmla="*/ 3781877 h 6208152"/>
              <a:gd name="connsiteX10154" fmla="*/ 8810720 w 13529165"/>
              <a:gd name="connsiteY10154" fmla="*/ 3772034 h 6208152"/>
              <a:gd name="connsiteX10155" fmla="*/ 8826857 w 13529165"/>
              <a:gd name="connsiteY10155" fmla="*/ 3761817 h 6208152"/>
              <a:gd name="connsiteX10156" fmla="*/ 8835940 w 13529165"/>
              <a:gd name="connsiteY10156" fmla="*/ 3762609 h 6208152"/>
              <a:gd name="connsiteX10157" fmla="*/ 8860199 w 13529165"/>
              <a:gd name="connsiteY10157" fmla="*/ 3757284 h 6208152"/>
              <a:gd name="connsiteX10158" fmla="*/ 4391644 w 13529165"/>
              <a:gd name="connsiteY10158" fmla="*/ 3757284 h 6208152"/>
              <a:gd name="connsiteX10159" fmla="*/ 4423931 w 13529165"/>
              <a:gd name="connsiteY10159" fmla="*/ 3760451 h 6208152"/>
              <a:gd name="connsiteX10160" fmla="*/ 4443498 w 13529165"/>
              <a:gd name="connsiteY10160" fmla="*/ 3774502 h 6208152"/>
              <a:gd name="connsiteX10161" fmla="*/ 4525448 w 13529165"/>
              <a:gd name="connsiteY10161" fmla="*/ 3769084 h 6208152"/>
              <a:gd name="connsiteX10162" fmla="*/ 4583855 w 13529165"/>
              <a:gd name="connsiteY10162" fmla="*/ 3775279 h 6208152"/>
              <a:gd name="connsiteX10163" fmla="*/ 4586475 w 13529165"/>
              <a:gd name="connsiteY10163" fmla="*/ 3777250 h 6208152"/>
              <a:gd name="connsiteX10164" fmla="*/ 4586956 w 13529165"/>
              <a:gd name="connsiteY10164" fmla="*/ 3775884 h 6208152"/>
              <a:gd name="connsiteX10165" fmla="*/ 4627959 w 13529165"/>
              <a:gd name="connsiteY10165" fmla="*/ 3766724 h 6208152"/>
              <a:gd name="connsiteX10166" fmla="*/ 4680240 w 13529165"/>
              <a:gd name="connsiteY10166" fmla="*/ 3767376 h 6208152"/>
              <a:gd name="connsiteX10167" fmla="*/ 4750433 w 13529165"/>
              <a:gd name="connsiteY10167" fmla="*/ 3775620 h 6208152"/>
              <a:gd name="connsiteX10168" fmla="*/ 4820091 w 13529165"/>
              <a:gd name="connsiteY10168" fmla="*/ 3769146 h 6208152"/>
              <a:gd name="connsiteX10169" fmla="*/ 4935780 w 13529165"/>
              <a:gd name="connsiteY10169" fmla="*/ 3767050 h 6208152"/>
              <a:gd name="connsiteX10170" fmla="*/ 4995976 w 13529165"/>
              <a:gd name="connsiteY10170" fmla="*/ 3768540 h 6208152"/>
              <a:gd name="connsiteX10171" fmla="*/ 5002605 w 13529165"/>
              <a:gd name="connsiteY10171" fmla="*/ 3768773 h 6208152"/>
              <a:gd name="connsiteX10172" fmla="*/ 5040525 w 13529165"/>
              <a:gd name="connsiteY10172" fmla="*/ 3765761 h 6208152"/>
              <a:gd name="connsiteX10173" fmla="*/ 5065063 w 13529165"/>
              <a:gd name="connsiteY10173" fmla="*/ 3763712 h 6208152"/>
              <a:gd name="connsiteX10174" fmla="*/ 5083240 w 13529165"/>
              <a:gd name="connsiteY10174" fmla="*/ 3768556 h 6208152"/>
              <a:gd name="connsiteX10175" fmla="*/ 5083881 w 13529165"/>
              <a:gd name="connsiteY10175" fmla="*/ 3769286 h 6208152"/>
              <a:gd name="connsiteX10176" fmla="*/ 5113659 w 13529165"/>
              <a:gd name="connsiteY10176" fmla="*/ 3762687 h 6208152"/>
              <a:gd name="connsiteX10177" fmla="*/ 5154449 w 13529165"/>
              <a:gd name="connsiteY10177" fmla="*/ 3772670 h 6208152"/>
              <a:gd name="connsiteX10178" fmla="*/ 5167440 w 13529165"/>
              <a:gd name="connsiteY10178" fmla="*/ 3777312 h 6208152"/>
              <a:gd name="connsiteX10179" fmla="*/ 5169685 w 13529165"/>
              <a:gd name="connsiteY10179" fmla="*/ 3777049 h 6208152"/>
              <a:gd name="connsiteX10180" fmla="*/ 5178667 w 13529165"/>
              <a:gd name="connsiteY10180" fmla="*/ 3775434 h 6208152"/>
              <a:gd name="connsiteX10181" fmla="*/ 5199730 w 13529165"/>
              <a:gd name="connsiteY10181" fmla="*/ 3794050 h 6208152"/>
              <a:gd name="connsiteX10182" fmla="*/ 5207535 w 13529165"/>
              <a:gd name="connsiteY10182" fmla="*/ 3928816 h 6208152"/>
              <a:gd name="connsiteX10183" fmla="*/ 5208046 w 13529165"/>
              <a:gd name="connsiteY10183" fmla="*/ 3968897 h 6208152"/>
              <a:gd name="connsiteX10184" fmla="*/ 5208046 w 13529165"/>
              <a:gd name="connsiteY10184" fmla="*/ 3996559 h 6208152"/>
              <a:gd name="connsiteX10185" fmla="*/ 5212197 w 13529165"/>
              <a:gd name="connsiteY10185" fmla="*/ 3982843 h 6208152"/>
              <a:gd name="connsiteX10186" fmla="*/ 5220029 w 13529165"/>
              <a:gd name="connsiteY10186" fmla="*/ 3979693 h 6208152"/>
              <a:gd name="connsiteX10187" fmla="*/ 5235498 w 13529165"/>
              <a:gd name="connsiteY10187" fmla="*/ 3995585 h 6208152"/>
              <a:gd name="connsiteX10188" fmla="*/ 5234334 w 13529165"/>
              <a:gd name="connsiteY10188" fmla="*/ 4013005 h 6208152"/>
              <a:gd name="connsiteX10189" fmla="*/ 5231326 w 13529165"/>
              <a:gd name="connsiteY10189" fmla="*/ 4016106 h 6208152"/>
              <a:gd name="connsiteX10190" fmla="*/ 5235999 w 13529165"/>
              <a:gd name="connsiteY10190" fmla="*/ 4032594 h 6208152"/>
              <a:gd name="connsiteX10191" fmla="*/ 5237925 w 13529165"/>
              <a:gd name="connsiteY10191" fmla="*/ 4061805 h 6208152"/>
              <a:gd name="connsiteX10192" fmla="*/ 5297295 w 13529165"/>
              <a:gd name="connsiteY10192" fmla="*/ 4059379 h 6208152"/>
              <a:gd name="connsiteX10193" fmla="*/ 5320921 w 13529165"/>
              <a:gd name="connsiteY10193" fmla="*/ 4059185 h 6208152"/>
              <a:gd name="connsiteX10194" fmla="*/ 5381463 w 13529165"/>
              <a:gd name="connsiteY10194" fmla="*/ 4069430 h 6208152"/>
              <a:gd name="connsiteX10195" fmla="*/ 5379102 w 13529165"/>
              <a:gd name="connsiteY10195" fmla="*/ 4081687 h 6208152"/>
              <a:gd name="connsiteX10196" fmla="*/ 5280235 w 13529165"/>
              <a:gd name="connsiteY10196" fmla="*/ 4092648 h 6208152"/>
              <a:gd name="connsiteX10197" fmla="*/ 5216307 w 13529165"/>
              <a:gd name="connsiteY10197" fmla="*/ 4084642 h 6208152"/>
              <a:gd name="connsiteX10198" fmla="*/ 5213733 w 13529165"/>
              <a:gd name="connsiteY10198" fmla="*/ 4071992 h 6208152"/>
              <a:gd name="connsiteX10199" fmla="*/ 5216832 w 13529165"/>
              <a:gd name="connsiteY10199" fmla="*/ 4067333 h 6208152"/>
              <a:gd name="connsiteX10200" fmla="*/ 5216627 w 13529165"/>
              <a:gd name="connsiteY10200" fmla="*/ 4067076 h 6208152"/>
              <a:gd name="connsiteX10201" fmla="*/ 5208716 w 13529165"/>
              <a:gd name="connsiteY10201" fmla="*/ 4020221 h 6208152"/>
              <a:gd name="connsiteX10202" fmla="*/ 5211905 w 13529165"/>
              <a:gd name="connsiteY10202" fmla="*/ 4013020 h 6208152"/>
              <a:gd name="connsiteX10203" fmla="*/ 5207992 w 13529165"/>
              <a:gd name="connsiteY10203" fmla="*/ 4001402 h 6208152"/>
              <a:gd name="connsiteX10204" fmla="*/ 5206927 w 13529165"/>
              <a:gd name="connsiteY10204" fmla="*/ 4037864 h 6208152"/>
              <a:gd name="connsiteX10205" fmla="*/ 5203151 w 13529165"/>
              <a:gd name="connsiteY10205" fmla="*/ 4058738 h 6208152"/>
              <a:gd name="connsiteX10206" fmla="*/ 5201548 w 13529165"/>
              <a:gd name="connsiteY10206" fmla="*/ 4061005 h 6208152"/>
              <a:gd name="connsiteX10207" fmla="*/ 5201761 w 13529165"/>
              <a:gd name="connsiteY10207" fmla="*/ 4062232 h 6208152"/>
              <a:gd name="connsiteX10208" fmla="*/ 5206680 w 13529165"/>
              <a:gd name="connsiteY10208" fmla="*/ 4089185 h 6208152"/>
              <a:gd name="connsiteX10209" fmla="*/ 4767915 w 13529165"/>
              <a:gd name="connsiteY10209" fmla="*/ 4089185 h 6208152"/>
              <a:gd name="connsiteX10210" fmla="*/ 4464563 w 13529165"/>
              <a:gd name="connsiteY10210" fmla="*/ 4087694 h 6208152"/>
              <a:gd name="connsiteX10211" fmla="*/ 4328292 w 13529165"/>
              <a:gd name="connsiteY10211" fmla="*/ 4082291 h 6208152"/>
              <a:gd name="connsiteX10212" fmla="*/ 4317975 w 13529165"/>
              <a:gd name="connsiteY10212" fmla="*/ 4048041 h 6208152"/>
              <a:gd name="connsiteX10213" fmla="*/ 4304553 w 13529165"/>
              <a:gd name="connsiteY10213" fmla="*/ 4065073 h 6208152"/>
              <a:gd name="connsiteX10214" fmla="*/ 4296268 w 13529165"/>
              <a:gd name="connsiteY10214" fmla="*/ 4067309 h 6208152"/>
              <a:gd name="connsiteX10215" fmla="*/ 4298461 w 13529165"/>
              <a:gd name="connsiteY10215" fmla="*/ 4070895 h 6208152"/>
              <a:gd name="connsiteX10216" fmla="*/ 4301186 w 13529165"/>
              <a:gd name="connsiteY10216" fmla="*/ 4077276 h 6208152"/>
              <a:gd name="connsiteX10217" fmla="*/ 4296322 w 13529165"/>
              <a:gd name="connsiteY10217" fmla="*/ 4082431 h 6208152"/>
              <a:gd name="connsiteX10218" fmla="*/ 4134125 w 13529165"/>
              <a:gd name="connsiteY10218" fmla="*/ 4092647 h 6208152"/>
              <a:gd name="connsiteX10219" fmla="*/ 4058157 w 13529165"/>
              <a:gd name="connsiteY10219" fmla="*/ 4085164 h 6208152"/>
              <a:gd name="connsiteX10220" fmla="*/ 4055003 w 13529165"/>
              <a:gd name="connsiteY10220" fmla="*/ 4080863 h 6208152"/>
              <a:gd name="connsiteX10221" fmla="*/ 4056610 w 13529165"/>
              <a:gd name="connsiteY10221" fmla="*/ 4075475 h 6208152"/>
              <a:gd name="connsiteX10222" fmla="*/ 4180261 w 13529165"/>
              <a:gd name="connsiteY10222" fmla="*/ 4061642 h 6208152"/>
              <a:gd name="connsiteX10223" fmla="*/ 4195337 w 13529165"/>
              <a:gd name="connsiteY10223" fmla="*/ 4061611 h 6208152"/>
              <a:gd name="connsiteX10224" fmla="*/ 4281832 w 13529165"/>
              <a:gd name="connsiteY10224" fmla="*/ 4063334 h 6208152"/>
              <a:gd name="connsiteX10225" fmla="*/ 4278519 w 13529165"/>
              <a:gd name="connsiteY10225" fmla="*/ 4058894 h 6208152"/>
              <a:gd name="connsiteX10226" fmla="*/ 4283597 w 13529165"/>
              <a:gd name="connsiteY10226" fmla="*/ 4036132 h 6208152"/>
              <a:gd name="connsiteX10227" fmla="*/ 4285362 w 13529165"/>
              <a:gd name="connsiteY10227" fmla="*/ 3962430 h 6208152"/>
              <a:gd name="connsiteX10228" fmla="*/ 4292420 w 13529165"/>
              <a:gd name="connsiteY10228" fmla="*/ 3930043 h 6208152"/>
              <a:gd name="connsiteX10229" fmla="*/ 4294984 w 13529165"/>
              <a:gd name="connsiteY10229" fmla="*/ 3928366 h 6208152"/>
              <a:gd name="connsiteX10230" fmla="*/ 4298407 w 13529165"/>
              <a:gd name="connsiteY10230" fmla="*/ 3928273 h 6208152"/>
              <a:gd name="connsiteX10231" fmla="*/ 4316371 w 13529165"/>
              <a:gd name="connsiteY10231" fmla="*/ 3972367 h 6208152"/>
              <a:gd name="connsiteX10232" fmla="*/ 4319366 w 13529165"/>
              <a:gd name="connsiteY10232" fmla="*/ 4007580 h 6208152"/>
              <a:gd name="connsiteX10233" fmla="*/ 4314928 w 13529165"/>
              <a:gd name="connsiteY10233" fmla="*/ 3847351 h 6208152"/>
              <a:gd name="connsiteX10234" fmla="*/ 4312467 w 13529165"/>
              <a:gd name="connsiteY10234" fmla="*/ 3835349 h 6208152"/>
              <a:gd name="connsiteX10235" fmla="*/ 4307175 w 13529165"/>
              <a:gd name="connsiteY10235" fmla="*/ 3849959 h 6208152"/>
              <a:gd name="connsiteX10236" fmla="*/ 4314339 w 13529165"/>
              <a:gd name="connsiteY10236" fmla="*/ 3862799 h 6208152"/>
              <a:gd name="connsiteX10237" fmla="*/ 4299529 w 13529165"/>
              <a:gd name="connsiteY10237" fmla="*/ 3876633 h 6208152"/>
              <a:gd name="connsiteX10238" fmla="*/ 4291135 w 13529165"/>
              <a:gd name="connsiteY10238" fmla="*/ 3874910 h 6208152"/>
              <a:gd name="connsiteX10239" fmla="*/ 4275793 w 13529165"/>
              <a:gd name="connsiteY10239" fmla="*/ 3859290 h 6208152"/>
              <a:gd name="connsiteX10240" fmla="*/ 4275793 w 13529165"/>
              <a:gd name="connsiteY10240" fmla="*/ 3858918 h 6208152"/>
              <a:gd name="connsiteX10241" fmla="*/ 4271198 w 13529165"/>
              <a:gd name="connsiteY10241" fmla="*/ 3853313 h 6208152"/>
              <a:gd name="connsiteX10242" fmla="*/ 4280017 w 13529165"/>
              <a:gd name="connsiteY10242" fmla="*/ 3835458 h 6208152"/>
              <a:gd name="connsiteX10243" fmla="*/ 4290067 w 13529165"/>
              <a:gd name="connsiteY10243" fmla="*/ 3822571 h 6208152"/>
              <a:gd name="connsiteX10244" fmla="*/ 4301615 w 13529165"/>
              <a:gd name="connsiteY10244" fmla="*/ 3813240 h 6208152"/>
              <a:gd name="connsiteX10245" fmla="*/ 4306267 w 13529165"/>
              <a:gd name="connsiteY10245" fmla="*/ 3813240 h 6208152"/>
              <a:gd name="connsiteX10246" fmla="*/ 4309687 w 13529165"/>
              <a:gd name="connsiteY10246" fmla="*/ 3816780 h 6208152"/>
              <a:gd name="connsiteX10247" fmla="*/ 4312682 w 13529165"/>
              <a:gd name="connsiteY10247" fmla="*/ 3833439 h 6208152"/>
              <a:gd name="connsiteX10248" fmla="*/ 4312682 w 13529165"/>
              <a:gd name="connsiteY10248" fmla="*/ 3833502 h 6208152"/>
              <a:gd name="connsiteX10249" fmla="*/ 4314819 w 13529165"/>
              <a:gd name="connsiteY10249" fmla="*/ 3827850 h 6208152"/>
              <a:gd name="connsiteX10250" fmla="*/ 4315836 w 13529165"/>
              <a:gd name="connsiteY10250" fmla="*/ 3826561 h 6208152"/>
              <a:gd name="connsiteX10251" fmla="*/ 4315140 w 13529165"/>
              <a:gd name="connsiteY10251" fmla="*/ 3815057 h 6208152"/>
              <a:gd name="connsiteX10252" fmla="*/ 4345238 w 13529165"/>
              <a:gd name="connsiteY10252" fmla="*/ 3781877 h 6208152"/>
              <a:gd name="connsiteX10253" fmla="*/ 4342139 w 13529165"/>
              <a:gd name="connsiteY10253" fmla="*/ 3772034 h 6208152"/>
              <a:gd name="connsiteX10254" fmla="*/ 4358283 w 13529165"/>
              <a:gd name="connsiteY10254" fmla="*/ 3761817 h 6208152"/>
              <a:gd name="connsiteX10255" fmla="*/ 4367369 w 13529165"/>
              <a:gd name="connsiteY10255" fmla="*/ 3762609 h 6208152"/>
              <a:gd name="connsiteX10256" fmla="*/ 4391644 w 13529165"/>
              <a:gd name="connsiteY10256" fmla="*/ 3757284 h 6208152"/>
              <a:gd name="connsiteX10257" fmla="*/ 11264037 w 13529165"/>
              <a:gd name="connsiteY10257" fmla="*/ 3754658 h 6208152"/>
              <a:gd name="connsiteX10258" fmla="*/ 11279047 w 13529165"/>
              <a:gd name="connsiteY10258" fmla="*/ 3761333 h 6208152"/>
              <a:gd name="connsiteX10259" fmla="*/ 11278816 w 13529165"/>
              <a:gd name="connsiteY10259" fmla="*/ 3773173 h 6208152"/>
              <a:gd name="connsiteX10260" fmla="*/ 11250845 w 13529165"/>
              <a:gd name="connsiteY10260" fmla="*/ 3784540 h 6208152"/>
              <a:gd name="connsiteX10261" fmla="*/ 11235250 w 13529165"/>
              <a:gd name="connsiteY10261" fmla="*/ 3782820 h 6208152"/>
              <a:gd name="connsiteX10262" fmla="*/ 11216515 w 13529165"/>
              <a:gd name="connsiteY10262" fmla="*/ 3790559 h 6208152"/>
              <a:gd name="connsiteX10263" fmla="*/ 11204257 w 13529165"/>
              <a:gd name="connsiteY10263" fmla="*/ 3786056 h 6208152"/>
              <a:gd name="connsiteX10264" fmla="*/ 11188211 w 13529165"/>
              <a:gd name="connsiteY10264" fmla="*/ 3789387 h 6208152"/>
              <a:gd name="connsiteX10265" fmla="*/ 11186859 w 13529165"/>
              <a:gd name="connsiteY10265" fmla="*/ 3789394 h 6208152"/>
              <a:gd name="connsiteX10266" fmla="*/ 11166068 w 13529165"/>
              <a:gd name="connsiteY10266" fmla="*/ 3779463 h 6208152"/>
              <a:gd name="connsiteX10267" fmla="*/ 11173684 w 13529165"/>
              <a:gd name="connsiteY10267" fmla="*/ 3766633 h 6208152"/>
              <a:gd name="connsiteX10268" fmla="*/ 11186333 w 13529165"/>
              <a:gd name="connsiteY10268" fmla="*/ 3764507 h 6208152"/>
              <a:gd name="connsiteX10269" fmla="*/ 11197995 w 13529165"/>
              <a:gd name="connsiteY10269" fmla="*/ 3765957 h 6208152"/>
              <a:gd name="connsiteX10270" fmla="*/ 11202905 w 13529165"/>
              <a:gd name="connsiteY10270" fmla="*/ 3767955 h 6208152"/>
              <a:gd name="connsiteX10271" fmla="*/ 11223712 w 13529165"/>
              <a:gd name="connsiteY10271" fmla="*/ 3757718 h 6208152"/>
              <a:gd name="connsiteX10272" fmla="*/ 11235100 w 13529165"/>
              <a:gd name="connsiteY10272" fmla="*/ 3761441 h 6208152"/>
              <a:gd name="connsiteX10273" fmla="*/ 11264037 w 13529165"/>
              <a:gd name="connsiteY10273" fmla="*/ 3754658 h 6208152"/>
              <a:gd name="connsiteX10274" fmla="*/ 10923898 w 13529165"/>
              <a:gd name="connsiteY10274" fmla="*/ 3754658 h 6208152"/>
              <a:gd name="connsiteX10275" fmla="*/ 10949581 w 13529165"/>
              <a:gd name="connsiteY10275" fmla="*/ 3769882 h 6208152"/>
              <a:gd name="connsiteX10276" fmla="*/ 10924280 w 13529165"/>
              <a:gd name="connsiteY10276" fmla="*/ 3784618 h 6208152"/>
              <a:gd name="connsiteX10277" fmla="*/ 10921809 w 13529165"/>
              <a:gd name="connsiteY10277" fmla="*/ 3784572 h 6208152"/>
              <a:gd name="connsiteX10278" fmla="*/ 10901657 w 13529165"/>
              <a:gd name="connsiteY10278" fmla="*/ 3779035 h 6208152"/>
              <a:gd name="connsiteX10279" fmla="*/ 10891291 w 13529165"/>
              <a:gd name="connsiteY10279" fmla="*/ 3786180 h 6208152"/>
              <a:gd name="connsiteX10280" fmla="*/ 10888575 w 13529165"/>
              <a:gd name="connsiteY10280" fmla="*/ 3786180 h 6208152"/>
              <a:gd name="connsiteX10281" fmla="*/ 10886928 w 13529165"/>
              <a:gd name="connsiteY10281" fmla="*/ 3785319 h 6208152"/>
              <a:gd name="connsiteX10282" fmla="*/ 10867030 w 13529165"/>
              <a:gd name="connsiteY10282" fmla="*/ 3780742 h 6208152"/>
              <a:gd name="connsiteX10283" fmla="*/ 10850310 w 13529165"/>
              <a:gd name="connsiteY10283" fmla="*/ 3777146 h 6208152"/>
              <a:gd name="connsiteX10284" fmla="*/ 10838239 w 13529165"/>
              <a:gd name="connsiteY10284" fmla="*/ 3780503 h 6208152"/>
              <a:gd name="connsiteX10285" fmla="*/ 10836375 w 13529165"/>
              <a:gd name="connsiteY10285" fmla="*/ 3780542 h 6208152"/>
              <a:gd name="connsiteX10286" fmla="*/ 10820038 w 13529165"/>
              <a:gd name="connsiteY10286" fmla="*/ 3772604 h 6208152"/>
              <a:gd name="connsiteX10287" fmla="*/ 10819351 w 13529165"/>
              <a:gd name="connsiteY10287" fmla="*/ 3770496 h 6208152"/>
              <a:gd name="connsiteX10288" fmla="*/ 10798875 w 13529165"/>
              <a:gd name="connsiteY10288" fmla="*/ 3766092 h 6208152"/>
              <a:gd name="connsiteX10289" fmla="*/ 10802739 w 13529165"/>
              <a:gd name="connsiteY10289" fmla="*/ 3778021 h 6208152"/>
              <a:gd name="connsiteX10290" fmla="*/ 10790991 w 13529165"/>
              <a:gd name="connsiteY10290" fmla="*/ 3785767 h 6208152"/>
              <a:gd name="connsiteX10291" fmla="*/ 10762327 w 13529165"/>
              <a:gd name="connsiteY10291" fmla="*/ 3780742 h 6208152"/>
              <a:gd name="connsiteX10292" fmla="*/ 10738625 w 13529165"/>
              <a:gd name="connsiteY10292" fmla="*/ 3765858 h 6208152"/>
              <a:gd name="connsiteX10293" fmla="*/ 10761229 w 13529165"/>
              <a:gd name="connsiteY10293" fmla="*/ 3755431 h 6208152"/>
              <a:gd name="connsiteX10294" fmla="*/ 10784970 w 13529165"/>
              <a:gd name="connsiteY10294" fmla="*/ 3758373 h 6208152"/>
              <a:gd name="connsiteX10295" fmla="*/ 10827255 w 13529165"/>
              <a:gd name="connsiteY10295" fmla="*/ 3756873 h 6208152"/>
              <a:gd name="connsiteX10296" fmla="*/ 10842720 w 13529165"/>
              <a:gd name="connsiteY10296" fmla="*/ 3756326 h 6208152"/>
              <a:gd name="connsiteX10297" fmla="*/ 10870364 w 13529165"/>
              <a:gd name="connsiteY10297" fmla="*/ 3755345 h 6208152"/>
              <a:gd name="connsiteX10298" fmla="*/ 10873610 w 13529165"/>
              <a:gd name="connsiteY10298" fmla="*/ 3755285 h 6208152"/>
              <a:gd name="connsiteX10299" fmla="*/ 10899931 w 13529165"/>
              <a:gd name="connsiteY10299" fmla="*/ 3762664 h 6208152"/>
              <a:gd name="connsiteX10300" fmla="*/ 10923898 w 13529165"/>
              <a:gd name="connsiteY10300" fmla="*/ 3754658 h 6208152"/>
              <a:gd name="connsiteX10301" fmla="*/ 10681503 w 13529165"/>
              <a:gd name="connsiteY10301" fmla="*/ 3754658 h 6208152"/>
              <a:gd name="connsiteX10302" fmla="*/ 10690530 w 13529165"/>
              <a:gd name="connsiteY10302" fmla="*/ 3757615 h 6208152"/>
              <a:gd name="connsiteX10303" fmla="*/ 10700963 w 13529165"/>
              <a:gd name="connsiteY10303" fmla="*/ 3754658 h 6208152"/>
              <a:gd name="connsiteX10304" fmla="*/ 10720299 w 13529165"/>
              <a:gd name="connsiteY10304" fmla="*/ 3771077 h 6208152"/>
              <a:gd name="connsiteX10305" fmla="*/ 10710561 w 13529165"/>
              <a:gd name="connsiteY10305" fmla="*/ 3786237 h 6208152"/>
              <a:gd name="connsiteX10306" fmla="*/ 10713494 w 13529165"/>
              <a:gd name="connsiteY10306" fmla="*/ 3786730 h 6208152"/>
              <a:gd name="connsiteX10307" fmla="*/ 10724499 w 13529165"/>
              <a:gd name="connsiteY10307" fmla="*/ 3799006 h 6208152"/>
              <a:gd name="connsiteX10308" fmla="*/ 10696624 w 13529165"/>
              <a:gd name="connsiteY10308" fmla="*/ 3809822 h 6208152"/>
              <a:gd name="connsiteX10309" fmla="*/ 10695511 w 13529165"/>
              <a:gd name="connsiteY10309" fmla="*/ 3809822 h 6208152"/>
              <a:gd name="connsiteX10310" fmla="*/ 10668267 w 13529165"/>
              <a:gd name="connsiteY10310" fmla="*/ 3798871 h 6208152"/>
              <a:gd name="connsiteX10311" fmla="*/ 10677105 w 13529165"/>
              <a:gd name="connsiteY10311" fmla="*/ 3787475 h 6208152"/>
              <a:gd name="connsiteX10312" fmla="*/ 10663241 w 13529165"/>
              <a:gd name="connsiteY10312" fmla="*/ 3779901 h 6208152"/>
              <a:gd name="connsiteX10313" fmla="*/ 10663623 w 13529165"/>
              <a:gd name="connsiteY10313" fmla="*/ 3765770 h 6208152"/>
              <a:gd name="connsiteX10314" fmla="*/ 10681503 w 13529165"/>
              <a:gd name="connsiteY10314" fmla="*/ 3754658 h 6208152"/>
              <a:gd name="connsiteX10315" fmla="*/ 10590690 w 13529165"/>
              <a:gd name="connsiteY10315" fmla="*/ 3754658 h 6208152"/>
              <a:gd name="connsiteX10316" fmla="*/ 10611456 w 13529165"/>
              <a:gd name="connsiteY10316" fmla="*/ 3770798 h 6208152"/>
              <a:gd name="connsiteX10317" fmla="*/ 10604964 w 13529165"/>
              <a:gd name="connsiteY10317" fmla="*/ 3782047 h 6208152"/>
              <a:gd name="connsiteX10318" fmla="*/ 10631935 w 13529165"/>
              <a:gd name="connsiteY10318" fmla="*/ 3787657 h 6208152"/>
              <a:gd name="connsiteX10319" fmla="*/ 10636502 w 13529165"/>
              <a:gd name="connsiteY10319" fmla="*/ 3800037 h 6208152"/>
              <a:gd name="connsiteX10320" fmla="*/ 10587645 w 13529165"/>
              <a:gd name="connsiteY10320" fmla="*/ 3810698 h 6208152"/>
              <a:gd name="connsiteX10321" fmla="*/ 10579717 w 13529165"/>
              <a:gd name="connsiteY10321" fmla="*/ 3810643 h 6208152"/>
              <a:gd name="connsiteX10322" fmla="*/ 10512823 w 13529165"/>
              <a:gd name="connsiteY10322" fmla="*/ 3802759 h 6208152"/>
              <a:gd name="connsiteX10323" fmla="*/ 10507884 w 13529165"/>
              <a:gd name="connsiteY10323" fmla="*/ 3789885 h 6208152"/>
              <a:gd name="connsiteX10324" fmla="*/ 10547814 w 13529165"/>
              <a:gd name="connsiteY10324" fmla="*/ 3779528 h 6208152"/>
              <a:gd name="connsiteX10325" fmla="*/ 10559128 w 13529165"/>
              <a:gd name="connsiteY10325" fmla="*/ 3779637 h 6208152"/>
              <a:gd name="connsiteX10326" fmla="*/ 10558342 w 13529165"/>
              <a:gd name="connsiteY10326" fmla="*/ 3777665 h 6208152"/>
              <a:gd name="connsiteX10327" fmla="*/ 10565985 w 13529165"/>
              <a:gd name="connsiteY10327" fmla="*/ 3762169 h 6208152"/>
              <a:gd name="connsiteX10328" fmla="*/ 10590690 w 13529165"/>
              <a:gd name="connsiteY10328" fmla="*/ 3754658 h 6208152"/>
              <a:gd name="connsiteX10329" fmla="*/ 6794859 w 13529165"/>
              <a:gd name="connsiteY10329" fmla="*/ 3754657 h 6208152"/>
              <a:gd name="connsiteX10330" fmla="*/ 6809869 w 13529165"/>
              <a:gd name="connsiteY10330" fmla="*/ 3761332 h 6208152"/>
              <a:gd name="connsiteX10331" fmla="*/ 6809639 w 13529165"/>
              <a:gd name="connsiteY10331" fmla="*/ 3773172 h 6208152"/>
              <a:gd name="connsiteX10332" fmla="*/ 6781668 w 13529165"/>
              <a:gd name="connsiteY10332" fmla="*/ 3784539 h 6208152"/>
              <a:gd name="connsiteX10333" fmla="*/ 6766072 w 13529165"/>
              <a:gd name="connsiteY10333" fmla="*/ 3782819 h 6208152"/>
              <a:gd name="connsiteX10334" fmla="*/ 6747337 w 13529165"/>
              <a:gd name="connsiteY10334" fmla="*/ 3790558 h 6208152"/>
              <a:gd name="connsiteX10335" fmla="*/ 6735080 w 13529165"/>
              <a:gd name="connsiteY10335" fmla="*/ 3786055 h 6208152"/>
              <a:gd name="connsiteX10336" fmla="*/ 6719033 w 13529165"/>
              <a:gd name="connsiteY10336" fmla="*/ 3789386 h 6208152"/>
              <a:gd name="connsiteX10337" fmla="*/ 6717681 w 13529165"/>
              <a:gd name="connsiteY10337" fmla="*/ 3789393 h 6208152"/>
              <a:gd name="connsiteX10338" fmla="*/ 6696891 w 13529165"/>
              <a:gd name="connsiteY10338" fmla="*/ 3779462 h 6208152"/>
              <a:gd name="connsiteX10339" fmla="*/ 6704506 w 13529165"/>
              <a:gd name="connsiteY10339" fmla="*/ 3766632 h 6208152"/>
              <a:gd name="connsiteX10340" fmla="*/ 6717155 w 13529165"/>
              <a:gd name="connsiteY10340" fmla="*/ 3764506 h 6208152"/>
              <a:gd name="connsiteX10341" fmla="*/ 6728817 w 13529165"/>
              <a:gd name="connsiteY10341" fmla="*/ 3765956 h 6208152"/>
              <a:gd name="connsiteX10342" fmla="*/ 6733727 w 13529165"/>
              <a:gd name="connsiteY10342" fmla="*/ 3767954 h 6208152"/>
              <a:gd name="connsiteX10343" fmla="*/ 6754534 w 13529165"/>
              <a:gd name="connsiteY10343" fmla="*/ 3757717 h 6208152"/>
              <a:gd name="connsiteX10344" fmla="*/ 6765922 w 13529165"/>
              <a:gd name="connsiteY10344" fmla="*/ 3761440 h 6208152"/>
              <a:gd name="connsiteX10345" fmla="*/ 6794859 w 13529165"/>
              <a:gd name="connsiteY10345" fmla="*/ 3754657 h 6208152"/>
              <a:gd name="connsiteX10346" fmla="*/ 6454719 w 13529165"/>
              <a:gd name="connsiteY10346" fmla="*/ 3754657 h 6208152"/>
              <a:gd name="connsiteX10347" fmla="*/ 6480402 w 13529165"/>
              <a:gd name="connsiteY10347" fmla="*/ 3769881 h 6208152"/>
              <a:gd name="connsiteX10348" fmla="*/ 6455102 w 13529165"/>
              <a:gd name="connsiteY10348" fmla="*/ 3784617 h 6208152"/>
              <a:gd name="connsiteX10349" fmla="*/ 6452630 w 13529165"/>
              <a:gd name="connsiteY10349" fmla="*/ 3784571 h 6208152"/>
              <a:gd name="connsiteX10350" fmla="*/ 6432478 w 13529165"/>
              <a:gd name="connsiteY10350" fmla="*/ 3779034 h 6208152"/>
              <a:gd name="connsiteX10351" fmla="*/ 6422113 w 13529165"/>
              <a:gd name="connsiteY10351" fmla="*/ 3786179 h 6208152"/>
              <a:gd name="connsiteX10352" fmla="*/ 6419396 w 13529165"/>
              <a:gd name="connsiteY10352" fmla="*/ 3786179 h 6208152"/>
              <a:gd name="connsiteX10353" fmla="*/ 6417749 w 13529165"/>
              <a:gd name="connsiteY10353" fmla="*/ 3785318 h 6208152"/>
              <a:gd name="connsiteX10354" fmla="*/ 6397852 w 13529165"/>
              <a:gd name="connsiteY10354" fmla="*/ 3780741 h 6208152"/>
              <a:gd name="connsiteX10355" fmla="*/ 6381132 w 13529165"/>
              <a:gd name="connsiteY10355" fmla="*/ 3777145 h 6208152"/>
              <a:gd name="connsiteX10356" fmla="*/ 6369060 w 13529165"/>
              <a:gd name="connsiteY10356" fmla="*/ 3780502 h 6208152"/>
              <a:gd name="connsiteX10357" fmla="*/ 6367197 w 13529165"/>
              <a:gd name="connsiteY10357" fmla="*/ 3780541 h 6208152"/>
              <a:gd name="connsiteX10358" fmla="*/ 6350859 w 13529165"/>
              <a:gd name="connsiteY10358" fmla="*/ 3772603 h 6208152"/>
              <a:gd name="connsiteX10359" fmla="*/ 6350173 w 13529165"/>
              <a:gd name="connsiteY10359" fmla="*/ 3770495 h 6208152"/>
              <a:gd name="connsiteX10360" fmla="*/ 6329697 w 13529165"/>
              <a:gd name="connsiteY10360" fmla="*/ 3766091 h 6208152"/>
              <a:gd name="connsiteX10361" fmla="*/ 6333560 w 13529165"/>
              <a:gd name="connsiteY10361" fmla="*/ 3778020 h 6208152"/>
              <a:gd name="connsiteX10362" fmla="*/ 6321812 w 13529165"/>
              <a:gd name="connsiteY10362" fmla="*/ 3785766 h 6208152"/>
              <a:gd name="connsiteX10363" fmla="*/ 6293148 w 13529165"/>
              <a:gd name="connsiteY10363" fmla="*/ 3780741 h 6208152"/>
              <a:gd name="connsiteX10364" fmla="*/ 6269446 w 13529165"/>
              <a:gd name="connsiteY10364" fmla="*/ 3765857 h 6208152"/>
              <a:gd name="connsiteX10365" fmla="*/ 6292050 w 13529165"/>
              <a:gd name="connsiteY10365" fmla="*/ 3755430 h 6208152"/>
              <a:gd name="connsiteX10366" fmla="*/ 6315791 w 13529165"/>
              <a:gd name="connsiteY10366" fmla="*/ 3758372 h 6208152"/>
              <a:gd name="connsiteX10367" fmla="*/ 6358077 w 13529165"/>
              <a:gd name="connsiteY10367" fmla="*/ 3756872 h 6208152"/>
              <a:gd name="connsiteX10368" fmla="*/ 6373541 w 13529165"/>
              <a:gd name="connsiteY10368" fmla="*/ 3756325 h 6208152"/>
              <a:gd name="connsiteX10369" fmla="*/ 6401186 w 13529165"/>
              <a:gd name="connsiteY10369" fmla="*/ 3755344 h 6208152"/>
              <a:gd name="connsiteX10370" fmla="*/ 6404432 w 13529165"/>
              <a:gd name="connsiteY10370" fmla="*/ 3755284 h 6208152"/>
              <a:gd name="connsiteX10371" fmla="*/ 6430752 w 13529165"/>
              <a:gd name="connsiteY10371" fmla="*/ 3762663 h 6208152"/>
              <a:gd name="connsiteX10372" fmla="*/ 6454719 w 13529165"/>
              <a:gd name="connsiteY10372" fmla="*/ 3754657 h 6208152"/>
              <a:gd name="connsiteX10373" fmla="*/ 6212324 w 13529165"/>
              <a:gd name="connsiteY10373" fmla="*/ 3754657 h 6208152"/>
              <a:gd name="connsiteX10374" fmla="*/ 6221351 w 13529165"/>
              <a:gd name="connsiteY10374" fmla="*/ 3757614 h 6208152"/>
              <a:gd name="connsiteX10375" fmla="*/ 6231784 w 13529165"/>
              <a:gd name="connsiteY10375" fmla="*/ 3754657 h 6208152"/>
              <a:gd name="connsiteX10376" fmla="*/ 6251120 w 13529165"/>
              <a:gd name="connsiteY10376" fmla="*/ 3771076 h 6208152"/>
              <a:gd name="connsiteX10377" fmla="*/ 6241383 w 13529165"/>
              <a:gd name="connsiteY10377" fmla="*/ 3786236 h 6208152"/>
              <a:gd name="connsiteX10378" fmla="*/ 6244316 w 13529165"/>
              <a:gd name="connsiteY10378" fmla="*/ 3786729 h 6208152"/>
              <a:gd name="connsiteX10379" fmla="*/ 6255320 w 13529165"/>
              <a:gd name="connsiteY10379" fmla="*/ 3799005 h 6208152"/>
              <a:gd name="connsiteX10380" fmla="*/ 6227445 w 13529165"/>
              <a:gd name="connsiteY10380" fmla="*/ 3809821 h 6208152"/>
              <a:gd name="connsiteX10381" fmla="*/ 6226332 w 13529165"/>
              <a:gd name="connsiteY10381" fmla="*/ 3809821 h 6208152"/>
              <a:gd name="connsiteX10382" fmla="*/ 6199088 w 13529165"/>
              <a:gd name="connsiteY10382" fmla="*/ 3798870 h 6208152"/>
              <a:gd name="connsiteX10383" fmla="*/ 6207926 w 13529165"/>
              <a:gd name="connsiteY10383" fmla="*/ 3787474 h 6208152"/>
              <a:gd name="connsiteX10384" fmla="*/ 6194063 w 13529165"/>
              <a:gd name="connsiteY10384" fmla="*/ 3779900 h 6208152"/>
              <a:gd name="connsiteX10385" fmla="*/ 6194444 w 13529165"/>
              <a:gd name="connsiteY10385" fmla="*/ 3765769 h 6208152"/>
              <a:gd name="connsiteX10386" fmla="*/ 6212324 w 13529165"/>
              <a:gd name="connsiteY10386" fmla="*/ 3754657 h 6208152"/>
              <a:gd name="connsiteX10387" fmla="*/ 6121512 w 13529165"/>
              <a:gd name="connsiteY10387" fmla="*/ 3754657 h 6208152"/>
              <a:gd name="connsiteX10388" fmla="*/ 6142278 w 13529165"/>
              <a:gd name="connsiteY10388" fmla="*/ 3770797 h 6208152"/>
              <a:gd name="connsiteX10389" fmla="*/ 6135786 w 13529165"/>
              <a:gd name="connsiteY10389" fmla="*/ 3782046 h 6208152"/>
              <a:gd name="connsiteX10390" fmla="*/ 6162757 w 13529165"/>
              <a:gd name="connsiteY10390" fmla="*/ 3787656 h 6208152"/>
              <a:gd name="connsiteX10391" fmla="*/ 6167324 w 13529165"/>
              <a:gd name="connsiteY10391" fmla="*/ 3800037 h 6208152"/>
              <a:gd name="connsiteX10392" fmla="*/ 6118468 w 13529165"/>
              <a:gd name="connsiteY10392" fmla="*/ 3810697 h 6208152"/>
              <a:gd name="connsiteX10393" fmla="*/ 6110539 w 13529165"/>
              <a:gd name="connsiteY10393" fmla="*/ 3810643 h 6208152"/>
              <a:gd name="connsiteX10394" fmla="*/ 6043645 w 13529165"/>
              <a:gd name="connsiteY10394" fmla="*/ 3802758 h 6208152"/>
              <a:gd name="connsiteX10395" fmla="*/ 6038707 w 13529165"/>
              <a:gd name="connsiteY10395" fmla="*/ 3789884 h 6208152"/>
              <a:gd name="connsiteX10396" fmla="*/ 6078636 w 13529165"/>
              <a:gd name="connsiteY10396" fmla="*/ 3779527 h 6208152"/>
              <a:gd name="connsiteX10397" fmla="*/ 6089950 w 13529165"/>
              <a:gd name="connsiteY10397" fmla="*/ 3779636 h 6208152"/>
              <a:gd name="connsiteX10398" fmla="*/ 6089165 w 13529165"/>
              <a:gd name="connsiteY10398" fmla="*/ 3777664 h 6208152"/>
              <a:gd name="connsiteX10399" fmla="*/ 6096807 w 13529165"/>
              <a:gd name="connsiteY10399" fmla="*/ 3762168 h 6208152"/>
              <a:gd name="connsiteX10400" fmla="*/ 6121512 w 13529165"/>
              <a:gd name="connsiteY10400" fmla="*/ 3754657 h 6208152"/>
              <a:gd name="connsiteX10401" fmla="*/ 1239988 w 13529165"/>
              <a:gd name="connsiteY10401" fmla="*/ 3754657 h 6208152"/>
              <a:gd name="connsiteX10402" fmla="*/ 1254999 w 13529165"/>
              <a:gd name="connsiteY10402" fmla="*/ 3761332 h 6208152"/>
              <a:gd name="connsiteX10403" fmla="*/ 1254768 w 13529165"/>
              <a:gd name="connsiteY10403" fmla="*/ 3773172 h 6208152"/>
              <a:gd name="connsiteX10404" fmla="*/ 1226797 w 13529165"/>
              <a:gd name="connsiteY10404" fmla="*/ 3784539 h 6208152"/>
              <a:gd name="connsiteX10405" fmla="*/ 1211202 w 13529165"/>
              <a:gd name="connsiteY10405" fmla="*/ 3782819 h 6208152"/>
              <a:gd name="connsiteX10406" fmla="*/ 1192467 w 13529165"/>
              <a:gd name="connsiteY10406" fmla="*/ 3790558 h 6208152"/>
              <a:gd name="connsiteX10407" fmla="*/ 1180210 w 13529165"/>
              <a:gd name="connsiteY10407" fmla="*/ 3786055 h 6208152"/>
              <a:gd name="connsiteX10408" fmla="*/ 1164163 w 13529165"/>
              <a:gd name="connsiteY10408" fmla="*/ 3789386 h 6208152"/>
              <a:gd name="connsiteX10409" fmla="*/ 1162811 w 13529165"/>
              <a:gd name="connsiteY10409" fmla="*/ 3789393 h 6208152"/>
              <a:gd name="connsiteX10410" fmla="*/ 1142021 w 13529165"/>
              <a:gd name="connsiteY10410" fmla="*/ 3779462 h 6208152"/>
              <a:gd name="connsiteX10411" fmla="*/ 1149636 w 13529165"/>
              <a:gd name="connsiteY10411" fmla="*/ 3766632 h 6208152"/>
              <a:gd name="connsiteX10412" fmla="*/ 1162285 w 13529165"/>
              <a:gd name="connsiteY10412" fmla="*/ 3764506 h 6208152"/>
              <a:gd name="connsiteX10413" fmla="*/ 1173947 w 13529165"/>
              <a:gd name="connsiteY10413" fmla="*/ 3765956 h 6208152"/>
              <a:gd name="connsiteX10414" fmla="*/ 1178858 w 13529165"/>
              <a:gd name="connsiteY10414" fmla="*/ 3767954 h 6208152"/>
              <a:gd name="connsiteX10415" fmla="*/ 1199664 w 13529165"/>
              <a:gd name="connsiteY10415" fmla="*/ 3757717 h 6208152"/>
              <a:gd name="connsiteX10416" fmla="*/ 1211051 w 13529165"/>
              <a:gd name="connsiteY10416" fmla="*/ 3761440 h 6208152"/>
              <a:gd name="connsiteX10417" fmla="*/ 1239988 w 13529165"/>
              <a:gd name="connsiteY10417" fmla="*/ 3754657 h 6208152"/>
              <a:gd name="connsiteX10418" fmla="*/ 899853 w 13529165"/>
              <a:gd name="connsiteY10418" fmla="*/ 3754657 h 6208152"/>
              <a:gd name="connsiteX10419" fmla="*/ 925535 w 13529165"/>
              <a:gd name="connsiteY10419" fmla="*/ 3769881 h 6208152"/>
              <a:gd name="connsiteX10420" fmla="*/ 900235 w 13529165"/>
              <a:gd name="connsiteY10420" fmla="*/ 3784617 h 6208152"/>
              <a:gd name="connsiteX10421" fmla="*/ 897764 w 13529165"/>
              <a:gd name="connsiteY10421" fmla="*/ 3784571 h 6208152"/>
              <a:gd name="connsiteX10422" fmla="*/ 877612 w 13529165"/>
              <a:gd name="connsiteY10422" fmla="*/ 3779034 h 6208152"/>
              <a:gd name="connsiteX10423" fmla="*/ 867247 w 13529165"/>
              <a:gd name="connsiteY10423" fmla="*/ 3786179 h 6208152"/>
              <a:gd name="connsiteX10424" fmla="*/ 864531 w 13529165"/>
              <a:gd name="connsiteY10424" fmla="*/ 3786179 h 6208152"/>
              <a:gd name="connsiteX10425" fmla="*/ 862883 w 13529165"/>
              <a:gd name="connsiteY10425" fmla="*/ 3785318 h 6208152"/>
              <a:gd name="connsiteX10426" fmla="*/ 842986 w 13529165"/>
              <a:gd name="connsiteY10426" fmla="*/ 3780741 h 6208152"/>
              <a:gd name="connsiteX10427" fmla="*/ 826266 w 13529165"/>
              <a:gd name="connsiteY10427" fmla="*/ 3777145 h 6208152"/>
              <a:gd name="connsiteX10428" fmla="*/ 814195 w 13529165"/>
              <a:gd name="connsiteY10428" fmla="*/ 3780502 h 6208152"/>
              <a:gd name="connsiteX10429" fmla="*/ 812331 w 13529165"/>
              <a:gd name="connsiteY10429" fmla="*/ 3780541 h 6208152"/>
              <a:gd name="connsiteX10430" fmla="*/ 795994 w 13529165"/>
              <a:gd name="connsiteY10430" fmla="*/ 3772603 h 6208152"/>
              <a:gd name="connsiteX10431" fmla="*/ 795307 w 13529165"/>
              <a:gd name="connsiteY10431" fmla="*/ 3770495 h 6208152"/>
              <a:gd name="connsiteX10432" fmla="*/ 774832 w 13529165"/>
              <a:gd name="connsiteY10432" fmla="*/ 3766091 h 6208152"/>
              <a:gd name="connsiteX10433" fmla="*/ 778696 w 13529165"/>
              <a:gd name="connsiteY10433" fmla="*/ 3778020 h 6208152"/>
              <a:gd name="connsiteX10434" fmla="*/ 766948 w 13529165"/>
              <a:gd name="connsiteY10434" fmla="*/ 3785766 h 6208152"/>
              <a:gd name="connsiteX10435" fmla="*/ 738284 w 13529165"/>
              <a:gd name="connsiteY10435" fmla="*/ 3780741 h 6208152"/>
              <a:gd name="connsiteX10436" fmla="*/ 714582 w 13529165"/>
              <a:gd name="connsiteY10436" fmla="*/ 3765857 h 6208152"/>
              <a:gd name="connsiteX10437" fmla="*/ 737185 w 13529165"/>
              <a:gd name="connsiteY10437" fmla="*/ 3755430 h 6208152"/>
              <a:gd name="connsiteX10438" fmla="*/ 760927 w 13529165"/>
              <a:gd name="connsiteY10438" fmla="*/ 3758372 h 6208152"/>
              <a:gd name="connsiteX10439" fmla="*/ 803212 w 13529165"/>
              <a:gd name="connsiteY10439" fmla="*/ 3756872 h 6208152"/>
              <a:gd name="connsiteX10440" fmla="*/ 818676 w 13529165"/>
              <a:gd name="connsiteY10440" fmla="*/ 3756325 h 6208152"/>
              <a:gd name="connsiteX10441" fmla="*/ 846320 w 13529165"/>
              <a:gd name="connsiteY10441" fmla="*/ 3755344 h 6208152"/>
              <a:gd name="connsiteX10442" fmla="*/ 849566 w 13529165"/>
              <a:gd name="connsiteY10442" fmla="*/ 3755284 h 6208152"/>
              <a:gd name="connsiteX10443" fmla="*/ 875886 w 13529165"/>
              <a:gd name="connsiteY10443" fmla="*/ 3762663 h 6208152"/>
              <a:gd name="connsiteX10444" fmla="*/ 899853 w 13529165"/>
              <a:gd name="connsiteY10444" fmla="*/ 3754657 h 6208152"/>
              <a:gd name="connsiteX10445" fmla="*/ 657456 w 13529165"/>
              <a:gd name="connsiteY10445" fmla="*/ 3754657 h 6208152"/>
              <a:gd name="connsiteX10446" fmla="*/ 666482 w 13529165"/>
              <a:gd name="connsiteY10446" fmla="*/ 3757614 h 6208152"/>
              <a:gd name="connsiteX10447" fmla="*/ 676915 w 13529165"/>
              <a:gd name="connsiteY10447" fmla="*/ 3754657 h 6208152"/>
              <a:gd name="connsiteX10448" fmla="*/ 696251 w 13529165"/>
              <a:gd name="connsiteY10448" fmla="*/ 3771076 h 6208152"/>
              <a:gd name="connsiteX10449" fmla="*/ 686514 w 13529165"/>
              <a:gd name="connsiteY10449" fmla="*/ 3786236 h 6208152"/>
              <a:gd name="connsiteX10450" fmla="*/ 689447 w 13529165"/>
              <a:gd name="connsiteY10450" fmla="*/ 3786729 h 6208152"/>
              <a:gd name="connsiteX10451" fmla="*/ 700451 w 13529165"/>
              <a:gd name="connsiteY10451" fmla="*/ 3799005 h 6208152"/>
              <a:gd name="connsiteX10452" fmla="*/ 672577 w 13529165"/>
              <a:gd name="connsiteY10452" fmla="*/ 3809821 h 6208152"/>
              <a:gd name="connsiteX10453" fmla="*/ 671464 w 13529165"/>
              <a:gd name="connsiteY10453" fmla="*/ 3809821 h 6208152"/>
              <a:gd name="connsiteX10454" fmla="*/ 644220 w 13529165"/>
              <a:gd name="connsiteY10454" fmla="*/ 3798870 h 6208152"/>
              <a:gd name="connsiteX10455" fmla="*/ 653058 w 13529165"/>
              <a:gd name="connsiteY10455" fmla="*/ 3787474 h 6208152"/>
              <a:gd name="connsiteX10456" fmla="*/ 639195 w 13529165"/>
              <a:gd name="connsiteY10456" fmla="*/ 3779900 h 6208152"/>
              <a:gd name="connsiteX10457" fmla="*/ 639576 w 13529165"/>
              <a:gd name="connsiteY10457" fmla="*/ 3765769 h 6208152"/>
              <a:gd name="connsiteX10458" fmla="*/ 657456 w 13529165"/>
              <a:gd name="connsiteY10458" fmla="*/ 3754657 h 6208152"/>
              <a:gd name="connsiteX10459" fmla="*/ 566645 w 13529165"/>
              <a:gd name="connsiteY10459" fmla="*/ 3754657 h 6208152"/>
              <a:gd name="connsiteX10460" fmla="*/ 587410 w 13529165"/>
              <a:gd name="connsiteY10460" fmla="*/ 3770797 h 6208152"/>
              <a:gd name="connsiteX10461" fmla="*/ 580918 w 13529165"/>
              <a:gd name="connsiteY10461" fmla="*/ 3782046 h 6208152"/>
              <a:gd name="connsiteX10462" fmla="*/ 607889 w 13529165"/>
              <a:gd name="connsiteY10462" fmla="*/ 3787656 h 6208152"/>
              <a:gd name="connsiteX10463" fmla="*/ 612456 w 13529165"/>
              <a:gd name="connsiteY10463" fmla="*/ 3800037 h 6208152"/>
              <a:gd name="connsiteX10464" fmla="*/ 563600 w 13529165"/>
              <a:gd name="connsiteY10464" fmla="*/ 3810697 h 6208152"/>
              <a:gd name="connsiteX10465" fmla="*/ 555671 w 13529165"/>
              <a:gd name="connsiteY10465" fmla="*/ 3810643 h 6208152"/>
              <a:gd name="connsiteX10466" fmla="*/ 488778 w 13529165"/>
              <a:gd name="connsiteY10466" fmla="*/ 3802758 h 6208152"/>
              <a:gd name="connsiteX10467" fmla="*/ 483839 w 13529165"/>
              <a:gd name="connsiteY10467" fmla="*/ 3789884 h 6208152"/>
              <a:gd name="connsiteX10468" fmla="*/ 523769 w 13529165"/>
              <a:gd name="connsiteY10468" fmla="*/ 3779527 h 6208152"/>
              <a:gd name="connsiteX10469" fmla="*/ 535083 w 13529165"/>
              <a:gd name="connsiteY10469" fmla="*/ 3779636 h 6208152"/>
              <a:gd name="connsiteX10470" fmla="*/ 534297 w 13529165"/>
              <a:gd name="connsiteY10470" fmla="*/ 3777664 h 6208152"/>
              <a:gd name="connsiteX10471" fmla="*/ 541940 w 13529165"/>
              <a:gd name="connsiteY10471" fmla="*/ 3762168 h 6208152"/>
              <a:gd name="connsiteX10472" fmla="*/ 566645 w 13529165"/>
              <a:gd name="connsiteY10472" fmla="*/ 3754657 h 6208152"/>
              <a:gd name="connsiteX10473" fmla="*/ 8088404 w 13529165"/>
              <a:gd name="connsiteY10473" fmla="*/ 3751929 h 6208152"/>
              <a:gd name="connsiteX10474" fmla="*/ 8087167 w 13529165"/>
              <a:gd name="connsiteY10474" fmla="*/ 3753906 h 6208152"/>
              <a:gd name="connsiteX10475" fmla="*/ 8091543 w 13529165"/>
              <a:gd name="connsiteY10475" fmla="*/ 3757773 h 6208152"/>
              <a:gd name="connsiteX10476" fmla="*/ 8092273 w 13529165"/>
              <a:gd name="connsiteY10476" fmla="*/ 3757670 h 6208152"/>
              <a:gd name="connsiteX10477" fmla="*/ 8088975 w 13529165"/>
              <a:gd name="connsiteY10477" fmla="*/ 3753356 h 6208152"/>
              <a:gd name="connsiteX10478" fmla="*/ 8088404 w 13529165"/>
              <a:gd name="connsiteY10478" fmla="*/ 3751929 h 6208152"/>
              <a:gd name="connsiteX10479" fmla="*/ 3619788 w 13529165"/>
              <a:gd name="connsiteY10479" fmla="*/ 3751929 h 6208152"/>
              <a:gd name="connsiteX10480" fmla="*/ 3618553 w 13529165"/>
              <a:gd name="connsiteY10480" fmla="*/ 3753906 h 6208152"/>
              <a:gd name="connsiteX10481" fmla="*/ 3622926 w 13529165"/>
              <a:gd name="connsiteY10481" fmla="*/ 3757773 h 6208152"/>
              <a:gd name="connsiteX10482" fmla="*/ 3623655 w 13529165"/>
              <a:gd name="connsiteY10482" fmla="*/ 3757670 h 6208152"/>
              <a:gd name="connsiteX10483" fmla="*/ 3620359 w 13529165"/>
              <a:gd name="connsiteY10483" fmla="*/ 3753356 h 6208152"/>
              <a:gd name="connsiteX10484" fmla="*/ 3619788 w 13529165"/>
              <a:gd name="connsiteY10484" fmla="*/ 3751929 h 6208152"/>
              <a:gd name="connsiteX10485" fmla="*/ 6865549 w 13529165"/>
              <a:gd name="connsiteY10485" fmla="*/ 3751807 h 6208152"/>
              <a:gd name="connsiteX10486" fmla="*/ 6865432 w 13529165"/>
              <a:gd name="connsiteY10486" fmla="*/ 3752935 h 6208152"/>
              <a:gd name="connsiteX10487" fmla="*/ 6865843 w 13529165"/>
              <a:gd name="connsiteY10487" fmla="*/ 3755381 h 6208152"/>
              <a:gd name="connsiteX10488" fmla="*/ 6868144 w 13529165"/>
              <a:gd name="connsiteY10488" fmla="*/ 3753443 h 6208152"/>
              <a:gd name="connsiteX10489" fmla="*/ 6865549 w 13529165"/>
              <a:gd name="connsiteY10489" fmla="*/ 3751807 h 6208152"/>
              <a:gd name="connsiteX10490" fmla="*/ 1310677 w 13529165"/>
              <a:gd name="connsiteY10490" fmla="*/ 3751807 h 6208152"/>
              <a:gd name="connsiteX10491" fmla="*/ 1310560 w 13529165"/>
              <a:gd name="connsiteY10491" fmla="*/ 3752935 h 6208152"/>
              <a:gd name="connsiteX10492" fmla="*/ 1310972 w 13529165"/>
              <a:gd name="connsiteY10492" fmla="*/ 3755381 h 6208152"/>
              <a:gd name="connsiteX10493" fmla="*/ 1313272 w 13529165"/>
              <a:gd name="connsiteY10493" fmla="*/ 3753443 h 6208152"/>
              <a:gd name="connsiteX10494" fmla="*/ 1310677 w 13529165"/>
              <a:gd name="connsiteY10494" fmla="*/ 3751807 h 6208152"/>
              <a:gd name="connsiteX10495" fmla="*/ 11334726 w 13529165"/>
              <a:gd name="connsiteY10495" fmla="*/ 3751807 h 6208152"/>
              <a:gd name="connsiteX10496" fmla="*/ 11334610 w 13529165"/>
              <a:gd name="connsiteY10496" fmla="*/ 3752935 h 6208152"/>
              <a:gd name="connsiteX10497" fmla="*/ 11335021 w 13529165"/>
              <a:gd name="connsiteY10497" fmla="*/ 3755381 h 6208152"/>
              <a:gd name="connsiteX10498" fmla="*/ 11337321 w 13529165"/>
              <a:gd name="connsiteY10498" fmla="*/ 3753443 h 6208152"/>
              <a:gd name="connsiteX10499" fmla="*/ 11334726 w 13529165"/>
              <a:gd name="connsiteY10499" fmla="*/ 3751807 h 6208152"/>
              <a:gd name="connsiteX10500" fmla="*/ 8095792 w 13529165"/>
              <a:gd name="connsiteY10500" fmla="*/ 3749007 h 6208152"/>
              <a:gd name="connsiteX10501" fmla="*/ 8097695 w 13529165"/>
              <a:gd name="connsiteY10501" fmla="*/ 3753356 h 6208152"/>
              <a:gd name="connsiteX10502" fmla="*/ 8097695 w 13529165"/>
              <a:gd name="connsiteY10502" fmla="*/ 3753459 h 6208152"/>
              <a:gd name="connsiteX10503" fmla="*/ 8098424 w 13529165"/>
              <a:gd name="connsiteY10503" fmla="*/ 3749557 h 6208152"/>
              <a:gd name="connsiteX10504" fmla="*/ 8095792 w 13529165"/>
              <a:gd name="connsiteY10504" fmla="*/ 3749007 h 6208152"/>
              <a:gd name="connsiteX10505" fmla="*/ 3627176 w 13529165"/>
              <a:gd name="connsiteY10505" fmla="*/ 3749007 h 6208152"/>
              <a:gd name="connsiteX10506" fmla="*/ 3629077 w 13529165"/>
              <a:gd name="connsiteY10506" fmla="*/ 3753356 h 6208152"/>
              <a:gd name="connsiteX10507" fmla="*/ 3629077 w 13529165"/>
              <a:gd name="connsiteY10507" fmla="*/ 3753459 h 6208152"/>
              <a:gd name="connsiteX10508" fmla="*/ 3629805 w 13529165"/>
              <a:gd name="connsiteY10508" fmla="*/ 3749557 h 6208152"/>
              <a:gd name="connsiteX10509" fmla="*/ 3627176 w 13529165"/>
              <a:gd name="connsiteY10509" fmla="*/ 3749007 h 6208152"/>
              <a:gd name="connsiteX10510" fmla="*/ 11070994 w 13529165"/>
              <a:gd name="connsiteY10510" fmla="*/ 3747653 h 6208152"/>
              <a:gd name="connsiteX10511" fmla="*/ 11094802 w 13529165"/>
              <a:gd name="connsiteY10511" fmla="*/ 3753990 h 6208152"/>
              <a:gd name="connsiteX10512" fmla="*/ 11117814 w 13529165"/>
              <a:gd name="connsiteY10512" fmla="*/ 3749762 h 6208152"/>
              <a:gd name="connsiteX10513" fmla="*/ 11134907 w 13529165"/>
              <a:gd name="connsiteY10513" fmla="*/ 3751426 h 6208152"/>
              <a:gd name="connsiteX10514" fmla="*/ 11164919 w 13529165"/>
              <a:gd name="connsiteY10514" fmla="*/ 3770939 h 6208152"/>
              <a:gd name="connsiteX10515" fmla="*/ 11131586 w 13529165"/>
              <a:gd name="connsiteY10515" fmla="*/ 3784429 h 6208152"/>
              <a:gd name="connsiteX10516" fmla="*/ 11125894 w 13529165"/>
              <a:gd name="connsiteY10516" fmla="*/ 3784361 h 6208152"/>
              <a:gd name="connsiteX10517" fmla="*/ 11086365 w 13529165"/>
              <a:gd name="connsiteY10517" fmla="*/ 3776701 h 6208152"/>
              <a:gd name="connsiteX10518" fmla="*/ 11070612 w 13529165"/>
              <a:gd name="connsiteY10518" fmla="*/ 3778174 h 6208152"/>
              <a:gd name="connsiteX10519" fmla="*/ 11053690 w 13529165"/>
              <a:gd name="connsiteY10519" fmla="*/ 3775364 h 6208152"/>
              <a:gd name="connsiteX10520" fmla="*/ 11041924 w 13529165"/>
              <a:gd name="connsiteY10520" fmla="*/ 3780561 h 6208152"/>
              <a:gd name="connsiteX10521" fmla="*/ 11027040 w 13529165"/>
              <a:gd name="connsiteY10521" fmla="*/ 3773091 h 6208152"/>
              <a:gd name="connsiteX10522" fmla="*/ 11013853 w 13529165"/>
              <a:gd name="connsiteY10522" fmla="*/ 3781992 h 6208152"/>
              <a:gd name="connsiteX10523" fmla="*/ 11005522 w 13529165"/>
              <a:gd name="connsiteY10523" fmla="*/ 3783690 h 6208152"/>
              <a:gd name="connsiteX10524" fmla="*/ 10990735 w 13529165"/>
              <a:gd name="connsiteY10524" fmla="*/ 3769943 h 6208152"/>
              <a:gd name="connsiteX10525" fmla="*/ 11009939 w 13529165"/>
              <a:gd name="connsiteY10525" fmla="*/ 3753678 h 6208152"/>
              <a:gd name="connsiteX10526" fmla="*/ 11027592 w 13529165"/>
              <a:gd name="connsiteY10526" fmla="*/ 3760802 h 6208152"/>
              <a:gd name="connsiteX10527" fmla="*/ 11036232 w 13529165"/>
              <a:gd name="connsiteY10527" fmla="*/ 3752335 h 6208152"/>
              <a:gd name="connsiteX10528" fmla="*/ 11050994 w 13529165"/>
              <a:gd name="connsiteY10528" fmla="*/ 3751133 h 6208152"/>
              <a:gd name="connsiteX10529" fmla="*/ 11070994 w 13529165"/>
              <a:gd name="connsiteY10529" fmla="*/ 3747653 h 6208152"/>
              <a:gd name="connsiteX10530" fmla="*/ 6601816 w 13529165"/>
              <a:gd name="connsiteY10530" fmla="*/ 3747653 h 6208152"/>
              <a:gd name="connsiteX10531" fmla="*/ 6625624 w 13529165"/>
              <a:gd name="connsiteY10531" fmla="*/ 3753990 h 6208152"/>
              <a:gd name="connsiteX10532" fmla="*/ 6648637 w 13529165"/>
              <a:gd name="connsiteY10532" fmla="*/ 3749762 h 6208152"/>
              <a:gd name="connsiteX10533" fmla="*/ 6665729 w 13529165"/>
              <a:gd name="connsiteY10533" fmla="*/ 3751426 h 6208152"/>
              <a:gd name="connsiteX10534" fmla="*/ 6695741 w 13529165"/>
              <a:gd name="connsiteY10534" fmla="*/ 3770939 h 6208152"/>
              <a:gd name="connsiteX10535" fmla="*/ 6662408 w 13529165"/>
              <a:gd name="connsiteY10535" fmla="*/ 3784429 h 6208152"/>
              <a:gd name="connsiteX10536" fmla="*/ 6656716 w 13529165"/>
              <a:gd name="connsiteY10536" fmla="*/ 3784361 h 6208152"/>
              <a:gd name="connsiteX10537" fmla="*/ 6617188 w 13529165"/>
              <a:gd name="connsiteY10537" fmla="*/ 3776701 h 6208152"/>
              <a:gd name="connsiteX10538" fmla="*/ 6601435 w 13529165"/>
              <a:gd name="connsiteY10538" fmla="*/ 3778174 h 6208152"/>
              <a:gd name="connsiteX10539" fmla="*/ 6584512 w 13529165"/>
              <a:gd name="connsiteY10539" fmla="*/ 3775364 h 6208152"/>
              <a:gd name="connsiteX10540" fmla="*/ 6572746 w 13529165"/>
              <a:gd name="connsiteY10540" fmla="*/ 3780561 h 6208152"/>
              <a:gd name="connsiteX10541" fmla="*/ 6557862 w 13529165"/>
              <a:gd name="connsiteY10541" fmla="*/ 3773091 h 6208152"/>
              <a:gd name="connsiteX10542" fmla="*/ 6544675 w 13529165"/>
              <a:gd name="connsiteY10542" fmla="*/ 3781992 h 6208152"/>
              <a:gd name="connsiteX10543" fmla="*/ 6536344 w 13529165"/>
              <a:gd name="connsiteY10543" fmla="*/ 3783690 h 6208152"/>
              <a:gd name="connsiteX10544" fmla="*/ 6521557 w 13529165"/>
              <a:gd name="connsiteY10544" fmla="*/ 3769943 h 6208152"/>
              <a:gd name="connsiteX10545" fmla="*/ 6540761 w 13529165"/>
              <a:gd name="connsiteY10545" fmla="*/ 3753678 h 6208152"/>
              <a:gd name="connsiteX10546" fmla="*/ 6558414 w 13529165"/>
              <a:gd name="connsiteY10546" fmla="*/ 3760802 h 6208152"/>
              <a:gd name="connsiteX10547" fmla="*/ 6567054 w 13529165"/>
              <a:gd name="connsiteY10547" fmla="*/ 3752335 h 6208152"/>
              <a:gd name="connsiteX10548" fmla="*/ 6581816 w 13529165"/>
              <a:gd name="connsiteY10548" fmla="*/ 3751133 h 6208152"/>
              <a:gd name="connsiteX10549" fmla="*/ 6601816 w 13529165"/>
              <a:gd name="connsiteY10549" fmla="*/ 3747653 h 6208152"/>
              <a:gd name="connsiteX10550" fmla="*/ 1046948 w 13529165"/>
              <a:gd name="connsiteY10550" fmla="*/ 3747653 h 6208152"/>
              <a:gd name="connsiteX10551" fmla="*/ 1070755 w 13529165"/>
              <a:gd name="connsiteY10551" fmla="*/ 3753990 h 6208152"/>
              <a:gd name="connsiteX10552" fmla="*/ 1093768 w 13529165"/>
              <a:gd name="connsiteY10552" fmla="*/ 3749762 h 6208152"/>
              <a:gd name="connsiteX10553" fmla="*/ 1110860 w 13529165"/>
              <a:gd name="connsiteY10553" fmla="*/ 3751426 h 6208152"/>
              <a:gd name="connsiteX10554" fmla="*/ 1140872 w 13529165"/>
              <a:gd name="connsiteY10554" fmla="*/ 3770939 h 6208152"/>
              <a:gd name="connsiteX10555" fmla="*/ 1107540 w 13529165"/>
              <a:gd name="connsiteY10555" fmla="*/ 3784429 h 6208152"/>
              <a:gd name="connsiteX10556" fmla="*/ 1101847 w 13529165"/>
              <a:gd name="connsiteY10556" fmla="*/ 3784361 h 6208152"/>
              <a:gd name="connsiteX10557" fmla="*/ 1062319 w 13529165"/>
              <a:gd name="connsiteY10557" fmla="*/ 3776701 h 6208152"/>
              <a:gd name="connsiteX10558" fmla="*/ 1046566 w 13529165"/>
              <a:gd name="connsiteY10558" fmla="*/ 3778174 h 6208152"/>
              <a:gd name="connsiteX10559" fmla="*/ 1029644 w 13529165"/>
              <a:gd name="connsiteY10559" fmla="*/ 3775364 h 6208152"/>
              <a:gd name="connsiteX10560" fmla="*/ 1017878 w 13529165"/>
              <a:gd name="connsiteY10560" fmla="*/ 3780561 h 6208152"/>
              <a:gd name="connsiteX10561" fmla="*/ 1002994 w 13529165"/>
              <a:gd name="connsiteY10561" fmla="*/ 3773091 h 6208152"/>
              <a:gd name="connsiteX10562" fmla="*/ 989807 w 13529165"/>
              <a:gd name="connsiteY10562" fmla="*/ 3781992 h 6208152"/>
              <a:gd name="connsiteX10563" fmla="*/ 981477 w 13529165"/>
              <a:gd name="connsiteY10563" fmla="*/ 3783690 h 6208152"/>
              <a:gd name="connsiteX10564" fmla="*/ 966690 w 13529165"/>
              <a:gd name="connsiteY10564" fmla="*/ 3769943 h 6208152"/>
              <a:gd name="connsiteX10565" fmla="*/ 985894 w 13529165"/>
              <a:gd name="connsiteY10565" fmla="*/ 3753678 h 6208152"/>
              <a:gd name="connsiteX10566" fmla="*/ 1003547 w 13529165"/>
              <a:gd name="connsiteY10566" fmla="*/ 3760802 h 6208152"/>
              <a:gd name="connsiteX10567" fmla="*/ 1012186 w 13529165"/>
              <a:gd name="connsiteY10567" fmla="*/ 3752335 h 6208152"/>
              <a:gd name="connsiteX10568" fmla="*/ 1026949 w 13529165"/>
              <a:gd name="connsiteY10568" fmla="*/ 3751133 h 6208152"/>
              <a:gd name="connsiteX10569" fmla="*/ 1046948 w 13529165"/>
              <a:gd name="connsiteY10569" fmla="*/ 3747653 h 6208152"/>
              <a:gd name="connsiteX10570" fmla="*/ 7923783 w 13529165"/>
              <a:gd name="connsiteY10570" fmla="*/ 3741523 h 6208152"/>
              <a:gd name="connsiteX10571" fmla="*/ 7945675 w 13529165"/>
              <a:gd name="connsiteY10571" fmla="*/ 3754007 h 6208152"/>
              <a:gd name="connsiteX10572" fmla="*/ 7926506 w 13529165"/>
              <a:gd name="connsiteY10572" fmla="*/ 3769235 h 6208152"/>
              <a:gd name="connsiteX10573" fmla="*/ 7918060 w 13529165"/>
              <a:gd name="connsiteY10573" fmla="*/ 3770419 h 6208152"/>
              <a:gd name="connsiteX10574" fmla="*/ 7901883 w 13529165"/>
              <a:gd name="connsiteY10574" fmla="*/ 3757109 h 6208152"/>
              <a:gd name="connsiteX10575" fmla="*/ 7923783 w 13529165"/>
              <a:gd name="connsiteY10575" fmla="*/ 3741523 h 6208152"/>
              <a:gd name="connsiteX10576" fmla="*/ 3455208 w 13529165"/>
              <a:gd name="connsiteY10576" fmla="*/ 3741523 h 6208152"/>
              <a:gd name="connsiteX10577" fmla="*/ 3477098 w 13529165"/>
              <a:gd name="connsiteY10577" fmla="*/ 3754007 h 6208152"/>
              <a:gd name="connsiteX10578" fmla="*/ 3457932 w 13529165"/>
              <a:gd name="connsiteY10578" fmla="*/ 3769235 h 6208152"/>
              <a:gd name="connsiteX10579" fmla="*/ 3449487 w 13529165"/>
              <a:gd name="connsiteY10579" fmla="*/ 3770419 h 6208152"/>
              <a:gd name="connsiteX10580" fmla="*/ 3433313 w 13529165"/>
              <a:gd name="connsiteY10580" fmla="*/ 3757109 h 6208152"/>
              <a:gd name="connsiteX10581" fmla="*/ 3455208 w 13529165"/>
              <a:gd name="connsiteY10581" fmla="*/ 3741523 h 6208152"/>
              <a:gd name="connsiteX10582" fmla="*/ 11358892 w 13529165"/>
              <a:gd name="connsiteY10582" fmla="*/ 3740648 h 6208152"/>
              <a:gd name="connsiteX10583" fmla="*/ 11375133 w 13529165"/>
              <a:gd name="connsiteY10583" fmla="*/ 3756850 h 6208152"/>
              <a:gd name="connsiteX10584" fmla="*/ 11358892 w 13529165"/>
              <a:gd name="connsiteY10584" fmla="*/ 3773046 h 6208152"/>
              <a:gd name="connsiteX10585" fmla="*/ 11346019 w 13529165"/>
              <a:gd name="connsiteY10585" fmla="*/ 3766712 h 6208152"/>
              <a:gd name="connsiteX10586" fmla="*/ 11341277 w 13529165"/>
              <a:gd name="connsiteY10586" fmla="*/ 3768977 h 6208152"/>
              <a:gd name="connsiteX10587" fmla="*/ 11331153 w 13529165"/>
              <a:gd name="connsiteY10587" fmla="*/ 3771616 h 6208152"/>
              <a:gd name="connsiteX10588" fmla="*/ 11320890 w 13529165"/>
              <a:gd name="connsiteY10588" fmla="*/ 3765128 h 6208152"/>
              <a:gd name="connsiteX10589" fmla="*/ 11326600 w 13529165"/>
              <a:gd name="connsiteY10589" fmla="*/ 3749040 h 6208152"/>
              <a:gd name="connsiteX10590" fmla="*/ 11350052 w 13529165"/>
              <a:gd name="connsiteY10590" fmla="*/ 3743268 h 6208152"/>
              <a:gd name="connsiteX10591" fmla="*/ 11358892 w 13529165"/>
              <a:gd name="connsiteY10591" fmla="*/ 3740648 h 6208152"/>
              <a:gd name="connsiteX10592" fmla="*/ 6889715 w 13529165"/>
              <a:gd name="connsiteY10592" fmla="*/ 3740648 h 6208152"/>
              <a:gd name="connsiteX10593" fmla="*/ 6905955 w 13529165"/>
              <a:gd name="connsiteY10593" fmla="*/ 3756850 h 6208152"/>
              <a:gd name="connsiteX10594" fmla="*/ 6889715 w 13529165"/>
              <a:gd name="connsiteY10594" fmla="*/ 3773046 h 6208152"/>
              <a:gd name="connsiteX10595" fmla="*/ 6876841 w 13529165"/>
              <a:gd name="connsiteY10595" fmla="*/ 3766712 h 6208152"/>
              <a:gd name="connsiteX10596" fmla="*/ 6872100 w 13529165"/>
              <a:gd name="connsiteY10596" fmla="*/ 3768977 h 6208152"/>
              <a:gd name="connsiteX10597" fmla="*/ 6861975 w 13529165"/>
              <a:gd name="connsiteY10597" fmla="*/ 3771616 h 6208152"/>
              <a:gd name="connsiteX10598" fmla="*/ 6851712 w 13529165"/>
              <a:gd name="connsiteY10598" fmla="*/ 3765128 h 6208152"/>
              <a:gd name="connsiteX10599" fmla="*/ 6857422 w 13529165"/>
              <a:gd name="connsiteY10599" fmla="*/ 3749040 h 6208152"/>
              <a:gd name="connsiteX10600" fmla="*/ 6880874 w 13529165"/>
              <a:gd name="connsiteY10600" fmla="*/ 3743268 h 6208152"/>
              <a:gd name="connsiteX10601" fmla="*/ 6889715 w 13529165"/>
              <a:gd name="connsiteY10601" fmla="*/ 3740648 h 6208152"/>
              <a:gd name="connsiteX10602" fmla="*/ 1334843 w 13529165"/>
              <a:gd name="connsiteY10602" fmla="*/ 3740648 h 6208152"/>
              <a:gd name="connsiteX10603" fmla="*/ 1351083 w 13529165"/>
              <a:gd name="connsiteY10603" fmla="*/ 3756850 h 6208152"/>
              <a:gd name="connsiteX10604" fmla="*/ 1334843 w 13529165"/>
              <a:gd name="connsiteY10604" fmla="*/ 3773046 h 6208152"/>
              <a:gd name="connsiteX10605" fmla="*/ 1321969 w 13529165"/>
              <a:gd name="connsiteY10605" fmla="*/ 3766712 h 6208152"/>
              <a:gd name="connsiteX10606" fmla="*/ 1317228 w 13529165"/>
              <a:gd name="connsiteY10606" fmla="*/ 3768977 h 6208152"/>
              <a:gd name="connsiteX10607" fmla="*/ 1307103 w 13529165"/>
              <a:gd name="connsiteY10607" fmla="*/ 3771616 h 6208152"/>
              <a:gd name="connsiteX10608" fmla="*/ 1296841 w 13529165"/>
              <a:gd name="connsiteY10608" fmla="*/ 3765128 h 6208152"/>
              <a:gd name="connsiteX10609" fmla="*/ 1302550 w 13529165"/>
              <a:gd name="connsiteY10609" fmla="*/ 3749040 h 6208152"/>
              <a:gd name="connsiteX10610" fmla="*/ 1326002 w 13529165"/>
              <a:gd name="connsiteY10610" fmla="*/ 3743268 h 6208152"/>
              <a:gd name="connsiteX10611" fmla="*/ 1334843 w 13529165"/>
              <a:gd name="connsiteY10611" fmla="*/ 3740648 h 6208152"/>
              <a:gd name="connsiteX10612" fmla="*/ 11284086 w 13529165"/>
              <a:gd name="connsiteY10612" fmla="*/ 3729323 h 6208152"/>
              <a:gd name="connsiteX10613" fmla="*/ 11283551 w 13529165"/>
              <a:gd name="connsiteY10613" fmla="*/ 3734536 h 6208152"/>
              <a:gd name="connsiteX10614" fmla="*/ 11288329 w 13529165"/>
              <a:gd name="connsiteY10614" fmla="*/ 3731930 h 6208152"/>
              <a:gd name="connsiteX10615" fmla="*/ 11284086 w 13529165"/>
              <a:gd name="connsiteY10615" fmla="*/ 3729323 h 6208152"/>
              <a:gd name="connsiteX10616" fmla="*/ 6814908 w 13529165"/>
              <a:gd name="connsiteY10616" fmla="*/ 3729323 h 6208152"/>
              <a:gd name="connsiteX10617" fmla="*/ 6814373 w 13529165"/>
              <a:gd name="connsiteY10617" fmla="*/ 3734536 h 6208152"/>
              <a:gd name="connsiteX10618" fmla="*/ 6819151 w 13529165"/>
              <a:gd name="connsiteY10618" fmla="*/ 3731930 h 6208152"/>
              <a:gd name="connsiteX10619" fmla="*/ 6814908 w 13529165"/>
              <a:gd name="connsiteY10619" fmla="*/ 3729323 h 6208152"/>
              <a:gd name="connsiteX10620" fmla="*/ 1260038 w 13529165"/>
              <a:gd name="connsiteY10620" fmla="*/ 3729323 h 6208152"/>
              <a:gd name="connsiteX10621" fmla="*/ 1259502 w 13529165"/>
              <a:gd name="connsiteY10621" fmla="*/ 3734536 h 6208152"/>
              <a:gd name="connsiteX10622" fmla="*/ 1264280 w 13529165"/>
              <a:gd name="connsiteY10622" fmla="*/ 3731930 h 6208152"/>
              <a:gd name="connsiteX10623" fmla="*/ 1260038 w 13529165"/>
              <a:gd name="connsiteY10623" fmla="*/ 3729323 h 6208152"/>
              <a:gd name="connsiteX10624" fmla="*/ 11279603 w 13529165"/>
              <a:gd name="connsiteY10624" fmla="*/ 3728977 h 6208152"/>
              <a:gd name="connsiteX10625" fmla="*/ 11274457 w 13529165"/>
              <a:gd name="connsiteY10625" fmla="*/ 3731417 h 6208152"/>
              <a:gd name="connsiteX10626" fmla="*/ 11275029 w 13529165"/>
              <a:gd name="connsiteY10626" fmla="*/ 3732089 h 6208152"/>
              <a:gd name="connsiteX10627" fmla="*/ 11279632 w 13529165"/>
              <a:gd name="connsiteY10627" fmla="*/ 3734377 h 6208152"/>
              <a:gd name="connsiteX10628" fmla="*/ 11279529 w 13529165"/>
              <a:gd name="connsiteY10628" fmla="*/ 3732796 h 6208152"/>
              <a:gd name="connsiteX10629" fmla="*/ 11279603 w 13529165"/>
              <a:gd name="connsiteY10629" fmla="*/ 3728977 h 6208152"/>
              <a:gd name="connsiteX10630" fmla="*/ 6810425 w 13529165"/>
              <a:gd name="connsiteY10630" fmla="*/ 3728977 h 6208152"/>
              <a:gd name="connsiteX10631" fmla="*/ 6805279 w 13529165"/>
              <a:gd name="connsiteY10631" fmla="*/ 3731417 h 6208152"/>
              <a:gd name="connsiteX10632" fmla="*/ 6805851 w 13529165"/>
              <a:gd name="connsiteY10632" fmla="*/ 3732089 h 6208152"/>
              <a:gd name="connsiteX10633" fmla="*/ 6810455 w 13529165"/>
              <a:gd name="connsiteY10633" fmla="*/ 3734377 h 6208152"/>
              <a:gd name="connsiteX10634" fmla="*/ 6810351 w 13529165"/>
              <a:gd name="connsiteY10634" fmla="*/ 3732796 h 6208152"/>
              <a:gd name="connsiteX10635" fmla="*/ 6810425 w 13529165"/>
              <a:gd name="connsiteY10635" fmla="*/ 3728977 h 6208152"/>
              <a:gd name="connsiteX10636" fmla="*/ 1255555 w 13529165"/>
              <a:gd name="connsiteY10636" fmla="*/ 3728977 h 6208152"/>
              <a:gd name="connsiteX10637" fmla="*/ 1250409 w 13529165"/>
              <a:gd name="connsiteY10637" fmla="*/ 3731417 h 6208152"/>
              <a:gd name="connsiteX10638" fmla="*/ 1250980 w 13529165"/>
              <a:gd name="connsiteY10638" fmla="*/ 3732089 h 6208152"/>
              <a:gd name="connsiteX10639" fmla="*/ 1255584 w 13529165"/>
              <a:gd name="connsiteY10639" fmla="*/ 3734377 h 6208152"/>
              <a:gd name="connsiteX10640" fmla="*/ 1255481 w 13529165"/>
              <a:gd name="connsiteY10640" fmla="*/ 3732796 h 6208152"/>
              <a:gd name="connsiteX10641" fmla="*/ 1255555 w 13529165"/>
              <a:gd name="connsiteY10641" fmla="*/ 3728977 h 6208152"/>
              <a:gd name="connsiteX10642" fmla="*/ 8394964 w 13529165"/>
              <a:gd name="connsiteY10642" fmla="*/ 3726123 h 6208152"/>
              <a:gd name="connsiteX10643" fmla="*/ 8394215 w 13529165"/>
              <a:gd name="connsiteY10643" fmla="*/ 3729903 h 6208152"/>
              <a:gd name="connsiteX10644" fmla="*/ 8396853 w 13529165"/>
              <a:gd name="connsiteY10644" fmla="*/ 3730451 h 6208152"/>
              <a:gd name="connsiteX10645" fmla="*/ 8394959 w 13529165"/>
              <a:gd name="connsiteY10645" fmla="*/ 3726197 h 6208152"/>
              <a:gd name="connsiteX10646" fmla="*/ 8394964 w 13529165"/>
              <a:gd name="connsiteY10646" fmla="*/ 3726123 h 6208152"/>
              <a:gd name="connsiteX10647" fmla="*/ 3926269 w 13529165"/>
              <a:gd name="connsiteY10647" fmla="*/ 3726123 h 6208152"/>
              <a:gd name="connsiteX10648" fmla="*/ 3925522 w 13529165"/>
              <a:gd name="connsiteY10648" fmla="*/ 3729903 h 6208152"/>
              <a:gd name="connsiteX10649" fmla="*/ 3928159 w 13529165"/>
              <a:gd name="connsiteY10649" fmla="*/ 3730451 h 6208152"/>
              <a:gd name="connsiteX10650" fmla="*/ 3926266 w 13529165"/>
              <a:gd name="connsiteY10650" fmla="*/ 3726197 h 6208152"/>
              <a:gd name="connsiteX10651" fmla="*/ 3926269 w 13529165"/>
              <a:gd name="connsiteY10651" fmla="*/ 3726123 h 6208152"/>
              <a:gd name="connsiteX10652" fmla="*/ 8503225 w 13529165"/>
              <a:gd name="connsiteY10652" fmla="*/ 3724886 h 6208152"/>
              <a:gd name="connsiteX10653" fmla="*/ 8543104 w 13529165"/>
              <a:gd name="connsiteY10653" fmla="*/ 3734515 h 6208152"/>
              <a:gd name="connsiteX10654" fmla="*/ 8577726 w 13529165"/>
              <a:gd name="connsiteY10654" fmla="*/ 3725623 h 6208152"/>
              <a:gd name="connsiteX10655" fmla="*/ 8609783 w 13529165"/>
              <a:gd name="connsiteY10655" fmla="*/ 3734772 h 6208152"/>
              <a:gd name="connsiteX10656" fmla="*/ 8609669 w 13529165"/>
              <a:gd name="connsiteY10656" fmla="*/ 3746314 h 6208152"/>
              <a:gd name="connsiteX10657" fmla="*/ 8574730 w 13529165"/>
              <a:gd name="connsiteY10657" fmla="*/ 3756408 h 6208152"/>
              <a:gd name="connsiteX10658" fmla="*/ 8543037 w 13529165"/>
              <a:gd name="connsiteY10658" fmla="*/ 3747266 h 6208152"/>
              <a:gd name="connsiteX10659" fmla="*/ 8541532 w 13529165"/>
              <a:gd name="connsiteY10659" fmla="*/ 3748876 h 6208152"/>
              <a:gd name="connsiteX10660" fmla="*/ 8508381 w 13529165"/>
              <a:gd name="connsiteY10660" fmla="*/ 3754785 h 6208152"/>
              <a:gd name="connsiteX10661" fmla="*/ 8502071 w 13529165"/>
              <a:gd name="connsiteY10661" fmla="*/ 3754703 h 6208152"/>
              <a:gd name="connsiteX10662" fmla="*/ 8467159 w 13529165"/>
              <a:gd name="connsiteY10662" fmla="*/ 3743088 h 6208152"/>
              <a:gd name="connsiteX10663" fmla="*/ 8473543 w 13529165"/>
              <a:gd name="connsiteY10663" fmla="*/ 3729652 h 6208152"/>
              <a:gd name="connsiteX10664" fmla="*/ 8503225 w 13529165"/>
              <a:gd name="connsiteY10664" fmla="*/ 3724886 h 6208152"/>
              <a:gd name="connsiteX10665" fmla="*/ 4034498 w 13529165"/>
              <a:gd name="connsiteY10665" fmla="*/ 3724886 h 6208152"/>
              <a:gd name="connsiteX10666" fmla="*/ 4074371 w 13529165"/>
              <a:gd name="connsiteY10666" fmla="*/ 3734515 h 6208152"/>
              <a:gd name="connsiteX10667" fmla="*/ 4108983 w 13529165"/>
              <a:gd name="connsiteY10667" fmla="*/ 3725623 h 6208152"/>
              <a:gd name="connsiteX10668" fmla="*/ 4141035 w 13529165"/>
              <a:gd name="connsiteY10668" fmla="*/ 3734772 h 6208152"/>
              <a:gd name="connsiteX10669" fmla="*/ 4140920 w 13529165"/>
              <a:gd name="connsiteY10669" fmla="*/ 3746314 h 6208152"/>
              <a:gd name="connsiteX10670" fmla="*/ 4105988 w 13529165"/>
              <a:gd name="connsiteY10670" fmla="*/ 3756408 h 6208152"/>
              <a:gd name="connsiteX10671" fmla="*/ 4074305 w 13529165"/>
              <a:gd name="connsiteY10671" fmla="*/ 3747266 h 6208152"/>
              <a:gd name="connsiteX10672" fmla="*/ 4072799 w 13529165"/>
              <a:gd name="connsiteY10672" fmla="*/ 3748876 h 6208152"/>
              <a:gd name="connsiteX10673" fmla="*/ 4039654 w 13529165"/>
              <a:gd name="connsiteY10673" fmla="*/ 3754785 h 6208152"/>
              <a:gd name="connsiteX10674" fmla="*/ 4033346 w 13529165"/>
              <a:gd name="connsiteY10674" fmla="*/ 3754703 h 6208152"/>
              <a:gd name="connsiteX10675" fmla="*/ 3998447 w 13529165"/>
              <a:gd name="connsiteY10675" fmla="*/ 3743088 h 6208152"/>
              <a:gd name="connsiteX10676" fmla="*/ 4004832 w 13529165"/>
              <a:gd name="connsiteY10676" fmla="*/ 3729652 h 6208152"/>
              <a:gd name="connsiteX10677" fmla="*/ 4034498 w 13529165"/>
              <a:gd name="connsiteY10677" fmla="*/ 3724886 h 6208152"/>
              <a:gd name="connsiteX10678" fmla="*/ 8401123 w 13529165"/>
              <a:gd name="connsiteY10678" fmla="*/ 3721882 h 6208152"/>
              <a:gd name="connsiteX10679" fmla="*/ 8400379 w 13529165"/>
              <a:gd name="connsiteY10679" fmla="*/ 3721990 h 6208152"/>
              <a:gd name="connsiteX10680" fmla="*/ 8403687 w 13529165"/>
              <a:gd name="connsiteY10680" fmla="*/ 3726197 h 6208152"/>
              <a:gd name="connsiteX10681" fmla="*/ 8404236 w 13529165"/>
              <a:gd name="connsiteY10681" fmla="*/ 3727592 h 6208152"/>
              <a:gd name="connsiteX10682" fmla="*/ 8405490 w 13529165"/>
              <a:gd name="connsiteY10682" fmla="*/ 3725682 h 6208152"/>
              <a:gd name="connsiteX10683" fmla="*/ 8401123 w 13529165"/>
              <a:gd name="connsiteY10683" fmla="*/ 3721882 h 6208152"/>
              <a:gd name="connsiteX10684" fmla="*/ 3932430 w 13529165"/>
              <a:gd name="connsiteY10684" fmla="*/ 3721882 h 6208152"/>
              <a:gd name="connsiteX10685" fmla="*/ 3931685 w 13529165"/>
              <a:gd name="connsiteY10685" fmla="*/ 3721990 h 6208152"/>
              <a:gd name="connsiteX10686" fmla="*/ 3934991 w 13529165"/>
              <a:gd name="connsiteY10686" fmla="*/ 3726197 h 6208152"/>
              <a:gd name="connsiteX10687" fmla="*/ 3935538 w 13529165"/>
              <a:gd name="connsiteY10687" fmla="*/ 3727592 h 6208152"/>
              <a:gd name="connsiteX10688" fmla="*/ 3936795 w 13529165"/>
              <a:gd name="connsiteY10688" fmla="*/ 3725682 h 6208152"/>
              <a:gd name="connsiteX10689" fmla="*/ 3932430 w 13529165"/>
              <a:gd name="connsiteY10689" fmla="*/ 3721882 h 6208152"/>
              <a:gd name="connsiteX10690" fmla="*/ 8805049 w 13529165"/>
              <a:gd name="connsiteY10690" fmla="*/ 3720508 h 6208152"/>
              <a:gd name="connsiteX10691" fmla="*/ 8829454 w 13529165"/>
              <a:gd name="connsiteY10691" fmla="*/ 3724861 h 6208152"/>
              <a:gd name="connsiteX10692" fmla="*/ 8835055 w 13529165"/>
              <a:gd name="connsiteY10692" fmla="*/ 3738548 h 6208152"/>
              <a:gd name="connsiteX10693" fmla="*/ 8800060 w 13529165"/>
              <a:gd name="connsiteY10693" fmla="*/ 3749404 h 6208152"/>
              <a:gd name="connsiteX10694" fmla="*/ 8798879 w 13529165"/>
              <a:gd name="connsiteY10694" fmla="*/ 3749404 h 6208152"/>
              <a:gd name="connsiteX10695" fmla="*/ 8761129 w 13529165"/>
              <a:gd name="connsiteY10695" fmla="*/ 3740854 h 6208152"/>
              <a:gd name="connsiteX10696" fmla="*/ 8758456 w 13529165"/>
              <a:gd name="connsiteY10696" fmla="*/ 3734353 h 6208152"/>
              <a:gd name="connsiteX10697" fmla="*/ 8763542 w 13529165"/>
              <a:gd name="connsiteY10697" fmla="*/ 3729159 h 6208152"/>
              <a:gd name="connsiteX10698" fmla="*/ 8805049 w 13529165"/>
              <a:gd name="connsiteY10698" fmla="*/ 3720508 h 6208152"/>
              <a:gd name="connsiteX10699" fmla="*/ 4336251 w 13529165"/>
              <a:gd name="connsiteY10699" fmla="*/ 3720508 h 6208152"/>
              <a:gd name="connsiteX10700" fmla="*/ 4360646 w 13529165"/>
              <a:gd name="connsiteY10700" fmla="*/ 3724861 h 6208152"/>
              <a:gd name="connsiteX10701" fmla="*/ 4366248 w 13529165"/>
              <a:gd name="connsiteY10701" fmla="*/ 3738548 h 6208152"/>
              <a:gd name="connsiteX10702" fmla="*/ 4331261 w 13529165"/>
              <a:gd name="connsiteY10702" fmla="*/ 3749404 h 6208152"/>
              <a:gd name="connsiteX10703" fmla="*/ 4330081 w 13529165"/>
              <a:gd name="connsiteY10703" fmla="*/ 3749404 h 6208152"/>
              <a:gd name="connsiteX10704" fmla="*/ 4292340 w 13529165"/>
              <a:gd name="connsiteY10704" fmla="*/ 3740854 h 6208152"/>
              <a:gd name="connsiteX10705" fmla="*/ 4289667 w 13529165"/>
              <a:gd name="connsiteY10705" fmla="*/ 3734353 h 6208152"/>
              <a:gd name="connsiteX10706" fmla="*/ 4294754 w 13529165"/>
              <a:gd name="connsiteY10706" fmla="*/ 3729159 h 6208152"/>
              <a:gd name="connsiteX10707" fmla="*/ 4336251 w 13529165"/>
              <a:gd name="connsiteY10707" fmla="*/ 3720508 h 6208152"/>
              <a:gd name="connsiteX10708" fmla="*/ 10411746 w 13529165"/>
              <a:gd name="connsiteY10708" fmla="*/ 3713052 h 6208152"/>
              <a:gd name="connsiteX10709" fmla="*/ 10408860 w 13529165"/>
              <a:gd name="connsiteY10709" fmla="*/ 3723420 h 6208152"/>
              <a:gd name="connsiteX10710" fmla="*/ 10408087 w 13529165"/>
              <a:gd name="connsiteY10710" fmla="*/ 3725627 h 6208152"/>
              <a:gd name="connsiteX10711" fmla="*/ 10412014 w 13529165"/>
              <a:gd name="connsiteY10711" fmla="*/ 3729748 h 6208152"/>
              <a:gd name="connsiteX10712" fmla="*/ 10411746 w 13529165"/>
              <a:gd name="connsiteY10712" fmla="*/ 3713052 h 6208152"/>
              <a:gd name="connsiteX10713" fmla="*/ 5942568 w 13529165"/>
              <a:gd name="connsiteY10713" fmla="*/ 3713052 h 6208152"/>
              <a:gd name="connsiteX10714" fmla="*/ 5939682 w 13529165"/>
              <a:gd name="connsiteY10714" fmla="*/ 3723420 h 6208152"/>
              <a:gd name="connsiteX10715" fmla="*/ 5938909 w 13529165"/>
              <a:gd name="connsiteY10715" fmla="*/ 3725627 h 6208152"/>
              <a:gd name="connsiteX10716" fmla="*/ 5942836 w 13529165"/>
              <a:gd name="connsiteY10716" fmla="*/ 3729748 h 6208152"/>
              <a:gd name="connsiteX10717" fmla="*/ 5942568 w 13529165"/>
              <a:gd name="connsiteY10717" fmla="*/ 3713052 h 6208152"/>
              <a:gd name="connsiteX10718" fmla="*/ 387702 w 13529165"/>
              <a:gd name="connsiteY10718" fmla="*/ 3713052 h 6208152"/>
              <a:gd name="connsiteX10719" fmla="*/ 384816 w 13529165"/>
              <a:gd name="connsiteY10719" fmla="*/ 3723420 h 6208152"/>
              <a:gd name="connsiteX10720" fmla="*/ 384043 w 13529165"/>
              <a:gd name="connsiteY10720" fmla="*/ 3725627 h 6208152"/>
              <a:gd name="connsiteX10721" fmla="*/ 387969 w 13529165"/>
              <a:gd name="connsiteY10721" fmla="*/ 3729748 h 6208152"/>
              <a:gd name="connsiteX10722" fmla="*/ 387702 w 13529165"/>
              <a:gd name="connsiteY10722" fmla="*/ 3713052 h 6208152"/>
              <a:gd name="connsiteX10723" fmla="*/ 8397524 w 13529165"/>
              <a:gd name="connsiteY10723" fmla="*/ 3710001 h 6208152"/>
              <a:gd name="connsiteX10724" fmla="*/ 8412709 w 13529165"/>
              <a:gd name="connsiteY10724" fmla="*/ 3720967 h 6208152"/>
              <a:gd name="connsiteX10725" fmla="*/ 8413382 w 13529165"/>
              <a:gd name="connsiteY10725" fmla="*/ 3735760 h 6208152"/>
              <a:gd name="connsiteX10726" fmla="*/ 8401123 w 13529165"/>
              <a:gd name="connsiteY10726" fmla="*/ 3742399 h 6208152"/>
              <a:gd name="connsiteX10727" fmla="*/ 8384471 w 13529165"/>
              <a:gd name="connsiteY10727" fmla="*/ 3726197 h 6208152"/>
              <a:gd name="connsiteX10728" fmla="*/ 8397524 w 13529165"/>
              <a:gd name="connsiteY10728" fmla="*/ 3710001 h 6208152"/>
              <a:gd name="connsiteX10729" fmla="*/ 3928830 w 13529165"/>
              <a:gd name="connsiteY10729" fmla="*/ 3710001 h 6208152"/>
              <a:gd name="connsiteX10730" fmla="*/ 3944011 w 13529165"/>
              <a:gd name="connsiteY10730" fmla="*/ 3720967 h 6208152"/>
              <a:gd name="connsiteX10731" fmla="*/ 3944685 w 13529165"/>
              <a:gd name="connsiteY10731" fmla="*/ 3735760 h 6208152"/>
              <a:gd name="connsiteX10732" fmla="*/ 3932430 w 13529165"/>
              <a:gd name="connsiteY10732" fmla="*/ 3742399 h 6208152"/>
              <a:gd name="connsiteX10733" fmla="*/ 3915780 w 13529165"/>
              <a:gd name="connsiteY10733" fmla="*/ 3726197 h 6208152"/>
              <a:gd name="connsiteX10734" fmla="*/ 3928830 w 13529165"/>
              <a:gd name="connsiteY10734" fmla="*/ 3710001 h 6208152"/>
              <a:gd name="connsiteX10735" fmla="*/ 7276532 w 13529165"/>
              <a:gd name="connsiteY10735" fmla="*/ 3622439 h 6208152"/>
              <a:gd name="connsiteX10736" fmla="*/ 7759960 w 13529165"/>
              <a:gd name="connsiteY10736" fmla="*/ 3631124 h 6208152"/>
              <a:gd name="connsiteX10737" fmla="*/ 7557040 w 13529165"/>
              <a:gd name="connsiteY10737" fmla="*/ 3641441 h 6208152"/>
              <a:gd name="connsiteX10738" fmla="*/ 7276532 w 13529165"/>
              <a:gd name="connsiteY10738" fmla="*/ 3622439 h 6208152"/>
              <a:gd name="connsiteX10739" fmla="*/ 2808103 w 13529165"/>
              <a:gd name="connsiteY10739" fmla="*/ 3622439 h 6208152"/>
              <a:gd name="connsiteX10740" fmla="*/ 3291422 w 13529165"/>
              <a:gd name="connsiteY10740" fmla="*/ 3631124 h 6208152"/>
              <a:gd name="connsiteX10741" fmla="*/ 3088549 w 13529165"/>
              <a:gd name="connsiteY10741" fmla="*/ 3641441 h 6208152"/>
              <a:gd name="connsiteX10742" fmla="*/ 2808103 w 13529165"/>
              <a:gd name="connsiteY10742" fmla="*/ 3622439 h 6208152"/>
              <a:gd name="connsiteX10743" fmla="*/ 7200519 w 13529165"/>
              <a:gd name="connsiteY10743" fmla="*/ 3618487 h 6208152"/>
              <a:gd name="connsiteX10744" fmla="*/ 7273029 w 13529165"/>
              <a:gd name="connsiteY10744" fmla="*/ 3623314 h 6208152"/>
              <a:gd name="connsiteX10745" fmla="*/ 7200519 w 13529165"/>
              <a:gd name="connsiteY10745" fmla="*/ 3618487 h 6208152"/>
              <a:gd name="connsiteX10746" fmla="*/ 2732111 w 13529165"/>
              <a:gd name="connsiteY10746" fmla="*/ 3618487 h 6208152"/>
              <a:gd name="connsiteX10747" fmla="*/ 2804601 w 13529165"/>
              <a:gd name="connsiteY10747" fmla="*/ 3623314 h 6208152"/>
              <a:gd name="connsiteX10748" fmla="*/ 2732111 w 13529165"/>
              <a:gd name="connsiteY10748" fmla="*/ 3618487 h 6208152"/>
              <a:gd name="connsiteX10749" fmla="*/ 11275999 w 13529165"/>
              <a:gd name="connsiteY10749" fmla="*/ 3600548 h 6208152"/>
              <a:gd name="connsiteX10750" fmla="*/ 11286829 w 13529165"/>
              <a:gd name="connsiteY10750" fmla="*/ 3608700 h 6208152"/>
              <a:gd name="connsiteX10751" fmla="*/ 11288235 w 13529165"/>
              <a:gd name="connsiteY10751" fmla="*/ 3629066 h 6208152"/>
              <a:gd name="connsiteX10752" fmla="*/ 11308751 w 13529165"/>
              <a:gd name="connsiteY10752" fmla="*/ 3628512 h 6208152"/>
              <a:gd name="connsiteX10753" fmla="*/ 11312652 w 13529165"/>
              <a:gd name="connsiteY10753" fmla="*/ 3683066 h 6208152"/>
              <a:gd name="connsiteX10754" fmla="*/ 11311815 w 13529165"/>
              <a:gd name="connsiteY10754" fmla="*/ 3746667 h 6208152"/>
              <a:gd name="connsiteX10755" fmla="*/ 11308714 w 13529165"/>
              <a:gd name="connsiteY10755" fmla="*/ 3750009 h 6208152"/>
              <a:gd name="connsiteX10756" fmla="*/ 11303561 w 13529165"/>
              <a:gd name="connsiteY10756" fmla="*/ 3750279 h 6208152"/>
              <a:gd name="connsiteX10757" fmla="*/ 11292797 w 13529165"/>
              <a:gd name="connsiteY10757" fmla="*/ 3744595 h 6208152"/>
              <a:gd name="connsiteX10758" fmla="*/ 11291520 w 13529165"/>
              <a:gd name="connsiteY10758" fmla="*/ 3742993 h 6208152"/>
              <a:gd name="connsiteX10759" fmla="*/ 11281105 w 13529165"/>
              <a:gd name="connsiteY10759" fmla="*/ 3749766 h 6208152"/>
              <a:gd name="connsiteX10760" fmla="*/ 11269075 w 13529165"/>
              <a:gd name="connsiteY10760" fmla="*/ 3733205 h 6208152"/>
              <a:gd name="connsiteX10761" fmla="*/ 11273298 w 13529165"/>
              <a:gd name="connsiteY10761" fmla="*/ 3717373 h 6208152"/>
              <a:gd name="connsiteX10762" fmla="*/ 11287155 w 13529165"/>
              <a:gd name="connsiteY10762" fmla="*/ 3715286 h 6208152"/>
              <a:gd name="connsiteX10763" fmla="*/ 11286941 w 13529165"/>
              <a:gd name="connsiteY10763" fmla="*/ 3681091 h 6208152"/>
              <a:gd name="connsiteX10764" fmla="*/ 11287818 w 13529165"/>
              <a:gd name="connsiteY10764" fmla="*/ 3631513 h 6208152"/>
              <a:gd name="connsiteX10765" fmla="*/ 11287440 w 13529165"/>
              <a:gd name="connsiteY10765" fmla="*/ 3633204 h 6208152"/>
              <a:gd name="connsiteX10766" fmla="*/ 11275910 w 13529165"/>
              <a:gd name="connsiteY10766" fmla="*/ 3644046 h 6208152"/>
              <a:gd name="connsiteX10767" fmla="*/ 11263939 w 13529165"/>
              <a:gd name="connsiteY10767" fmla="*/ 3623326 h 6208152"/>
              <a:gd name="connsiteX10768" fmla="*/ 11268248 w 13529165"/>
              <a:gd name="connsiteY10768" fmla="*/ 3603806 h 6208152"/>
              <a:gd name="connsiteX10769" fmla="*/ 11271319 w 13529165"/>
              <a:gd name="connsiteY10769" fmla="*/ 3600700 h 6208152"/>
              <a:gd name="connsiteX10770" fmla="*/ 6806821 w 13529165"/>
              <a:gd name="connsiteY10770" fmla="*/ 3600548 h 6208152"/>
              <a:gd name="connsiteX10771" fmla="*/ 6817651 w 13529165"/>
              <a:gd name="connsiteY10771" fmla="*/ 3608700 h 6208152"/>
              <a:gd name="connsiteX10772" fmla="*/ 6819058 w 13529165"/>
              <a:gd name="connsiteY10772" fmla="*/ 3629066 h 6208152"/>
              <a:gd name="connsiteX10773" fmla="*/ 6839573 w 13529165"/>
              <a:gd name="connsiteY10773" fmla="*/ 3628512 h 6208152"/>
              <a:gd name="connsiteX10774" fmla="*/ 6843474 w 13529165"/>
              <a:gd name="connsiteY10774" fmla="*/ 3683066 h 6208152"/>
              <a:gd name="connsiteX10775" fmla="*/ 6842637 w 13529165"/>
              <a:gd name="connsiteY10775" fmla="*/ 3746667 h 6208152"/>
              <a:gd name="connsiteX10776" fmla="*/ 6839536 w 13529165"/>
              <a:gd name="connsiteY10776" fmla="*/ 3750009 h 6208152"/>
              <a:gd name="connsiteX10777" fmla="*/ 6834383 w 13529165"/>
              <a:gd name="connsiteY10777" fmla="*/ 3750279 h 6208152"/>
              <a:gd name="connsiteX10778" fmla="*/ 6823619 w 13529165"/>
              <a:gd name="connsiteY10778" fmla="*/ 3744595 h 6208152"/>
              <a:gd name="connsiteX10779" fmla="*/ 6822343 w 13529165"/>
              <a:gd name="connsiteY10779" fmla="*/ 3742993 h 6208152"/>
              <a:gd name="connsiteX10780" fmla="*/ 6811928 w 13529165"/>
              <a:gd name="connsiteY10780" fmla="*/ 3749766 h 6208152"/>
              <a:gd name="connsiteX10781" fmla="*/ 6799897 w 13529165"/>
              <a:gd name="connsiteY10781" fmla="*/ 3733205 h 6208152"/>
              <a:gd name="connsiteX10782" fmla="*/ 6804120 w 13529165"/>
              <a:gd name="connsiteY10782" fmla="*/ 3717373 h 6208152"/>
              <a:gd name="connsiteX10783" fmla="*/ 6817977 w 13529165"/>
              <a:gd name="connsiteY10783" fmla="*/ 3715286 h 6208152"/>
              <a:gd name="connsiteX10784" fmla="*/ 6817764 w 13529165"/>
              <a:gd name="connsiteY10784" fmla="*/ 3681091 h 6208152"/>
              <a:gd name="connsiteX10785" fmla="*/ 6818640 w 13529165"/>
              <a:gd name="connsiteY10785" fmla="*/ 3631513 h 6208152"/>
              <a:gd name="connsiteX10786" fmla="*/ 6818262 w 13529165"/>
              <a:gd name="connsiteY10786" fmla="*/ 3633204 h 6208152"/>
              <a:gd name="connsiteX10787" fmla="*/ 6806733 w 13529165"/>
              <a:gd name="connsiteY10787" fmla="*/ 3644046 h 6208152"/>
              <a:gd name="connsiteX10788" fmla="*/ 6794761 w 13529165"/>
              <a:gd name="connsiteY10788" fmla="*/ 3623326 h 6208152"/>
              <a:gd name="connsiteX10789" fmla="*/ 6799070 w 13529165"/>
              <a:gd name="connsiteY10789" fmla="*/ 3603806 h 6208152"/>
              <a:gd name="connsiteX10790" fmla="*/ 6802141 w 13529165"/>
              <a:gd name="connsiteY10790" fmla="*/ 3600700 h 6208152"/>
              <a:gd name="connsiteX10791" fmla="*/ 1251950 w 13529165"/>
              <a:gd name="connsiteY10791" fmla="*/ 3600548 h 6208152"/>
              <a:gd name="connsiteX10792" fmla="*/ 1262780 w 13529165"/>
              <a:gd name="connsiteY10792" fmla="*/ 3608700 h 6208152"/>
              <a:gd name="connsiteX10793" fmla="*/ 1264187 w 13529165"/>
              <a:gd name="connsiteY10793" fmla="*/ 3629066 h 6208152"/>
              <a:gd name="connsiteX10794" fmla="*/ 1284702 w 13529165"/>
              <a:gd name="connsiteY10794" fmla="*/ 3628512 h 6208152"/>
              <a:gd name="connsiteX10795" fmla="*/ 1288603 w 13529165"/>
              <a:gd name="connsiteY10795" fmla="*/ 3683066 h 6208152"/>
              <a:gd name="connsiteX10796" fmla="*/ 1287766 w 13529165"/>
              <a:gd name="connsiteY10796" fmla="*/ 3746667 h 6208152"/>
              <a:gd name="connsiteX10797" fmla="*/ 1284665 w 13529165"/>
              <a:gd name="connsiteY10797" fmla="*/ 3750009 h 6208152"/>
              <a:gd name="connsiteX10798" fmla="*/ 1279512 w 13529165"/>
              <a:gd name="connsiteY10798" fmla="*/ 3750279 h 6208152"/>
              <a:gd name="connsiteX10799" fmla="*/ 1268749 w 13529165"/>
              <a:gd name="connsiteY10799" fmla="*/ 3744595 h 6208152"/>
              <a:gd name="connsiteX10800" fmla="*/ 1267472 w 13529165"/>
              <a:gd name="connsiteY10800" fmla="*/ 3742993 h 6208152"/>
              <a:gd name="connsiteX10801" fmla="*/ 1257057 w 13529165"/>
              <a:gd name="connsiteY10801" fmla="*/ 3749766 h 6208152"/>
              <a:gd name="connsiteX10802" fmla="*/ 1245027 w 13529165"/>
              <a:gd name="connsiteY10802" fmla="*/ 3733205 h 6208152"/>
              <a:gd name="connsiteX10803" fmla="*/ 1249250 w 13529165"/>
              <a:gd name="connsiteY10803" fmla="*/ 3717373 h 6208152"/>
              <a:gd name="connsiteX10804" fmla="*/ 1263107 w 13529165"/>
              <a:gd name="connsiteY10804" fmla="*/ 3715286 h 6208152"/>
              <a:gd name="connsiteX10805" fmla="*/ 1262893 w 13529165"/>
              <a:gd name="connsiteY10805" fmla="*/ 3681091 h 6208152"/>
              <a:gd name="connsiteX10806" fmla="*/ 1263770 w 13529165"/>
              <a:gd name="connsiteY10806" fmla="*/ 3631513 h 6208152"/>
              <a:gd name="connsiteX10807" fmla="*/ 1263391 w 13529165"/>
              <a:gd name="connsiteY10807" fmla="*/ 3633204 h 6208152"/>
              <a:gd name="connsiteX10808" fmla="*/ 1251862 w 13529165"/>
              <a:gd name="connsiteY10808" fmla="*/ 3644046 h 6208152"/>
              <a:gd name="connsiteX10809" fmla="*/ 1239891 w 13529165"/>
              <a:gd name="connsiteY10809" fmla="*/ 3623326 h 6208152"/>
              <a:gd name="connsiteX10810" fmla="*/ 1244199 w 13529165"/>
              <a:gd name="connsiteY10810" fmla="*/ 3603806 h 6208152"/>
              <a:gd name="connsiteX10811" fmla="*/ 1247271 w 13529165"/>
              <a:gd name="connsiteY10811" fmla="*/ 3600700 h 6208152"/>
              <a:gd name="connsiteX10812" fmla="*/ 11268902 w 13529165"/>
              <a:gd name="connsiteY10812" fmla="*/ 3553519 h 6208152"/>
              <a:gd name="connsiteX10813" fmla="*/ 11268415 w 13529165"/>
              <a:gd name="connsiteY10813" fmla="*/ 3554841 h 6208152"/>
              <a:gd name="connsiteX10814" fmla="*/ 11268945 w 13529165"/>
              <a:gd name="connsiteY10814" fmla="*/ 3554852 h 6208152"/>
              <a:gd name="connsiteX10815" fmla="*/ 11269485 w 13529165"/>
              <a:gd name="connsiteY10815" fmla="*/ 3554765 h 6208152"/>
              <a:gd name="connsiteX10816" fmla="*/ 11268902 w 13529165"/>
              <a:gd name="connsiteY10816" fmla="*/ 3553519 h 6208152"/>
              <a:gd name="connsiteX10817" fmla="*/ 6799724 w 13529165"/>
              <a:gd name="connsiteY10817" fmla="*/ 3553519 h 6208152"/>
              <a:gd name="connsiteX10818" fmla="*/ 6799238 w 13529165"/>
              <a:gd name="connsiteY10818" fmla="*/ 3554841 h 6208152"/>
              <a:gd name="connsiteX10819" fmla="*/ 6799767 w 13529165"/>
              <a:gd name="connsiteY10819" fmla="*/ 3554852 h 6208152"/>
              <a:gd name="connsiteX10820" fmla="*/ 6800307 w 13529165"/>
              <a:gd name="connsiteY10820" fmla="*/ 3554765 h 6208152"/>
              <a:gd name="connsiteX10821" fmla="*/ 6799724 w 13529165"/>
              <a:gd name="connsiteY10821" fmla="*/ 3553519 h 6208152"/>
              <a:gd name="connsiteX10822" fmla="*/ 1244850 w 13529165"/>
              <a:gd name="connsiteY10822" fmla="*/ 3553519 h 6208152"/>
              <a:gd name="connsiteX10823" fmla="*/ 1244364 w 13529165"/>
              <a:gd name="connsiteY10823" fmla="*/ 3554841 h 6208152"/>
              <a:gd name="connsiteX10824" fmla="*/ 1244893 w 13529165"/>
              <a:gd name="connsiteY10824" fmla="*/ 3554852 h 6208152"/>
              <a:gd name="connsiteX10825" fmla="*/ 1245433 w 13529165"/>
              <a:gd name="connsiteY10825" fmla="*/ 3554765 h 6208152"/>
              <a:gd name="connsiteX10826" fmla="*/ 1244850 w 13529165"/>
              <a:gd name="connsiteY10826" fmla="*/ 3553519 h 6208152"/>
              <a:gd name="connsiteX10827" fmla="*/ 11274980 w 13529165"/>
              <a:gd name="connsiteY10827" fmla="*/ 3548910 h 6208152"/>
              <a:gd name="connsiteX10828" fmla="*/ 11276441 w 13529165"/>
              <a:gd name="connsiteY10828" fmla="*/ 3550731 h 6208152"/>
              <a:gd name="connsiteX10829" fmla="*/ 11277327 w 13529165"/>
              <a:gd name="connsiteY10829" fmla="*/ 3549177 h 6208152"/>
              <a:gd name="connsiteX10830" fmla="*/ 11274980 w 13529165"/>
              <a:gd name="connsiteY10830" fmla="*/ 3548910 h 6208152"/>
              <a:gd name="connsiteX10831" fmla="*/ 6805803 w 13529165"/>
              <a:gd name="connsiteY10831" fmla="*/ 3548910 h 6208152"/>
              <a:gd name="connsiteX10832" fmla="*/ 6807263 w 13529165"/>
              <a:gd name="connsiteY10832" fmla="*/ 3550731 h 6208152"/>
              <a:gd name="connsiteX10833" fmla="*/ 6808149 w 13529165"/>
              <a:gd name="connsiteY10833" fmla="*/ 3549177 h 6208152"/>
              <a:gd name="connsiteX10834" fmla="*/ 6805803 w 13529165"/>
              <a:gd name="connsiteY10834" fmla="*/ 3548910 h 6208152"/>
              <a:gd name="connsiteX10835" fmla="*/ 1250928 w 13529165"/>
              <a:gd name="connsiteY10835" fmla="*/ 3548910 h 6208152"/>
              <a:gd name="connsiteX10836" fmla="*/ 1252389 w 13529165"/>
              <a:gd name="connsiteY10836" fmla="*/ 3550731 h 6208152"/>
              <a:gd name="connsiteX10837" fmla="*/ 1253275 w 13529165"/>
              <a:gd name="connsiteY10837" fmla="*/ 3549177 h 6208152"/>
              <a:gd name="connsiteX10838" fmla="*/ 1250928 w 13529165"/>
              <a:gd name="connsiteY10838" fmla="*/ 3548910 h 6208152"/>
              <a:gd name="connsiteX10839" fmla="*/ 6812719 w 13529165"/>
              <a:gd name="connsiteY10839" fmla="*/ 3534372 h 6208152"/>
              <a:gd name="connsiteX10840" fmla="*/ 6810184 w 13529165"/>
              <a:gd name="connsiteY10840" fmla="*/ 3536482 h 6208152"/>
              <a:gd name="connsiteX10841" fmla="*/ 6808755 w 13529165"/>
              <a:gd name="connsiteY10841" fmla="*/ 3537276 h 6208152"/>
              <a:gd name="connsiteX10842" fmla="*/ 6812533 w 13529165"/>
              <a:gd name="connsiteY10842" fmla="*/ 3540684 h 6208152"/>
              <a:gd name="connsiteX10843" fmla="*/ 6812727 w 13529165"/>
              <a:gd name="connsiteY10843" fmla="*/ 3540887 h 6208152"/>
              <a:gd name="connsiteX10844" fmla="*/ 1257845 w 13529165"/>
              <a:gd name="connsiteY10844" fmla="*/ 3534372 h 6208152"/>
              <a:gd name="connsiteX10845" fmla="*/ 1255309 w 13529165"/>
              <a:gd name="connsiteY10845" fmla="*/ 3536482 h 6208152"/>
              <a:gd name="connsiteX10846" fmla="*/ 1253881 w 13529165"/>
              <a:gd name="connsiteY10846" fmla="*/ 3537276 h 6208152"/>
              <a:gd name="connsiteX10847" fmla="*/ 1257658 w 13529165"/>
              <a:gd name="connsiteY10847" fmla="*/ 3540684 h 6208152"/>
              <a:gd name="connsiteX10848" fmla="*/ 1257852 w 13529165"/>
              <a:gd name="connsiteY10848" fmla="*/ 3540887 h 6208152"/>
              <a:gd name="connsiteX10849" fmla="*/ 11281897 w 13529165"/>
              <a:gd name="connsiteY10849" fmla="*/ 3534372 h 6208152"/>
              <a:gd name="connsiteX10850" fmla="*/ 11279362 w 13529165"/>
              <a:gd name="connsiteY10850" fmla="*/ 3536482 h 6208152"/>
              <a:gd name="connsiteX10851" fmla="*/ 11277933 w 13529165"/>
              <a:gd name="connsiteY10851" fmla="*/ 3537276 h 6208152"/>
              <a:gd name="connsiteX10852" fmla="*/ 11281710 w 13529165"/>
              <a:gd name="connsiteY10852" fmla="*/ 3540684 h 6208152"/>
              <a:gd name="connsiteX10853" fmla="*/ 11281905 w 13529165"/>
              <a:gd name="connsiteY10853" fmla="*/ 3540887 h 6208152"/>
              <a:gd name="connsiteX10854" fmla="*/ 8356633 w 13529165"/>
              <a:gd name="connsiteY10854" fmla="*/ 3513270 h 6208152"/>
              <a:gd name="connsiteX10855" fmla="*/ 8356756 w 13529165"/>
              <a:gd name="connsiteY10855" fmla="*/ 3514856 h 6208152"/>
              <a:gd name="connsiteX10856" fmla="*/ 8356674 w 13529165"/>
              <a:gd name="connsiteY10856" fmla="*/ 3518671 h 6208152"/>
              <a:gd name="connsiteX10857" fmla="*/ 8361851 w 13529165"/>
              <a:gd name="connsiteY10857" fmla="*/ 3516236 h 6208152"/>
              <a:gd name="connsiteX10858" fmla="*/ 8361235 w 13529165"/>
              <a:gd name="connsiteY10858" fmla="*/ 3515550 h 6208152"/>
              <a:gd name="connsiteX10859" fmla="*/ 8356633 w 13529165"/>
              <a:gd name="connsiteY10859" fmla="*/ 3513270 h 6208152"/>
              <a:gd name="connsiteX10860" fmla="*/ 3887950 w 13529165"/>
              <a:gd name="connsiteY10860" fmla="*/ 3513270 h 6208152"/>
              <a:gd name="connsiteX10861" fmla="*/ 3888073 w 13529165"/>
              <a:gd name="connsiteY10861" fmla="*/ 3514856 h 6208152"/>
              <a:gd name="connsiteX10862" fmla="*/ 3887992 w 13529165"/>
              <a:gd name="connsiteY10862" fmla="*/ 3518671 h 6208152"/>
              <a:gd name="connsiteX10863" fmla="*/ 3893166 w 13529165"/>
              <a:gd name="connsiteY10863" fmla="*/ 3516236 h 6208152"/>
              <a:gd name="connsiteX10864" fmla="*/ 3892553 w 13529165"/>
              <a:gd name="connsiteY10864" fmla="*/ 3515550 h 6208152"/>
              <a:gd name="connsiteX10865" fmla="*/ 3887950 w 13529165"/>
              <a:gd name="connsiteY10865" fmla="*/ 3513270 h 6208152"/>
              <a:gd name="connsiteX10866" fmla="*/ 8352689 w 13529165"/>
              <a:gd name="connsiteY10866" fmla="*/ 3513108 h 6208152"/>
              <a:gd name="connsiteX10867" fmla="*/ 8347923 w 13529165"/>
              <a:gd name="connsiteY10867" fmla="*/ 3515720 h 6208152"/>
              <a:gd name="connsiteX10868" fmla="*/ 8352155 w 13529165"/>
              <a:gd name="connsiteY10868" fmla="*/ 3518339 h 6208152"/>
              <a:gd name="connsiteX10869" fmla="*/ 8352689 w 13529165"/>
              <a:gd name="connsiteY10869" fmla="*/ 3513108 h 6208152"/>
              <a:gd name="connsiteX10870" fmla="*/ 3884007 w 13529165"/>
              <a:gd name="connsiteY10870" fmla="*/ 3513108 h 6208152"/>
              <a:gd name="connsiteX10871" fmla="*/ 3879244 w 13529165"/>
              <a:gd name="connsiteY10871" fmla="*/ 3515720 h 6208152"/>
              <a:gd name="connsiteX10872" fmla="*/ 3883474 w 13529165"/>
              <a:gd name="connsiteY10872" fmla="*/ 3518339 h 6208152"/>
              <a:gd name="connsiteX10873" fmla="*/ 3884007 w 13529165"/>
              <a:gd name="connsiteY10873" fmla="*/ 3513108 h 6208152"/>
              <a:gd name="connsiteX10874" fmla="*/ 5719763 w 13529165"/>
              <a:gd name="connsiteY10874" fmla="*/ 3484453 h 6208152"/>
              <a:gd name="connsiteX10875" fmla="*/ 5719465 w 13529165"/>
              <a:gd name="connsiteY10875" fmla="*/ 3484551 h 6208152"/>
              <a:gd name="connsiteX10876" fmla="*/ 5719555 w 13529165"/>
              <a:gd name="connsiteY10876" fmla="*/ 3484632 h 6208152"/>
              <a:gd name="connsiteX10877" fmla="*/ 5719763 w 13529165"/>
              <a:gd name="connsiteY10877" fmla="*/ 3484453 h 6208152"/>
              <a:gd name="connsiteX10878" fmla="*/ 164898 w 13529165"/>
              <a:gd name="connsiteY10878" fmla="*/ 3484453 h 6208152"/>
              <a:gd name="connsiteX10879" fmla="*/ 164601 w 13529165"/>
              <a:gd name="connsiteY10879" fmla="*/ 3484551 h 6208152"/>
              <a:gd name="connsiteX10880" fmla="*/ 164690 w 13529165"/>
              <a:gd name="connsiteY10880" fmla="*/ 3484632 h 6208152"/>
              <a:gd name="connsiteX10881" fmla="*/ 164898 w 13529165"/>
              <a:gd name="connsiteY10881" fmla="*/ 3484453 h 6208152"/>
              <a:gd name="connsiteX10882" fmla="*/ 10188941 w 13529165"/>
              <a:gd name="connsiteY10882" fmla="*/ 3484453 h 6208152"/>
              <a:gd name="connsiteX10883" fmla="*/ 10188643 w 13529165"/>
              <a:gd name="connsiteY10883" fmla="*/ 3484551 h 6208152"/>
              <a:gd name="connsiteX10884" fmla="*/ 10188732 w 13529165"/>
              <a:gd name="connsiteY10884" fmla="*/ 3484632 h 6208152"/>
              <a:gd name="connsiteX10885" fmla="*/ 10188941 w 13529165"/>
              <a:gd name="connsiteY10885" fmla="*/ 3484453 h 6208152"/>
              <a:gd name="connsiteX10886" fmla="*/ 11272895 w 13529165"/>
              <a:gd name="connsiteY10886" fmla="*/ 3481463 h 6208152"/>
              <a:gd name="connsiteX10887" fmla="*/ 11279375 w 13529165"/>
              <a:gd name="connsiteY10887" fmla="*/ 3483399 h 6208152"/>
              <a:gd name="connsiteX10888" fmla="*/ 11285812 w 13529165"/>
              <a:gd name="connsiteY10888" fmla="*/ 3491550 h 6208152"/>
              <a:gd name="connsiteX10889" fmla="*/ 11302608 w 13529165"/>
              <a:gd name="connsiteY10889" fmla="*/ 3490448 h 6208152"/>
              <a:gd name="connsiteX10890" fmla="*/ 11308314 w 13529165"/>
              <a:gd name="connsiteY10890" fmla="*/ 3534441 h 6208152"/>
              <a:gd name="connsiteX10891" fmla="*/ 11307633 w 13529165"/>
              <a:gd name="connsiteY10891" fmla="*/ 3597095 h 6208152"/>
              <a:gd name="connsiteX10892" fmla="*/ 11295686 w 13529165"/>
              <a:gd name="connsiteY10892" fmla="*/ 3606677 h 6208152"/>
              <a:gd name="connsiteX10893" fmla="*/ 11281995 w 13529165"/>
              <a:gd name="connsiteY10893" fmla="*/ 3568133 h 6208152"/>
              <a:gd name="connsiteX10894" fmla="*/ 11263681 w 13529165"/>
              <a:gd name="connsiteY10894" fmla="*/ 3564533 h 6208152"/>
              <a:gd name="connsiteX10895" fmla="*/ 11256924 w 13529165"/>
              <a:gd name="connsiteY10895" fmla="*/ 3547021 h 6208152"/>
              <a:gd name="connsiteX10896" fmla="*/ 11264335 w 13529165"/>
              <a:gd name="connsiteY10896" fmla="*/ 3534882 h 6208152"/>
              <a:gd name="connsiteX10897" fmla="*/ 11258081 w 13529165"/>
              <a:gd name="connsiteY10897" fmla="*/ 3509943 h 6208152"/>
              <a:gd name="connsiteX10898" fmla="*/ 11272895 w 13529165"/>
              <a:gd name="connsiteY10898" fmla="*/ 3481463 h 6208152"/>
              <a:gd name="connsiteX10899" fmla="*/ 6803717 w 13529165"/>
              <a:gd name="connsiteY10899" fmla="*/ 3481463 h 6208152"/>
              <a:gd name="connsiteX10900" fmla="*/ 6810197 w 13529165"/>
              <a:gd name="connsiteY10900" fmla="*/ 3483399 h 6208152"/>
              <a:gd name="connsiteX10901" fmla="*/ 6816634 w 13529165"/>
              <a:gd name="connsiteY10901" fmla="*/ 3491550 h 6208152"/>
              <a:gd name="connsiteX10902" fmla="*/ 6833430 w 13529165"/>
              <a:gd name="connsiteY10902" fmla="*/ 3490448 h 6208152"/>
              <a:gd name="connsiteX10903" fmla="*/ 6839136 w 13529165"/>
              <a:gd name="connsiteY10903" fmla="*/ 3534441 h 6208152"/>
              <a:gd name="connsiteX10904" fmla="*/ 6838455 w 13529165"/>
              <a:gd name="connsiteY10904" fmla="*/ 3597095 h 6208152"/>
              <a:gd name="connsiteX10905" fmla="*/ 6826509 w 13529165"/>
              <a:gd name="connsiteY10905" fmla="*/ 3606677 h 6208152"/>
              <a:gd name="connsiteX10906" fmla="*/ 6812817 w 13529165"/>
              <a:gd name="connsiteY10906" fmla="*/ 3568133 h 6208152"/>
              <a:gd name="connsiteX10907" fmla="*/ 6794503 w 13529165"/>
              <a:gd name="connsiteY10907" fmla="*/ 3564533 h 6208152"/>
              <a:gd name="connsiteX10908" fmla="*/ 6787746 w 13529165"/>
              <a:gd name="connsiteY10908" fmla="*/ 3547021 h 6208152"/>
              <a:gd name="connsiteX10909" fmla="*/ 6795157 w 13529165"/>
              <a:gd name="connsiteY10909" fmla="*/ 3534882 h 6208152"/>
              <a:gd name="connsiteX10910" fmla="*/ 6788903 w 13529165"/>
              <a:gd name="connsiteY10910" fmla="*/ 3509943 h 6208152"/>
              <a:gd name="connsiteX10911" fmla="*/ 6803717 w 13529165"/>
              <a:gd name="connsiteY10911" fmla="*/ 3481463 h 6208152"/>
              <a:gd name="connsiteX10912" fmla="*/ 1248843 w 13529165"/>
              <a:gd name="connsiteY10912" fmla="*/ 3481463 h 6208152"/>
              <a:gd name="connsiteX10913" fmla="*/ 1255323 w 13529165"/>
              <a:gd name="connsiteY10913" fmla="*/ 3483399 h 6208152"/>
              <a:gd name="connsiteX10914" fmla="*/ 1261760 w 13529165"/>
              <a:gd name="connsiteY10914" fmla="*/ 3491550 h 6208152"/>
              <a:gd name="connsiteX10915" fmla="*/ 1278555 w 13529165"/>
              <a:gd name="connsiteY10915" fmla="*/ 3490448 h 6208152"/>
              <a:gd name="connsiteX10916" fmla="*/ 1284261 w 13529165"/>
              <a:gd name="connsiteY10916" fmla="*/ 3534441 h 6208152"/>
              <a:gd name="connsiteX10917" fmla="*/ 1283580 w 13529165"/>
              <a:gd name="connsiteY10917" fmla="*/ 3597095 h 6208152"/>
              <a:gd name="connsiteX10918" fmla="*/ 1271634 w 13529165"/>
              <a:gd name="connsiteY10918" fmla="*/ 3606677 h 6208152"/>
              <a:gd name="connsiteX10919" fmla="*/ 1257943 w 13529165"/>
              <a:gd name="connsiteY10919" fmla="*/ 3568133 h 6208152"/>
              <a:gd name="connsiteX10920" fmla="*/ 1239629 w 13529165"/>
              <a:gd name="connsiteY10920" fmla="*/ 3564533 h 6208152"/>
              <a:gd name="connsiteX10921" fmla="*/ 1232872 w 13529165"/>
              <a:gd name="connsiteY10921" fmla="*/ 3547021 h 6208152"/>
              <a:gd name="connsiteX10922" fmla="*/ 1240283 w 13529165"/>
              <a:gd name="connsiteY10922" fmla="*/ 3534882 h 6208152"/>
              <a:gd name="connsiteX10923" fmla="*/ 1234029 w 13529165"/>
              <a:gd name="connsiteY10923" fmla="*/ 3509943 h 6208152"/>
              <a:gd name="connsiteX10924" fmla="*/ 1248843 w 13529165"/>
              <a:gd name="connsiteY10924" fmla="*/ 3481463 h 6208152"/>
              <a:gd name="connsiteX10925" fmla="*/ 5717353 w 13529165"/>
              <a:gd name="connsiteY10925" fmla="*/ 3474331 h 6208152"/>
              <a:gd name="connsiteX10926" fmla="*/ 5717085 w 13529165"/>
              <a:gd name="connsiteY10926" fmla="*/ 3474952 h 6208152"/>
              <a:gd name="connsiteX10927" fmla="*/ 5718127 w 13529165"/>
              <a:gd name="connsiteY10927" fmla="*/ 3474870 h 6208152"/>
              <a:gd name="connsiteX10928" fmla="*/ 5721102 w 13529165"/>
              <a:gd name="connsiteY10928" fmla="*/ 3475017 h 6208152"/>
              <a:gd name="connsiteX10929" fmla="*/ 5717353 w 13529165"/>
              <a:gd name="connsiteY10929" fmla="*/ 3474331 h 6208152"/>
              <a:gd name="connsiteX10930" fmla="*/ 162488 w 13529165"/>
              <a:gd name="connsiteY10930" fmla="*/ 3474331 h 6208152"/>
              <a:gd name="connsiteX10931" fmla="*/ 162221 w 13529165"/>
              <a:gd name="connsiteY10931" fmla="*/ 3474952 h 6208152"/>
              <a:gd name="connsiteX10932" fmla="*/ 163262 w 13529165"/>
              <a:gd name="connsiteY10932" fmla="*/ 3474870 h 6208152"/>
              <a:gd name="connsiteX10933" fmla="*/ 166237 w 13529165"/>
              <a:gd name="connsiteY10933" fmla="*/ 3475017 h 6208152"/>
              <a:gd name="connsiteX10934" fmla="*/ 162488 w 13529165"/>
              <a:gd name="connsiteY10934" fmla="*/ 3474331 h 6208152"/>
              <a:gd name="connsiteX10935" fmla="*/ 10186531 w 13529165"/>
              <a:gd name="connsiteY10935" fmla="*/ 3474331 h 6208152"/>
              <a:gd name="connsiteX10936" fmla="*/ 10186263 w 13529165"/>
              <a:gd name="connsiteY10936" fmla="*/ 3474952 h 6208152"/>
              <a:gd name="connsiteX10937" fmla="*/ 10187304 w 13529165"/>
              <a:gd name="connsiteY10937" fmla="*/ 3474870 h 6208152"/>
              <a:gd name="connsiteX10938" fmla="*/ 10190279 w 13529165"/>
              <a:gd name="connsiteY10938" fmla="*/ 3475017 h 6208152"/>
              <a:gd name="connsiteX10939" fmla="*/ 10186531 w 13529165"/>
              <a:gd name="connsiteY10939" fmla="*/ 3474331 h 6208152"/>
              <a:gd name="connsiteX10940" fmla="*/ 10988628 w 13529165"/>
              <a:gd name="connsiteY10940" fmla="*/ 3467453 h 6208152"/>
              <a:gd name="connsiteX10941" fmla="*/ 11013788 w 13529165"/>
              <a:gd name="connsiteY10941" fmla="*/ 3478458 h 6208152"/>
              <a:gd name="connsiteX10942" fmla="*/ 11014462 w 13529165"/>
              <a:gd name="connsiteY10942" fmla="*/ 3492839 h 6208152"/>
              <a:gd name="connsiteX10943" fmla="*/ 11000747 w 13529165"/>
              <a:gd name="connsiteY10943" fmla="*/ 3499851 h 6208152"/>
              <a:gd name="connsiteX10944" fmla="*/ 10978942 w 13529165"/>
              <a:gd name="connsiteY10944" fmla="*/ 3492345 h 6208152"/>
              <a:gd name="connsiteX10945" fmla="*/ 10970236 w 13529165"/>
              <a:gd name="connsiteY10945" fmla="*/ 3476241 h 6208152"/>
              <a:gd name="connsiteX10946" fmla="*/ 10988628 w 13529165"/>
              <a:gd name="connsiteY10946" fmla="*/ 3467453 h 6208152"/>
              <a:gd name="connsiteX10947" fmla="*/ 10789218 w 13529165"/>
              <a:gd name="connsiteY10947" fmla="*/ 3467453 h 6208152"/>
              <a:gd name="connsiteX10948" fmla="*/ 10844970 w 13529165"/>
              <a:gd name="connsiteY10948" fmla="*/ 3476368 h 6208152"/>
              <a:gd name="connsiteX10949" fmla="*/ 10849760 w 13529165"/>
              <a:gd name="connsiteY10949" fmla="*/ 3481296 h 6208152"/>
              <a:gd name="connsiteX10950" fmla="*/ 10847142 w 13529165"/>
              <a:gd name="connsiteY10950" fmla="*/ 3487938 h 6208152"/>
              <a:gd name="connsiteX10951" fmla="*/ 10795936 w 13529165"/>
              <a:gd name="connsiteY10951" fmla="*/ 3497224 h 6208152"/>
              <a:gd name="connsiteX10952" fmla="*/ 10794775 w 13529165"/>
              <a:gd name="connsiteY10952" fmla="*/ 3497224 h 6208152"/>
              <a:gd name="connsiteX10953" fmla="*/ 10746032 w 13529165"/>
              <a:gd name="connsiteY10953" fmla="*/ 3486043 h 6208152"/>
              <a:gd name="connsiteX10954" fmla="*/ 10751599 w 13529165"/>
              <a:gd name="connsiteY10954" fmla="*/ 3472609 h 6208152"/>
              <a:gd name="connsiteX10955" fmla="*/ 10789218 w 13529165"/>
              <a:gd name="connsiteY10955" fmla="*/ 3467453 h 6208152"/>
              <a:gd name="connsiteX10956" fmla="*/ 10714012 w 13529165"/>
              <a:gd name="connsiteY10956" fmla="*/ 3467453 h 6208152"/>
              <a:gd name="connsiteX10957" fmla="*/ 10734197 w 13529165"/>
              <a:gd name="connsiteY10957" fmla="*/ 3474957 h 6208152"/>
              <a:gd name="connsiteX10958" fmla="*/ 10734337 w 13529165"/>
              <a:gd name="connsiteY10958" fmla="*/ 3486859 h 6208152"/>
              <a:gd name="connsiteX10959" fmla="*/ 10710635 w 13529165"/>
              <a:gd name="connsiteY10959" fmla="*/ 3495473 h 6208152"/>
              <a:gd name="connsiteX10960" fmla="*/ 10682516 w 13529165"/>
              <a:gd name="connsiteY10960" fmla="*/ 3483013 h 6208152"/>
              <a:gd name="connsiteX10961" fmla="*/ 10714012 w 13529165"/>
              <a:gd name="connsiteY10961" fmla="*/ 3467453 h 6208152"/>
              <a:gd name="connsiteX10962" fmla="*/ 6519450 w 13529165"/>
              <a:gd name="connsiteY10962" fmla="*/ 3467453 h 6208152"/>
              <a:gd name="connsiteX10963" fmla="*/ 6544611 w 13529165"/>
              <a:gd name="connsiteY10963" fmla="*/ 3478458 h 6208152"/>
              <a:gd name="connsiteX10964" fmla="*/ 6545284 w 13529165"/>
              <a:gd name="connsiteY10964" fmla="*/ 3492839 h 6208152"/>
              <a:gd name="connsiteX10965" fmla="*/ 6531569 w 13529165"/>
              <a:gd name="connsiteY10965" fmla="*/ 3499851 h 6208152"/>
              <a:gd name="connsiteX10966" fmla="*/ 6509764 w 13529165"/>
              <a:gd name="connsiteY10966" fmla="*/ 3492345 h 6208152"/>
              <a:gd name="connsiteX10967" fmla="*/ 6501058 w 13529165"/>
              <a:gd name="connsiteY10967" fmla="*/ 3476241 h 6208152"/>
              <a:gd name="connsiteX10968" fmla="*/ 6519450 w 13529165"/>
              <a:gd name="connsiteY10968" fmla="*/ 3467453 h 6208152"/>
              <a:gd name="connsiteX10969" fmla="*/ 6320039 w 13529165"/>
              <a:gd name="connsiteY10969" fmla="*/ 3467453 h 6208152"/>
              <a:gd name="connsiteX10970" fmla="*/ 6375791 w 13529165"/>
              <a:gd name="connsiteY10970" fmla="*/ 3476368 h 6208152"/>
              <a:gd name="connsiteX10971" fmla="*/ 6380581 w 13529165"/>
              <a:gd name="connsiteY10971" fmla="*/ 3481296 h 6208152"/>
              <a:gd name="connsiteX10972" fmla="*/ 6377963 w 13529165"/>
              <a:gd name="connsiteY10972" fmla="*/ 3487938 h 6208152"/>
              <a:gd name="connsiteX10973" fmla="*/ 6326757 w 13529165"/>
              <a:gd name="connsiteY10973" fmla="*/ 3497224 h 6208152"/>
              <a:gd name="connsiteX10974" fmla="*/ 6325596 w 13529165"/>
              <a:gd name="connsiteY10974" fmla="*/ 3497224 h 6208152"/>
              <a:gd name="connsiteX10975" fmla="*/ 6276853 w 13529165"/>
              <a:gd name="connsiteY10975" fmla="*/ 3486043 h 6208152"/>
              <a:gd name="connsiteX10976" fmla="*/ 6282420 w 13529165"/>
              <a:gd name="connsiteY10976" fmla="*/ 3472609 h 6208152"/>
              <a:gd name="connsiteX10977" fmla="*/ 6320039 w 13529165"/>
              <a:gd name="connsiteY10977" fmla="*/ 3467453 h 6208152"/>
              <a:gd name="connsiteX10978" fmla="*/ 6244833 w 13529165"/>
              <a:gd name="connsiteY10978" fmla="*/ 3467453 h 6208152"/>
              <a:gd name="connsiteX10979" fmla="*/ 6265018 w 13529165"/>
              <a:gd name="connsiteY10979" fmla="*/ 3474957 h 6208152"/>
              <a:gd name="connsiteX10980" fmla="*/ 6265158 w 13529165"/>
              <a:gd name="connsiteY10980" fmla="*/ 3486859 h 6208152"/>
              <a:gd name="connsiteX10981" fmla="*/ 6241456 w 13529165"/>
              <a:gd name="connsiteY10981" fmla="*/ 3495473 h 6208152"/>
              <a:gd name="connsiteX10982" fmla="*/ 6213337 w 13529165"/>
              <a:gd name="connsiteY10982" fmla="*/ 3483013 h 6208152"/>
              <a:gd name="connsiteX10983" fmla="*/ 6244833 w 13529165"/>
              <a:gd name="connsiteY10983" fmla="*/ 3467453 h 6208152"/>
              <a:gd name="connsiteX10984" fmla="*/ 964583 w 13529165"/>
              <a:gd name="connsiteY10984" fmla="*/ 3467453 h 6208152"/>
              <a:gd name="connsiteX10985" fmla="*/ 989743 w 13529165"/>
              <a:gd name="connsiteY10985" fmla="*/ 3478458 h 6208152"/>
              <a:gd name="connsiteX10986" fmla="*/ 990417 w 13529165"/>
              <a:gd name="connsiteY10986" fmla="*/ 3492839 h 6208152"/>
              <a:gd name="connsiteX10987" fmla="*/ 976702 w 13529165"/>
              <a:gd name="connsiteY10987" fmla="*/ 3499851 h 6208152"/>
              <a:gd name="connsiteX10988" fmla="*/ 954897 w 13529165"/>
              <a:gd name="connsiteY10988" fmla="*/ 3492345 h 6208152"/>
              <a:gd name="connsiteX10989" fmla="*/ 946191 w 13529165"/>
              <a:gd name="connsiteY10989" fmla="*/ 3476241 h 6208152"/>
              <a:gd name="connsiteX10990" fmla="*/ 964583 w 13529165"/>
              <a:gd name="connsiteY10990" fmla="*/ 3467453 h 6208152"/>
              <a:gd name="connsiteX10991" fmla="*/ 765169 w 13529165"/>
              <a:gd name="connsiteY10991" fmla="*/ 3467453 h 6208152"/>
              <a:gd name="connsiteX10992" fmla="*/ 820922 w 13529165"/>
              <a:gd name="connsiteY10992" fmla="*/ 3476368 h 6208152"/>
              <a:gd name="connsiteX10993" fmla="*/ 825711 w 13529165"/>
              <a:gd name="connsiteY10993" fmla="*/ 3481296 h 6208152"/>
              <a:gd name="connsiteX10994" fmla="*/ 823093 w 13529165"/>
              <a:gd name="connsiteY10994" fmla="*/ 3487938 h 6208152"/>
              <a:gd name="connsiteX10995" fmla="*/ 771888 w 13529165"/>
              <a:gd name="connsiteY10995" fmla="*/ 3497224 h 6208152"/>
              <a:gd name="connsiteX10996" fmla="*/ 770727 w 13529165"/>
              <a:gd name="connsiteY10996" fmla="*/ 3497224 h 6208152"/>
              <a:gd name="connsiteX10997" fmla="*/ 721985 w 13529165"/>
              <a:gd name="connsiteY10997" fmla="*/ 3486043 h 6208152"/>
              <a:gd name="connsiteX10998" fmla="*/ 727552 w 13529165"/>
              <a:gd name="connsiteY10998" fmla="*/ 3472609 h 6208152"/>
              <a:gd name="connsiteX10999" fmla="*/ 765169 w 13529165"/>
              <a:gd name="connsiteY10999" fmla="*/ 3467453 h 6208152"/>
              <a:gd name="connsiteX11000" fmla="*/ 689963 w 13529165"/>
              <a:gd name="connsiteY11000" fmla="*/ 3467453 h 6208152"/>
              <a:gd name="connsiteX11001" fmla="*/ 710148 w 13529165"/>
              <a:gd name="connsiteY11001" fmla="*/ 3474957 h 6208152"/>
              <a:gd name="connsiteX11002" fmla="*/ 710288 w 13529165"/>
              <a:gd name="connsiteY11002" fmla="*/ 3486859 h 6208152"/>
              <a:gd name="connsiteX11003" fmla="*/ 686586 w 13529165"/>
              <a:gd name="connsiteY11003" fmla="*/ 3495473 h 6208152"/>
              <a:gd name="connsiteX11004" fmla="*/ 658468 w 13529165"/>
              <a:gd name="connsiteY11004" fmla="*/ 3483013 h 6208152"/>
              <a:gd name="connsiteX11005" fmla="*/ 689963 w 13529165"/>
              <a:gd name="connsiteY11005" fmla="*/ 3467453 h 6208152"/>
              <a:gd name="connsiteX11006" fmla="*/ 9220718 w 13529165"/>
              <a:gd name="connsiteY11006" fmla="*/ 3465702 h 6208152"/>
              <a:gd name="connsiteX11007" fmla="*/ 9220736 w 13529165"/>
              <a:gd name="connsiteY11007" fmla="*/ 3465702 h 6208152"/>
              <a:gd name="connsiteX11008" fmla="*/ 9230910 w 13529165"/>
              <a:gd name="connsiteY11008" fmla="*/ 3472453 h 6208152"/>
              <a:gd name="connsiteX11009" fmla="*/ 9234308 w 13529165"/>
              <a:gd name="connsiteY11009" fmla="*/ 3603350 h 6208152"/>
              <a:gd name="connsiteX11010" fmla="*/ 9220258 w 13529165"/>
              <a:gd name="connsiteY11010" fmla="*/ 3734982 h 6208152"/>
              <a:gd name="connsiteX11011" fmla="*/ 9157392 w 13529165"/>
              <a:gd name="connsiteY11011" fmla="*/ 3746422 h 6208152"/>
              <a:gd name="connsiteX11012" fmla="*/ 9140312 w 13529165"/>
              <a:gd name="connsiteY11012" fmla="*/ 3746291 h 6208152"/>
              <a:gd name="connsiteX11013" fmla="*/ 9053350 w 13529165"/>
              <a:gd name="connsiteY11013" fmla="*/ 3745464 h 6208152"/>
              <a:gd name="connsiteX11014" fmla="*/ 8955112 w 13529165"/>
              <a:gd name="connsiteY11014" fmla="*/ 3748406 h 6208152"/>
              <a:gd name="connsiteX11015" fmla="*/ 8913826 w 13529165"/>
              <a:gd name="connsiteY11015" fmla="*/ 3749404 h 6208152"/>
              <a:gd name="connsiteX11016" fmla="*/ 8862549 w 13529165"/>
              <a:gd name="connsiteY11016" fmla="*/ 3746803 h 6208152"/>
              <a:gd name="connsiteX11017" fmla="*/ 8840840 w 13529165"/>
              <a:gd name="connsiteY11017" fmla="*/ 3732303 h 6208152"/>
              <a:gd name="connsiteX11018" fmla="*/ 8893219 w 13529165"/>
              <a:gd name="connsiteY11018" fmla="*/ 3719917 h 6208152"/>
              <a:gd name="connsiteX11019" fmla="*/ 9019723 w 13529165"/>
              <a:gd name="connsiteY11019" fmla="*/ 3708753 h 6208152"/>
              <a:gd name="connsiteX11020" fmla="*/ 9048888 w 13529165"/>
              <a:gd name="connsiteY11020" fmla="*/ 3705023 h 6208152"/>
              <a:gd name="connsiteX11021" fmla="*/ 9088429 w 13529165"/>
              <a:gd name="connsiteY11021" fmla="*/ 3710119 h 6208152"/>
              <a:gd name="connsiteX11022" fmla="*/ 9146006 w 13529165"/>
              <a:gd name="connsiteY11022" fmla="*/ 3716673 h 6208152"/>
              <a:gd name="connsiteX11023" fmla="*/ 9198366 w 13529165"/>
              <a:gd name="connsiteY11023" fmla="*/ 3703683 h 6208152"/>
              <a:gd name="connsiteX11024" fmla="*/ 9197797 w 13529165"/>
              <a:gd name="connsiteY11024" fmla="*/ 3697510 h 6208152"/>
              <a:gd name="connsiteX11025" fmla="*/ 9198182 w 13529165"/>
              <a:gd name="connsiteY11025" fmla="*/ 3667879 h 6208152"/>
              <a:gd name="connsiteX11026" fmla="*/ 9204372 w 13529165"/>
              <a:gd name="connsiteY11026" fmla="*/ 3565878 h 6208152"/>
              <a:gd name="connsiteX11027" fmla="*/ 9206649 w 13529165"/>
              <a:gd name="connsiteY11027" fmla="*/ 3499575 h 6208152"/>
              <a:gd name="connsiteX11028" fmla="*/ 9220718 w 13529165"/>
              <a:gd name="connsiteY11028" fmla="*/ 3465702 h 6208152"/>
              <a:gd name="connsiteX11029" fmla="*/ 4751778 w 13529165"/>
              <a:gd name="connsiteY11029" fmla="*/ 3465702 h 6208152"/>
              <a:gd name="connsiteX11030" fmla="*/ 4751798 w 13529165"/>
              <a:gd name="connsiteY11030" fmla="*/ 3465702 h 6208152"/>
              <a:gd name="connsiteX11031" fmla="*/ 4761970 w 13529165"/>
              <a:gd name="connsiteY11031" fmla="*/ 3472453 h 6208152"/>
              <a:gd name="connsiteX11032" fmla="*/ 4765367 w 13529165"/>
              <a:gd name="connsiteY11032" fmla="*/ 3603350 h 6208152"/>
              <a:gd name="connsiteX11033" fmla="*/ 4751321 w 13529165"/>
              <a:gd name="connsiteY11033" fmla="*/ 3734982 h 6208152"/>
              <a:gd name="connsiteX11034" fmla="*/ 4688471 w 13529165"/>
              <a:gd name="connsiteY11034" fmla="*/ 3746422 h 6208152"/>
              <a:gd name="connsiteX11035" fmla="*/ 4671394 w 13529165"/>
              <a:gd name="connsiteY11035" fmla="*/ 3746291 h 6208152"/>
              <a:gd name="connsiteX11036" fmla="*/ 4584460 w 13529165"/>
              <a:gd name="connsiteY11036" fmla="*/ 3745464 h 6208152"/>
              <a:gd name="connsiteX11037" fmla="*/ 4486276 w 13529165"/>
              <a:gd name="connsiteY11037" fmla="*/ 3748406 h 6208152"/>
              <a:gd name="connsiteX11038" fmla="*/ 4444999 w 13529165"/>
              <a:gd name="connsiteY11038" fmla="*/ 3749404 h 6208152"/>
              <a:gd name="connsiteX11039" fmla="*/ 4393738 w 13529165"/>
              <a:gd name="connsiteY11039" fmla="*/ 3746803 h 6208152"/>
              <a:gd name="connsiteX11040" fmla="*/ 4372032 w 13529165"/>
              <a:gd name="connsiteY11040" fmla="*/ 3732303 h 6208152"/>
              <a:gd name="connsiteX11041" fmla="*/ 4424400 w 13529165"/>
              <a:gd name="connsiteY11041" fmla="*/ 3719917 h 6208152"/>
              <a:gd name="connsiteX11042" fmla="*/ 4550840 w 13529165"/>
              <a:gd name="connsiteY11042" fmla="*/ 3708753 h 6208152"/>
              <a:gd name="connsiteX11043" fmla="*/ 4579997 w 13529165"/>
              <a:gd name="connsiteY11043" fmla="*/ 3705023 h 6208152"/>
              <a:gd name="connsiteX11044" fmla="*/ 4619528 w 13529165"/>
              <a:gd name="connsiteY11044" fmla="*/ 3710119 h 6208152"/>
              <a:gd name="connsiteX11045" fmla="*/ 4677087 w 13529165"/>
              <a:gd name="connsiteY11045" fmla="*/ 3716673 h 6208152"/>
              <a:gd name="connsiteX11046" fmla="*/ 4729434 w 13529165"/>
              <a:gd name="connsiteY11046" fmla="*/ 3703683 h 6208152"/>
              <a:gd name="connsiteX11047" fmla="*/ 4728865 w 13529165"/>
              <a:gd name="connsiteY11047" fmla="*/ 3697510 h 6208152"/>
              <a:gd name="connsiteX11048" fmla="*/ 4729250 w 13529165"/>
              <a:gd name="connsiteY11048" fmla="*/ 3667879 h 6208152"/>
              <a:gd name="connsiteX11049" fmla="*/ 4735438 w 13529165"/>
              <a:gd name="connsiteY11049" fmla="*/ 3565878 h 6208152"/>
              <a:gd name="connsiteX11050" fmla="*/ 4737715 w 13529165"/>
              <a:gd name="connsiteY11050" fmla="*/ 3499575 h 6208152"/>
              <a:gd name="connsiteX11051" fmla="*/ 4751778 w 13529165"/>
              <a:gd name="connsiteY11051" fmla="*/ 3465702 h 6208152"/>
              <a:gd name="connsiteX11052" fmla="*/ 10092428 w 13529165"/>
              <a:gd name="connsiteY11052" fmla="*/ 3460448 h 6208152"/>
              <a:gd name="connsiteX11053" fmla="*/ 10143689 w 13529165"/>
              <a:gd name="connsiteY11053" fmla="*/ 3463735 h 6208152"/>
              <a:gd name="connsiteX11054" fmla="*/ 10174720 w 13529165"/>
              <a:gd name="connsiteY11054" fmla="*/ 3469049 h 6208152"/>
              <a:gd name="connsiteX11055" fmla="*/ 10187304 w 13529165"/>
              <a:gd name="connsiteY11055" fmla="*/ 3464372 h 6208152"/>
              <a:gd name="connsiteX11056" fmla="*/ 10202210 w 13529165"/>
              <a:gd name="connsiteY11056" fmla="*/ 3468493 h 6208152"/>
              <a:gd name="connsiteX11057" fmla="*/ 10206732 w 13529165"/>
              <a:gd name="connsiteY11057" fmla="*/ 3466629 h 6208152"/>
              <a:gd name="connsiteX11058" fmla="*/ 10219703 w 13529165"/>
              <a:gd name="connsiteY11058" fmla="*/ 3465108 h 6208152"/>
              <a:gd name="connsiteX11059" fmla="*/ 10232645 w 13529165"/>
              <a:gd name="connsiteY11059" fmla="*/ 3466613 h 6208152"/>
              <a:gd name="connsiteX11060" fmla="*/ 10234251 w 13529165"/>
              <a:gd name="connsiteY11060" fmla="*/ 3467119 h 6208152"/>
              <a:gd name="connsiteX11061" fmla="*/ 10255464 w 13529165"/>
              <a:gd name="connsiteY11061" fmla="*/ 3463620 h 6208152"/>
              <a:gd name="connsiteX11062" fmla="*/ 10275546 w 13529165"/>
              <a:gd name="connsiteY11062" fmla="*/ 3465501 h 6208152"/>
              <a:gd name="connsiteX11063" fmla="*/ 10279979 w 13529165"/>
              <a:gd name="connsiteY11063" fmla="*/ 3465419 h 6208152"/>
              <a:gd name="connsiteX11064" fmla="*/ 10287357 w 13529165"/>
              <a:gd name="connsiteY11064" fmla="*/ 3465272 h 6208152"/>
              <a:gd name="connsiteX11065" fmla="*/ 10303452 w 13529165"/>
              <a:gd name="connsiteY11065" fmla="*/ 3468182 h 6208152"/>
              <a:gd name="connsiteX11066" fmla="*/ 10314758 w 13529165"/>
              <a:gd name="connsiteY11066" fmla="*/ 3464225 h 6208152"/>
              <a:gd name="connsiteX11067" fmla="*/ 10332073 w 13529165"/>
              <a:gd name="connsiteY11067" fmla="*/ 3463375 h 6208152"/>
              <a:gd name="connsiteX11068" fmla="*/ 10364531 w 13529165"/>
              <a:gd name="connsiteY11068" fmla="*/ 3465108 h 6208152"/>
              <a:gd name="connsiteX11069" fmla="*/ 10411627 w 13529165"/>
              <a:gd name="connsiteY11069" fmla="*/ 3580160 h 6208152"/>
              <a:gd name="connsiteX11070" fmla="*/ 10412103 w 13529165"/>
              <a:gd name="connsiteY11070" fmla="*/ 3632045 h 6208152"/>
              <a:gd name="connsiteX11071" fmla="*/ 10412192 w 13529165"/>
              <a:gd name="connsiteY11071" fmla="*/ 3624474 h 6208152"/>
              <a:gd name="connsiteX11072" fmla="*/ 10420880 w 13529165"/>
              <a:gd name="connsiteY11072" fmla="*/ 3478533 h 6208152"/>
              <a:gd name="connsiteX11073" fmla="*/ 10577489 w 13529165"/>
              <a:gd name="connsiteY11073" fmla="*/ 3468231 h 6208152"/>
              <a:gd name="connsiteX11074" fmla="*/ 10652313 w 13529165"/>
              <a:gd name="connsiteY11074" fmla="*/ 3470750 h 6208152"/>
              <a:gd name="connsiteX11075" fmla="*/ 10671978 w 13529165"/>
              <a:gd name="connsiteY11075" fmla="*/ 3484060 h 6208152"/>
              <a:gd name="connsiteX11076" fmla="*/ 10645946 w 13529165"/>
              <a:gd name="connsiteY11076" fmla="*/ 3495899 h 6208152"/>
              <a:gd name="connsiteX11077" fmla="*/ 10595786 w 13529165"/>
              <a:gd name="connsiteY11077" fmla="*/ 3497240 h 6208152"/>
              <a:gd name="connsiteX11078" fmla="*/ 10487403 w 13529165"/>
              <a:gd name="connsiteY11078" fmla="*/ 3497959 h 6208152"/>
              <a:gd name="connsiteX11079" fmla="*/ 10454082 w 13529165"/>
              <a:gd name="connsiteY11079" fmla="*/ 3501606 h 6208152"/>
              <a:gd name="connsiteX11080" fmla="*/ 10445186 w 13529165"/>
              <a:gd name="connsiteY11080" fmla="*/ 3504222 h 6208152"/>
              <a:gd name="connsiteX11081" fmla="*/ 10442479 w 13529165"/>
              <a:gd name="connsiteY11081" fmla="*/ 3617034 h 6208152"/>
              <a:gd name="connsiteX11082" fmla="*/ 10442747 w 13529165"/>
              <a:gd name="connsiteY11082" fmla="*/ 3746100 h 6208152"/>
              <a:gd name="connsiteX11083" fmla="*/ 10460686 w 13529165"/>
              <a:gd name="connsiteY11083" fmla="*/ 3750237 h 6208152"/>
              <a:gd name="connsiteX11084" fmla="*/ 10513405 w 13529165"/>
              <a:gd name="connsiteY11084" fmla="*/ 3767995 h 6208152"/>
              <a:gd name="connsiteX11085" fmla="*/ 10507009 w 13529165"/>
              <a:gd name="connsiteY11085" fmla="*/ 3783088 h 6208152"/>
              <a:gd name="connsiteX11086" fmla="*/ 10501386 w 13529165"/>
              <a:gd name="connsiteY11086" fmla="*/ 3785819 h 6208152"/>
              <a:gd name="connsiteX11087" fmla="*/ 10505670 w 13529165"/>
              <a:gd name="connsiteY11087" fmla="*/ 3793995 h 6208152"/>
              <a:gd name="connsiteX11088" fmla="*/ 10489634 w 13529165"/>
              <a:gd name="connsiteY11088" fmla="*/ 3807518 h 6208152"/>
              <a:gd name="connsiteX11089" fmla="*/ 10451315 w 13529165"/>
              <a:gd name="connsiteY11089" fmla="*/ 3811573 h 6208152"/>
              <a:gd name="connsiteX11090" fmla="*/ 10393449 w 13529165"/>
              <a:gd name="connsiteY11090" fmla="*/ 3807240 h 6208152"/>
              <a:gd name="connsiteX11091" fmla="*/ 10368518 w 13529165"/>
              <a:gd name="connsiteY11091" fmla="*/ 3793815 h 6208152"/>
              <a:gd name="connsiteX11092" fmla="*/ 10370898 w 13529165"/>
              <a:gd name="connsiteY11092" fmla="*/ 3787208 h 6208152"/>
              <a:gd name="connsiteX11093" fmla="*/ 10360545 w 13529165"/>
              <a:gd name="connsiteY11093" fmla="*/ 3788664 h 6208152"/>
              <a:gd name="connsiteX11094" fmla="*/ 10362062 w 13529165"/>
              <a:gd name="connsiteY11094" fmla="*/ 3796529 h 6208152"/>
              <a:gd name="connsiteX11095" fmla="*/ 10345937 w 13529165"/>
              <a:gd name="connsiteY11095" fmla="*/ 3806749 h 6208152"/>
              <a:gd name="connsiteX11096" fmla="*/ 10328413 w 13529165"/>
              <a:gd name="connsiteY11096" fmla="*/ 3800012 h 6208152"/>
              <a:gd name="connsiteX11097" fmla="*/ 10322642 w 13529165"/>
              <a:gd name="connsiteY11097" fmla="*/ 3800682 h 6208152"/>
              <a:gd name="connsiteX11098" fmla="*/ 10304404 w 13529165"/>
              <a:gd name="connsiteY11098" fmla="*/ 3792556 h 6208152"/>
              <a:gd name="connsiteX11099" fmla="*/ 10305237 w 13529165"/>
              <a:gd name="connsiteY11099" fmla="*/ 3781910 h 6208152"/>
              <a:gd name="connsiteX11100" fmla="*/ 10303155 w 13529165"/>
              <a:gd name="connsiteY11100" fmla="*/ 3781943 h 6208152"/>
              <a:gd name="connsiteX11101" fmla="*/ 10267364 w 13529165"/>
              <a:gd name="connsiteY11101" fmla="*/ 3775762 h 6208152"/>
              <a:gd name="connsiteX11102" fmla="*/ 10263913 w 13529165"/>
              <a:gd name="connsiteY11102" fmla="*/ 3772835 h 6208152"/>
              <a:gd name="connsiteX11103" fmla="*/ 10262872 w 13529165"/>
              <a:gd name="connsiteY11103" fmla="*/ 3774912 h 6208152"/>
              <a:gd name="connsiteX11104" fmla="*/ 10274326 w 13529165"/>
              <a:gd name="connsiteY11104" fmla="*/ 3783137 h 6208152"/>
              <a:gd name="connsiteX11105" fmla="*/ 10271768 w 13529165"/>
              <a:gd name="connsiteY11105" fmla="*/ 3796120 h 6208152"/>
              <a:gd name="connsiteX11106" fmla="*/ 10192184 w 13529165"/>
              <a:gd name="connsiteY11106" fmla="*/ 3803986 h 6208152"/>
              <a:gd name="connsiteX11107" fmla="*/ 10090911 w 13529165"/>
              <a:gd name="connsiteY11107" fmla="*/ 3801140 h 6208152"/>
              <a:gd name="connsiteX11108" fmla="*/ 10039710 w 13529165"/>
              <a:gd name="connsiteY11108" fmla="*/ 3785622 h 6208152"/>
              <a:gd name="connsiteX11109" fmla="*/ 10042625 w 13529165"/>
              <a:gd name="connsiteY11109" fmla="*/ 3777708 h 6208152"/>
              <a:gd name="connsiteX11110" fmla="*/ 10039591 w 13529165"/>
              <a:gd name="connsiteY11110" fmla="*/ 3775975 h 6208152"/>
              <a:gd name="connsiteX11111" fmla="*/ 10031677 w 13529165"/>
              <a:gd name="connsiteY11111" fmla="*/ 3758249 h 6208152"/>
              <a:gd name="connsiteX11112" fmla="*/ 10052116 w 13529165"/>
              <a:gd name="connsiteY11112" fmla="*/ 3747490 h 6208152"/>
              <a:gd name="connsiteX11113" fmla="*/ 10072525 w 13529165"/>
              <a:gd name="connsiteY11113" fmla="*/ 3750711 h 6208152"/>
              <a:gd name="connsiteX11114" fmla="*/ 10081926 w 13529165"/>
              <a:gd name="connsiteY11114" fmla="*/ 3752101 h 6208152"/>
              <a:gd name="connsiteX11115" fmla="*/ 10140476 w 13529165"/>
              <a:gd name="connsiteY11115" fmla="*/ 3739673 h 6208152"/>
              <a:gd name="connsiteX11116" fmla="*/ 10164337 w 13529165"/>
              <a:gd name="connsiteY11116" fmla="*/ 3743483 h 6208152"/>
              <a:gd name="connsiteX11117" fmla="*/ 10174482 w 13529165"/>
              <a:gd name="connsiteY11117" fmla="*/ 3745200 h 6208152"/>
              <a:gd name="connsiteX11118" fmla="*/ 10182009 w 13529165"/>
              <a:gd name="connsiteY11118" fmla="*/ 3744334 h 6208152"/>
              <a:gd name="connsiteX11119" fmla="*/ 10201525 w 13529165"/>
              <a:gd name="connsiteY11119" fmla="*/ 3741963 h 6208152"/>
              <a:gd name="connsiteX11120" fmla="*/ 10234341 w 13529165"/>
              <a:gd name="connsiteY11120" fmla="*/ 3753278 h 6208152"/>
              <a:gd name="connsiteX11121" fmla="*/ 10245587 w 13529165"/>
              <a:gd name="connsiteY11121" fmla="*/ 3749812 h 6208152"/>
              <a:gd name="connsiteX11122" fmla="*/ 10262812 w 13529165"/>
              <a:gd name="connsiteY11122" fmla="*/ 3758364 h 6208152"/>
              <a:gd name="connsiteX11123" fmla="*/ 10290808 w 13529165"/>
              <a:gd name="connsiteY11123" fmla="*/ 3750940 h 6208152"/>
              <a:gd name="connsiteX11124" fmla="*/ 10342664 w 13529165"/>
              <a:gd name="connsiteY11124" fmla="*/ 3757088 h 6208152"/>
              <a:gd name="connsiteX11125" fmla="*/ 10359622 w 13529165"/>
              <a:gd name="connsiteY11125" fmla="*/ 3760130 h 6208152"/>
              <a:gd name="connsiteX11126" fmla="*/ 10371909 w 13529165"/>
              <a:gd name="connsiteY11126" fmla="*/ 3755567 h 6208152"/>
              <a:gd name="connsiteX11127" fmla="*/ 10378306 w 13529165"/>
              <a:gd name="connsiteY11127" fmla="*/ 3639305 h 6208152"/>
              <a:gd name="connsiteX11128" fmla="*/ 10377651 w 13529165"/>
              <a:gd name="connsiteY11128" fmla="*/ 3561258 h 6208152"/>
              <a:gd name="connsiteX11129" fmla="*/ 10375628 w 13529165"/>
              <a:gd name="connsiteY11129" fmla="*/ 3496079 h 6208152"/>
              <a:gd name="connsiteX11130" fmla="*/ 10367358 w 13529165"/>
              <a:gd name="connsiteY11130" fmla="*/ 3495179 h 6208152"/>
              <a:gd name="connsiteX11131" fmla="*/ 10361645 w 13529165"/>
              <a:gd name="connsiteY11131" fmla="*/ 3495425 h 6208152"/>
              <a:gd name="connsiteX11132" fmla="*/ 10354297 w 13529165"/>
              <a:gd name="connsiteY11132" fmla="*/ 3495703 h 6208152"/>
              <a:gd name="connsiteX11133" fmla="*/ 10305327 w 13529165"/>
              <a:gd name="connsiteY11133" fmla="*/ 3486251 h 6208152"/>
              <a:gd name="connsiteX11134" fmla="*/ 10301340 w 13529165"/>
              <a:gd name="connsiteY11134" fmla="*/ 3489620 h 6208152"/>
              <a:gd name="connsiteX11135" fmla="*/ 10270548 w 13529165"/>
              <a:gd name="connsiteY11135" fmla="*/ 3496815 h 6208152"/>
              <a:gd name="connsiteX11136" fmla="*/ 10246211 w 13529165"/>
              <a:gd name="connsiteY11136" fmla="*/ 3492661 h 6208152"/>
              <a:gd name="connsiteX11137" fmla="*/ 10238119 w 13529165"/>
              <a:gd name="connsiteY11137" fmla="*/ 3486971 h 6208152"/>
              <a:gd name="connsiteX11138" fmla="*/ 10219703 w 13529165"/>
              <a:gd name="connsiteY11138" fmla="*/ 3490029 h 6208152"/>
              <a:gd name="connsiteX11139" fmla="*/ 10202567 w 13529165"/>
              <a:gd name="connsiteY11139" fmla="*/ 3487690 h 6208152"/>
              <a:gd name="connsiteX11140" fmla="*/ 10196646 w 13529165"/>
              <a:gd name="connsiteY11140" fmla="*/ 3492530 h 6208152"/>
              <a:gd name="connsiteX11141" fmla="*/ 10176386 w 13529165"/>
              <a:gd name="connsiteY11141" fmla="*/ 3490683 h 6208152"/>
              <a:gd name="connsiteX11142" fmla="*/ 10123548 w 13529165"/>
              <a:gd name="connsiteY11142" fmla="*/ 3494476 h 6208152"/>
              <a:gd name="connsiteX11143" fmla="*/ 10063510 w 13529165"/>
              <a:gd name="connsiteY11143" fmla="*/ 3479776 h 6208152"/>
              <a:gd name="connsiteX11144" fmla="*/ 10073566 w 13529165"/>
              <a:gd name="connsiteY11144" fmla="*/ 3463391 h 6208152"/>
              <a:gd name="connsiteX11145" fmla="*/ 10092428 w 13529165"/>
              <a:gd name="connsiteY11145" fmla="*/ 3460448 h 6208152"/>
              <a:gd name="connsiteX11146" fmla="*/ 5623251 w 13529165"/>
              <a:gd name="connsiteY11146" fmla="*/ 3460448 h 6208152"/>
              <a:gd name="connsiteX11147" fmla="*/ 5674512 w 13529165"/>
              <a:gd name="connsiteY11147" fmla="*/ 3463735 h 6208152"/>
              <a:gd name="connsiteX11148" fmla="*/ 5705542 w 13529165"/>
              <a:gd name="connsiteY11148" fmla="*/ 3469049 h 6208152"/>
              <a:gd name="connsiteX11149" fmla="*/ 5718127 w 13529165"/>
              <a:gd name="connsiteY11149" fmla="*/ 3464372 h 6208152"/>
              <a:gd name="connsiteX11150" fmla="*/ 5733032 w 13529165"/>
              <a:gd name="connsiteY11150" fmla="*/ 3468493 h 6208152"/>
              <a:gd name="connsiteX11151" fmla="*/ 5737554 w 13529165"/>
              <a:gd name="connsiteY11151" fmla="*/ 3466629 h 6208152"/>
              <a:gd name="connsiteX11152" fmla="*/ 5750525 w 13529165"/>
              <a:gd name="connsiteY11152" fmla="*/ 3465108 h 6208152"/>
              <a:gd name="connsiteX11153" fmla="*/ 5763467 w 13529165"/>
              <a:gd name="connsiteY11153" fmla="*/ 3466613 h 6208152"/>
              <a:gd name="connsiteX11154" fmla="*/ 5765074 w 13529165"/>
              <a:gd name="connsiteY11154" fmla="*/ 3467119 h 6208152"/>
              <a:gd name="connsiteX11155" fmla="*/ 5786286 w 13529165"/>
              <a:gd name="connsiteY11155" fmla="*/ 3463620 h 6208152"/>
              <a:gd name="connsiteX11156" fmla="*/ 5806368 w 13529165"/>
              <a:gd name="connsiteY11156" fmla="*/ 3465501 h 6208152"/>
              <a:gd name="connsiteX11157" fmla="*/ 5810801 w 13529165"/>
              <a:gd name="connsiteY11157" fmla="*/ 3465419 h 6208152"/>
              <a:gd name="connsiteX11158" fmla="*/ 5818179 w 13529165"/>
              <a:gd name="connsiteY11158" fmla="*/ 3465272 h 6208152"/>
              <a:gd name="connsiteX11159" fmla="*/ 5834275 w 13529165"/>
              <a:gd name="connsiteY11159" fmla="*/ 3468182 h 6208152"/>
              <a:gd name="connsiteX11160" fmla="*/ 5845580 w 13529165"/>
              <a:gd name="connsiteY11160" fmla="*/ 3464225 h 6208152"/>
              <a:gd name="connsiteX11161" fmla="*/ 5862895 w 13529165"/>
              <a:gd name="connsiteY11161" fmla="*/ 3463375 h 6208152"/>
              <a:gd name="connsiteX11162" fmla="*/ 5895353 w 13529165"/>
              <a:gd name="connsiteY11162" fmla="*/ 3465108 h 6208152"/>
              <a:gd name="connsiteX11163" fmla="*/ 5942449 w 13529165"/>
              <a:gd name="connsiteY11163" fmla="*/ 3580160 h 6208152"/>
              <a:gd name="connsiteX11164" fmla="*/ 5942925 w 13529165"/>
              <a:gd name="connsiteY11164" fmla="*/ 3632045 h 6208152"/>
              <a:gd name="connsiteX11165" fmla="*/ 5943015 w 13529165"/>
              <a:gd name="connsiteY11165" fmla="*/ 3624474 h 6208152"/>
              <a:gd name="connsiteX11166" fmla="*/ 5951702 w 13529165"/>
              <a:gd name="connsiteY11166" fmla="*/ 3478533 h 6208152"/>
              <a:gd name="connsiteX11167" fmla="*/ 6108311 w 13529165"/>
              <a:gd name="connsiteY11167" fmla="*/ 3468231 h 6208152"/>
              <a:gd name="connsiteX11168" fmla="*/ 6183135 w 13529165"/>
              <a:gd name="connsiteY11168" fmla="*/ 3470750 h 6208152"/>
              <a:gd name="connsiteX11169" fmla="*/ 6202800 w 13529165"/>
              <a:gd name="connsiteY11169" fmla="*/ 3484060 h 6208152"/>
              <a:gd name="connsiteX11170" fmla="*/ 6176768 w 13529165"/>
              <a:gd name="connsiteY11170" fmla="*/ 3495899 h 6208152"/>
              <a:gd name="connsiteX11171" fmla="*/ 6126608 w 13529165"/>
              <a:gd name="connsiteY11171" fmla="*/ 3497240 h 6208152"/>
              <a:gd name="connsiteX11172" fmla="*/ 6018225 w 13529165"/>
              <a:gd name="connsiteY11172" fmla="*/ 3497959 h 6208152"/>
              <a:gd name="connsiteX11173" fmla="*/ 5984904 w 13529165"/>
              <a:gd name="connsiteY11173" fmla="*/ 3501606 h 6208152"/>
              <a:gd name="connsiteX11174" fmla="*/ 5976008 w 13529165"/>
              <a:gd name="connsiteY11174" fmla="*/ 3504222 h 6208152"/>
              <a:gd name="connsiteX11175" fmla="*/ 5973301 w 13529165"/>
              <a:gd name="connsiteY11175" fmla="*/ 3617034 h 6208152"/>
              <a:gd name="connsiteX11176" fmla="*/ 5973569 w 13529165"/>
              <a:gd name="connsiteY11176" fmla="*/ 3746100 h 6208152"/>
              <a:gd name="connsiteX11177" fmla="*/ 5991509 w 13529165"/>
              <a:gd name="connsiteY11177" fmla="*/ 3750237 h 6208152"/>
              <a:gd name="connsiteX11178" fmla="*/ 6044228 w 13529165"/>
              <a:gd name="connsiteY11178" fmla="*/ 3767995 h 6208152"/>
              <a:gd name="connsiteX11179" fmla="*/ 6037831 w 13529165"/>
              <a:gd name="connsiteY11179" fmla="*/ 3783088 h 6208152"/>
              <a:gd name="connsiteX11180" fmla="*/ 6032208 w 13529165"/>
              <a:gd name="connsiteY11180" fmla="*/ 3785819 h 6208152"/>
              <a:gd name="connsiteX11181" fmla="*/ 6036492 w 13529165"/>
              <a:gd name="connsiteY11181" fmla="*/ 3793995 h 6208152"/>
              <a:gd name="connsiteX11182" fmla="*/ 6020456 w 13529165"/>
              <a:gd name="connsiteY11182" fmla="*/ 3807518 h 6208152"/>
              <a:gd name="connsiteX11183" fmla="*/ 5982137 w 13529165"/>
              <a:gd name="connsiteY11183" fmla="*/ 3811573 h 6208152"/>
              <a:gd name="connsiteX11184" fmla="*/ 5924271 w 13529165"/>
              <a:gd name="connsiteY11184" fmla="*/ 3807240 h 6208152"/>
              <a:gd name="connsiteX11185" fmla="*/ 5899340 w 13529165"/>
              <a:gd name="connsiteY11185" fmla="*/ 3793815 h 6208152"/>
              <a:gd name="connsiteX11186" fmla="*/ 5901720 w 13529165"/>
              <a:gd name="connsiteY11186" fmla="*/ 3787208 h 6208152"/>
              <a:gd name="connsiteX11187" fmla="*/ 5891367 w 13529165"/>
              <a:gd name="connsiteY11187" fmla="*/ 3788664 h 6208152"/>
              <a:gd name="connsiteX11188" fmla="*/ 5892884 w 13529165"/>
              <a:gd name="connsiteY11188" fmla="*/ 3796529 h 6208152"/>
              <a:gd name="connsiteX11189" fmla="*/ 5876759 w 13529165"/>
              <a:gd name="connsiteY11189" fmla="*/ 3806749 h 6208152"/>
              <a:gd name="connsiteX11190" fmla="*/ 5859236 w 13529165"/>
              <a:gd name="connsiteY11190" fmla="*/ 3800012 h 6208152"/>
              <a:gd name="connsiteX11191" fmla="*/ 5853464 w 13529165"/>
              <a:gd name="connsiteY11191" fmla="*/ 3800683 h 6208152"/>
              <a:gd name="connsiteX11192" fmla="*/ 5835227 w 13529165"/>
              <a:gd name="connsiteY11192" fmla="*/ 3792556 h 6208152"/>
              <a:gd name="connsiteX11193" fmla="*/ 5836060 w 13529165"/>
              <a:gd name="connsiteY11193" fmla="*/ 3781910 h 6208152"/>
              <a:gd name="connsiteX11194" fmla="*/ 5833977 w 13529165"/>
              <a:gd name="connsiteY11194" fmla="*/ 3781943 h 6208152"/>
              <a:gd name="connsiteX11195" fmla="*/ 5798187 w 13529165"/>
              <a:gd name="connsiteY11195" fmla="*/ 3775762 h 6208152"/>
              <a:gd name="connsiteX11196" fmla="*/ 5794735 w 13529165"/>
              <a:gd name="connsiteY11196" fmla="*/ 3772835 h 6208152"/>
              <a:gd name="connsiteX11197" fmla="*/ 5793694 w 13529165"/>
              <a:gd name="connsiteY11197" fmla="*/ 3774912 h 6208152"/>
              <a:gd name="connsiteX11198" fmla="*/ 5805148 w 13529165"/>
              <a:gd name="connsiteY11198" fmla="*/ 3783137 h 6208152"/>
              <a:gd name="connsiteX11199" fmla="*/ 5802590 w 13529165"/>
              <a:gd name="connsiteY11199" fmla="*/ 3796121 h 6208152"/>
              <a:gd name="connsiteX11200" fmla="*/ 5723006 w 13529165"/>
              <a:gd name="connsiteY11200" fmla="*/ 3803986 h 6208152"/>
              <a:gd name="connsiteX11201" fmla="*/ 5621733 w 13529165"/>
              <a:gd name="connsiteY11201" fmla="*/ 3801141 h 6208152"/>
              <a:gd name="connsiteX11202" fmla="*/ 5570532 w 13529165"/>
              <a:gd name="connsiteY11202" fmla="*/ 3785622 h 6208152"/>
              <a:gd name="connsiteX11203" fmla="*/ 5573447 w 13529165"/>
              <a:gd name="connsiteY11203" fmla="*/ 3777708 h 6208152"/>
              <a:gd name="connsiteX11204" fmla="*/ 5570413 w 13529165"/>
              <a:gd name="connsiteY11204" fmla="*/ 3775975 h 6208152"/>
              <a:gd name="connsiteX11205" fmla="*/ 5562499 w 13529165"/>
              <a:gd name="connsiteY11205" fmla="*/ 3758249 h 6208152"/>
              <a:gd name="connsiteX11206" fmla="*/ 5582938 w 13529165"/>
              <a:gd name="connsiteY11206" fmla="*/ 3747490 h 6208152"/>
              <a:gd name="connsiteX11207" fmla="*/ 5603347 w 13529165"/>
              <a:gd name="connsiteY11207" fmla="*/ 3750711 h 6208152"/>
              <a:gd name="connsiteX11208" fmla="*/ 5612748 w 13529165"/>
              <a:gd name="connsiteY11208" fmla="*/ 3752101 h 6208152"/>
              <a:gd name="connsiteX11209" fmla="*/ 5671299 w 13529165"/>
              <a:gd name="connsiteY11209" fmla="*/ 3739673 h 6208152"/>
              <a:gd name="connsiteX11210" fmla="*/ 5695159 w 13529165"/>
              <a:gd name="connsiteY11210" fmla="*/ 3743483 h 6208152"/>
              <a:gd name="connsiteX11211" fmla="*/ 5705304 w 13529165"/>
              <a:gd name="connsiteY11211" fmla="*/ 3745200 h 6208152"/>
              <a:gd name="connsiteX11212" fmla="*/ 5712831 w 13529165"/>
              <a:gd name="connsiteY11212" fmla="*/ 3744334 h 6208152"/>
              <a:gd name="connsiteX11213" fmla="*/ 5732348 w 13529165"/>
              <a:gd name="connsiteY11213" fmla="*/ 3741963 h 6208152"/>
              <a:gd name="connsiteX11214" fmla="*/ 5765163 w 13529165"/>
              <a:gd name="connsiteY11214" fmla="*/ 3753278 h 6208152"/>
              <a:gd name="connsiteX11215" fmla="*/ 5776409 w 13529165"/>
              <a:gd name="connsiteY11215" fmla="*/ 3749812 h 6208152"/>
              <a:gd name="connsiteX11216" fmla="*/ 5793635 w 13529165"/>
              <a:gd name="connsiteY11216" fmla="*/ 3758364 h 6208152"/>
              <a:gd name="connsiteX11217" fmla="*/ 5821630 w 13529165"/>
              <a:gd name="connsiteY11217" fmla="*/ 3750940 h 6208152"/>
              <a:gd name="connsiteX11218" fmla="*/ 5873486 w 13529165"/>
              <a:gd name="connsiteY11218" fmla="*/ 3757088 h 6208152"/>
              <a:gd name="connsiteX11219" fmla="*/ 5890445 w 13529165"/>
              <a:gd name="connsiteY11219" fmla="*/ 3760130 h 6208152"/>
              <a:gd name="connsiteX11220" fmla="*/ 5902732 w 13529165"/>
              <a:gd name="connsiteY11220" fmla="*/ 3755567 h 6208152"/>
              <a:gd name="connsiteX11221" fmla="*/ 5909128 w 13529165"/>
              <a:gd name="connsiteY11221" fmla="*/ 3639305 h 6208152"/>
              <a:gd name="connsiteX11222" fmla="*/ 5908474 w 13529165"/>
              <a:gd name="connsiteY11222" fmla="*/ 3561258 h 6208152"/>
              <a:gd name="connsiteX11223" fmla="*/ 5906451 w 13529165"/>
              <a:gd name="connsiteY11223" fmla="*/ 3496079 h 6208152"/>
              <a:gd name="connsiteX11224" fmla="*/ 5898180 w 13529165"/>
              <a:gd name="connsiteY11224" fmla="*/ 3495179 h 6208152"/>
              <a:gd name="connsiteX11225" fmla="*/ 5892468 w 13529165"/>
              <a:gd name="connsiteY11225" fmla="*/ 3495425 h 6208152"/>
              <a:gd name="connsiteX11226" fmla="*/ 5885119 w 13529165"/>
              <a:gd name="connsiteY11226" fmla="*/ 3495703 h 6208152"/>
              <a:gd name="connsiteX11227" fmla="*/ 5836149 w 13529165"/>
              <a:gd name="connsiteY11227" fmla="*/ 3486251 h 6208152"/>
              <a:gd name="connsiteX11228" fmla="*/ 5832162 w 13529165"/>
              <a:gd name="connsiteY11228" fmla="*/ 3489620 h 6208152"/>
              <a:gd name="connsiteX11229" fmla="*/ 5801370 w 13529165"/>
              <a:gd name="connsiteY11229" fmla="*/ 3496815 h 6208152"/>
              <a:gd name="connsiteX11230" fmla="*/ 5777034 w 13529165"/>
              <a:gd name="connsiteY11230" fmla="*/ 3492661 h 6208152"/>
              <a:gd name="connsiteX11231" fmla="*/ 5768941 w 13529165"/>
              <a:gd name="connsiteY11231" fmla="*/ 3486971 h 6208152"/>
              <a:gd name="connsiteX11232" fmla="*/ 5750525 w 13529165"/>
              <a:gd name="connsiteY11232" fmla="*/ 3490029 h 6208152"/>
              <a:gd name="connsiteX11233" fmla="*/ 5733389 w 13529165"/>
              <a:gd name="connsiteY11233" fmla="*/ 3487690 h 6208152"/>
              <a:gd name="connsiteX11234" fmla="*/ 5727468 w 13529165"/>
              <a:gd name="connsiteY11234" fmla="*/ 3492530 h 6208152"/>
              <a:gd name="connsiteX11235" fmla="*/ 5707208 w 13529165"/>
              <a:gd name="connsiteY11235" fmla="*/ 3490683 h 6208152"/>
              <a:gd name="connsiteX11236" fmla="*/ 5654370 w 13529165"/>
              <a:gd name="connsiteY11236" fmla="*/ 3494476 h 6208152"/>
              <a:gd name="connsiteX11237" fmla="*/ 5594333 w 13529165"/>
              <a:gd name="connsiteY11237" fmla="*/ 3479776 h 6208152"/>
              <a:gd name="connsiteX11238" fmla="*/ 5604388 w 13529165"/>
              <a:gd name="connsiteY11238" fmla="*/ 3463391 h 6208152"/>
              <a:gd name="connsiteX11239" fmla="*/ 5623251 w 13529165"/>
              <a:gd name="connsiteY11239" fmla="*/ 3460448 h 6208152"/>
              <a:gd name="connsiteX11240" fmla="*/ 68386 w 13529165"/>
              <a:gd name="connsiteY11240" fmla="*/ 3460448 h 6208152"/>
              <a:gd name="connsiteX11241" fmla="*/ 119647 w 13529165"/>
              <a:gd name="connsiteY11241" fmla="*/ 3463735 h 6208152"/>
              <a:gd name="connsiteX11242" fmla="*/ 150678 w 13529165"/>
              <a:gd name="connsiteY11242" fmla="*/ 3469049 h 6208152"/>
              <a:gd name="connsiteX11243" fmla="*/ 163262 w 13529165"/>
              <a:gd name="connsiteY11243" fmla="*/ 3464372 h 6208152"/>
              <a:gd name="connsiteX11244" fmla="*/ 178167 w 13529165"/>
              <a:gd name="connsiteY11244" fmla="*/ 3468493 h 6208152"/>
              <a:gd name="connsiteX11245" fmla="*/ 182690 w 13529165"/>
              <a:gd name="connsiteY11245" fmla="*/ 3466629 h 6208152"/>
              <a:gd name="connsiteX11246" fmla="*/ 195661 w 13529165"/>
              <a:gd name="connsiteY11246" fmla="*/ 3465108 h 6208152"/>
              <a:gd name="connsiteX11247" fmla="*/ 208602 w 13529165"/>
              <a:gd name="connsiteY11247" fmla="*/ 3466613 h 6208152"/>
              <a:gd name="connsiteX11248" fmla="*/ 210209 w 13529165"/>
              <a:gd name="connsiteY11248" fmla="*/ 3467119 h 6208152"/>
              <a:gd name="connsiteX11249" fmla="*/ 231421 w 13529165"/>
              <a:gd name="connsiteY11249" fmla="*/ 3463620 h 6208152"/>
              <a:gd name="connsiteX11250" fmla="*/ 251503 w 13529165"/>
              <a:gd name="connsiteY11250" fmla="*/ 3465501 h 6208152"/>
              <a:gd name="connsiteX11251" fmla="*/ 255936 w 13529165"/>
              <a:gd name="connsiteY11251" fmla="*/ 3465419 h 6208152"/>
              <a:gd name="connsiteX11252" fmla="*/ 263313 w 13529165"/>
              <a:gd name="connsiteY11252" fmla="*/ 3465272 h 6208152"/>
              <a:gd name="connsiteX11253" fmla="*/ 279409 w 13529165"/>
              <a:gd name="connsiteY11253" fmla="*/ 3468182 h 6208152"/>
              <a:gd name="connsiteX11254" fmla="*/ 290714 w 13529165"/>
              <a:gd name="connsiteY11254" fmla="*/ 3464225 h 6208152"/>
              <a:gd name="connsiteX11255" fmla="*/ 308029 w 13529165"/>
              <a:gd name="connsiteY11255" fmla="*/ 3463375 h 6208152"/>
              <a:gd name="connsiteX11256" fmla="*/ 340487 w 13529165"/>
              <a:gd name="connsiteY11256" fmla="*/ 3465108 h 6208152"/>
              <a:gd name="connsiteX11257" fmla="*/ 387583 w 13529165"/>
              <a:gd name="connsiteY11257" fmla="*/ 3580160 h 6208152"/>
              <a:gd name="connsiteX11258" fmla="*/ 388059 w 13529165"/>
              <a:gd name="connsiteY11258" fmla="*/ 3632045 h 6208152"/>
              <a:gd name="connsiteX11259" fmla="*/ 388148 w 13529165"/>
              <a:gd name="connsiteY11259" fmla="*/ 3624474 h 6208152"/>
              <a:gd name="connsiteX11260" fmla="*/ 396835 w 13529165"/>
              <a:gd name="connsiteY11260" fmla="*/ 3478533 h 6208152"/>
              <a:gd name="connsiteX11261" fmla="*/ 553443 w 13529165"/>
              <a:gd name="connsiteY11261" fmla="*/ 3468231 h 6208152"/>
              <a:gd name="connsiteX11262" fmla="*/ 628266 w 13529165"/>
              <a:gd name="connsiteY11262" fmla="*/ 3470750 h 6208152"/>
              <a:gd name="connsiteX11263" fmla="*/ 647931 w 13529165"/>
              <a:gd name="connsiteY11263" fmla="*/ 3484060 h 6208152"/>
              <a:gd name="connsiteX11264" fmla="*/ 621900 w 13529165"/>
              <a:gd name="connsiteY11264" fmla="*/ 3495899 h 6208152"/>
              <a:gd name="connsiteX11265" fmla="*/ 571739 w 13529165"/>
              <a:gd name="connsiteY11265" fmla="*/ 3497240 h 6208152"/>
              <a:gd name="connsiteX11266" fmla="*/ 463357 w 13529165"/>
              <a:gd name="connsiteY11266" fmla="*/ 3497959 h 6208152"/>
              <a:gd name="connsiteX11267" fmla="*/ 430037 w 13529165"/>
              <a:gd name="connsiteY11267" fmla="*/ 3501606 h 6208152"/>
              <a:gd name="connsiteX11268" fmla="*/ 421142 w 13529165"/>
              <a:gd name="connsiteY11268" fmla="*/ 3504222 h 6208152"/>
              <a:gd name="connsiteX11269" fmla="*/ 418434 w 13529165"/>
              <a:gd name="connsiteY11269" fmla="*/ 3617034 h 6208152"/>
              <a:gd name="connsiteX11270" fmla="*/ 418702 w 13529165"/>
              <a:gd name="connsiteY11270" fmla="*/ 3746100 h 6208152"/>
              <a:gd name="connsiteX11271" fmla="*/ 436642 w 13529165"/>
              <a:gd name="connsiteY11271" fmla="*/ 3750237 h 6208152"/>
              <a:gd name="connsiteX11272" fmla="*/ 489360 w 13529165"/>
              <a:gd name="connsiteY11272" fmla="*/ 3767995 h 6208152"/>
              <a:gd name="connsiteX11273" fmla="*/ 482963 w 13529165"/>
              <a:gd name="connsiteY11273" fmla="*/ 3783088 h 6208152"/>
              <a:gd name="connsiteX11274" fmla="*/ 477341 w 13529165"/>
              <a:gd name="connsiteY11274" fmla="*/ 3785819 h 6208152"/>
              <a:gd name="connsiteX11275" fmla="*/ 481625 w 13529165"/>
              <a:gd name="connsiteY11275" fmla="*/ 3793995 h 6208152"/>
              <a:gd name="connsiteX11276" fmla="*/ 465589 w 13529165"/>
              <a:gd name="connsiteY11276" fmla="*/ 3807518 h 6208152"/>
              <a:gd name="connsiteX11277" fmla="*/ 427270 w 13529165"/>
              <a:gd name="connsiteY11277" fmla="*/ 3811573 h 6208152"/>
              <a:gd name="connsiteX11278" fmla="*/ 369405 w 13529165"/>
              <a:gd name="connsiteY11278" fmla="*/ 3807240 h 6208152"/>
              <a:gd name="connsiteX11279" fmla="*/ 344474 w 13529165"/>
              <a:gd name="connsiteY11279" fmla="*/ 3793815 h 6208152"/>
              <a:gd name="connsiteX11280" fmla="*/ 346854 w 13529165"/>
              <a:gd name="connsiteY11280" fmla="*/ 3787208 h 6208152"/>
              <a:gd name="connsiteX11281" fmla="*/ 336501 w 13529165"/>
              <a:gd name="connsiteY11281" fmla="*/ 3788664 h 6208152"/>
              <a:gd name="connsiteX11282" fmla="*/ 338018 w 13529165"/>
              <a:gd name="connsiteY11282" fmla="*/ 3796529 h 6208152"/>
              <a:gd name="connsiteX11283" fmla="*/ 321892 w 13529165"/>
              <a:gd name="connsiteY11283" fmla="*/ 3806749 h 6208152"/>
              <a:gd name="connsiteX11284" fmla="*/ 304369 w 13529165"/>
              <a:gd name="connsiteY11284" fmla="*/ 3800012 h 6208152"/>
              <a:gd name="connsiteX11285" fmla="*/ 298598 w 13529165"/>
              <a:gd name="connsiteY11285" fmla="*/ 3800683 h 6208152"/>
              <a:gd name="connsiteX11286" fmla="*/ 280361 w 13529165"/>
              <a:gd name="connsiteY11286" fmla="*/ 3792556 h 6208152"/>
              <a:gd name="connsiteX11287" fmla="*/ 281194 w 13529165"/>
              <a:gd name="connsiteY11287" fmla="*/ 3781910 h 6208152"/>
              <a:gd name="connsiteX11288" fmla="*/ 279111 w 13529165"/>
              <a:gd name="connsiteY11288" fmla="*/ 3781943 h 6208152"/>
              <a:gd name="connsiteX11289" fmla="*/ 243321 w 13529165"/>
              <a:gd name="connsiteY11289" fmla="*/ 3775762 h 6208152"/>
              <a:gd name="connsiteX11290" fmla="*/ 239870 w 13529165"/>
              <a:gd name="connsiteY11290" fmla="*/ 3772835 h 6208152"/>
              <a:gd name="connsiteX11291" fmla="*/ 238829 w 13529165"/>
              <a:gd name="connsiteY11291" fmla="*/ 3774912 h 6208152"/>
              <a:gd name="connsiteX11292" fmla="*/ 250283 w 13529165"/>
              <a:gd name="connsiteY11292" fmla="*/ 3783137 h 6208152"/>
              <a:gd name="connsiteX11293" fmla="*/ 247724 w 13529165"/>
              <a:gd name="connsiteY11293" fmla="*/ 3796121 h 6208152"/>
              <a:gd name="connsiteX11294" fmla="*/ 168141 w 13529165"/>
              <a:gd name="connsiteY11294" fmla="*/ 3803986 h 6208152"/>
              <a:gd name="connsiteX11295" fmla="*/ 66869 w 13529165"/>
              <a:gd name="connsiteY11295" fmla="*/ 3801141 h 6208152"/>
              <a:gd name="connsiteX11296" fmla="*/ 15668 w 13529165"/>
              <a:gd name="connsiteY11296" fmla="*/ 3785622 h 6208152"/>
              <a:gd name="connsiteX11297" fmla="*/ 18584 w 13529165"/>
              <a:gd name="connsiteY11297" fmla="*/ 3777708 h 6208152"/>
              <a:gd name="connsiteX11298" fmla="*/ 15549 w 13529165"/>
              <a:gd name="connsiteY11298" fmla="*/ 3775975 h 6208152"/>
              <a:gd name="connsiteX11299" fmla="*/ 7635 w 13529165"/>
              <a:gd name="connsiteY11299" fmla="*/ 3758249 h 6208152"/>
              <a:gd name="connsiteX11300" fmla="*/ 28074 w 13529165"/>
              <a:gd name="connsiteY11300" fmla="*/ 3747490 h 6208152"/>
              <a:gd name="connsiteX11301" fmla="*/ 48483 w 13529165"/>
              <a:gd name="connsiteY11301" fmla="*/ 3750711 h 6208152"/>
              <a:gd name="connsiteX11302" fmla="*/ 57884 w 13529165"/>
              <a:gd name="connsiteY11302" fmla="*/ 3752101 h 6208152"/>
              <a:gd name="connsiteX11303" fmla="*/ 116434 w 13529165"/>
              <a:gd name="connsiteY11303" fmla="*/ 3739673 h 6208152"/>
              <a:gd name="connsiteX11304" fmla="*/ 140294 w 13529165"/>
              <a:gd name="connsiteY11304" fmla="*/ 3743483 h 6208152"/>
              <a:gd name="connsiteX11305" fmla="*/ 150439 w 13529165"/>
              <a:gd name="connsiteY11305" fmla="*/ 3745200 h 6208152"/>
              <a:gd name="connsiteX11306" fmla="*/ 157966 w 13529165"/>
              <a:gd name="connsiteY11306" fmla="*/ 3744334 h 6208152"/>
              <a:gd name="connsiteX11307" fmla="*/ 177483 w 13529165"/>
              <a:gd name="connsiteY11307" fmla="*/ 3741963 h 6208152"/>
              <a:gd name="connsiteX11308" fmla="*/ 210298 w 13529165"/>
              <a:gd name="connsiteY11308" fmla="*/ 3753278 h 6208152"/>
              <a:gd name="connsiteX11309" fmla="*/ 221544 w 13529165"/>
              <a:gd name="connsiteY11309" fmla="*/ 3749812 h 6208152"/>
              <a:gd name="connsiteX11310" fmla="*/ 238770 w 13529165"/>
              <a:gd name="connsiteY11310" fmla="*/ 3758364 h 6208152"/>
              <a:gd name="connsiteX11311" fmla="*/ 266765 w 13529165"/>
              <a:gd name="connsiteY11311" fmla="*/ 3750940 h 6208152"/>
              <a:gd name="connsiteX11312" fmla="*/ 318620 w 13529165"/>
              <a:gd name="connsiteY11312" fmla="*/ 3757088 h 6208152"/>
              <a:gd name="connsiteX11313" fmla="*/ 335578 w 13529165"/>
              <a:gd name="connsiteY11313" fmla="*/ 3760130 h 6208152"/>
              <a:gd name="connsiteX11314" fmla="*/ 347865 w 13529165"/>
              <a:gd name="connsiteY11314" fmla="*/ 3755567 h 6208152"/>
              <a:gd name="connsiteX11315" fmla="*/ 354262 w 13529165"/>
              <a:gd name="connsiteY11315" fmla="*/ 3639305 h 6208152"/>
              <a:gd name="connsiteX11316" fmla="*/ 353608 w 13529165"/>
              <a:gd name="connsiteY11316" fmla="*/ 3561258 h 6208152"/>
              <a:gd name="connsiteX11317" fmla="*/ 351584 w 13529165"/>
              <a:gd name="connsiteY11317" fmla="*/ 3496079 h 6208152"/>
              <a:gd name="connsiteX11318" fmla="*/ 343314 w 13529165"/>
              <a:gd name="connsiteY11318" fmla="*/ 3495179 h 6208152"/>
              <a:gd name="connsiteX11319" fmla="*/ 337601 w 13529165"/>
              <a:gd name="connsiteY11319" fmla="*/ 3495425 h 6208152"/>
              <a:gd name="connsiteX11320" fmla="*/ 330253 w 13529165"/>
              <a:gd name="connsiteY11320" fmla="*/ 3495703 h 6208152"/>
              <a:gd name="connsiteX11321" fmla="*/ 281284 w 13529165"/>
              <a:gd name="connsiteY11321" fmla="*/ 3486251 h 6208152"/>
              <a:gd name="connsiteX11322" fmla="*/ 277296 w 13529165"/>
              <a:gd name="connsiteY11322" fmla="*/ 3489620 h 6208152"/>
              <a:gd name="connsiteX11323" fmla="*/ 246504 w 13529165"/>
              <a:gd name="connsiteY11323" fmla="*/ 3496815 h 6208152"/>
              <a:gd name="connsiteX11324" fmla="*/ 222168 w 13529165"/>
              <a:gd name="connsiteY11324" fmla="*/ 3492661 h 6208152"/>
              <a:gd name="connsiteX11325" fmla="*/ 214076 w 13529165"/>
              <a:gd name="connsiteY11325" fmla="*/ 3486971 h 6208152"/>
              <a:gd name="connsiteX11326" fmla="*/ 195661 w 13529165"/>
              <a:gd name="connsiteY11326" fmla="*/ 3490029 h 6208152"/>
              <a:gd name="connsiteX11327" fmla="*/ 178525 w 13529165"/>
              <a:gd name="connsiteY11327" fmla="*/ 3487690 h 6208152"/>
              <a:gd name="connsiteX11328" fmla="*/ 172604 w 13529165"/>
              <a:gd name="connsiteY11328" fmla="*/ 3492530 h 6208152"/>
              <a:gd name="connsiteX11329" fmla="*/ 152343 w 13529165"/>
              <a:gd name="connsiteY11329" fmla="*/ 3490683 h 6208152"/>
              <a:gd name="connsiteX11330" fmla="*/ 99506 w 13529165"/>
              <a:gd name="connsiteY11330" fmla="*/ 3494476 h 6208152"/>
              <a:gd name="connsiteX11331" fmla="*/ 39469 w 13529165"/>
              <a:gd name="connsiteY11331" fmla="*/ 3479776 h 6208152"/>
              <a:gd name="connsiteX11332" fmla="*/ 49524 w 13529165"/>
              <a:gd name="connsiteY11332" fmla="*/ 3463391 h 6208152"/>
              <a:gd name="connsiteX11333" fmla="*/ 68386 w 13529165"/>
              <a:gd name="connsiteY11333" fmla="*/ 3460448 h 6208152"/>
              <a:gd name="connsiteX11334" fmla="*/ 8254938 w 13529165"/>
              <a:gd name="connsiteY11334" fmla="*/ 3441185 h 6208152"/>
              <a:gd name="connsiteX11335" fmla="*/ 8278466 w 13529165"/>
              <a:gd name="connsiteY11335" fmla="*/ 3446891 h 6208152"/>
              <a:gd name="connsiteX11336" fmla="*/ 8286520 w 13529165"/>
              <a:gd name="connsiteY11336" fmla="*/ 3457685 h 6208152"/>
              <a:gd name="connsiteX11337" fmla="*/ 8293433 w 13529165"/>
              <a:gd name="connsiteY11337" fmla="*/ 3457393 h 6208152"/>
              <a:gd name="connsiteX11338" fmla="*/ 8331610 w 13529165"/>
              <a:gd name="connsiteY11338" fmla="*/ 3484190 h 6208152"/>
              <a:gd name="connsiteX11339" fmla="*/ 8341503 w 13529165"/>
              <a:gd name="connsiteY11339" fmla="*/ 3690516 h 6208152"/>
              <a:gd name="connsiteX11340" fmla="*/ 8324983 w 13529165"/>
              <a:gd name="connsiteY11340" fmla="*/ 3759561 h 6208152"/>
              <a:gd name="connsiteX11341" fmla="*/ 8302723 w 13529165"/>
              <a:gd name="connsiteY11341" fmla="*/ 3758925 h 6208152"/>
              <a:gd name="connsiteX11342" fmla="*/ 8286615 w 13529165"/>
              <a:gd name="connsiteY11342" fmla="*/ 3759028 h 6208152"/>
              <a:gd name="connsiteX11343" fmla="*/ 8281764 w 13529165"/>
              <a:gd name="connsiteY11343" fmla="*/ 3758702 h 6208152"/>
              <a:gd name="connsiteX11344" fmla="*/ 8249643 w 13529165"/>
              <a:gd name="connsiteY11344" fmla="*/ 3763119 h 6208152"/>
              <a:gd name="connsiteX11345" fmla="*/ 8232837 w 13529165"/>
              <a:gd name="connsiteY11345" fmla="*/ 3766419 h 6208152"/>
              <a:gd name="connsiteX11346" fmla="*/ 8242604 w 13529165"/>
              <a:gd name="connsiteY11346" fmla="*/ 3772727 h 6208152"/>
              <a:gd name="connsiteX11347" fmla="*/ 8309541 w 13529165"/>
              <a:gd name="connsiteY11347" fmla="*/ 3779001 h 6208152"/>
              <a:gd name="connsiteX11348" fmla="*/ 8377302 w 13529165"/>
              <a:gd name="connsiteY11348" fmla="*/ 3778296 h 6208152"/>
              <a:gd name="connsiteX11349" fmla="*/ 8429273 w 13529165"/>
              <a:gd name="connsiteY11349" fmla="*/ 3777866 h 6208152"/>
              <a:gd name="connsiteX11350" fmla="*/ 8512730 w 13529165"/>
              <a:gd name="connsiteY11350" fmla="*/ 3783745 h 6208152"/>
              <a:gd name="connsiteX11351" fmla="*/ 8513269 w 13529165"/>
              <a:gd name="connsiteY11351" fmla="*/ 3784312 h 6208152"/>
              <a:gd name="connsiteX11352" fmla="*/ 8516757 w 13529165"/>
              <a:gd name="connsiteY11352" fmla="*/ 3781510 h 6208152"/>
              <a:gd name="connsiteX11353" fmla="*/ 8548402 w 13529165"/>
              <a:gd name="connsiteY11353" fmla="*/ 3772933 h 6208152"/>
              <a:gd name="connsiteX11354" fmla="*/ 8557693 w 13529165"/>
              <a:gd name="connsiteY11354" fmla="*/ 3775237 h 6208152"/>
              <a:gd name="connsiteX11355" fmla="*/ 8575006 w 13529165"/>
              <a:gd name="connsiteY11355" fmla="*/ 3773535 h 6208152"/>
              <a:gd name="connsiteX11356" fmla="*/ 8605922 w 13529165"/>
              <a:gd name="connsiteY11356" fmla="*/ 3769788 h 6208152"/>
              <a:gd name="connsiteX11357" fmla="*/ 8618257 w 13529165"/>
              <a:gd name="connsiteY11357" fmla="*/ 3767828 h 6208152"/>
              <a:gd name="connsiteX11358" fmla="*/ 8632335 w 13529165"/>
              <a:gd name="connsiteY11358" fmla="*/ 3779705 h 6208152"/>
              <a:gd name="connsiteX11359" fmla="*/ 8579445 w 13529165"/>
              <a:gd name="connsiteY11359" fmla="*/ 3801964 h 6208152"/>
              <a:gd name="connsiteX11360" fmla="*/ 8563464 w 13529165"/>
              <a:gd name="connsiteY11360" fmla="*/ 3799489 h 6208152"/>
              <a:gd name="connsiteX11361" fmla="*/ 8555664 w 13529165"/>
              <a:gd name="connsiteY11361" fmla="*/ 3795588 h 6208152"/>
              <a:gd name="connsiteX11362" fmla="*/ 8533975 w 13529165"/>
              <a:gd name="connsiteY11362" fmla="*/ 3802394 h 6208152"/>
              <a:gd name="connsiteX11363" fmla="*/ 8521006 w 13529165"/>
              <a:gd name="connsiteY11363" fmla="*/ 3804508 h 6208152"/>
              <a:gd name="connsiteX11364" fmla="*/ 8511589 w 13529165"/>
              <a:gd name="connsiteY11364" fmla="*/ 3800538 h 6208152"/>
              <a:gd name="connsiteX11365" fmla="*/ 8486697 w 13529165"/>
              <a:gd name="connsiteY11365" fmla="*/ 3806829 h 6208152"/>
              <a:gd name="connsiteX11366" fmla="*/ 8473697 w 13529165"/>
              <a:gd name="connsiteY11366" fmla="*/ 3807138 h 6208152"/>
              <a:gd name="connsiteX11367" fmla="*/ 8284205 w 13529165"/>
              <a:gd name="connsiteY11367" fmla="*/ 3810919 h 6208152"/>
              <a:gd name="connsiteX11368" fmla="*/ 8223737 w 13529165"/>
              <a:gd name="connsiteY11368" fmla="*/ 3799816 h 6208152"/>
              <a:gd name="connsiteX11369" fmla="*/ 8223166 w 13529165"/>
              <a:gd name="connsiteY11369" fmla="*/ 3799283 h 6208152"/>
              <a:gd name="connsiteX11370" fmla="*/ 8221486 w 13529165"/>
              <a:gd name="connsiteY11370" fmla="*/ 3797702 h 6208152"/>
              <a:gd name="connsiteX11371" fmla="*/ 8210070 w 13529165"/>
              <a:gd name="connsiteY11371" fmla="*/ 3804955 h 6208152"/>
              <a:gd name="connsiteX11372" fmla="*/ 8203063 w 13529165"/>
              <a:gd name="connsiteY11372" fmla="*/ 3802652 h 6208152"/>
              <a:gd name="connsiteX11373" fmla="*/ 8202999 w 13529165"/>
              <a:gd name="connsiteY11373" fmla="*/ 3802772 h 6208152"/>
              <a:gd name="connsiteX11374" fmla="*/ 8165012 w 13529165"/>
              <a:gd name="connsiteY11374" fmla="*/ 3812449 h 6208152"/>
              <a:gd name="connsiteX11375" fmla="*/ 8130291 w 13529165"/>
              <a:gd name="connsiteY11375" fmla="*/ 3807551 h 6208152"/>
              <a:gd name="connsiteX11376" fmla="*/ 8082158 w 13529165"/>
              <a:gd name="connsiteY11376" fmla="*/ 3812449 h 6208152"/>
              <a:gd name="connsiteX11377" fmla="*/ 8030250 w 13529165"/>
              <a:gd name="connsiteY11377" fmla="*/ 3803752 h 6208152"/>
              <a:gd name="connsiteX11378" fmla="*/ 8027523 w 13529165"/>
              <a:gd name="connsiteY11378" fmla="*/ 3797358 h 6208152"/>
              <a:gd name="connsiteX11379" fmla="*/ 8032375 w 13529165"/>
              <a:gd name="connsiteY11379" fmla="*/ 3792167 h 6208152"/>
              <a:gd name="connsiteX11380" fmla="*/ 8099692 w 13529165"/>
              <a:gd name="connsiteY11380" fmla="*/ 3783727 h 6208152"/>
              <a:gd name="connsiteX11381" fmla="*/ 8127660 w 13529165"/>
              <a:gd name="connsiteY11381" fmla="*/ 3785635 h 6208152"/>
              <a:gd name="connsiteX11382" fmla="*/ 8161429 w 13529165"/>
              <a:gd name="connsiteY11382" fmla="*/ 3779310 h 6208152"/>
              <a:gd name="connsiteX11383" fmla="*/ 8197958 w 13529165"/>
              <a:gd name="connsiteY11383" fmla="*/ 3785859 h 6208152"/>
              <a:gd name="connsiteX11384" fmla="*/ 8197958 w 13529165"/>
              <a:gd name="connsiteY11384" fmla="*/ 3785309 h 6208152"/>
              <a:gd name="connsiteX11385" fmla="*/ 8203951 w 13529165"/>
              <a:gd name="connsiteY11385" fmla="*/ 3766832 h 6208152"/>
              <a:gd name="connsiteX11386" fmla="*/ 8191140 w 13529165"/>
              <a:gd name="connsiteY11386" fmla="*/ 3764339 h 6208152"/>
              <a:gd name="connsiteX11387" fmla="*/ 8166249 w 13529165"/>
              <a:gd name="connsiteY11387" fmla="*/ 3757842 h 6208152"/>
              <a:gd name="connsiteX11388" fmla="*/ 8161461 w 13529165"/>
              <a:gd name="connsiteY11388" fmla="*/ 3760970 h 6208152"/>
              <a:gd name="connsiteX11389" fmla="*/ 8150109 w 13529165"/>
              <a:gd name="connsiteY11389" fmla="*/ 3763067 h 6208152"/>
              <a:gd name="connsiteX11390" fmla="*/ 8138758 w 13529165"/>
              <a:gd name="connsiteY11390" fmla="*/ 3760970 h 6208152"/>
              <a:gd name="connsiteX11391" fmla="*/ 8130704 w 13529165"/>
              <a:gd name="connsiteY11391" fmla="*/ 3748543 h 6208152"/>
              <a:gd name="connsiteX11392" fmla="*/ 8102927 w 13529165"/>
              <a:gd name="connsiteY11392" fmla="*/ 3741290 h 6208152"/>
              <a:gd name="connsiteX11393" fmla="*/ 8108190 w 13529165"/>
              <a:gd name="connsiteY11393" fmla="*/ 3753356 h 6208152"/>
              <a:gd name="connsiteX11394" fmla="*/ 8095126 w 13529165"/>
              <a:gd name="connsiteY11394" fmla="*/ 3769925 h 6208152"/>
              <a:gd name="connsiteX11395" fmla="*/ 8079938 w 13529165"/>
              <a:gd name="connsiteY11395" fmla="*/ 3758702 h 6208152"/>
              <a:gd name="connsiteX11396" fmla="*/ 8079240 w 13529165"/>
              <a:gd name="connsiteY11396" fmla="*/ 3743593 h 6208152"/>
              <a:gd name="connsiteX11397" fmla="*/ 8091543 w 13529165"/>
              <a:gd name="connsiteY11397" fmla="*/ 3736787 h 6208152"/>
              <a:gd name="connsiteX11398" fmla="*/ 8097980 w 13529165"/>
              <a:gd name="connsiteY11398" fmla="*/ 3738076 h 6208152"/>
              <a:gd name="connsiteX11399" fmla="*/ 8199543 w 13529165"/>
              <a:gd name="connsiteY11399" fmla="*/ 3737405 h 6208152"/>
              <a:gd name="connsiteX11400" fmla="*/ 8264007 w 13529165"/>
              <a:gd name="connsiteY11400" fmla="*/ 3733297 h 6208152"/>
              <a:gd name="connsiteX11401" fmla="*/ 8287440 w 13529165"/>
              <a:gd name="connsiteY11401" fmla="*/ 3731751 h 6208152"/>
              <a:gd name="connsiteX11402" fmla="*/ 8304499 w 13529165"/>
              <a:gd name="connsiteY11402" fmla="*/ 3734518 h 6208152"/>
              <a:gd name="connsiteX11403" fmla="*/ 8307099 w 13529165"/>
              <a:gd name="connsiteY11403" fmla="*/ 3732713 h 6208152"/>
              <a:gd name="connsiteX11404" fmla="*/ 8311094 w 13529165"/>
              <a:gd name="connsiteY11404" fmla="*/ 3624857 h 6208152"/>
              <a:gd name="connsiteX11405" fmla="*/ 8286774 w 13529165"/>
              <a:gd name="connsiteY11405" fmla="*/ 3490515 h 6208152"/>
              <a:gd name="connsiteX11406" fmla="*/ 8260265 w 13529165"/>
              <a:gd name="connsiteY11406" fmla="*/ 3481371 h 6208152"/>
              <a:gd name="connsiteX11407" fmla="*/ 8258934 w 13529165"/>
              <a:gd name="connsiteY11407" fmla="*/ 3472381 h 6208152"/>
              <a:gd name="connsiteX11408" fmla="*/ 8248375 w 13529165"/>
              <a:gd name="connsiteY11408" fmla="*/ 3474856 h 6208152"/>
              <a:gd name="connsiteX11409" fmla="*/ 8225386 w 13529165"/>
              <a:gd name="connsiteY11409" fmla="*/ 3482797 h 6208152"/>
              <a:gd name="connsiteX11410" fmla="*/ 8206392 w 13529165"/>
              <a:gd name="connsiteY11410" fmla="*/ 3481233 h 6208152"/>
              <a:gd name="connsiteX11411" fmla="*/ 8090655 w 13529165"/>
              <a:gd name="connsiteY11411" fmla="*/ 3477332 h 6208152"/>
              <a:gd name="connsiteX11412" fmla="*/ 8003583 w 13529165"/>
              <a:gd name="connsiteY11412" fmla="*/ 3480185 h 6208152"/>
              <a:gd name="connsiteX11413" fmla="*/ 7990393 w 13529165"/>
              <a:gd name="connsiteY11413" fmla="*/ 3480391 h 6208152"/>
              <a:gd name="connsiteX11414" fmla="*/ 7981451 w 13529165"/>
              <a:gd name="connsiteY11414" fmla="*/ 3482282 h 6208152"/>
              <a:gd name="connsiteX11415" fmla="*/ 7947427 w 13529165"/>
              <a:gd name="connsiteY11415" fmla="*/ 3461089 h 6208152"/>
              <a:gd name="connsiteX11416" fmla="*/ 7965057 w 13529165"/>
              <a:gd name="connsiteY11416" fmla="*/ 3445516 h 6208152"/>
              <a:gd name="connsiteX11417" fmla="*/ 7986841 w 13529165"/>
              <a:gd name="connsiteY11417" fmla="*/ 3452804 h 6208152"/>
              <a:gd name="connsiteX11418" fmla="*/ 7987666 w 13529165"/>
              <a:gd name="connsiteY11418" fmla="*/ 3453354 h 6208152"/>
              <a:gd name="connsiteX11419" fmla="*/ 8043917 w 13529165"/>
              <a:gd name="connsiteY11419" fmla="*/ 3443557 h 6208152"/>
              <a:gd name="connsiteX11420" fmla="*/ 8066018 w 13529165"/>
              <a:gd name="connsiteY11420" fmla="*/ 3443952 h 6208152"/>
              <a:gd name="connsiteX11421" fmla="*/ 8129847 w 13529165"/>
              <a:gd name="connsiteY11421" fmla="*/ 3444760 h 6208152"/>
              <a:gd name="connsiteX11422" fmla="*/ 8244379 w 13529165"/>
              <a:gd name="connsiteY11422" fmla="*/ 3442079 h 6208152"/>
              <a:gd name="connsiteX11423" fmla="*/ 8254938 w 13529165"/>
              <a:gd name="connsiteY11423" fmla="*/ 3441185 h 6208152"/>
              <a:gd name="connsiteX11424" fmla="*/ 3786285 w 13529165"/>
              <a:gd name="connsiteY11424" fmla="*/ 3441185 h 6208152"/>
              <a:gd name="connsiteX11425" fmla="*/ 3809805 w 13529165"/>
              <a:gd name="connsiteY11425" fmla="*/ 3446891 h 6208152"/>
              <a:gd name="connsiteX11426" fmla="*/ 3817862 w 13529165"/>
              <a:gd name="connsiteY11426" fmla="*/ 3457685 h 6208152"/>
              <a:gd name="connsiteX11427" fmla="*/ 3824769 w 13529165"/>
              <a:gd name="connsiteY11427" fmla="*/ 3457393 h 6208152"/>
              <a:gd name="connsiteX11428" fmla="*/ 3862934 w 13529165"/>
              <a:gd name="connsiteY11428" fmla="*/ 3484190 h 6208152"/>
              <a:gd name="connsiteX11429" fmla="*/ 3872825 w 13529165"/>
              <a:gd name="connsiteY11429" fmla="*/ 3690516 h 6208152"/>
              <a:gd name="connsiteX11430" fmla="*/ 3856312 w 13529165"/>
              <a:gd name="connsiteY11430" fmla="*/ 3759561 h 6208152"/>
              <a:gd name="connsiteX11431" fmla="*/ 3834056 w 13529165"/>
              <a:gd name="connsiteY11431" fmla="*/ 3758925 h 6208152"/>
              <a:gd name="connsiteX11432" fmla="*/ 3817954 w 13529165"/>
              <a:gd name="connsiteY11432" fmla="*/ 3759028 h 6208152"/>
              <a:gd name="connsiteX11433" fmla="*/ 3813102 w 13529165"/>
              <a:gd name="connsiteY11433" fmla="*/ 3758702 h 6208152"/>
              <a:gd name="connsiteX11434" fmla="*/ 3780989 w 13529165"/>
              <a:gd name="connsiteY11434" fmla="*/ 3763119 h 6208152"/>
              <a:gd name="connsiteX11435" fmla="*/ 3764188 w 13529165"/>
              <a:gd name="connsiteY11435" fmla="*/ 3766419 h 6208152"/>
              <a:gd name="connsiteX11436" fmla="*/ 3773952 w 13529165"/>
              <a:gd name="connsiteY11436" fmla="*/ 3772727 h 6208152"/>
              <a:gd name="connsiteX11437" fmla="*/ 3840872 w 13529165"/>
              <a:gd name="connsiteY11437" fmla="*/ 3779001 h 6208152"/>
              <a:gd name="connsiteX11438" fmla="*/ 3908616 w 13529165"/>
              <a:gd name="connsiteY11438" fmla="*/ 3778296 h 6208152"/>
              <a:gd name="connsiteX11439" fmla="*/ 3960570 w 13529165"/>
              <a:gd name="connsiteY11439" fmla="*/ 3777866 h 6208152"/>
              <a:gd name="connsiteX11440" fmla="*/ 4044004 w 13529165"/>
              <a:gd name="connsiteY11440" fmla="*/ 3783745 h 6208152"/>
              <a:gd name="connsiteX11441" fmla="*/ 4044543 w 13529165"/>
              <a:gd name="connsiteY11441" fmla="*/ 3784312 h 6208152"/>
              <a:gd name="connsiteX11442" fmla="*/ 4048032 w 13529165"/>
              <a:gd name="connsiteY11442" fmla="*/ 3781510 h 6208152"/>
              <a:gd name="connsiteX11443" fmla="*/ 4079670 w 13529165"/>
              <a:gd name="connsiteY11443" fmla="*/ 3772933 h 6208152"/>
              <a:gd name="connsiteX11444" fmla="*/ 4088955 w 13529165"/>
              <a:gd name="connsiteY11444" fmla="*/ 3775237 h 6208152"/>
              <a:gd name="connsiteX11445" fmla="*/ 4106264 w 13529165"/>
              <a:gd name="connsiteY11445" fmla="*/ 3773535 h 6208152"/>
              <a:gd name="connsiteX11446" fmla="*/ 4137175 w 13529165"/>
              <a:gd name="connsiteY11446" fmla="*/ 3769788 h 6208152"/>
              <a:gd name="connsiteX11447" fmla="*/ 4149508 w 13529165"/>
              <a:gd name="connsiteY11447" fmla="*/ 3767828 h 6208152"/>
              <a:gd name="connsiteX11448" fmla="*/ 4163581 w 13529165"/>
              <a:gd name="connsiteY11448" fmla="*/ 3779705 h 6208152"/>
              <a:gd name="connsiteX11449" fmla="*/ 4110703 w 13529165"/>
              <a:gd name="connsiteY11449" fmla="*/ 3801964 h 6208152"/>
              <a:gd name="connsiteX11450" fmla="*/ 4094726 w 13529165"/>
              <a:gd name="connsiteY11450" fmla="*/ 3799489 h 6208152"/>
              <a:gd name="connsiteX11451" fmla="*/ 4086925 w 13529165"/>
              <a:gd name="connsiteY11451" fmla="*/ 3795588 h 6208152"/>
              <a:gd name="connsiteX11452" fmla="*/ 4065244 w 13529165"/>
              <a:gd name="connsiteY11452" fmla="*/ 3802394 h 6208152"/>
              <a:gd name="connsiteX11453" fmla="*/ 4052280 w 13529165"/>
              <a:gd name="connsiteY11453" fmla="*/ 3804508 h 6208152"/>
              <a:gd name="connsiteX11454" fmla="*/ 4042863 w 13529165"/>
              <a:gd name="connsiteY11454" fmla="*/ 3800538 h 6208152"/>
              <a:gd name="connsiteX11455" fmla="*/ 4017981 w 13529165"/>
              <a:gd name="connsiteY11455" fmla="*/ 3806829 h 6208152"/>
              <a:gd name="connsiteX11456" fmla="*/ 4004985 w 13529165"/>
              <a:gd name="connsiteY11456" fmla="*/ 3807138 h 6208152"/>
              <a:gd name="connsiteX11457" fmla="*/ 3815545 w 13529165"/>
              <a:gd name="connsiteY11457" fmla="*/ 3810919 h 6208152"/>
              <a:gd name="connsiteX11458" fmla="*/ 3755090 w 13529165"/>
              <a:gd name="connsiteY11458" fmla="*/ 3799816 h 6208152"/>
              <a:gd name="connsiteX11459" fmla="*/ 3754518 w 13529165"/>
              <a:gd name="connsiteY11459" fmla="*/ 3799283 h 6208152"/>
              <a:gd name="connsiteX11460" fmla="*/ 3752839 w 13529165"/>
              <a:gd name="connsiteY11460" fmla="*/ 3797702 h 6208152"/>
              <a:gd name="connsiteX11461" fmla="*/ 3741427 w 13529165"/>
              <a:gd name="connsiteY11461" fmla="*/ 3804955 h 6208152"/>
              <a:gd name="connsiteX11462" fmla="*/ 3734421 w 13529165"/>
              <a:gd name="connsiteY11462" fmla="*/ 3802652 h 6208152"/>
              <a:gd name="connsiteX11463" fmla="*/ 3734358 w 13529165"/>
              <a:gd name="connsiteY11463" fmla="*/ 3802772 h 6208152"/>
              <a:gd name="connsiteX11464" fmla="*/ 3696379 w 13529165"/>
              <a:gd name="connsiteY11464" fmla="*/ 3812449 h 6208152"/>
              <a:gd name="connsiteX11465" fmla="*/ 3661666 w 13529165"/>
              <a:gd name="connsiteY11465" fmla="*/ 3807551 h 6208152"/>
              <a:gd name="connsiteX11466" fmla="*/ 3613542 w 13529165"/>
              <a:gd name="connsiteY11466" fmla="*/ 3812449 h 6208152"/>
              <a:gd name="connsiteX11467" fmla="*/ 3561649 w 13529165"/>
              <a:gd name="connsiteY11467" fmla="*/ 3803752 h 6208152"/>
              <a:gd name="connsiteX11468" fmla="*/ 3558923 w 13529165"/>
              <a:gd name="connsiteY11468" fmla="*/ 3797358 h 6208152"/>
              <a:gd name="connsiteX11469" fmla="*/ 3563773 w 13529165"/>
              <a:gd name="connsiteY11469" fmla="*/ 3792167 h 6208152"/>
              <a:gd name="connsiteX11470" fmla="*/ 3631072 w 13529165"/>
              <a:gd name="connsiteY11470" fmla="*/ 3783727 h 6208152"/>
              <a:gd name="connsiteX11471" fmla="*/ 3659036 w 13529165"/>
              <a:gd name="connsiteY11471" fmla="*/ 3785635 h 6208152"/>
              <a:gd name="connsiteX11472" fmla="*/ 3692796 w 13529165"/>
              <a:gd name="connsiteY11472" fmla="*/ 3779310 h 6208152"/>
              <a:gd name="connsiteX11473" fmla="*/ 3729318 w 13529165"/>
              <a:gd name="connsiteY11473" fmla="*/ 3785859 h 6208152"/>
              <a:gd name="connsiteX11474" fmla="*/ 3729318 w 13529165"/>
              <a:gd name="connsiteY11474" fmla="*/ 3785309 h 6208152"/>
              <a:gd name="connsiteX11475" fmla="*/ 3735308 w 13529165"/>
              <a:gd name="connsiteY11475" fmla="*/ 3766832 h 6208152"/>
              <a:gd name="connsiteX11476" fmla="*/ 3722501 w 13529165"/>
              <a:gd name="connsiteY11476" fmla="*/ 3764339 h 6208152"/>
              <a:gd name="connsiteX11477" fmla="*/ 3697617 w 13529165"/>
              <a:gd name="connsiteY11477" fmla="*/ 3757842 h 6208152"/>
              <a:gd name="connsiteX11478" fmla="*/ 3692829 w 13529165"/>
              <a:gd name="connsiteY11478" fmla="*/ 3760970 h 6208152"/>
              <a:gd name="connsiteX11479" fmla="*/ 3681482 w 13529165"/>
              <a:gd name="connsiteY11479" fmla="*/ 3763067 h 6208152"/>
              <a:gd name="connsiteX11480" fmla="*/ 3670131 w 13529165"/>
              <a:gd name="connsiteY11480" fmla="*/ 3760970 h 6208152"/>
              <a:gd name="connsiteX11481" fmla="*/ 3662079 w 13529165"/>
              <a:gd name="connsiteY11481" fmla="*/ 3748543 h 6208152"/>
              <a:gd name="connsiteX11482" fmla="*/ 3634308 w 13529165"/>
              <a:gd name="connsiteY11482" fmla="*/ 3741290 h 6208152"/>
              <a:gd name="connsiteX11483" fmla="*/ 3639570 w 13529165"/>
              <a:gd name="connsiteY11483" fmla="*/ 3753356 h 6208152"/>
              <a:gd name="connsiteX11484" fmla="*/ 3626509 w 13529165"/>
              <a:gd name="connsiteY11484" fmla="*/ 3769925 h 6208152"/>
              <a:gd name="connsiteX11485" fmla="*/ 3611324 w 13529165"/>
              <a:gd name="connsiteY11485" fmla="*/ 3758702 h 6208152"/>
              <a:gd name="connsiteX11486" fmla="*/ 3610625 w 13529165"/>
              <a:gd name="connsiteY11486" fmla="*/ 3743593 h 6208152"/>
              <a:gd name="connsiteX11487" fmla="*/ 3622926 w 13529165"/>
              <a:gd name="connsiteY11487" fmla="*/ 3736787 h 6208152"/>
              <a:gd name="connsiteX11488" fmla="*/ 3629363 w 13529165"/>
              <a:gd name="connsiteY11488" fmla="*/ 3738076 h 6208152"/>
              <a:gd name="connsiteX11489" fmla="*/ 3730902 w 13529165"/>
              <a:gd name="connsiteY11489" fmla="*/ 3737405 h 6208152"/>
              <a:gd name="connsiteX11490" fmla="*/ 3795351 w 13529165"/>
              <a:gd name="connsiteY11490" fmla="*/ 3733297 h 6208152"/>
              <a:gd name="connsiteX11491" fmla="*/ 3818778 w 13529165"/>
              <a:gd name="connsiteY11491" fmla="*/ 3731751 h 6208152"/>
              <a:gd name="connsiteX11492" fmla="*/ 3835833 w 13529165"/>
              <a:gd name="connsiteY11492" fmla="*/ 3734518 h 6208152"/>
              <a:gd name="connsiteX11493" fmla="*/ 3838431 w 13529165"/>
              <a:gd name="connsiteY11493" fmla="*/ 3732713 h 6208152"/>
              <a:gd name="connsiteX11494" fmla="*/ 3842426 w 13529165"/>
              <a:gd name="connsiteY11494" fmla="*/ 3624857 h 6208152"/>
              <a:gd name="connsiteX11495" fmla="*/ 3818114 w 13529165"/>
              <a:gd name="connsiteY11495" fmla="*/ 3490515 h 6208152"/>
              <a:gd name="connsiteX11496" fmla="*/ 3791610 w 13529165"/>
              <a:gd name="connsiteY11496" fmla="*/ 3481371 h 6208152"/>
              <a:gd name="connsiteX11497" fmla="*/ 3790279 w 13529165"/>
              <a:gd name="connsiteY11497" fmla="*/ 3472381 h 6208152"/>
              <a:gd name="connsiteX11498" fmla="*/ 3779721 w 13529165"/>
              <a:gd name="connsiteY11498" fmla="*/ 3474856 h 6208152"/>
              <a:gd name="connsiteX11499" fmla="*/ 3756739 w 13529165"/>
              <a:gd name="connsiteY11499" fmla="*/ 3482797 h 6208152"/>
              <a:gd name="connsiteX11500" fmla="*/ 3737749 w 13529165"/>
              <a:gd name="connsiteY11500" fmla="*/ 3481233 h 6208152"/>
              <a:gd name="connsiteX11501" fmla="*/ 3622037 w 13529165"/>
              <a:gd name="connsiteY11501" fmla="*/ 3477332 h 6208152"/>
              <a:gd name="connsiteX11502" fmla="*/ 3534985 w 13529165"/>
              <a:gd name="connsiteY11502" fmla="*/ 3480185 h 6208152"/>
              <a:gd name="connsiteX11503" fmla="*/ 3521798 w 13529165"/>
              <a:gd name="connsiteY11503" fmla="*/ 3480391 h 6208152"/>
              <a:gd name="connsiteX11504" fmla="*/ 3512858 w 13529165"/>
              <a:gd name="connsiteY11504" fmla="*/ 3482282 h 6208152"/>
              <a:gd name="connsiteX11505" fmla="*/ 3478849 w 13529165"/>
              <a:gd name="connsiteY11505" fmla="*/ 3461089 h 6208152"/>
              <a:gd name="connsiteX11506" fmla="*/ 3496472 w 13529165"/>
              <a:gd name="connsiteY11506" fmla="*/ 3445516 h 6208152"/>
              <a:gd name="connsiteX11507" fmla="*/ 3518248 w 13529165"/>
              <a:gd name="connsiteY11507" fmla="*/ 3452804 h 6208152"/>
              <a:gd name="connsiteX11508" fmla="*/ 3519071 w 13529165"/>
              <a:gd name="connsiteY11508" fmla="*/ 3453354 h 6208152"/>
              <a:gd name="connsiteX11509" fmla="*/ 3575311 w 13529165"/>
              <a:gd name="connsiteY11509" fmla="*/ 3443557 h 6208152"/>
              <a:gd name="connsiteX11510" fmla="*/ 3597407 w 13529165"/>
              <a:gd name="connsiteY11510" fmla="*/ 3443952 h 6208152"/>
              <a:gd name="connsiteX11511" fmla="*/ 3661224 w 13529165"/>
              <a:gd name="connsiteY11511" fmla="*/ 3444760 h 6208152"/>
              <a:gd name="connsiteX11512" fmla="*/ 3775727 w 13529165"/>
              <a:gd name="connsiteY11512" fmla="*/ 3442079 h 6208152"/>
              <a:gd name="connsiteX11513" fmla="*/ 3786285 w 13529165"/>
              <a:gd name="connsiteY11513" fmla="*/ 3441185 h 6208152"/>
              <a:gd name="connsiteX11514" fmla="*/ 10098457 w 13529165"/>
              <a:gd name="connsiteY11514" fmla="*/ 3434484 h 6208152"/>
              <a:gd name="connsiteX11515" fmla="*/ 10096345 w 13529165"/>
              <a:gd name="connsiteY11515" fmla="*/ 3434638 h 6208152"/>
              <a:gd name="connsiteX11516" fmla="*/ 10092202 w 13529165"/>
              <a:gd name="connsiteY11516" fmla="*/ 3434515 h 6208152"/>
              <a:gd name="connsiteX11517" fmla="*/ 10094883 w 13529165"/>
              <a:gd name="connsiteY11517" fmla="*/ 3439831 h 6208152"/>
              <a:gd name="connsiteX11518" fmla="*/ 10096264 w 13529165"/>
              <a:gd name="connsiteY11518" fmla="*/ 3438694 h 6208152"/>
              <a:gd name="connsiteX11519" fmla="*/ 10098457 w 13529165"/>
              <a:gd name="connsiteY11519" fmla="*/ 3434484 h 6208152"/>
              <a:gd name="connsiteX11520" fmla="*/ 5629280 w 13529165"/>
              <a:gd name="connsiteY11520" fmla="*/ 3434484 h 6208152"/>
              <a:gd name="connsiteX11521" fmla="*/ 5627168 w 13529165"/>
              <a:gd name="connsiteY11521" fmla="*/ 3434638 h 6208152"/>
              <a:gd name="connsiteX11522" fmla="*/ 5623025 w 13529165"/>
              <a:gd name="connsiteY11522" fmla="*/ 3434515 h 6208152"/>
              <a:gd name="connsiteX11523" fmla="*/ 5625705 w 13529165"/>
              <a:gd name="connsiteY11523" fmla="*/ 3439831 h 6208152"/>
              <a:gd name="connsiteX11524" fmla="*/ 5627086 w 13529165"/>
              <a:gd name="connsiteY11524" fmla="*/ 3438694 h 6208152"/>
              <a:gd name="connsiteX11525" fmla="*/ 5629280 w 13529165"/>
              <a:gd name="connsiteY11525" fmla="*/ 3434484 h 6208152"/>
              <a:gd name="connsiteX11526" fmla="*/ 8933086 w 13529165"/>
              <a:gd name="connsiteY11526" fmla="*/ 3428926 h 6208152"/>
              <a:gd name="connsiteX11527" fmla="*/ 8973389 w 13529165"/>
              <a:gd name="connsiteY11527" fmla="*/ 3435013 h 6208152"/>
              <a:gd name="connsiteX11528" fmla="*/ 9097217 w 13529165"/>
              <a:gd name="connsiteY11528" fmla="*/ 3428926 h 6208152"/>
              <a:gd name="connsiteX11529" fmla="*/ 9224784 w 13529165"/>
              <a:gd name="connsiteY11529" fmla="*/ 3438613 h 6208152"/>
              <a:gd name="connsiteX11530" fmla="*/ 9227906 w 13529165"/>
              <a:gd name="connsiteY11530" fmla="*/ 3443874 h 6208152"/>
              <a:gd name="connsiteX11531" fmla="*/ 9224866 w 13529165"/>
              <a:gd name="connsiteY11531" fmla="*/ 3449377 h 6208152"/>
              <a:gd name="connsiteX11532" fmla="*/ 9097217 w 13529165"/>
              <a:gd name="connsiteY11532" fmla="*/ 3459028 h 6208152"/>
              <a:gd name="connsiteX11533" fmla="*/ 8976594 w 13529165"/>
              <a:gd name="connsiteY11533" fmla="*/ 3454284 h 6208152"/>
              <a:gd name="connsiteX11534" fmla="*/ 8956833 w 13529165"/>
              <a:gd name="connsiteY11534" fmla="*/ 3460393 h 6208152"/>
              <a:gd name="connsiteX11535" fmla="*/ 8934195 w 13529165"/>
              <a:gd name="connsiteY11535" fmla="*/ 3458622 h 6208152"/>
              <a:gd name="connsiteX11536" fmla="*/ 8897055 w 13529165"/>
              <a:gd name="connsiteY11536" fmla="*/ 3451672 h 6208152"/>
              <a:gd name="connsiteX11537" fmla="*/ 8733047 w 13529165"/>
              <a:gd name="connsiteY11537" fmla="*/ 3462340 h 6208152"/>
              <a:gd name="connsiteX11538" fmla="*/ 8409385 w 13529165"/>
              <a:gd name="connsiteY11538" fmla="*/ 3467601 h 6208152"/>
              <a:gd name="connsiteX11539" fmla="*/ 8365959 w 13529165"/>
              <a:gd name="connsiteY11539" fmla="*/ 3488008 h 6208152"/>
              <a:gd name="connsiteX11540" fmla="*/ 8362796 w 13529165"/>
              <a:gd name="connsiteY11540" fmla="*/ 3500846 h 6208152"/>
              <a:gd name="connsiteX11541" fmla="*/ 8367233 w 13529165"/>
              <a:gd name="connsiteY11541" fmla="*/ 3514436 h 6208152"/>
              <a:gd name="connsiteX11542" fmla="*/ 8363001 w 13529165"/>
              <a:gd name="connsiteY11542" fmla="*/ 3530321 h 6208152"/>
              <a:gd name="connsiteX11543" fmla="*/ 8356551 w 13529165"/>
              <a:gd name="connsiteY11543" fmla="*/ 3533737 h 6208152"/>
              <a:gd name="connsiteX11544" fmla="*/ 8366124 w 13529165"/>
              <a:gd name="connsiteY11544" fmla="*/ 3560917 h 6208152"/>
              <a:gd name="connsiteX11545" fmla="*/ 8354209 w 13529165"/>
              <a:gd name="connsiteY11545" fmla="*/ 3588289 h 6208152"/>
              <a:gd name="connsiteX11546" fmla="*/ 8342747 w 13529165"/>
              <a:gd name="connsiteY11546" fmla="*/ 3576492 h 6208152"/>
              <a:gd name="connsiteX11547" fmla="*/ 8342747 w 13529165"/>
              <a:gd name="connsiteY11547" fmla="*/ 3545342 h 6208152"/>
              <a:gd name="connsiteX11548" fmla="*/ 8352484 w 13529165"/>
              <a:gd name="connsiteY11548" fmla="*/ 3533670 h 6208152"/>
              <a:gd name="connsiteX11549" fmla="*/ 8346074 w 13529165"/>
              <a:gd name="connsiteY11549" fmla="*/ 3530077 h 6208152"/>
              <a:gd name="connsiteX11550" fmla="*/ 8343404 w 13529165"/>
              <a:gd name="connsiteY11550" fmla="*/ 3507427 h 6208152"/>
              <a:gd name="connsiteX11551" fmla="*/ 8345664 w 13529165"/>
              <a:gd name="connsiteY11551" fmla="*/ 3503059 h 6208152"/>
              <a:gd name="connsiteX11552" fmla="*/ 8341761 w 13529165"/>
              <a:gd name="connsiteY11552" fmla="*/ 3481184 h 6208152"/>
              <a:gd name="connsiteX11553" fmla="*/ 8381325 w 13529165"/>
              <a:gd name="connsiteY11553" fmla="*/ 3437971 h 6208152"/>
              <a:gd name="connsiteX11554" fmla="*/ 8740483 w 13529165"/>
              <a:gd name="connsiteY11554" fmla="*/ 3431634 h 6208152"/>
              <a:gd name="connsiteX11555" fmla="*/ 8892043 w 13529165"/>
              <a:gd name="connsiteY11555" fmla="*/ 3435662 h 6208152"/>
              <a:gd name="connsiteX11556" fmla="*/ 8933086 w 13529165"/>
              <a:gd name="connsiteY11556" fmla="*/ 3428926 h 6208152"/>
              <a:gd name="connsiteX11557" fmla="*/ 4464255 w 13529165"/>
              <a:gd name="connsiteY11557" fmla="*/ 3428926 h 6208152"/>
              <a:gd name="connsiteX11558" fmla="*/ 4504546 w 13529165"/>
              <a:gd name="connsiteY11558" fmla="*/ 3435013 h 6208152"/>
              <a:gd name="connsiteX11559" fmla="*/ 4628315 w 13529165"/>
              <a:gd name="connsiteY11559" fmla="*/ 3428926 h 6208152"/>
              <a:gd name="connsiteX11560" fmla="*/ 4755846 w 13529165"/>
              <a:gd name="connsiteY11560" fmla="*/ 3438613 h 6208152"/>
              <a:gd name="connsiteX11561" fmla="*/ 4758968 w 13529165"/>
              <a:gd name="connsiteY11561" fmla="*/ 3443874 h 6208152"/>
              <a:gd name="connsiteX11562" fmla="*/ 4755928 w 13529165"/>
              <a:gd name="connsiteY11562" fmla="*/ 3449377 h 6208152"/>
              <a:gd name="connsiteX11563" fmla="*/ 4628315 w 13529165"/>
              <a:gd name="connsiteY11563" fmla="*/ 3459028 h 6208152"/>
              <a:gd name="connsiteX11564" fmla="*/ 4507749 w 13529165"/>
              <a:gd name="connsiteY11564" fmla="*/ 3454284 h 6208152"/>
              <a:gd name="connsiteX11565" fmla="*/ 4487999 w 13529165"/>
              <a:gd name="connsiteY11565" fmla="*/ 3460393 h 6208152"/>
              <a:gd name="connsiteX11566" fmla="*/ 4465363 w 13529165"/>
              <a:gd name="connsiteY11566" fmla="*/ 3458622 h 6208152"/>
              <a:gd name="connsiteX11567" fmla="*/ 4428233 w 13529165"/>
              <a:gd name="connsiteY11567" fmla="*/ 3451672 h 6208152"/>
              <a:gd name="connsiteX11568" fmla="*/ 4264267 w 13529165"/>
              <a:gd name="connsiteY11568" fmla="*/ 3462340 h 6208152"/>
              <a:gd name="connsiteX11569" fmla="*/ 3940685 w 13529165"/>
              <a:gd name="connsiteY11569" fmla="*/ 3467601 h 6208152"/>
              <a:gd name="connsiteX11570" fmla="*/ 3897274 w 13529165"/>
              <a:gd name="connsiteY11570" fmla="*/ 3488008 h 6208152"/>
              <a:gd name="connsiteX11571" fmla="*/ 3894110 w 13529165"/>
              <a:gd name="connsiteY11571" fmla="*/ 3500846 h 6208152"/>
              <a:gd name="connsiteX11572" fmla="*/ 3898547 w 13529165"/>
              <a:gd name="connsiteY11572" fmla="*/ 3514436 h 6208152"/>
              <a:gd name="connsiteX11573" fmla="*/ 3894318 w 13529165"/>
              <a:gd name="connsiteY11573" fmla="*/ 3530321 h 6208152"/>
              <a:gd name="connsiteX11574" fmla="*/ 3887868 w 13529165"/>
              <a:gd name="connsiteY11574" fmla="*/ 3533737 h 6208152"/>
              <a:gd name="connsiteX11575" fmla="*/ 3897437 w 13529165"/>
              <a:gd name="connsiteY11575" fmla="*/ 3560917 h 6208152"/>
              <a:gd name="connsiteX11576" fmla="*/ 3885526 w 13529165"/>
              <a:gd name="connsiteY11576" fmla="*/ 3588289 h 6208152"/>
              <a:gd name="connsiteX11577" fmla="*/ 3874068 w 13529165"/>
              <a:gd name="connsiteY11577" fmla="*/ 3576492 h 6208152"/>
              <a:gd name="connsiteX11578" fmla="*/ 3874068 w 13529165"/>
              <a:gd name="connsiteY11578" fmla="*/ 3545342 h 6208152"/>
              <a:gd name="connsiteX11579" fmla="*/ 3883802 w 13529165"/>
              <a:gd name="connsiteY11579" fmla="*/ 3533670 h 6208152"/>
              <a:gd name="connsiteX11580" fmla="*/ 3877395 w 13529165"/>
              <a:gd name="connsiteY11580" fmla="*/ 3530077 h 6208152"/>
              <a:gd name="connsiteX11581" fmla="*/ 3874725 w 13529165"/>
              <a:gd name="connsiteY11581" fmla="*/ 3507427 h 6208152"/>
              <a:gd name="connsiteX11582" fmla="*/ 3876985 w 13529165"/>
              <a:gd name="connsiteY11582" fmla="*/ 3503059 h 6208152"/>
              <a:gd name="connsiteX11583" fmla="*/ 3873082 w 13529165"/>
              <a:gd name="connsiteY11583" fmla="*/ 3481184 h 6208152"/>
              <a:gd name="connsiteX11584" fmla="*/ 3912638 w 13529165"/>
              <a:gd name="connsiteY11584" fmla="*/ 3437971 h 6208152"/>
              <a:gd name="connsiteX11585" fmla="*/ 4271702 w 13529165"/>
              <a:gd name="connsiteY11585" fmla="*/ 3431634 h 6208152"/>
              <a:gd name="connsiteX11586" fmla="*/ 4423224 w 13529165"/>
              <a:gd name="connsiteY11586" fmla="*/ 3435662 h 6208152"/>
              <a:gd name="connsiteX11587" fmla="*/ 4464255 w 13529165"/>
              <a:gd name="connsiteY11587" fmla="*/ 3428926 h 6208152"/>
              <a:gd name="connsiteX11588" fmla="*/ 11757425 w 13529165"/>
              <a:gd name="connsiteY11588" fmla="*/ 3428780 h 6208152"/>
              <a:gd name="connsiteX11589" fmla="*/ 11757263 w 13529165"/>
              <a:gd name="connsiteY11589" fmla="*/ 3429093 h 6208152"/>
              <a:gd name="connsiteX11590" fmla="*/ 11757729 w 13529165"/>
              <a:gd name="connsiteY11590" fmla="*/ 3430590 h 6208152"/>
              <a:gd name="connsiteX11591" fmla="*/ 11758620 w 13529165"/>
              <a:gd name="connsiteY11591" fmla="*/ 3429576 h 6208152"/>
              <a:gd name="connsiteX11592" fmla="*/ 11757425 w 13529165"/>
              <a:gd name="connsiteY11592" fmla="*/ 3428780 h 6208152"/>
              <a:gd name="connsiteX11593" fmla="*/ 7288247 w 13529165"/>
              <a:gd name="connsiteY11593" fmla="*/ 3428779 h 6208152"/>
              <a:gd name="connsiteX11594" fmla="*/ 7288085 w 13529165"/>
              <a:gd name="connsiteY11594" fmla="*/ 3429092 h 6208152"/>
              <a:gd name="connsiteX11595" fmla="*/ 7288552 w 13529165"/>
              <a:gd name="connsiteY11595" fmla="*/ 3430589 h 6208152"/>
              <a:gd name="connsiteX11596" fmla="*/ 7289442 w 13529165"/>
              <a:gd name="connsiteY11596" fmla="*/ 3429575 h 6208152"/>
              <a:gd name="connsiteX11597" fmla="*/ 7288247 w 13529165"/>
              <a:gd name="connsiteY11597" fmla="*/ 3428779 h 6208152"/>
              <a:gd name="connsiteX11598" fmla="*/ 1733373 w 13529165"/>
              <a:gd name="connsiteY11598" fmla="*/ 3428779 h 6208152"/>
              <a:gd name="connsiteX11599" fmla="*/ 1733212 w 13529165"/>
              <a:gd name="connsiteY11599" fmla="*/ 3429092 h 6208152"/>
              <a:gd name="connsiteX11600" fmla="*/ 1733678 w 13529165"/>
              <a:gd name="connsiteY11600" fmla="*/ 3430589 h 6208152"/>
              <a:gd name="connsiteX11601" fmla="*/ 1734568 w 13529165"/>
              <a:gd name="connsiteY11601" fmla="*/ 3429575 h 6208152"/>
              <a:gd name="connsiteX11602" fmla="*/ 1733373 w 13529165"/>
              <a:gd name="connsiteY11602" fmla="*/ 3428779 h 6208152"/>
              <a:gd name="connsiteX11603" fmla="*/ 10095533 w 13529165"/>
              <a:gd name="connsiteY11603" fmla="*/ 3425481 h 6208152"/>
              <a:gd name="connsiteX11604" fmla="*/ 10092609 w 13529165"/>
              <a:gd name="connsiteY11604" fmla="*/ 3429937 h 6208152"/>
              <a:gd name="connsiteX11605" fmla="*/ 10098376 w 13529165"/>
              <a:gd name="connsiteY11605" fmla="*/ 3430520 h 6208152"/>
              <a:gd name="connsiteX11606" fmla="*/ 10098295 w 13529165"/>
              <a:gd name="connsiteY11606" fmla="*/ 3429783 h 6208152"/>
              <a:gd name="connsiteX11607" fmla="*/ 10095533 w 13529165"/>
              <a:gd name="connsiteY11607" fmla="*/ 3425481 h 6208152"/>
              <a:gd name="connsiteX11608" fmla="*/ 5626355 w 13529165"/>
              <a:gd name="connsiteY11608" fmla="*/ 3425481 h 6208152"/>
              <a:gd name="connsiteX11609" fmla="*/ 5623431 w 13529165"/>
              <a:gd name="connsiteY11609" fmla="*/ 3429937 h 6208152"/>
              <a:gd name="connsiteX11610" fmla="*/ 5629199 w 13529165"/>
              <a:gd name="connsiteY11610" fmla="*/ 3430520 h 6208152"/>
              <a:gd name="connsiteX11611" fmla="*/ 5629117 w 13529165"/>
              <a:gd name="connsiteY11611" fmla="*/ 3429783 h 6208152"/>
              <a:gd name="connsiteX11612" fmla="*/ 5626355 w 13529165"/>
              <a:gd name="connsiteY11612" fmla="*/ 3425481 h 6208152"/>
              <a:gd name="connsiteX11613" fmla="*/ 11879527 w 13529165"/>
              <a:gd name="connsiteY11613" fmla="*/ 3418419 h 6208152"/>
              <a:gd name="connsiteX11614" fmla="*/ 11890993 w 13529165"/>
              <a:gd name="connsiteY11614" fmla="*/ 3419840 h 6208152"/>
              <a:gd name="connsiteX11615" fmla="*/ 11901303 w 13529165"/>
              <a:gd name="connsiteY11615" fmla="*/ 3432468 h 6208152"/>
              <a:gd name="connsiteX11616" fmla="*/ 11881370 w 13529165"/>
              <a:gd name="connsiteY11616" fmla="*/ 3442929 h 6208152"/>
              <a:gd name="connsiteX11617" fmla="*/ 11879970 w 13529165"/>
              <a:gd name="connsiteY11617" fmla="*/ 3442936 h 6208152"/>
              <a:gd name="connsiteX11618" fmla="*/ 11859560 w 13529165"/>
              <a:gd name="connsiteY11618" fmla="*/ 3433156 h 6208152"/>
              <a:gd name="connsiteX11619" fmla="*/ 11867048 w 13529165"/>
              <a:gd name="connsiteY11619" fmla="*/ 3420507 h 6208152"/>
              <a:gd name="connsiteX11620" fmla="*/ 11879527 w 13529165"/>
              <a:gd name="connsiteY11620" fmla="*/ 3418419 h 6208152"/>
              <a:gd name="connsiteX11621" fmla="*/ 7410348 w 13529165"/>
              <a:gd name="connsiteY11621" fmla="*/ 3418418 h 6208152"/>
              <a:gd name="connsiteX11622" fmla="*/ 7421814 w 13529165"/>
              <a:gd name="connsiteY11622" fmla="*/ 3419839 h 6208152"/>
              <a:gd name="connsiteX11623" fmla="*/ 7432125 w 13529165"/>
              <a:gd name="connsiteY11623" fmla="*/ 3432467 h 6208152"/>
              <a:gd name="connsiteX11624" fmla="*/ 7412192 w 13529165"/>
              <a:gd name="connsiteY11624" fmla="*/ 3442928 h 6208152"/>
              <a:gd name="connsiteX11625" fmla="*/ 7410791 w 13529165"/>
              <a:gd name="connsiteY11625" fmla="*/ 3442935 h 6208152"/>
              <a:gd name="connsiteX11626" fmla="*/ 7390381 w 13529165"/>
              <a:gd name="connsiteY11626" fmla="*/ 3433155 h 6208152"/>
              <a:gd name="connsiteX11627" fmla="*/ 7397869 w 13529165"/>
              <a:gd name="connsiteY11627" fmla="*/ 3420506 h 6208152"/>
              <a:gd name="connsiteX11628" fmla="*/ 7410348 w 13529165"/>
              <a:gd name="connsiteY11628" fmla="*/ 3418418 h 6208152"/>
              <a:gd name="connsiteX11629" fmla="*/ 1855465 w 13529165"/>
              <a:gd name="connsiteY11629" fmla="*/ 3418418 h 6208152"/>
              <a:gd name="connsiteX11630" fmla="*/ 1866930 w 13529165"/>
              <a:gd name="connsiteY11630" fmla="*/ 3419839 h 6208152"/>
              <a:gd name="connsiteX11631" fmla="*/ 1877240 w 13529165"/>
              <a:gd name="connsiteY11631" fmla="*/ 3432467 h 6208152"/>
              <a:gd name="connsiteX11632" fmla="*/ 1857308 w 13529165"/>
              <a:gd name="connsiteY11632" fmla="*/ 3442928 h 6208152"/>
              <a:gd name="connsiteX11633" fmla="*/ 1855908 w 13529165"/>
              <a:gd name="connsiteY11633" fmla="*/ 3442935 h 6208152"/>
              <a:gd name="connsiteX11634" fmla="*/ 1835498 w 13529165"/>
              <a:gd name="connsiteY11634" fmla="*/ 3433155 h 6208152"/>
              <a:gd name="connsiteX11635" fmla="*/ 1842986 w 13529165"/>
              <a:gd name="connsiteY11635" fmla="*/ 3420506 h 6208152"/>
              <a:gd name="connsiteX11636" fmla="*/ 1855465 w 13529165"/>
              <a:gd name="connsiteY11636" fmla="*/ 3418418 h 6208152"/>
              <a:gd name="connsiteX11637" fmla="*/ 9854975 w 13529165"/>
              <a:gd name="connsiteY11637" fmla="*/ 3417543 h 6208152"/>
              <a:gd name="connsiteX11638" fmla="*/ 9903477 w 13529165"/>
              <a:gd name="connsiteY11638" fmla="*/ 3420016 h 6208152"/>
              <a:gd name="connsiteX11639" fmla="*/ 9950844 w 13529165"/>
              <a:gd name="connsiteY11639" fmla="*/ 3433368 h 6208152"/>
              <a:gd name="connsiteX11640" fmla="*/ 9952346 w 13529165"/>
              <a:gd name="connsiteY11640" fmla="*/ 3441142 h 6208152"/>
              <a:gd name="connsiteX11641" fmla="*/ 9945202 w 13529165"/>
              <a:gd name="connsiteY11641" fmla="*/ 3444860 h 6208152"/>
              <a:gd name="connsiteX11642" fmla="*/ 9828307 w 13529165"/>
              <a:gd name="connsiteY11642" fmla="*/ 3450483 h 6208152"/>
              <a:gd name="connsiteX11643" fmla="*/ 9696831 w 13529165"/>
              <a:gd name="connsiteY11643" fmla="*/ 3460808 h 6208152"/>
              <a:gd name="connsiteX11644" fmla="*/ 9650637 w 13529165"/>
              <a:gd name="connsiteY11644" fmla="*/ 3462421 h 6208152"/>
              <a:gd name="connsiteX11645" fmla="*/ 9455786 w 13529165"/>
              <a:gd name="connsiteY11645" fmla="*/ 3458334 h 6208152"/>
              <a:gd name="connsiteX11646" fmla="*/ 9277127 w 13529165"/>
              <a:gd name="connsiteY11646" fmla="*/ 3462267 h 6208152"/>
              <a:gd name="connsiteX11647" fmla="*/ 9275992 w 13529165"/>
              <a:gd name="connsiteY11647" fmla="*/ 3462697 h 6208152"/>
              <a:gd name="connsiteX11648" fmla="*/ 9276724 w 13529165"/>
              <a:gd name="connsiteY11648" fmla="*/ 3490614 h 6208152"/>
              <a:gd name="connsiteX11649" fmla="*/ 9274710 w 13529165"/>
              <a:gd name="connsiteY11649" fmla="*/ 3531436 h 6208152"/>
              <a:gd name="connsiteX11650" fmla="*/ 9277970 w 13529165"/>
              <a:gd name="connsiteY11650" fmla="*/ 3554297 h 6208152"/>
              <a:gd name="connsiteX11651" fmla="*/ 9273977 w 13529165"/>
              <a:gd name="connsiteY11651" fmla="*/ 3581461 h 6208152"/>
              <a:gd name="connsiteX11652" fmla="*/ 9274856 w 13529165"/>
              <a:gd name="connsiteY11652" fmla="*/ 3582413 h 6208152"/>
              <a:gd name="connsiteX11653" fmla="*/ 9279032 w 13529165"/>
              <a:gd name="connsiteY11653" fmla="*/ 3601634 h 6208152"/>
              <a:gd name="connsiteX11654" fmla="*/ 9272732 w 13529165"/>
              <a:gd name="connsiteY11654" fmla="*/ 3620854 h 6208152"/>
              <a:gd name="connsiteX11655" fmla="*/ 9275809 w 13529165"/>
              <a:gd name="connsiteY11655" fmla="*/ 3624357 h 6208152"/>
              <a:gd name="connsiteX11656" fmla="*/ 9279545 w 13529165"/>
              <a:gd name="connsiteY11656" fmla="*/ 3710441 h 6208152"/>
              <a:gd name="connsiteX11657" fmla="*/ 9279582 w 13529165"/>
              <a:gd name="connsiteY11657" fmla="*/ 3715941 h 6208152"/>
              <a:gd name="connsiteX11658" fmla="*/ 9284674 w 13529165"/>
              <a:gd name="connsiteY11658" fmla="*/ 3717739 h 6208152"/>
              <a:gd name="connsiteX11659" fmla="*/ 9479561 w 13529165"/>
              <a:gd name="connsiteY11659" fmla="*/ 3719582 h 6208152"/>
              <a:gd name="connsiteX11660" fmla="*/ 9656388 w 13529165"/>
              <a:gd name="connsiteY11660" fmla="*/ 3719045 h 6208152"/>
              <a:gd name="connsiteX11661" fmla="*/ 9818819 w 13529165"/>
              <a:gd name="connsiteY11661" fmla="*/ 3718507 h 6208152"/>
              <a:gd name="connsiteX11662" fmla="*/ 9968135 w 13529165"/>
              <a:gd name="connsiteY11662" fmla="*/ 3719690 h 6208152"/>
              <a:gd name="connsiteX11663" fmla="*/ 10026674 w 13529165"/>
              <a:gd name="connsiteY11663" fmla="*/ 3733809 h 6208152"/>
              <a:gd name="connsiteX11664" fmla="*/ 9779072 w 13529165"/>
              <a:gd name="connsiteY11664" fmla="*/ 3749404 h 6208152"/>
              <a:gd name="connsiteX11665" fmla="*/ 9635984 w 13529165"/>
              <a:gd name="connsiteY11665" fmla="*/ 3749081 h 6208152"/>
              <a:gd name="connsiteX11666" fmla="*/ 9245440 w 13529165"/>
              <a:gd name="connsiteY11666" fmla="*/ 3747483 h 6208152"/>
              <a:gd name="connsiteX11667" fmla="*/ 9245367 w 13529165"/>
              <a:gd name="connsiteY11667" fmla="*/ 3715788 h 6208152"/>
              <a:gd name="connsiteX11668" fmla="*/ 9255368 w 13529165"/>
              <a:gd name="connsiteY11668" fmla="*/ 3624772 h 6208152"/>
              <a:gd name="connsiteX11669" fmla="*/ 9248334 w 13529165"/>
              <a:gd name="connsiteY11669" fmla="*/ 3604322 h 6208152"/>
              <a:gd name="connsiteX11670" fmla="*/ 9252620 w 13529165"/>
              <a:gd name="connsiteY11670" fmla="*/ 3585133 h 6208152"/>
              <a:gd name="connsiteX11671" fmla="*/ 9248334 w 13529165"/>
              <a:gd name="connsiteY11671" fmla="*/ 3558737 h 6208152"/>
              <a:gd name="connsiteX11672" fmla="*/ 9251924 w 13529165"/>
              <a:gd name="connsiteY11672" fmla="*/ 3531006 h 6208152"/>
              <a:gd name="connsiteX11673" fmla="*/ 9246099 w 13529165"/>
              <a:gd name="connsiteY11673" fmla="*/ 3518591 h 6208152"/>
              <a:gd name="connsiteX11674" fmla="*/ 9253572 w 13529165"/>
              <a:gd name="connsiteY11674" fmla="*/ 3433014 h 6208152"/>
              <a:gd name="connsiteX11675" fmla="*/ 9443038 w 13529165"/>
              <a:gd name="connsiteY11675" fmla="*/ 3425624 h 6208152"/>
              <a:gd name="connsiteX11676" fmla="*/ 9666609 w 13529165"/>
              <a:gd name="connsiteY11676" fmla="*/ 3435534 h 6208152"/>
              <a:gd name="connsiteX11677" fmla="*/ 9673093 w 13529165"/>
              <a:gd name="connsiteY11677" fmla="*/ 3433122 h 6208152"/>
              <a:gd name="connsiteX11678" fmla="*/ 9761415 w 13529165"/>
              <a:gd name="connsiteY11678" fmla="*/ 3421891 h 6208152"/>
              <a:gd name="connsiteX11679" fmla="*/ 9846257 w 13529165"/>
              <a:gd name="connsiteY11679" fmla="*/ 3417835 h 6208152"/>
              <a:gd name="connsiteX11680" fmla="*/ 9854975 w 13529165"/>
              <a:gd name="connsiteY11680" fmla="*/ 3417543 h 6208152"/>
              <a:gd name="connsiteX11681" fmla="*/ 5385841 w 13529165"/>
              <a:gd name="connsiteY11681" fmla="*/ 3417543 h 6208152"/>
              <a:gd name="connsiteX11682" fmla="*/ 5434331 w 13529165"/>
              <a:gd name="connsiteY11682" fmla="*/ 3420016 h 6208152"/>
              <a:gd name="connsiteX11683" fmla="*/ 5481686 w 13529165"/>
              <a:gd name="connsiteY11683" fmla="*/ 3433368 h 6208152"/>
              <a:gd name="connsiteX11684" fmla="*/ 5483188 w 13529165"/>
              <a:gd name="connsiteY11684" fmla="*/ 3441142 h 6208152"/>
              <a:gd name="connsiteX11685" fmla="*/ 5476046 w 13529165"/>
              <a:gd name="connsiteY11685" fmla="*/ 3444860 h 6208152"/>
              <a:gd name="connsiteX11686" fmla="*/ 5359179 w 13529165"/>
              <a:gd name="connsiteY11686" fmla="*/ 3450483 h 6208152"/>
              <a:gd name="connsiteX11687" fmla="*/ 5227737 w 13529165"/>
              <a:gd name="connsiteY11687" fmla="*/ 3460808 h 6208152"/>
              <a:gd name="connsiteX11688" fmla="*/ 5181554 w 13529165"/>
              <a:gd name="connsiteY11688" fmla="*/ 3462421 h 6208152"/>
              <a:gd name="connsiteX11689" fmla="*/ 4986789 w 13529165"/>
              <a:gd name="connsiteY11689" fmla="*/ 3458334 h 6208152"/>
              <a:gd name="connsiteX11690" fmla="*/ 4808176 w 13529165"/>
              <a:gd name="connsiteY11690" fmla="*/ 3462267 h 6208152"/>
              <a:gd name="connsiteX11691" fmla="*/ 4807040 w 13529165"/>
              <a:gd name="connsiteY11691" fmla="*/ 3462697 h 6208152"/>
              <a:gd name="connsiteX11692" fmla="*/ 4807773 w 13529165"/>
              <a:gd name="connsiteY11692" fmla="*/ 3490614 h 6208152"/>
              <a:gd name="connsiteX11693" fmla="*/ 4805757 w 13529165"/>
              <a:gd name="connsiteY11693" fmla="*/ 3531436 h 6208152"/>
              <a:gd name="connsiteX11694" fmla="*/ 4809018 w 13529165"/>
              <a:gd name="connsiteY11694" fmla="*/ 3554297 h 6208152"/>
              <a:gd name="connsiteX11695" fmla="*/ 4805026 w 13529165"/>
              <a:gd name="connsiteY11695" fmla="*/ 3581461 h 6208152"/>
              <a:gd name="connsiteX11696" fmla="*/ 4805906 w 13529165"/>
              <a:gd name="connsiteY11696" fmla="*/ 3582413 h 6208152"/>
              <a:gd name="connsiteX11697" fmla="*/ 4810080 w 13529165"/>
              <a:gd name="connsiteY11697" fmla="*/ 3601634 h 6208152"/>
              <a:gd name="connsiteX11698" fmla="*/ 4803781 w 13529165"/>
              <a:gd name="connsiteY11698" fmla="*/ 3620854 h 6208152"/>
              <a:gd name="connsiteX11699" fmla="*/ 4806856 w 13529165"/>
              <a:gd name="connsiteY11699" fmla="*/ 3624357 h 6208152"/>
              <a:gd name="connsiteX11700" fmla="*/ 4810593 w 13529165"/>
              <a:gd name="connsiteY11700" fmla="*/ 3710441 h 6208152"/>
              <a:gd name="connsiteX11701" fmla="*/ 4810630 w 13529165"/>
              <a:gd name="connsiteY11701" fmla="*/ 3715941 h 6208152"/>
              <a:gd name="connsiteX11702" fmla="*/ 4815721 w 13529165"/>
              <a:gd name="connsiteY11702" fmla="*/ 3717739 h 6208152"/>
              <a:gd name="connsiteX11703" fmla="*/ 5010558 w 13529165"/>
              <a:gd name="connsiteY11703" fmla="*/ 3719582 h 6208152"/>
              <a:gd name="connsiteX11704" fmla="*/ 5187304 w 13529165"/>
              <a:gd name="connsiteY11704" fmla="*/ 3719045 h 6208152"/>
              <a:gd name="connsiteX11705" fmla="*/ 5349694 w 13529165"/>
              <a:gd name="connsiteY11705" fmla="*/ 3718507 h 6208152"/>
              <a:gd name="connsiteX11706" fmla="*/ 5498972 w 13529165"/>
              <a:gd name="connsiteY11706" fmla="*/ 3719690 h 6208152"/>
              <a:gd name="connsiteX11707" fmla="*/ 5557497 w 13529165"/>
              <a:gd name="connsiteY11707" fmla="*/ 3733809 h 6208152"/>
              <a:gd name="connsiteX11708" fmla="*/ 5309957 w 13529165"/>
              <a:gd name="connsiteY11708" fmla="*/ 3749404 h 6208152"/>
              <a:gd name="connsiteX11709" fmla="*/ 5166904 w 13529165"/>
              <a:gd name="connsiteY11709" fmla="*/ 3749081 h 6208152"/>
              <a:gd name="connsiteX11710" fmla="*/ 4776496 w 13529165"/>
              <a:gd name="connsiteY11710" fmla="*/ 3747483 h 6208152"/>
              <a:gd name="connsiteX11711" fmla="*/ 4776423 w 13529165"/>
              <a:gd name="connsiteY11711" fmla="*/ 3715788 h 6208152"/>
              <a:gd name="connsiteX11712" fmla="*/ 4786422 w 13529165"/>
              <a:gd name="connsiteY11712" fmla="*/ 3624772 h 6208152"/>
              <a:gd name="connsiteX11713" fmla="*/ 4779390 w 13529165"/>
              <a:gd name="connsiteY11713" fmla="*/ 3604322 h 6208152"/>
              <a:gd name="connsiteX11714" fmla="*/ 4783674 w 13529165"/>
              <a:gd name="connsiteY11714" fmla="*/ 3585133 h 6208152"/>
              <a:gd name="connsiteX11715" fmla="*/ 4779390 w 13529165"/>
              <a:gd name="connsiteY11715" fmla="*/ 3558737 h 6208152"/>
              <a:gd name="connsiteX11716" fmla="*/ 4782979 w 13529165"/>
              <a:gd name="connsiteY11716" fmla="*/ 3531006 h 6208152"/>
              <a:gd name="connsiteX11717" fmla="*/ 4777156 w 13529165"/>
              <a:gd name="connsiteY11717" fmla="*/ 3518591 h 6208152"/>
              <a:gd name="connsiteX11718" fmla="*/ 4784627 w 13529165"/>
              <a:gd name="connsiteY11718" fmla="*/ 3433014 h 6208152"/>
              <a:gd name="connsiteX11719" fmla="*/ 4974043 w 13529165"/>
              <a:gd name="connsiteY11719" fmla="*/ 3425624 h 6208152"/>
              <a:gd name="connsiteX11720" fmla="*/ 5197522 w 13529165"/>
              <a:gd name="connsiteY11720" fmla="*/ 3435534 h 6208152"/>
              <a:gd name="connsiteX11721" fmla="*/ 5204004 w 13529165"/>
              <a:gd name="connsiteY11721" fmla="*/ 3433122 h 6208152"/>
              <a:gd name="connsiteX11722" fmla="*/ 5292304 w 13529165"/>
              <a:gd name="connsiteY11722" fmla="*/ 3421891 h 6208152"/>
              <a:gd name="connsiteX11723" fmla="*/ 5377125 w 13529165"/>
              <a:gd name="connsiteY11723" fmla="*/ 3417835 h 6208152"/>
              <a:gd name="connsiteX11724" fmla="*/ 5385841 w 13529165"/>
              <a:gd name="connsiteY11724" fmla="*/ 3417543 h 6208152"/>
              <a:gd name="connsiteX11725" fmla="*/ 10875462 w 13529165"/>
              <a:gd name="connsiteY11725" fmla="*/ 3413067 h 6208152"/>
              <a:gd name="connsiteX11726" fmla="*/ 10876680 w 13529165"/>
              <a:gd name="connsiteY11726" fmla="*/ 3413989 h 6208152"/>
              <a:gd name="connsiteX11727" fmla="*/ 10975217 w 13529165"/>
              <a:gd name="connsiteY11727" fmla="*/ 3419643 h 6208152"/>
              <a:gd name="connsiteX11728" fmla="*/ 11020302 w 13529165"/>
              <a:gd name="connsiteY11728" fmla="*/ 3420380 h 6208152"/>
              <a:gd name="connsiteX11729" fmla="*/ 10889028 w 13529165"/>
              <a:gd name="connsiteY11729" fmla="*/ 3414573 h 6208152"/>
              <a:gd name="connsiteX11730" fmla="*/ 10875462 w 13529165"/>
              <a:gd name="connsiteY11730" fmla="*/ 3413067 h 6208152"/>
              <a:gd name="connsiteX11731" fmla="*/ 6406284 w 13529165"/>
              <a:gd name="connsiteY11731" fmla="*/ 3413067 h 6208152"/>
              <a:gd name="connsiteX11732" fmla="*/ 6407503 w 13529165"/>
              <a:gd name="connsiteY11732" fmla="*/ 3413989 h 6208152"/>
              <a:gd name="connsiteX11733" fmla="*/ 6506040 w 13529165"/>
              <a:gd name="connsiteY11733" fmla="*/ 3419643 h 6208152"/>
              <a:gd name="connsiteX11734" fmla="*/ 6551125 w 13529165"/>
              <a:gd name="connsiteY11734" fmla="*/ 3420380 h 6208152"/>
              <a:gd name="connsiteX11735" fmla="*/ 6419851 w 13529165"/>
              <a:gd name="connsiteY11735" fmla="*/ 3414573 h 6208152"/>
              <a:gd name="connsiteX11736" fmla="*/ 6406284 w 13529165"/>
              <a:gd name="connsiteY11736" fmla="*/ 3413067 h 6208152"/>
              <a:gd name="connsiteX11737" fmla="*/ 11757344 w 13529165"/>
              <a:gd name="connsiteY11737" fmla="*/ 3411414 h 6208152"/>
              <a:gd name="connsiteX11738" fmla="*/ 11777920 w 13529165"/>
              <a:gd name="connsiteY11738" fmla="*/ 3427833 h 6208152"/>
              <a:gd name="connsiteX11739" fmla="*/ 11765848 w 13529165"/>
              <a:gd name="connsiteY11739" fmla="*/ 3443812 h 6208152"/>
              <a:gd name="connsiteX11740" fmla="*/ 11750207 w 13529165"/>
              <a:gd name="connsiteY11740" fmla="*/ 3436503 h 6208152"/>
              <a:gd name="connsiteX11741" fmla="*/ 11740787 w 13529165"/>
              <a:gd name="connsiteY11741" fmla="*/ 3419960 h 6208152"/>
              <a:gd name="connsiteX11742" fmla="*/ 11757344 w 13529165"/>
              <a:gd name="connsiteY11742" fmla="*/ 3411414 h 6208152"/>
              <a:gd name="connsiteX11743" fmla="*/ 7288166 w 13529165"/>
              <a:gd name="connsiteY11743" fmla="*/ 3411413 h 6208152"/>
              <a:gd name="connsiteX11744" fmla="*/ 7308742 w 13529165"/>
              <a:gd name="connsiteY11744" fmla="*/ 3427832 h 6208152"/>
              <a:gd name="connsiteX11745" fmla="*/ 7296670 w 13529165"/>
              <a:gd name="connsiteY11745" fmla="*/ 3443811 h 6208152"/>
              <a:gd name="connsiteX11746" fmla="*/ 7281030 w 13529165"/>
              <a:gd name="connsiteY11746" fmla="*/ 3436502 h 6208152"/>
              <a:gd name="connsiteX11747" fmla="*/ 7271610 w 13529165"/>
              <a:gd name="connsiteY11747" fmla="*/ 3419959 h 6208152"/>
              <a:gd name="connsiteX11748" fmla="*/ 7288166 w 13529165"/>
              <a:gd name="connsiteY11748" fmla="*/ 3411413 h 6208152"/>
              <a:gd name="connsiteX11749" fmla="*/ 1733293 w 13529165"/>
              <a:gd name="connsiteY11749" fmla="*/ 3411413 h 6208152"/>
              <a:gd name="connsiteX11750" fmla="*/ 1753860 w 13529165"/>
              <a:gd name="connsiteY11750" fmla="*/ 3427832 h 6208152"/>
              <a:gd name="connsiteX11751" fmla="*/ 1741797 w 13529165"/>
              <a:gd name="connsiteY11751" fmla="*/ 3443811 h 6208152"/>
              <a:gd name="connsiteX11752" fmla="*/ 1726157 w 13529165"/>
              <a:gd name="connsiteY11752" fmla="*/ 3436502 h 6208152"/>
              <a:gd name="connsiteX11753" fmla="*/ 1716737 w 13529165"/>
              <a:gd name="connsiteY11753" fmla="*/ 3419959 h 6208152"/>
              <a:gd name="connsiteX11754" fmla="*/ 1733293 w 13529165"/>
              <a:gd name="connsiteY11754" fmla="*/ 3411413 h 6208152"/>
              <a:gd name="connsiteX11755" fmla="*/ 8934267 w 13529165"/>
              <a:gd name="connsiteY11755" fmla="*/ 3409918 h 6208152"/>
              <a:gd name="connsiteX11756" fmla="*/ 8935377 w 13529165"/>
              <a:gd name="connsiteY11756" fmla="*/ 3412599 h 6208152"/>
              <a:gd name="connsiteX11757" fmla="*/ 8936482 w 13529165"/>
              <a:gd name="connsiteY11757" fmla="*/ 3409918 h 6208152"/>
              <a:gd name="connsiteX11758" fmla="*/ 8934267 w 13529165"/>
              <a:gd name="connsiteY11758" fmla="*/ 3409918 h 6208152"/>
              <a:gd name="connsiteX11759" fmla="*/ 4465436 w 13529165"/>
              <a:gd name="connsiteY11759" fmla="*/ 3409918 h 6208152"/>
              <a:gd name="connsiteX11760" fmla="*/ 4466544 w 13529165"/>
              <a:gd name="connsiteY11760" fmla="*/ 3412599 h 6208152"/>
              <a:gd name="connsiteX11761" fmla="*/ 4467649 w 13529165"/>
              <a:gd name="connsiteY11761" fmla="*/ 3409918 h 6208152"/>
              <a:gd name="connsiteX11762" fmla="*/ 4465436 w 13529165"/>
              <a:gd name="connsiteY11762" fmla="*/ 3409918 h 6208152"/>
              <a:gd name="connsiteX11763" fmla="*/ 8139747 w 13529165"/>
              <a:gd name="connsiteY11763" fmla="*/ 3405829 h 6208152"/>
              <a:gd name="connsiteX11764" fmla="*/ 8138400 w 13529165"/>
              <a:gd name="connsiteY11764" fmla="*/ 3406444 h 6208152"/>
              <a:gd name="connsiteX11765" fmla="*/ 8139123 w 13529165"/>
              <a:gd name="connsiteY11765" fmla="*/ 3407346 h 6208152"/>
              <a:gd name="connsiteX11766" fmla="*/ 8139747 w 13529165"/>
              <a:gd name="connsiteY11766" fmla="*/ 3405829 h 6208152"/>
              <a:gd name="connsiteX11767" fmla="*/ 3671120 w 13529165"/>
              <a:gd name="connsiteY11767" fmla="*/ 3405829 h 6208152"/>
              <a:gd name="connsiteX11768" fmla="*/ 3669773 w 13529165"/>
              <a:gd name="connsiteY11768" fmla="*/ 3406444 h 6208152"/>
              <a:gd name="connsiteX11769" fmla="*/ 3670496 w 13529165"/>
              <a:gd name="connsiteY11769" fmla="*/ 3407346 h 6208152"/>
              <a:gd name="connsiteX11770" fmla="*/ 3671120 w 13529165"/>
              <a:gd name="connsiteY11770" fmla="*/ 3405829 h 6208152"/>
              <a:gd name="connsiteX11771" fmla="*/ 8935373 w 13529165"/>
              <a:gd name="connsiteY11771" fmla="*/ 3402362 h 6208152"/>
              <a:gd name="connsiteX11772" fmla="*/ 8934129 w 13529165"/>
              <a:gd name="connsiteY11772" fmla="*/ 3405842 h 6208152"/>
              <a:gd name="connsiteX11773" fmla="*/ 8935377 w 13529165"/>
              <a:gd name="connsiteY11773" fmla="*/ 3405816 h 6208152"/>
              <a:gd name="connsiteX11774" fmla="*/ 8936617 w 13529165"/>
              <a:gd name="connsiteY11774" fmla="*/ 3405842 h 6208152"/>
              <a:gd name="connsiteX11775" fmla="*/ 8935373 w 13529165"/>
              <a:gd name="connsiteY11775" fmla="*/ 3402362 h 6208152"/>
              <a:gd name="connsiteX11776" fmla="*/ 4466542 w 13529165"/>
              <a:gd name="connsiteY11776" fmla="*/ 3402362 h 6208152"/>
              <a:gd name="connsiteX11777" fmla="*/ 4465296 w 13529165"/>
              <a:gd name="connsiteY11777" fmla="*/ 3405842 h 6208152"/>
              <a:gd name="connsiteX11778" fmla="*/ 4466544 w 13529165"/>
              <a:gd name="connsiteY11778" fmla="*/ 3405816 h 6208152"/>
              <a:gd name="connsiteX11779" fmla="*/ 4467783 w 13529165"/>
              <a:gd name="connsiteY11779" fmla="*/ 3405842 h 6208152"/>
              <a:gd name="connsiteX11780" fmla="*/ 4466542 w 13529165"/>
              <a:gd name="connsiteY11780" fmla="*/ 3402362 h 6208152"/>
              <a:gd name="connsiteX11781" fmla="*/ 8136805 w 13529165"/>
              <a:gd name="connsiteY11781" fmla="*/ 3398096 h 6208152"/>
              <a:gd name="connsiteX11782" fmla="*/ 8136758 w 13529165"/>
              <a:gd name="connsiteY11782" fmla="*/ 3398471 h 6208152"/>
              <a:gd name="connsiteX11783" fmla="*/ 8137163 w 13529165"/>
              <a:gd name="connsiteY11783" fmla="*/ 3398409 h 6208152"/>
              <a:gd name="connsiteX11784" fmla="*/ 8136805 w 13529165"/>
              <a:gd name="connsiteY11784" fmla="*/ 3398096 h 6208152"/>
              <a:gd name="connsiteX11785" fmla="*/ 3668180 w 13529165"/>
              <a:gd name="connsiteY11785" fmla="*/ 3398096 h 6208152"/>
              <a:gd name="connsiteX11786" fmla="*/ 3668132 w 13529165"/>
              <a:gd name="connsiteY11786" fmla="*/ 3398471 h 6208152"/>
              <a:gd name="connsiteX11787" fmla="*/ 3668537 w 13529165"/>
              <a:gd name="connsiteY11787" fmla="*/ 3398409 h 6208152"/>
              <a:gd name="connsiteX11788" fmla="*/ 3668180 w 13529165"/>
              <a:gd name="connsiteY11788" fmla="*/ 3398096 h 6208152"/>
              <a:gd name="connsiteX11789" fmla="*/ 8935377 w 13529165"/>
              <a:gd name="connsiteY11789" fmla="*/ 3395652 h 6208152"/>
              <a:gd name="connsiteX11790" fmla="*/ 8954438 w 13529165"/>
              <a:gd name="connsiteY11790" fmla="*/ 3405372 h 6208152"/>
              <a:gd name="connsiteX11791" fmla="*/ 8946595 w 13529165"/>
              <a:gd name="connsiteY11791" fmla="*/ 3418151 h 6208152"/>
              <a:gd name="connsiteX11792" fmla="*/ 8935373 w 13529165"/>
              <a:gd name="connsiteY11792" fmla="*/ 3420169 h 6208152"/>
              <a:gd name="connsiteX11793" fmla="*/ 8924140 w 13529165"/>
              <a:gd name="connsiteY11793" fmla="*/ 3418144 h 6208152"/>
              <a:gd name="connsiteX11794" fmla="*/ 8916312 w 13529165"/>
              <a:gd name="connsiteY11794" fmla="*/ 3405372 h 6208152"/>
              <a:gd name="connsiteX11795" fmla="*/ 8935377 w 13529165"/>
              <a:gd name="connsiteY11795" fmla="*/ 3395652 h 6208152"/>
              <a:gd name="connsiteX11796" fmla="*/ 4466544 w 13529165"/>
              <a:gd name="connsiteY11796" fmla="*/ 3395652 h 6208152"/>
              <a:gd name="connsiteX11797" fmla="*/ 4485601 w 13529165"/>
              <a:gd name="connsiteY11797" fmla="*/ 3405372 h 6208152"/>
              <a:gd name="connsiteX11798" fmla="*/ 4477762 w 13529165"/>
              <a:gd name="connsiteY11798" fmla="*/ 3418151 h 6208152"/>
              <a:gd name="connsiteX11799" fmla="*/ 4466542 w 13529165"/>
              <a:gd name="connsiteY11799" fmla="*/ 3420169 h 6208152"/>
              <a:gd name="connsiteX11800" fmla="*/ 4455312 w 13529165"/>
              <a:gd name="connsiteY11800" fmla="*/ 3418144 h 6208152"/>
              <a:gd name="connsiteX11801" fmla="*/ 4447484 w 13529165"/>
              <a:gd name="connsiteY11801" fmla="*/ 3405372 h 6208152"/>
              <a:gd name="connsiteX11802" fmla="*/ 4466544 w 13529165"/>
              <a:gd name="connsiteY11802" fmla="*/ 3395652 h 6208152"/>
              <a:gd name="connsiteX11803" fmla="*/ 9996483 w 13529165"/>
              <a:gd name="connsiteY11803" fmla="*/ 3388647 h 6208152"/>
              <a:gd name="connsiteX11804" fmla="*/ 10025144 w 13529165"/>
              <a:gd name="connsiteY11804" fmla="*/ 3405115 h 6208152"/>
              <a:gd name="connsiteX11805" fmla="*/ 10008582 w 13529165"/>
              <a:gd name="connsiteY11805" fmla="*/ 3418928 h 6208152"/>
              <a:gd name="connsiteX11806" fmla="*/ 10024111 w 13529165"/>
              <a:gd name="connsiteY11806" fmla="*/ 3427040 h 6208152"/>
              <a:gd name="connsiteX11807" fmla="*/ 10026674 w 13529165"/>
              <a:gd name="connsiteY11807" fmla="*/ 3433684 h 6208152"/>
              <a:gd name="connsiteX11808" fmla="*/ 10021232 w 13529165"/>
              <a:gd name="connsiteY11808" fmla="*/ 3438822 h 6208152"/>
              <a:gd name="connsiteX11809" fmla="*/ 9988348 w 13529165"/>
              <a:gd name="connsiteY11809" fmla="*/ 3448189 h 6208152"/>
              <a:gd name="connsiteX11810" fmla="*/ 9969744 w 13529165"/>
              <a:gd name="connsiteY11810" fmla="*/ 3435084 h 6208152"/>
              <a:gd name="connsiteX11811" fmla="*/ 9998406 w 13529165"/>
              <a:gd name="connsiteY11811" fmla="*/ 3418625 h 6208152"/>
              <a:gd name="connsiteX11812" fmla="*/ 10003840 w 13529165"/>
              <a:gd name="connsiteY11812" fmla="*/ 3418691 h 6208152"/>
              <a:gd name="connsiteX11813" fmla="*/ 9996364 w 13529165"/>
              <a:gd name="connsiteY11813" fmla="*/ 3417315 h 6208152"/>
              <a:gd name="connsiteX11814" fmla="*/ 9970980 w 13529165"/>
              <a:gd name="connsiteY11814" fmla="*/ 3399552 h 6208152"/>
              <a:gd name="connsiteX11815" fmla="*/ 9996483 w 13529165"/>
              <a:gd name="connsiteY11815" fmla="*/ 3388647 h 6208152"/>
              <a:gd name="connsiteX11816" fmla="*/ 5527314 w 13529165"/>
              <a:gd name="connsiteY11816" fmla="*/ 3388647 h 6208152"/>
              <a:gd name="connsiteX11817" fmla="*/ 5555968 w 13529165"/>
              <a:gd name="connsiteY11817" fmla="*/ 3405115 h 6208152"/>
              <a:gd name="connsiteX11818" fmla="*/ 5539410 w 13529165"/>
              <a:gd name="connsiteY11818" fmla="*/ 3418928 h 6208152"/>
              <a:gd name="connsiteX11819" fmla="*/ 5554935 w 13529165"/>
              <a:gd name="connsiteY11819" fmla="*/ 3427040 h 6208152"/>
              <a:gd name="connsiteX11820" fmla="*/ 5557497 w 13529165"/>
              <a:gd name="connsiteY11820" fmla="*/ 3433684 h 6208152"/>
              <a:gd name="connsiteX11821" fmla="*/ 5552056 w 13529165"/>
              <a:gd name="connsiteY11821" fmla="*/ 3438822 h 6208152"/>
              <a:gd name="connsiteX11822" fmla="*/ 5519182 w 13529165"/>
              <a:gd name="connsiteY11822" fmla="*/ 3448189 h 6208152"/>
              <a:gd name="connsiteX11823" fmla="*/ 5500582 w 13529165"/>
              <a:gd name="connsiteY11823" fmla="*/ 3435084 h 6208152"/>
              <a:gd name="connsiteX11824" fmla="*/ 5529237 w 13529165"/>
              <a:gd name="connsiteY11824" fmla="*/ 3418625 h 6208152"/>
              <a:gd name="connsiteX11825" fmla="*/ 5534669 w 13529165"/>
              <a:gd name="connsiteY11825" fmla="*/ 3418691 h 6208152"/>
              <a:gd name="connsiteX11826" fmla="*/ 5527195 w 13529165"/>
              <a:gd name="connsiteY11826" fmla="*/ 3417315 h 6208152"/>
              <a:gd name="connsiteX11827" fmla="*/ 5501818 w 13529165"/>
              <a:gd name="connsiteY11827" fmla="*/ 3399552 h 6208152"/>
              <a:gd name="connsiteX11828" fmla="*/ 5527314 w 13529165"/>
              <a:gd name="connsiteY11828" fmla="*/ 3388647 h 6208152"/>
              <a:gd name="connsiteX11829" fmla="*/ 8138225 w 13529165"/>
              <a:gd name="connsiteY11829" fmla="*/ 3387772 h 6208152"/>
              <a:gd name="connsiteX11830" fmla="*/ 8153264 w 13529165"/>
              <a:gd name="connsiteY11830" fmla="*/ 3391933 h 6208152"/>
              <a:gd name="connsiteX11831" fmla="*/ 8171262 w 13529165"/>
              <a:gd name="connsiteY11831" fmla="*/ 3388202 h 6208152"/>
              <a:gd name="connsiteX11832" fmla="*/ 8172649 w 13529165"/>
              <a:gd name="connsiteY11832" fmla="*/ 3388181 h 6208152"/>
              <a:gd name="connsiteX11833" fmla="*/ 8197917 w 13529165"/>
              <a:gd name="connsiteY11833" fmla="*/ 3404340 h 6208152"/>
              <a:gd name="connsiteX11834" fmla="*/ 8183272 w 13529165"/>
              <a:gd name="connsiteY11834" fmla="*/ 3420170 h 6208152"/>
              <a:gd name="connsiteX11835" fmla="*/ 8162920 w 13529165"/>
              <a:gd name="connsiteY11835" fmla="*/ 3413918 h 6208152"/>
              <a:gd name="connsiteX11836" fmla="*/ 8153986 w 13529165"/>
              <a:gd name="connsiteY11836" fmla="*/ 3408891 h 6208152"/>
              <a:gd name="connsiteX11837" fmla="*/ 8142086 w 13529165"/>
              <a:gd name="connsiteY11837" fmla="*/ 3416276 h 6208152"/>
              <a:gd name="connsiteX11838" fmla="*/ 8133805 w 13529165"/>
              <a:gd name="connsiteY11838" fmla="*/ 3417983 h 6208152"/>
              <a:gd name="connsiteX11839" fmla="*/ 8119091 w 13529165"/>
              <a:gd name="connsiteY11839" fmla="*/ 3404148 h 6208152"/>
              <a:gd name="connsiteX11840" fmla="*/ 8138225 w 13529165"/>
              <a:gd name="connsiteY11840" fmla="*/ 3387772 h 6208152"/>
              <a:gd name="connsiteX11841" fmla="*/ 3669599 w 13529165"/>
              <a:gd name="connsiteY11841" fmla="*/ 3387772 h 6208152"/>
              <a:gd name="connsiteX11842" fmla="*/ 3684636 w 13529165"/>
              <a:gd name="connsiteY11842" fmla="*/ 3391933 h 6208152"/>
              <a:gd name="connsiteX11843" fmla="*/ 3702628 w 13529165"/>
              <a:gd name="connsiteY11843" fmla="*/ 3388202 h 6208152"/>
              <a:gd name="connsiteX11844" fmla="*/ 3704016 w 13529165"/>
              <a:gd name="connsiteY11844" fmla="*/ 3388181 h 6208152"/>
              <a:gd name="connsiteX11845" fmla="*/ 3729277 w 13529165"/>
              <a:gd name="connsiteY11845" fmla="*/ 3404340 h 6208152"/>
              <a:gd name="connsiteX11846" fmla="*/ 3714634 w 13529165"/>
              <a:gd name="connsiteY11846" fmla="*/ 3420170 h 6208152"/>
              <a:gd name="connsiteX11847" fmla="*/ 3694287 w 13529165"/>
              <a:gd name="connsiteY11847" fmla="*/ 3413918 h 6208152"/>
              <a:gd name="connsiteX11848" fmla="*/ 3685358 w 13529165"/>
              <a:gd name="connsiteY11848" fmla="*/ 3408891 h 6208152"/>
              <a:gd name="connsiteX11849" fmla="*/ 3673458 w 13529165"/>
              <a:gd name="connsiteY11849" fmla="*/ 3416276 h 6208152"/>
              <a:gd name="connsiteX11850" fmla="*/ 3665180 w 13529165"/>
              <a:gd name="connsiteY11850" fmla="*/ 3417983 h 6208152"/>
              <a:gd name="connsiteX11851" fmla="*/ 3650469 w 13529165"/>
              <a:gd name="connsiteY11851" fmla="*/ 3404148 h 6208152"/>
              <a:gd name="connsiteX11852" fmla="*/ 3669599 w 13529165"/>
              <a:gd name="connsiteY11852" fmla="*/ 3387772 h 6208152"/>
              <a:gd name="connsiteX11853" fmla="*/ 9121972 w 13529165"/>
              <a:gd name="connsiteY11853" fmla="*/ 3386896 h 6208152"/>
              <a:gd name="connsiteX11854" fmla="*/ 9124602 w 13529165"/>
              <a:gd name="connsiteY11854" fmla="*/ 3386896 h 6208152"/>
              <a:gd name="connsiteX11855" fmla="*/ 9157956 w 13529165"/>
              <a:gd name="connsiteY11855" fmla="*/ 3387188 h 6208152"/>
              <a:gd name="connsiteX11856" fmla="*/ 9178829 w 13529165"/>
              <a:gd name="connsiteY11856" fmla="*/ 3397957 h 6208152"/>
              <a:gd name="connsiteX11857" fmla="*/ 9152404 w 13529165"/>
              <a:gd name="connsiteY11857" fmla="*/ 3411563 h 6208152"/>
              <a:gd name="connsiteX11858" fmla="*/ 9119520 w 13529165"/>
              <a:gd name="connsiteY11858" fmla="*/ 3413165 h 6208152"/>
              <a:gd name="connsiteX11859" fmla="*/ 9088512 w 13529165"/>
              <a:gd name="connsiteY11859" fmla="*/ 3411428 h 6208152"/>
              <a:gd name="connsiteX11860" fmla="*/ 9071172 w 13529165"/>
              <a:gd name="connsiteY11860" fmla="*/ 3398317 h 6208152"/>
              <a:gd name="connsiteX11861" fmla="*/ 9121972 w 13529165"/>
              <a:gd name="connsiteY11861" fmla="*/ 3386896 h 6208152"/>
              <a:gd name="connsiteX11862" fmla="*/ 4653064 w 13529165"/>
              <a:gd name="connsiteY11862" fmla="*/ 3386896 h 6208152"/>
              <a:gd name="connsiteX11863" fmla="*/ 4655693 w 13529165"/>
              <a:gd name="connsiteY11863" fmla="*/ 3386896 h 6208152"/>
              <a:gd name="connsiteX11864" fmla="*/ 4689035 w 13529165"/>
              <a:gd name="connsiteY11864" fmla="*/ 3387188 h 6208152"/>
              <a:gd name="connsiteX11865" fmla="*/ 4709903 w 13529165"/>
              <a:gd name="connsiteY11865" fmla="*/ 3397957 h 6208152"/>
              <a:gd name="connsiteX11866" fmla="*/ 4683484 w 13529165"/>
              <a:gd name="connsiteY11866" fmla="*/ 3411563 h 6208152"/>
              <a:gd name="connsiteX11867" fmla="*/ 4650613 w 13529165"/>
              <a:gd name="connsiteY11867" fmla="*/ 3413165 h 6208152"/>
              <a:gd name="connsiteX11868" fmla="*/ 4619613 w 13529165"/>
              <a:gd name="connsiteY11868" fmla="*/ 3411428 h 6208152"/>
              <a:gd name="connsiteX11869" fmla="*/ 4602276 w 13529165"/>
              <a:gd name="connsiteY11869" fmla="*/ 3398317 h 6208152"/>
              <a:gd name="connsiteX11870" fmla="*/ 4653064 w 13529165"/>
              <a:gd name="connsiteY11870" fmla="*/ 3386896 h 6208152"/>
              <a:gd name="connsiteX11871" fmla="*/ 8556793 w 13529165"/>
              <a:gd name="connsiteY11871" fmla="*/ 3377264 h 6208152"/>
              <a:gd name="connsiteX11872" fmla="*/ 8567024 w 13529165"/>
              <a:gd name="connsiteY11872" fmla="*/ 3382496 h 6208152"/>
              <a:gd name="connsiteX11873" fmla="*/ 8567474 w 13529165"/>
              <a:gd name="connsiteY11873" fmla="*/ 3398578 h 6208152"/>
              <a:gd name="connsiteX11874" fmla="*/ 8564574 w 13529165"/>
              <a:gd name="connsiteY11874" fmla="*/ 3407999 h 6208152"/>
              <a:gd name="connsiteX11875" fmla="*/ 8545890 w 13529165"/>
              <a:gd name="connsiteY11875" fmla="*/ 3420170 h 6208152"/>
              <a:gd name="connsiteX11876" fmla="*/ 8530168 w 13529165"/>
              <a:gd name="connsiteY11876" fmla="*/ 3407658 h 6208152"/>
              <a:gd name="connsiteX11877" fmla="*/ 8548678 w 13529165"/>
              <a:gd name="connsiteY11877" fmla="*/ 3379133 h 6208152"/>
              <a:gd name="connsiteX11878" fmla="*/ 8556793 w 13529165"/>
              <a:gd name="connsiteY11878" fmla="*/ 3377264 h 6208152"/>
              <a:gd name="connsiteX11879" fmla="*/ 4088055 w 13529165"/>
              <a:gd name="connsiteY11879" fmla="*/ 3377264 h 6208152"/>
              <a:gd name="connsiteX11880" fmla="*/ 4098284 w 13529165"/>
              <a:gd name="connsiteY11880" fmla="*/ 3382496 h 6208152"/>
              <a:gd name="connsiteX11881" fmla="*/ 4098734 w 13529165"/>
              <a:gd name="connsiteY11881" fmla="*/ 3398578 h 6208152"/>
              <a:gd name="connsiteX11882" fmla="*/ 4095834 w 13529165"/>
              <a:gd name="connsiteY11882" fmla="*/ 3407999 h 6208152"/>
              <a:gd name="connsiteX11883" fmla="*/ 4077158 w 13529165"/>
              <a:gd name="connsiteY11883" fmla="*/ 3420170 h 6208152"/>
              <a:gd name="connsiteX11884" fmla="*/ 4061439 w 13529165"/>
              <a:gd name="connsiteY11884" fmla="*/ 3407658 h 6208152"/>
              <a:gd name="connsiteX11885" fmla="*/ 4079944 w 13529165"/>
              <a:gd name="connsiteY11885" fmla="*/ 3379133 h 6208152"/>
              <a:gd name="connsiteX11886" fmla="*/ 4088055 w 13529165"/>
              <a:gd name="connsiteY11886" fmla="*/ 3377264 h 6208152"/>
              <a:gd name="connsiteX11887" fmla="*/ 9913155 w 13529165"/>
              <a:gd name="connsiteY11887" fmla="*/ 3211772 h 6208152"/>
              <a:gd name="connsiteX11888" fmla="*/ 9933367 w 13529165"/>
              <a:gd name="connsiteY11888" fmla="*/ 3225805 h 6208152"/>
              <a:gd name="connsiteX11889" fmla="*/ 9931668 w 13529165"/>
              <a:gd name="connsiteY11889" fmla="*/ 3250151 h 6208152"/>
              <a:gd name="connsiteX11890" fmla="*/ 9908250 w 13529165"/>
              <a:gd name="connsiteY11890" fmla="*/ 3258659 h 6208152"/>
              <a:gd name="connsiteX11891" fmla="*/ 9889167 w 13529165"/>
              <a:gd name="connsiteY11891" fmla="*/ 3235599 h 6208152"/>
              <a:gd name="connsiteX11892" fmla="*/ 9913155 w 13529165"/>
              <a:gd name="connsiteY11892" fmla="*/ 3211772 h 6208152"/>
              <a:gd name="connsiteX11893" fmla="*/ 5444459 w 13529165"/>
              <a:gd name="connsiteY11893" fmla="*/ 3211772 h 6208152"/>
              <a:gd name="connsiteX11894" fmla="*/ 5465047 w 13529165"/>
              <a:gd name="connsiteY11894" fmla="*/ 3225805 h 6208152"/>
              <a:gd name="connsiteX11895" fmla="*/ 5463316 w 13529165"/>
              <a:gd name="connsiteY11895" fmla="*/ 3250151 h 6208152"/>
              <a:gd name="connsiteX11896" fmla="*/ 5439462 w 13529165"/>
              <a:gd name="connsiteY11896" fmla="*/ 3258659 h 6208152"/>
              <a:gd name="connsiteX11897" fmla="*/ 5420024 w 13529165"/>
              <a:gd name="connsiteY11897" fmla="*/ 3235599 h 6208152"/>
              <a:gd name="connsiteX11898" fmla="*/ 5444459 w 13529165"/>
              <a:gd name="connsiteY11898" fmla="*/ 3211772 h 6208152"/>
              <a:gd name="connsiteX11899" fmla="*/ 11840197 w 13529165"/>
              <a:gd name="connsiteY11899" fmla="*/ 3131214 h 6208152"/>
              <a:gd name="connsiteX11900" fmla="*/ 11842996 w 13529165"/>
              <a:gd name="connsiteY11900" fmla="*/ 3131255 h 6208152"/>
              <a:gd name="connsiteX11901" fmla="*/ 11870632 w 13529165"/>
              <a:gd name="connsiteY11901" fmla="*/ 3141807 h 6208152"/>
              <a:gd name="connsiteX11902" fmla="*/ 11851155 w 13529165"/>
              <a:gd name="connsiteY11902" fmla="*/ 3157041 h 6208152"/>
              <a:gd name="connsiteX11903" fmla="*/ 11817170 w 13529165"/>
              <a:gd name="connsiteY11903" fmla="*/ 3162626 h 6208152"/>
              <a:gd name="connsiteX11904" fmla="*/ 11812565 w 13529165"/>
              <a:gd name="connsiteY11904" fmla="*/ 3162736 h 6208152"/>
              <a:gd name="connsiteX11905" fmla="*/ 11796839 w 13529165"/>
              <a:gd name="connsiteY11905" fmla="*/ 3154184 h 6208152"/>
              <a:gd name="connsiteX11906" fmla="*/ 11805117 w 13529165"/>
              <a:gd name="connsiteY11906" fmla="*/ 3138276 h 6208152"/>
              <a:gd name="connsiteX11907" fmla="*/ 11840197 w 13529165"/>
              <a:gd name="connsiteY11907" fmla="*/ 3131214 h 6208152"/>
              <a:gd name="connsiteX11908" fmla="*/ 7371019 w 13529165"/>
              <a:gd name="connsiteY11908" fmla="*/ 3131214 h 6208152"/>
              <a:gd name="connsiteX11909" fmla="*/ 7373819 w 13529165"/>
              <a:gd name="connsiteY11909" fmla="*/ 3131255 h 6208152"/>
              <a:gd name="connsiteX11910" fmla="*/ 7401454 w 13529165"/>
              <a:gd name="connsiteY11910" fmla="*/ 3141807 h 6208152"/>
              <a:gd name="connsiteX11911" fmla="*/ 7381978 w 13529165"/>
              <a:gd name="connsiteY11911" fmla="*/ 3157041 h 6208152"/>
              <a:gd name="connsiteX11912" fmla="*/ 7347992 w 13529165"/>
              <a:gd name="connsiteY11912" fmla="*/ 3162626 h 6208152"/>
              <a:gd name="connsiteX11913" fmla="*/ 7343387 w 13529165"/>
              <a:gd name="connsiteY11913" fmla="*/ 3162736 h 6208152"/>
              <a:gd name="connsiteX11914" fmla="*/ 7327661 w 13529165"/>
              <a:gd name="connsiteY11914" fmla="*/ 3154184 h 6208152"/>
              <a:gd name="connsiteX11915" fmla="*/ 7335939 w 13529165"/>
              <a:gd name="connsiteY11915" fmla="*/ 3138276 h 6208152"/>
              <a:gd name="connsiteX11916" fmla="*/ 7371019 w 13529165"/>
              <a:gd name="connsiteY11916" fmla="*/ 3131214 h 6208152"/>
              <a:gd name="connsiteX11917" fmla="*/ 1816136 w 13529165"/>
              <a:gd name="connsiteY11917" fmla="*/ 3131214 h 6208152"/>
              <a:gd name="connsiteX11918" fmla="*/ 1818935 w 13529165"/>
              <a:gd name="connsiteY11918" fmla="*/ 3131255 h 6208152"/>
              <a:gd name="connsiteX11919" fmla="*/ 1846571 w 13529165"/>
              <a:gd name="connsiteY11919" fmla="*/ 3141807 h 6208152"/>
              <a:gd name="connsiteX11920" fmla="*/ 1827095 w 13529165"/>
              <a:gd name="connsiteY11920" fmla="*/ 3157041 h 6208152"/>
              <a:gd name="connsiteX11921" fmla="*/ 1793109 w 13529165"/>
              <a:gd name="connsiteY11921" fmla="*/ 3162626 h 6208152"/>
              <a:gd name="connsiteX11922" fmla="*/ 1788504 w 13529165"/>
              <a:gd name="connsiteY11922" fmla="*/ 3162736 h 6208152"/>
              <a:gd name="connsiteX11923" fmla="*/ 1772779 w 13529165"/>
              <a:gd name="connsiteY11923" fmla="*/ 3154184 h 6208152"/>
              <a:gd name="connsiteX11924" fmla="*/ 1781056 w 13529165"/>
              <a:gd name="connsiteY11924" fmla="*/ 3138276 h 6208152"/>
              <a:gd name="connsiteX11925" fmla="*/ 1816136 w 13529165"/>
              <a:gd name="connsiteY11925" fmla="*/ 3131214 h 6208152"/>
              <a:gd name="connsiteX11926" fmla="*/ 3960974 w 13529165"/>
              <a:gd name="connsiteY11926" fmla="*/ 3096210 h 6208152"/>
              <a:gd name="connsiteX11927" fmla="*/ 3995463 w 13529165"/>
              <a:gd name="connsiteY11927" fmla="*/ 3112331 h 6208152"/>
              <a:gd name="connsiteX11928" fmla="*/ 3974786 w 13529165"/>
              <a:gd name="connsiteY11928" fmla="*/ 3125960 h 6208152"/>
              <a:gd name="connsiteX11929" fmla="*/ 3961730 w 13529165"/>
              <a:gd name="connsiteY11929" fmla="*/ 3124823 h 6208152"/>
              <a:gd name="connsiteX11930" fmla="*/ 3929840 w 13529165"/>
              <a:gd name="connsiteY11930" fmla="*/ 3107782 h 6208152"/>
              <a:gd name="connsiteX11931" fmla="*/ 3960974 w 13529165"/>
              <a:gd name="connsiteY11931" fmla="*/ 3096210 h 6208152"/>
              <a:gd name="connsiteX11932" fmla="*/ 3692045 w 13529165"/>
              <a:gd name="connsiteY11932" fmla="*/ 3096210 h 6208152"/>
              <a:gd name="connsiteX11933" fmla="*/ 3873652 w 13529165"/>
              <a:gd name="connsiteY11933" fmla="*/ 3106242 h 6208152"/>
              <a:gd name="connsiteX11934" fmla="*/ 3876379 w 13529165"/>
              <a:gd name="connsiteY11934" fmla="*/ 3112610 h 6208152"/>
              <a:gd name="connsiteX11935" fmla="*/ 3871562 w 13529165"/>
              <a:gd name="connsiteY11935" fmla="*/ 3117722 h 6208152"/>
              <a:gd name="connsiteX11936" fmla="*/ 3660767 w 13529165"/>
              <a:gd name="connsiteY11936" fmla="*/ 3125960 h 6208152"/>
              <a:gd name="connsiteX11937" fmla="*/ 3505987 w 13529165"/>
              <a:gd name="connsiteY11937" fmla="*/ 3111722 h 6208152"/>
              <a:gd name="connsiteX11938" fmla="*/ 3692045 w 13529165"/>
              <a:gd name="connsiteY11938" fmla="*/ 3096210 h 6208152"/>
              <a:gd name="connsiteX11939" fmla="*/ 8429677 w 13529165"/>
              <a:gd name="connsiteY11939" fmla="*/ 3096194 h 6208152"/>
              <a:gd name="connsiteX11940" fmla="*/ 8464173 w 13529165"/>
              <a:gd name="connsiteY11940" fmla="*/ 3112331 h 6208152"/>
              <a:gd name="connsiteX11941" fmla="*/ 8443492 w 13529165"/>
              <a:gd name="connsiteY11941" fmla="*/ 3125960 h 6208152"/>
              <a:gd name="connsiteX11942" fmla="*/ 8430432 w 13529165"/>
              <a:gd name="connsiteY11942" fmla="*/ 3124823 h 6208152"/>
              <a:gd name="connsiteX11943" fmla="*/ 8398535 w 13529165"/>
              <a:gd name="connsiteY11943" fmla="*/ 3107782 h 6208152"/>
              <a:gd name="connsiteX11944" fmla="*/ 8429677 w 13529165"/>
              <a:gd name="connsiteY11944" fmla="*/ 3096194 h 6208152"/>
              <a:gd name="connsiteX11945" fmla="*/ 8160676 w 13529165"/>
              <a:gd name="connsiteY11945" fmla="*/ 3096194 h 6208152"/>
              <a:gd name="connsiteX11946" fmla="*/ 8342332 w 13529165"/>
              <a:gd name="connsiteY11946" fmla="*/ 3106242 h 6208152"/>
              <a:gd name="connsiteX11947" fmla="*/ 8345059 w 13529165"/>
              <a:gd name="connsiteY11947" fmla="*/ 3112610 h 6208152"/>
              <a:gd name="connsiteX11948" fmla="*/ 8340240 w 13529165"/>
              <a:gd name="connsiteY11948" fmla="*/ 3117722 h 6208152"/>
              <a:gd name="connsiteX11949" fmla="*/ 8129391 w 13529165"/>
              <a:gd name="connsiteY11949" fmla="*/ 3125960 h 6208152"/>
              <a:gd name="connsiteX11950" fmla="*/ 7974578 w 13529165"/>
              <a:gd name="connsiteY11950" fmla="*/ 3111722 h 6208152"/>
              <a:gd name="connsiteX11951" fmla="*/ 8160676 w 13529165"/>
              <a:gd name="connsiteY11951" fmla="*/ 3096194 h 6208152"/>
              <a:gd name="connsiteX11952" fmla="*/ 21033 w 13529165"/>
              <a:gd name="connsiteY11952" fmla="*/ 3089197 h 6208152"/>
              <a:gd name="connsiteX11953" fmla="*/ 35935 w 13529165"/>
              <a:gd name="connsiteY11953" fmla="*/ 3090461 h 6208152"/>
              <a:gd name="connsiteX11954" fmla="*/ 70892 w 13529165"/>
              <a:gd name="connsiteY11954" fmla="*/ 3108323 h 6208152"/>
              <a:gd name="connsiteX11955" fmla="*/ 37361 w 13529165"/>
              <a:gd name="connsiteY11955" fmla="*/ 3120706 h 6208152"/>
              <a:gd name="connsiteX11956" fmla="*/ 7 w 13529165"/>
              <a:gd name="connsiteY11956" fmla="*/ 3103803 h 6208152"/>
              <a:gd name="connsiteX11957" fmla="*/ 21033 w 13529165"/>
              <a:gd name="connsiteY11957" fmla="*/ 3089197 h 6208152"/>
              <a:gd name="connsiteX11958" fmla="*/ 5520143 w 13529165"/>
              <a:gd name="connsiteY11958" fmla="*/ 3087445 h 6208152"/>
              <a:gd name="connsiteX11959" fmla="*/ 5548115 w 13529165"/>
              <a:gd name="connsiteY11959" fmla="*/ 3091697 h 6208152"/>
              <a:gd name="connsiteX11960" fmla="*/ 5555614 w 13529165"/>
              <a:gd name="connsiteY11960" fmla="*/ 3101829 h 6208152"/>
              <a:gd name="connsiteX11961" fmla="*/ 5558266 w 13529165"/>
              <a:gd name="connsiteY11961" fmla="*/ 3094845 h 6208152"/>
              <a:gd name="connsiteX11962" fmla="*/ 5575895 w 13529165"/>
              <a:gd name="connsiteY11962" fmla="*/ 3089191 h 6208152"/>
              <a:gd name="connsiteX11963" fmla="*/ 5590799 w 13529165"/>
              <a:gd name="connsiteY11963" fmla="*/ 3090456 h 6208152"/>
              <a:gd name="connsiteX11964" fmla="*/ 5625754 w 13529165"/>
              <a:gd name="connsiteY11964" fmla="*/ 3108323 h 6208152"/>
              <a:gd name="connsiteX11965" fmla="*/ 5592224 w 13529165"/>
              <a:gd name="connsiteY11965" fmla="*/ 3120706 h 6208152"/>
              <a:gd name="connsiteX11966" fmla="*/ 5564252 w 13529165"/>
              <a:gd name="connsiteY11966" fmla="*/ 3116455 h 6208152"/>
              <a:gd name="connsiteX11967" fmla="*/ 5556752 w 13529165"/>
              <a:gd name="connsiteY11967" fmla="*/ 3106322 h 6208152"/>
              <a:gd name="connsiteX11968" fmla="*/ 5554100 w 13529165"/>
              <a:gd name="connsiteY11968" fmla="*/ 3113304 h 6208152"/>
              <a:gd name="connsiteX11969" fmla="*/ 5536471 w 13529165"/>
              <a:gd name="connsiteY11969" fmla="*/ 3118955 h 6208152"/>
              <a:gd name="connsiteX11970" fmla="*/ 5521568 w 13529165"/>
              <a:gd name="connsiteY11970" fmla="*/ 3117690 h 6208152"/>
              <a:gd name="connsiteX11971" fmla="*/ 5486612 w 13529165"/>
              <a:gd name="connsiteY11971" fmla="*/ 3099838 h 6208152"/>
              <a:gd name="connsiteX11972" fmla="*/ 5520143 w 13529165"/>
              <a:gd name="connsiteY11972" fmla="*/ 3087445 h 6208152"/>
              <a:gd name="connsiteX11973" fmla="*/ 9989310 w 13529165"/>
              <a:gd name="connsiteY11973" fmla="*/ 3087435 h 6208152"/>
              <a:gd name="connsiteX11974" fmla="*/ 10017289 w 13529165"/>
              <a:gd name="connsiteY11974" fmla="*/ 3091686 h 6208152"/>
              <a:gd name="connsiteX11975" fmla="*/ 10024792 w 13529165"/>
              <a:gd name="connsiteY11975" fmla="*/ 3101818 h 6208152"/>
              <a:gd name="connsiteX11976" fmla="*/ 10027444 w 13529165"/>
              <a:gd name="connsiteY11976" fmla="*/ 3094835 h 6208152"/>
              <a:gd name="connsiteX11977" fmla="*/ 10045073 w 13529165"/>
              <a:gd name="connsiteY11977" fmla="*/ 3089184 h 6208152"/>
              <a:gd name="connsiteX11978" fmla="*/ 10059976 w 13529165"/>
              <a:gd name="connsiteY11978" fmla="*/ 3090449 h 6208152"/>
              <a:gd name="connsiteX11979" fmla="*/ 10094932 w 13529165"/>
              <a:gd name="connsiteY11979" fmla="*/ 3108323 h 6208152"/>
              <a:gd name="connsiteX11980" fmla="*/ 10061401 w 13529165"/>
              <a:gd name="connsiteY11980" fmla="*/ 3120706 h 6208152"/>
              <a:gd name="connsiteX11981" fmla="*/ 10033429 w 13529165"/>
              <a:gd name="connsiteY11981" fmla="*/ 3116455 h 6208152"/>
              <a:gd name="connsiteX11982" fmla="*/ 10025929 w 13529165"/>
              <a:gd name="connsiteY11982" fmla="*/ 3106321 h 6208152"/>
              <a:gd name="connsiteX11983" fmla="*/ 10023276 w 13529165"/>
              <a:gd name="connsiteY11983" fmla="*/ 3113304 h 6208152"/>
              <a:gd name="connsiteX11984" fmla="*/ 10005643 w 13529165"/>
              <a:gd name="connsiteY11984" fmla="*/ 3118955 h 6208152"/>
              <a:gd name="connsiteX11985" fmla="*/ 9990736 w 13529165"/>
              <a:gd name="connsiteY11985" fmla="*/ 3117690 h 6208152"/>
              <a:gd name="connsiteX11986" fmla="*/ 9955771 w 13529165"/>
              <a:gd name="connsiteY11986" fmla="*/ 3099820 h 6208152"/>
              <a:gd name="connsiteX11987" fmla="*/ 9989310 w 13529165"/>
              <a:gd name="connsiteY11987" fmla="*/ 3087435 h 6208152"/>
              <a:gd name="connsiteX11988" fmla="*/ 1896795 w 13529165"/>
              <a:gd name="connsiteY11988" fmla="*/ 3082198 h 6208152"/>
              <a:gd name="connsiteX11989" fmla="*/ 2051595 w 13529165"/>
              <a:gd name="connsiteY11989" fmla="*/ 3096439 h 6208152"/>
              <a:gd name="connsiteX11990" fmla="*/ 1865518 w 13529165"/>
              <a:gd name="connsiteY11990" fmla="*/ 3111950 h 6208152"/>
              <a:gd name="connsiteX11991" fmla="*/ 1683918 w 13529165"/>
              <a:gd name="connsiteY11991" fmla="*/ 3101919 h 6208152"/>
              <a:gd name="connsiteX11992" fmla="*/ 1681192 w 13529165"/>
              <a:gd name="connsiteY11992" fmla="*/ 3095551 h 6208152"/>
              <a:gd name="connsiteX11993" fmla="*/ 1686011 w 13529165"/>
              <a:gd name="connsiteY11993" fmla="*/ 3090431 h 6208152"/>
              <a:gd name="connsiteX11994" fmla="*/ 1896795 w 13529165"/>
              <a:gd name="connsiteY11994" fmla="*/ 3082198 h 6208152"/>
              <a:gd name="connsiteX11995" fmla="*/ 1582781 w 13529165"/>
              <a:gd name="connsiteY11995" fmla="*/ 3082198 h 6208152"/>
              <a:gd name="connsiteX11996" fmla="*/ 1595837 w 13529165"/>
              <a:gd name="connsiteY11996" fmla="*/ 3083332 h 6208152"/>
              <a:gd name="connsiteX11997" fmla="*/ 1627727 w 13529165"/>
              <a:gd name="connsiteY11997" fmla="*/ 3100383 h 6208152"/>
              <a:gd name="connsiteX11998" fmla="*/ 1596592 w 13529165"/>
              <a:gd name="connsiteY11998" fmla="*/ 3111950 h 6208152"/>
              <a:gd name="connsiteX11999" fmla="*/ 1562105 w 13529165"/>
              <a:gd name="connsiteY11999" fmla="*/ 3095829 h 6208152"/>
              <a:gd name="connsiteX12000" fmla="*/ 1582781 w 13529165"/>
              <a:gd name="connsiteY12000" fmla="*/ 3082198 h 6208152"/>
              <a:gd name="connsiteX12001" fmla="*/ 7451679 w 13529165"/>
              <a:gd name="connsiteY12001" fmla="*/ 3082188 h 6208152"/>
              <a:gd name="connsiteX12002" fmla="*/ 7606453 w 13529165"/>
              <a:gd name="connsiteY12002" fmla="*/ 3096429 h 6208152"/>
              <a:gd name="connsiteX12003" fmla="*/ 7420402 w 13529165"/>
              <a:gd name="connsiteY12003" fmla="*/ 3111950 h 6208152"/>
              <a:gd name="connsiteX12004" fmla="*/ 7238792 w 13529165"/>
              <a:gd name="connsiteY12004" fmla="*/ 3101911 h 6208152"/>
              <a:gd name="connsiteX12005" fmla="*/ 7236065 w 13529165"/>
              <a:gd name="connsiteY12005" fmla="*/ 3095542 h 6208152"/>
              <a:gd name="connsiteX12006" fmla="*/ 7240884 w 13529165"/>
              <a:gd name="connsiteY12006" fmla="*/ 3090426 h 6208152"/>
              <a:gd name="connsiteX12007" fmla="*/ 7451679 w 13529165"/>
              <a:gd name="connsiteY12007" fmla="*/ 3082188 h 6208152"/>
              <a:gd name="connsiteX12008" fmla="*/ 7137657 w 13529165"/>
              <a:gd name="connsiteY12008" fmla="*/ 3082188 h 6208152"/>
              <a:gd name="connsiteX12009" fmla="*/ 7150713 w 13529165"/>
              <a:gd name="connsiteY12009" fmla="*/ 3083324 h 6208152"/>
              <a:gd name="connsiteX12010" fmla="*/ 7182603 w 13529165"/>
              <a:gd name="connsiteY12010" fmla="*/ 3100370 h 6208152"/>
              <a:gd name="connsiteX12011" fmla="*/ 7151468 w 13529165"/>
              <a:gd name="connsiteY12011" fmla="*/ 3111950 h 6208152"/>
              <a:gd name="connsiteX12012" fmla="*/ 7116980 w 13529165"/>
              <a:gd name="connsiteY12012" fmla="*/ 3095819 h 6208152"/>
              <a:gd name="connsiteX12013" fmla="*/ 7137657 w 13529165"/>
              <a:gd name="connsiteY12013" fmla="*/ 3082188 h 6208152"/>
              <a:gd name="connsiteX12014" fmla="*/ 11920857 w 13529165"/>
              <a:gd name="connsiteY12014" fmla="*/ 3082179 h 6208152"/>
              <a:gd name="connsiteX12015" fmla="*/ 12075631 w 13529165"/>
              <a:gd name="connsiteY12015" fmla="*/ 3096417 h 6208152"/>
              <a:gd name="connsiteX12016" fmla="*/ 11889580 w 13529165"/>
              <a:gd name="connsiteY12016" fmla="*/ 3111950 h 6208152"/>
              <a:gd name="connsiteX12017" fmla="*/ 11707969 w 13529165"/>
              <a:gd name="connsiteY12017" fmla="*/ 3101897 h 6208152"/>
              <a:gd name="connsiteX12018" fmla="*/ 11705243 w 13529165"/>
              <a:gd name="connsiteY12018" fmla="*/ 3095529 h 6208152"/>
              <a:gd name="connsiteX12019" fmla="*/ 11710061 w 13529165"/>
              <a:gd name="connsiteY12019" fmla="*/ 3090417 h 6208152"/>
              <a:gd name="connsiteX12020" fmla="*/ 11920857 w 13529165"/>
              <a:gd name="connsiteY12020" fmla="*/ 3082179 h 6208152"/>
              <a:gd name="connsiteX12021" fmla="*/ 11606835 w 13529165"/>
              <a:gd name="connsiteY12021" fmla="*/ 3082179 h 6208152"/>
              <a:gd name="connsiteX12022" fmla="*/ 11619891 w 13529165"/>
              <a:gd name="connsiteY12022" fmla="*/ 3083316 h 6208152"/>
              <a:gd name="connsiteX12023" fmla="*/ 11651781 w 13529165"/>
              <a:gd name="connsiteY12023" fmla="*/ 3100357 h 6208152"/>
              <a:gd name="connsiteX12024" fmla="*/ 11620646 w 13529165"/>
              <a:gd name="connsiteY12024" fmla="*/ 3111950 h 6208152"/>
              <a:gd name="connsiteX12025" fmla="*/ 11586158 w 13529165"/>
              <a:gd name="connsiteY12025" fmla="*/ 3095807 h 6208152"/>
              <a:gd name="connsiteX12026" fmla="*/ 11606835 w 13529165"/>
              <a:gd name="connsiteY12026" fmla="*/ 3082179 h 6208152"/>
              <a:gd name="connsiteX12027" fmla="*/ 3769062 w 13529165"/>
              <a:gd name="connsiteY12027" fmla="*/ 3045419 h 6208152"/>
              <a:gd name="connsiteX12028" fmla="*/ 3784788 w 13529165"/>
              <a:gd name="connsiteY12028" fmla="*/ 3053973 h 6208152"/>
              <a:gd name="connsiteX12029" fmla="*/ 3776510 w 13529165"/>
              <a:gd name="connsiteY12029" fmla="*/ 3069882 h 6208152"/>
              <a:gd name="connsiteX12030" fmla="*/ 3741428 w 13529165"/>
              <a:gd name="connsiteY12030" fmla="*/ 3076943 h 6208152"/>
              <a:gd name="connsiteX12031" fmla="*/ 3738628 w 13529165"/>
              <a:gd name="connsiteY12031" fmla="*/ 3076900 h 6208152"/>
              <a:gd name="connsiteX12032" fmla="*/ 3710993 w 13529165"/>
              <a:gd name="connsiteY12032" fmla="*/ 3066349 h 6208152"/>
              <a:gd name="connsiteX12033" fmla="*/ 3730471 w 13529165"/>
              <a:gd name="connsiteY12033" fmla="*/ 3051115 h 6208152"/>
              <a:gd name="connsiteX12034" fmla="*/ 3764457 w 13529165"/>
              <a:gd name="connsiteY12034" fmla="*/ 3045527 h 6208152"/>
              <a:gd name="connsiteX12035" fmla="*/ 3769062 w 13529165"/>
              <a:gd name="connsiteY12035" fmla="*/ 3045419 h 6208152"/>
              <a:gd name="connsiteX12036" fmla="*/ 8237711 w 13529165"/>
              <a:gd name="connsiteY12036" fmla="*/ 3045406 h 6208152"/>
              <a:gd name="connsiteX12037" fmla="*/ 8253441 w 13529165"/>
              <a:gd name="connsiteY12037" fmla="*/ 3053960 h 6208152"/>
              <a:gd name="connsiteX12038" fmla="*/ 8245161 w 13529165"/>
              <a:gd name="connsiteY12038" fmla="*/ 3069869 h 6208152"/>
              <a:gd name="connsiteX12039" fmla="*/ 8210072 w 13529165"/>
              <a:gd name="connsiteY12039" fmla="*/ 3076930 h 6208152"/>
              <a:gd name="connsiteX12040" fmla="*/ 8207272 w 13529165"/>
              <a:gd name="connsiteY12040" fmla="*/ 3076888 h 6208152"/>
              <a:gd name="connsiteX12041" fmla="*/ 8179629 w 13529165"/>
              <a:gd name="connsiteY12041" fmla="*/ 3066338 h 6208152"/>
              <a:gd name="connsiteX12042" fmla="*/ 8199111 w 13529165"/>
              <a:gd name="connsiteY12042" fmla="*/ 3051103 h 6208152"/>
              <a:gd name="connsiteX12043" fmla="*/ 8233105 w 13529165"/>
              <a:gd name="connsiteY12043" fmla="*/ 3045517 h 6208152"/>
              <a:gd name="connsiteX12044" fmla="*/ 8237711 w 13529165"/>
              <a:gd name="connsiteY12044" fmla="*/ 3045406 h 6208152"/>
              <a:gd name="connsiteX12045" fmla="*/ 10142442 w 13529165"/>
              <a:gd name="connsiteY12045" fmla="*/ 2949483 h 6208152"/>
              <a:gd name="connsiteX12046" fmla="*/ 10161520 w 13529165"/>
              <a:gd name="connsiteY12046" fmla="*/ 2972543 h 6208152"/>
              <a:gd name="connsiteX12047" fmla="*/ 10137538 w 13529165"/>
              <a:gd name="connsiteY12047" fmla="*/ 2996370 h 6208152"/>
              <a:gd name="connsiteX12048" fmla="*/ 10117331 w 13529165"/>
              <a:gd name="connsiteY12048" fmla="*/ 2982336 h 6208152"/>
              <a:gd name="connsiteX12049" fmla="*/ 10119030 w 13529165"/>
              <a:gd name="connsiteY12049" fmla="*/ 2957991 h 6208152"/>
              <a:gd name="connsiteX12050" fmla="*/ 10142442 w 13529165"/>
              <a:gd name="connsiteY12050" fmla="*/ 2949483 h 6208152"/>
              <a:gd name="connsiteX12051" fmla="*/ 5672904 w 13529165"/>
              <a:gd name="connsiteY12051" fmla="*/ 2949483 h 6208152"/>
              <a:gd name="connsiteX12052" fmla="*/ 5692342 w 13529165"/>
              <a:gd name="connsiteY12052" fmla="*/ 2972547 h 6208152"/>
              <a:gd name="connsiteX12053" fmla="*/ 5667908 w 13529165"/>
              <a:gd name="connsiteY12053" fmla="*/ 2996378 h 6208152"/>
              <a:gd name="connsiteX12054" fmla="*/ 5647319 w 13529165"/>
              <a:gd name="connsiteY12054" fmla="*/ 2982343 h 6208152"/>
              <a:gd name="connsiteX12055" fmla="*/ 5649050 w 13529165"/>
              <a:gd name="connsiteY12055" fmla="*/ 2957992 h 6208152"/>
              <a:gd name="connsiteX12056" fmla="*/ 5672904 w 13529165"/>
              <a:gd name="connsiteY12056" fmla="*/ 2949483 h 6208152"/>
              <a:gd name="connsiteX12057" fmla="*/ 118042 w 13529165"/>
              <a:gd name="connsiteY12057" fmla="*/ 2949483 h 6208152"/>
              <a:gd name="connsiteX12058" fmla="*/ 137479 w 13529165"/>
              <a:gd name="connsiteY12058" fmla="*/ 2972552 h 6208152"/>
              <a:gd name="connsiteX12059" fmla="*/ 113045 w 13529165"/>
              <a:gd name="connsiteY12059" fmla="*/ 2996390 h 6208152"/>
              <a:gd name="connsiteX12060" fmla="*/ 92456 w 13529165"/>
              <a:gd name="connsiteY12060" fmla="*/ 2982352 h 6208152"/>
              <a:gd name="connsiteX12061" fmla="*/ 94187 w 13529165"/>
              <a:gd name="connsiteY12061" fmla="*/ 2957995 h 6208152"/>
              <a:gd name="connsiteX12062" fmla="*/ 118042 w 13529165"/>
              <a:gd name="connsiteY12062" fmla="*/ 2949483 h 6208152"/>
              <a:gd name="connsiteX12063" fmla="*/ 1889429 w 13529165"/>
              <a:gd name="connsiteY12063" fmla="*/ 2809685 h 6208152"/>
              <a:gd name="connsiteX12064" fmla="*/ 1889024 w 13529165"/>
              <a:gd name="connsiteY12064" fmla="*/ 2809748 h 6208152"/>
              <a:gd name="connsiteX12065" fmla="*/ 1889381 w 13529165"/>
              <a:gd name="connsiteY12065" fmla="*/ 2810061 h 6208152"/>
              <a:gd name="connsiteX12066" fmla="*/ 1889429 w 13529165"/>
              <a:gd name="connsiteY12066" fmla="*/ 2809685 h 6208152"/>
              <a:gd name="connsiteX12067" fmla="*/ 7444313 w 13529165"/>
              <a:gd name="connsiteY12067" fmla="*/ 2809679 h 6208152"/>
              <a:gd name="connsiteX12068" fmla="*/ 7443908 w 13529165"/>
              <a:gd name="connsiteY12068" fmla="*/ 2809740 h 6208152"/>
              <a:gd name="connsiteX12069" fmla="*/ 7444266 w 13529165"/>
              <a:gd name="connsiteY12069" fmla="*/ 2810054 h 6208152"/>
              <a:gd name="connsiteX12070" fmla="*/ 7444313 w 13529165"/>
              <a:gd name="connsiteY12070" fmla="*/ 2809679 h 6208152"/>
              <a:gd name="connsiteX12071" fmla="*/ 11913492 w 13529165"/>
              <a:gd name="connsiteY12071" fmla="*/ 2809670 h 6208152"/>
              <a:gd name="connsiteX12072" fmla="*/ 11913087 w 13529165"/>
              <a:gd name="connsiteY12072" fmla="*/ 2809731 h 6208152"/>
              <a:gd name="connsiteX12073" fmla="*/ 11913445 w 13529165"/>
              <a:gd name="connsiteY12073" fmla="*/ 2810044 h 6208152"/>
              <a:gd name="connsiteX12074" fmla="*/ 11913492 w 13529165"/>
              <a:gd name="connsiteY12074" fmla="*/ 2809670 h 6208152"/>
              <a:gd name="connsiteX12075" fmla="*/ 1089781 w 13529165"/>
              <a:gd name="connsiteY12075" fmla="*/ 2802314 h 6208152"/>
              <a:gd name="connsiteX12076" fmla="*/ 1091025 w 13529165"/>
              <a:gd name="connsiteY12076" fmla="*/ 2805794 h 6208152"/>
              <a:gd name="connsiteX12077" fmla="*/ 1092268 w 13529165"/>
              <a:gd name="connsiteY12077" fmla="*/ 2802314 h 6208152"/>
              <a:gd name="connsiteX12078" fmla="*/ 1091021 w 13529165"/>
              <a:gd name="connsiteY12078" fmla="*/ 2802341 h 6208152"/>
              <a:gd name="connsiteX12079" fmla="*/ 1089781 w 13529165"/>
              <a:gd name="connsiteY12079" fmla="*/ 2802314 h 6208152"/>
              <a:gd name="connsiteX12080" fmla="*/ 6644654 w 13529165"/>
              <a:gd name="connsiteY12080" fmla="*/ 2802305 h 6208152"/>
              <a:gd name="connsiteX12081" fmla="*/ 6645898 w 13529165"/>
              <a:gd name="connsiteY12081" fmla="*/ 2805785 h 6208152"/>
              <a:gd name="connsiteX12082" fmla="*/ 6647141 w 13529165"/>
              <a:gd name="connsiteY12082" fmla="*/ 2802305 h 6208152"/>
              <a:gd name="connsiteX12083" fmla="*/ 6645894 w 13529165"/>
              <a:gd name="connsiteY12083" fmla="*/ 2802331 h 6208152"/>
              <a:gd name="connsiteX12084" fmla="*/ 6644654 w 13529165"/>
              <a:gd name="connsiteY12084" fmla="*/ 2802305 h 6208152"/>
              <a:gd name="connsiteX12085" fmla="*/ 11113833 w 13529165"/>
              <a:gd name="connsiteY12085" fmla="*/ 2802297 h 6208152"/>
              <a:gd name="connsiteX12086" fmla="*/ 11115076 w 13529165"/>
              <a:gd name="connsiteY12086" fmla="*/ 2805777 h 6208152"/>
              <a:gd name="connsiteX12087" fmla="*/ 11116320 w 13529165"/>
              <a:gd name="connsiteY12087" fmla="*/ 2802297 h 6208152"/>
              <a:gd name="connsiteX12088" fmla="*/ 11115073 w 13529165"/>
              <a:gd name="connsiteY12088" fmla="*/ 2802323 h 6208152"/>
              <a:gd name="connsiteX12089" fmla="*/ 11113833 w 13529165"/>
              <a:gd name="connsiteY12089" fmla="*/ 2802297 h 6208152"/>
              <a:gd name="connsiteX12090" fmla="*/ 1887065 w 13529165"/>
              <a:gd name="connsiteY12090" fmla="*/ 2800811 h 6208152"/>
              <a:gd name="connsiteX12091" fmla="*/ 1886441 w 13529165"/>
              <a:gd name="connsiteY12091" fmla="*/ 2802328 h 6208152"/>
              <a:gd name="connsiteX12092" fmla="*/ 1887787 w 13529165"/>
              <a:gd name="connsiteY12092" fmla="*/ 2801713 h 6208152"/>
              <a:gd name="connsiteX12093" fmla="*/ 1887065 w 13529165"/>
              <a:gd name="connsiteY12093" fmla="*/ 2800811 h 6208152"/>
              <a:gd name="connsiteX12094" fmla="*/ 7441949 w 13529165"/>
              <a:gd name="connsiteY12094" fmla="*/ 2800804 h 6208152"/>
              <a:gd name="connsiteX12095" fmla="*/ 7441325 w 13529165"/>
              <a:gd name="connsiteY12095" fmla="*/ 2802321 h 6208152"/>
              <a:gd name="connsiteX12096" fmla="*/ 7442671 w 13529165"/>
              <a:gd name="connsiteY12096" fmla="*/ 2801706 h 6208152"/>
              <a:gd name="connsiteX12097" fmla="*/ 7441949 w 13529165"/>
              <a:gd name="connsiteY12097" fmla="*/ 2800804 h 6208152"/>
              <a:gd name="connsiteX12098" fmla="*/ 11911128 w 13529165"/>
              <a:gd name="connsiteY12098" fmla="*/ 2800795 h 6208152"/>
              <a:gd name="connsiteX12099" fmla="*/ 11910504 w 13529165"/>
              <a:gd name="connsiteY12099" fmla="*/ 2802311 h 6208152"/>
              <a:gd name="connsiteX12100" fmla="*/ 11911850 w 13529165"/>
              <a:gd name="connsiteY12100" fmla="*/ 2801696 h 6208152"/>
              <a:gd name="connsiteX12101" fmla="*/ 11911128 w 13529165"/>
              <a:gd name="connsiteY12101" fmla="*/ 2800795 h 6208152"/>
              <a:gd name="connsiteX12102" fmla="*/ 1091021 w 13529165"/>
              <a:gd name="connsiteY12102" fmla="*/ 2795557 h 6208152"/>
              <a:gd name="connsiteX12103" fmla="*/ 1089916 w 13529165"/>
              <a:gd name="connsiteY12103" fmla="*/ 2798239 h 6208152"/>
              <a:gd name="connsiteX12104" fmla="*/ 1092130 w 13529165"/>
              <a:gd name="connsiteY12104" fmla="*/ 2798239 h 6208152"/>
              <a:gd name="connsiteX12105" fmla="*/ 1091021 w 13529165"/>
              <a:gd name="connsiteY12105" fmla="*/ 2795557 h 6208152"/>
              <a:gd name="connsiteX12106" fmla="*/ 6645894 w 13529165"/>
              <a:gd name="connsiteY12106" fmla="*/ 2795549 h 6208152"/>
              <a:gd name="connsiteX12107" fmla="*/ 6644788 w 13529165"/>
              <a:gd name="connsiteY12107" fmla="*/ 2798229 h 6208152"/>
              <a:gd name="connsiteX12108" fmla="*/ 6647003 w 13529165"/>
              <a:gd name="connsiteY12108" fmla="*/ 2798229 h 6208152"/>
              <a:gd name="connsiteX12109" fmla="*/ 6645894 w 13529165"/>
              <a:gd name="connsiteY12109" fmla="*/ 2795549 h 6208152"/>
              <a:gd name="connsiteX12110" fmla="*/ 11115073 w 13529165"/>
              <a:gd name="connsiteY12110" fmla="*/ 2795540 h 6208152"/>
              <a:gd name="connsiteX12111" fmla="*/ 11113967 w 13529165"/>
              <a:gd name="connsiteY12111" fmla="*/ 2798221 h 6208152"/>
              <a:gd name="connsiteX12112" fmla="*/ 11116182 w 13529165"/>
              <a:gd name="connsiteY12112" fmla="*/ 2798221 h 6208152"/>
              <a:gd name="connsiteX12113" fmla="*/ 11115073 w 13529165"/>
              <a:gd name="connsiteY12113" fmla="*/ 2795540 h 6208152"/>
              <a:gd name="connsiteX12114" fmla="*/ 906927 w 13529165"/>
              <a:gd name="connsiteY12114" fmla="*/ 2794993 h 6208152"/>
              <a:gd name="connsiteX12115" fmla="*/ 937927 w 13529165"/>
              <a:gd name="connsiteY12115" fmla="*/ 2796729 h 6208152"/>
              <a:gd name="connsiteX12116" fmla="*/ 955263 w 13529165"/>
              <a:gd name="connsiteY12116" fmla="*/ 2809839 h 6208152"/>
              <a:gd name="connsiteX12117" fmla="*/ 904475 w 13529165"/>
              <a:gd name="connsiteY12117" fmla="*/ 2821260 h 6208152"/>
              <a:gd name="connsiteX12118" fmla="*/ 901846 w 13529165"/>
              <a:gd name="connsiteY12118" fmla="*/ 2821260 h 6208152"/>
              <a:gd name="connsiteX12119" fmla="*/ 868501 w 13529165"/>
              <a:gd name="connsiteY12119" fmla="*/ 2820967 h 6208152"/>
              <a:gd name="connsiteX12120" fmla="*/ 847633 w 13529165"/>
              <a:gd name="connsiteY12120" fmla="*/ 2810200 h 6208152"/>
              <a:gd name="connsiteX12121" fmla="*/ 874051 w 13529165"/>
              <a:gd name="connsiteY12121" fmla="*/ 2796595 h 6208152"/>
              <a:gd name="connsiteX12122" fmla="*/ 906927 w 13529165"/>
              <a:gd name="connsiteY12122" fmla="*/ 2794993 h 6208152"/>
              <a:gd name="connsiteX12123" fmla="*/ 6461798 w 13529165"/>
              <a:gd name="connsiteY12123" fmla="*/ 2794984 h 6208152"/>
              <a:gd name="connsiteX12124" fmla="*/ 6492797 w 13529165"/>
              <a:gd name="connsiteY12124" fmla="*/ 2796721 h 6208152"/>
              <a:gd name="connsiteX12125" fmla="*/ 6510134 w 13529165"/>
              <a:gd name="connsiteY12125" fmla="*/ 2809831 h 6208152"/>
              <a:gd name="connsiteX12126" fmla="*/ 6459346 w 13529165"/>
              <a:gd name="connsiteY12126" fmla="*/ 2821252 h 6208152"/>
              <a:gd name="connsiteX12127" fmla="*/ 6456717 w 13529165"/>
              <a:gd name="connsiteY12127" fmla="*/ 2821252 h 6208152"/>
              <a:gd name="connsiteX12128" fmla="*/ 6423371 w 13529165"/>
              <a:gd name="connsiteY12128" fmla="*/ 2820959 h 6208152"/>
              <a:gd name="connsiteX12129" fmla="*/ 6402503 w 13529165"/>
              <a:gd name="connsiteY12129" fmla="*/ 2810192 h 6208152"/>
              <a:gd name="connsiteX12130" fmla="*/ 6428921 w 13529165"/>
              <a:gd name="connsiteY12130" fmla="*/ 2796586 h 6208152"/>
              <a:gd name="connsiteX12131" fmla="*/ 6461798 w 13529165"/>
              <a:gd name="connsiteY12131" fmla="*/ 2794984 h 6208152"/>
              <a:gd name="connsiteX12132" fmla="*/ 10930975 w 13529165"/>
              <a:gd name="connsiteY12132" fmla="*/ 2794975 h 6208152"/>
              <a:gd name="connsiteX12133" fmla="*/ 10961975 w 13529165"/>
              <a:gd name="connsiteY12133" fmla="*/ 2796712 h 6208152"/>
              <a:gd name="connsiteX12134" fmla="*/ 10979312 w 13529165"/>
              <a:gd name="connsiteY12134" fmla="*/ 2809823 h 6208152"/>
              <a:gd name="connsiteX12135" fmla="*/ 10928523 w 13529165"/>
              <a:gd name="connsiteY12135" fmla="*/ 2821245 h 6208152"/>
              <a:gd name="connsiteX12136" fmla="*/ 10925895 w 13529165"/>
              <a:gd name="connsiteY12136" fmla="*/ 2821245 h 6208152"/>
              <a:gd name="connsiteX12137" fmla="*/ 10892549 w 13529165"/>
              <a:gd name="connsiteY12137" fmla="*/ 2820952 h 6208152"/>
              <a:gd name="connsiteX12138" fmla="*/ 10871680 w 13529165"/>
              <a:gd name="connsiteY12138" fmla="*/ 2810183 h 6208152"/>
              <a:gd name="connsiteX12139" fmla="*/ 10898099 w 13529165"/>
              <a:gd name="connsiteY12139" fmla="*/ 2796578 h 6208152"/>
              <a:gd name="connsiteX12140" fmla="*/ 10930975 w 13529165"/>
              <a:gd name="connsiteY12140" fmla="*/ 2794975 h 6208152"/>
              <a:gd name="connsiteX12141" fmla="*/ 1842927 w 13529165"/>
              <a:gd name="connsiteY12141" fmla="*/ 2787990 h 6208152"/>
              <a:gd name="connsiteX12142" fmla="*/ 1863274 w 13529165"/>
              <a:gd name="connsiteY12142" fmla="*/ 2794241 h 6208152"/>
              <a:gd name="connsiteX12143" fmla="*/ 1872205 w 13529165"/>
              <a:gd name="connsiteY12143" fmla="*/ 2799267 h 6208152"/>
              <a:gd name="connsiteX12144" fmla="*/ 1884103 w 13529165"/>
              <a:gd name="connsiteY12144" fmla="*/ 2791882 h 6208152"/>
              <a:gd name="connsiteX12145" fmla="*/ 1892381 w 13529165"/>
              <a:gd name="connsiteY12145" fmla="*/ 2790176 h 6208152"/>
              <a:gd name="connsiteX12146" fmla="*/ 1907110 w 13529165"/>
              <a:gd name="connsiteY12146" fmla="*/ 2804009 h 6208152"/>
              <a:gd name="connsiteX12147" fmla="*/ 1887962 w 13529165"/>
              <a:gd name="connsiteY12147" fmla="*/ 2820384 h 6208152"/>
              <a:gd name="connsiteX12148" fmla="*/ 1872928 w 13529165"/>
              <a:gd name="connsiteY12148" fmla="*/ 2816223 h 6208152"/>
              <a:gd name="connsiteX12149" fmla="*/ 1854934 w 13529165"/>
              <a:gd name="connsiteY12149" fmla="*/ 2819953 h 6208152"/>
              <a:gd name="connsiteX12150" fmla="*/ 1853548 w 13529165"/>
              <a:gd name="connsiteY12150" fmla="*/ 2819975 h 6208152"/>
              <a:gd name="connsiteX12151" fmla="*/ 1828285 w 13529165"/>
              <a:gd name="connsiteY12151" fmla="*/ 2803817 h 6208152"/>
              <a:gd name="connsiteX12152" fmla="*/ 1842927 w 13529165"/>
              <a:gd name="connsiteY12152" fmla="*/ 2787990 h 6208152"/>
              <a:gd name="connsiteX12153" fmla="*/ 1480408 w 13529165"/>
              <a:gd name="connsiteY12153" fmla="*/ 2787990 h 6208152"/>
              <a:gd name="connsiteX12154" fmla="*/ 1496127 w 13529165"/>
              <a:gd name="connsiteY12154" fmla="*/ 2800499 h 6208152"/>
              <a:gd name="connsiteX12155" fmla="*/ 1477621 w 13529165"/>
              <a:gd name="connsiteY12155" fmla="*/ 2829020 h 6208152"/>
              <a:gd name="connsiteX12156" fmla="*/ 1469508 w 13529165"/>
              <a:gd name="connsiteY12156" fmla="*/ 2830890 h 6208152"/>
              <a:gd name="connsiteX12157" fmla="*/ 1459279 w 13529165"/>
              <a:gd name="connsiteY12157" fmla="*/ 2825659 h 6208152"/>
              <a:gd name="connsiteX12158" fmla="*/ 1458830 w 13529165"/>
              <a:gd name="connsiteY12158" fmla="*/ 2809579 h 6208152"/>
              <a:gd name="connsiteX12159" fmla="*/ 1461729 w 13529165"/>
              <a:gd name="connsiteY12159" fmla="*/ 2800157 h 6208152"/>
              <a:gd name="connsiteX12160" fmla="*/ 1480408 w 13529165"/>
              <a:gd name="connsiteY12160" fmla="*/ 2787990 h 6208152"/>
              <a:gd name="connsiteX12161" fmla="*/ 1091025 w 13529165"/>
              <a:gd name="connsiteY12161" fmla="*/ 2787990 h 6208152"/>
              <a:gd name="connsiteX12162" fmla="*/ 1102255 w 13529165"/>
              <a:gd name="connsiteY12162" fmla="*/ 2790014 h 6208152"/>
              <a:gd name="connsiteX12163" fmla="*/ 1110081 w 13529165"/>
              <a:gd name="connsiteY12163" fmla="*/ 2802784 h 6208152"/>
              <a:gd name="connsiteX12164" fmla="*/ 1091021 w 13529165"/>
              <a:gd name="connsiteY12164" fmla="*/ 2812504 h 6208152"/>
              <a:gd name="connsiteX12165" fmla="*/ 1071965 w 13529165"/>
              <a:gd name="connsiteY12165" fmla="*/ 2802784 h 6208152"/>
              <a:gd name="connsiteX12166" fmla="*/ 1079806 w 13529165"/>
              <a:gd name="connsiteY12166" fmla="*/ 2790007 h 6208152"/>
              <a:gd name="connsiteX12167" fmla="*/ 1091025 w 13529165"/>
              <a:gd name="connsiteY12167" fmla="*/ 2787990 h 6208152"/>
              <a:gd name="connsiteX12168" fmla="*/ 7397810 w 13529165"/>
              <a:gd name="connsiteY12168" fmla="*/ 2787982 h 6208152"/>
              <a:gd name="connsiteX12169" fmla="*/ 7418158 w 13529165"/>
              <a:gd name="connsiteY12169" fmla="*/ 2794232 h 6208152"/>
              <a:gd name="connsiteX12170" fmla="*/ 7427089 w 13529165"/>
              <a:gd name="connsiteY12170" fmla="*/ 2799260 h 6208152"/>
              <a:gd name="connsiteX12171" fmla="*/ 7438987 w 13529165"/>
              <a:gd name="connsiteY12171" fmla="*/ 2791875 h 6208152"/>
              <a:gd name="connsiteX12172" fmla="*/ 7447265 w 13529165"/>
              <a:gd name="connsiteY12172" fmla="*/ 2790167 h 6208152"/>
              <a:gd name="connsiteX12173" fmla="*/ 7461975 w 13529165"/>
              <a:gd name="connsiteY12173" fmla="*/ 2804002 h 6208152"/>
              <a:gd name="connsiteX12174" fmla="*/ 7442847 w 13529165"/>
              <a:gd name="connsiteY12174" fmla="*/ 2820377 h 6208152"/>
              <a:gd name="connsiteX12175" fmla="*/ 7427811 w 13529165"/>
              <a:gd name="connsiteY12175" fmla="*/ 2816217 h 6208152"/>
              <a:gd name="connsiteX12176" fmla="*/ 7409817 w 13529165"/>
              <a:gd name="connsiteY12176" fmla="*/ 2819947 h 6208152"/>
              <a:gd name="connsiteX12177" fmla="*/ 7408431 w 13529165"/>
              <a:gd name="connsiteY12177" fmla="*/ 2819968 h 6208152"/>
              <a:gd name="connsiteX12178" fmla="*/ 7383169 w 13529165"/>
              <a:gd name="connsiteY12178" fmla="*/ 2803810 h 6208152"/>
              <a:gd name="connsiteX12179" fmla="*/ 7397810 w 13529165"/>
              <a:gd name="connsiteY12179" fmla="*/ 2787982 h 6208152"/>
              <a:gd name="connsiteX12180" fmla="*/ 6846574 w 13529165"/>
              <a:gd name="connsiteY12180" fmla="*/ 2787981 h 6208152"/>
              <a:gd name="connsiteX12181" fmla="*/ 6853072 w 13529165"/>
              <a:gd name="connsiteY12181" fmla="*/ 2789149 h 6208152"/>
              <a:gd name="connsiteX12182" fmla="*/ 6860708 w 13529165"/>
              <a:gd name="connsiteY12182" fmla="*/ 2800056 h 6208152"/>
              <a:gd name="connsiteX12183" fmla="*/ 6836094 w 13529165"/>
              <a:gd name="connsiteY12183" fmla="*/ 2821963 h 6208152"/>
              <a:gd name="connsiteX12184" fmla="*/ 6817979 w 13529165"/>
              <a:gd name="connsiteY12184" fmla="*/ 2829737 h 6208152"/>
              <a:gd name="connsiteX12185" fmla="*/ 6817654 w 13529165"/>
              <a:gd name="connsiteY12185" fmla="*/ 2953533 h 6208152"/>
              <a:gd name="connsiteX12186" fmla="*/ 6822122 w 13529165"/>
              <a:gd name="connsiteY12186" fmla="*/ 3086655 h 6208152"/>
              <a:gd name="connsiteX12187" fmla="*/ 6826021 w 13529165"/>
              <a:gd name="connsiteY12187" fmla="*/ 3103837 h 6208152"/>
              <a:gd name="connsiteX12188" fmla="*/ 6825534 w 13529165"/>
              <a:gd name="connsiteY12188" fmla="*/ 3104559 h 6208152"/>
              <a:gd name="connsiteX12189" fmla="*/ 6911398 w 13529165"/>
              <a:gd name="connsiteY12189" fmla="*/ 3108492 h 6208152"/>
              <a:gd name="connsiteX12190" fmla="*/ 6910911 w 13529165"/>
              <a:gd name="connsiteY12190" fmla="*/ 3105973 h 6208152"/>
              <a:gd name="connsiteX12191" fmla="*/ 6932438 w 13529165"/>
              <a:gd name="connsiteY12191" fmla="*/ 3090465 h 6208152"/>
              <a:gd name="connsiteX12192" fmla="*/ 6951041 w 13529165"/>
              <a:gd name="connsiteY12192" fmla="*/ 3088219 h 6208152"/>
              <a:gd name="connsiteX12193" fmla="*/ 6969562 w 13529165"/>
              <a:gd name="connsiteY12193" fmla="*/ 3092155 h 6208152"/>
              <a:gd name="connsiteX12194" fmla="*/ 6976305 w 13529165"/>
              <a:gd name="connsiteY12194" fmla="*/ 3106434 h 6208152"/>
              <a:gd name="connsiteX12195" fmla="*/ 6974030 w 13529165"/>
              <a:gd name="connsiteY12195" fmla="*/ 3110582 h 6208152"/>
              <a:gd name="connsiteX12196" fmla="*/ 6997019 w 13529165"/>
              <a:gd name="connsiteY12196" fmla="*/ 3111258 h 6208152"/>
              <a:gd name="connsiteX12197" fmla="*/ 6993932 w 13529165"/>
              <a:gd name="connsiteY12197" fmla="*/ 3107663 h 6208152"/>
              <a:gd name="connsiteX12198" fmla="*/ 6990927 w 13529165"/>
              <a:gd name="connsiteY12198" fmla="*/ 3102484 h 6208152"/>
              <a:gd name="connsiteX12199" fmla="*/ 6993770 w 13529165"/>
              <a:gd name="connsiteY12199" fmla="*/ 3096678 h 6208152"/>
              <a:gd name="connsiteX12200" fmla="*/ 7046247 w 13529165"/>
              <a:gd name="connsiteY12200" fmla="*/ 3086010 h 6208152"/>
              <a:gd name="connsiteX12201" fmla="*/ 7058351 w 13529165"/>
              <a:gd name="connsiteY12201" fmla="*/ 3085826 h 6208152"/>
              <a:gd name="connsiteX12202" fmla="*/ 7098562 w 13529165"/>
              <a:gd name="connsiteY12202" fmla="*/ 3094863 h 6208152"/>
              <a:gd name="connsiteX12203" fmla="*/ 7098399 w 13529165"/>
              <a:gd name="connsiteY12203" fmla="*/ 3106434 h 6208152"/>
              <a:gd name="connsiteX12204" fmla="*/ 7087352 w 13529165"/>
              <a:gd name="connsiteY12204" fmla="*/ 3113439 h 6208152"/>
              <a:gd name="connsiteX12205" fmla="*/ 7234710 w 13529165"/>
              <a:gd name="connsiteY12205" fmla="*/ 3108523 h 6208152"/>
              <a:gd name="connsiteX12206" fmla="*/ 7238528 w 13529165"/>
              <a:gd name="connsiteY12206" fmla="*/ 3126499 h 6208152"/>
              <a:gd name="connsiteX12207" fmla="*/ 7239016 w 13529165"/>
              <a:gd name="connsiteY12207" fmla="*/ 3126437 h 6208152"/>
              <a:gd name="connsiteX12208" fmla="*/ 7256481 w 13529165"/>
              <a:gd name="connsiteY12208" fmla="*/ 3138913 h 6208152"/>
              <a:gd name="connsiteX12209" fmla="*/ 7259812 w 13529165"/>
              <a:gd name="connsiteY12209" fmla="*/ 3161283 h 6208152"/>
              <a:gd name="connsiteX12210" fmla="*/ 7273865 w 13529165"/>
              <a:gd name="connsiteY12210" fmla="*/ 3138390 h 6208152"/>
              <a:gd name="connsiteX12211" fmla="*/ 7293443 w 13529165"/>
              <a:gd name="connsiteY12211" fmla="*/ 3129633 h 6208152"/>
              <a:gd name="connsiteX12212" fmla="*/ 7304978 w 13529165"/>
              <a:gd name="connsiteY12212" fmla="*/ 3136793 h 6208152"/>
              <a:gd name="connsiteX12213" fmla="*/ 7295149 w 13529165"/>
              <a:gd name="connsiteY12213" fmla="*/ 3162942 h 6208152"/>
              <a:gd name="connsiteX12214" fmla="*/ 7287675 w 13529165"/>
              <a:gd name="connsiteY12214" fmla="*/ 3254726 h 6208152"/>
              <a:gd name="connsiteX12215" fmla="*/ 7283938 w 13529165"/>
              <a:gd name="connsiteY12215" fmla="*/ 3378713 h 6208152"/>
              <a:gd name="connsiteX12216" fmla="*/ 7271347 w 13529165"/>
              <a:gd name="connsiteY12216" fmla="*/ 3397918 h 6208152"/>
              <a:gd name="connsiteX12217" fmla="*/ 7264523 w 13529165"/>
              <a:gd name="connsiteY12217" fmla="*/ 3395890 h 6208152"/>
              <a:gd name="connsiteX12218" fmla="*/ 7253151 w 13529165"/>
              <a:gd name="connsiteY12218" fmla="*/ 3410609 h 6208152"/>
              <a:gd name="connsiteX12219" fmla="*/ 7229755 w 13529165"/>
              <a:gd name="connsiteY12219" fmla="*/ 3430797 h 6208152"/>
              <a:gd name="connsiteX12220" fmla="*/ 7227156 w 13529165"/>
              <a:gd name="connsiteY12220" fmla="*/ 3433224 h 6208152"/>
              <a:gd name="connsiteX12221" fmla="*/ 7224962 w 13529165"/>
              <a:gd name="connsiteY12221" fmla="*/ 3438325 h 6208152"/>
              <a:gd name="connsiteX12222" fmla="*/ 7219763 w 13529165"/>
              <a:gd name="connsiteY12222" fmla="*/ 3438448 h 6208152"/>
              <a:gd name="connsiteX12223" fmla="*/ 7091413 w 13529165"/>
              <a:gd name="connsiteY12223" fmla="*/ 3447482 h 6208152"/>
              <a:gd name="connsiteX12224" fmla="*/ 7053396 w 13529165"/>
              <a:gd name="connsiteY12224" fmla="*/ 3447666 h 6208152"/>
              <a:gd name="connsiteX12225" fmla="*/ 6946654 w 13529165"/>
              <a:gd name="connsiteY12225" fmla="*/ 3445608 h 6208152"/>
              <a:gd name="connsiteX12226" fmla="*/ 6896776 w 13529165"/>
              <a:gd name="connsiteY12226" fmla="*/ 3446591 h 6208152"/>
              <a:gd name="connsiteX12227" fmla="*/ 6843162 w 13529165"/>
              <a:gd name="connsiteY12227" fmla="*/ 3446591 h 6208152"/>
              <a:gd name="connsiteX12228" fmla="*/ 6840319 w 13529165"/>
              <a:gd name="connsiteY12228" fmla="*/ 3446591 h 6208152"/>
              <a:gd name="connsiteX12229" fmla="*/ 6838775 w 13529165"/>
              <a:gd name="connsiteY12229" fmla="*/ 3447021 h 6208152"/>
              <a:gd name="connsiteX12230" fmla="*/ 6829758 w 13529165"/>
              <a:gd name="connsiteY12230" fmla="*/ 3448220 h 6208152"/>
              <a:gd name="connsiteX12231" fmla="*/ 6820741 w 13529165"/>
              <a:gd name="connsiteY12231" fmla="*/ 3446591 h 6208152"/>
              <a:gd name="connsiteX12232" fmla="*/ 6775981 w 13529165"/>
              <a:gd name="connsiteY12232" fmla="*/ 3446591 h 6208152"/>
              <a:gd name="connsiteX12233" fmla="*/ 6735770 w 13529165"/>
              <a:gd name="connsiteY12233" fmla="*/ 3450002 h 6208152"/>
              <a:gd name="connsiteX12234" fmla="*/ 6693285 w 13529165"/>
              <a:gd name="connsiteY12234" fmla="*/ 3450217 h 6208152"/>
              <a:gd name="connsiteX12235" fmla="*/ 6693041 w 13529165"/>
              <a:gd name="connsiteY12235" fmla="*/ 3446591 h 6208152"/>
              <a:gd name="connsiteX12236" fmla="*/ 6690441 w 13529165"/>
              <a:gd name="connsiteY12236" fmla="*/ 3446591 h 6208152"/>
              <a:gd name="connsiteX12237" fmla="*/ 6650799 w 13529165"/>
              <a:gd name="connsiteY12237" fmla="*/ 3451692 h 6208152"/>
              <a:gd name="connsiteX12238" fmla="*/ 6605633 w 13529165"/>
              <a:gd name="connsiteY12238" fmla="*/ 3444102 h 6208152"/>
              <a:gd name="connsiteX12239" fmla="*/ 6478664 w 13529165"/>
              <a:gd name="connsiteY12239" fmla="*/ 3451016 h 6208152"/>
              <a:gd name="connsiteX12240" fmla="*/ 6389307 w 13529165"/>
              <a:gd name="connsiteY12240" fmla="*/ 3444317 h 6208152"/>
              <a:gd name="connsiteX12241" fmla="*/ 6382564 w 13529165"/>
              <a:gd name="connsiteY12241" fmla="*/ 3424252 h 6208152"/>
              <a:gd name="connsiteX12242" fmla="*/ 6384026 w 13529165"/>
              <a:gd name="connsiteY12242" fmla="*/ 3415617 h 6208152"/>
              <a:gd name="connsiteX12243" fmla="*/ 6382077 w 13529165"/>
              <a:gd name="connsiteY12243" fmla="*/ 3409257 h 6208152"/>
              <a:gd name="connsiteX12244" fmla="*/ 6369323 w 13529165"/>
              <a:gd name="connsiteY12244" fmla="*/ 3402097 h 6208152"/>
              <a:gd name="connsiteX12245" fmla="*/ 6367292 w 13529165"/>
              <a:gd name="connsiteY12245" fmla="*/ 3412114 h 6208152"/>
              <a:gd name="connsiteX12246" fmla="*/ 6336261 w 13529165"/>
              <a:gd name="connsiteY12246" fmla="*/ 3446714 h 6208152"/>
              <a:gd name="connsiteX12247" fmla="*/ 6223345 w 13529165"/>
              <a:gd name="connsiteY12247" fmla="*/ 3448250 h 6208152"/>
              <a:gd name="connsiteX12248" fmla="*/ 6152184 w 13529165"/>
              <a:gd name="connsiteY12248" fmla="*/ 3447083 h 6208152"/>
              <a:gd name="connsiteX12249" fmla="*/ 6066319 w 13529165"/>
              <a:gd name="connsiteY12249" fmla="*/ 3442873 h 6208152"/>
              <a:gd name="connsiteX12250" fmla="*/ 5975987 w 13529165"/>
              <a:gd name="connsiteY12250" fmla="*/ 3439554 h 6208152"/>
              <a:gd name="connsiteX12251" fmla="*/ 5970707 w 13529165"/>
              <a:gd name="connsiteY12251" fmla="*/ 3439524 h 6208152"/>
              <a:gd name="connsiteX12252" fmla="*/ 5870220 w 13529165"/>
              <a:gd name="connsiteY12252" fmla="*/ 3440876 h 6208152"/>
              <a:gd name="connsiteX12253" fmla="*/ 5792154 w 13529165"/>
              <a:gd name="connsiteY12253" fmla="*/ 3440292 h 6208152"/>
              <a:gd name="connsiteX12254" fmla="*/ 5773714 w 13529165"/>
              <a:gd name="connsiteY12254" fmla="*/ 3438233 h 6208152"/>
              <a:gd name="connsiteX12255" fmla="*/ 5755030 w 13529165"/>
              <a:gd name="connsiteY12255" fmla="*/ 3444440 h 6208152"/>
              <a:gd name="connsiteX12256" fmla="*/ 5753649 w 13529165"/>
              <a:gd name="connsiteY12256" fmla="*/ 3444440 h 6208152"/>
              <a:gd name="connsiteX12257" fmla="*/ 5734559 w 13529165"/>
              <a:gd name="connsiteY12257" fmla="*/ 3438540 h 6208152"/>
              <a:gd name="connsiteX12258" fmla="*/ 5694836 w 13529165"/>
              <a:gd name="connsiteY12258" fmla="*/ 3443426 h 6208152"/>
              <a:gd name="connsiteX12259" fmla="*/ 5686306 w 13529165"/>
              <a:gd name="connsiteY12259" fmla="*/ 3443488 h 6208152"/>
              <a:gd name="connsiteX12260" fmla="*/ 5659824 w 13529165"/>
              <a:gd name="connsiteY12260" fmla="*/ 3439401 h 6208152"/>
              <a:gd name="connsiteX12261" fmla="*/ 5647070 w 13529165"/>
              <a:gd name="connsiteY12261" fmla="*/ 3445608 h 6208152"/>
              <a:gd name="connsiteX12262" fmla="*/ 5637972 w 13529165"/>
              <a:gd name="connsiteY12262" fmla="*/ 3442811 h 6208152"/>
              <a:gd name="connsiteX12263" fmla="*/ 5627574 w 13529165"/>
              <a:gd name="connsiteY12263" fmla="*/ 3445116 h 6208152"/>
              <a:gd name="connsiteX12264" fmla="*/ 5610027 w 13529165"/>
              <a:gd name="connsiteY12264" fmla="*/ 3438294 h 6208152"/>
              <a:gd name="connsiteX12265" fmla="*/ 5597192 w 13529165"/>
              <a:gd name="connsiteY12265" fmla="*/ 3445147 h 6208152"/>
              <a:gd name="connsiteX12266" fmla="*/ 5594187 w 13529165"/>
              <a:gd name="connsiteY12266" fmla="*/ 3445085 h 6208152"/>
              <a:gd name="connsiteX12267" fmla="*/ 5569898 w 13529165"/>
              <a:gd name="connsiteY12267" fmla="*/ 3438632 h 6208152"/>
              <a:gd name="connsiteX12268" fmla="*/ 5555194 w 13529165"/>
              <a:gd name="connsiteY12268" fmla="*/ 3422316 h 6208152"/>
              <a:gd name="connsiteX12269" fmla="*/ 5573959 w 13529165"/>
              <a:gd name="connsiteY12269" fmla="*/ 3412975 h 6208152"/>
              <a:gd name="connsiteX12270" fmla="*/ 5574934 w 13529165"/>
              <a:gd name="connsiteY12270" fmla="*/ 3412975 h 6208152"/>
              <a:gd name="connsiteX12271" fmla="*/ 5600523 w 13529165"/>
              <a:gd name="connsiteY12271" fmla="*/ 3420319 h 6208152"/>
              <a:gd name="connsiteX12272" fmla="*/ 5609296 w 13529165"/>
              <a:gd name="connsiteY12272" fmla="*/ 3428124 h 6208152"/>
              <a:gd name="connsiteX12273" fmla="*/ 5611977 w 13529165"/>
              <a:gd name="connsiteY12273" fmla="*/ 3424160 h 6208152"/>
              <a:gd name="connsiteX12274" fmla="*/ 5633017 w 13529165"/>
              <a:gd name="connsiteY12274" fmla="*/ 3420626 h 6208152"/>
              <a:gd name="connsiteX12275" fmla="*/ 5647070 w 13529165"/>
              <a:gd name="connsiteY12275" fmla="*/ 3412452 h 6208152"/>
              <a:gd name="connsiteX12276" fmla="*/ 5661936 w 13529165"/>
              <a:gd name="connsiteY12276" fmla="*/ 3422101 h 6208152"/>
              <a:gd name="connsiteX12277" fmla="*/ 5670709 w 13529165"/>
              <a:gd name="connsiteY12277" fmla="*/ 3418721 h 6208152"/>
              <a:gd name="connsiteX12278" fmla="*/ 5712301 w 13529165"/>
              <a:gd name="connsiteY12278" fmla="*/ 3413313 h 6208152"/>
              <a:gd name="connsiteX12279" fmla="*/ 5739514 w 13529165"/>
              <a:gd name="connsiteY12279" fmla="*/ 3421886 h 6208152"/>
              <a:gd name="connsiteX12280" fmla="*/ 5740489 w 13529165"/>
              <a:gd name="connsiteY12280" fmla="*/ 3421456 h 6208152"/>
              <a:gd name="connsiteX12281" fmla="*/ 5753162 w 13529165"/>
              <a:gd name="connsiteY12281" fmla="*/ 3419305 h 6208152"/>
              <a:gd name="connsiteX12282" fmla="*/ 5764860 w 13529165"/>
              <a:gd name="connsiteY12282" fmla="*/ 3420780 h 6208152"/>
              <a:gd name="connsiteX12283" fmla="*/ 5766403 w 13529165"/>
              <a:gd name="connsiteY12283" fmla="*/ 3421271 h 6208152"/>
              <a:gd name="connsiteX12284" fmla="*/ 5805639 w 13529165"/>
              <a:gd name="connsiteY12284" fmla="*/ 3411653 h 6208152"/>
              <a:gd name="connsiteX12285" fmla="*/ 5891585 w 13529165"/>
              <a:gd name="connsiteY12285" fmla="*/ 3409380 h 6208152"/>
              <a:gd name="connsiteX12286" fmla="*/ 5961284 w 13529165"/>
              <a:gd name="connsiteY12286" fmla="*/ 3403572 h 6208152"/>
              <a:gd name="connsiteX12287" fmla="*/ 5999139 w 13529165"/>
              <a:gd name="connsiteY12287" fmla="*/ 3408642 h 6208152"/>
              <a:gd name="connsiteX12288" fmla="*/ 6157058 w 13529165"/>
              <a:gd name="connsiteY12288" fmla="*/ 3415310 h 6208152"/>
              <a:gd name="connsiteX12289" fmla="*/ 6178504 w 13529165"/>
              <a:gd name="connsiteY12289" fmla="*/ 3415310 h 6208152"/>
              <a:gd name="connsiteX12290" fmla="*/ 6339510 w 13529165"/>
              <a:gd name="connsiteY12290" fmla="*/ 3408888 h 6208152"/>
              <a:gd name="connsiteX12291" fmla="*/ 6341053 w 13529165"/>
              <a:gd name="connsiteY12291" fmla="*/ 3382831 h 6208152"/>
              <a:gd name="connsiteX12292" fmla="*/ 6354376 w 13529165"/>
              <a:gd name="connsiteY12292" fmla="*/ 3360031 h 6208152"/>
              <a:gd name="connsiteX12293" fmla="*/ 6355026 w 13529165"/>
              <a:gd name="connsiteY12293" fmla="*/ 3360092 h 6208152"/>
              <a:gd name="connsiteX12294" fmla="*/ 6344790 w 13529165"/>
              <a:gd name="connsiteY12294" fmla="*/ 3345957 h 6208152"/>
              <a:gd name="connsiteX12295" fmla="*/ 6237642 w 13529165"/>
              <a:gd name="connsiteY12295" fmla="*/ 3409994 h 6208152"/>
              <a:gd name="connsiteX12296" fmla="*/ 6194751 w 13529165"/>
              <a:gd name="connsiteY12296" fmla="*/ 3382554 h 6208152"/>
              <a:gd name="connsiteX12297" fmla="*/ 6194751 w 13529165"/>
              <a:gd name="connsiteY12297" fmla="*/ 3327674 h 6208152"/>
              <a:gd name="connsiteX12298" fmla="*/ 6194751 w 13529165"/>
              <a:gd name="connsiteY12298" fmla="*/ 3185865 h 6208152"/>
              <a:gd name="connsiteX12299" fmla="*/ 6098326 w 13529165"/>
              <a:gd name="connsiteY12299" fmla="*/ 3254480 h 6208152"/>
              <a:gd name="connsiteX12300" fmla="*/ 6103687 w 13529165"/>
              <a:gd name="connsiteY12300" fmla="*/ 3167582 h 6208152"/>
              <a:gd name="connsiteX12301" fmla="*/ 6102063 w 13529165"/>
              <a:gd name="connsiteY12301" fmla="*/ 3159654 h 6208152"/>
              <a:gd name="connsiteX12302" fmla="*/ 6095483 w 13529165"/>
              <a:gd name="connsiteY12302" fmla="*/ 3157872 h 6208152"/>
              <a:gd name="connsiteX12303" fmla="*/ 5986141 w 13529165"/>
              <a:gd name="connsiteY12303" fmla="*/ 3228147 h 6208152"/>
              <a:gd name="connsiteX12304" fmla="*/ 5984273 w 13529165"/>
              <a:gd name="connsiteY12304" fmla="*/ 3164079 h 6208152"/>
              <a:gd name="connsiteX12305" fmla="*/ 5929277 w 13529165"/>
              <a:gd name="connsiteY12305" fmla="*/ 3165953 h 6208152"/>
              <a:gd name="connsiteX12306" fmla="*/ 5850805 w 13529165"/>
              <a:gd name="connsiteY12306" fmla="*/ 3164909 h 6208152"/>
              <a:gd name="connsiteX12307" fmla="*/ 5849587 w 13529165"/>
              <a:gd name="connsiteY12307" fmla="*/ 3164909 h 6208152"/>
              <a:gd name="connsiteX12308" fmla="*/ 5817743 w 13529165"/>
              <a:gd name="connsiteY12308" fmla="*/ 3167766 h 6208152"/>
              <a:gd name="connsiteX12309" fmla="*/ 5807183 w 13529165"/>
              <a:gd name="connsiteY12309" fmla="*/ 3168565 h 6208152"/>
              <a:gd name="connsiteX12310" fmla="*/ 5768515 w 13529165"/>
              <a:gd name="connsiteY12310" fmla="*/ 3161313 h 6208152"/>
              <a:gd name="connsiteX12311" fmla="*/ 5724324 w 13529165"/>
              <a:gd name="connsiteY12311" fmla="*/ 3156428 h 6208152"/>
              <a:gd name="connsiteX12312" fmla="*/ 5690774 w 13529165"/>
              <a:gd name="connsiteY12312" fmla="*/ 3157964 h 6208152"/>
              <a:gd name="connsiteX12313" fmla="*/ 5608890 w 13529165"/>
              <a:gd name="connsiteY12313" fmla="*/ 3154492 h 6208152"/>
              <a:gd name="connsiteX12314" fmla="*/ 5554950 w 13529165"/>
              <a:gd name="connsiteY12314" fmla="*/ 3136762 h 6208152"/>
              <a:gd name="connsiteX12315" fmla="*/ 5585170 w 13529165"/>
              <a:gd name="connsiteY12315" fmla="*/ 3122873 h 6208152"/>
              <a:gd name="connsiteX12316" fmla="*/ 5635291 w 13529165"/>
              <a:gd name="connsiteY12316" fmla="*/ 3121767 h 6208152"/>
              <a:gd name="connsiteX12317" fmla="*/ 5794104 w 13529165"/>
              <a:gd name="connsiteY12317" fmla="*/ 3130524 h 6208152"/>
              <a:gd name="connsiteX12318" fmla="*/ 5815875 w 13529165"/>
              <a:gd name="connsiteY12318" fmla="*/ 3135471 h 6208152"/>
              <a:gd name="connsiteX12319" fmla="*/ 5919692 w 13529165"/>
              <a:gd name="connsiteY12319" fmla="*/ 3131231 h 6208152"/>
              <a:gd name="connsiteX12320" fmla="*/ 5968189 w 13529165"/>
              <a:gd name="connsiteY12320" fmla="*/ 3130770 h 6208152"/>
              <a:gd name="connsiteX12321" fmla="*/ 5984760 w 13529165"/>
              <a:gd name="connsiteY12321" fmla="*/ 3130862 h 6208152"/>
              <a:gd name="connsiteX12322" fmla="*/ 5986872 w 13529165"/>
              <a:gd name="connsiteY12322" fmla="*/ 3117250 h 6208152"/>
              <a:gd name="connsiteX12323" fmla="*/ 5950155 w 13529165"/>
              <a:gd name="connsiteY12323" fmla="*/ 3117004 h 6208152"/>
              <a:gd name="connsiteX12324" fmla="*/ 5904582 w 13529165"/>
              <a:gd name="connsiteY12324" fmla="*/ 3107540 h 6208152"/>
              <a:gd name="connsiteX12325" fmla="*/ 5900683 w 13529165"/>
              <a:gd name="connsiteY12325" fmla="*/ 2975816 h 6208152"/>
              <a:gd name="connsiteX12326" fmla="*/ 5899871 w 13529165"/>
              <a:gd name="connsiteY12326" fmla="*/ 2943915 h 6208152"/>
              <a:gd name="connsiteX12327" fmla="*/ 5890041 w 13529165"/>
              <a:gd name="connsiteY12327" fmla="*/ 3017023 h 6208152"/>
              <a:gd name="connsiteX12328" fmla="*/ 5896540 w 13529165"/>
              <a:gd name="connsiteY12328" fmla="*/ 3028885 h 6208152"/>
              <a:gd name="connsiteX12329" fmla="*/ 5887604 w 13529165"/>
              <a:gd name="connsiteY12329" fmla="*/ 3060659 h 6208152"/>
              <a:gd name="connsiteX12330" fmla="*/ 5871439 w 13529165"/>
              <a:gd name="connsiteY12330" fmla="*/ 3096061 h 6208152"/>
              <a:gd name="connsiteX12331" fmla="*/ 5834721 w 13529165"/>
              <a:gd name="connsiteY12331" fmla="*/ 3123487 h 6208152"/>
              <a:gd name="connsiteX12332" fmla="*/ 5821561 w 13529165"/>
              <a:gd name="connsiteY12332" fmla="*/ 3119308 h 6208152"/>
              <a:gd name="connsiteX12333" fmla="*/ 5724892 w 13529165"/>
              <a:gd name="connsiteY12333" fmla="*/ 3116328 h 6208152"/>
              <a:gd name="connsiteX12334" fmla="*/ 5663804 w 13529165"/>
              <a:gd name="connsiteY12334" fmla="*/ 3115406 h 6208152"/>
              <a:gd name="connsiteX12335" fmla="*/ 5634154 w 13529165"/>
              <a:gd name="connsiteY12335" fmla="*/ 3103591 h 6208152"/>
              <a:gd name="connsiteX12336" fmla="*/ 5647639 w 13529165"/>
              <a:gd name="connsiteY12336" fmla="*/ 3090033 h 6208152"/>
              <a:gd name="connsiteX12337" fmla="*/ 5767297 w 13529165"/>
              <a:gd name="connsiteY12337" fmla="*/ 3081554 h 6208152"/>
              <a:gd name="connsiteX12338" fmla="*/ 5817824 w 13529165"/>
              <a:gd name="connsiteY12338" fmla="*/ 3084382 h 6208152"/>
              <a:gd name="connsiteX12339" fmla="*/ 5831796 w 13529165"/>
              <a:gd name="connsiteY12339" fmla="*/ 3086254 h 6208152"/>
              <a:gd name="connsiteX12340" fmla="*/ 5839595 w 13529165"/>
              <a:gd name="connsiteY12340" fmla="*/ 3080663 h 6208152"/>
              <a:gd name="connsiteX12341" fmla="*/ 5846581 w 13529165"/>
              <a:gd name="connsiteY12341" fmla="*/ 3064287 h 6208152"/>
              <a:gd name="connsiteX12342" fmla="*/ 5872414 w 13529165"/>
              <a:gd name="connsiteY12342" fmla="*/ 3021017 h 6208152"/>
              <a:gd name="connsiteX12343" fmla="*/ 5862747 w 13529165"/>
              <a:gd name="connsiteY12343" fmla="*/ 2999143 h 6208152"/>
              <a:gd name="connsiteX12344" fmla="*/ 5867215 w 13529165"/>
              <a:gd name="connsiteY12344" fmla="*/ 2969054 h 6208152"/>
              <a:gd name="connsiteX12345" fmla="*/ 5863315 w 13529165"/>
              <a:gd name="connsiteY12345" fmla="*/ 2823808 h 6208152"/>
              <a:gd name="connsiteX12346" fmla="*/ 5862747 w 13529165"/>
              <a:gd name="connsiteY12346" fmla="*/ 2822825 h 6208152"/>
              <a:gd name="connsiteX12347" fmla="*/ 5840082 w 13529165"/>
              <a:gd name="connsiteY12347" fmla="*/ 2820704 h 6208152"/>
              <a:gd name="connsiteX12348" fmla="*/ 5797272 w 13529165"/>
              <a:gd name="connsiteY12348" fmla="*/ 2821841 h 6208152"/>
              <a:gd name="connsiteX12349" fmla="*/ 5762666 w 13529165"/>
              <a:gd name="connsiteY12349" fmla="*/ 2822517 h 6208152"/>
              <a:gd name="connsiteX12350" fmla="*/ 5709864 w 13529165"/>
              <a:gd name="connsiteY12350" fmla="*/ 2818553 h 6208152"/>
              <a:gd name="connsiteX12351" fmla="*/ 5702878 w 13529165"/>
              <a:gd name="connsiteY12351" fmla="*/ 2805925 h 6208152"/>
              <a:gd name="connsiteX12352" fmla="*/ 5794104 w 13529165"/>
              <a:gd name="connsiteY12352" fmla="*/ 2792897 h 6208152"/>
              <a:gd name="connsiteX12353" fmla="*/ 5827166 w 13529165"/>
              <a:gd name="connsiteY12353" fmla="*/ 2792804 h 6208152"/>
              <a:gd name="connsiteX12354" fmla="*/ 5899140 w 13529165"/>
              <a:gd name="connsiteY12354" fmla="*/ 2814313 h 6208152"/>
              <a:gd name="connsiteX12355" fmla="*/ 5900846 w 13529165"/>
              <a:gd name="connsiteY12355" fmla="*/ 2838248 h 6208152"/>
              <a:gd name="connsiteX12356" fmla="*/ 5918961 w 13529165"/>
              <a:gd name="connsiteY12356" fmla="*/ 2833363 h 6208152"/>
              <a:gd name="connsiteX12357" fmla="*/ 5936264 w 13529165"/>
              <a:gd name="connsiteY12357" fmla="*/ 2816402 h 6208152"/>
              <a:gd name="connsiteX12358" fmla="*/ 5949180 w 13529165"/>
              <a:gd name="connsiteY12358" fmla="*/ 2792467 h 6208152"/>
              <a:gd name="connsiteX12359" fmla="*/ 6054459 w 13529165"/>
              <a:gd name="connsiteY12359" fmla="*/ 2792467 h 6208152"/>
              <a:gd name="connsiteX12360" fmla="*/ 6162501 w 13529165"/>
              <a:gd name="connsiteY12360" fmla="*/ 2799903 h 6208152"/>
              <a:gd name="connsiteX12361" fmla="*/ 6227326 w 13529165"/>
              <a:gd name="connsiteY12361" fmla="*/ 2792159 h 6208152"/>
              <a:gd name="connsiteX12362" fmla="*/ 6237317 w 13529165"/>
              <a:gd name="connsiteY12362" fmla="*/ 2792159 h 6208152"/>
              <a:gd name="connsiteX12363" fmla="*/ 6295968 w 13529165"/>
              <a:gd name="connsiteY12363" fmla="*/ 2791330 h 6208152"/>
              <a:gd name="connsiteX12364" fmla="*/ 6335611 w 13529165"/>
              <a:gd name="connsiteY12364" fmla="*/ 2792283 h 6208152"/>
              <a:gd name="connsiteX12365" fmla="*/ 6361443 w 13529165"/>
              <a:gd name="connsiteY12365" fmla="*/ 2804603 h 6208152"/>
              <a:gd name="connsiteX12366" fmla="*/ 6321476 w 13529165"/>
              <a:gd name="connsiteY12366" fmla="*/ 2819967 h 6208152"/>
              <a:gd name="connsiteX12367" fmla="*/ 6232525 w 13529165"/>
              <a:gd name="connsiteY12367" fmla="*/ 2824268 h 6208152"/>
              <a:gd name="connsiteX12368" fmla="*/ 6164532 w 13529165"/>
              <a:gd name="connsiteY12368" fmla="*/ 2818400 h 6208152"/>
              <a:gd name="connsiteX12369" fmla="*/ 6101900 w 13529165"/>
              <a:gd name="connsiteY12369" fmla="*/ 2825651 h 6208152"/>
              <a:gd name="connsiteX12370" fmla="*/ 6083135 w 13529165"/>
              <a:gd name="connsiteY12370" fmla="*/ 2825528 h 6208152"/>
              <a:gd name="connsiteX12371" fmla="*/ 6073468 w 13529165"/>
              <a:gd name="connsiteY12371" fmla="*/ 2825436 h 6208152"/>
              <a:gd name="connsiteX12372" fmla="*/ 6024240 w 13529165"/>
              <a:gd name="connsiteY12372" fmla="*/ 2825006 h 6208152"/>
              <a:gd name="connsiteX12373" fmla="*/ 5966401 w 13529165"/>
              <a:gd name="connsiteY12373" fmla="*/ 2837880 h 6208152"/>
              <a:gd name="connsiteX12374" fmla="*/ 5964858 w 13529165"/>
              <a:gd name="connsiteY12374" fmla="*/ 2839508 h 6208152"/>
              <a:gd name="connsiteX12375" fmla="*/ 5934883 w 13529165"/>
              <a:gd name="connsiteY12375" fmla="*/ 2863352 h 6208152"/>
              <a:gd name="connsiteX12376" fmla="*/ 5931796 w 13529165"/>
              <a:gd name="connsiteY12376" fmla="*/ 2972619 h 6208152"/>
              <a:gd name="connsiteX12377" fmla="*/ 5936101 w 13529165"/>
              <a:gd name="connsiteY12377" fmla="*/ 3083827 h 6208152"/>
              <a:gd name="connsiteX12378" fmla="*/ 6181510 w 13529165"/>
              <a:gd name="connsiteY12378" fmla="*/ 3087606 h 6208152"/>
              <a:gd name="connsiteX12379" fmla="*/ 6233499 w 13529165"/>
              <a:gd name="connsiteY12379" fmla="*/ 3087544 h 6208152"/>
              <a:gd name="connsiteX12380" fmla="*/ 6401817 w 13529165"/>
              <a:gd name="connsiteY12380" fmla="*/ 3088621 h 6208152"/>
              <a:gd name="connsiteX12381" fmla="*/ 6477608 w 13529165"/>
              <a:gd name="connsiteY12381" fmla="*/ 3093203 h 6208152"/>
              <a:gd name="connsiteX12382" fmla="*/ 6502141 w 13529165"/>
              <a:gd name="connsiteY12382" fmla="*/ 3082014 h 6208152"/>
              <a:gd name="connsiteX12383" fmla="*/ 6530329 w 13529165"/>
              <a:gd name="connsiteY12383" fmla="*/ 3085487 h 6208152"/>
              <a:gd name="connsiteX12384" fmla="*/ 6595073 w 13529165"/>
              <a:gd name="connsiteY12384" fmla="*/ 3089173 h 6208152"/>
              <a:gd name="connsiteX12385" fmla="*/ 6612944 w 13529165"/>
              <a:gd name="connsiteY12385" fmla="*/ 3088711 h 6208152"/>
              <a:gd name="connsiteX12386" fmla="*/ 6648362 w 13529165"/>
              <a:gd name="connsiteY12386" fmla="*/ 3102207 h 6208152"/>
              <a:gd name="connsiteX12387" fmla="*/ 6581425 w 13529165"/>
              <a:gd name="connsiteY12387" fmla="*/ 3116697 h 6208152"/>
              <a:gd name="connsiteX12388" fmla="*/ 6495073 w 13529165"/>
              <a:gd name="connsiteY12388" fmla="*/ 3111534 h 6208152"/>
              <a:gd name="connsiteX12389" fmla="*/ 6481426 w 13529165"/>
              <a:gd name="connsiteY12389" fmla="*/ 3105081 h 6208152"/>
              <a:gd name="connsiteX12390" fmla="*/ 6480126 w 13529165"/>
              <a:gd name="connsiteY12390" fmla="*/ 3107232 h 6208152"/>
              <a:gd name="connsiteX12391" fmla="*/ 6416439 w 13529165"/>
              <a:gd name="connsiteY12391" fmla="*/ 3114638 h 6208152"/>
              <a:gd name="connsiteX12392" fmla="*/ 6489468 w 13529165"/>
              <a:gd name="connsiteY12392" fmla="*/ 3126437 h 6208152"/>
              <a:gd name="connsiteX12393" fmla="*/ 6569728 w 13529165"/>
              <a:gd name="connsiteY12393" fmla="*/ 3134027 h 6208152"/>
              <a:gd name="connsiteX12394" fmla="*/ 6576308 w 13529165"/>
              <a:gd name="connsiteY12394" fmla="*/ 3132859 h 6208152"/>
              <a:gd name="connsiteX12395" fmla="*/ 6577364 w 13529165"/>
              <a:gd name="connsiteY12395" fmla="*/ 3132921 h 6208152"/>
              <a:gd name="connsiteX12396" fmla="*/ 6655673 w 13529165"/>
              <a:gd name="connsiteY12396" fmla="*/ 3108154 h 6208152"/>
              <a:gd name="connsiteX12397" fmla="*/ 6688329 w 13529165"/>
              <a:gd name="connsiteY12397" fmla="*/ 3100365 h 6208152"/>
              <a:gd name="connsiteX12398" fmla="*/ 6689954 w 13529165"/>
              <a:gd name="connsiteY12398" fmla="*/ 3092925 h 6208152"/>
              <a:gd name="connsiteX12399" fmla="*/ 6712618 w 13529165"/>
              <a:gd name="connsiteY12399" fmla="*/ 3084228 h 6208152"/>
              <a:gd name="connsiteX12400" fmla="*/ 6722448 w 13529165"/>
              <a:gd name="connsiteY12400" fmla="*/ 3080630 h 6208152"/>
              <a:gd name="connsiteX12401" fmla="*/ 6742756 w 13529165"/>
              <a:gd name="connsiteY12401" fmla="*/ 3055556 h 6208152"/>
              <a:gd name="connsiteX12402" fmla="*/ 6756810 w 13529165"/>
              <a:gd name="connsiteY12402" fmla="*/ 3051135 h 6208152"/>
              <a:gd name="connsiteX12403" fmla="*/ 6769726 w 13529165"/>
              <a:gd name="connsiteY12403" fmla="*/ 3059615 h 6208152"/>
              <a:gd name="connsiteX12404" fmla="*/ 6758353 w 13529165"/>
              <a:gd name="connsiteY12404" fmla="*/ 3084442 h 6208152"/>
              <a:gd name="connsiteX12405" fmla="*/ 6753236 w 13529165"/>
              <a:gd name="connsiteY12405" fmla="*/ 3092587 h 6208152"/>
              <a:gd name="connsiteX12406" fmla="*/ 6752748 w 13529165"/>
              <a:gd name="connsiteY12406" fmla="*/ 3096983 h 6208152"/>
              <a:gd name="connsiteX12407" fmla="*/ 6792715 w 13529165"/>
              <a:gd name="connsiteY12407" fmla="*/ 3100518 h 6208152"/>
              <a:gd name="connsiteX12408" fmla="*/ 6787760 w 13529165"/>
              <a:gd name="connsiteY12408" fmla="*/ 3089450 h 6208152"/>
              <a:gd name="connsiteX12409" fmla="*/ 6785485 w 13529165"/>
              <a:gd name="connsiteY12409" fmla="*/ 3022707 h 6208152"/>
              <a:gd name="connsiteX12410" fmla="*/ 6775900 w 13529165"/>
              <a:gd name="connsiteY12410" fmla="*/ 3035830 h 6208152"/>
              <a:gd name="connsiteX12411" fmla="*/ 6762252 w 13529165"/>
              <a:gd name="connsiteY12411" fmla="*/ 3042712 h 6208152"/>
              <a:gd name="connsiteX12412" fmla="*/ 6749742 w 13529165"/>
              <a:gd name="connsiteY12412" fmla="*/ 3026333 h 6208152"/>
              <a:gd name="connsiteX12413" fmla="*/ 6762090 w 13529165"/>
              <a:gd name="connsiteY12413" fmla="*/ 3001692 h 6208152"/>
              <a:gd name="connsiteX12414" fmla="*/ 6775737 w 13529165"/>
              <a:gd name="connsiteY12414" fmla="*/ 2994810 h 6208152"/>
              <a:gd name="connsiteX12415" fmla="*/ 6785404 w 13529165"/>
              <a:gd name="connsiteY12415" fmla="*/ 2999880 h 6208152"/>
              <a:gd name="connsiteX12416" fmla="*/ 6785892 w 13529165"/>
              <a:gd name="connsiteY12416" fmla="*/ 2945512 h 6208152"/>
              <a:gd name="connsiteX12417" fmla="*/ 6787679 w 13529165"/>
              <a:gd name="connsiteY12417" fmla="*/ 2811702 h 6208152"/>
              <a:gd name="connsiteX12418" fmla="*/ 6815217 w 13529165"/>
              <a:gd name="connsiteY12418" fmla="*/ 2797690 h 6208152"/>
              <a:gd name="connsiteX12419" fmla="*/ 6846574 w 13529165"/>
              <a:gd name="connsiteY12419" fmla="*/ 2787981 h 6208152"/>
              <a:gd name="connsiteX12420" fmla="*/ 7035283 w 13529165"/>
              <a:gd name="connsiteY12420" fmla="*/ 2787979 h 6208152"/>
              <a:gd name="connsiteX12421" fmla="*/ 7051002 w 13529165"/>
              <a:gd name="connsiteY12421" fmla="*/ 2800491 h 6208152"/>
              <a:gd name="connsiteX12422" fmla="*/ 7032496 w 13529165"/>
              <a:gd name="connsiteY12422" fmla="*/ 2829014 h 6208152"/>
              <a:gd name="connsiteX12423" fmla="*/ 7024383 w 13529165"/>
              <a:gd name="connsiteY12423" fmla="*/ 2830883 h 6208152"/>
              <a:gd name="connsiteX12424" fmla="*/ 7014154 w 13529165"/>
              <a:gd name="connsiteY12424" fmla="*/ 2825651 h 6208152"/>
              <a:gd name="connsiteX12425" fmla="*/ 7013705 w 13529165"/>
              <a:gd name="connsiteY12425" fmla="*/ 2809571 h 6208152"/>
              <a:gd name="connsiteX12426" fmla="*/ 7016605 w 13529165"/>
              <a:gd name="connsiteY12426" fmla="*/ 2800149 h 6208152"/>
              <a:gd name="connsiteX12427" fmla="*/ 7035283 w 13529165"/>
              <a:gd name="connsiteY12427" fmla="*/ 2787979 h 6208152"/>
              <a:gd name="connsiteX12428" fmla="*/ 6645898 w 13529165"/>
              <a:gd name="connsiteY12428" fmla="*/ 2787979 h 6208152"/>
              <a:gd name="connsiteX12429" fmla="*/ 6657128 w 13529165"/>
              <a:gd name="connsiteY12429" fmla="*/ 2790004 h 6208152"/>
              <a:gd name="connsiteX12430" fmla="*/ 6664954 w 13529165"/>
              <a:gd name="connsiteY12430" fmla="*/ 2802775 h 6208152"/>
              <a:gd name="connsiteX12431" fmla="*/ 6645894 w 13529165"/>
              <a:gd name="connsiteY12431" fmla="*/ 2812495 h 6208152"/>
              <a:gd name="connsiteX12432" fmla="*/ 6626838 w 13529165"/>
              <a:gd name="connsiteY12432" fmla="*/ 2802775 h 6208152"/>
              <a:gd name="connsiteX12433" fmla="*/ 6634678 w 13529165"/>
              <a:gd name="connsiteY12433" fmla="*/ 2789998 h 6208152"/>
              <a:gd name="connsiteX12434" fmla="*/ 6645898 w 13529165"/>
              <a:gd name="connsiteY12434" fmla="*/ 2787979 h 6208152"/>
              <a:gd name="connsiteX12435" fmla="*/ 11866989 w 13529165"/>
              <a:gd name="connsiteY12435" fmla="*/ 2787970 h 6208152"/>
              <a:gd name="connsiteX12436" fmla="*/ 11887336 w 13529165"/>
              <a:gd name="connsiteY12436" fmla="*/ 2794222 h 6208152"/>
              <a:gd name="connsiteX12437" fmla="*/ 11896268 w 13529165"/>
              <a:gd name="connsiteY12437" fmla="*/ 2799249 h 6208152"/>
              <a:gd name="connsiteX12438" fmla="*/ 11908165 w 13529165"/>
              <a:gd name="connsiteY12438" fmla="*/ 2791864 h 6208152"/>
              <a:gd name="connsiteX12439" fmla="*/ 11916444 w 13529165"/>
              <a:gd name="connsiteY12439" fmla="*/ 2790157 h 6208152"/>
              <a:gd name="connsiteX12440" fmla="*/ 11931154 w 13529165"/>
              <a:gd name="connsiteY12440" fmla="*/ 2803993 h 6208152"/>
              <a:gd name="connsiteX12441" fmla="*/ 11912025 w 13529165"/>
              <a:gd name="connsiteY12441" fmla="*/ 2820369 h 6208152"/>
              <a:gd name="connsiteX12442" fmla="*/ 11896990 w 13529165"/>
              <a:gd name="connsiteY12442" fmla="*/ 2816208 h 6208152"/>
              <a:gd name="connsiteX12443" fmla="*/ 11878996 w 13529165"/>
              <a:gd name="connsiteY12443" fmla="*/ 2819938 h 6208152"/>
              <a:gd name="connsiteX12444" fmla="*/ 11877610 w 13529165"/>
              <a:gd name="connsiteY12444" fmla="*/ 2819959 h 6208152"/>
              <a:gd name="connsiteX12445" fmla="*/ 11852348 w 13529165"/>
              <a:gd name="connsiteY12445" fmla="*/ 2803801 h 6208152"/>
              <a:gd name="connsiteX12446" fmla="*/ 11866989 w 13529165"/>
              <a:gd name="connsiteY12446" fmla="*/ 2787970 h 6208152"/>
              <a:gd name="connsiteX12447" fmla="*/ 11504462 w 13529165"/>
              <a:gd name="connsiteY12447" fmla="*/ 2787970 h 6208152"/>
              <a:gd name="connsiteX12448" fmla="*/ 11520180 w 13529165"/>
              <a:gd name="connsiteY12448" fmla="*/ 2800483 h 6208152"/>
              <a:gd name="connsiteX12449" fmla="*/ 11501675 w 13529165"/>
              <a:gd name="connsiteY12449" fmla="*/ 2829007 h 6208152"/>
              <a:gd name="connsiteX12450" fmla="*/ 11493562 w 13529165"/>
              <a:gd name="connsiteY12450" fmla="*/ 2830877 h 6208152"/>
              <a:gd name="connsiteX12451" fmla="*/ 11483333 w 13529165"/>
              <a:gd name="connsiteY12451" fmla="*/ 2825644 h 6208152"/>
              <a:gd name="connsiteX12452" fmla="*/ 11482883 w 13529165"/>
              <a:gd name="connsiteY12452" fmla="*/ 2809563 h 6208152"/>
              <a:gd name="connsiteX12453" fmla="*/ 11485783 w 13529165"/>
              <a:gd name="connsiteY12453" fmla="*/ 2800141 h 6208152"/>
              <a:gd name="connsiteX12454" fmla="*/ 11504462 w 13529165"/>
              <a:gd name="connsiteY12454" fmla="*/ 2787970 h 6208152"/>
              <a:gd name="connsiteX12455" fmla="*/ 11315751 w 13529165"/>
              <a:gd name="connsiteY12455" fmla="*/ 2787970 h 6208152"/>
              <a:gd name="connsiteX12456" fmla="*/ 11322249 w 13529165"/>
              <a:gd name="connsiteY12456" fmla="*/ 2789139 h 6208152"/>
              <a:gd name="connsiteX12457" fmla="*/ 11329885 w 13529165"/>
              <a:gd name="connsiteY12457" fmla="*/ 2800047 h 6208152"/>
              <a:gd name="connsiteX12458" fmla="*/ 11305271 w 13529165"/>
              <a:gd name="connsiteY12458" fmla="*/ 2821956 h 6208152"/>
              <a:gd name="connsiteX12459" fmla="*/ 11287156 w 13529165"/>
              <a:gd name="connsiteY12459" fmla="*/ 2829729 h 6208152"/>
              <a:gd name="connsiteX12460" fmla="*/ 11286831 w 13529165"/>
              <a:gd name="connsiteY12460" fmla="*/ 2953532 h 6208152"/>
              <a:gd name="connsiteX12461" fmla="*/ 11291299 w 13529165"/>
              <a:gd name="connsiteY12461" fmla="*/ 3086645 h 6208152"/>
              <a:gd name="connsiteX12462" fmla="*/ 11295198 w 13529165"/>
              <a:gd name="connsiteY12462" fmla="*/ 3103822 h 6208152"/>
              <a:gd name="connsiteX12463" fmla="*/ 11294711 w 13529165"/>
              <a:gd name="connsiteY12463" fmla="*/ 3104559 h 6208152"/>
              <a:gd name="connsiteX12464" fmla="*/ 11380576 w 13529165"/>
              <a:gd name="connsiteY12464" fmla="*/ 3108492 h 6208152"/>
              <a:gd name="connsiteX12465" fmla="*/ 11380088 w 13529165"/>
              <a:gd name="connsiteY12465" fmla="*/ 3105973 h 6208152"/>
              <a:gd name="connsiteX12466" fmla="*/ 11401615 w 13529165"/>
              <a:gd name="connsiteY12466" fmla="*/ 3090455 h 6208152"/>
              <a:gd name="connsiteX12467" fmla="*/ 11420218 w 13529165"/>
              <a:gd name="connsiteY12467" fmla="*/ 3088212 h 6208152"/>
              <a:gd name="connsiteX12468" fmla="*/ 11438739 w 13529165"/>
              <a:gd name="connsiteY12468" fmla="*/ 3092145 h 6208152"/>
              <a:gd name="connsiteX12469" fmla="*/ 11445482 w 13529165"/>
              <a:gd name="connsiteY12469" fmla="*/ 3106434 h 6208152"/>
              <a:gd name="connsiteX12470" fmla="*/ 11443207 w 13529165"/>
              <a:gd name="connsiteY12470" fmla="*/ 3110582 h 6208152"/>
              <a:gd name="connsiteX12471" fmla="*/ 11466196 w 13529165"/>
              <a:gd name="connsiteY12471" fmla="*/ 3111258 h 6208152"/>
              <a:gd name="connsiteX12472" fmla="*/ 11463109 w 13529165"/>
              <a:gd name="connsiteY12472" fmla="*/ 3107663 h 6208152"/>
              <a:gd name="connsiteX12473" fmla="*/ 11460104 w 13529165"/>
              <a:gd name="connsiteY12473" fmla="*/ 3102470 h 6208152"/>
              <a:gd name="connsiteX12474" fmla="*/ 11462947 w 13529165"/>
              <a:gd name="connsiteY12474" fmla="*/ 3096662 h 6208152"/>
              <a:gd name="connsiteX12475" fmla="*/ 11515424 w 13529165"/>
              <a:gd name="connsiteY12475" fmla="*/ 3086000 h 6208152"/>
              <a:gd name="connsiteX12476" fmla="*/ 11527528 w 13529165"/>
              <a:gd name="connsiteY12476" fmla="*/ 3085815 h 6208152"/>
              <a:gd name="connsiteX12477" fmla="*/ 11567739 w 13529165"/>
              <a:gd name="connsiteY12477" fmla="*/ 3094849 h 6208152"/>
              <a:gd name="connsiteX12478" fmla="*/ 11567576 w 13529165"/>
              <a:gd name="connsiteY12478" fmla="*/ 3106434 h 6208152"/>
              <a:gd name="connsiteX12479" fmla="*/ 11556528 w 13529165"/>
              <a:gd name="connsiteY12479" fmla="*/ 3113439 h 6208152"/>
              <a:gd name="connsiteX12480" fmla="*/ 11703887 w 13529165"/>
              <a:gd name="connsiteY12480" fmla="*/ 3108523 h 6208152"/>
              <a:gd name="connsiteX12481" fmla="*/ 11707705 w 13529165"/>
              <a:gd name="connsiteY12481" fmla="*/ 3126499 h 6208152"/>
              <a:gd name="connsiteX12482" fmla="*/ 11708193 w 13529165"/>
              <a:gd name="connsiteY12482" fmla="*/ 3126437 h 6208152"/>
              <a:gd name="connsiteX12483" fmla="*/ 11725658 w 13529165"/>
              <a:gd name="connsiteY12483" fmla="*/ 3138913 h 6208152"/>
              <a:gd name="connsiteX12484" fmla="*/ 11728988 w 13529165"/>
              <a:gd name="connsiteY12484" fmla="*/ 3161283 h 6208152"/>
              <a:gd name="connsiteX12485" fmla="*/ 11743042 w 13529165"/>
              <a:gd name="connsiteY12485" fmla="*/ 3138390 h 6208152"/>
              <a:gd name="connsiteX12486" fmla="*/ 11762620 w 13529165"/>
              <a:gd name="connsiteY12486" fmla="*/ 3129633 h 6208152"/>
              <a:gd name="connsiteX12487" fmla="*/ 11774155 w 13529165"/>
              <a:gd name="connsiteY12487" fmla="*/ 3136793 h 6208152"/>
              <a:gd name="connsiteX12488" fmla="*/ 11764325 w 13529165"/>
              <a:gd name="connsiteY12488" fmla="*/ 3162942 h 6208152"/>
              <a:gd name="connsiteX12489" fmla="*/ 11756852 w 13529165"/>
              <a:gd name="connsiteY12489" fmla="*/ 3254726 h 6208152"/>
              <a:gd name="connsiteX12490" fmla="*/ 11753115 w 13529165"/>
              <a:gd name="connsiteY12490" fmla="*/ 3378713 h 6208152"/>
              <a:gd name="connsiteX12491" fmla="*/ 11740524 w 13529165"/>
              <a:gd name="connsiteY12491" fmla="*/ 3397918 h 6208152"/>
              <a:gd name="connsiteX12492" fmla="*/ 11733700 w 13529165"/>
              <a:gd name="connsiteY12492" fmla="*/ 3395890 h 6208152"/>
              <a:gd name="connsiteX12493" fmla="*/ 11722327 w 13529165"/>
              <a:gd name="connsiteY12493" fmla="*/ 3410609 h 6208152"/>
              <a:gd name="connsiteX12494" fmla="*/ 11698932 w 13529165"/>
              <a:gd name="connsiteY12494" fmla="*/ 3430797 h 6208152"/>
              <a:gd name="connsiteX12495" fmla="*/ 11696332 w 13529165"/>
              <a:gd name="connsiteY12495" fmla="*/ 3433224 h 6208152"/>
              <a:gd name="connsiteX12496" fmla="*/ 11694139 w 13529165"/>
              <a:gd name="connsiteY12496" fmla="*/ 3438325 h 6208152"/>
              <a:gd name="connsiteX12497" fmla="*/ 11688940 w 13529165"/>
              <a:gd name="connsiteY12497" fmla="*/ 3438448 h 6208152"/>
              <a:gd name="connsiteX12498" fmla="*/ 11560590 w 13529165"/>
              <a:gd name="connsiteY12498" fmla="*/ 3447482 h 6208152"/>
              <a:gd name="connsiteX12499" fmla="*/ 11522573 w 13529165"/>
              <a:gd name="connsiteY12499" fmla="*/ 3447666 h 6208152"/>
              <a:gd name="connsiteX12500" fmla="*/ 11415831 w 13529165"/>
              <a:gd name="connsiteY12500" fmla="*/ 3445608 h 6208152"/>
              <a:gd name="connsiteX12501" fmla="*/ 11365953 w 13529165"/>
              <a:gd name="connsiteY12501" fmla="*/ 3446591 h 6208152"/>
              <a:gd name="connsiteX12502" fmla="*/ 11312339 w 13529165"/>
              <a:gd name="connsiteY12502" fmla="*/ 3446591 h 6208152"/>
              <a:gd name="connsiteX12503" fmla="*/ 11309496 w 13529165"/>
              <a:gd name="connsiteY12503" fmla="*/ 3446591 h 6208152"/>
              <a:gd name="connsiteX12504" fmla="*/ 11307952 w 13529165"/>
              <a:gd name="connsiteY12504" fmla="*/ 3447021 h 6208152"/>
              <a:gd name="connsiteX12505" fmla="*/ 11298935 w 13529165"/>
              <a:gd name="connsiteY12505" fmla="*/ 3448220 h 6208152"/>
              <a:gd name="connsiteX12506" fmla="*/ 11289918 w 13529165"/>
              <a:gd name="connsiteY12506" fmla="*/ 3446591 h 6208152"/>
              <a:gd name="connsiteX12507" fmla="*/ 11245158 w 13529165"/>
              <a:gd name="connsiteY12507" fmla="*/ 3446591 h 6208152"/>
              <a:gd name="connsiteX12508" fmla="*/ 11204947 w 13529165"/>
              <a:gd name="connsiteY12508" fmla="*/ 3450002 h 6208152"/>
              <a:gd name="connsiteX12509" fmla="*/ 11162462 w 13529165"/>
              <a:gd name="connsiteY12509" fmla="*/ 3450217 h 6208152"/>
              <a:gd name="connsiteX12510" fmla="*/ 11162218 w 13529165"/>
              <a:gd name="connsiteY12510" fmla="*/ 3446591 h 6208152"/>
              <a:gd name="connsiteX12511" fmla="*/ 11159619 w 13529165"/>
              <a:gd name="connsiteY12511" fmla="*/ 3446591 h 6208152"/>
              <a:gd name="connsiteX12512" fmla="*/ 11119976 w 13529165"/>
              <a:gd name="connsiteY12512" fmla="*/ 3451692 h 6208152"/>
              <a:gd name="connsiteX12513" fmla="*/ 11074810 w 13529165"/>
              <a:gd name="connsiteY12513" fmla="*/ 3444102 h 6208152"/>
              <a:gd name="connsiteX12514" fmla="*/ 10947841 w 13529165"/>
              <a:gd name="connsiteY12514" fmla="*/ 3451016 h 6208152"/>
              <a:gd name="connsiteX12515" fmla="*/ 10858484 w 13529165"/>
              <a:gd name="connsiteY12515" fmla="*/ 3444317 h 6208152"/>
              <a:gd name="connsiteX12516" fmla="*/ 10851741 w 13529165"/>
              <a:gd name="connsiteY12516" fmla="*/ 3424252 h 6208152"/>
              <a:gd name="connsiteX12517" fmla="*/ 10853204 w 13529165"/>
              <a:gd name="connsiteY12517" fmla="*/ 3415617 h 6208152"/>
              <a:gd name="connsiteX12518" fmla="*/ 10851254 w 13529165"/>
              <a:gd name="connsiteY12518" fmla="*/ 3409257 h 6208152"/>
              <a:gd name="connsiteX12519" fmla="*/ 10838500 w 13529165"/>
              <a:gd name="connsiteY12519" fmla="*/ 3402097 h 6208152"/>
              <a:gd name="connsiteX12520" fmla="*/ 10836469 w 13529165"/>
              <a:gd name="connsiteY12520" fmla="*/ 3412114 h 6208152"/>
              <a:gd name="connsiteX12521" fmla="*/ 10805438 w 13529165"/>
              <a:gd name="connsiteY12521" fmla="*/ 3446714 h 6208152"/>
              <a:gd name="connsiteX12522" fmla="*/ 10692522 w 13529165"/>
              <a:gd name="connsiteY12522" fmla="*/ 3448250 h 6208152"/>
              <a:gd name="connsiteX12523" fmla="*/ 10621361 w 13529165"/>
              <a:gd name="connsiteY12523" fmla="*/ 3447083 h 6208152"/>
              <a:gd name="connsiteX12524" fmla="*/ 10535497 w 13529165"/>
              <a:gd name="connsiteY12524" fmla="*/ 3442873 h 6208152"/>
              <a:gd name="connsiteX12525" fmla="*/ 10445165 w 13529165"/>
              <a:gd name="connsiteY12525" fmla="*/ 3439554 h 6208152"/>
              <a:gd name="connsiteX12526" fmla="*/ 10439884 w 13529165"/>
              <a:gd name="connsiteY12526" fmla="*/ 3439524 h 6208152"/>
              <a:gd name="connsiteX12527" fmla="*/ 10339398 w 13529165"/>
              <a:gd name="connsiteY12527" fmla="*/ 3440876 h 6208152"/>
              <a:gd name="connsiteX12528" fmla="*/ 10261332 w 13529165"/>
              <a:gd name="connsiteY12528" fmla="*/ 3440292 h 6208152"/>
              <a:gd name="connsiteX12529" fmla="*/ 10242892 w 13529165"/>
              <a:gd name="connsiteY12529" fmla="*/ 3438233 h 6208152"/>
              <a:gd name="connsiteX12530" fmla="*/ 10224208 w 13529165"/>
              <a:gd name="connsiteY12530" fmla="*/ 3444440 h 6208152"/>
              <a:gd name="connsiteX12531" fmla="*/ 10222827 w 13529165"/>
              <a:gd name="connsiteY12531" fmla="*/ 3444440 h 6208152"/>
              <a:gd name="connsiteX12532" fmla="*/ 10203737 w 13529165"/>
              <a:gd name="connsiteY12532" fmla="*/ 3438540 h 6208152"/>
              <a:gd name="connsiteX12533" fmla="*/ 10164013 w 13529165"/>
              <a:gd name="connsiteY12533" fmla="*/ 3443426 h 6208152"/>
              <a:gd name="connsiteX12534" fmla="*/ 10155484 w 13529165"/>
              <a:gd name="connsiteY12534" fmla="*/ 3443488 h 6208152"/>
              <a:gd name="connsiteX12535" fmla="*/ 10129001 w 13529165"/>
              <a:gd name="connsiteY12535" fmla="*/ 3439401 h 6208152"/>
              <a:gd name="connsiteX12536" fmla="*/ 10116248 w 13529165"/>
              <a:gd name="connsiteY12536" fmla="*/ 3445608 h 6208152"/>
              <a:gd name="connsiteX12537" fmla="*/ 10107150 w 13529165"/>
              <a:gd name="connsiteY12537" fmla="*/ 3442811 h 6208152"/>
              <a:gd name="connsiteX12538" fmla="*/ 10096752 w 13529165"/>
              <a:gd name="connsiteY12538" fmla="*/ 3445116 h 6208152"/>
              <a:gd name="connsiteX12539" fmla="*/ 10079205 w 13529165"/>
              <a:gd name="connsiteY12539" fmla="*/ 3438294 h 6208152"/>
              <a:gd name="connsiteX12540" fmla="*/ 10066370 w 13529165"/>
              <a:gd name="connsiteY12540" fmla="*/ 3445147 h 6208152"/>
              <a:gd name="connsiteX12541" fmla="*/ 10063364 w 13529165"/>
              <a:gd name="connsiteY12541" fmla="*/ 3445085 h 6208152"/>
              <a:gd name="connsiteX12542" fmla="*/ 10039075 w 13529165"/>
              <a:gd name="connsiteY12542" fmla="*/ 3438632 h 6208152"/>
              <a:gd name="connsiteX12543" fmla="*/ 10024372 w 13529165"/>
              <a:gd name="connsiteY12543" fmla="*/ 3422316 h 6208152"/>
              <a:gd name="connsiteX12544" fmla="*/ 10043137 w 13529165"/>
              <a:gd name="connsiteY12544" fmla="*/ 3412975 h 6208152"/>
              <a:gd name="connsiteX12545" fmla="*/ 10044112 w 13529165"/>
              <a:gd name="connsiteY12545" fmla="*/ 3412975 h 6208152"/>
              <a:gd name="connsiteX12546" fmla="*/ 10069701 w 13529165"/>
              <a:gd name="connsiteY12546" fmla="*/ 3420319 h 6208152"/>
              <a:gd name="connsiteX12547" fmla="*/ 10078474 w 13529165"/>
              <a:gd name="connsiteY12547" fmla="*/ 3428124 h 6208152"/>
              <a:gd name="connsiteX12548" fmla="*/ 10081155 w 13529165"/>
              <a:gd name="connsiteY12548" fmla="*/ 3424160 h 6208152"/>
              <a:gd name="connsiteX12549" fmla="*/ 10102194 w 13529165"/>
              <a:gd name="connsiteY12549" fmla="*/ 3420626 h 6208152"/>
              <a:gd name="connsiteX12550" fmla="*/ 10116248 w 13529165"/>
              <a:gd name="connsiteY12550" fmla="*/ 3412452 h 6208152"/>
              <a:gd name="connsiteX12551" fmla="*/ 10131114 w 13529165"/>
              <a:gd name="connsiteY12551" fmla="*/ 3422101 h 6208152"/>
              <a:gd name="connsiteX12552" fmla="*/ 10139887 w 13529165"/>
              <a:gd name="connsiteY12552" fmla="*/ 3418721 h 6208152"/>
              <a:gd name="connsiteX12553" fmla="*/ 10181479 w 13529165"/>
              <a:gd name="connsiteY12553" fmla="*/ 3413313 h 6208152"/>
              <a:gd name="connsiteX12554" fmla="*/ 10208692 w 13529165"/>
              <a:gd name="connsiteY12554" fmla="*/ 3421886 h 6208152"/>
              <a:gd name="connsiteX12555" fmla="*/ 10209667 w 13529165"/>
              <a:gd name="connsiteY12555" fmla="*/ 3421456 h 6208152"/>
              <a:gd name="connsiteX12556" fmla="*/ 10222339 w 13529165"/>
              <a:gd name="connsiteY12556" fmla="*/ 3419305 h 6208152"/>
              <a:gd name="connsiteX12557" fmla="*/ 10234037 w 13529165"/>
              <a:gd name="connsiteY12557" fmla="*/ 3420780 h 6208152"/>
              <a:gd name="connsiteX12558" fmla="*/ 10235581 w 13529165"/>
              <a:gd name="connsiteY12558" fmla="*/ 3421271 h 6208152"/>
              <a:gd name="connsiteX12559" fmla="*/ 10274817 w 13529165"/>
              <a:gd name="connsiteY12559" fmla="*/ 3411653 h 6208152"/>
              <a:gd name="connsiteX12560" fmla="*/ 10360762 w 13529165"/>
              <a:gd name="connsiteY12560" fmla="*/ 3409380 h 6208152"/>
              <a:gd name="connsiteX12561" fmla="*/ 10430461 w 13529165"/>
              <a:gd name="connsiteY12561" fmla="*/ 3403572 h 6208152"/>
              <a:gd name="connsiteX12562" fmla="*/ 10468316 w 13529165"/>
              <a:gd name="connsiteY12562" fmla="*/ 3408642 h 6208152"/>
              <a:gd name="connsiteX12563" fmla="*/ 10626236 w 13529165"/>
              <a:gd name="connsiteY12563" fmla="*/ 3415310 h 6208152"/>
              <a:gd name="connsiteX12564" fmla="*/ 10647681 w 13529165"/>
              <a:gd name="connsiteY12564" fmla="*/ 3415310 h 6208152"/>
              <a:gd name="connsiteX12565" fmla="*/ 10808687 w 13529165"/>
              <a:gd name="connsiteY12565" fmla="*/ 3408888 h 6208152"/>
              <a:gd name="connsiteX12566" fmla="*/ 10810231 w 13529165"/>
              <a:gd name="connsiteY12566" fmla="*/ 3382831 h 6208152"/>
              <a:gd name="connsiteX12567" fmla="*/ 10823553 w 13529165"/>
              <a:gd name="connsiteY12567" fmla="*/ 3360031 h 6208152"/>
              <a:gd name="connsiteX12568" fmla="*/ 10824203 w 13529165"/>
              <a:gd name="connsiteY12568" fmla="*/ 3360092 h 6208152"/>
              <a:gd name="connsiteX12569" fmla="*/ 10813968 w 13529165"/>
              <a:gd name="connsiteY12569" fmla="*/ 3345957 h 6208152"/>
              <a:gd name="connsiteX12570" fmla="*/ 10706820 w 13529165"/>
              <a:gd name="connsiteY12570" fmla="*/ 3409994 h 6208152"/>
              <a:gd name="connsiteX12571" fmla="*/ 10663928 w 13529165"/>
              <a:gd name="connsiteY12571" fmla="*/ 3382554 h 6208152"/>
              <a:gd name="connsiteX12572" fmla="*/ 10663928 w 13529165"/>
              <a:gd name="connsiteY12572" fmla="*/ 3327674 h 6208152"/>
              <a:gd name="connsiteX12573" fmla="*/ 10663928 w 13529165"/>
              <a:gd name="connsiteY12573" fmla="*/ 3185865 h 6208152"/>
              <a:gd name="connsiteX12574" fmla="*/ 10567503 w 13529165"/>
              <a:gd name="connsiteY12574" fmla="*/ 3254480 h 6208152"/>
              <a:gd name="connsiteX12575" fmla="*/ 10572865 w 13529165"/>
              <a:gd name="connsiteY12575" fmla="*/ 3167582 h 6208152"/>
              <a:gd name="connsiteX12576" fmla="*/ 10571240 w 13529165"/>
              <a:gd name="connsiteY12576" fmla="*/ 3159654 h 6208152"/>
              <a:gd name="connsiteX12577" fmla="*/ 10564660 w 13529165"/>
              <a:gd name="connsiteY12577" fmla="*/ 3157872 h 6208152"/>
              <a:gd name="connsiteX12578" fmla="*/ 10455319 w 13529165"/>
              <a:gd name="connsiteY12578" fmla="*/ 3228147 h 6208152"/>
              <a:gd name="connsiteX12579" fmla="*/ 10453451 w 13529165"/>
              <a:gd name="connsiteY12579" fmla="*/ 3164079 h 6208152"/>
              <a:gd name="connsiteX12580" fmla="*/ 10398455 w 13529165"/>
              <a:gd name="connsiteY12580" fmla="*/ 3165953 h 6208152"/>
              <a:gd name="connsiteX12581" fmla="*/ 10319983 w 13529165"/>
              <a:gd name="connsiteY12581" fmla="*/ 3164909 h 6208152"/>
              <a:gd name="connsiteX12582" fmla="*/ 10318764 w 13529165"/>
              <a:gd name="connsiteY12582" fmla="*/ 3164909 h 6208152"/>
              <a:gd name="connsiteX12583" fmla="*/ 10286921 w 13529165"/>
              <a:gd name="connsiteY12583" fmla="*/ 3167766 h 6208152"/>
              <a:gd name="connsiteX12584" fmla="*/ 10276360 w 13529165"/>
              <a:gd name="connsiteY12584" fmla="*/ 3168565 h 6208152"/>
              <a:gd name="connsiteX12585" fmla="*/ 10237693 w 13529165"/>
              <a:gd name="connsiteY12585" fmla="*/ 3161313 h 6208152"/>
              <a:gd name="connsiteX12586" fmla="*/ 10193501 w 13529165"/>
              <a:gd name="connsiteY12586" fmla="*/ 3156428 h 6208152"/>
              <a:gd name="connsiteX12587" fmla="*/ 10159952 w 13529165"/>
              <a:gd name="connsiteY12587" fmla="*/ 3157964 h 6208152"/>
              <a:gd name="connsiteX12588" fmla="*/ 10078068 w 13529165"/>
              <a:gd name="connsiteY12588" fmla="*/ 3154492 h 6208152"/>
              <a:gd name="connsiteX12589" fmla="*/ 10024128 w 13529165"/>
              <a:gd name="connsiteY12589" fmla="*/ 3136762 h 6208152"/>
              <a:gd name="connsiteX12590" fmla="*/ 10054347 w 13529165"/>
              <a:gd name="connsiteY12590" fmla="*/ 3122873 h 6208152"/>
              <a:gd name="connsiteX12591" fmla="*/ 10104469 w 13529165"/>
              <a:gd name="connsiteY12591" fmla="*/ 3121767 h 6208152"/>
              <a:gd name="connsiteX12592" fmla="*/ 10263281 w 13529165"/>
              <a:gd name="connsiteY12592" fmla="*/ 3130524 h 6208152"/>
              <a:gd name="connsiteX12593" fmla="*/ 10285052 w 13529165"/>
              <a:gd name="connsiteY12593" fmla="*/ 3135471 h 6208152"/>
              <a:gd name="connsiteX12594" fmla="*/ 10388869 w 13529165"/>
              <a:gd name="connsiteY12594" fmla="*/ 3131231 h 6208152"/>
              <a:gd name="connsiteX12595" fmla="*/ 10437366 w 13529165"/>
              <a:gd name="connsiteY12595" fmla="*/ 3130770 h 6208152"/>
              <a:gd name="connsiteX12596" fmla="*/ 10453938 w 13529165"/>
              <a:gd name="connsiteY12596" fmla="*/ 3130862 h 6208152"/>
              <a:gd name="connsiteX12597" fmla="*/ 10456050 w 13529165"/>
              <a:gd name="connsiteY12597" fmla="*/ 3117250 h 6208152"/>
              <a:gd name="connsiteX12598" fmla="*/ 10419332 w 13529165"/>
              <a:gd name="connsiteY12598" fmla="*/ 3117004 h 6208152"/>
              <a:gd name="connsiteX12599" fmla="*/ 10373760 w 13529165"/>
              <a:gd name="connsiteY12599" fmla="*/ 3107540 h 6208152"/>
              <a:gd name="connsiteX12600" fmla="*/ 10369861 w 13529165"/>
              <a:gd name="connsiteY12600" fmla="*/ 2975810 h 6208152"/>
              <a:gd name="connsiteX12601" fmla="*/ 10369048 w 13529165"/>
              <a:gd name="connsiteY12601" fmla="*/ 2943914 h 6208152"/>
              <a:gd name="connsiteX12602" fmla="*/ 10359219 w 13529165"/>
              <a:gd name="connsiteY12602" fmla="*/ 3017016 h 6208152"/>
              <a:gd name="connsiteX12603" fmla="*/ 10365718 w 13529165"/>
              <a:gd name="connsiteY12603" fmla="*/ 3028877 h 6208152"/>
              <a:gd name="connsiteX12604" fmla="*/ 10356782 w 13529165"/>
              <a:gd name="connsiteY12604" fmla="*/ 3060649 h 6208152"/>
              <a:gd name="connsiteX12605" fmla="*/ 10340616 w 13529165"/>
              <a:gd name="connsiteY12605" fmla="*/ 3096047 h 6208152"/>
              <a:gd name="connsiteX12606" fmla="*/ 10303899 w 13529165"/>
              <a:gd name="connsiteY12606" fmla="*/ 3123487 h 6208152"/>
              <a:gd name="connsiteX12607" fmla="*/ 10290739 w 13529165"/>
              <a:gd name="connsiteY12607" fmla="*/ 3119308 h 6208152"/>
              <a:gd name="connsiteX12608" fmla="*/ 10194070 w 13529165"/>
              <a:gd name="connsiteY12608" fmla="*/ 3116328 h 6208152"/>
              <a:gd name="connsiteX12609" fmla="*/ 10132982 w 13529165"/>
              <a:gd name="connsiteY12609" fmla="*/ 3115406 h 6208152"/>
              <a:gd name="connsiteX12610" fmla="*/ 10103331 w 13529165"/>
              <a:gd name="connsiteY12610" fmla="*/ 3103576 h 6208152"/>
              <a:gd name="connsiteX12611" fmla="*/ 10116816 w 13529165"/>
              <a:gd name="connsiteY12611" fmla="*/ 3090025 h 6208152"/>
              <a:gd name="connsiteX12612" fmla="*/ 10236474 w 13529165"/>
              <a:gd name="connsiteY12612" fmla="*/ 3081544 h 6208152"/>
              <a:gd name="connsiteX12613" fmla="*/ 10287002 w 13529165"/>
              <a:gd name="connsiteY12613" fmla="*/ 3084371 h 6208152"/>
              <a:gd name="connsiteX12614" fmla="*/ 10300974 w 13529165"/>
              <a:gd name="connsiteY12614" fmla="*/ 3086245 h 6208152"/>
              <a:gd name="connsiteX12615" fmla="*/ 10308773 w 13529165"/>
              <a:gd name="connsiteY12615" fmla="*/ 3080653 h 6208152"/>
              <a:gd name="connsiteX12616" fmla="*/ 10315759 w 13529165"/>
              <a:gd name="connsiteY12616" fmla="*/ 3064275 h 6208152"/>
              <a:gd name="connsiteX12617" fmla="*/ 10341591 w 13529165"/>
              <a:gd name="connsiteY12617" fmla="*/ 3021011 h 6208152"/>
              <a:gd name="connsiteX12618" fmla="*/ 10331924 w 13529165"/>
              <a:gd name="connsiteY12618" fmla="*/ 2999133 h 6208152"/>
              <a:gd name="connsiteX12619" fmla="*/ 10336392 w 13529165"/>
              <a:gd name="connsiteY12619" fmla="*/ 2969051 h 6208152"/>
              <a:gd name="connsiteX12620" fmla="*/ 10332493 w 13529165"/>
              <a:gd name="connsiteY12620" fmla="*/ 2823800 h 6208152"/>
              <a:gd name="connsiteX12621" fmla="*/ 10331924 w 13529165"/>
              <a:gd name="connsiteY12621" fmla="*/ 2822816 h 6208152"/>
              <a:gd name="connsiteX12622" fmla="*/ 10309260 w 13529165"/>
              <a:gd name="connsiteY12622" fmla="*/ 2820696 h 6208152"/>
              <a:gd name="connsiteX12623" fmla="*/ 10266450 w 13529165"/>
              <a:gd name="connsiteY12623" fmla="*/ 2821832 h 6208152"/>
              <a:gd name="connsiteX12624" fmla="*/ 10231844 w 13529165"/>
              <a:gd name="connsiteY12624" fmla="*/ 2822508 h 6208152"/>
              <a:gd name="connsiteX12625" fmla="*/ 10179042 w 13529165"/>
              <a:gd name="connsiteY12625" fmla="*/ 2818545 h 6208152"/>
              <a:gd name="connsiteX12626" fmla="*/ 10172056 w 13529165"/>
              <a:gd name="connsiteY12626" fmla="*/ 2805915 h 6208152"/>
              <a:gd name="connsiteX12627" fmla="*/ 10263281 w 13529165"/>
              <a:gd name="connsiteY12627" fmla="*/ 2792887 h 6208152"/>
              <a:gd name="connsiteX12628" fmla="*/ 10296344 w 13529165"/>
              <a:gd name="connsiteY12628" fmla="*/ 2792794 h 6208152"/>
              <a:gd name="connsiteX12629" fmla="*/ 10368317 w 13529165"/>
              <a:gd name="connsiteY12629" fmla="*/ 2814304 h 6208152"/>
              <a:gd name="connsiteX12630" fmla="*/ 10370023 w 13529165"/>
              <a:gd name="connsiteY12630" fmla="*/ 2838241 h 6208152"/>
              <a:gd name="connsiteX12631" fmla="*/ 10388138 w 13529165"/>
              <a:gd name="connsiteY12631" fmla="*/ 2833355 h 6208152"/>
              <a:gd name="connsiteX12632" fmla="*/ 10405441 w 13529165"/>
              <a:gd name="connsiteY12632" fmla="*/ 2816393 h 6208152"/>
              <a:gd name="connsiteX12633" fmla="*/ 10418357 w 13529165"/>
              <a:gd name="connsiteY12633" fmla="*/ 2792457 h 6208152"/>
              <a:gd name="connsiteX12634" fmla="*/ 10523637 w 13529165"/>
              <a:gd name="connsiteY12634" fmla="*/ 2792457 h 6208152"/>
              <a:gd name="connsiteX12635" fmla="*/ 10631678 w 13529165"/>
              <a:gd name="connsiteY12635" fmla="*/ 2799893 h 6208152"/>
              <a:gd name="connsiteX12636" fmla="*/ 10696503 w 13529165"/>
              <a:gd name="connsiteY12636" fmla="*/ 2792150 h 6208152"/>
              <a:gd name="connsiteX12637" fmla="*/ 10706495 w 13529165"/>
              <a:gd name="connsiteY12637" fmla="*/ 2792150 h 6208152"/>
              <a:gd name="connsiteX12638" fmla="*/ 10765146 w 13529165"/>
              <a:gd name="connsiteY12638" fmla="*/ 2791320 h 6208152"/>
              <a:gd name="connsiteX12639" fmla="*/ 10804788 w 13529165"/>
              <a:gd name="connsiteY12639" fmla="*/ 2792273 h 6208152"/>
              <a:gd name="connsiteX12640" fmla="*/ 10830620 w 13529165"/>
              <a:gd name="connsiteY12640" fmla="*/ 2804594 h 6208152"/>
              <a:gd name="connsiteX12641" fmla="*/ 10790653 w 13529165"/>
              <a:gd name="connsiteY12641" fmla="*/ 2819958 h 6208152"/>
              <a:gd name="connsiteX12642" fmla="*/ 10701702 w 13529165"/>
              <a:gd name="connsiteY12642" fmla="*/ 2824260 h 6208152"/>
              <a:gd name="connsiteX12643" fmla="*/ 10633709 w 13529165"/>
              <a:gd name="connsiteY12643" fmla="*/ 2818391 h 6208152"/>
              <a:gd name="connsiteX12644" fmla="*/ 10571078 w 13529165"/>
              <a:gd name="connsiteY12644" fmla="*/ 2825643 h 6208152"/>
              <a:gd name="connsiteX12645" fmla="*/ 10552312 w 13529165"/>
              <a:gd name="connsiteY12645" fmla="*/ 2825520 h 6208152"/>
              <a:gd name="connsiteX12646" fmla="*/ 10542646 w 13529165"/>
              <a:gd name="connsiteY12646" fmla="*/ 2825427 h 6208152"/>
              <a:gd name="connsiteX12647" fmla="*/ 10493418 w 13529165"/>
              <a:gd name="connsiteY12647" fmla="*/ 2824997 h 6208152"/>
              <a:gd name="connsiteX12648" fmla="*/ 10435579 w 13529165"/>
              <a:gd name="connsiteY12648" fmla="*/ 2837872 h 6208152"/>
              <a:gd name="connsiteX12649" fmla="*/ 10434036 w 13529165"/>
              <a:gd name="connsiteY12649" fmla="*/ 2839501 h 6208152"/>
              <a:gd name="connsiteX12650" fmla="*/ 10404060 w 13529165"/>
              <a:gd name="connsiteY12650" fmla="*/ 2863346 h 6208152"/>
              <a:gd name="connsiteX12651" fmla="*/ 10400973 w 13529165"/>
              <a:gd name="connsiteY12651" fmla="*/ 2972615 h 6208152"/>
              <a:gd name="connsiteX12652" fmla="*/ 10405279 w 13529165"/>
              <a:gd name="connsiteY12652" fmla="*/ 3083818 h 6208152"/>
              <a:gd name="connsiteX12653" fmla="*/ 10650687 w 13529165"/>
              <a:gd name="connsiteY12653" fmla="*/ 3087598 h 6208152"/>
              <a:gd name="connsiteX12654" fmla="*/ 10702677 w 13529165"/>
              <a:gd name="connsiteY12654" fmla="*/ 3087536 h 6208152"/>
              <a:gd name="connsiteX12655" fmla="*/ 10870994 w 13529165"/>
              <a:gd name="connsiteY12655" fmla="*/ 3088611 h 6208152"/>
              <a:gd name="connsiteX12656" fmla="*/ 10946785 w 13529165"/>
              <a:gd name="connsiteY12656" fmla="*/ 3093190 h 6208152"/>
              <a:gd name="connsiteX12657" fmla="*/ 10971318 w 13529165"/>
              <a:gd name="connsiteY12657" fmla="*/ 3082005 h 6208152"/>
              <a:gd name="connsiteX12658" fmla="*/ 10999506 w 13529165"/>
              <a:gd name="connsiteY12658" fmla="*/ 3085477 h 6208152"/>
              <a:gd name="connsiteX12659" fmla="*/ 11064250 w 13529165"/>
              <a:gd name="connsiteY12659" fmla="*/ 3089165 h 6208152"/>
              <a:gd name="connsiteX12660" fmla="*/ 11082121 w 13529165"/>
              <a:gd name="connsiteY12660" fmla="*/ 3088704 h 6208152"/>
              <a:gd name="connsiteX12661" fmla="*/ 11117539 w 13529165"/>
              <a:gd name="connsiteY12661" fmla="*/ 3102193 h 6208152"/>
              <a:gd name="connsiteX12662" fmla="*/ 11050602 w 13529165"/>
              <a:gd name="connsiteY12662" fmla="*/ 3116697 h 6208152"/>
              <a:gd name="connsiteX12663" fmla="*/ 10964251 w 13529165"/>
              <a:gd name="connsiteY12663" fmla="*/ 3111534 h 6208152"/>
              <a:gd name="connsiteX12664" fmla="*/ 10950603 w 13529165"/>
              <a:gd name="connsiteY12664" fmla="*/ 3105081 h 6208152"/>
              <a:gd name="connsiteX12665" fmla="*/ 10949304 w 13529165"/>
              <a:gd name="connsiteY12665" fmla="*/ 3107232 h 6208152"/>
              <a:gd name="connsiteX12666" fmla="*/ 10885616 w 13529165"/>
              <a:gd name="connsiteY12666" fmla="*/ 3114638 h 6208152"/>
              <a:gd name="connsiteX12667" fmla="*/ 10958645 w 13529165"/>
              <a:gd name="connsiteY12667" fmla="*/ 3126437 h 6208152"/>
              <a:gd name="connsiteX12668" fmla="*/ 11038905 w 13529165"/>
              <a:gd name="connsiteY12668" fmla="*/ 3134027 h 6208152"/>
              <a:gd name="connsiteX12669" fmla="*/ 11045485 w 13529165"/>
              <a:gd name="connsiteY12669" fmla="*/ 3132859 h 6208152"/>
              <a:gd name="connsiteX12670" fmla="*/ 11046541 w 13529165"/>
              <a:gd name="connsiteY12670" fmla="*/ 3132921 h 6208152"/>
              <a:gd name="connsiteX12671" fmla="*/ 11124850 w 13529165"/>
              <a:gd name="connsiteY12671" fmla="*/ 3108154 h 6208152"/>
              <a:gd name="connsiteX12672" fmla="*/ 11157507 w 13529165"/>
              <a:gd name="connsiteY12672" fmla="*/ 3100349 h 6208152"/>
              <a:gd name="connsiteX12673" fmla="*/ 11159131 w 13529165"/>
              <a:gd name="connsiteY12673" fmla="*/ 3092913 h 6208152"/>
              <a:gd name="connsiteX12674" fmla="*/ 11181796 w 13529165"/>
              <a:gd name="connsiteY12674" fmla="*/ 3084217 h 6208152"/>
              <a:gd name="connsiteX12675" fmla="*/ 11191625 w 13529165"/>
              <a:gd name="connsiteY12675" fmla="*/ 3080622 h 6208152"/>
              <a:gd name="connsiteX12676" fmla="*/ 11211933 w 13529165"/>
              <a:gd name="connsiteY12676" fmla="*/ 3055548 h 6208152"/>
              <a:gd name="connsiteX12677" fmla="*/ 11225987 w 13529165"/>
              <a:gd name="connsiteY12677" fmla="*/ 3051123 h 6208152"/>
              <a:gd name="connsiteX12678" fmla="*/ 11238903 w 13529165"/>
              <a:gd name="connsiteY12678" fmla="*/ 3059605 h 6208152"/>
              <a:gd name="connsiteX12679" fmla="*/ 11227530 w 13529165"/>
              <a:gd name="connsiteY12679" fmla="*/ 3084433 h 6208152"/>
              <a:gd name="connsiteX12680" fmla="*/ 11222413 w 13529165"/>
              <a:gd name="connsiteY12680" fmla="*/ 3092575 h 6208152"/>
              <a:gd name="connsiteX12681" fmla="*/ 11221925 w 13529165"/>
              <a:gd name="connsiteY12681" fmla="*/ 3096969 h 6208152"/>
              <a:gd name="connsiteX12682" fmla="*/ 11261892 w 13529165"/>
              <a:gd name="connsiteY12682" fmla="*/ 3100503 h 6208152"/>
              <a:gd name="connsiteX12683" fmla="*/ 11256937 w 13529165"/>
              <a:gd name="connsiteY12683" fmla="*/ 3089441 h 6208152"/>
              <a:gd name="connsiteX12684" fmla="*/ 11254663 w 13529165"/>
              <a:gd name="connsiteY12684" fmla="*/ 3022700 h 6208152"/>
              <a:gd name="connsiteX12685" fmla="*/ 11245077 w 13529165"/>
              <a:gd name="connsiteY12685" fmla="*/ 3035821 h 6208152"/>
              <a:gd name="connsiteX12686" fmla="*/ 11231430 w 13529165"/>
              <a:gd name="connsiteY12686" fmla="*/ 3042704 h 6208152"/>
              <a:gd name="connsiteX12687" fmla="*/ 11218920 w 13529165"/>
              <a:gd name="connsiteY12687" fmla="*/ 3026326 h 6208152"/>
              <a:gd name="connsiteX12688" fmla="*/ 11231267 w 13529165"/>
              <a:gd name="connsiteY12688" fmla="*/ 3001683 h 6208152"/>
              <a:gd name="connsiteX12689" fmla="*/ 11244914 w 13529165"/>
              <a:gd name="connsiteY12689" fmla="*/ 2994801 h 6208152"/>
              <a:gd name="connsiteX12690" fmla="*/ 11254581 w 13529165"/>
              <a:gd name="connsiteY12690" fmla="*/ 2999871 h 6208152"/>
              <a:gd name="connsiteX12691" fmla="*/ 11255069 w 13529165"/>
              <a:gd name="connsiteY12691" fmla="*/ 2945513 h 6208152"/>
              <a:gd name="connsiteX12692" fmla="*/ 11256856 w 13529165"/>
              <a:gd name="connsiteY12692" fmla="*/ 2811692 h 6208152"/>
              <a:gd name="connsiteX12693" fmla="*/ 11284394 w 13529165"/>
              <a:gd name="connsiteY12693" fmla="*/ 2797681 h 6208152"/>
              <a:gd name="connsiteX12694" fmla="*/ 11315751 w 13529165"/>
              <a:gd name="connsiteY12694" fmla="*/ 2787970 h 6208152"/>
              <a:gd name="connsiteX12695" fmla="*/ 11115076 w 13529165"/>
              <a:gd name="connsiteY12695" fmla="*/ 2787970 h 6208152"/>
              <a:gd name="connsiteX12696" fmla="*/ 11126307 w 13529165"/>
              <a:gd name="connsiteY12696" fmla="*/ 2789996 h 6208152"/>
              <a:gd name="connsiteX12697" fmla="*/ 11134133 w 13529165"/>
              <a:gd name="connsiteY12697" fmla="*/ 2802767 h 6208152"/>
              <a:gd name="connsiteX12698" fmla="*/ 11115073 w 13529165"/>
              <a:gd name="connsiteY12698" fmla="*/ 2812488 h 6208152"/>
              <a:gd name="connsiteX12699" fmla="*/ 11096016 w 13529165"/>
              <a:gd name="connsiteY12699" fmla="*/ 2802767 h 6208152"/>
              <a:gd name="connsiteX12700" fmla="*/ 11103857 w 13529165"/>
              <a:gd name="connsiteY12700" fmla="*/ 2789989 h 6208152"/>
              <a:gd name="connsiteX12701" fmla="*/ 11115076 w 13529165"/>
              <a:gd name="connsiteY12701" fmla="*/ 2787970 h 6208152"/>
              <a:gd name="connsiteX12702" fmla="*/ 4561286 w 13529165"/>
              <a:gd name="connsiteY12702" fmla="*/ 2787777 h 6208152"/>
              <a:gd name="connsiteX12703" fmla="*/ 4692555 w 13529165"/>
              <a:gd name="connsiteY12703" fmla="*/ 2793584 h 6208152"/>
              <a:gd name="connsiteX12704" fmla="*/ 4706121 w 13529165"/>
              <a:gd name="connsiteY12704" fmla="*/ 2795089 h 6208152"/>
              <a:gd name="connsiteX12705" fmla="*/ 4704902 w 13529165"/>
              <a:gd name="connsiteY12705" fmla="*/ 2794168 h 6208152"/>
              <a:gd name="connsiteX12706" fmla="*/ 4606371 w 13529165"/>
              <a:gd name="connsiteY12706" fmla="*/ 2788514 h 6208152"/>
              <a:gd name="connsiteX12707" fmla="*/ 4561286 w 13529165"/>
              <a:gd name="connsiteY12707" fmla="*/ 2787777 h 6208152"/>
              <a:gd name="connsiteX12708" fmla="*/ 9030170 w 13529165"/>
              <a:gd name="connsiteY12708" fmla="*/ 2787764 h 6208152"/>
              <a:gd name="connsiteX12709" fmla="*/ 9161477 w 13529165"/>
              <a:gd name="connsiteY12709" fmla="*/ 2793572 h 6208152"/>
              <a:gd name="connsiteX12710" fmla="*/ 9175047 w 13529165"/>
              <a:gd name="connsiteY12710" fmla="*/ 2795078 h 6208152"/>
              <a:gd name="connsiteX12711" fmla="*/ 9173828 w 13529165"/>
              <a:gd name="connsiteY12711" fmla="*/ 2794155 h 6208152"/>
              <a:gd name="connsiteX12712" fmla="*/ 9075266 w 13529165"/>
              <a:gd name="connsiteY12712" fmla="*/ 2788502 h 6208152"/>
              <a:gd name="connsiteX12713" fmla="*/ 9030170 w 13529165"/>
              <a:gd name="connsiteY12713" fmla="*/ 2787764 h 6208152"/>
              <a:gd name="connsiteX12714" fmla="*/ 5483168 w 13529165"/>
              <a:gd name="connsiteY12714" fmla="*/ 2777638 h 6208152"/>
              <a:gd name="connsiteX12715" fmla="*/ 5483249 w 13529165"/>
              <a:gd name="connsiteY12715" fmla="*/ 2778375 h 6208152"/>
              <a:gd name="connsiteX12716" fmla="*/ 5486011 w 13529165"/>
              <a:gd name="connsiteY12716" fmla="*/ 2782678 h 6208152"/>
              <a:gd name="connsiteX12717" fmla="*/ 5488936 w 13529165"/>
              <a:gd name="connsiteY12717" fmla="*/ 2778222 h 6208152"/>
              <a:gd name="connsiteX12718" fmla="*/ 5483168 w 13529165"/>
              <a:gd name="connsiteY12718" fmla="*/ 2777638 h 6208152"/>
              <a:gd name="connsiteX12719" fmla="*/ 9952326 w 13529165"/>
              <a:gd name="connsiteY12719" fmla="*/ 2777625 h 6208152"/>
              <a:gd name="connsiteX12720" fmla="*/ 9952407 w 13529165"/>
              <a:gd name="connsiteY12720" fmla="*/ 2778362 h 6208152"/>
              <a:gd name="connsiteX12721" fmla="*/ 9955170 w 13529165"/>
              <a:gd name="connsiteY12721" fmla="*/ 2782664 h 6208152"/>
              <a:gd name="connsiteX12722" fmla="*/ 9958095 w 13529165"/>
              <a:gd name="connsiteY12722" fmla="*/ 2778208 h 6208152"/>
              <a:gd name="connsiteX12723" fmla="*/ 9952326 w 13529165"/>
              <a:gd name="connsiteY12723" fmla="*/ 2777625 h 6208152"/>
              <a:gd name="connsiteX12724" fmla="*/ 3823900 w 13529165"/>
              <a:gd name="connsiteY12724" fmla="*/ 2777569 h 6208152"/>
              <a:gd name="connsiteX12725" fmla="*/ 3823007 w 13529165"/>
              <a:gd name="connsiteY12725" fmla="*/ 2778583 h 6208152"/>
              <a:gd name="connsiteX12726" fmla="*/ 3824201 w 13529165"/>
              <a:gd name="connsiteY12726" fmla="*/ 2779379 h 6208152"/>
              <a:gd name="connsiteX12727" fmla="*/ 3824364 w 13529165"/>
              <a:gd name="connsiteY12727" fmla="*/ 2779066 h 6208152"/>
              <a:gd name="connsiteX12728" fmla="*/ 3823900 w 13529165"/>
              <a:gd name="connsiteY12728" fmla="*/ 2777569 h 6208152"/>
              <a:gd name="connsiteX12729" fmla="*/ 8292560 w 13529165"/>
              <a:gd name="connsiteY12729" fmla="*/ 2777556 h 6208152"/>
              <a:gd name="connsiteX12730" fmla="*/ 8291669 w 13529165"/>
              <a:gd name="connsiteY12730" fmla="*/ 2778569 h 6208152"/>
              <a:gd name="connsiteX12731" fmla="*/ 8292865 w 13529165"/>
              <a:gd name="connsiteY12731" fmla="*/ 2779366 h 6208152"/>
              <a:gd name="connsiteX12732" fmla="*/ 8293026 w 13529165"/>
              <a:gd name="connsiteY12732" fmla="*/ 2779053 h 6208152"/>
              <a:gd name="connsiteX12733" fmla="*/ 8292560 w 13529165"/>
              <a:gd name="connsiteY12733" fmla="*/ 2777556 h 6208152"/>
              <a:gd name="connsiteX12734" fmla="*/ 5486661 w 13529165"/>
              <a:gd name="connsiteY12734" fmla="*/ 2768327 h 6208152"/>
              <a:gd name="connsiteX12735" fmla="*/ 5485280 w 13529165"/>
              <a:gd name="connsiteY12735" fmla="*/ 2769465 h 6208152"/>
              <a:gd name="connsiteX12736" fmla="*/ 5483087 w 13529165"/>
              <a:gd name="connsiteY12736" fmla="*/ 2773675 h 6208152"/>
              <a:gd name="connsiteX12737" fmla="*/ 5485199 w 13529165"/>
              <a:gd name="connsiteY12737" fmla="*/ 2773521 h 6208152"/>
              <a:gd name="connsiteX12738" fmla="*/ 5489342 w 13529165"/>
              <a:gd name="connsiteY12738" fmla="*/ 2773643 h 6208152"/>
              <a:gd name="connsiteX12739" fmla="*/ 5486661 w 13529165"/>
              <a:gd name="connsiteY12739" fmla="*/ 2768327 h 6208152"/>
              <a:gd name="connsiteX12740" fmla="*/ 9955820 w 13529165"/>
              <a:gd name="connsiteY12740" fmla="*/ 2768315 h 6208152"/>
              <a:gd name="connsiteX12741" fmla="*/ 9954439 w 13529165"/>
              <a:gd name="connsiteY12741" fmla="*/ 2769451 h 6208152"/>
              <a:gd name="connsiteX12742" fmla="*/ 9952245 w 13529165"/>
              <a:gd name="connsiteY12742" fmla="*/ 2773661 h 6208152"/>
              <a:gd name="connsiteX12743" fmla="*/ 9954358 w 13529165"/>
              <a:gd name="connsiteY12743" fmla="*/ 2773507 h 6208152"/>
              <a:gd name="connsiteX12744" fmla="*/ 9958502 w 13529165"/>
              <a:gd name="connsiteY12744" fmla="*/ 2773630 h 6208152"/>
              <a:gd name="connsiteX12745" fmla="*/ 9955820 w 13529165"/>
              <a:gd name="connsiteY12745" fmla="*/ 2768315 h 6208152"/>
              <a:gd name="connsiteX12746" fmla="*/ 3701654 w 13529165"/>
              <a:gd name="connsiteY12746" fmla="*/ 2765220 h 6208152"/>
              <a:gd name="connsiteX12747" fmla="*/ 3722066 w 13529165"/>
              <a:gd name="connsiteY12747" fmla="*/ 2775002 h 6208152"/>
              <a:gd name="connsiteX12748" fmla="*/ 3714577 w 13529165"/>
              <a:gd name="connsiteY12748" fmla="*/ 2787649 h 6208152"/>
              <a:gd name="connsiteX12749" fmla="*/ 3702097 w 13529165"/>
              <a:gd name="connsiteY12749" fmla="*/ 2789738 h 6208152"/>
              <a:gd name="connsiteX12750" fmla="*/ 3690632 w 13529165"/>
              <a:gd name="connsiteY12750" fmla="*/ 2788317 h 6208152"/>
              <a:gd name="connsiteX12751" fmla="*/ 3680321 w 13529165"/>
              <a:gd name="connsiteY12751" fmla="*/ 2775690 h 6208152"/>
              <a:gd name="connsiteX12752" fmla="*/ 3700253 w 13529165"/>
              <a:gd name="connsiteY12752" fmla="*/ 2765228 h 6208152"/>
              <a:gd name="connsiteX12753" fmla="*/ 8170288 w 13529165"/>
              <a:gd name="connsiteY12753" fmla="*/ 2765209 h 6208152"/>
              <a:gd name="connsiteX12754" fmla="*/ 8190703 w 13529165"/>
              <a:gd name="connsiteY12754" fmla="*/ 2774988 h 6208152"/>
              <a:gd name="connsiteX12755" fmla="*/ 8183213 w 13529165"/>
              <a:gd name="connsiteY12755" fmla="*/ 2787637 h 6208152"/>
              <a:gd name="connsiteX12756" fmla="*/ 8170732 w 13529165"/>
              <a:gd name="connsiteY12756" fmla="*/ 2789725 h 6208152"/>
              <a:gd name="connsiteX12757" fmla="*/ 8159263 w 13529165"/>
              <a:gd name="connsiteY12757" fmla="*/ 2788305 h 6208152"/>
              <a:gd name="connsiteX12758" fmla="*/ 8148950 w 13529165"/>
              <a:gd name="connsiteY12758" fmla="*/ 2775677 h 6208152"/>
              <a:gd name="connsiteX12759" fmla="*/ 8168888 w 13529165"/>
              <a:gd name="connsiteY12759" fmla="*/ 2765216 h 6208152"/>
              <a:gd name="connsiteX12760" fmla="*/ 3815780 w 13529165"/>
              <a:gd name="connsiteY12760" fmla="*/ 2764346 h 6208152"/>
              <a:gd name="connsiteX12761" fmla="*/ 3831420 w 13529165"/>
              <a:gd name="connsiteY12761" fmla="*/ 2771657 h 6208152"/>
              <a:gd name="connsiteX12762" fmla="*/ 3840838 w 13529165"/>
              <a:gd name="connsiteY12762" fmla="*/ 2788197 h 6208152"/>
              <a:gd name="connsiteX12763" fmla="*/ 3824284 w 13529165"/>
              <a:gd name="connsiteY12763" fmla="*/ 2796744 h 6208152"/>
              <a:gd name="connsiteX12764" fmla="*/ 3803707 w 13529165"/>
              <a:gd name="connsiteY12764" fmla="*/ 2780326 h 6208152"/>
              <a:gd name="connsiteX12765" fmla="*/ 3815780 w 13529165"/>
              <a:gd name="connsiteY12765" fmla="*/ 2764346 h 6208152"/>
              <a:gd name="connsiteX12766" fmla="*/ 8284439 w 13529165"/>
              <a:gd name="connsiteY12766" fmla="*/ 2764333 h 6208152"/>
              <a:gd name="connsiteX12767" fmla="*/ 8300084 w 13529165"/>
              <a:gd name="connsiteY12767" fmla="*/ 2771643 h 6208152"/>
              <a:gd name="connsiteX12768" fmla="*/ 8309506 w 13529165"/>
              <a:gd name="connsiteY12768" fmla="*/ 2788185 h 6208152"/>
              <a:gd name="connsiteX12769" fmla="*/ 8292945 w 13529165"/>
              <a:gd name="connsiteY12769" fmla="*/ 2796731 h 6208152"/>
              <a:gd name="connsiteX12770" fmla="*/ 8272364 w 13529165"/>
              <a:gd name="connsiteY12770" fmla="*/ 2780312 h 6208152"/>
              <a:gd name="connsiteX12771" fmla="*/ 8284439 w 13529165"/>
              <a:gd name="connsiteY12771" fmla="*/ 2764333 h 6208152"/>
              <a:gd name="connsiteX12772" fmla="*/ 38322 w 13529165"/>
              <a:gd name="connsiteY12772" fmla="*/ 2759964 h 6208152"/>
              <a:gd name="connsiteX12773" fmla="*/ 56921 w 13529165"/>
              <a:gd name="connsiteY12773" fmla="*/ 2773076 h 6208152"/>
              <a:gd name="connsiteX12774" fmla="*/ 28267 w 13529165"/>
              <a:gd name="connsiteY12774" fmla="*/ 2789533 h 6208152"/>
              <a:gd name="connsiteX12775" fmla="*/ 22834 w 13529165"/>
              <a:gd name="connsiteY12775" fmla="*/ 2789467 h 6208152"/>
              <a:gd name="connsiteX12776" fmla="*/ 30308 w 13529165"/>
              <a:gd name="connsiteY12776" fmla="*/ 2790843 h 6208152"/>
              <a:gd name="connsiteX12777" fmla="*/ 55685 w 13529165"/>
              <a:gd name="connsiteY12777" fmla="*/ 2808604 h 6208152"/>
              <a:gd name="connsiteX12778" fmla="*/ 30189 w 13529165"/>
              <a:gd name="connsiteY12778" fmla="*/ 2819508 h 6208152"/>
              <a:gd name="connsiteX12779" fmla="*/ 1536 w 13529165"/>
              <a:gd name="connsiteY12779" fmla="*/ 2803041 h 6208152"/>
              <a:gd name="connsiteX12780" fmla="*/ 18093 w 13529165"/>
              <a:gd name="connsiteY12780" fmla="*/ 2789230 h 6208152"/>
              <a:gd name="connsiteX12781" fmla="*/ 2568 w 13529165"/>
              <a:gd name="connsiteY12781" fmla="*/ 2781119 h 6208152"/>
              <a:gd name="connsiteX12782" fmla="*/ 6 w 13529165"/>
              <a:gd name="connsiteY12782" fmla="*/ 2774476 h 6208152"/>
              <a:gd name="connsiteX12783" fmla="*/ 5448 w 13529165"/>
              <a:gd name="connsiteY12783" fmla="*/ 2769338 h 6208152"/>
              <a:gd name="connsiteX12784" fmla="*/ 38322 w 13529165"/>
              <a:gd name="connsiteY12784" fmla="*/ 2759964 h 6208152"/>
              <a:gd name="connsiteX12785" fmla="*/ 5593185 w 13529165"/>
              <a:gd name="connsiteY12785" fmla="*/ 2759955 h 6208152"/>
              <a:gd name="connsiteX12786" fmla="*/ 5611784 w 13529165"/>
              <a:gd name="connsiteY12786" fmla="*/ 2773064 h 6208152"/>
              <a:gd name="connsiteX12787" fmla="*/ 5583130 w 13529165"/>
              <a:gd name="connsiteY12787" fmla="*/ 2789523 h 6208152"/>
              <a:gd name="connsiteX12788" fmla="*/ 5577697 w 13529165"/>
              <a:gd name="connsiteY12788" fmla="*/ 2789457 h 6208152"/>
              <a:gd name="connsiteX12789" fmla="*/ 5585172 w 13529165"/>
              <a:gd name="connsiteY12789" fmla="*/ 2790832 h 6208152"/>
              <a:gd name="connsiteX12790" fmla="*/ 5610548 w 13529165"/>
              <a:gd name="connsiteY12790" fmla="*/ 2808595 h 6208152"/>
              <a:gd name="connsiteX12791" fmla="*/ 5585053 w 13529165"/>
              <a:gd name="connsiteY12791" fmla="*/ 2819499 h 6208152"/>
              <a:gd name="connsiteX12792" fmla="*/ 5556398 w 13529165"/>
              <a:gd name="connsiteY12792" fmla="*/ 2803032 h 6208152"/>
              <a:gd name="connsiteX12793" fmla="*/ 5572956 w 13529165"/>
              <a:gd name="connsiteY12793" fmla="*/ 2789220 h 6208152"/>
              <a:gd name="connsiteX12794" fmla="*/ 5557431 w 13529165"/>
              <a:gd name="connsiteY12794" fmla="*/ 2781107 h 6208152"/>
              <a:gd name="connsiteX12795" fmla="*/ 5554869 w 13529165"/>
              <a:gd name="connsiteY12795" fmla="*/ 2774465 h 6208152"/>
              <a:gd name="connsiteX12796" fmla="*/ 5560310 w 13529165"/>
              <a:gd name="connsiteY12796" fmla="*/ 2769326 h 6208152"/>
              <a:gd name="connsiteX12797" fmla="*/ 5593185 w 13529165"/>
              <a:gd name="connsiteY12797" fmla="*/ 2759955 h 6208152"/>
              <a:gd name="connsiteX12798" fmla="*/ 10062363 w 13529165"/>
              <a:gd name="connsiteY12798" fmla="*/ 2759951 h 6208152"/>
              <a:gd name="connsiteX12799" fmla="*/ 10080962 w 13529165"/>
              <a:gd name="connsiteY12799" fmla="*/ 2773055 h 6208152"/>
              <a:gd name="connsiteX12800" fmla="*/ 10052308 w 13529165"/>
              <a:gd name="connsiteY12800" fmla="*/ 2789515 h 6208152"/>
              <a:gd name="connsiteX12801" fmla="*/ 10046875 w 13529165"/>
              <a:gd name="connsiteY12801" fmla="*/ 2789448 h 6208152"/>
              <a:gd name="connsiteX12802" fmla="*/ 10054349 w 13529165"/>
              <a:gd name="connsiteY12802" fmla="*/ 2790825 h 6208152"/>
              <a:gd name="connsiteX12803" fmla="*/ 10079726 w 13529165"/>
              <a:gd name="connsiteY12803" fmla="*/ 2808588 h 6208152"/>
              <a:gd name="connsiteX12804" fmla="*/ 10054231 w 13529165"/>
              <a:gd name="connsiteY12804" fmla="*/ 2819492 h 6208152"/>
              <a:gd name="connsiteX12805" fmla="*/ 10025576 w 13529165"/>
              <a:gd name="connsiteY12805" fmla="*/ 2803024 h 6208152"/>
              <a:gd name="connsiteX12806" fmla="*/ 10042134 w 13529165"/>
              <a:gd name="connsiteY12806" fmla="*/ 2789211 h 6208152"/>
              <a:gd name="connsiteX12807" fmla="*/ 10026609 w 13529165"/>
              <a:gd name="connsiteY12807" fmla="*/ 2781099 h 6208152"/>
              <a:gd name="connsiteX12808" fmla="*/ 10024047 w 13529165"/>
              <a:gd name="connsiteY12808" fmla="*/ 2774455 h 6208152"/>
              <a:gd name="connsiteX12809" fmla="*/ 10029488 w 13529165"/>
              <a:gd name="connsiteY12809" fmla="*/ 2769318 h 6208152"/>
              <a:gd name="connsiteX12810" fmla="*/ 10062363 w 13529165"/>
              <a:gd name="connsiteY12810" fmla="*/ 2759951 h 6208152"/>
              <a:gd name="connsiteX12811" fmla="*/ 4461641 w 13529165"/>
              <a:gd name="connsiteY12811" fmla="*/ 2756452 h 6208152"/>
              <a:gd name="connsiteX12812" fmla="*/ 4506803 w 13529165"/>
              <a:gd name="connsiteY12812" fmla="*/ 2764055 h 6208152"/>
              <a:gd name="connsiteX12813" fmla="*/ 4633745 w 13529165"/>
              <a:gd name="connsiteY12813" fmla="*/ 2757125 h 6208152"/>
              <a:gd name="connsiteX12814" fmla="*/ 4723099 w 13529165"/>
              <a:gd name="connsiteY12814" fmla="*/ 2763841 h 6208152"/>
              <a:gd name="connsiteX12815" fmla="*/ 4729841 w 13529165"/>
              <a:gd name="connsiteY12815" fmla="*/ 2783905 h 6208152"/>
              <a:gd name="connsiteX12816" fmla="*/ 4728379 w 13529165"/>
              <a:gd name="connsiteY12816" fmla="*/ 2792540 h 6208152"/>
              <a:gd name="connsiteX12817" fmla="*/ 4730328 w 13529165"/>
              <a:gd name="connsiteY12817" fmla="*/ 2798899 h 6208152"/>
              <a:gd name="connsiteX12818" fmla="*/ 4743082 w 13529165"/>
              <a:gd name="connsiteY12818" fmla="*/ 2806058 h 6208152"/>
              <a:gd name="connsiteX12819" fmla="*/ 4745112 w 13529165"/>
              <a:gd name="connsiteY12819" fmla="*/ 2796042 h 6208152"/>
              <a:gd name="connsiteX12820" fmla="*/ 4776145 w 13529165"/>
              <a:gd name="connsiteY12820" fmla="*/ 2761444 h 6208152"/>
              <a:gd name="connsiteX12821" fmla="*/ 4889059 w 13529165"/>
              <a:gd name="connsiteY12821" fmla="*/ 2759902 h 6208152"/>
              <a:gd name="connsiteX12822" fmla="*/ 4960219 w 13529165"/>
              <a:gd name="connsiteY12822" fmla="*/ 2761073 h 6208152"/>
              <a:gd name="connsiteX12823" fmla="*/ 5046047 w 13529165"/>
              <a:gd name="connsiteY12823" fmla="*/ 2765285 h 6208152"/>
              <a:gd name="connsiteX12824" fmla="*/ 5136379 w 13529165"/>
              <a:gd name="connsiteY12824" fmla="*/ 2768603 h 6208152"/>
              <a:gd name="connsiteX12825" fmla="*/ 5141660 w 13529165"/>
              <a:gd name="connsiteY12825" fmla="*/ 2768635 h 6208152"/>
              <a:gd name="connsiteX12826" fmla="*/ 5242146 w 13529165"/>
              <a:gd name="connsiteY12826" fmla="*/ 2767284 h 6208152"/>
              <a:gd name="connsiteX12827" fmla="*/ 5320212 w 13529165"/>
              <a:gd name="connsiteY12827" fmla="*/ 2767867 h 6208152"/>
              <a:gd name="connsiteX12828" fmla="*/ 5338652 w 13529165"/>
              <a:gd name="connsiteY12828" fmla="*/ 2769926 h 6208152"/>
              <a:gd name="connsiteX12829" fmla="*/ 5357336 w 13529165"/>
              <a:gd name="connsiteY12829" fmla="*/ 2763717 h 6208152"/>
              <a:gd name="connsiteX12830" fmla="*/ 5358717 w 13529165"/>
              <a:gd name="connsiteY12830" fmla="*/ 2763717 h 6208152"/>
              <a:gd name="connsiteX12831" fmla="*/ 5377807 w 13529165"/>
              <a:gd name="connsiteY12831" fmla="*/ 2769618 h 6208152"/>
              <a:gd name="connsiteX12832" fmla="*/ 5417531 w 13529165"/>
              <a:gd name="connsiteY12832" fmla="*/ 2764731 h 6208152"/>
              <a:gd name="connsiteX12833" fmla="*/ 5426060 w 13529165"/>
              <a:gd name="connsiteY12833" fmla="*/ 2764669 h 6208152"/>
              <a:gd name="connsiteX12834" fmla="*/ 5452543 w 13529165"/>
              <a:gd name="connsiteY12834" fmla="*/ 2768758 h 6208152"/>
              <a:gd name="connsiteX12835" fmla="*/ 5465296 w 13529165"/>
              <a:gd name="connsiteY12835" fmla="*/ 2762551 h 6208152"/>
              <a:gd name="connsiteX12836" fmla="*/ 5474395 w 13529165"/>
              <a:gd name="connsiteY12836" fmla="*/ 2765346 h 6208152"/>
              <a:gd name="connsiteX12837" fmla="*/ 5484793 w 13529165"/>
              <a:gd name="connsiteY12837" fmla="*/ 2763042 h 6208152"/>
              <a:gd name="connsiteX12838" fmla="*/ 5502339 w 13529165"/>
              <a:gd name="connsiteY12838" fmla="*/ 2769865 h 6208152"/>
              <a:gd name="connsiteX12839" fmla="*/ 5515174 w 13529165"/>
              <a:gd name="connsiteY12839" fmla="*/ 2763012 h 6208152"/>
              <a:gd name="connsiteX12840" fmla="*/ 5518180 w 13529165"/>
              <a:gd name="connsiteY12840" fmla="*/ 2763072 h 6208152"/>
              <a:gd name="connsiteX12841" fmla="*/ 5542469 w 13529165"/>
              <a:gd name="connsiteY12841" fmla="*/ 2769527 h 6208152"/>
              <a:gd name="connsiteX12842" fmla="*/ 5557172 w 13529165"/>
              <a:gd name="connsiteY12842" fmla="*/ 2785842 h 6208152"/>
              <a:gd name="connsiteX12843" fmla="*/ 5538407 w 13529165"/>
              <a:gd name="connsiteY12843" fmla="*/ 2795181 h 6208152"/>
              <a:gd name="connsiteX12844" fmla="*/ 5537432 w 13529165"/>
              <a:gd name="connsiteY12844" fmla="*/ 2795181 h 6208152"/>
              <a:gd name="connsiteX12845" fmla="*/ 5511844 w 13529165"/>
              <a:gd name="connsiteY12845" fmla="*/ 2787839 h 6208152"/>
              <a:gd name="connsiteX12846" fmla="*/ 5503070 w 13529165"/>
              <a:gd name="connsiteY12846" fmla="*/ 2780034 h 6208152"/>
              <a:gd name="connsiteX12847" fmla="*/ 5500390 w 13529165"/>
              <a:gd name="connsiteY12847" fmla="*/ 2783997 h 6208152"/>
              <a:gd name="connsiteX12848" fmla="*/ 5479350 w 13529165"/>
              <a:gd name="connsiteY12848" fmla="*/ 2787531 h 6208152"/>
              <a:gd name="connsiteX12849" fmla="*/ 5465296 w 13529165"/>
              <a:gd name="connsiteY12849" fmla="*/ 2795704 h 6208152"/>
              <a:gd name="connsiteX12850" fmla="*/ 5450431 w 13529165"/>
              <a:gd name="connsiteY12850" fmla="*/ 2786057 h 6208152"/>
              <a:gd name="connsiteX12851" fmla="*/ 5441657 w 13529165"/>
              <a:gd name="connsiteY12851" fmla="*/ 2789436 h 6208152"/>
              <a:gd name="connsiteX12852" fmla="*/ 5400065 w 13529165"/>
              <a:gd name="connsiteY12852" fmla="*/ 2794844 h 6208152"/>
              <a:gd name="connsiteX12853" fmla="*/ 5372852 w 13529165"/>
              <a:gd name="connsiteY12853" fmla="*/ 2786272 h 6208152"/>
              <a:gd name="connsiteX12854" fmla="*/ 5371877 w 13529165"/>
              <a:gd name="connsiteY12854" fmla="*/ 2786702 h 6208152"/>
              <a:gd name="connsiteX12855" fmla="*/ 5359205 w 13529165"/>
              <a:gd name="connsiteY12855" fmla="*/ 2788853 h 6208152"/>
              <a:gd name="connsiteX12856" fmla="*/ 5347507 w 13529165"/>
              <a:gd name="connsiteY12856" fmla="*/ 2787377 h 6208152"/>
              <a:gd name="connsiteX12857" fmla="*/ 5345963 w 13529165"/>
              <a:gd name="connsiteY12857" fmla="*/ 2786886 h 6208152"/>
              <a:gd name="connsiteX12858" fmla="*/ 5306727 w 13529165"/>
              <a:gd name="connsiteY12858" fmla="*/ 2796503 h 6208152"/>
              <a:gd name="connsiteX12859" fmla="*/ 5220782 w 13529165"/>
              <a:gd name="connsiteY12859" fmla="*/ 2798776 h 6208152"/>
              <a:gd name="connsiteX12860" fmla="*/ 5151083 w 13529165"/>
              <a:gd name="connsiteY12860" fmla="*/ 2804584 h 6208152"/>
              <a:gd name="connsiteX12861" fmla="*/ 5113228 w 13529165"/>
              <a:gd name="connsiteY12861" fmla="*/ 2799513 h 6208152"/>
              <a:gd name="connsiteX12862" fmla="*/ 4955346 w 13529165"/>
              <a:gd name="connsiteY12862" fmla="*/ 2792847 h 6208152"/>
              <a:gd name="connsiteX12863" fmla="*/ 4933900 w 13529165"/>
              <a:gd name="connsiteY12863" fmla="*/ 2792847 h 6208152"/>
              <a:gd name="connsiteX12864" fmla="*/ 4772895 w 13529165"/>
              <a:gd name="connsiteY12864" fmla="*/ 2799268 h 6208152"/>
              <a:gd name="connsiteX12865" fmla="*/ 4771352 w 13529165"/>
              <a:gd name="connsiteY12865" fmla="*/ 2825323 h 6208152"/>
              <a:gd name="connsiteX12866" fmla="*/ 4758029 w 13529165"/>
              <a:gd name="connsiteY12866" fmla="*/ 2848120 h 6208152"/>
              <a:gd name="connsiteX12867" fmla="*/ 4757378 w 13529165"/>
              <a:gd name="connsiteY12867" fmla="*/ 2848059 h 6208152"/>
              <a:gd name="connsiteX12868" fmla="*/ 4767615 w 13529165"/>
              <a:gd name="connsiteY12868" fmla="*/ 2862192 h 6208152"/>
              <a:gd name="connsiteX12869" fmla="*/ 4874762 w 13529165"/>
              <a:gd name="connsiteY12869" fmla="*/ 2798162 h 6208152"/>
              <a:gd name="connsiteX12870" fmla="*/ 4917653 w 13529165"/>
              <a:gd name="connsiteY12870" fmla="*/ 2825599 h 6208152"/>
              <a:gd name="connsiteX12871" fmla="*/ 4917653 w 13529165"/>
              <a:gd name="connsiteY12871" fmla="*/ 2880474 h 6208152"/>
              <a:gd name="connsiteX12872" fmla="*/ 4917653 w 13529165"/>
              <a:gd name="connsiteY12872" fmla="*/ 3022285 h 6208152"/>
              <a:gd name="connsiteX12873" fmla="*/ 5014041 w 13529165"/>
              <a:gd name="connsiteY12873" fmla="*/ 2953660 h 6208152"/>
              <a:gd name="connsiteX12874" fmla="*/ 5008716 w 13529165"/>
              <a:gd name="connsiteY12874" fmla="*/ 3040576 h 6208152"/>
              <a:gd name="connsiteX12875" fmla="*/ 5010341 w 13529165"/>
              <a:gd name="connsiteY12875" fmla="*/ 3048500 h 6208152"/>
              <a:gd name="connsiteX12876" fmla="*/ 5016884 w 13529165"/>
              <a:gd name="connsiteY12876" fmla="*/ 3050284 h 6208152"/>
              <a:gd name="connsiteX12877" fmla="*/ 5126225 w 13529165"/>
              <a:gd name="connsiteY12877" fmla="*/ 2980006 h 6208152"/>
              <a:gd name="connsiteX12878" fmla="*/ 5128093 w 13529165"/>
              <a:gd name="connsiteY12878" fmla="*/ 3044074 h 6208152"/>
              <a:gd name="connsiteX12879" fmla="*/ 5183089 w 13529165"/>
              <a:gd name="connsiteY12879" fmla="*/ 3042201 h 6208152"/>
              <a:gd name="connsiteX12880" fmla="*/ 5261561 w 13529165"/>
              <a:gd name="connsiteY12880" fmla="*/ 3043247 h 6208152"/>
              <a:gd name="connsiteX12881" fmla="*/ 5262780 w 13529165"/>
              <a:gd name="connsiteY12881" fmla="*/ 3043247 h 6208152"/>
              <a:gd name="connsiteX12882" fmla="*/ 5294623 w 13529165"/>
              <a:gd name="connsiteY12882" fmla="*/ 3040388 h 6208152"/>
              <a:gd name="connsiteX12883" fmla="*/ 5305184 w 13529165"/>
              <a:gd name="connsiteY12883" fmla="*/ 3039592 h 6208152"/>
              <a:gd name="connsiteX12884" fmla="*/ 5343851 w 13529165"/>
              <a:gd name="connsiteY12884" fmla="*/ 3046841 h 6208152"/>
              <a:gd name="connsiteX12885" fmla="*/ 5388043 w 13529165"/>
              <a:gd name="connsiteY12885" fmla="*/ 3051727 h 6208152"/>
              <a:gd name="connsiteX12886" fmla="*/ 5421592 w 13529165"/>
              <a:gd name="connsiteY12886" fmla="*/ 3050192 h 6208152"/>
              <a:gd name="connsiteX12887" fmla="*/ 5503477 w 13529165"/>
              <a:gd name="connsiteY12887" fmla="*/ 3053662 h 6208152"/>
              <a:gd name="connsiteX12888" fmla="*/ 5557416 w 13529165"/>
              <a:gd name="connsiteY12888" fmla="*/ 3071395 h 6208152"/>
              <a:gd name="connsiteX12889" fmla="*/ 5527197 w 13529165"/>
              <a:gd name="connsiteY12889" fmla="*/ 3085282 h 6208152"/>
              <a:gd name="connsiteX12890" fmla="*/ 5477075 w 13529165"/>
              <a:gd name="connsiteY12890" fmla="*/ 3086387 h 6208152"/>
              <a:gd name="connsiteX12891" fmla="*/ 5318263 w 13529165"/>
              <a:gd name="connsiteY12891" fmla="*/ 3077631 h 6208152"/>
              <a:gd name="connsiteX12892" fmla="*/ 5296492 w 13529165"/>
              <a:gd name="connsiteY12892" fmla="*/ 3072687 h 6208152"/>
              <a:gd name="connsiteX12893" fmla="*/ 5192675 w 13529165"/>
              <a:gd name="connsiteY12893" fmla="*/ 3076926 h 6208152"/>
              <a:gd name="connsiteX12894" fmla="*/ 5144178 w 13529165"/>
              <a:gd name="connsiteY12894" fmla="*/ 3077389 h 6208152"/>
              <a:gd name="connsiteX12895" fmla="*/ 5127606 w 13529165"/>
              <a:gd name="connsiteY12895" fmla="*/ 3077294 h 6208152"/>
              <a:gd name="connsiteX12896" fmla="*/ 5125494 w 13529165"/>
              <a:gd name="connsiteY12896" fmla="*/ 3090905 h 6208152"/>
              <a:gd name="connsiteX12897" fmla="*/ 5162212 w 13529165"/>
              <a:gd name="connsiteY12897" fmla="*/ 3091150 h 6208152"/>
              <a:gd name="connsiteX12898" fmla="*/ 5207784 w 13529165"/>
              <a:gd name="connsiteY12898" fmla="*/ 3100625 h 6208152"/>
              <a:gd name="connsiteX12899" fmla="*/ 5211683 w 13529165"/>
              <a:gd name="connsiteY12899" fmla="*/ 3232330 h 6208152"/>
              <a:gd name="connsiteX12900" fmla="*/ 5212496 w 13529165"/>
              <a:gd name="connsiteY12900" fmla="*/ 3264226 h 6208152"/>
              <a:gd name="connsiteX12901" fmla="*/ 5222325 w 13529165"/>
              <a:gd name="connsiteY12901" fmla="*/ 3191124 h 6208152"/>
              <a:gd name="connsiteX12902" fmla="*/ 5215826 w 13529165"/>
              <a:gd name="connsiteY12902" fmla="*/ 3179263 h 6208152"/>
              <a:gd name="connsiteX12903" fmla="*/ 5224762 w 13529165"/>
              <a:gd name="connsiteY12903" fmla="*/ 3147491 h 6208152"/>
              <a:gd name="connsiteX12904" fmla="*/ 5240928 w 13529165"/>
              <a:gd name="connsiteY12904" fmla="*/ 3112092 h 6208152"/>
              <a:gd name="connsiteX12905" fmla="*/ 5277646 w 13529165"/>
              <a:gd name="connsiteY12905" fmla="*/ 3084668 h 6208152"/>
              <a:gd name="connsiteX12906" fmla="*/ 5290805 w 13529165"/>
              <a:gd name="connsiteY12906" fmla="*/ 3088844 h 6208152"/>
              <a:gd name="connsiteX12907" fmla="*/ 5387474 w 13529165"/>
              <a:gd name="connsiteY12907" fmla="*/ 3091829 h 6208152"/>
              <a:gd name="connsiteX12908" fmla="*/ 5448562 w 13529165"/>
              <a:gd name="connsiteY12908" fmla="*/ 3092750 h 6208152"/>
              <a:gd name="connsiteX12909" fmla="*/ 5478213 w 13529165"/>
              <a:gd name="connsiteY12909" fmla="*/ 3104564 h 6208152"/>
              <a:gd name="connsiteX12910" fmla="*/ 5464728 w 13529165"/>
              <a:gd name="connsiteY12910" fmla="*/ 3118115 h 6208152"/>
              <a:gd name="connsiteX12911" fmla="*/ 5345070 w 13529165"/>
              <a:gd name="connsiteY12911" fmla="*/ 3126596 h 6208152"/>
              <a:gd name="connsiteX12912" fmla="*/ 5294542 w 13529165"/>
              <a:gd name="connsiteY12912" fmla="*/ 3123769 h 6208152"/>
              <a:gd name="connsiteX12913" fmla="*/ 5280570 w 13529165"/>
              <a:gd name="connsiteY12913" fmla="*/ 3121894 h 6208152"/>
              <a:gd name="connsiteX12914" fmla="*/ 5272772 w 13529165"/>
              <a:gd name="connsiteY12914" fmla="*/ 3127487 h 6208152"/>
              <a:gd name="connsiteX12915" fmla="*/ 5265785 w 13529165"/>
              <a:gd name="connsiteY12915" fmla="*/ 3143865 h 6208152"/>
              <a:gd name="connsiteX12916" fmla="*/ 5239953 w 13529165"/>
              <a:gd name="connsiteY12916" fmla="*/ 3187130 h 6208152"/>
              <a:gd name="connsiteX12917" fmla="*/ 5249620 w 13529165"/>
              <a:gd name="connsiteY12917" fmla="*/ 3209008 h 6208152"/>
              <a:gd name="connsiteX12918" fmla="*/ 5245152 w 13529165"/>
              <a:gd name="connsiteY12918" fmla="*/ 3239091 h 6208152"/>
              <a:gd name="connsiteX12919" fmla="*/ 5249051 w 13529165"/>
              <a:gd name="connsiteY12919" fmla="*/ 3384341 h 6208152"/>
              <a:gd name="connsiteX12920" fmla="*/ 5249620 w 13529165"/>
              <a:gd name="connsiteY12920" fmla="*/ 3385324 h 6208152"/>
              <a:gd name="connsiteX12921" fmla="*/ 5272284 w 13529165"/>
              <a:gd name="connsiteY12921" fmla="*/ 3387445 h 6208152"/>
              <a:gd name="connsiteX12922" fmla="*/ 5315095 w 13529165"/>
              <a:gd name="connsiteY12922" fmla="*/ 3386308 h 6208152"/>
              <a:gd name="connsiteX12923" fmla="*/ 5349700 w 13529165"/>
              <a:gd name="connsiteY12923" fmla="*/ 3385632 h 6208152"/>
              <a:gd name="connsiteX12924" fmla="*/ 5402502 w 13529165"/>
              <a:gd name="connsiteY12924" fmla="*/ 3389596 h 6208152"/>
              <a:gd name="connsiteX12925" fmla="*/ 5409489 w 13529165"/>
              <a:gd name="connsiteY12925" fmla="*/ 3402225 h 6208152"/>
              <a:gd name="connsiteX12926" fmla="*/ 5318263 w 13529165"/>
              <a:gd name="connsiteY12926" fmla="*/ 3415253 h 6208152"/>
              <a:gd name="connsiteX12927" fmla="*/ 5285200 w 13529165"/>
              <a:gd name="connsiteY12927" fmla="*/ 3415346 h 6208152"/>
              <a:gd name="connsiteX12928" fmla="*/ 5213227 w 13529165"/>
              <a:gd name="connsiteY12928" fmla="*/ 3393836 h 6208152"/>
              <a:gd name="connsiteX12929" fmla="*/ 5211521 w 13529165"/>
              <a:gd name="connsiteY12929" fmla="*/ 3369899 h 6208152"/>
              <a:gd name="connsiteX12930" fmla="*/ 5193406 w 13529165"/>
              <a:gd name="connsiteY12930" fmla="*/ 3374785 h 6208152"/>
              <a:gd name="connsiteX12931" fmla="*/ 5176103 w 13529165"/>
              <a:gd name="connsiteY12931" fmla="*/ 3391747 h 6208152"/>
              <a:gd name="connsiteX12932" fmla="*/ 5163187 w 13529165"/>
              <a:gd name="connsiteY12932" fmla="*/ 3415684 h 6208152"/>
              <a:gd name="connsiteX12933" fmla="*/ 5057907 w 13529165"/>
              <a:gd name="connsiteY12933" fmla="*/ 3415684 h 6208152"/>
              <a:gd name="connsiteX12934" fmla="*/ 4949903 w 13529165"/>
              <a:gd name="connsiteY12934" fmla="*/ 3408247 h 6208152"/>
              <a:gd name="connsiteX12935" fmla="*/ 4885079 w 13529165"/>
              <a:gd name="connsiteY12935" fmla="*/ 3415991 h 6208152"/>
              <a:gd name="connsiteX12936" fmla="*/ 4875087 w 13529165"/>
              <a:gd name="connsiteY12936" fmla="*/ 3415991 h 6208152"/>
              <a:gd name="connsiteX12937" fmla="*/ 4816436 w 13529165"/>
              <a:gd name="connsiteY12937" fmla="*/ 3416821 h 6208152"/>
              <a:gd name="connsiteX12938" fmla="*/ 4776794 w 13529165"/>
              <a:gd name="connsiteY12938" fmla="*/ 3415868 h 6208152"/>
              <a:gd name="connsiteX12939" fmla="*/ 4750962 w 13529165"/>
              <a:gd name="connsiteY12939" fmla="*/ 3403546 h 6208152"/>
              <a:gd name="connsiteX12940" fmla="*/ 4790928 w 13529165"/>
              <a:gd name="connsiteY12940" fmla="*/ 3388182 h 6208152"/>
              <a:gd name="connsiteX12941" fmla="*/ 4879880 w 13529165"/>
              <a:gd name="connsiteY12941" fmla="*/ 3383880 h 6208152"/>
              <a:gd name="connsiteX12942" fmla="*/ 4947872 w 13529165"/>
              <a:gd name="connsiteY12942" fmla="*/ 3389749 h 6208152"/>
              <a:gd name="connsiteX12943" fmla="*/ 5010503 w 13529165"/>
              <a:gd name="connsiteY12943" fmla="*/ 3382498 h 6208152"/>
              <a:gd name="connsiteX12944" fmla="*/ 5029231 w 13529165"/>
              <a:gd name="connsiteY12944" fmla="*/ 3382620 h 6208152"/>
              <a:gd name="connsiteX12945" fmla="*/ 5038898 w 13529165"/>
              <a:gd name="connsiteY12945" fmla="*/ 3382713 h 6208152"/>
              <a:gd name="connsiteX12946" fmla="*/ 5088126 w 13529165"/>
              <a:gd name="connsiteY12946" fmla="*/ 3383143 h 6208152"/>
              <a:gd name="connsiteX12947" fmla="*/ 5145965 w 13529165"/>
              <a:gd name="connsiteY12947" fmla="*/ 3370268 h 6208152"/>
              <a:gd name="connsiteX12948" fmla="*/ 5147508 w 13529165"/>
              <a:gd name="connsiteY12948" fmla="*/ 3368639 h 6208152"/>
              <a:gd name="connsiteX12949" fmla="*/ 5177484 w 13529165"/>
              <a:gd name="connsiteY12949" fmla="*/ 3344794 h 6208152"/>
              <a:gd name="connsiteX12950" fmla="*/ 5180571 w 13529165"/>
              <a:gd name="connsiteY12950" fmla="*/ 3235526 h 6208152"/>
              <a:gd name="connsiteX12951" fmla="*/ 5176265 w 13529165"/>
              <a:gd name="connsiteY12951" fmla="*/ 3124322 h 6208152"/>
              <a:gd name="connsiteX12952" fmla="*/ 4930894 w 13529165"/>
              <a:gd name="connsiteY12952" fmla="*/ 3120542 h 6208152"/>
              <a:gd name="connsiteX12953" fmla="*/ 4878905 w 13529165"/>
              <a:gd name="connsiteY12953" fmla="*/ 3120604 h 6208152"/>
              <a:gd name="connsiteX12954" fmla="*/ 4710589 w 13529165"/>
              <a:gd name="connsiteY12954" fmla="*/ 3119528 h 6208152"/>
              <a:gd name="connsiteX12955" fmla="*/ 4634801 w 13529165"/>
              <a:gd name="connsiteY12955" fmla="*/ 3114950 h 6208152"/>
              <a:gd name="connsiteX12956" fmla="*/ 4610270 w 13529165"/>
              <a:gd name="connsiteY12956" fmla="*/ 3126135 h 6208152"/>
              <a:gd name="connsiteX12957" fmla="*/ 4582079 w 13529165"/>
              <a:gd name="connsiteY12957" fmla="*/ 3122663 h 6208152"/>
              <a:gd name="connsiteX12958" fmla="*/ 4517365 w 13529165"/>
              <a:gd name="connsiteY12958" fmla="*/ 3118975 h 6208152"/>
              <a:gd name="connsiteX12959" fmla="*/ 4499497 w 13529165"/>
              <a:gd name="connsiteY12959" fmla="*/ 3119436 h 6208152"/>
              <a:gd name="connsiteX12960" fmla="*/ 4464079 w 13529165"/>
              <a:gd name="connsiteY12960" fmla="*/ 3105947 h 6208152"/>
              <a:gd name="connsiteX12961" fmla="*/ 4530983 w 13529165"/>
              <a:gd name="connsiteY12961" fmla="*/ 3091461 h 6208152"/>
              <a:gd name="connsiteX12962" fmla="*/ 4617336 w 13529165"/>
              <a:gd name="connsiteY12962" fmla="*/ 3096626 h 6208152"/>
              <a:gd name="connsiteX12963" fmla="*/ 4630982 w 13529165"/>
              <a:gd name="connsiteY12963" fmla="*/ 3103080 h 6208152"/>
              <a:gd name="connsiteX12964" fmla="*/ 4632281 w 13529165"/>
              <a:gd name="connsiteY12964" fmla="*/ 3100930 h 6208152"/>
              <a:gd name="connsiteX12965" fmla="*/ 4695966 w 13529165"/>
              <a:gd name="connsiteY12965" fmla="*/ 3093520 h 6208152"/>
              <a:gd name="connsiteX12966" fmla="*/ 4622940 w 13529165"/>
              <a:gd name="connsiteY12966" fmla="*/ 3081718 h 6208152"/>
              <a:gd name="connsiteX12967" fmla="*/ 4542682 w 13529165"/>
              <a:gd name="connsiteY12967" fmla="*/ 3074129 h 6208152"/>
              <a:gd name="connsiteX12968" fmla="*/ 4536103 w 13529165"/>
              <a:gd name="connsiteY12968" fmla="*/ 3075298 h 6208152"/>
              <a:gd name="connsiteX12969" fmla="*/ 4535048 w 13529165"/>
              <a:gd name="connsiteY12969" fmla="*/ 3075235 h 6208152"/>
              <a:gd name="connsiteX12970" fmla="*/ 4456766 w 13529165"/>
              <a:gd name="connsiteY12970" fmla="*/ 3100012 h 6208152"/>
              <a:gd name="connsiteX12971" fmla="*/ 4424109 w 13529165"/>
              <a:gd name="connsiteY12971" fmla="*/ 3107790 h 6208152"/>
              <a:gd name="connsiteX12972" fmla="*/ 4422484 w 13529165"/>
              <a:gd name="connsiteY12972" fmla="*/ 3115226 h 6208152"/>
              <a:gd name="connsiteX12973" fmla="*/ 4399822 w 13529165"/>
              <a:gd name="connsiteY12973" fmla="*/ 3123922 h 6208152"/>
              <a:gd name="connsiteX12974" fmla="*/ 4389993 w 13529165"/>
              <a:gd name="connsiteY12974" fmla="*/ 3127518 h 6208152"/>
              <a:gd name="connsiteX12975" fmla="*/ 4369685 w 13529165"/>
              <a:gd name="connsiteY12975" fmla="*/ 3152592 h 6208152"/>
              <a:gd name="connsiteX12976" fmla="*/ 4355629 w 13529165"/>
              <a:gd name="connsiteY12976" fmla="*/ 3157016 h 6208152"/>
              <a:gd name="connsiteX12977" fmla="*/ 4342714 w 13529165"/>
              <a:gd name="connsiteY12977" fmla="*/ 3148535 h 6208152"/>
              <a:gd name="connsiteX12978" fmla="*/ 4354085 w 13529165"/>
              <a:gd name="connsiteY12978" fmla="*/ 3123707 h 6208152"/>
              <a:gd name="connsiteX12979" fmla="*/ 4359203 w 13529165"/>
              <a:gd name="connsiteY12979" fmla="*/ 3115564 h 6208152"/>
              <a:gd name="connsiteX12980" fmla="*/ 4359691 w 13529165"/>
              <a:gd name="connsiteY12980" fmla="*/ 3111170 h 6208152"/>
              <a:gd name="connsiteX12981" fmla="*/ 4319726 w 13529165"/>
              <a:gd name="connsiteY12981" fmla="*/ 3107637 h 6208152"/>
              <a:gd name="connsiteX12982" fmla="*/ 4324680 w 13529165"/>
              <a:gd name="connsiteY12982" fmla="*/ 3118699 h 6208152"/>
              <a:gd name="connsiteX12983" fmla="*/ 4326955 w 13529165"/>
              <a:gd name="connsiteY12983" fmla="*/ 3185440 h 6208152"/>
              <a:gd name="connsiteX12984" fmla="*/ 4336540 w 13529165"/>
              <a:gd name="connsiteY12984" fmla="*/ 3172319 h 6208152"/>
              <a:gd name="connsiteX12985" fmla="*/ 4350187 w 13529165"/>
              <a:gd name="connsiteY12985" fmla="*/ 3165436 h 6208152"/>
              <a:gd name="connsiteX12986" fmla="*/ 4362697 w 13529165"/>
              <a:gd name="connsiteY12986" fmla="*/ 3181814 h 6208152"/>
              <a:gd name="connsiteX12987" fmla="*/ 4350349 w 13529165"/>
              <a:gd name="connsiteY12987" fmla="*/ 3206458 h 6208152"/>
              <a:gd name="connsiteX12988" fmla="*/ 4336703 w 13529165"/>
              <a:gd name="connsiteY12988" fmla="*/ 3213341 h 6208152"/>
              <a:gd name="connsiteX12989" fmla="*/ 4327035 w 13529165"/>
              <a:gd name="connsiteY12989" fmla="*/ 3208270 h 6208152"/>
              <a:gd name="connsiteX12990" fmla="*/ 4326549 w 13529165"/>
              <a:gd name="connsiteY12990" fmla="*/ 3262628 h 6208152"/>
              <a:gd name="connsiteX12991" fmla="*/ 4324762 w 13529165"/>
              <a:gd name="connsiteY12991" fmla="*/ 3396448 h 6208152"/>
              <a:gd name="connsiteX12992" fmla="*/ 4297224 w 13529165"/>
              <a:gd name="connsiteY12992" fmla="*/ 3410460 h 6208152"/>
              <a:gd name="connsiteX12993" fmla="*/ 4265864 w 13529165"/>
              <a:gd name="connsiteY12993" fmla="*/ 3420170 h 6208152"/>
              <a:gd name="connsiteX12994" fmla="*/ 4259367 w 13529165"/>
              <a:gd name="connsiteY12994" fmla="*/ 3419002 h 6208152"/>
              <a:gd name="connsiteX12995" fmla="*/ 4251731 w 13529165"/>
              <a:gd name="connsiteY12995" fmla="*/ 3408094 h 6208152"/>
              <a:gd name="connsiteX12996" fmla="*/ 4276346 w 13529165"/>
              <a:gd name="connsiteY12996" fmla="*/ 3386185 h 6208152"/>
              <a:gd name="connsiteX12997" fmla="*/ 4294459 w 13529165"/>
              <a:gd name="connsiteY12997" fmla="*/ 3378411 h 6208152"/>
              <a:gd name="connsiteX12998" fmla="*/ 4294785 w 13529165"/>
              <a:gd name="connsiteY12998" fmla="*/ 3254608 h 6208152"/>
              <a:gd name="connsiteX12999" fmla="*/ 4290316 w 13529165"/>
              <a:gd name="connsiteY12999" fmla="*/ 3121495 h 6208152"/>
              <a:gd name="connsiteX13000" fmla="*/ 4286418 w 13529165"/>
              <a:gd name="connsiteY13000" fmla="*/ 3104318 h 6208152"/>
              <a:gd name="connsiteX13001" fmla="*/ 4286905 w 13529165"/>
              <a:gd name="connsiteY13001" fmla="*/ 3103601 h 6208152"/>
              <a:gd name="connsiteX13002" fmla="*/ 4201041 w 13529165"/>
              <a:gd name="connsiteY13002" fmla="*/ 3099675 h 6208152"/>
              <a:gd name="connsiteX13003" fmla="*/ 4201530 w 13529165"/>
              <a:gd name="connsiteY13003" fmla="*/ 3102189 h 6208152"/>
              <a:gd name="connsiteX13004" fmla="*/ 4180003 w 13529165"/>
              <a:gd name="connsiteY13004" fmla="*/ 3117685 h 6208152"/>
              <a:gd name="connsiteX13005" fmla="*/ 4161400 w 13529165"/>
              <a:gd name="connsiteY13005" fmla="*/ 3119928 h 6208152"/>
              <a:gd name="connsiteX13006" fmla="*/ 4142880 w 13529165"/>
              <a:gd name="connsiteY13006" fmla="*/ 3115995 h 6208152"/>
              <a:gd name="connsiteX13007" fmla="*/ 4136137 w 13529165"/>
              <a:gd name="connsiteY13007" fmla="*/ 3101729 h 6208152"/>
              <a:gd name="connsiteX13008" fmla="*/ 4138413 w 13529165"/>
              <a:gd name="connsiteY13008" fmla="*/ 3097580 h 6208152"/>
              <a:gd name="connsiteX13009" fmla="*/ 4115422 w 13529165"/>
              <a:gd name="connsiteY13009" fmla="*/ 3096904 h 6208152"/>
              <a:gd name="connsiteX13010" fmla="*/ 4118508 w 13529165"/>
              <a:gd name="connsiteY13010" fmla="*/ 3100501 h 6208152"/>
              <a:gd name="connsiteX13011" fmla="*/ 4121513 w 13529165"/>
              <a:gd name="connsiteY13011" fmla="*/ 3105670 h 6208152"/>
              <a:gd name="connsiteX13012" fmla="*/ 4118672 w 13529165"/>
              <a:gd name="connsiteY13012" fmla="*/ 3111478 h 6208152"/>
              <a:gd name="connsiteX13013" fmla="*/ 4066192 w 13529165"/>
              <a:gd name="connsiteY13013" fmla="*/ 3122140 h 6208152"/>
              <a:gd name="connsiteX13014" fmla="*/ 4054091 w 13529165"/>
              <a:gd name="connsiteY13014" fmla="*/ 3122325 h 6208152"/>
              <a:gd name="connsiteX13015" fmla="*/ 4013882 w 13529165"/>
              <a:gd name="connsiteY13015" fmla="*/ 3113291 h 6208152"/>
              <a:gd name="connsiteX13016" fmla="*/ 4014043 w 13529165"/>
              <a:gd name="connsiteY13016" fmla="*/ 3101729 h 6208152"/>
              <a:gd name="connsiteX13017" fmla="*/ 4025090 w 13529165"/>
              <a:gd name="connsiteY13017" fmla="*/ 3094721 h 6208152"/>
              <a:gd name="connsiteX13018" fmla="*/ 3877733 w 13529165"/>
              <a:gd name="connsiteY13018" fmla="*/ 3099641 h 6208152"/>
              <a:gd name="connsiteX13019" fmla="*/ 3873916 w 13529165"/>
              <a:gd name="connsiteY13019" fmla="*/ 3081658 h 6208152"/>
              <a:gd name="connsiteX13020" fmla="*/ 3873429 w 13529165"/>
              <a:gd name="connsiteY13020" fmla="*/ 3081718 h 6208152"/>
              <a:gd name="connsiteX13021" fmla="*/ 3855966 w 13529165"/>
              <a:gd name="connsiteY13021" fmla="*/ 3069243 h 6208152"/>
              <a:gd name="connsiteX13022" fmla="*/ 3852635 w 13529165"/>
              <a:gd name="connsiteY13022" fmla="*/ 3046872 h 6208152"/>
              <a:gd name="connsiteX13023" fmla="*/ 3838582 w 13529165"/>
              <a:gd name="connsiteY13023" fmla="*/ 3069767 h 6208152"/>
              <a:gd name="connsiteX13024" fmla="*/ 3819005 w 13529165"/>
              <a:gd name="connsiteY13024" fmla="*/ 3078521 h 6208152"/>
              <a:gd name="connsiteX13025" fmla="*/ 3807470 w 13529165"/>
              <a:gd name="connsiteY13025" fmla="*/ 3071364 h 6208152"/>
              <a:gd name="connsiteX13026" fmla="*/ 3817299 w 13529165"/>
              <a:gd name="connsiteY13026" fmla="*/ 3045212 h 6208152"/>
              <a:gd name="connsiteX13027" fmla="*/ 3824774 w 13529165"/>
              <a:gd name="connsiteY13027" fmla="*/ 2953415 h 6208152"/>
              <a:gd name="connsiteX13028" fmla="*/ 3828511 w 13529165"/>
              <a:gd name="connsiteY13028" fmla="*/ 2829439 h 6208152"/>
              <a:gd name="connsiteX13029" fmla="*/ 3841101 w 13529165"/>
              <a:gd name="connsiteY13029" fmla="*/ 2810237 h 6208152"/>
              <a:gd name="connsiteX13030" fmla="*/ 3847923 w 13529165"/>
              <a:gd name="connsiteY13030" fmla="*/ 2812265 h 6208152"/>
              <a:gd name="connsiteX13031" fmla="*/ 3859296 w 13529165"/>
              <a:gd name="connsiteY13031" fmla="*/ 2797548 h 6208152"/>
              <a:gd name="connsiteX13032" fmla="*/ 3882689 w 13529165"/>
              <a:gd name="connsiteY13032" fmla="*/ 2777362 h 6208152"/>
              <a:gd name="connsiteX13033" fmla="*/ 3885288 w 13529165"/>
              <a:gd name="connsiteY13033" fmla="*/ 2774934 h 6208152"/>
              <a:gd name="connsiteX13034" fmla="*/ 3887481 w 13529165"/>
              <a:gd name="connsiteY13034" fmla="*/ 2769834 h 6208152"/>
              <a:gd name="connsiteX13035" fmla="*/ 3892680 w 13529165"/>
              <a:gd name="connsiteY13035" fmla="*/ 2769711 h 6208152"/>
              <a:gd name="connsiteX13036" fmla="*/ 4021026 w 13529165"/>
              <a:gd name="connsiteY13036" fmla="*/ 2760673 h 6208152"/>
              <a:gd name="connsiteX13037" fmla="*/ 4059048 w 13529165"/>
              <a:gd name="connsiteY13037" fmla="*/ 2760489 h 6208152"/>
              <a:gd name="connsiteX13038" fmla="*/ 4165787 w 13529165"/>
              <a:gd name="connsiteY13038" fmla="*/ 2762551 h 6208152"/>
              <a:gd name="connsiteX13039" fmla="*/ 4215662 w 13529165"/>
              <a:gd name="connsiteY13039" fmla="*/ 2761564 h 6208152"/>
              <a:gd name="connsiteX13040" fmla="*/ 4269279 w 13529165"/>
              <a:gd name="connsiteY13040" fmla="*/ 2761564 h 6208152"/>
              <a:gd name="connsiteX13041" fmla="*/ 4272124 w 13529165"/>
              <a:gd name="connsiteY13041" fmla="*/ 2761564 h 6208152"/>
              <a:gd name="connsiteX13042" fmla="*/ 4273662 w 13529165"/>
              <a:gd name="connsiteY13042" fmla="*/ 2761136 h 6208152"/>
              <a:gd name="connsiteX13043" fmla="*/ 4282681 w 13529165"/>
              <a:gd name="connsiteY13043" fmla="*/ 2759931 h 6208152"/>
              <a:gd name="connsiteX13044" fmla="*/ 4291696 w 13529165"/>
              <a:gd name="connsiteY13044" fmla="*/ 2761564 h 6208152"/>
              <a:gd name="connsiteX13045" fmla="*/ 4336457 w 13529165"/>
              <a:gd name="connsiteY13045" fmla="*/ 2761564 h 6208152"/>
              <a:gd name="connsiteX13046" fmla="*/ 4376669 w 13529165"/>
              <a:gd name="connsiteY13046" fmla="*/ 2758147 h 6208152"/>
              <a:gd name="connsiteX13047" fmla="*/ 4419156 w 13529165"/>
              <a:gd name="connsiteY13047" fmla="*/ 2757933 h 6208152"/>
              <a:gd name="connsiteX13048" fmla="*/ 4419398 w 13529165"/>
              <a:gd name="connsiteY13048" fmla="*/ 2761564 h 6208152"/>
              <a:gd name="connsiteX13049" fmla="*/ 4421998 w 13529165"/>
              <a:gd name="connsiteY13049" fmla="*/ 2761564 h 6208152"/>
              <a:gd name="connsiteX13050" fmla="*/ 4461641 w 13529165"/>
              <a:gd name="connsiteY13050" fmla="*/ 2756452 h 6208152"/>
              <a:gd name="connsiteX13051" fmla="*/ 8930471 w 13529165"/>
              <a:gd name="connsiteY13051" fmla="*/ 2756449 h 6208152"/>
              <a:gd name="connsiteX13052" fmla="*/ 8975648 w 13529165"/>
              <a:gd name="connsiteY13052" fmla="*/ 2764043 h 6208152"/>
              <a:gd name="connsiteX13053" fmla="*/ 9102649 w 13529165"/>
              <a:gd name="connsiteY13053" fmla="*/ 2757125 h 6208152"/>
              <a:gd name="connsiteX13054" fmla="*/ 9192028 w 13529165"/>
              <a:gd name="connsiteY13054" fmla="*/ 2763827 h 6208152"/>
              <a:gd name="connsiteX13055" fmla="*/ 9198772 w 13529165"/>
              <a:gd name="connsiteY13055" fmla="*/ 2783893 h 6208152"/>
              <a:gd name="connsiteX13056" fmla="*/ 9197310 w 13529165"/>
              <a:gd name="connsiteY13056" fmla="*/ 2792527 h 6208152"/>
              <a:gd name="connsiteX13057" fmla="*/ 9199260 w 13529165"/>
              <a:gd name="connsiteY13057" fmla="*/ 2798888 h 6208152"/>
              <a:gd name="connsiteX13058" fmla="*/ 9212017 w 13529165"/>
              <a:gd name="connsiteY13058" fmla="*/ 2806047 h 6208152"/>
              <a:gd name="connsiteX13059" fmla="*/ 9214048 w 13529165"/>
              <a:gd name="connsiteY13059" fmla="*/ 2796030 h 6208152"/>
              <a:gd name="connsiteX13060" fmla="*/ 9245088 w 13529165"/>
              <a:gd name="connsiteY13060" fmla="*/ 2761432 h 6208152"/>
              <a:gd name="connsiteX13061" fmla="*/ 9358031 w 13529165"/>
              <a:gd name="connsiteY13061" fmla="*/ 2759894 h 6208152"/>
              <a:gd name="connsiteX13062" fmla="*/ 9429210 w 13529165"/>
              <a:gd name="connsiteY13062" fmla="*/ 2761061 h 6208152"/>
              <a:gd name="connsiteX13063" fmla="*/ 9515096 w 13529165"/>
              <a:gd name="connsiteY13063" fmla="*/ 2765272 h 6208152"/>
              <a:gd name="connsiteX13064" fmla="*/ 9605451 w 13529165"/>
              <a:gd name="connsiteY13064" fmla="*/ 2768591 h 6208152"/>
              <a:gd name="connsiteX13065" fmla="*/ 9610733 w 13529165"/>
              <a:gd name="connsiteY13065" fmla="*/ 2768621 h 6208152"/>
              <a:gd name="connsiteX13066" fmla="*/ 9711244 w 13529165"/>
              <a:gd name="connsiteY13066" fmla="*/ 2767270 h 6208152"/>
              <a:gd name="connsiteX13067" fmla="*/ 9789330 w 13529165"/>
              <a:gd name="connsiteY13067" fmla="*/ 2767853 h 6208152"/>
              <a:gd name="connsiteX13068" fmla="*/ 9807775 w 13529165"/>
              <a:gd name="connsiteY13068" fmla="*/ 2769912 h 6208152"/>
              <a:gd name="connsiteX13069" fmla="*/ 9826463 w 13529165"/>
              <a:gd name="connsiteY13069" fmla="*/ 2763705 h 6208152"/>
              <a:gd name="connsiteX13070" fmla="*/ 9827844 w 13529165"/>
              <a:gd name="connsiteY13070" fmla="*/ 2763705 h 6208152"/>
              <a:gd name="connsiteX13071" fmla="*/ 9846939 w 13529165"/>
              <a:gd name="connsiteY13071" fmla="*/ 2769605 h 6208152"/>
              <a:gd name="connsiteX13072" fmla="*/ 9886673 w 13529165"/>
              <a:gd name="connsiteY13072" fmla="*/ 2764719 h 6208152"/>
              <a:gd name="connsiteX13073" fmla="*/ 9895204 w 13529165"/>
              <a:gd name="connsiteY13073" fmla="*/ 2764656 h 6208152"/>
              <a:gd name="connsiteX13074" fmla="*/ 9921693 w 13529165"/>
              <a:gd name="connsiteY13074" fmla="*/ 2768744 h 6208152"/>
              <a:gd name="connsiteX13075" fmla="*/ 9934450 w 13529165"/>
              <a:gd name="connsiteY13075" fmla="*/ 2762537 h 6208152"/>
              <a:gd name="connsiteX13076" fmla="*/ 9943551 w 13529165"/>
              <a:gd name="connsiteY13076" fmla="*/ 2765333 h 6208152"/>
              <a:gd name="connsiteX13077" fmla="*/ 9953951 w 13529165"/>
              <a:gd name="connsiteY13077" fmla="*/ 2763029 h 6208152"/>
              <a:gd name="connsiteX13078" fmla="*/ 9971502 w 13529165"/>
              <a:gd name="connsiteY13078" fmla="*/ 2769851 h 6208152"/>
              <a:gd name="connsiteX13079" fmla="*/ 9984340 w 13529165"/>
              <a:gd name="connsiteY13079" fmla="*/ 2762998 h 6208152"/>
              <a:gd name="connsiteX13080" fmla="*/ 9987347 w 13529165"/>
              <a:gd name="connsiteY13080" fmla="*/ 2763060 h 6208152"/>
              <a:gd name="connsiteX13081" fmla="*/ 10011642 w 13529165"/>
              <a:gd name="connsiteY13081" fmla="*/ 2769513 h 6208152"/>
              <a:gd name="connsiteX13082" fmla="*/ 10026349 w 13529165"/>
              <a:gd name="connsiteY13082" fmla="*/ 2785829 h 6208152"/>
              <a:gd name="connsiteX13083" fmla="*/ 10007579 w 13529165"/>
              <a:gd name="connsiteY13083" fmla="*/ 2795170 h 6208152"/>
              <a:gd name="connsiteX13084" fmla="*/ 10006604 w 13529165"/>
              <a:gd name="connsiteY13084" fmla="*/ 2795170 h 6208152"/>
              <a:gd name="connsiteX13085" fmla="*/ 9981009 w 13529165"/>
              <a:gd name="connsiteY13085" fmla="*/ 2787826 h 6208152"/>
              <a:gd name="connsiteX13086" fmla="*/ 9972234 w 13529165"/>
              <a:gd name="connsiteY13086" fmla="*/ 2780021 h 6208152"/>
              <a:gd name="connsiteX13087" fmla="*/ 9969552 w 13529165"/>
              <a:gd name="connsiteY13087" fmla="*/ 2783985 h 6208152"/>
              <a:gd name="connsiteX13088" fmla="*/ 9948507 w 13529165"/>
              <a:gd name="connsiteY13088" fmla="*/ 2787519 h 6208152"/>
              <a:gd name="connsiteX13089" fmla="*/ 9934450 w 13529165"/>
              <a:gd name="connsiteY13089" fmla="*/ 2795692 h 6208152"/>
              <a:gd name="connsiteX13090" fmla="*/ 9919581 w 13529165"/>
              <a:gd name="connsiteY13090" fmla="*/ 2786044 h 6208152"/>
              <a:gd name="connsiteX13091" fmla="*/ 9910805 w 13529165"/>
              <a:gd name="connsiteY13091" fmla="*/ 2789424 h 6208152"/>
              <a:gd name="connsiteX13092" fmla="*/ 9869203 w 13529165"/>
              <a:gd name="connsiteY13092" fmla="*/ 2794831 h 6208152"/>
              <a:gd name="connsiteX13093" fmla="*/ 9841983 w 13529165"/>
              <a:gd name="connsiteY13093" fmla="*/ 2786259 h 6208152"/>
              <a:gd name="connsiteX13094" fmla="*/ 9841008 w 13529165"/>
              <a:gd name="connsiteY13094" fmla="*/ 2786689 h 6208152"/>
              <a:gd name="connsiteX13095" fmla="*/ 9828332 w 13529165"/>
              <a:gd name="connsiteY13095" fmla="*/ 2788840 h 6208152"/>
              <a:gd name="connsiteX13096" fmla="*/ 9816631 w 13529165"/>
              <a:gd name="connsiteY13096" fmla="*/ 2787365 h 6208152"/>
              <a:gd name="connsiteX13097" fmla="*/ 9815087 w 13529165"/>
              <a:gd name="connsiteY13097" fmla="*/ 2786874 h 6208152"/>
              <a:gd name="connsiteX13098" fmla="*/ 9775842 w 13529165"/>
              <a:gd name="connsiteY13098" fmla="*/ 2796491 h 6208152"/>
              <a:gd name="connsiteX13099" fmla="*/ 9689874 w 13529165"/>
              <a:gd name="connsiteY13099" fmla="*/ 2798764 h 6208152"/>
              <a:gd name="connsiteX13100" fmla="*/ 9620158 w 13529165"/>
              <a:gd name="connsiteY13100" fmla="*/ 2804573 h 6208152"/>
              <a:gd name="connsiteX13101" fmla="*/ 9582294 w 13529165"/>
              <a:gd name="connsiteY13101" fmla="*/ 2799502 h 6208152"/>
              <a:gd name="connsiteX13102" fmla="*/ 9424335 w 13529165"/>
              <a:gd name="connsiteY13102" fmla="*/ 2792834 h 6208152"/>
              <a:gd name="connsiteX13103" fmla="*/ 9402884 w 13529165"/>
              <a:gd name="connsiteY13103" fmla="*/ 2792834 h 6208152"/>
              <a:gd name="connsiteX13104" fmla="*/ 9241838 w 13529165"/>
              <a:gd name="connsiteY13104" fmla="*/ 2799257 h 6208152"/>
              <a:gd name="connsiteX13105" fmla="*/ 9240294 w 13529165"/>
              <a:gd name="connsiteY13105" fmla="*/ 2825313 h 6208152"/>
              <a:gd name="connsiteX13106" fmla="*/ 9226968 w 13529165"/>
              <a:gd name="connsiteY13106" fmla="*/ 2848112 h 6208152"/>
              <a:gd name="connsiteX13107" fmla="*/ 9226318 w 13529165"/>
              <a:gd name="connsiteY13107" fmla="*/ 2848051 h 6208152"/>
              <a:gd name="connsiteX13108" fmla="*/ 9236556 w 13529165"/>
              <a:gd name="connsiteY13108" fmla="*/ 2862185 h 6208152"/>
              <a:gd name="connsiteX13109" fmla="*/ 9343730 w 13529165"/>
              <a:gd name="connsiteY13109" fmla="*/ 2798150 h 6208152"/>
              <a:gd name="connsiteX13110" fmla="*/ 9386633 w 13529165"/>
              <a:gd name="connsiteY13110" fmla="*/ 2825589 h 6208152"/>
              <a:gd name="connsiteX13111" fmla="*/ 9386633 w 13529165"/>
              <a:gd name="connsiteY13111" fmla="*/ 2880468 h 6208152"/>
              <a:gd name="connsiteX13112" fmla="*/ 9386633 w 13529165"/>
              <a:gd name="connsiteY13112" fmla="*/ 3022277 h 6208152"/>
              <a:gd name="connsiteX13113" fmla="*/ 9483082 w 13529165"/>
              <a:gd name="connsiteY13113" fmla="*/ 2953660 h 6208152"/>
              <a:gd name="connsiteX13114" fmla="*/ 9477719 w 13529165"/>
              <a:gd name="connsiteY13114" fmla="*/ 3040562 h 6208152"/>
              <a:gd name="connsiteX13115" fmla="*/ 9479344 w 13529165"/>
              <a:gd name="connsiteY13115" fmla="*/ 3048490 h 6208152"/>
              <a:gd name="connsiteX13116" fmla="*/ 9485926 w 13529165"/>
              <a:gd name="connsiteY13116" fmla="*/ 3050272 h 6208152"/>
              <a:gd name="connsiteX13117" fmla="*/ 9595294 w 13529165"/>
              <a:gd name="connsiteY13117" fmla="*/ 2979996 h 6208152"/>
              <a:gd name="connsiteX13118" fmla="*/ 9597163 w 13529165"/>
              <a:gd name="connsiteY13118" fmla="*/ 3044065 h 6208152"/>
              <a:gd name="connsiteX13119" fmla="*/ 9652172 w 13529165"/>
              <a:gd name="connsiteY13119" fmla="*/ 3042190 h 6208152"/>
              <a:gd name="connsiteX13120" fmla="*/ 9730664 w 13529165"/>
              <a:gd name="connsiteY13120" fmla="*/ 3043236 h 6208152"/>
              <a:gd name="connsiteX13121" fmla="*/ 9731883 w 13529165"/>
              <a:gd name="connsiteY13121" fmla="*/ 3043236 h 6208152"/>
              <a:gd name="connsiteX13122" fmla="*/ 9763735 w 13529165"/>
              <a:gd name="connsiteY13122" fmla="*/ 3040378 h 6208152"/>
              <a:gd name="connsiteX13123" fmla="*/ 9774298 w 13529165"/>
              <a:gd name="connsiteY13123" fmla="*/ 3039579 h 6208152"/>
              <a:gd name="connsiteX13124" fmla="*/ 9812975 w 13529165"/>
              <a:gd name="connsiteY13124" fmla="*/ 3046831 h 6208152"/>
              <a:gd name="connsiteX13125" fmla="*/ 9857177 w 13529165"/>
              <a:gd name="connsiteY13125" fmla="*/ 3051716 h 6208152"/>
              <a:gd name="connsiteX13126" fmla="*/ 9890735 w 13529165"/>
              <a:gd name="connsiteY13126" fmla="*/ 3050181 h 6208152"/>
              <a:gd name="connsiteX13127" fmla="*/ 9972640 w 13529165"/>
              <a:gd name="connsiteY13127" fmla="*/ 3053653 h 6208152"/>
              <a:gd name="connsiteX13128" fmla="*/ 10026593 w 13529165"/>
              <a:gd name="connsiteY13128" fmla="*/ 3071383 h 6208152"/>
              <a:gd name="connsiteX13129" fmla="*/ 9996366 w 13529165"/>
              <a:gd name="connsiteY13129" fmla="*/ 3085271 h 6208152"/>
              <a:gd name="connsiteX13130" fmla="*/ 9946232 w 13529165"/>
              <a:gd name="connsiteY13130" fmla="*/ 3086377 h 6208152"/>
              <a:gd name="connsiteX13131" fmla="*/ 9787380 w 13529165"/>
              <a:gd name="connsiteY13131" fmla="*/ 3077620 h 6208152"/>
              <a:gd name="connsiteX13132" fmla="*/ 9765604 w 13529165"/>
              <a:gd name="connsiteY13132" fmla="*/ 3072674 h 6208152"/>
              <a:gd name="connsiteX13133" fmla="*/ 9661760 w 13529165"/>
              <a:gd name="connsiteY13133" fmla="*/ 3076913 h 6208152"/>
              <a:gd name="connsiteX13134" fmla="*/ 9613251 w 13529165"/>
              <a:gd name="connsiteY13134" fmla="*/ 3077375 h 6208152"/>
              <a:gd name="connsiteX13135" fmla="*/ 9596676 w 13529165"/>
              <a:gd name="connsiteY13135" fmla="*/ 3077281 h 6208152"/>
              <a:gd name="connsiteX13136" fmla="*/ 9594563 w 13529165"/>
              <a:gd name="connsiteY13136" fmla="*/ 3090893 h 6208152"/>
              <a:gd name="connsiteX13137" fmla="*/ 9631290 w 13529165"/>
              <a:gd name="connsiteY13137" fmla="*/ 3091141 h 6208152"/>
              <a:gd name="connsiteX13138" fmla="*/ 9676874 w 13529165"/>
              <a:gd name="connsiteY13138" fmla="*/ 3100607 h 6208152"/>
              <a:gd name="connsiteX13139" fmla="*/ 9680774 w 13529165"/>
              <a:gd name="connsiteY13139" fmla="*/ 3232330 h 6208152"/>
              <a:gd name="connsiteX13140" fmla="*/ 9681586 w 13529165"/>
              <a:gd name="connsiteY13140" fmla="*/ 3264226 h 6208152"/>
              <a:gd name="connsiteX13141" fmla="*/ 9691418 w 13529165"/>
              <a:gd name="connsiteY13141" fmla="*/ 3191124 h 6208152"/>
              <a:gd name="connsiteX13142" fmla="*/ 9684918 w 13529165"/>
              <a:gd name="connsiteY13142" fmla="*/ 3179263 h 6208152"/>
              <a:gd name="connsiteX13143" fmla="*/ 9693856 w 13529165"/>
              <a:gd name="connsiteY13143" fmla="*/ 3147491 h 6208152"/>
              <a:gd name="connsiteX13144" fmla="*/ 9710026 w 13529165"/>
              <a:gd name="connsiteY13144" fmla="*/ 3112092 h 6208152"/>
              <a:gd name="connsiteX13145" fmla="*/ 9746752 w 13529165"/>
              <a:gd name="connsiteY13145" fmla="*/ 3084657 h 6208152"/>
              <a:gd name="connsiteX13146" fmla="*/ 9759916 w 13529165"/>
              <a:gd name="connsiteY13146" fmla="*/ 3088835 h 6208152"/>
              <a:gd name="connsiteX13147" fmla="*/ 9856608 w 13529165"/>
              <a:gd name="connsiteY13147" fmla="*/ 3091817 h 6208152"/>
              <a:gd name="connsiteX13148" fmla="*/ 9917712 w 13529165"/>
              <a:gd name="connsiteY13148" fmla="*/ 3092738 h 6208152"/>
              <a:gd name="connsiteX13149" fmla="*/ 9947370 w 13529165"/>
              <a:gd name="connsiteY13149" fmla="*/ 3104564 h 6208152"/>
              <a:gd name="connsiteX13150" fmla="*/ 9933881 w 13529165"/>
              <a:gd name="connsiteY13150" fmla="*/ 3118115 h 6208152"/>
              <a:gd name="connsiteX13151" fmla="*/ 9814194 w 13529165"/>
              <a:gd name="connsiteY13151" fmla="*/ 3126596 h 6208152"/>
              <a:gd name="connsiteX13152" fmla="*/ 9763653 w 13529165"/>
              <a:gd name="connsiteY13152" fmla="*/ 3123769 h 6208152"/>
              <a:gd name="connsiteX13153" fmla="*/ 9749678 w 13529165"/>
              <a:gd name="connsiteY13153" fmla="*/ 3121894 h 6208152"/>
              <a:gd name="connsiteX13154" fmla="*/ 9741877 w 13529165"/>
              <a:gd name="connsiteY13154" fmla="*/ 3127487 h 6208152"/>
              <a:gd name="connsiteX13155" fmla="*/ 9734889 w 13529165"/>
              <a:gd name="connsiteY13155" fmla="*/ 3143865 h 6208152"/>
              <a:gd name="connsiteX13156" fmla="*/ 9709050 w 13529165"/>
              <a:gd name="connsiteY13156" fmla="*/ 3187130 h 6208152"/>
              <a:gd name="connsiteX13157" fmla="*/ 9718720 w 13529165"/>
              <a:gd name="connsiteY13157" fmla="*/ 3209008 h 6208152"/>
              <a:gd name="connsiteX13158" fmla="*/ 9714251 w 13529165"/>
              <a:gd name="connsiteY13158" fmla="*/ 3239091 h 6208152"/>
              <a:gd name="connsiteX13159" fmla="*/ 9718151 w 13529165"/>
              <a:gd name="connsiteY13159" fmla="*/ 3384341 h 6208152"/>
              <a:gd name="connsiteX13160" fmla="*/ 9718720 w 13529165"/>
              <a:gd name="connsiteY13160" fmla="*/ 3385324 h 6208152"/>
              <a:gd name="connsiteX13161" fmla="*/ 9741390 w 13529165"/>
              <a:gd name="connsiteY13161" fmla="*/ 3387445 h 6208152"/>
              <a:gd name="connsiteX13162" fmla="*/ 9784211 w 13529165"/>
              <a:gd name="connsiteY13162" fmla="*/ 3386308 h 6208152"/>
              <a:gd name="connsiteX13163" fmla="*/ 9818825 w 13529165"/>
              <a:gd name="connsiteY13163" fmla="*/ 3385632 h 6208152"/>
              <a:gd name="connsiteX13164" fmla="*/ 9871641 w 13529165"/>
              <a:gd name="connsiteY13164" fmla="*/ 3389596 h 6208152"/>
              <a:gd name="connsiteX13165" fmla="*/ 9878628 w 13529165"/>
              <a:gd name="connsiteY13165" fmla="*/ 3402225 h 6208152"/>
              <a:gd name="connsiteX13166" fmla="*/ 9787380 w 13529165"/>
              <a:gd name="connsiteY13166" fmla="*/ 3415253 h 6208152"/>
              <a:gd name="connsiteX13167" fmla="*/ 9754309 w 13529165"/>
              <a:gd name="connsiteY13167" fmla="*/ 3415346 h 6208152"/>
              <a:gd name="connsiteX13168" fmla="*/ 9682318 w 13529165"/>
              <a:gd name="connsiteY13168" fmla="*/ 3393836 h 6208152"/>
              <a:gd name="connsiteX13169" fmla="*/ 9680611 w 13529165"/>
              <a:gd name="connsiteY13169" fmla="*/ 3369899 h 6208152"/>
              <a:gd name="connsiteX13170" fmla="*/ 9662492 w 13529165"/>
              <a:gd name="connsiteY13170" fmla="*/ 3374785 h 6208152"/>
              <a:gd name="connsiteX13171" fmla="*/ 9645184 w 13529165"/>
              <a:gd name="connsiteY13171" fmla="*/ 3391747 h 6208152"/>
              <a:gd name="connsiteX13172" fmla="*/ 9632265 w 13529165"/>
              <a:gd name="connsiteY13172" fmla="*/ 3415684 h 6208152"/>
              <a:gd name="connsiteX13173" fmla="*/ 9526959 w 13529165"/>
              <a:gd name="connsiteY13173" fmla="*/ 3415684 h 6208152"/>
              <a:gd name="connsiteX13174" fmla="*/ 9418891 w 13529165"/>
              <a:gd name="connsiteY13174" fmla="*/ 3408247 h 6208152"/>
              <a:gd name="connsiteX13175" fmla="*/ 9354050 w 13529165"/>
              <a:gd name="connsiteY13175" fmla="*/ 3415991 h 6208152"/>
              <a:gd name="connsiteX13176" fmla="*/ 9344056 w 13529165"/>
              <a:gd name="connsiteY13176" fmla="*/ 3415991 h 6208152"/>
              <a:gd name="connsiteX13177" fmla="*/ 9285390 w 13529165"/>
              <a:gd name="connsiteY13177" fmla="*/ 3416821 h 6208152"/>
              <a:gd name="connsiteX13178" fmla="*/ 9245738 w 13529165"/>
              <a:gd name="connsiteY13178" fmla="*/ 3415868 h 6208152"/>
              <a:gd name="connsiteX13179" fmla="*/ 9219899 w 13529165"/>
              <a:gd name="connsiteY13179" fmla="*/ 3403546 h 6208152"/>
              <a:gd name="connsiteX13180" fmla="*/ 9259876 w 13529165"/>
              <a:gd name="connsiteY13180" fmla="*/ 3388182 h 6208152"/>
              <a:gd name="connsiteX13181" fmla="*/ 9348850 w 13529165"/>
              <a:gd name="connsiteY13181" fmla="*/ 3383880 h 6208152"/>
              <a:gd name="connsiteX13182" fmla="*/ 9416860 w 13529165"/>
              <a:gd name="connsiteY13182" fmla="*/ 3389749 h 6208152"/>
              <a:gd name="connsiteX13183" fmla="*/ 9479507 w 13529165"/>
              <a:gd name="connsiteY13183" fmla="*/ 3382498 h 6208152"/>
              <a:gd name="connsiteX13184" fmla="*/ 9498276 w 13529165"/>
              <a:gd name="connsiteY13184" fmla="*/ 3382620 h 6208152"/>
              <a:gd name="connsiteX13185" fmla="*/ 9507946 w 13529165"/>
              <a:gd name="connsiteY13185" fmla="*/ 3382713 h 6208152"/>
              <a:gd name="connsiteX13186" fmla="*/ 9557186 w 13529165"/>
              <a:gd name="connsiteY13186" fmla="*/ 3383143 h 6208152"/>
              <a:gd name="connsiteX13187" fmla="*/ 9615039 w 13529165"/>
              <a:gd name="connsiteY13187" fmla="*/ 3370268 h 6208152"/>
              <a:gd name="connsiteX13188" fmla="*/ 9616583 w 13529165"/>
              <a:gd name="connsiteY13188" fmla="*/ 3368639 h 6208152"/>
              <a:gd name="connsiteX13189" fmla="*/ 9646566 w 13529165"/>
              <a:gd name="connsiteY13189" fmla="*/ 3344794 h 6208152"/>
              <a:gd name="connsiteX13190" fmla="*/ 9649653 w 13529165"/>
              <a:gd name="connsiteY13190" fmla="*/ 3235526 h 6208152"/>
              <a:gd name="connsiteX13191" fmla="*/ 9645347 w 13529165"/>
              <a:gd name="connsiteY13191" fmla="*/ 3124322 h 6208152"/>
              <a:gd name="connsiteX13192" fmla="*/ 9399877 w 13529165"/>
              <a:gd name="connsiteY13192" fmla="*/ 3120542 h 6208152"/>
              <a:gd name="connsiteX13193" fmla="*/ 9347874 w 13529165"/>
              <a:gd name="connsiteY13193" fmla="*/ 3120604 h 6208152"/>
              <a:gd name="connsiteX13194" fmla="*/ 9179516 w 13529165"/>
              <a:gd name="connsiteY13194" fmla="*/ 3119528 h 6208152"/>
              <a:gd name="connsiteX13195" fmla="*/ 9103705 w 13529165"/>
              <a:gd name="connsiteY13195" fmla="*/ 3114950 h 6208152"/>
              <a:gd name="connsiteX13196" fmla="*/ 9079166 w 13529165"/>
              <a:gd name="connsiteY13196" fmla="*/ 3126135 h 6208152"/>
              <a:gd name="connsiteX13197" fmla="*/ 9050971 w 13529165"/>
              <a:gd name="connsiteY13197" fmla="*/ 3122663 h 6208152"/>
              <a:gd name="connsiteX13198" fmla="*/ 8986211 w 13529165"/>
              <a:gd name="connsiteY13198" fmla="*/ 3118975 h 6208152"/>
              <a:gd name="connsiteX13199" fmla="*/ 8968335 w 13529165"/>
              <a:gd name="connsiteY13199" fmla="*/ 3119436 h 6208152"/>
              <a:gd name="connsiteX13200" fmla="*/ 8932908 w 13529165"/>
              <a:gd name="connsiteY13200" fmla="*/ 3105947 h 6208152"/>
              <a:gd name="connsiteX13201" fmla="*/ 8999862 w 13529165"/>
              <a:gd name="connsiteY13201" fmla="*/ 3091449 h 6208152"/>
              <a:gd name="connsiteX13202" fmla="*/ 9086235 w 13529165"/>
              <a:gd name="connsiteY13202" fmla="*/ 3096611 h 6208152"/>
              <a:gd name="connsiteX13203" fmla="*/ 9099886 w 13529165"/>
              <a:gd name="connsiteY13203" fmla="*/ 3103065 h 6208152"/>
              <a:gd name="connsiteX13204" fmla="*/ 9101186 w 13529165"/>
              <a:gd name="connsiteY13204" fmla="*/ 3100914 h 6208152"/>
              <a:gd name="connsiteX13205" fmla="*/ 9164890 w 13529165"/>
              <a:gd name="connsiteY13205" fmla="*/ 3093507 h 6208152"/>
              <a:gd name="connsiteX13206" fmla="*/ 9091842 w 13529165"/>
              <a:gd name="connsiteY13206" fmla="*/ 3081706 h 6208152"/>
              <a:gd name="connsiteX13207" fmla="*/ 9011563 w 13529165"/>
              <a:gd name="connsiteY13207" fmla="*/ 3074117 h 6208152"/>
              <a:gd name="connsiteX13208" fmla="*/ 9004981 w 13529165"/>
              <a:gd name="connsiteY13208" fmla="*/ 3075284 h 6208152"/>
              <a:gd name="connsiteX13209" fmla="*/ 9003925 w 13529165"/>
              <a:gd name="connsiteY13209" fmla="*/ 3075223 h 6208152"/>
              <a:gd name="connsiteX13210" fmla="*/ 8925595 w 13529165"/>
              <a:gd name="connsiteY13210" fmla="*/ 3099991 h 6208152"/>
              <a:gd name="connsiteX13211" fmla="*/ 8892931 w 13529165"/>
              <a:gd name="connsiteY13211" fmla="*/ 3107790 h 6208152"/>
              <a:gd name="connsiteX13212" fmla="*/ 8891306 w 13529165"/>
              <a:gd name="connsiteY13212" fmla="*/ 3115226 h 6208152"/>
              <a:gd name="connsiteX13213" fmla="*/ 8868636 w 13529165"/>
              <a:gd name="connsiteY13213" fmla="*/ 3123922 h 6208152"/>
              <a:gd name="connsiteX13214" fmla="*/ 8858804 w 13529165"/>
              <a:gd name="connsiteY13214" fmla="*/ 3127518 h 6208152"/>
              <a:gd name="connsiteX13215" fmla="*/ 8838491 w 13529165"/>
              <a:gd name="connsiteY13215" fmla="*/ 3152592 h 6208152"/>
              <a:gd name="connsiteX13216" fmla="*/ 8824434 w 13529165"/>
              <a:gd name="connsiteY13216" fmla="*/ 3157016 h 6208152"/>
              <a:gd name="connsiteX13217" fmla="*/ 8811514 w 13529165"/>
              <a:gd name="connsiteY13217" fmla="*/ 3148535 h 6208152"/>
              <a:gd name="connsiteX13218" fmla="*/ 8822890 w 13529165"/>
              <a:gd name="connsiteY13218" fmla="*/ 3123707 h 6208152"/>
              <a:gd name="connsiteX13219" fmla="*/ 8828009 w 13529165"/>
              <a:gd name="connsiteY13219" fmla="*/ 3115564 h 6208152"/>
              <a:gd name="connsiteX13220" fmla="*/ 8828496 w 13529165"/>
              <a:gd name="connsiteY13220" fmla="*/ 3111170 h 6208152"/>
              <a:gd name="connsiteX13221" fmla="*/ 8788519 w 13529165"/>
              <a:gd name="connsiteY13221" fmla="*/ 3107637 h 6208152"/>
              <a:gd name="connsiteX13222" fmla="*/ 8793476 w 13529165"/>
              <a:gd name="connsiteY13222" fmla="*/ 3118699 h 6208152"/>
              <a:gd name="connsiteX13223" fmla="*/ 8795751 w 13529165"/>
              <a:gd name="connsiteY13223" fmla="*/ 3185440 h 6208152"/>
              <a:gd name="connsiteX13224" fmla="*/ 8805339 w 13529165"/>
              <a:gd name="connsiteY13224" fmla="*/ 3172319 h 6208152"/>
              <a:gd name="connsiteX13225" fmla="*/ 8818990 w 13529165"/>
              <a:gd name="connsiteY13225" fmla="*/ 3165436 h 6208152"/>
              <a:gd name="connsiteX13226" fmla="*/ 8831503 w 13529165"/>
              <a:gd name="connsiteY13226" fmla="*/ 3181814 h 6208152"/>
              <a:gd name="connsiteX13227" fmla="*/ 8819152 w 13529165"/>
              <a:gd name="connsiteY13227" fmla="*/ 3206458 h 6208152"/>
              <a:gd name="connsiteX13228" fmla="*/ 8805501 w 13529165"/>
              <a:gd name="connsiteY13228" fmla="*/ 3213341 h 6208152"/>
              <a:gd name="connsiteX13229" fmla="*/ 8795832 w 13529165"/>
              <a:gd name="connsiteY13229" fmla="*/ 3208270 h 6208152"/>
              <a:gd name="connsiteX13230" fmla="*/ 8795345 w 13529165"/>
              <a:gd name="connsiteY13230" fmla="*/ 3262628 h 6208152"/>
              <a:gd name="connsiteX13231" fmla="*/ 8793557 w 13529165"/>
              <a:gd name="connsiteY13231" fmla="*/ 3396448 h 6208152"/>
              <a:gd name="connsiteX13232" fmla="*/ 8766012 w 13529165"/>
              <a:gd name="connsiteY13232" fmla="*/ 3410460 h 6208152"/>
              <a:gd name="connsiteX13233" fmla="*/ 8734647 w 13529165"/>
              <a:gd name="connsiteY13233" fmla="*/ 3420170 h 6208152"/>
              <a:gd name="connsiteX13234" fmla="*/ 8728147 w 13529165"/>
              <a:gd name="connsiteY13234" fmla="*/ 3419002 h 6208152"/>
              <a:gd name="connsiteX13235" fmla="*/ 8720509 w 13529165"/>
              <a:gd name="connsiteY13235" fmla="*/ 3408094 h 6208152"/>
              <a:gd name="connsiteX13236" fmla="*/ 8745129 w 13529165"/>
              <a:gd name="connsiteY13236" fmla="*/ 3386185 h 6208152"/>
              <a:gd name="connsiteX13237" fmla="*/ 8763249 w 13529165"/>
              <a:gd name="connsiteY13237" fmla="*/ 3378411 h 6208152"/>
              <a:gd name="connsiteX13238" fmla="*/ 8763574 w 13529165"/>
              <a:gd name="connsiteY13238" fmla="*/ 3254608 h 6208152"/>
              <a:gd name="connsiteX13239" fmla="*/ 8759105 w 13529165"/>
              <a:gd name="connsiteY13239" fmla="*/ 3121495 h 6208152"/>
              <a:gd name="connsiteX13240" fmla="*/ 8755205 w 13529165"/>
              <a:gd name="connsiteY13240" fmla="*/ 3104318 h 6208152"/>
              <a:gd name="connsiteX13241" fmla="*/ 8755692 w 13529165"/>
              <a:gd name="connsiteY13241" fmla="*/ 3103587 h 6208152"/>
              <a:gd name="connsiteX13242" fmla="*/ 8669806 w 13529165"/>
              <a:gd name="connsiteY13242" fmla="*/ 3099654 h 6208152"/>
              <a:gd name="connsiteX13243" fmla="*/ 8670294 w 13529165"/>
              <a:gd name="connsiteY13243" fmla="*/ 3102173 h 6208152"/>
              <a:gd name="connsiteX13244" fmla="*/ 8648762 w 13529165"/>
              <a:gd name="connsiteY13244" fmla="*/ 3117685 h 6208152"/>
              <a:gd name="connsiteX13245" fmla="*/ 8630154 w 13529165"/>
              <a:gd name="connsiteY13245" fmla="*/ 3119928 h 6208152"/>
              <a:gd name="connsiteX13246" fmla="*/ 8611628 w 13529165"/>
              <a:gd name="connsiteY13246" fmla="*/ 3115995 h 6208152"/>
              <a:gd name="connsiteX13247" fmla="*/ 8604884 w 13529165"/>
              <a:gd name="connsiteY13247" fmla="*/ 3101712 h 6208152"/>
              <a:gd name="connsiteX13248" fmla="*/ 8607159 w 13529165"/>
              <a:gd name="connsiteY13248" fmla="*/ 3097565 h 6208152"/>
              <a:gd name="connsiteX13249" fmla="*/ 8584164 w 13529165"/>
              <a:gd name="connsiteY13249" fmla="*/ 3096888 h 6208152"/>
              <a:gd name="connsiteX13250" fmla="*/ 8587252 w 13529165"/>
              <a:gd name="connsiteY13250" fmla="*/ 3100483 h 6208152"/>
              <a:gd name="connsiteX13251" fmla="*/ 8590258 w 13529165"/>
              <a:gd name="connsiteY13251" fmla="*/ 3105670 h 6208152"/>
              <a:gd name="connsiteX13252" fmla="*/ 8587414 w 13529165"/>
              <a:gd name="connsiteY13252" fmla="*/ 3111478 h 6208152"/>
              <a:gd name="connsiteX13253" fmla="*/ 8534924 w 13529165"/>
              <a:gd name="connsiteY13253" fmla="*/ 3122140 h 6208152"/>
              <a:gd name="connsiteX13254" fmla="*/ 8522817 w 13529165"/>
              <a:gd name="connsiteY13254" fmla="*/ 3122325 h 6208152"/>
              <a:gd name="connsiteX13255" fmla="*/ 8482596 w 13529165"/>
              <a:gd name="connsiteY13255" fmla="*/ 3113291 h 6208152"/>
              <a:gd name="connsiteX13256" fmla="*/ 8482759 w 13529165"/>
              <a:gd name="connsiteY13256" fmla="*/ 3101712 h 6208152"/>
              <a:gd name="connsiteX13257" fmla="*/ 8493809 w 13529165"/>
              <a:gd name="connsiteY13257" fmla="*/ 3094706 h 6208152"/>
              <a:gd name="connsiteX13258" fmla="*/ 8346414 w 13529165"/>
              <a:gd name="connsiteY13258" fmla="*/ 3099623 h 6208152"/>
              <a:gd name="connsiteX13259" fmla="*/ 8342595 w 13529165"/>
              <a:gd name="connsiteY13259" fmla="*/ 3081645 h 6208152"/>
              <a:gd name="connsiteX13260" fmla="*/ 8342107 w 13529165"/>
              <a:gd name="connsiteY13260" fmla="*/ 3081706 h 6208152"/>
              <a:gd name="connsiteX13261" fmla="*/ 8324638 w 13529165"/>
              <a:gd name="connsiteY13261" fmla="*/ 3069232 h 6208152"/>
              <a:gd name="connsiteX13262" fmla="*/ 8321306 w 13529165"/>
              <a:gd name="connsiteY13262" fmla="*/ 3046861 h 6208152"/>
              <a:gd name="connsiteX13263" fmla="*/ 8307249 w 13529165"/>
              <a:gd name="connsiteY13263" fmla="*/ 3069753 h 6208152"/>
              <a:gd name="connsiteX13264" fmla="*/ 8287667 w 13529165"/>
              <a:gd name="connsiteY13264" fmla="*/ 3078511 h 6208152"/>
              <a:gd name="connsiteX13265" fmla="*/ 8276129 w 13529165"/>
              <a:gd name="connsiteY13265" fmla="*/ 3071352 h 6208152"/>
              <a:gd name="connsiteX13266" fmla="*/ 8285961 w 13529165"/>
              <a:gd name="connsiteY13266" fmla="*/ 3045201 h 6208152"/>
              <a:gd name="connsiteX13267" fmla="*/ 8293436 w 13529165"/>
              <a:gd name="connsiteY13267" fmla="*/ 2953415 h 6208152"/>
              <a:gd name="connsiteX13268" fmla="*/ 8297174 w 13529165"/>
              <a:gd name="connsiteY13268" fmla="*/ 2829430 h 6208152"/>
              <a:gd name="connsiteX13269" fmla="*/ 8309768 w 13529165"/>
              <a:gd name="connsiteY13269" fmla="*/ 2810226 h 6208152"/>
              <a:gd name="connsiteX13270" fmla="*/ 8316593 w 13529165"/>
              <a:gd name="connsiteY13270" fmla="*/ 2812254 h 6208152"/>
              <a:gd name="connsiteX13271" fmla="*/ 8327969 w 13529165"/>
              <a:gd name="connsiteY13271" fmla="*/ 2797536 h 6208152"/>
              <a:gd name="connsiteX13272" fmla="*/ 8351370 w 13529165"/>
              <a:gd name="connsiteY13272" fmla="*/ 2777348 h 6208152"/>
              <a:gd name="connsiteX13273" fmla="*/ 8353970 w 13529165"/>
              <a:gd name="connsiteY13273" fmla="*/ 2774921 h 6208152"/>
              <a:gd name="connsiteX13274" fmla="*/ 8356164 w 13529165"/>
              <a:gd name="connsiteY13274" fmla="*/ 2769820 h 6208152"/>
              <a:gd name="connsiteX13275" fmla="*/ 8361365 w 13529165"/>
              <a:gd name="connsiteY13275" fmla="*/ 2769697 h 6208152"/>
              <a:gd name="connsiteX13276" fmla="*/ 8489747 w 13529165"/>
              <a:gd name="connsiteY13276" fmla="*/ 2760662 h 6208152"/>
              <a:gd name="connsiteX13277" fmla="*/ 8527774 w 13529165"/>
              <a:gd name="connsiteY13277" fmla="*/ 2760478 h 6208152"/>
              <a:gd name="connsiteX13278" fmla="*/ 8634542 w 13529165"/>
              <a:gd name="connsiteY13278" fmla="*/ 2762537 h 6208152"/>
              <a:gd name="connsiteX13279" fmla="*/ 8684432 w 13529165"/>
              <a:gd name="connsiteY13279" fmla="*/ 2761554 h 6208152"/>
              <a:gd name="connsiteX13280" fmla="*/ 8738060 w 13529165"/>
              <a:gd name="connsiteY13280" fmla="*/ 2761554 h 6208152"/>
              <a:gd name="connsiteX13281" fmla="*/ 8740904 w 13529165"/>
              <a:gd name="connsiteY13281" fmla="*/ 2761554 h 6208152"/>
              <a:gd name="connsiteX13282" fmla="*/ 8742448 w 13529165"/>
              <a:gd name="connsiteY13282" fmla="*/ 2761123 h 6208152"/>
              <a:gd name="connsiteX13283" fmla="*/ 8751467 w 13529165"/>
              <a:gd name="connsiteY13283" fmla="*/ 2759923 h 6208152"/>
              <a:gd name="connsiteX13284" fmla="*/ 8760486 w 13529165"/>
              <a:gd name="connsiteY13284" fmla="*/ 2761554 h 6208152"/>
              <a:gd name="connsiteX13285" fmla="*/ 8805258 w 13529165"/>
              <a:gd name="connsiteY13285" fmla="*/ 2761554 h 6208152"/>
              <a:gd name="connsiteX13286" fmla="*/ 8845479 w 13529165"/>
              <a:gd name="connsiteY13286" fmla="*/ 2758140 h 6208152"/>
              <a:gd name="connsiteX13287" fmla="*/ 8887975 w 13529165"/>
              <a:gd name="connsiteY13287" fmla="*/ 2757925 h 6208152"/>
              <a:gd name="connsiteX13288" fmla="*/ 8888218 w 13529165"/>
              <a:gd name="connsiteY13288" fmla="*/ 2761554 h 6208152"/>
              <a:gd name="connsiteX13289" fmla="*/ 8890819 w 13529165"/>
              <a:gd name="connsiteY13289" fmla="*/ 2761554 h 6208152"/>
              <a:gd name="connsiteX13290" fmla="*/ 8930471 w 13529165"/>
              <a:gd name="connsiteY13290" fmla="*/ 2756449 h 6208152"/>
              <a:gd name="connsiteX13291" fmla="*/ 5391265 w 13529165"/>
              <a:gd name="connsiteY13291" fmla="*/ 2733135 h 6208152"/>
              <a:gd name="connsiteX13292" fmla="*/ 5395013 w 13529165"/>
              <a:gd name="connsiteY13292" fmla="*/ 2733822 h 6208152"/>
              <a:gd name="connsiteX13293" fmla="*/ 5395281 w 13529165"/>
              <a:gd name="connsiteY13293" fmla="*/ 2733201 h 6208152"/>
              <a:gd name="connsiteX13294" fmla="*/ 5394240 w 13529165"/>
              <a:gd name="connsiteY13294" fmla="*/ 2733283 h 6208152"/>
              <a:gd name="connsiteX13295" fmla="*/ 5391265 w 13529165"/>
              <a:gd name="connsiteY13295" fmla="*/ 2733135 h 6208152"/>
              <a:gd name="connsiteX13296" fmla="*/ 9860400 w 13529165"/>
              <a:gd name="connsiteY13296" fmla="*/ 2733124 h 6208152"/>
              <a:gd name="connsiteX13297" fmla="*/ 9864149 w 13529165"/>
              <a:gd name="connsiteY13297" fmla="*/ 2733811 h 6208152"/>
              <a:gd name="connsiteX13298" fmla="*/ 9864417 w 13529165"/>
              <a:gd name="connsiteY13298" fmla="*/ 2733190 h 6208152"/>
              <a:gd name="connsiteX13299" fmla="*/ 9863376 w 13529165"/>
              <a:gd name="connsiteY13299" fmla="*/ 2733271 h 6208152"/>
              <a:gd name="connsiteX13300" fmla="*/ 9860400 w 13529165"/>
              <a:gd name="connsiteY13300" fmla="*/ 2733124 h 6208152"/>
              <a:gd name="connsiteX13301" fmla="*/ 5392812 w 13529165"/>
              <a:gd name="connsiteY13301" fmla="*/ 2723525 h 6208152"/>
              <a:gd name="connsiteX13302" fmla="*/ 5392604 w 13529165"/>
              <a:gd name="connsiteY13302" fmla="*/ 2723705 h 6208152"/>
              <a:gd name="connsiteX13303" fmla="*/ 5392901 w 13529165"/>
              <a:gd name="connsiteY13303" fmla="*/ 2723607 h 6208152"/>
              <a:gd name="connsiteX13304" fmla="*/ 5392812 w 13529165"/>
              <a:gd name="connsiteY13304" fmla="*/ 2723525 h 6208152"/>
              <a:gd name="connsiteX13305" fmla="*/ 9861947 w 13529165"/>
              <a:gd name="connsiteY13305" fmla="*/ 2723510 h 6208152"/>
              <a:gd name="connsiteX13306" fmla="*/ 9861739 w 13529165"/>
              <a:gd name="connsiteY13306" fmla="*/ 2723691 h 6208152"/>
              <a:gd name="connsiteX13307" fmla="*/ 9862036 w 13529165"/>
              <a:gd name="connsiteY13307" fmla="*/ 2723592 h 6208152"/>
              <a:gd name="connsiteX13308" fmla="*/ 9861947 w 13529165"/>
              <a:gd name="connsiteY13308" fmla="*/ 2723510 h 6208152"/>
              <a:gd name="connsiteX13309" fmla="*/ 4870948 w 13529165"/>
              <a:gd name="connsiteY13309" fmla="*/ 2712688 h 6208152"/>
              <a:gd name="connsiteX13310" fmla="*/ 4899067 w 13529165"/>
              <a:gd name="connsiteY13310" fmla="*/ 2725143 h 6208152"/>
              <a:gd name="connsiteX13311" fmla="*/ 4867572 w 13529165"/>
              <a:gd name="connsiteY13311" fmla="*/ 2740698 h 6208152"/>
              <a:gd name="connsiteX13312" fmla="*/ 4847387 w 13529165"/>
              <a:gd name="connsiteY13312" fmla="*/ 2733195 h 6208152"/>
              <a:gd name="connsiteX13313" fmla="*/ 4847247 w 13529165"/>
              <a:gd name="connsiteY13313" fmla="*/ 2721299 h 6208152"/>
              <a:gd name="connsiteX13314" fmla="*/ 4870948 w 13529165"/>
              <a:gd name="connsiteY13314" fmla="*/ 2712688 h 6208152"/>
              <a:gd name="connsiteX13315" fmla="*/ 9339915 w 13529165"/>
              <a:gd name="connsiteY13315" fmla="*/ 2712670 h 6208152"/>
              <a:gd name="connsiteX13316" fmla="*/ 9368041 w 13529165"/>
              <a:gd name="connsiteY13316" fmla="*/ 2725130 h 6208152"/>
              <a:gd name="connsiteX13317" fmla="*/ 9336537 w 13529165"/>
              <a:gd name="connsiteY13317" fmla="*/ 2740688 h 6208152"/>
              <a:gd name="connsiteX13318" fmla="*/ 9316348 w 13529165"/>
              <a:gd name="connsiteY13318" fmla="*/ 2733185 h 6208152"/>
              <a:gd name="connsiteX13319" fmla="*/ 9316208 w 13529165"/>
              <a:gd name="connsiteY13319" fmla="*/ 2721284 h 6208152"/>
              <a:gd name="connsiteX13320" fmla="*/ 9339915 w 13529165"/>
              <a:gd name="connsiteY13320" fmla="*/ 2712670 h 6208152"/>
              <a:gd name="connsiteX13321" fmla="*/ 4785647 w 13529165"/>
              <a:gd name="connsiteY13321" fmla="*/ 2710937 h 6208152"/>
              <a:gd name="connsiteX13322" fmla="*/ 4786808 w 13529165"/>
              <a:gd name="connsiteY13322" fmla="*/ 2710937 h 6208152"/>
              <a:gd name="connsiteX13323" fmla="*/ 4835551 w 13529165"/>
              <a:gd name="connsiteY13323" fmla="*/ 2722116 h 6208152"/>
              <a:gd name="connsiteX13324" fmla="*/ 4829983 w 13529165"/>
              <a:gd name="connsiteY13324" fmla="*/ 2735544 h 6208152"/>
              <a:gd name="connsiteX13325" fmla="*/ 4792366 w 13529165"/>
              <a:gd name="connsiteY13325" fmla="*/ 2740699 h 6208152"/>
              <a:gd name="connsiteX13326" fmla="*/ 4736613 w 13529165"/>
              <a:gd name="connsiteY13326" fmla="*/ 2731787 h 6208152"/>
              <a:gd name="connsiteX13327" fmla="*/ 4731824 w 13529165"/>
              <a:gd name="connsiteY13327" fmla="*/ 2726860 h 6208152"/>
              <a:gd name="connsiteX13328" fmla="*/ 4734442 w 13529165"/>
              <a:gd name="connsiteY13328" fmla="*/ 2720222 h 6208152"/>
              <a:gd name="connsiteX13329" fmla="*/ 4785647 w 13529165"/>
              <a:gd name="connsiteY13329" fmla="*/ 2710937 h 6208152"/>
              <a:gd name="connsiteX13330" fmla="*/ 9254593 w 13529165"/>
              <a:gd name="connsiteY13330" fmla="*/ 2710920 h 6208152"/>
              <a:gd name="connsiteX13331" fmla="*/ 9255755 w 13529165"/>
              <a:gd name="connsiteY13331" fmla="*/ 2710920 h 6208152"/>
              <a:gd name="connsiteX13332" fmla="*/ 9304510 w 13529165"/>
              <a:gd name="connsiteY13332" fmla="*/ 2722100 h 6208152"/>
              <a:gd name="connsiteX13333" fmla="*/ 9298941 w 13529165"/>
              <a:gd name="connsiteY13333" fmla="*/ 2735533 h 6208152"/>
              <a:gd name="connsiteX13334" fmla="*/ 9261313 w 13529165"/>
              <a:gd name="connsiteY13334" fmla="*/ 2740688 h 6208152"/>
              <a:gd name="connsiteX13335" fmla="*/ 9205547 w 13529165"/>
              <a:gd name="connsiteY13335" fmla="*/ 2731775 h 6208152"/>
              <a:gd name="connsiteX13336" fmla="*/ 9200756 w 13529165"/>
              <a:gd name="connsiteY13336" fmla="*/ 2726847 h 6208152"/>
              <a:gd name="connsiteX13337" fmla="*/ 9203375 w 13529165"/>
              <a:gd name="connsiteY13337" fmla="*/ 2720206 h 6208152"/>
              <a:gd name="connsiteX13338" fmla="*/ 9254593 w 13529165"/>
              <a:gd name="connsiteY13338" fmla="*/ 2710920 h 6208152"/>
              <a:gd name="connsiteX13339" fmla="*/ 4580840 w 13529165"/>
              <a:gd name="connsiteY13339" fmla="*/ 2708314 h 6208152"/>
              <a:gd name="connsiteX13340" fmla="*/ 4602646 w 13529165"/>
              <a:gd name="connsiteY13340" fmla="*/ 2715821 h 6208152"/>
              <a:gd name="connsiteX13341" fmla="*/ 4611352 w 13529165"/>
              <a:gd name="connsiteY13341" fmla="*/ 2731916 h 6208152"/>
              <a:gd name="connsiteX13342" fmla="*/ 4592960 w 13529165"/>
              <a:gd name="connsiteY13342" fmla="*/ 2740701 h 6208152"/>
              <a:gd name="connsiteX13343" fmla="*/ 4567800 w 13529165"/>
              <a:gd name="connsiteY13343" fmla="*/ 2729700 h 6208152"/>
              <a:gd name="connsiteX13344" fmla="*/ 4567125 w 13529165"/>
              <a:gd name="connsiteY13344" fmla="*/ 2715328 h 6208152"/>
              <a:gd name="connsiteX13345" fmla="*/ 4580840 w 13529165"/>
              <a:gd name="connsiteY13345" fmla="*/ 2708314 h 6208152"/>
              <a:gd name="connsiteX13346" fmla="*/ 9049731 w 13529165"/>
              <a:gd name="connsiteY13346" fmla="*/ 2708296 h 6208152"/>
              <a:gd name="connsiteX13347" fmla="*/ 9071542 w 13529165"/>
              <a:gd name="connsiteY13347" fmla="*/ 2715804 h 6208152"/>
              <a:gd name="connsiteX13348" fmla="*/ 9080250 w 13529165"/>
              <a:gd name="connsiteY13348" fmla="*/ 2731904 h 6208152"/>
              <a:gd name="connsiteX13349" fmla="*/ 9061853 w 13529165"/>
              <a:gd name="connsiteY13349" fmla="*/ 2740691 h 6208152"/>
              <a:gd name="connsiteX13350" fmla="*/ 9036687 w 13529165"/>
              <a:gd name="connsiteY13350" fmla="*/ 2729689 h 6208152"/>
              <a:gd name="connsiteX13351" fmla="*/ 9036013 w 13529165"/>
              <a:gd name="connsiteY13351" fmla="*/ 2715310 h 6208152"/>
              <a:gd name="connsiteX13352" fmla="*/ 9049731 w 13529165"/>
              <a:gd name="connsiteY13352" fmla="*/ 2708296 h 6208152"/>
              <a:gd name="connsiteX13353" fmla="*/ 1674094 w 13529165"/>
              <a:gd name="connsiteY13353" fmla="*/ 2689818 h 6208152"/>
              <a:gd name="connsiteX13354" fmla="*/ 1673560 w 13529165"/>
              <a:gd name="connsiteY13354" fmla="*/ 2695051 h 6208152"/>
              <a:gd name="connsiteX13355" fmla="*/ 1678324 w 13529165"/>
              <a:gd name="connsiteY13355" fmla="*/ 2692437 h 6208152"/>
              <a:gd name="connsiteX13356" fmla="*/ 1674094 w 13529165"/>
              <a:gd name="connsiteY13356" fmla="*/ 2689818 h 6208152"/>
              <a:gd name="connsiteX13357" fmla="*/ 7228970 w 13529165"/>
              <a:gd name="connsiteY13357" fmla="*/ 2689808 h 6208152"/>
              <a:gd name="connsiteX13358" fmla="*/ 7228436 w 13529165"/>
              <a:gd name="connsiteY13358" fmla="*/ 2695040 h 6208152"/>
              <a:gd name="connsiteX13359" fmla="*/ 7233201 w 13529165"/>
              <a:gd name="connsiteY13359" fmla="*/ 2692428 h 6208152"/>
              <a:gd name="connsiteX13360" fmla="*/ 7228970 w 13529165"/>
              <a:gd name="connsiteY13360" fmla="*/ 2689808 h 6208152"/>
              <a:gd name="connsiteX13361" fmla="*/ 11698148 w 13529165"/>
              <a:gd name="connsiteY13361" fmla="*/ 2689802 h 6208152"/>
              <a:gd name="connsiteX13362" fmla="*/ 11697614 w 13529165"/>
              <a:gd name="connsiteY13362" fmla="*/ 2695033 h 6208152"/>
              <a:gd name="connsiteX13363" fmla="*/ 11702379 w 13529165"/>
              <a:gd name="connsiteY13363" fmla="*/ 2692421 h 6208152"/>
              <a:gd name="connsiteX13364" fmla="*/ 11698148 w 13529165"/>
              <a:gd name="connsiteY13364" fmla="*/ 2689802 h 6208152"/>
              <a:gd name="connsiteX13365" fmla="*/ 1669575 w 13529165"/>
              <a:gd name="connsiteY13365" fmla="*/ 2689485 h 6208152"/>
              <a:gd name="connsiteX13366" fmla="*/ 1664400 w 13529165"/>
              <a:gd name="connsiteY13366" fmla="*/ 2691921 h 6208152"/>
              <a:gd name="connsiteX13367" fmla="*/ 1665017 w 13529165"/>
              <a:gd name="connsiteY13367" fmla="*/ 2692607 h 6208152"/>
              <a:gd name="connsiteX13368" fmla="*/ 1669616 w 13529165"/>
              <a:gd name="connsiteY13368" fmla="*/ 2694888 h 6208152"/>
              <a:gd name="connsiteX13369" fmla="*/ 1669493 w 13529165"/>
              <a:gd name="connsiteY13369" fmla="*/ 2693302 h 6208152"/>
              <a:gd name="connsiteX13370" fmla="*/ 1669575 w 13529165"/>
              <a:gd name="connsiteY13370" fmla="*/ 2689485 h 6208152"/>
              <a:gd name="connsiteX13371" fmla="*/ 7224452 w 13529165"/>
              <a:gd name="connsiteY13371" fmla="*/ 2689477 h 6208152"/>
              <a:gd name="connsiteX13372" fmla="*/ 7219277 w 13529165"/>
              <a:gd name="connsiteY13372" fmla="*/ 2691912 h 6208152"/>
              <a:gd name="connsiteX13373" fmla="*/ 7219893 w 13529165"/>
              <a:gd name="connsiteY13373" fmla="*/ 2692598 h 6208152"/>
              <a:gd name="connsiteX13374" fmla="*/ 7224493 w 13529165"/>
              <a:gd name="connsiteY13374" fmla="*/ 2694879 h 6208152"/>
              <a:gd name="connsiteX13375" fmla="*/ 7224370 w 13529165"/>
              <a:gd name="connsiteY13375" fmla="*/ 2693292 h 6208152"/>
              <a:gd name="connsiteX13376" fmla="*/ 7224452 w 13529165"/>
              <a:gd name="connsiteY13376" fmla="*/ 2689477 h 6208152"/>
              <a:gd name="connsiteX13377" fmla="*/ 11693630 w 13529165"/>
              <a:gd name="connsiteY13377" fmla="*/ 2689470 h 6208152"/>
              <a:gd name="connsiteX13378" fmla="*/ 11688454 w 13529165"/>
              <a:gd name="connsiteY13378" fmla="*/ 2691905 h 6208152"/>
              <a:gd name="connsiteX13379" fmla="*/ 11689071 w 13529165"/>
              <a:gd name="connsiteY13379" fmla="*/ 2692590 h 6208152"/>
              <a:gd name="connsiteX13380" fmla="*/ 11693671 w 13529165"/>
              <a:gd name="connsiteY13380" fmla="*/ 2694871 h 6208152"/>
              <a:gd name="connsiteX13381" fmla="*/ 11693548 w 13529165"/>
              <a:gd name="connsiteY13381" fmla="*/ 2693284 h 6208152"/>
              <a:gd name="connsiteX13382" fmla="*/ 11693630 w 13529165"/>
              <a:gd name="connsiteY13382" fmla="*/ 2689470 h 6208152"/>
              <a:gd name="connsiteX13383" fmla="*/ 4299714 w 13529165"/>
              <a:gd name="connsiteY13383" fmla="*/ 2667271 h 6208152"/>
              <a:gd name="connsiteX13384" fmla="*/ 4299722 w 13529165"/>
              <a:gd name="connsiteY13384" fmla="*/ 2673779 h 6208152"/>
              <a:gd name="connsiteX13385" fmla="*/ 4302257 w 13529165"/>
              <a:gd name="connsiteY13385" fmla="*/ 2671670 h 6208152"/>
              <a:gd name="connsiteX13386" fmla="*/ 4303686 w 13529165"/>
              <a:gd name="connsiteY13386" fmla="*/ 2670874 h 6208152"/>
              <a:gd name="connsiteX13387" fmla="*/ 4299908 w 13529165"/>
              <a:gd name="connsiteY13387" fmla="*/ 2667473 h 6208152"/>
              <a:gd name="connsiteX13388" fmla="*/ 4299714 w 13529165"/>
              <a:gd name="connsiteY13388" fmla="*/ 2667271 h 6208152"/>
              <a:gd name="connsiteX13389" fmla="*/ 8768503 w 13529165"/>
              <a:gd name="connsiteY13389" fmla="*/ 2667253 h 6208152"/>
              <a:gd name="connsiteX13390" fmla="*/ 8768511 w 13529165"/>
              <a:gd name="connsiteY13390" fmla="*/ 2673770 h 6208152"/>
              <a:gd name="connsiteX13391" fmla="*/ 8771046 w 13529165"/>
              <a:gd name="connsiteY13391" fmla="*/ 2671661 h 6208152"/>
              <a:gd name="connsiteX13392" fmla="*/ 8772475 w 13529165"/>
              <a:gd name="connsiteY13392" fmla="*/ 2670866 h 6208152"/>
              <a:gd name="connsiteX13393" fmla="*/ 8768697 w 13529165"/>
              <a:gd name="connsiteY13393" fmla="*/ 2667457 h 6208152"/>
              <a:gd name="connsiteX13394" fmla="*/ 8768503 w 13529165"/>
              <a:gd name="connsiteY13394" fmla="*/ 2667253 h 6208152"/>
              <a:gd name="connsiteX13395" fmla="*/ 4305178 w 13529165"/>
              <a:gd name="connsiteY13395" fmla="*/ 2657417 h 6208152"/>
              <a:gd name="connsiteX13396" fmla="*/ 4304293 w 13529165"/>
              <a:gd name="connsiteY13396" fmla="*/ 2658969 h 6208152"/>
              <a:gd name="connsiteX13397" fmla="*/ 4306639 w 13529165"/>
              <a:gd name="connsiteY13397" fmla="*/ 2659235 h 6208152"/>
              <a:gd name="connsiteX13398" fmla="*/ 4305178 w 13529165"/>
              <a:gd name="connsiteY13398" fmla="*/ 2657417 h 6208152"/>
              <a:gd name="connsiteX13399" fmla="*/ 8773968 w 13529165"/>
              <a:gd name="connsiteY13399" fmla="*/ 2657411 h 6208152"/>
              <a:gd name="connsiteX13400" fmla="*/ 8773082 w 13529165"/>
              <a:gd name="connsiteY13400" fmla="*/ 2658964 h 6208152"/>
              <a:gd name="connsiteX13401" fmla="*/ 8775428 w 13529165"/>
              <a:gd name="connsiteY13401" fmla="*/ 2659229 h 6208152"/>
              <a:gd name="connsiteX13402" fmla="*/ 8773968 w 13529165"/>
              <a:gd name="connsiteY13402" fmla="*/ 2657411 h 6208152"/>
              <a:gd name="connsiteX13403" fmla="*/ 4312673 w 13529165"/>
              <a:gd name="connsiteY13403" fmla="*/ 2653300 h 6208152"/>
              <a:gd name="connsiteX13404" fmla="*/ 4312135 w 13529165"/>
              <a:gd name="connsiteY13404" fmla="*/ 2653385 h 6208152"/>
              <a:gd name="connsiteX13405" fmla="*/ 4312718 w 13529165"/>
              <a:gd name="connsiteY13405" fmla="*/ 2654630 h 6208152"/>
              <a:gd name="connsiteX13406" fmla="*/ 4313204 w 13529165"/>
              <a:gd name="connsiteY13406" fmla="*/ 2653311 h 6208152"/>
              <a:gd name="connsiteX13407" fmla="*/ 4312673 w 13529165"/>
              <a:gd name="connsiteY13407" fmla="*/ 2653300 h 6208152"/>
              <a:gd name="connsiteX13408" fmla="*/ 8781466 w 13529165"/>
              <a:gd name="connsiteY13408" fmla="*/ 2653291 h 6208152"/>
              <a:gd name="connsiteX13409" fmla="*/ 8780925 w 13529165"/>
              <a:gd name="connsiteY13409" fmla="*/ 2653377 h 6208152"/>
              <a:gd name="connsiteX13410" fmla="*/ 8781508 w 13529165"/>
              <a:gd name="connsiteY13410" fmla="*/ 2654623 h 6208152"/>
              <a:gd name="connsiteX13411" fmla="*/ 8781995 w 13529165"/>
              <a:gd name="connsiteY13411" fmla="*/ 2653302 h 6208152"/>
              <a:gd name="connsiteX13412" fmla="*/ 8781466 w 13529165"/>
              <a:gd name="connsiteY13412" fmla="*/ 2653291 h 6208152"/>
              <a:gd name="connsiteX13413" fmla="*/ 1672040 w 13529165"/>
              <a:gd name="connsiteY13413" fmla="*/ 2619874 h 6208152"/>
              <a:gd name="connsiteX13414" fmla="*/ 1683500 w 13529165"/>
              <a:gd name="connsiteY13414" fmla="*/ 2631674 h 6208152"/>
              <a:gd name="connsiteX13415" fmla="*/ 1683500 w 13529165"/>
              <a:gd name="connsiteY13415" fmla="*/ 2662809 h 6208152"/>
              <a:gd name="connsiteX13416" fmla="*/ 1673766 w 13529165"/>
              <a:gd name="connsiteY13416" fmla="*/ 2674485 h 6208152"/>
              <a:gd name="connsiteX13417" fmla="*/ 1680172 w 13529165"/>
              <a:gd name="connsiteY13417" fmla="*/ 2678077 h 6208152"/>
              <a:gd name="connsiteX13418" fmla="*/ 1682842 w 13529165"/>
              <a:gd name="connsiteY13418" fmla="*/ 2700735 h 6208152"/>
              <a:gd name="connsiteX13419" fmla="*/ 1680584 w 13529165"/>
              <a:gd name="connsiteY13419" fmla="*/ 2705104 h 6208152"/>
              <a:gd name="connsiteX13420" fmla="*/ 1684486 w 13529165"/>
              <a:gd name="connsiteY13420" fmla="*/ 2726978 h 6208152"/>
              <a:gd name="connsiteX13421" fmla="*/ 1644931 w 13529165"/>
              <a:gd name="connsiteY13421" fmla="*/ 2770190 h 6208152"/>
              <a:gd name="connsiteX13422" fmla="*/ 1285864 w 13529165"/>
              <a:gd name="connsiteY13422" fmla="*/ 2776527 h 6208152"/>
              <a:gd name="connsiteX13423" fmla="*/ 1134344 w 13529165"/>
              <a:gd name="connsiteY13423" fmla="*/ 2772498 h 6208152"/>
              <a:gd name="connsiteX13424" fmla="*/ 1093311 w 13529165"/>
              <a:gd name="connsiteY13424" fmla="*/ 2779234 h 6208152"/>
              <a:gd name="connsiteX13425" fmla="*/ 1053018 w 13529165"/>
              <a:gd name="connsiteY13425" fmla="*/ 2773149 h 6208152"/>
              <a:gd name="connsiteX13426" fmla="*/ 929223 w 13529165"/>
              <a:gd name="connsiteY13426" fmla="*/ 2779234 h 6208152"/>
              <a:gd name="connsiteX13427" fmla="*/ 801690 w 13529165"/>
              <a:gd name="connsiteY13427" fmla="*/ 2769548 h 6208152"/>
              <a:gd name="connsiteX13428" fmla="*/ 798568 w 13529165"/>
              <a:gd name="connsiteY13428" fmla="*/ 2764285 h 6208152"/>
              <a:gd name="connsiteX13429" fmla="*/ 801607 w 13529165"/>
              <a:gd name="connsiteY13429" fmla="*/ 2758775 h 6208152"/>
              <a:gd name="connsiteX13430" fmla="*/ 929223 w 13529165"/>
              <a:gd name="connsiteY13430" fmla="*/ 2749131 h 6208152"/>
              <a:gd name="connsiteX13431" fmla="*/ 1049815 w 13529165"/>
              <a:gd name="connsiteY13431" fmla="*/ 2753873 h 6208152"/>
              <a:gd name="connsiteX13432" fmla="*/ 1069570 w 13529165"/>
              <a:gd name="connsiteY13432" fmla="*/ 2747762 h 6208152"/>
              <a:gd name="connsiteX13433" fmla="*/ 1092202 w 13529165"/>
              <a:gd name="connsiteY13433" fmla="*/ 2749538 h 6208152"/>
              <a:gd name="connsiteX13434" fmla="*/ 1129333 w 13529165"/>
              <a:gd name="connsiteY13434" fmla="*/ 2756477 h 6208152"/>
              <a:gd name="connsiteX13435" fmla="*/ 1293298 w 13529165"/>
              <a:gd name="connsiteY13435" fmla="*/ 2745811 h 6208152"/>
              <a:gd name="connsiteX13436" fmla="*/ 1616878 w 13529165"/>
              <a:gd name="connsiteY13436" fmla="*/ 2740552 h 6208152"/>
              <a:gd name="connsiteX13437" fmla="*/ 1660293 w 13529165"/>
              <a:gd name="connsiteY13437" fmla="*/ 2720157 h 6208152"/>
              <a:gd name="connsiteX13438" fmla="*/ 1663456 w 13529165"/>
              <a:gd name="connsiteY13438" fmla="*/ 2707318 h 6208152"/>
              <a:gd name="connsiteX13439" fmla="*/ 1659020 w 13529165"/>
              <a:gd name="connsiteY13439" fmla="*/ 2693722 h 6208152"/>
              <a:gd name="connsiteX13440" fmla="*/ 1663250 w 13529165"/>
              <a:gd name="connsiteY13440" fmla="*/ 2677835 h 6208152"/>
              <a:gd name="connsiteX13441" fmla="*/ 1669699 w 13529165"/>
              <a:gd name="connsiteY13441" fmla="*/ 2674415 h 6208152"/>
              <a:gd name="connsiteX13442" fmla="*/ 1660129 w 13529165"/>
              <a:gd name="connsiteY13442" fmla="*/ 2647243 h 6208152"/>
              <a:gd name="connsiteX13443" fmla="*/ 1672040 w 13529165"/>
              <a:gd name="connsiteY13443" fmla="*/ 2619874 h 6208152"/>
              <a:gd name="connsiteX13444" fmla="*/ 7226916 w 13529165"/>
              <a:gd name="connsiteY13444" fmla="*/ 2619864 h 6208152"/>
              <a:gd name="connsiteX13445" fmla="*/ 7238376 w 13529165"/>
              <a:gd name="connsiteY13445" fmla="*/ 2631662 h 6208152"/>
              <a:gd name="connsiteX13446" fmla="*/ 7238376 w 13529165"/>
              <a:gd name="connsiteY13446" fmla="*/ 2662805 h 6208152"/>
              <a:gd name="connsiteX13447" fmla="*/ 7228642 w 13529165"/>
              <a:gd name="connsiteY13447" fmla="*/ 2674477 h 6208152"/>
              <a:gd name="connsiteX13448" fmla="*/ 7235049 w 13529165"/>
              <a:gd name="connsiteY13448" fmla="*/ 2678071 h 6208152"/>
              <a:gd name="connsiteX13449" fmla="*/ 7237719 w 13529165"/>
              <a:gd name="connsiteY13449" fmla="*/ 2700723 h 6208152"/>
              <a:gd name="connsiteX13450" fmla="*/ 7235460 w 13529165"/>
              <a:gd name="connsiteY13450" fmla="*/ 2705093 h 6208152"/>
              <a:gd name="connsiteX13451" fmla="*/ 7239362 w 13529165"/>
              <a:gd name="connsiteY13451" fmla="*/ 2726967 h 6208152"/>
              <a:gd name="connsiteX13452" fmla="*/ 7199808 w 13529165"/>
              <a:gd name="connsiteY13452" fmla="*/ 2770179 h 6208152"/>
              <a:gd name="connsiteX13453" fmla="*/ 6840739 w 13529165"/>
              <a:gd name="connsiteY13453" fmla="*/ 2776516 h 6208152"/>
              <a:gd name="connsiteX13454" fmla="*/ 6689217 w 13529165"/>
              <a:gd name="connsiteY13454" fmla="*/ 2772488 h 6208152"/>
              <a:gd name="connsiteX13455" fmla="*/ 6648184 w 13529165"/>
              <a:gd name="connsiteY13455" fmla="*/ 2779224 h 6208152"/>
              <a:gd name="connsiteX13456" fmla="*/ 6607891 w 13529165"/>
              <a:gd name="connsiteY13456" fmla="*/ 2773138 h 6208152"/>
              <a:gd name="connsiteX13457" fmla="*/ 6484094 w 13529165"/>
              <a:gd name="connsiteY13457" fmla="*/ 2779224 h 6208152"/>
              <a:gd name="connsiteX13458" fmla="*/ 6356559 w 13529165"/>
              <a:gd name="connsiteY13458" fmla="*/ 2769538 h 6208152"/>
              <a:gd name="connsiteX13459" fmla="*/ 6353437 w 13529165"/>
              <a:gd name="connsiteY13459" fmla="*/ 2764275 h 6208152"/>
              <a:gd name="connsiteX13460" fmla="*/ 6356477 w 13529165"/>
              <a:gd name="connsiteY13460" fmla="*/ 2758767 h 6208152"/>
              <a:gd name="connsiteX13461" fmla="*/ 6484094 w 13529165"/>
              <a:gd name="connsiteY13461" fmla="*/ 2749124 h 6208152"/>
              <a:gd name="connsiteX13462" fmla="*/ 6604687 w 13529165"/>
              <a:gd name="connsiteY13462" fmla="*/ 2753865 h 6208152"/>
              <a:gd name="connsiteX13463" fmla="*/ 6624443 w 13529165"/>
              <a:gd name="connsiteY13463" fmla="*/ 2747753 h 6208152"/>
              <a:gd name="connsiteX13464" fmla="*/ 6647075 w 13529165"/>
              <a:gd name="connsiteY13464" fmla="*/ 2749528 h 6208152"/>
              <a:gd name="connsiteX13465" fmla="*/ 6684206 w 13529165"/>
              <a:gd name="connsiteY13465" fmla="*/ 2756473 h 6208152"/>
              <a:gd name="connsiteX13466" fmla="*/ 6848173 w 13529165"/>
              <a:gd name="connsiteY13466" fmla="*/ 2745806 h 6208152"/>
              <a:gd name="connsiteX13467" fmla="*/ 7171754 w 13529165"/>
              <a:gd name="connsiteY13467" fmla="*/ 2740545 h 6208152"/>
              <a:gd name="connsiteX13468" fmla="*/ 7215169 w 13529165"/>
              <a:gd name="connsiteY13468" fmla="*/ 2720144 h 6208152"/>
              <a:gd name="connsiteX13469" fmla="*/ 7218332 w 13529165"/>
              <a:gd name="connsiteY13469" fmla="*/ 2707307 h 6208152"/>
              <a:gd name="connsiteX13470" fmla="*/ 7213896 w 13529165"/>
              <a:gd name="connsiteY13470" fmla="*/ 2693713 h 6208152"/>
              <a:gd name="connsiteX13471" fmla="*/ 7218127 w 13529165"/>
              <a:gd name="connsiteY13471" fmla="*/ 2677826 h 6208152"/>
              <a:gd name="connsiteX13472" fmla="*/ 7224575 w 13529165"/>
              <a:gd name="connsiteY13472" fmla="*/ 2674410 h 6208152"/>
              <a:gd name="connsiteX13473" fmla="*/ 7215005 w 13529165"/>
              <a:gd name="connsiteY13473" fmla="*/ 2647233 h 6208152"/>
              <a:gd name="connsiteX13474" fmla="*/ 7226916 w 13529165"/>
              <a:gd name="connsiteY13474" fmla="*/ 2619864 h 6208152"/>
              <a:gd name="connsiteX13475" fmla="*/ 11696094 w 13529165"/>
              <a:gd name="connsiteY13475" fmla="*/ 2619852 h 6208152"/>
              <a:gd name="connsiteX13476" fmla="*/ 11707554 w 13529165"/>
              <a:gd name="connsiteY13476" fmla="*/ 2631649 h 6208152"/>
              <a:gd name="connsiteX13477" fmla="*/ 11707554 w 13529165"/>
              <a:gd name="connsiteY13477" fmla="*/ 2662799 h 6208152"/>
              <a:gd name="connsiteX13478" fmla="*/ 11697819 w 13529165"/>
              <a:gd name="connsiteY13478" fmla="*/ 2674471 h 6208152"/>
              <a:gd name="connsiteX13479" fmla="*/ 11704227 w 13529165"/>
              <a:gd name="connsiteY13479" fmla="*/ 2678063 h 6208152"/>
              <a:gd name="connsiteX13480" fmla="*/ 11706897 w 13529165"/>
              <a:gd name="connsiteY13480" fmla="*/ 2700714 h 6208152"/>
              <a:gd name="connsiteX13481" fmla="*/ 11704638 w 13529165"/>
              <a:gd name="connsiteY13481" fmla="*/ 2705082 h 6208152"/>
              <a:gd name="connsiteX13482" fmla="*/ 11708540 w 13529165"/>
              <a:gd name="connsiteY13482" fmla="*/ 2726957 h 6208152"/>
              <a:gd name="connsiteX13483" fmla="*/ 11668985 w 13529165"/>
              <a:gd name="connsiteY13483" fmla="*/ 2770170 h 6208152"/>
              <a:gd name="connsiteX13484" fmla="*/ 11309917 w 13529165"/>
              <a:gd name="connsiteY13484" fmla="*/ 2776507 h 6208152"/>
              <a:gd name="connsiteX13485" fmla="*/ 11158395 w 13529165"/>
              <a:gd name="connsiteY13485" fmla="*/ 2772479 h 6208152"/>
              <a:gd name="connsiteX13486" fmla="*/ 11117362 w 13529165"/>
              <a:gd name="connsiteY13486" fmla="*/ 2779215 h 6208152"/>
              <a:gd name="connsiteX13487" fmla="*/ 11077068 w 13529165"/>
              <a:gd name="connsiteY13487" fmla="*/ 2773128 h 6208152"/>
              <a:gd name="connsiteX13488" fmla="*/ 10953271 w 13529165"/>
              <a:gd name="connsiteY13488" fmla="*/ 2779215 h 6208152"/>
              <a:gd name="connsiteX13489" fmla="*/ 10825737 w 13529165"/>
              <a:gd name="connsiteY13489" fmla="*/ 2769528 h 6208152"/>
              <a:gd name="connsiteX13490" fmla="*/ 10822615 w 13529165"/>
              <a:gd name="connsiteY13490" fmla="*/ 2764267 h 6208152"/>
              <a:gd name="connsiteX13491" fmla="*/ 10825654 w 13529165"/>
              <a:gd name="connsiteY13491" fmla="*/ 2758764 h 6208152"/>
              <a:gd name="connsiteX13492" fmla="*/ 10953271 w 13529165"/>
              <a:gd name="connsiteY13492" fmla="*/ 2749113 h 6208152"/>
              <a:gd name="connsiteX13493" fmla="*/ 11073865 w 13529165"/>
              <a:gd name="connsiteY13493" fmla="*/ 2753857 h 6208152"/>
              <a:gd name="connsiteX13494" fmla="*/ 11093621 w 13529165"/>
              <a:gd name="connsiteY13494" fmla="*/ 2747748 h 6208152"/>
              <a:gd name="connsiteX13495" fmla="*/ 11116253 w 13529165"/>
              <a:gd name="connsiteY13495" fmla="*/ 2749519 h 6208152"/>
              <a:gd name="connsiteX13496" fmla="*/ 11153384 w 13529165"/>
              <a:gd name="connsiteY13496" fmla="*/ 2756468 h 6208152"/>
              <a:gd name="connsiteX13497" fmla="*/ 11317351 w 13529165"/>
              <a:gd name="connsiteY13497" fmla="*/ 2745800 h 6208152"/>
              <a:gd name="connsiteX13498" fmla="*/ 11640932 w 13529165"/>
              <a:gd name="connsiteY13498" fmla="*/ 2740540 h 6208152"/>
              <a:gd name="connsiteX13499" fmla="*/ 11684347 w 13529165"/>
              <a:gd name="connsiteY13499" fmla="*/ 2720132 h 6208152"/>
              <a:gd name="connsiteX13500" fmla="*/ 11687510 w 13529165"/>
              <a:gd name="connsiteY13500" fmla="*/ 2707295 h 6208152"/>
              <a:gd name="connsiteX13501" fmla="*/ 11683074 w 13529165"/>
              <a:gd name="connsiteY13501" fmla="*/ 2693705 h 6208152"/>
              <a:gd name="connsiteX13502" fmla="*/ 11687304 w 13529165"/>
              <a:gd name="connsiteY13502" fmla="*/ 2677820 h 6208152"/>
              <a:gd name="connsiteX13503" fmla="*/ 11693753 w 13529165"/>
              <a:gd name="connsiteY13503" fmla="*/ 2674404 h 6208152"/>
              <a:gd name="connsiteX13504" fmla="*/ 11684183 w 13529165"/>
              <a:gd name="connsiteY13504" fmla="*/ 2647224 h 6208152"/>
              <a:gd name="connsiteX13505" fmla="*/ 11696094 w 13529165"/>
              <a:gd name="connsiteY13505" fmla="*/ 2619852 h 6208152"/>
              <a:gd name="connsiteX13506" fmla="*/ 4285932 w 13529165"/>
              <a:gd name="connsiteY13506" fmla="*/ 2601483 h 6208152"/>
              <a:gd name="connsiteX13507" fmla="*/ 4299624 w 13529165"/>
              <a:gd name="connsiteY13507" fmla="*/ 2640025 h 6208152"/>
              <a:gd name="connsiteX13508" fmla="*/ 4317939 w 13529165"/>
              <a:gd name="connsiteY13508" fmla="*/ 2643627 h 6208152"/>
              <a:gd name="connsiteX13509" fmla="*/ 4324693 w 13529165"/>
              <a:gd name="connsiteY13509" fmla="*/ 2661125 h 6208152"/>
              <a:gd name="connsiteX13510" fmla="*/ 4317285 w 13529165"/>
              <a:gd name="connsiteY13510" fmla="*/ 2673270 h 6208152"/>
              <a:gd name="connsiteX13511" fmla="*/ 4323539 w 13529165"/>
              <a:gd name="connsiteY13511" fmla="*/ 2698212 h 6208152"/>
              <a:gd name="connsiteX13512" fmla="*/ 4308724 w 13529165"/>
              <a:gd name="connsiteY13512" fmla="*/ 2726696 h 6208152"/>
              <a:gd name="connsiteX13513" fmla="*/ 4302244 w 13529165"/>
              <a:gd name="connsiteY13513" fmla="*/ 2724759 h 6208152"/>
              <a:gd name="connsiteX13514" fmla="*/ 4295805 w 13529165"/>
              <a:gd name="connsiteY13514" fmla="*/ 2716613 h 6208152"/>
              <a:gd name="connsiteX13515" fmla="*/ 4279010 w 13529165"/>
              <a:gd name="connsiteY13515" fmla="*/ 2717715 h 6208152"/>
              <a:gd name="connsiteX13516" fmla="*/ 4273304 w 13529165"/>
              <a:gd name="connsiteY13516" fmla="*/ 2673708 h 6208152"/>
              <a:gd name="connsiteX13517" fmla="*/ 4273984 w 13529165"/>
              <a:gd name="connsiteY13517" fmla="*/ 2611069 h 6208152"/>
              <a:gd name="connsiteX13518" fmla="*/ 4285932 w 13529165"/>
              <a:gd name="connsiteY13518" fmla="*/ 2601483 h 6208152"/>
              <a:gd name="connsiteX13519" fmla="*/ 8754718 w 13529165"/>
              <a:gd name="connsiteY13519" fmla="*/ 2601467 h 6208152"/>
              <a:gd name="connsiteX13520" fmla="*/ 8768412 w 13529165"/>
              <a:gd name="connsiteY13520" fmla="*/ 2640012 h 6208152"/>
              <a:gd name="connsiteX13521" fmla="*/ 8786731 w 13529165"/>
              <a:gd name="connsiteY13521" fmla="*/ 2643611 h 6208152"/>
              <a:gd name="connsiteX13522" fmla="*/ 8793489 w 13529165"/>
              <a:gd name="connsiteY13522" fmla="*/ 2661120 h 6208152"/>
              <a:gd name="connsiteX13523" fmla="*/ 8786077 w 13529165"/>
              <a:gd name="connsiteY13523" fmla="*/ 2673261 h 6208152"/>
              <a:gd name="connsiteX13524" fmla="*/ 8792332 w 13529165"/>
              <a:gd name="connsiteY13524" fmla="*/ 2698200 h 6208152"/>
              <a:gd name="connsiteX13525" fmla="*/ 8777514 w 13529165"/>
              <a:gd name="connsiteY13525" fmla="*/ 2726681 h 6208152"/>
              <a:gd name="connsiteX13526" fmla="*/ 8771033 w 13529165"/>
              <a:gd name="connsiteY13526" fmla="*/ 2724744 h 6208152"/>
              <a:gd name="connsiteX13527" fmla="*/ 8764594 w 13529165"/>
              <a:gd name="connsiteY13527" fmla="*/ 2716595 h 6208152"/>
              <a:gd name="connsiteX13528" fmla="*/ 8747795 w 13529165"/>
              <a:gd name="connsiteY13528" fmla="*/ 2717697 h 6208152"/>
              <a:gd name="connsiteX13529" fmla="*/ 8742087 w 13529165"/>
              <a:gd name="connsiteY13529" fmla="*/ 2673701 h 6208152"/>
              <a:gd name="connsiteX13530" fmla="*/ 8742769 w 13529165"/>
              <a:gd name="connsiteY13530" fmla="*/ 2611048 h 6208152"/>
              <a:gd name="connsiteX13531" fmla="*/ 8754718 w 13529165"/>
              <a:gd name="connsiteY13531" fmla="*/ 2601467 h 6208152"/>
              <a:gd name="connsiteX13532" fmla="*/ 2752957 w 13529165"/>
              <a:gd name="connsiteY13532" fmla="*/ 2584852 h 6208152"/>
              <a:gd name="connsiteX13533" fmla="*/ 2825431 w 13529165"/>
              <a:gd name="connsiteY13533" fmla="*/ 2589680 h 6208152"/>
              <a:gd name="connsiteX13534" fmla="*/ 2752957 w 13529165"/>
              <a:gd name="connsiteY13534" fmla="*/ 2584852 h 6208152"/>
              <a:gd name="connsiteX13535" fmla="*/ 8307827 w 13529165"/>
              <a:gd name="connsiteY13535" fmla="*/ 2584836 h 6208152"/>
              <a:gd name="connsiteX13536" fmla="*/ 8380319 w 13529165"/>
              <a:gd name="connsiteY13536" fmla="*/ 2589665 h 6208152"/>
              <a:gd name="connsiteX13537" fmla="*/ 8307827 w 13529165"/>
              <a:gd name="connsiteY13537" fmla="*/ 2584836 h 6208152"/>
              <a:gd name="connsiteX13538" fmla="*/ 12777005 w 13529165"/>
              <a:gd name="connsiteY13538" fmla="*/ 2584827 h 6208152"/>
              <a:gd name="connsiteX13539" fmla="*/ 12849497 w 13529165"/>
              <a:gd name="connsiteY13539" fmla="*/ 2589654 h 6208152"/>
              <a:gd name="connsiteX13540" fmla="*/ 12777005 w 13529165"/>
              <a:gd name="connsiteY13540" fmla="*/ 2584827 h 6208152"/>
              <a:gd name="connsiteX13541" fmla="*/ 2317793 w 13529165"/>
              <a:gd name="connsiteY13541" fmla="*/ 2563984 h 6208152"/>
              <a:gd name="connsiteX13542" fmla="*/ 2469010 w 13529165"/>
              <a:gd name="connsiteY13542" fmla="*/ 2566723 h 6208152"/>
              <a:gd name="connsiteX13543" fmla="*/ 2749452 w 13529165"/>
              <a:gd name="connsiteY13543" fmla="*/ 2585729 h 6208152"/>
              <a:gd name="connsiteX13544" fmla="*/ 2266143 w 13529165"/>
              <a:gd name="connsiteY13544" fmla="*/ 2577047 h 6208152"/>
              <a:gd name="connsiteX13545" fmla="*/ 2317793 w 13529165"/>
              <a:gd name="connsiteY13545" fmla="*/ 2563984 h 6208152"/>
              <a:gd name="connsiteX13546" fmla="*/ 7872668 w 13529165"/>
              <a:gd name="connsiteY13546" fmla="*/ 2563969 h 6208152"/>
              <a:gd name="connsiteX13547" fmla="*/ 8023887 w 13529165"/>
              <a:gd name="connsiteY13547" fmla="*/ 2566709 h 6208152"/>
              <a:gd name="connsiteX13548" fmla="*/ 8304324 w 13529165"/>
              <a:gd name="connsiteY13548" fmla="*/ 2585713 h 6208152"/>
              <a:gd name="connsiteX13549" fmla="*/ 7821017 w 13529165"/>
              <a:gd name="connsiteY13549" fmla="*/ 2577028 h 6208152"/>
              <a:gd name="connsiteX13550" fmla="*/ 7872668 w 13529165"/>
              <a:gd name="connsiteY13550" fmla="*/ 2563969 h 6208152"/>
              <a:gd name="connsiteX13551" fmla="*/ 12341846 w 13529165"/>
              <a:gd name="connsiteY13551" fmla="*/ 2563959 h 6208152"/>
              <a:gd name="connsiteX13552" fmla="*/ 12493065 w 13529165"/>
              <a:gd name="connsiteY13552" fmla="*/ 2566700 h 6208152"/>
              <a:gd name="connsiteX13553" fmla="*/ 12773502 w 13529165"/>
              <a:gd name="connsiteY13553" fmla="*/ 2585703 h 6208152"/>
              <a:gd name="connsiteX13554" fmla="*/ 12290195 w 13529165"/>
              <a:gd name="connsiteY13554" fmla="*/ 2577018 h 6208152"/>
              <a:gd name="connsiteX13555" fmla="*/ 12341846 w 13529165"/>
              <a:gd name="connsiteY13555" fmla="*/ 2563959 h 6208152"/>
              <a:gd name="connsiteX13556" fmla="*/ 1622026 w 13529165"/>
              <a:gd name="connsiteY13556" fmla="*/ 2480589 h 6208152"/>
              <a:gd name="connsiteX13557" fmla="*/ 1620772 w 13529165"/>
              <a:gd name="connsiteY13557" fmla="*/ 2482486 h 6208152"/>
              <a:gd name="connsiteX13558" fmla="*/ 1625139 w 13529165"/>
              <a:gd name="connsiteY13558" fmla="*/ 2486294 h 6208152"/>
              <a:gd name="connsiteX13559" fmla="*/ 1625883 w 13529165"/>
              <a:gd name="connsiteY13559" fmla="*/ 2486182 h 6208152"/>
              <a:gd name="connsiteX13560" fmla="*/ 1622574 w 13529165"/>
              <a:gd name="connsiteY13560" fmla="*/ 2481976 h 6208152"/>
              <a:gd name="connsiteX13561" fmla="*/ 1622026 w 13529165"/>
              <a:gd name="connsiteY13561" fmla="*/ 2480589 h 6208152"/>
              <a:gd name="connsiteX13562" fmla="*/ 7176902 w 13529165"/>
              <a:gd name="connsiteY13562" fmla="*/ 2480570 h 6208152"/>
              <a:gd name="connsiteX13563" fmla="*/ 7175649 w 13529165"/>
              <a:gd name="connsiteY13563" fmla="*/ 2482475 h 6208152"/>
              <a:gd name="connsiteX13564" fmla="*/ 7180015 w 13529165"/>
              <a:gd name="connsiteY13564" fmla="*/ 2486274 h 6208152"/>
              <a:gd name="connsiteX13565" fmla="*/ 7180759 w 13529165"/>
              <a:gd name="connsiteY13565" fmla="*/ 2486168 h 6208152"/>
              <a:gd name="connsiteX13566" fmla="*/ 7177451 w 13529165"/>
              <a:gd name="connsiteY13566" fmla="*/ 2481957 h 6208152"/>
              <a:gd name="connsiteX13567" fmla="*/ 7176902 w 13529165"/>
              <a:gd name="connsiteY13567" fmla="*/ 2480570 h 6208152"/>
              <a:gd name="connsiteX13568" fmla="*/ 11646080 w 13529165"/>
              <a:gd name="connsiteY13568" fmla="*/ 2480549 h 6208152"/>
              <a:gd name="connsiteX13569" fmla="*/ 11644826 w 13529165"/>
              <a:gd name="connsiteY13569" fmla="*/ 2482459 h 6208152"/>
              <a:gd name="connsiteX13570" fmla="*/ 11649192 w 13529165"/>
              <a:gd name="connsiteY13570" fmla="*/ 2486259 h 6208152"/>
              <a:gd name="connsiteX13571" fmla="*/ 11649936 w 13529165"/>
              <a:gd name="connsiteY13571" fmla="*/ 2486151 h 6208152"/>
              <a:gd name="connsiteX13572" fmla="*/ 11646629 w 13529165"/>
              <a:gd name="connsiteY13572" fmla="*/ 2481944 h 6208152"/>
              <a:gd name="connsiteX13573" fmla="*/ 11646080 w 13529165"/>
              <a:gd name="connsiteY13573" fmla="*/ 2480549 h 6208152"/>
              <a:gd name="connsiteX13574" fmla="*/ 5169530 w 13529165"/>
              <a:gd name="connsiteY13574" fmla="*/ 2478428 h 6208152"/>
              <a:gd name="connsiteX13575" fmla="*/ 5169798 w 13529165"/>
              <a:gd name="connsiteY13575" fmla="*/ 2495108 h 6208152"/>
              <a:gd name="connsiteX13576" fmla="*/ 5172684 w 13529165"/>
              <a:gd name="connsiteY13576" fmla="*/ 2484747 h 6208152"/>
              <a:gd name="connsiteX13577" fmla="*/ 5173458 w 13529165"/>
              <a:gd name="connsiteY13577" fmla="*/ 2482536 h 6208152"/>
              <a:gd name="connsiteX13578" fmla="*/ 5169530 w 13529165"/>
              <a:gd name="connsiteY13578" fmla="*/ 2478428 h 6208152"/>
              <a:gd name="connsiteX13579" fmla="*/ 9638610 w 13529165"/>
              <a:gd name="connsiteY13579" fmla="*/ 2478398 h 6208152"/>
              <a:gd name="connsiteX13580" fmla="*/ 9638878 w 13529165"/>
              <a:gd name="connsiteY13580" fmla="*/ 2495090 h 6208152"/>
              <a:gd name="connsiteX13581" fmla="*/ 9641764 w 13529165"/>
              <a:gd name="connsiteY13581" fmla="*/ 2484724 h 6208152"/>
              <a:gd name="connsiteX13582" fmla="*/ 9642538 w 13529165"/>
              <a:gd name="connsiteY13582" fmla="*/ 2482516 h 6208152"/>
              <a:gd name="connsiteX13583" fmla="*/ 9638610 w 13529165"/>
              <a:gd name="connsiteY13583" fmla="*/ 2478398 h 6208152"/>
              <a:gd name="connsiteX13584" fmla="*/ 1629407 w 13529165"/>
              <a:gd name="connsiteY13584" fmla="*/ 2477730 h 6208152"/>
              <a:gd name="connsiteX13585" fmla="*/ 1631302 w 13529165"/>
              <a:gd name="connsiteY13585" fmla="*/ 2481976 h 6208152"/>
              <a:gd name="connsiteX13586" fmla="*/ 1631295 w 13529165"/>
              <a:gd name="connsiteY13586" fmla="*/ 2482048 h 6208152"/>
              <a:gd name="connsiteX13587" fmla="*/ 1632045 w 13529165"/>
              <a:gd name="connsiteY13587" fmla="*/ 2478278 h 6208152"/>
              <a:gd name="connsiteX13588" fmla="*/ 1629407 w 13529165"/>
              <a:gd name="connsiteY13588" fmla="*/ 2477730 h 6208152"/>
              <a:gd name="connsiteX13589" fmla="*/ 7184283 w 13529165"/>
              <a:gd name="connsiteY13589" fmla="*/ 2477709 h 6208152"/>
              <a:gd name="connsiteX13590" fmla="*/ 7186177 w 13529165"/>
              <a:gd name="connsiteY13590" fmla="*/ 2481957 h 6208152"/>
              <a:gd name="connsiteX13591" fmla="*/ 7186171 w 13529165"/>
              <a:gd name="connsiteY13591" fmla="*/ 2482037 h 6208152"/>
              <a:gd name="connsiteX13592" fmla="*/ 7186921 w 13529165"/>
              <a:gd name="connsiteY13592" fmla="*/ 2478258 h 6208152"/>
              <a:gd name="connsiteX13593" fmla="*/ 7184283 w 13529165"/>
              <a:gd name="connsiteY13593" fmla="*/ 2477709 h 6208152"/>
              <a:gd name="connsiteX13594" fmla="*/ 11653461 w 13529165"/>
              <a:gd name="connsiteY13594" fmla="*/ 2477690 h 6208152"/>
              <a:gd name="connsiteX13595" fmla="*/ 11655355 w 13529165"/>
              <a:gd name="connsiteY13595" fmla="*/ 2481944 h 6208152"/>
              <a:gd name="connsiteX13596" fmla="*/ 11655349 w 13529165"/>
              <a:gd name="connsiteY13596" fmla="*/ 2482017 h 6208152"/>
              <a:gd name="connsiteX13597" fmla="*/ 11656099 w 13529165"/>
              <a:gd name="connsiteY13597" fmla="*/ 2478237 h 6208152"/>
              <a:gd name="connsiteX13598" fmla="*/ 11653461 w 13529165"/>
              <a:gd name="connsiteY13598" fmla="*/ 2477690 h 6208152"/>
              <a:gd name="connsiteX13599" fmla="*/ 4301986 w 13529165"/>
              <a:gd name="connsiteY13599" fmla="*/ 2473800 h 6208152"/>
              <a:gd name="connsiteX13600" fmla="*/ 4302090 w 13529165"/>
              <a:gd name="connsiteY13600" fmla="*/ 2475385 h 6208152"/>
              <a:gd name="connsiteX13601" fmla="*/ 4302014 w 13529165"/>
              <a:gd name="connsiteY13601" fmla="*/ 2479203 h 6208152"/>
              <a:gd name="connsiteX13602" fmla="*/ 4307161 w 13529165"/>
              <a:gd name="connsiteY13602" fmla="*/ 2476762 h 6208152"/>
              <a:gd name="connsiteX13603" fmla="*/ 4306588 w 13529165"/>
              <a:gd name="connsiteY13603" fmla="*/ 2476092 h 6208152"/>
              <a:gd name="connsiteX13604" fmla="*/ 4301986 w 13529165"/>
              <a:gd name="connsiteY13604" fmla="*/ 2473800 h 6208152"/>
              <a:gd name="connsiteX13605" fmla="*/ 8770776 w 13529165"/>
              <a:gd name="connsiteY13605" fmla="*/ 2473776 h 6208152"/>
              <a:gd name="connsiteX13606" fmla="*/ 8770879 w 13529165"/>
              <a:gd name="connsiteY13606" fmla="*/ 2475356 h 6208152"/>
              <a:gd name="connsiteX13607" fmla="*/ 8770805 w 13529165"/>
              <a:gd name="connsiteY13607" fmla="*/ 2479178 h 6208152"/>
              <a:gd name="connsiteX13608" fmla="*/ 8775953 w 13529165"/>
              <a:gd name="connsiteY13608" fmla="*/ 2476737 h 6208152"/>
              <a:gd name="connsiteX13609" fmla="*/ 8775381 w 13529165"/>
              <a:gd name="connsiteY13609" fmla="*/ 2476064 h 6208152"/>
              <a:gd name="connsiteX13610" fmla="*/ 8770776 w 13529165"/>
              <a:gd name="connsiteY13610" fmla="*/ 2473776 h 6208152"/>
              <a:gd name="connsiteX13611" fmla="*/ 4298068 w 13529165"/>
              <a:gd name="connsiteY13611" fmla="*/ 2473640 h 6208152"/>
              <a:gd name="connsiteX13612" fmla="*/ 4293288 w 13529165"/>
              <a:gd name="connsiteY13612" fmla="*/ 2476252 h 6208152"/>
              <a:gd name="connsiteX13613" fmla="*/ 4297533 w 13529165"/>
              <a:gd name="connsiteY13613" fmla="*/ 2478858 h 6208152"/>
              <a:gd name="connsiteX13614" fmla="*/ 4298068 w 13529165"/>
              <a:gd name="connsiteY13614" fmla="*/ 2473640 h 6208152"/>
              <a:gd name="connsiteX13615" fmla="*/ 8766856 w 13529165"/>
              <a:gd name="connsiteY13615" fmla="*/ 2473616 h 6208152"/>
              <a:gd name="connsiteX13616" fmla="*/ 8762077 w 13529165"/>
              <a:gd name="connsiteY13616" fmla="*/ 2476225 h 6208152"/>
              <a:gd name="connsiteX13617" fmla="*/ 8766321 w 13529165"/>
              <a:gd name="connsiteY13617" fmla="*/ 2478830 h 6208152"/>
              <a:gd name="connsiteX13618" fmla="*/ 8766856 w 13529165"/>
              <a:gd name="connsiteY13618" fmla="*/ 2473616 h 6208152"/>
              <a:gd name="connsiteX13619" fmla="*/ 1625139 w 13529165"/>
              <a:gd name="connsiteY13619" fmla="*/ 2465775 h 6208152"/>
              <a:gd name="connsiteX13620" fmla="*/ 1641786 w 13529165"/>
              <a:gd name="connsiteY13620" fmla="*/ 2481976 h 6208152"/>
              <a:gd name="connsiteX13621" fmla="*/ 1628736 w 13529165"/>
              <a:gd name="connsiteY13621" fmla="*/ 2498163 h 6208152"/>
              <a:gd name="connsiteX13622" fmla="*/ 1613554 w 13529165"/>
              <a:gd name="connsiteY13622" fmla="*/ 2487202 h 6208152"/>
              <a:gd name="connsiteX13623" fmla="*/ 1612882 w 13529165"/>
              <a:gd name="connsiteY13623" fmla="*/ 2472416 h 6208152"/>
              <a:gd name="connsiteX13624" fmla="*/ 1625139 w 13529165"/>
              <a:gd name="connsiteY13624" fmla="*/ 2465775 h 6208152"/>
              <a:gd name="connsiteX13625" fmla="*/ 7180015 w 13529165"/>
              <a:gd name="connsiteY13625" fmla="*/ 2465758 h 6208152"/>
              <a:gd name="connsiteX13626" fmla="*/ 7196662 w 13529165"/>
              <a:gd name="connsiteY13626" fmla="*/ 2481957 h 6208152"/>
              <a:gd name="connsiteX13627" fmla="*/ 7183612 w 13529165"/>
              <a:gd name="connsiteY13627" fmla="*/ 2498151 h 6208152"/>
              <a:gd name="connsiteX13628" fmla="*/ 7168430 w 13529165"/>
              <a:gd name="connsiteY13628" fmla="*/ 2487190 h 6208152"/>
              <a:gd name="connsiteX13629" fmla="*/ 7167758 w 13529165"/>
              <a:gd name="connsiteY13629" fmla="*/ 2472399 h 6208152"/>
              <a:gd name="connsiteX13630" fmla="*/ 7180015 w 13529165"/>
              <a:gd name="connsiteY13630" fmla="*/ 2465758 h 6208152"/>
              <a:gd name="connsiteX13631" fmla="*/ 11649192 w 13529165"/>
              <a:gd name="connsiteY13631" fmla="*/ 2465742 h 6208152"/>
              <a:gd name="connsiteX13632" fmla="*/ 11665840 w 13529165"/>
              <a:gd name="connsiteY13632" fmla="*/ 2481944 h 6208152"/>
              <a:gd name="connsiteX13633" fmla="*/ 11652790 w 13529165"/>
              <a:gd name="connsiteY13633" fmla="*/ 2498139 h 6208152"/>
              <a:gd name="connsiteX13634" fmla="*/ 11637608 w 13529165"/>
              <a:gd name="connsiteY13634" fmla="*/ 2487174 h 6208152"/>
              <a:gd name="connsiteX13635" fmla="*/ 11636936 w 13529165"/>
              <a:gd name="connsiteY13635" fmla="*/ 2472381 h 6208152"/>
              <a:gd name="connsiteX13636" fmla="*/ 11649192 w 13529165"/>
              <a:gd name="connsiteY13636" fmla="*/ 2465742 h 6208152"/>
              <a:gd name="connsiteX13637" fmla="*/ 1226304 w 13529165"/>
              <a:gd name="connsiteY13637" fmla="*/ 2458771 h 6208152"/>
              <a:gd name="connsiteX13638" fmla="*/ 1227485 w 13529165"/>
              <a:gd name="connsiteY13638" fmla="*/ 2458771 h 6208152"/>
              <a:gd name="connsiteX13639" fmla="*/ 1265225 w 13529165"/>
              <a:gd name="connsiteY13639" fmla="*/ 2467321 h 6208152"/>
              <a:gd name="connsiteX13640" fmla="*/ 1267897 w 13529165"/>
              <a:gd name="connsiteY13640" fmla="*/ 2473824 h 6208152"/>
              <a:gd name="connsiteX13641" fmla="*/ 1262812 w 13529165"/>
              <a:gd name="connsiteY13641" fmla="*/ 2479030 h 6208152"/>
              <a:gd name="connsiteX13642" fmla="*/ 1221316 w 13529165"/>
              <a:gd name="connsiteY13642" fmla="*/ 2487667 h 6208152"/>
              <a:gd name="connsiteX13643" fmla="*/ 1196918 w 13529165"/>
              <a:gd name="connsiteY13643" fmla="*/ 2483311 h 6208152"/>
              <a:gd name="connsiteX13644" fmla="*/ 1191318 w 13529165"/>
              <a:gd name="connsiteY13644" fmla="*/ 2469628 h 6208152"/>
              <a:gd name="connsiteX13645" fmla="*/ 1226304 w 13529165"/>
              <a:gd name="connsiteY13645" fmla="*/ 2458771 h 6208152"/>
              <a:gd name="connsiteX13646" fmla="*/ 1112567 w 13529165"/>
              <a:gd name="connsiteY13646" fmla="*/ 2458771 h 6208152"/>
              <a:gd name="connsiteX13647" fmla="*/ 1163831 w 13529165"/>
              <a:gd name="connsiteY13647" fmla="*/ 2461371 h 6208152"/>
              <a:gd name="connsiteX13648" fmla="*/ 1185533 w 13529165"/>
              <a:gd name="connsiteY13648" fmla="*/ 2475879 h 6208152"/>
              <a:gd name="connsiteX13649" fmla="*/ 1133168 w 13529165"/>
              <a:gd name="connsiteY13649" fmla="*/ 2488257 h 6208152"/>
              <a:gd name="connsiteX13650" fmla="*/ 1006698 w 13529165"/>
              <a:gd name="connsiteY13650" fmla="*/ 2499419 h 6208152"/>
              <a:gd name="connsiteX13651" fmla="*/ 977540 w 13529165"/>
              <a:gd name="connsiteY13651" fmla="*/ 2503156 h 6208152"/>
              <a:gd name="connsiteX13652" fmla="*/ 938010 w 13529165"/>
              <a:gd name="connsiteY13652" fmla="*/ 2498048 h 6208152"/>
              <a:gd name="connsiteX13653" fmla="*/ 880448 w 13529165"/>
              <a:gd name="connsiteY13653" fmla="*/ 2491498 h 6208152"/>
              <a:gd name="connsiteX13654" fmla="*/ 828101 w 13529165"/>
              <a:gd name="connsiteY13654" fmla="*/ 2504493 h 6208152"/>
              <a:gd name="connsiteX13655" fmla="*/ 828671 w 13529165"/>
              <a:gd name="connsiteY13655" fmla="*/ 2510663 h 6208152"/>
              <a:gd name="connsiteX13656" fmla="*/ 828285 w 13529165"/>
              <a:gd name="connsiteY13656" fmla="*/ 2540284 h 6208152"/>
              <a:gd name="connsiteX13657" fmla="*/ 822097 w 13529165"/>
              <a:gd name="connsiteY13657" fmla="*/ 2642285 h 6208152"/>
              <a:gd name="connsiteX13658" fmla="*/ 819820 w 13529165"/>
              <a:gd name="connsiteY13658" fmla="*/ 2708590 h 6208152"/>
              <a:gd name="connsiteX13659" fmla="*/ 805756 w 13529165"/>
              <a:gd name="connsiteY13659" fmla="*/ 2742451 h 6208152"/>
              <a:gd name="connsiteX13660" fmla="*/ 805738 w 13529165"/>
              <a:gd name="connsiteY13660" fmla="*/ 2742451 h 6208152"/>
              <a:gd name="connsiteX13661" fmla="*/ 795566 w 13529165"/>
              <a:gd name="connsiteY13661" fmla="*/ 2735702 h 6208152"/>
              <a:gd name="connsiteX13662" fmla="*/ 792169 w 13529165"/>
              <a:gd name="connsiteY13662" fmla="*/ 2604814 h 6208152"/>
              <a:gd name="connsiteX13663" fmla="*/ 806215 w 13529165"/>
              <a:gd name="connsiteY13663" fmla="*/ 2473194 h 6208152"/>
              <a:gd name="connsiteX13664" fmla="*/ 869064 w 13529165"/>
              <a:gd name="connsiteY13664" fmla="*/ 2461749 h 6208152"/>
              <a:gd name="connsiteX13665" fmla="*/ 886140 w 13529165"/>
              <a:gd name="connsiteY13665" fmla="*/ 2461883 h 6208152"/>
              <a:gd name="connsiteX13666" fmla="*/ 973079 w 13529165"/>
              <a:gd name="connsiteY13666" fmla="*/ 2462712 h 6208152"/>
              <a:gd name="connsiteX13667" fmla="*/ 1071292 w 13529165"/>
              <a:gd name="connsiteY13667" fmla="*/ 2459765 h 6208152"/>
              <a:gd name="connsiteX13668" fmla="*/ 1112567 w 13529165"/>
              <a:gd name="connsiteY13668" fmla="*/ 2458771 h 6208152"/>
              <a:gd name="connsiteX13669" fmla="*/ 247545 w 13529165"/>
              <a:gd name="connsiteY13669" fmla="*/ 2458771 h 6208152"/>
              <a:gd name="connsiteX13670" fmla="*/ 390596 w 13529165"/>
              <a:gd name="connsiteY13670" fmla="*/ 2459089 h 6208152"/>
              <a:gd name="connsiteX13671" fmla="*/ 781038 w 13529165"/>
              <a:gd name="connsiteY13671" fmla="*/ 2460690 h 6208152"/>
              <a:gd name="connsiteX13672" fmla="*/ 781111 w 13529165"/>
              <a:gd name="connsiteY13672" fmla="*/ 2492388 h 6208152"/>
              <a:gd name="connsiteX13673" fmla="*/ 771113 w 13529165"/>
              <a:gd name="connsiteY13673" fmla="*/ 2583390 h 6208152"/>
              <a:gd name="connsiteX13674" fmla="*/ 778145 w 13529165"/>
              <a:gd name="connsiteY13674" fmla="*/ 2603844 h 6208152"/>
              <a:gd name="connsiteX13675" fmla="*/ 773860 w 13529165"/>
              <a:gd name="connsiteY13675" fmla="*/ 2623033 h 6208152"/>
              <a:gd name="connsiteX13676" fmla="*/ 778145 w 13529165"/>
              <a:gd name="connsiteY13676" fmla="*/ 2649419 h 6208152"/>
              <a:gd name="connsiteX13677" fmla="*/ 774556 w 13529165"/>
              <a:gd name="connsiteY13677" fmla="*/ 2677151 h 6208152"/>
              <a:gd name="connsiteX13678" fmla="*/ 780379 w 13529165"/>
              <a:gd name="connsiteY13678" fmla="*/ 2689565 h 6208152"/>
              <a:gd name="connsiteX13679" fmla="*/ 772908 w 13529165"/>
              <a:gd name="connsiteY13679" fmla="*/ 2775147 h 6208152"/>
              <a:gd name="connsiteX13680" fmla="*/ 583492 w 13529165"/>
              <a:gd name="connsiteY13680" fmla="*/ 2782536 h 6208152"/>
              <a:gd name="connsiteX13681" fmla="*/ 359979 w 13529165"/>
              <a:gd name="connsiteY13681" fmla="*/ 2772627 h 6208152"/>
              <a:gd name="connsiteX13682" fmla="*/ 353497 w 13529165"/>
              <a:gd name="connsiteY13682" fmla="*/ 2775039 h 6208152"/>
              <a:gd name="connsiteX13683" fmla="*/ 265198 w 13529165"/>
              <a:gd name="connsiteY13683" fmla="*/ 2786269 h 6208152"/>
              <a:gd name="connsiteX13684" fmla="*/ 180378 w 13529165"/>
              <a:gd name="connsiteY13684" fmla="*/ 2790325 h 6208152"/>
              <a:gd name="connsiteX13685" fmla="*/ 171661 w 13529165"/>
              <a:gd name="connsiteY13685" fmla="*/ 2790616 h 6208152"/>
              <a:gd name="connsiteX13686" fmla="*/ 123171 w 13529165"/>
              <a:gd name="connsiteY13686" fmla="*/ 2788142 h 6208152"/>
              <a:gd name="connsiteX13687" fmla="*/ 75817 w 13529165"/>
              <a:gd name="connsiteY13687" fmla="*/ 2774793 h 6208152"/>
              <a:gd name="connsiteX13688" fmla="*/ 74315 w 13529165"/>
              <a:gd name="connsiteY13688" fmla="*/ 2767017 h 6208152"/>
              <a:gd name="connsiteX13689" fmla="*/ 81457 w 13529165"/>
              <a:gd name="connsiteY13689" fmla="*/ 2763300 h 6208152"/>
              <a:gd name="connsiteX13690" fmla="*/ 198323 w 13529165"/>
              <a:gd name="connsiteY13690" fmla="*/ 2757665 h 6208152"/>
              <a:gd name="connsiteX13691" fmla="*/ 329765 w 13529165"/>
              <a:gd name="connsiteY13691" fmla="*/ 2747346 h 6208152"/>
              <a:gd name="connsiteX13692" fmla="*/ 375947 w 13529165"/>
              <a:gd name="connsiteY13692" fmla="*/ 2745735 h 6208152"/>
              <a:gd name="connsiteX13693" fmla="*/ 570747 w 13529165"/>
              <a:gd name="connsiteY13693" fmla="*/ 2749821 h 6208152"/>
              <a:gd name="connsiteX13694" fmla="*/ 749359 w 13529165"/>
              <a:gd name="connsiteY13694" fmla="*/ 2745888 h 6208152"/>
              <a:gd name="connsiteX13695" fmla="*/ 750495 w 13529165"/>
              <a:gd name="connsiteY13695" fmla="*/ 2745461 h 6208152"/>
              <a:gd name="connsiteX13696" fmla="*/ 749762 w 13529165"/>
              <a:gd name="connsiteY13696" fmla="*/ 2717553 h 6208152"/>
              <a:gd name="connsiteX13697" fmla="*/ 751776 w 13529165"/>
              <a:gd name="connsiteY13697" fmla="*/ 2676723 h 6208152"/>
              <a:gd name="connsiteX13698" fmla="*/ 748517 w 13529165"/>
              <a:gd name="connsiteY13698" fmla="*/ 2653855 h 6208152"/>
              <a:gd name="connsiteX13699" fmla="*/ 752508 w 13529165"/>
              <a:gd name="connsiteY13699" fmla="*/ 2626703 h 6208152"/>
              <a:gd name="connsiteX13700" fmla="*/ 751630 w 13529165"/>
              <a:gd name="connsiteY13700" fmla="*/ 2625750 h 6208152"/>
              <a:gd name="connsiteX13701" fmla="*/ 747454 w 13529165"/>
              <a:gd name="connsiteY13701" fmla="*/ 2606530 h 6208152"/>
              <a:gd name="connsiteX13702" fmla="*/ 753754 w 13529165"/>
              <a:gd name="connsiteY13702" fmla="*/ 2587311 h 6208152"/>
              <a:gd name="connsiteX13703" fmla="*/ 750677 w 13529165"/>
              <a:gd name="connsiteY13703" fmla="*/ 2583809 h 6208152"/>
              <a:gd name="connsiteX13704" fmla="*/ 746942 w 13529165"/>
              <a:gd name="connsiteY13704" fmla="*/ 2497722 h 6208152"/>
              <a:gd name="connsiteX13705" fmla="*/ 746905 w 13529165"/>
              <a:gd name="connsiteY13705" fmla="*/ 2492231 h 6208152"/>
              <a:gd name="connsiteX13706" fmla="*/ 741814 w 13529165"/>
              <a:gd name="connsiteY13706" fmla="*/ 2490432 h 6208152"/>
              <a:gd name="connsiteX13707" fmla="*/ 546978 w 13529165"/>
              <a:gd name="connsiteY13707" fmla="*/ 2488592 h 6208152"/>
              <a:gd name="connsiteX13708" fmla="*/ 370197 w 13529165"/>
              <a:gd name="connsiteY13708" fmla="*/ 2489125 h 6208152"/>
              <a:gd name="connsiteX13709" fmla="*/ 207808 w 13529165"/>
              <a:gd name="connsiteY13709" fmla="*/ 2489665 h 6208152"/>
              <a:gd name="connsiteX13710" fmla="*/ 58530 w 13529165"/>
              <a:gd name="connsiteY13710" fmla="*/ 2488482 h 6208152"/>
              <a:gd name="connsiteX13711" fmla="*/ 5 w 13529165"/>
              <a:gd name="connsiteY13711" fmla="*/ 2474367 h 6208152"/>
              <a:gd name="connsiteX13712" fmla="*/ 247545 w 13529165"/>
              <a:gd name="connsiteY13712" fmla="*/ 2458771 h 6208152"/>
              <a:gd name="connsiteX13713" fmla="*/ 6781177 w 13529165"/>
              <a:gd name="connsiteY13713" fmla="*/ 2458755 h 6208152"/>
              <a:gd name="connsiteX13714" fmla="*/ 6782359 w 13529165"/>
              <a:gd name="connsiteY13714" fmla="*/ 2458755 h 6208152"/>
              <a:gd name="connsiteX13715" fmla="*/ 6820099 w 13529165"/>
              <a:gd name="connsiteY13715" fmla="*/ 2467302 h 6208152"/>
              <a:gd name="connsiteX13716" fmla="*/ 6822771 w 13529165"/>
              <a:gd name="connsiteY13716" fmla="*/ 2473806 h 6208152"/>
              <a:gd name="connsiteX13717" fmla="*/ 6817686 w 13529165"/>
              <a:gd name="connsiteY13717" fmla="*/ 2479002 h 6208152"/>
              <a:gd name="connsiteX13718" fmla="*/ 6776190 w 13529165"/>
              <a:gd name="connsiteY13718" fmla="*/ 2487649 h 6208152"/>
              <a:gd name="connsiteX13719" fmla="*/ 6751791 w 13529165"/>
              <a:gd name="connsiteY13719" fmla="*/ 2483292 h 6208152"/>
              <a:gd name="connsiteX13720" fmla="*/ 6746192 w 13529165"/>
              <a:gd name="connsiteY13720" fmla="*/ 2469610 h 6208152"/>
              <a:gd name="connsiteX13721" fmla="*/ 6781177 w 13529165"/>
              <a:gd name="connsiteY13721" fmla="*/ 2458755 h 6208152"/>
              <a:gd name="connsiteX13722" fmla="*/ 6667440 w 13529165"/>
              <a:gd name="connsiteY13722" fmla="*/ 2458755 h 6208152"/>
              <a:gd name="connsiteX13723" fmla="*/ 6718704 w 13529165"/>
              <a:gd name="connsiteY13723" fmla="*/ 2461349 h 6208152"/>
              <a:gd name="connsiteX13724" fmla="*/ 6740407 w 13529165"/>
              <a:gd name="connsiteY13724" fmla="*/ 2475855 h 6208152"/>
              <a:gd name="connsiteX13725" fmla="*/ 6688041 w 13529165"/>
              <a:gd name="connsiteY13725" fmla="*/ 2488240 h 6208152"/>
              <a:gd name="connsiteX13726" fmla="*/ 6561570 w 13529165"/>
              <a:gd name="connsiteY13726" fmla="*/ 2499401 h 6208152"/>
              <a:gd name="connsiteX13727" fmla="*/ 6532412 w 13529165"/>
              <a:gd name="connsiteY13727" fmla="*/ 2503135 h 6208152"/>
              <a:gd name="connsiteX13728" fmla="*/ 6492881 w 13529165"/>
              <a:gd name="connsiteY13728" fmla="*/ 2498034 h 6208152"/>
              <a:gd name="connsiteX13729" fmla="*/ 6435319 w 13529165"/>
              <a:gd name="connsiteY13729" fmla="*/ 2491480 h 6208152"/>
              <a:gd name="connsiteX13730" fmla="*/ 6382971 w 13529165"/>
              <a:gd name="connsiteY13730" fmla="*/ 2504476 h 6208152"/>
              <a:gd name="connsiteX13731" fmla="*/ 6383540 w 13529165"/>
              <a:gd name="connsiteY13731" fmla="*/ 2510647 h 6208152"/>
              <a:gd name="connsiteX13732" fmla="*/ 6383155 w 13529165"/>
              <a:gd name="connsiteY13732" fmla="*/ 2540274 h 6208152"/>
              <a:gd name="connsiteX13733" fmla="*/ 6376967 w 13529165"/>
              <a:gd name="connsiteY13733" fmla="*/ 2642273 h 6208152"/>
              <a:gd name="connsiteX13734" fmla="*/ 6374690 w 13529165"/>
              <a:gd name="connsiteY13734" fmla="*/ 2708576 h 6208152"/>
              <a:gd name="connsiteX13735" fmla="*/ 6360625 w 13529165"/>
              <a:gd name="connsiteY13735" fmla="*/ 2742443 h 6208152"/>
              <a:gd name="connsiteX13736" fmla="*/ 6360607 w 13529165"/>
              <a:gd name="connsiteY13736" fmla="*/ 2742443 h 6208152"/>
              <a:gd name="connsiteX13737" fmla="*/ 6350435 w 13529165"/>
              <a:gd name="connsiteY13737" fmla="*/ 2735695 h 6208152"/>
              <a:gd name="connsiteX13738" fmla="*/ 6347038 w 13529165"/>
              <a:gd name="connsiteY13738" fmla="*/ 2604803 h 6208152"/>
              <a:gd name="connsiteX13739" fmla="*/ 6361084 w 13529165"/>
              <a:gd name="connsiteY13739" fmla="*/ 2473177 h 6208152"/>
              <a:gd name="connsiteX13740" fmla="*/ 6423935 w 13529165"/>
              <a:gd name="connsiteY13740" fmla="*/ 2461735 h 6208152"/>
              <a:gd name="connsiteX13741" fmla="*/ 6441010 w 13529165"/>
              <a:gd name="connsiteY13741" fmla="*/ 2461868 h 6208152"/>
              <a:gd name="connsiteX13742" fmla="*/ 6527950 w 13529165"/>
              <a:gd name="connsiteY13742" fmla="*/ 2462697 h 6208152"/>
              <a:gd name="connsiteX13743" fmla="*/ 6626164 w 13529165"/>
              <a:gd name="connsiteY13743" fmla="*/ 2459752 h 6208152"/>
              <a:gd name="connsiteX13744" fmla="*/ 6667440 w 13529165"/>
              <a:gd name="connsiteY13744" fmla="*/ 2458755 h 6208152"/>
              <a:gd name="connsiteX13745" fmla="*/ 5802410 w 13529165"/>
              <a:gd name="connsiteY13745" fmla="*/ 2458755 h 6208152"/>
              <a:gd name="connsiteX13746" fmla="*/ 5945462 w 13529165"/>
              <a:gd name="connsiteY13746" fmla="*/ 2459074 h 6208152"/>
              <a:gd name="connsiteX13747" fmla="*/ 6335908 w 13529165"/>
              <a:gd name="connsiteY13747" fmla="*/ 2460669 h 6208152"/>
              <a:gd name="connsiteX13748" fmla="*/ 6335982 w 13529165"/>
              <a:gd name="connsiteY13748" fmla="*/ 2492364 h 6208152"/>
              <a:gd name="connsiteX13749" fmla="*/ 6325983 w 13529165"/>
              <a:gd name="connsiteY13749" fmla="*/ 2583380 h 6208152"/>
              <a:gd name="connsiteX13750" fmla="*/ 6333015 w 13529165"/>
              <a:gd name="connsiteY13750" fmla="*/ 2603829 h 6208152"/>
              <a:gd name="connsiteX13751" fmla="*/ 6328730 w 13529165"/>
              <a:gd name="connsiteY13751" fmla="*/ 2623019 h 6208152"/>
              <a:gd name="connsiteX13752" fmla="*/ 6333015 w 13529165"/>
              <a:gd name="connsiteY13752" fmla="*/ 2649410 h 6208152"/>
              <a:gd name="connsiteX13753" fmla="*/ 6329426 w 13529165"/>
              <a:gd name="connsiteY13753" fmla="*/ 2677143 h 6208152"/>
              <a:gd name="connsiteX13754" fmla="*/ 6335249 w 13529165"/>
              <a:gd name="connsiteY13754" fmla="*/ 2689557 h 6208152"/>
              <a:gd name="connsiteX13755" fmla="*/ 6327778 w 13529165"/>
              <a:gd name="connsiteY13755" fmla="*/ 2775135 h 6208152"/>
              <a:gd name="connsiteX13756" fmla="*/ 6138360 w 13529165"/>
              <a:gd name="connsiteY13756" fmla="*/ 2782524 h 6208152"/>
              <a:gd name="connsiteX13757" fmla="*/ 5914845 w 13529165"/>
              <a:gd name="connsiteY13757" fmla="*/ 2772615 h 6208152"/>
              <a:gd name="connsiteX13758" fmla="*/ 5908362 w 13529165"/>
              <a:gd name="connsiteY13758" fmla="*/ 2775028 h 6208152"/>
              <a:gd name="connsiteX13759" fmla="*/ 5820062 w 13529165"/>
              <a:gd name="connsiteY13759" fmla="*/ 2786258 h 6208152"/>
              <a:gd name="connsiteX13760" fmla="*/ 5735241 w 13529165"/>
              <a:gd name="connsiteY13760" fmla="*/ 2790314 h 6208152"/>
              <a:gd name="connsiteX13761" fmla="*/ 5726525 w 13529165"/>
              <a:gd name="connsiteY13761" fmla="*/ 2790606 h 6208152"/>
              <a:gd name="connsiteX13762" fmla="*/ 5678035 w 13529165"/>
              <a:gd name="connsiteY13762" fmla="*/ 2788132 h 6208152"/>
              <a:gd name="connsiteX13763" fmla="*/ 5630681 w 13529165"/>
              <a:gd name="connsiteY13763" fmla="*/ 2774782 h 6208152"/>
              <a:gd name="connsiteX13764" fmla="*/ 5629179 w 13529165"/>
              <a:gd name="connsiteY13764" fmla="*/ 2767008 h 6208152"/>
              <a:gd name="connsiteX13765" fmla="*/ 5636321 w 13529165"/>
              <a:gd name="connsiteY13765" fmla="*/ 2763289 h 6208152"/>
              <a:gd name="connsiteX13766" fmla="*/ 5753187 w 13529165"/>
              <a:gd name="connsiteY13766" fmla="*/ 2757662 h 6208152"/>
              <a:gd name="connsiteX13767" fmla="*/ 5884630 w 13529165"/>
              <a:gd name="connsiteY13767" fmla="*/ 2747337 h 6208152"/>
              <a:gd name="connsiteX13768" fmla="*/ 5930813 w 13529165"/>
              <a:gd name="connsiteY13768" fmla="*/ 2745725 h 6208152"/>
              <a:gd name="connsiteX13769" fmla="*/ 6125615 w 13529165"/>
              <a:gd name="connsiteY13769" fmla="*/ 2749813 h 6208152"/>
              <a:gd name="connsiteX13770" fmla="*/ 6304229 w 13529165"/>
              <a:gd name="connsiteY13770" fmla="*/ 2745877 h 6208152"/>
              <a:gd name="connsiteX13771" fmla="*/ 6305364 w 13529165"/>
              <a:gd name="connsiteY13771" fmla="*/ 2745450 h 6208152"/>
              <a:gd name="connsiteX13772" fmla="*/ 6304632 w 13529165"/>
              <a:gd name="connsiteY13772" fmla="*/ 2717539 h 6208152"/>
              <a:gd name="connsiteX13773" fmla="*/ 6306646 w 13529165"/>
              <a:gd name="connsiteY13773" fmla="*/ 2676713 h 6208152"/>
              <a:gd name="connsiteX13774" fmla="*/ 6303386 w 13529165"/>
              <a:gd name="connsiteY13774" fmla="*/ 2653848 h 6208152"/>
              <a:gd name="connsiteX13775" fmla="*/ 6307378 w 13529165"/>
              <a:gd name="connsiteY13775" fmla="*/ 2626690 h 6208152"/>
              <a:gd name="connsiteX13776" fmla="*/ 6306499 w 13529165"/>
              <a:gd name="connsiteY13776" fmla="*/ 2625737 h 6208152"/>
              <a:gd name="connsiteX13777" fmla="*/ 6302324 w 13529165"/>
              <a:gd name="connsiteY13777" fmla="*/ 2606517 h 6208152"/>
              <a:gd name="connsiteX13778" fmla="*/ 6308624 w 13529165"/>
              <a:gd name="connsiteY13778" fmla="*/ 2587298 h 6208152"/>
              <a:gd name="connsiteX13779" fmla="*/ 6305547 w 13529165"/>
              <a:gd name="connsiteY13779" fmla="*/ 2583796 h 6208152"/>
              <a:gd name="connsiteX13780" fmla="*/ 6301812 w 13529165"/>
              <a:gd name="connsiteY13780" fmla="*/ 2497710 h 6208152"/>
              <a:gd name="connsiteX13781" fmla="*/ 6301775 w 13529165"/>
              <a:gd name="connsiteY13781" fmla="*/ 2492213 h 6208152"/>
              <a:gd name="connsiteX13782" fmla="*/ 6296684 w 13529165"/>
              <a:gd name="connsiteY13782" fmla="*/ 2490415 h 6208152"/>
              <a:gd name="connsiteX13783" fmla="*/ 6101846 w 13529165"/>
              <a:gd name="connsiteY13783" fmla="*/ 2488573 h 6208152"/>
              <a:gd name="connsiteX13784" fmla="*/ 5925063 w 13529165"/>
              <a:gd name="connsiteY13784" fmla="*/ 2489113 h 6208152"/>
              <a:gd name="connsiteX13785" fmla="*/ 5762673 w 13529165"/>
              <a:gd name="connsiteY13785" fmla="*/ 2489645 h 6208152"/>
              <a:gd name="connsiteX13786" fmla="*/ 5613394 w 13529165"/>
              <a:gd name="connsiteY13786" fmla="*/ 2488464 h 6208152"/>
              <a:gd name="connsiteX13787" fmla="*/ 5554869 w 13529165"/>
              <a:gd name="connsiteY13787" fmla="*/ 2474350 h 6208152"/>
              <a:gd name="connsiteX13788" fmla="*/ 5802410 w 13529165"/>
              <a:gd name="connsiteY13788" fmla="*/ 2458755 h 6208152"/>
              <a:gd name="connsiteX13789" fmla="*/ 11250355 w 13529165"/>
              <a:gd name="connsiteY13789" fmla="*/ 2458737 h 6208152"/>
              <a:gd name="connsiteX13790" fmla="*/ 11251536 w 13529165"/>
              <a:gd name="connsiteY13790" fmla="*/ 2458737 h 6208152"/>
              <a:gd name="connsiteX13791" fmla="*/ 11289277 w 13529165"/>
              <a:gd name="connsiteY13791" fmla="*/ 2467286 h 6208152"/>
              <a:gd name="connsiteX13792" fmla="*/ 11291949 w 13529165"/>
              <a:gd name="connsiteY13792" fmla="*/ 2473789 h 6208152"/>
              <a:gd name="connsiteX13793" fmla="*/ 11286864 w 13529165"/>
              <a:gd name="connsiteY13793" fmla="*/ 2478982 h 6208152"/>
              <a:gd name="connsiteX13794" fmla="*/ 11245367 w 13529165"/>
              <a:gd name="connsiteY13794" fmla="*/ 2487633 h 6208152"/>
              <a:gd name="connsiteX13795" fmla="*/ 11220969 w 13529165"/>
              <a:gd name="connsiteY13795" fmla="*/ 2483280 h 6208152"/>
              <a:gd name="connsiteX13796" fmla="*/ 11215369 w 13529165"/>
              <a:gd name="connsiteY13796" fmla="*/ 2469593 h 6208152"/>
              <a:gd name="connsiteX13797" fmla="*/ 11250355 w 13529165"/>
              <a:gd name="connsiteY13797" fmla="*/ 2458737 h 6208152"/>
              <a:gd name="connsiteX13798" fmla="*/ 11136618 w 13529165"/>
              <a:gd name="connsiteY13798" fmla="*/ 2458737 h 6208152"/>
              <a:gd name="connsiteX13799" fmla="*/ 11187882 w 13529165"/>
              <a:gd name="connsiteY13799" fmla="*/ 2461337 h 6208152"/>
              <a:gd name="connsiteX13800" fmla="*/ 11209585 w 13529165"/>
              <a:gd name="connsiteY13800" fmla="*/ 2475838 h 6208152"/>
              <a:gd name="connsiteX13801" fmla="*/ 11157219 w 13529165"/>
              <a:gd name="connsiteY13801" fmla="*/ 2488224 h 6208152"/>
              <a:gd name="connsiteX13802" fmla="*/ 11030747 w 13529165"/>
              <a:gd name="connsiteY13802" fmla="*/ 2499388 h 6208152"/>
              <a:gd name="connsiteX13803" fmla="*/ 11001590 w 13529165"/>
              <a:gd name="connsiteY13803" fmla="*/ 2503118 h 6208152"/>
              <a:gd name="connsiteX13804" fmla="*/ 10962058 w 13529165"/>
              <a:gd name="connsiteY13804" fmla="*/ 2498022 h 6208152"/>
              <a:gd name="connsiteX13805" fmla="*/ 10904496 w 13529165"/>
              <a:gd name="connsiteY13805" fmla="*/ 2491468 h 6208152"/>
              <a:gd name="connsiteX13806" fmla="*/ 10852149 w 13529165"/>
              <a:gd name="connsiteY13806" fmla="*/ 2504458 h 6208152"/>
              <a:gd name="connsiteX13807" fmla="*/ 10852718 w 13529165"/>
              <a:gd name="connsiteY13807" fmla="*/ 2510631 h 6208152"/>
              <a:gd name="connsiteX13808" fmla="*/ 10852332 w 13529165"/>
              <a:gd name="connsiteY13808" fmla="*/ 2540262 h 6208152"/>
              <a:gd name="connsiteX13809" fmla="*/ 10846145 w 13529165"/>
              <a:gd name="connsiteY13809" fmla="*/ 2642263 h 6208152"/>
              <a:gd name="connsiteX13810" fmla="*/ 10843868 w 13529165"/>
              <a:gd name="connsiteY13810" fmla="*/ 2708565 h 6208152"/>
              <a:gd name="connsiteX13811" fmla="*/ 10829803 w 13529165"/>
              <a:gd name="connsiteY13811" fmla="*/ 2742439 h 6208152"/>
              <a:gd name="connsiteX13812" fmla="*/ 10829785 w 13529165"/>
              <a:gd name="connsiteY13812" fmla="*/ 2742439 h 6208152"/>
              <a:gd name="connsiteX13813" fmla="*/ 10819613 w 13529165"/>
              <a:gd name="connsiteY13813" fmla="*/ 2735687 h 6208152"/>
              <a:gd name="connsiteX13814" fmla="*/ 10816216 w 13529165"/>
              <a:gd name="connsiteY13814" fmla="*/ 2604790 h 6208152"/>
              <a:gd name="connsiteX13815" fmla="*/ 10830262 w 13529165"/>
              <a:gd name="connsiteY13815" fmla="*/ 2473158 h 6208152"/>
              <a:gd name="connsiteX13816" fmla="*/ 10893112 w 13529165"/>
              <a:gd name="connsiteY13816" fmla="*/ 2461719 h 6208152"/>
              <a:gd name="connsiteX13817" fmla="*/ 10910188 w 13529165"/>
              <a:gd name="connsiteY13817" fmla="*/ 2461850 h 6208152"/>
              <a:gd name="connsiteX13818" fmla="*/ 10997128 w 13529165"/>
              <a:gd name="connsiteY13818" fmla="*/ 2462678 h 6208152"/>
              <a:gd name="connsiteX13819" fmla="*/ 11095342 w 13529165"/>
              <a:gd name="connsiteY13819" fmla="*/ 2459735 h 6208152"/>
              <a:gd name="connsiteX13820" fmla="*/ 11136618 w 13529165"/>
              <a:gd name="connsiteY13820" fmla="*/ 2458737 h 6208152"/>
              <a:gd name="connsiteX13821" fmla="*/ 10271587 w 13529165"/>
              <a:gd name="connsiteY13821" fmla="*/ 2458737 h 6208152"/>
              <a:gd name="connsiteX13822" fmla="*/ 10414640 w 13529165"/>
              <a:gd name="connsiteY13822" fmla="*/ 2459060 h 6208152"/>
              <a:gd name="connsiteX13823" fmla="*/ 10805086 w 13529165"/>
              <a:gd name="connsiteY13823" fmla="*/ 2460657 h 6208152"/>
              <a:gd name="connsiteX13824" fmla="*/ 10805159 w 13529165"/>
              <a:gd name="connsiteY13824" fmla="*/ 2492353 h 6208152"/>
              <a:gd name="connsiteX13825" fmla="*/ 10795161 w 13529165"/>
              <a:gd name="connsiteY13825" fmla="*/ 2583368 h 6208152"/>
              <a:gd name="connsiteX13826" fmla="*/ 10802193 w 13529165"/>
              <a:gd name="connsiteY13826" fmla="*/ 2603819 h 6208152"/>
              <a:gd name="connsiteX13827" fmla="*/ 10797908 w 13529165"/>
              <a:gd name="connsiteY13827" fmla="*/ 2623008 h 6208152"/>
              <a:gd name="connsiteX13828" fmla="*/ 10802193 w 13529165"/>
              <a:gd name="connsiteY13828" fmla="*/ 2649403 h 6208152"/>
              <a:gd name="connsiteX13829" fmla="*/ 10798604 w 13529165"/>
              <a:gd name="connsiteY13829" fmla="*/ 2677135 h 6208152"/>
              <a:gd name="connsiteX13830" fmla="*/ 10804427 w 13529165"/>
              <a:gd name="connsiteY13830" fmla="*/ 2689549 h 6208152"/>
              <a:gd name="connsiteX13831" fmla="*/ 10796956 w 13529165"/>
              <a:gd name="connsiteY13831" fmla="*/ 2775126 h 6208152"/>
              <a:gd name="connsiteX13832" fmla="*/ 10607537 w 13529165"/>
              <a:gd name="connsiteY13832" fmla="*/ 2782516 h 6208152"/>
              <a:gd name="connsiteX13833" fmla="*/ 10384022 w 13529165"/>
              <a:gd name="connsiteY13833" fmla="*/ 2772606 h 6208152"/>
              <a:gd name="connsiteX13834" fmla="*/ 10377540 w 13529165"/>
              <a:gd name="connsiteY13834" fmla="*/ 2775018 h 6208152"/>
              <a:gd name="connsiteX13835" fmla="*/ 10289240 w 13529165"/>
              <a:gd name="connsiteY13835" fmla="*/ 2786250 h 6208152"/>
              <a:gd name="connsiteX13836" fmla="*/ 10204419 w 13529165"/>
              <a:gd name="connsiteY13836" fmla="*/ 2790306 h 6208152"/>
              <a:gd name="connsiteX13837" fmla="*/ 10195703 w 13529165"/>
              <a:gd name="connsiteY13837" fmla="*/ 2790598 h 6208152"/>
              <a:gd name="connsiteX13838" fmla="*/ 10147213 w 13529165"/>
              <a:gd name="connsiteY13838" fmla="*/ 2788123 h 6208152"/>
              <a:gd name="connsiteX13839" fmla="*/ 10099858 w 13529165"/>
              <a:gd name="connsiteY13839" fmla="*/ 2774773 h 6208152"/>
              <a:gd name="connsiteX13840" fmla="*/ 10098357 w 13529165"/>
              <a:gd name="connsiteY13840" fmla="*/ 2766999 h 6208152"/>
              <a:gd name="connsiteX13841" fmla="*/ 10105498 w 13529165"/>
              <a:gd name="connsiteY13841" fmla="*/ 2763280 h 6208152"/>
              <a:gd name="connsiteX13842" fmla="*/ 10222365 w 13529165"/>
              <a:gd name="connsiteY13842" fmla="*/ 2757657 h 6208152"/>
              <a:gd name="connsiteX13843" fmla="*/ 10353808 w 13529165"/>
              <a:gd name="connsiteY13843" fmla="*/ 2747333 h 6208152"/>
              <a:gd name="connsiteX13844" fmla="*/ 10399990 w 13529165"/>
              <a:gd name="connsiteY13844" fmla="*/ 2745720 h 6208152"/>
              <a:gd name="connsiteX13845" fmla="*/ 10594792 w 13529165"/>
              <a:gd name="connsiteY13845" fmla="*/ 2749806 h 6208152"/>
              <a:gd name="connsiteX13846" fmla="*/ 10773407 w 13529165"/>
              <a:gd name="connsiteY13846" fmla="*/ 2745873 h 6208152"/>
              <a:gd name="connsiteX13847" fmla="*/ 10774542 w 13529165"/>
              <a:gd name="connsiteY13847" fmla="*/ 2745443 h 6208152"/>
              <a:gd name="connsiteX13848" fmla="*/ 10773809 w 13529165"/>
              <a:gd name="connsiteY13848" fmla="*/ 2717527 h 6208152"/>
              <a:gd name="connsiteX13849" fmla="*/ 10775824 w 13529165"/>
              <a:gd name="connsiteY13849" fmla="*/ 2676705 h 6208152"/>
              <a:gd name="connsiteX13850" fmla="*/ 10772564 w 13529165"/>
              <a:gd name="connsiteY13850" fmla="*/ 2653843 h 6208152"/>
              <a:gd name="connsiteX13851" fmla="*/ 10776556 w 13529165"/>
              <a:gd name="connsiteY13851" fmla="*/ 2626680 h 6208152"/>
              <a:gd name="connsiteX13852" fmla="*/ 10775677 w 13529165"/>
              <a:gd name="connsiteY13852" fmla="*/ 2625727 h 6208152"/>
              <a:gd name="connsiteX13853" fmla="*/ 10771502 w 13529165"/>
              <a:gd name="connsiteY13853" fmla="*/ 2606507 h 6208152"/>
              <a:gd name="connsiteX13854" fmla="*/ 10777801 w 13529165"/>
              <a:gd name="connsiteY13854" fmla="*/ 2587286 h 6208152"/>
              <a:gd name="connsiteX13855" fmla="*/ 10774725 w 13529165"/>
              <a:gd name="connsiteY13855" fmla="*/ 2583784 h 6208152"/>
              <a:gd name="connsiteX13856" fmla="*/ 10770989 w 13529165"/>
              <a:gd name="connsiteY13856" fmla="*/ 2497701 h 6208152"/>
              <a:gd name="connsiteX13857" fmla="*/ 10770953 w 13529165"/>
              <a:gd name="connsiteY13857" fmla="*/ 2492200 h 6208152"/>
              <a:gd name="connsiteX13858" fmla="*/ 10765862 w 13529165"/>
              <a:gd name="connsiteY13858" fmla="*/ 2490401 h 6208152"/>
              <a:gd name="connsiteX13859" fmla="*/ 10571023 w 13529165"/>
              <a:gd name="connsiteY13859" fmla="*/ 2488558 h 6208152"/>
              <a:gd name="connsiteX13860" fmla="*/ 10394240 w 13529165"/>
              <a:gd name="connsiteY13860" fmla="*/ 2489096 h 6208152"/>
              <a:gd name="connsiteX13861" fmla="*/ 10231850 w 13529165"/>
              <a:gd name="connsiteY13861" fmla="*/ 2489633 h 6208152"/>
              <a:gd name="connsiteX13862" fmla="*/ 10082572 w 13529165"/>
              <a:gd name="connsiteY13862" fmla="*/ 2488451 h 6208152"/>
              <a:gd name="connsiteX13863" fmla="*/ 10024047 w 13529165"/>
              <a:gd name="connsiteY13863" fmla="*/ 2474331 h 6208152"/>
              <a:gd name="connsiteX13864" fmla="*/ 10271587 w 13529165"/>
              <a:gd name="connsiteY13864" fmla="*/ 2458737 h 6208152"/>
              <a:gd name="connsiteX13865" fmla="*/ 4278057 w 13529165"/>
              <a:gd name="connsiteY13865" fmla="*/ 2457898 h 6208152"/>
              <a:gd name="connsiteX13866" fmla="*/ 4288818 w 13529165"/>
              <a:gd name="connsiteY13866" fmla="*/ 2463581 h 6208152"/>
              <a:gd name="connsiteX13867" fmla="*/ 4290095 w 13529165"/>
              <a:gd name="connsiteY13867" fmla="*/ 2465179 h 6208152"/>
              <a:gd name="connsiteX13868" fmla="*/ 4300512 w 13529165"/>
              <a:gd name="connsiteY13868" fmla="*/ 2458411 h 6208152"/>
              <a:gd name="connsiteX13869" fmla="*/ 4312542 w 13529165"/>
              <a:gd name="connsiteY13869" fmla="*/ 2474972 h 6208152"/>
              <a:gd name="connsiteX13870" fmla="*/ 4308320 w 13529165"/>
              <a:gd name="connsiteY13870" fmla="*/ 2490797 h 6208152"/>
              <a:gd name="connsiteX13871" fmla="*/ 4294461 w 13529165"/>
              <a:gd name="connsiteY13871" fmla="*/ 2492886 h 6208152"/>
              <a:gd name="connsiteX13872" fmla="*/ 4294675 w 13529165"/>
              <a:gd name="connsiteY13872" fmla="*/ 2527075 h 6208152"/>
              <a:gd name="connsiteX13873" fmla="*/ 4293801 w 13529165"/>
              <a:gd name="connsiteY13873" fmla="*/ 2576654 h 6208152"/>
              <a:gd name="connsiteX13874" fmla="*/ 4294177 w 13529165"/>
              <a:gd name="connsiteY13874" fmla="*/ 2574965 h 6208152"/>
              <a:gd name="connsiteX13875" fmla="*/ 4305707 w 13529165"/>
              <a:gd name="connsiteY13875" fmla="*/ 2564117 h 6208152"/>
              <a:gd name="connsiteX13876" fmla="*/ 4317678 w 13529165"/>
              <a:gd name="connsiteY13876" fmla="*/ 2584840 h 6208152"/>
              <a:gd name="connsiteX13877" fmla="*/ 4313370 w 13529165"/>
              <a:gd name="connsiteY13877" fmla="*/ 2604358 h 6208152"/>
              <a:gd name="connsiteX13878" fmla="*/ 4310299 w 13529165"/>
              <a:gd name="connsiteY13878" fmla="*/ 2607463 h 6208152"/>
              <a:gd name="connsiteX13879" fmla="*/ 4305619 w 13529165"/>
              <a:gd name="connsiteY13879" fmla="*/ 2607614 h 6208152"/>
              <a:gd name="connsiteX13880" fmla="*/ 4294789 w 13529165"/>
              <a:gd name="connsiteY13880" fmla="*/ 2599463 h 6208152"/>
              <a:gd name="connsiteX13881" fmla="*/ 4293381 w 13529165"/>
              <a:gd name="connsiteY13881" fmla="*/ 2579100 h 6208152"/>
              <a:gd name="connsiteX13882" fmla="*/ 4272867 w 13529165"/>
              <a:gd name="connsiteY13882" fmla="*/ 2579655 h 6208152"/>
              <a:gd name="connsiteX13883" fmla="*/ 4268966 w 13529165"/>
              <a:gd name="connsiteY13883" fmla="*/ 2525104 h 6208152"/>
              <a:gd name="connsiteX13884" fmla="*/ 4269802 w 13529165"/>
              <a:gd name="connsiteY13884" fmla="*/ 2461504 h 6208152"/>
              <a:gd name="connsiteX13885" fmla="*/ 4272903 w 13529165"/>
              <a:gd name="connsiteY13885" fmla="*/ 2458163 h 6208152"/>
              <a:gd name="connsiteX13886" fmla="*/ 8746842 w 13529165"/>
              <a:gd name="connsiteY13886" fmla="*/ 2457875 h 6208152"/>
              <a:gd name="connsiteX13887" fmla="*/ 8757608 w 13529165"/>
              <a:gd name="connsiteY13887" fmla="*/ 2463558 h 6208152"/>
              <a:gd name="connsiteX13888" fmla="*/ 8758885 w 13529165"/>
              <a:gd name="connsiteY13888" fmla="*/ 2465158 h 6208152"/>
              <a:gd name="connsiteX13889" fmla="*/ 8769302 w 13529165"/>
              <a:gd name="connsiteY13889" fmla="*/ 2458383 h 6208152"/>
              <a:gd name="connsiteX13890" fmla="*/ 8781336 w 13529165"/>
              <a:gd name="connsiteY13890" fmla="*/ 2474947 h 6208152"/>
              <a:gd name="connsiteX13891" fmla="*/ 8777112 w 13529165"/>
              <a:gd name="connsiteY13891" fmla="*/ 2490776 h 6208152"/>
              <a:gd name="connsiteX13892" fmla="*/ 8763251 w 13529165"/>
              <a:gd name="connsiteY13892" fmla="*/ 2492865 h 6208152"/>
              <a:gd name="connsiteX13893" fmla="*/ 8763465 w 13529165"/>
              <a:gd name="connsiteY13893" fmla="*/ 2527057 h 6208152"/>
              <a:gd name="connsiteX13894" fmla="*/ 8762588 w 13529165"/>
              <a:gd name="connsiteY13894" fmla="*/ 2576637 h 6208152"/>
              <a:gd name="connsiteX13895" fmla="*/ 8762966 w 13529165"/>
              <a:gd name="connsiteY13895" fmla="*/ 2574944 h 6208152"/>
              <a:gd name="connsiteX13896" fmla="*/ 8774499 w 13529165"/>
              <a:gd name="connsiteY13896" fmla="*/ 2564101 h 6208152"/>
              <a:gd name="connsiteX13897" fmla="*/ 8786473 w 13529165"/>
              <a:gd name="connsiteY13897" fmla="*/ 2584821 h 6208152"/>
              <a:gd name="connsiteX13898" fmla="*/ 8782163 w 13529165"/>
              <a:gd name="connsiteY13898" fmla="*/ 2604342 h 6208152"/>
              <a:gd name="connsiteX13899" fmla="*/ 8779091 w 13529165"/>
              <a:gd name="connsiteY13899" fmla="*/ 2607448 h 6208152"/>
              <a:gd name="connsiteX13900" fmla="*/ 8774411 w 13529165"/>
              <a:gd name="connsiteY13900" fmla="*/ 2607599 h 6208152"/>
              <a:gd name="connsiteX13901" fmla="*/ 8763578 w 13529165"/>
              <a:gd name="connsiteY13901" fmla="*/ 2599447 h 6208152"/>
              <a:gd name="connsiteX13902" fmla="*/ 8762171 w 13529165"/>
              <a:gd name="connsiteY13902" fmla="*/ 2579084 h 6208152"/>
              <a:gd name="connsiteX13903" fmla="*/ 8741650 w 13529165"/>
              <a:gd name="connsiteY13903" fmla="*/ 2579638 h 6208152"/>
              <a:gd name="connsiteX13904" fmla="*/ 8737748 w 13529165"/>
              <a:gd name="connsiteY13904" fmla="*/ 2525085 h 6208152"/>
              <a:gd name="connsiteX13905" fmla="*/ 8738585 w 13529165"/>
              <a:gd name="connsiteY13905" fmla="*/ 2461483 h 6208152"/>
              <a:gd name="connsiteX13906" fmla="*/ 8741687 w 13529165"/>
              <a:gd name="connsiteY13906" fmla="*/ 2458142 h 6208152"/>
              <a:gd name="connsiteX13907" fmla="*/ 1928503 w 13529165"/>
              <a:gd name="connsiteY13907" fmla="*/ 2454717 h 6208152"/>
              <a:gd name="connsiteX13908" fmla="*/ 1927774 w 13529165"/>
              <a:gd name="connsiteY13908" fmla="*/ 2458617 h 6208152"/>
              <a:gd name="connsiteX13909" fmla="*/ 1930406 w 13529165"/>
              <a:gd name="connsiteY13909" fmla="*/ 2459168 h 6208152"/>
              <a:gd name="connsiteX13910" fmla="*/ 1928503 w 13529165"/>
              <a:gd name="connsiteY13910" fmla="*/ 2454820 h 6208152"/>
              <a:gd name="connsiteX13911" fmla="*/ 1928503 w 13529165"/>
              <a:gd name="connsiteY13911" fmla="*/ 2454717 h 6208152"/>
              <a:gd name="connsiteX13912" fmla="*/ 7483367 w 13529165"/>
              <a:gd name="connsiteY13912" fmla="*/ 2454704 h 6208152"/>
              <a:gd name="connsiteX13913" fmla="*/ 7482638 w 13529165"/>
              <a:gd name="connsiteY13913" fmla="*/ 2458601 h 6208152"/>
              <a:gd name="connsiteX13914" fmla="*/ 7485269 w 13529165"/>
              <a:gd name="connsiteY13914" fmla="*/ 2459151 h 6208152"/>
              <a:gd name="connsiteX13915" fmla="*/ 7483367 w 13529165"/>
              <a:gd name="connsiteY13915" fmla="*/ 2454807 h 6208152"/>
              <a:gd name="connsiteX13916" fmla="*/ 7483367 w 13529165"/>
              <a:gd name="connsiteY13916" fmla="*/ 2454704 h 6208152"/>
              <a:gd name="connsiteX13917" fmla="*/ 11952546 w 13529165"/>
              <a:gd name="connsiteY13917" fmla="*/ 2454682 h 6208152"/>
              <a:gd name="connsiteX13918" fmla="*/ 11951817 w 13529165"/>
              <a:gd name="connsiteY13918" fmla="*/ 2458584 h 6208152"/>
              <a:gd name="connsiteX13919" fmla="*/ 11954448 w 13529165"/>
              <a:gd name="connsiteY13919" fmla="*/ 2459134 h 6208152"/>
              <a:gd name="connsiteX13920" fmla="*/ 11952546 w 13529165"/>
              <a:gd name="connsiteY13920" fmla="*/ 2454785 h 6208152"/>
              <a:gd name="connsiteX13921" fmla="*/ 11952546 w 13529165"/>
              <a:gd name="connsiteY13921" fmla="*/ 2454682 h 6208152"/>
              <a:gd name="connsiteX13922" fmla="*/ 4246598 w 13529165"/>
              <a:gd name="connsiteY13922" fmla="*/ 2452794 h 6208152"/>
              <a:gd name="connsiteX13923" fmla="*/ 4244296 w 13529165"/>
              <a:gd name="connsiteY13923" fmla="*/ 2454733 h 6208152"/>
              <a:gd name="connsiteX13924" fmla="*/ 4246892 w 13529165"/>
              <a:gd name="connsiteY13924" fmla="*/ 2456370 h 6208152"/>
              <a:gd name="connsiteX13925" fmla="*/ 4247007 w 13529165"/>
              <a:gd name="connsiteY13925" fmla="*/ 2455240 h 6208152"/>
              <a:gd name="connsiteX13926" fmla="*/ 4246598 w 13529165"/>
              <a:gd name="connsiteY13926" fmla="*/ 2452794 h 6208152"/>
              <a:gd name="connsiteX13927" fmla="*/ 8715373 w 13529165"/>
              <a:gd name="connsiteY13927" fmla="*/ 2452770 h 6208152"/>
              <a:gd name="connsiteX13928" fmla="*/ 8713073 w 13529165"/>
              <a:gd name="connsiteY13928" fmla="*/ 2454708 h 6208152"/>
              <a:gd name="connsiteX13929" fmla="*/ 8715668 w 13529165"/>
              <a:gd name="connsiteY13929" fmla="*/ 2456344 h 6208152"/>
              <a:gd name="connsiteX13930" fmla="*/ 8715785 w 13529165"/>
              <a:gd name="connsiteY13930" fmla="*/ 2455213 h 6208152"/>
              <a:gd name="connsiteX13931" fmla="*/ 8715373 w 13529165"/>
              <a:gd name="connsiteY13931" fmla="*/ 2452770 h 6208152"/>
              <a:gd name="connsiteX13932" fmla="*/ 1451577 w 13529165"/>
              <a:gd name="connsiteY13932" fmla="*/ 2451766 h 6208152"/>
              <a:gd name="connsiteX13933" fmla="*/ 1483261 w 13529165"/>
              <a:gd name="connsiteY13933" fmla="*/ 2460906 h 6208152"/>
              <a:gd name="connsiteX13934" fmla="*/ 1484766 w 13529165"/>
              <a:gd name="connsiteY13934" fmla="*/ 2459290 h 6208152"/>
              <a:gd name="connsiteX13935" fmla="*/ 1517908 w 13529165"/>
              <a:gd name="connsiteY13935" fmla="*/ 2453391 h 6208152"/>
              <a:gd name="connsiteX13936" fmla="*/ 1524217 w 13529165"/>
              <a:gd name="connsiteY13936" fmla="*/ 2453473 h 6208152"/>
              <a:gd name="connsiteX13937" fmla="*/ 1559120 w 13529165"/>
              <a:gd name="connsiteY13937" fmla="*/ 2465085 h 6208152"/>
              <a:gd name="connsiteX13938" fmla="*/ 1552737 w 13529165"/>
              <a:gd name="connsiteY13938" fmla="*/ 2478530 h 6208152"/>
              <a:gd name="connsiteX13939" fmla="*/ 1523063 w 13529165"/>
              <a:gd name="connsiteY13939" fmla="*/ 2483290 h 6208152"/>
              <a:gd name="connsiteX13940" fmla="*/ 1483195 w 13529165"/>
              <a:gd name="connsiteY13940" fmla="*/ 2473664 h 6208152"/>
              <a:gd name="connsiteX13941" fmla="*/ 1448581 w 13529165"/>
              <a:gd name="connsiteY13941" fmla="*/ 2482547 h 6208152"/>
              <a:gd name="connsiteX13942" fmla="*/ 1416532 w 13529165"/>
              <a:gd name="connsiteY13942" fmla="*/ 2473406 h 6208152"/>
              <a:gd name="connsiteX13943" fmla="*/ 1416646 w 13529165"/>
              <a:gd name="connsiteY13943" fmla="*/ 2461861 h 6208152"/>
              <a:gd name="connsiteX13944" fmla="*/ 1451577 w 13529165"/>
              <a:gd name="connsiteY13944" fmla="*/ 2451766 h 6208152"/>
              <a:gd name="connsiteX13945" fmla="*/ 7006452 w 13529165"/>
              <a:gd name="connsiteY13945" fmla="*/ 2451752 h 6208152"/>
              <a:gd name="connsiteX13946" fmla="*/ 7038137 w 13529165"/>
              <a:gd name="connsiteY13946" fmla="*/ 2460883 h 6208152"/>
              <a:gd name="connsiteX13947" fmla="*/ 7039641 w 13529165"/>
              <a:gd name="connsiteY13947" fmla="*/ 2459281 h 6208152"/>
              <a:gd name="connsiteX13948" fmla="*/ 7072784 w 13529165"/>
              <a:gd name="connsiteY13948" fmla="*/ 2453373 h 6208152"/>
              <a:gd name="connsiteX13949" fmla="*/ 7079092 w 13529165"/>
              <a:gd name="connsiteY13949" fmla="*/ 2453455 h 6208152"/>
              <a:gd name="connsiteX13950" fmla="*/ 7113996 w 13529165"/>
              <a:gd name="connsiteY13950" fmla="*/ 2465068 h 6208152"/>
              <a:gd name="connsiteX13951" fmla="*/ 7107613 w 13529165"/>
              <a:gd name="connsiteY13951" fmla="*/ 2478509 h 6208152"/>
              <a:gd name="connsiteX13952" fmla="*/ 7077939 w 13529165"/>
              <a:gd name="connsiteY13952" fmla="*/ 2483271 h 6208152"/>
              <a:gd name="connsiteX13953" fmla="*/ 7038069 w 13529165"/>
              <a:gd name="connsiteY13953" fmla="*/ 2473647 h 6208152"/>
              <a:gd name="connsiteX13954" fmla="*/ 7003456 w 13529165"/>
              <a:gd name="connsiteY13954" fmla="*/ 2482526 h 6208152"/>
              <a:gd name="connsiteX13955" fmla="*/ 6971407 w 13529165"/>
              <a:gd name="connsiteY13955" fmla="*/ 2473387 h 6208152"/>
              <a:gd name="connsiteX13956" fmla="*/ 6971522 w 13529165"/>
              <a:gd name="connsiteY13956" fmla="*/ 2461846 h 6208152"/>
              <a:gd name="connsiteX13957" fmla="*/ 7006452 w 13529165"/>
              <a:gd name="connsiteY13957" fmla="*/ 2451752 h 6208152"/>
              <a:gd name="connsiteX13958" fmla="*/ 11475631 w 13529165"/>
              <a:gd name="connsiteY13958" fmla="*/ 2451731 h 6208152"/>
              <a:gd name="connsiteX13959" fmla="*/ 11507316 w 13529165"/>
              <a:gd name="connsiteY13959" fmla="*/ 2460873 h 6208152"/>
              <a:gd name="connsiteX13960" fmla="*/ 11508820 w 13529165"/>
              <a:gd name="connsiteY13960" fmla="*/ 2459263 h 6208152"/>
              <a:gd name="connsiteX13961" fmla="*/ 11541962 w 13529165"/>
              <a:gd name="connsiteY13961" fmla="*/ 2453354 h 6208152"/>
              <a:gd name="connsiteX13962" fmla="*/ 11548271 w 13529165"/>
              <a:gd name="connsiteY13962" fmla="*/ 2453435 h 6208152"/>
              <a:gd name="connsiteX13963" fmla="*/ 11583174 w 13529165"/>
              <a:gd name="connsiteY13963" fmla="*/ 2465052 h 6208152"/>
              <a:gd name="connsiteX13964" fmla="*/ 11576792 w 13529165"/>
              <a:gd name="connsiteY13964" fmla="*/ 2478488 h 6208152"/>
              <a:gd name="connsiteX13965" fmla="*/ 11547117 w 13529165"/>
              <a:gd name="connsiteY13965" fmla="*/ 2483254 h 6208152"/>
              <a:gd name="connsiteX13966" fmla="*/ 11507248 w 13529165"/>
              <a:gd name="connsiteY13966" fmla="*/ 2473625 h 6208152"/>
              <a:gd name="connsiteX13967" fmla="*/ 11472635 w 13529165"/>
              <a:gd name="connsiteY13967" fmla="*/ 2482517 h 6208152"/>
              <a:gd name="connsiteX13968" fmla="*/ 11440586 w 13529165"/>
              <a:gd name="connsiteY13968" fmla="*/ 2473368 h 6208152"/>
              <a:gd name="connsiteX13969" fmla="*/ 11440700 w 13529165"/>
              <a:gd name="connsiteY13969" fmla="*/ 2461826 h 6208152"/>
              <a:gd name="connsiteX13970" fmla="*/ 11475631 w 13529165"/>
              <a:gd name="connsiteY13970" fmla="*/ 2451731 h 6208152"/>
              <a:gd name="connsiteX13971" fmla="*/ 1934653 w 13529165"/>
              <a:gd name="connsiteY13971" fmla="*/ 2450407 h 6208152"/>
              <a:gd name="connsiteX13972" fmla="*/ 1933924 w 13529165"/>
              <a:gd name="connsiteY13972" fmla="*/ 2450509 h 6208152"/>
              <a:gd name="connsiteX13973" fmla="*/ 1937219 w 13529165"/>
              <a:gd name="connsiteY13973" fmla="*/ 2454820 h 6208152"/>
              <a:gd name="connsiteX13974" fmla="*/ 1937792 w 13529165"/>
              <a:gd name="connsiteY13974" fmla="*/ 2456245 h 6208152"/>
              <a:gd name="connsiteX13975" fmla="*/ 1939026 w 13529165"/>
              <a:gd name="connsiteY13975" fmla="*/ 2454270 h 6208152"/>
              <a:gd name="connsiteX13976" fmla="*/ 1934653 w 13529165"/>
              <a:gd name="connsiteY13976" fmla="*/ 2450407 h 6208152"/>
              <a:gd name="connsiteX13977" fmla="*/ 7489517 w 13529165"/>
              <a:gd name="connsiteY13977" fmla="*/ 2450390 h 6208152"/>
              <a:gd name="connsiteX13978" fmla="*/ 7488788 w 13529165"/>
              <a:gd name="connsiteY13978" fmla="*/ 2450492 h 6208152"/>
              <a:gd name="connsiteX13979" fmla="*/ 7492085 w 13529165"/>
              <a:gd name="connsiteY13979" fmla="*/ 2454807 h 6208152"/>
              <a:gd name="connsiteX13980" fmla="*/ 7492656 w 13529165"/>
              <a:gd name="connsiteY13980" fmla="*/ 2456234 h 6208152"/>
              <a:gd name="connsiteX13981" fmla="*/ 7493892 w 13529165"/>
              <a:gd name="connsiteY13981" fmla="*/ 2454254 h 6208152"/>
              <a:gd name="connsiteX13982" fmla="*/ 7489517 w 13529165"/>
              <a:gd name="connsiteY13982" fmla="*/ 2450390 h 6208152"/>
              <a:gd name="connsiteX13983" fmla="*/ 11958696 w 13529165"/>
              <a:gd name="connsiteY13983" fmla="*/ 2450367 h 6208152"/>
              <a:gd name="connsiteX13984" fmla="*/ 11957967 w 13529165"/>
              <a:gd name="connsiteY13984" fmla="*/ 2450471 h 6208152"/>
              <a:gd name="connsiteX13985" fmla="*/ 11961264 w 13529165"/>
              <a:gd name="connsiteY13985" fmla="*/ 2454785 h 6208152"/>
              <a:gd name="connsiteX13986" fmla="*/ 11961834 w 13529165"/>
              <a:gd name="connsiteY13986" fmla="*/ 2456211 h 6208152"/>
              <a:gd name="connsiteX13987" fmla="*/ 11963071 w 13529165"/>
              <a:gd name="connsiteY13987" fmla="*/ 2454235 h 6208152"/>
              <a:gd name="connsiteX13988" fmla="*/ 11958696 w 13529165"/>
              <a:gd name="connsiteY13988" fmla="*/ 2450367 h 6208152"/>
              <a:gd name="connsiteX13989" fmla="*/ 4240730 w 13529165"/>
              <a:gd name="connsiteY13989" fmla="*/ 2446781 h 6208152"/>
              <a:gd name="connsiteX13990" fmla="*/ 4241247 w 13529165"/>
              <a:gd name="connsiteY13990" fmla="*/ 2450128 h 6208152"/>
              <a:gd name="connsiteX13991" fmla="*/ 4244207 w 13529165"/>
              <a:gd name="connsiteY13991" fmla="*/ 2448735 h 6208152"/>
              <a:gd name="connsiteX13992" fmla="*/ 4244232 w 13529165"/>
              <a:gd name="connsiteY13992" fmla="*/ 2448727 h 6208152"/>
              <a:gd name="connsiteX13993" fmla="*/ 4240730 w 13529165"/>
              <a:gd name="connsiteY13993" fmla="*/ 2446781 h 6208152"/>
              <a:gd name="connsiteX13994" fmla="*/ 8709506 w 13529165"/>
              <a:gd name="connsiteY13994" fmla="*/ 2446758 h 6208152"/>
              <a:gd name="connsiteX13995" fmla="*/ 8710023 w 13529165"/>
              <a:gd name="connsiteY13995" fmla="*/ 2450106 h 6208152"/>
              <a:gd name="connsiteX13996" fmla="*/ 8712985 w 13529165"/>
              <a:gd name="connsiteY13996" fmla="*/ 2448709 h 6208152"/>
              <a:gd name="connsiteX13997" fmla="*/ 8713006 w 13529165"/>
              <a:gd name="connsiteY13997" fmla="*/ 2448702 h 6208152"/>
              <a:gd name="connsiteX13998" fmla="*/ 8709506 w 13529165"/>
              <a:gd name="connsiteY13998" fmla="*/ 2446758 h 6208152"/>
              <a:gd name="connsiteX13999" fmla="*/ 4573118 w 13529165"/>
              <a:gd name="connsiteY13999" fmla="*/ 2443878 h 6208152"/>
              <a:gd name="connsiteX14000" fmla="*/ 4572720 w 13529165"/>
              <a:gd name="connsiteY14000" fmla="*/ 2443926 h 6208152"/>
              <a:gd name="connsiteX14001" fmla="*/ 4573070 w 13529165"/>
              <a:gd name="connsiteY14001" fmla="*/ 2444231 h 6208152"/>
              <a:gd name="connsiteX14002" fmla="*/ 4573118 w 13529165"/>
              <a:gd name="connsiteY14002" fmla="*/ 2443878 h 6208152"/>
              <a:gd name="connsiteX14003" fmla="*/ 9042007 w 13529165"/>
              <a:gd name="connsiteY14003" fmla="*/ 2443854 h 6208152"/>
              <a:gd name="connsiteX14004" fmla="*/ 9041609 w 13529165"/>
              <a:gd name="connsiteY14004" fmla="*/ 2443901 h 6208152"/>
              <a:gd name="connsiteX14005" fmla="*/ 9041958 w 13529165"/>
              <a:gd name="connsiteY14005" fmla="*/ 2444208 h 6208152"/>
              <a:gd name="connsiteX14006" fmla="*/ 9042007 w 13529165"/>
              <a:gd name="connsiteY14006" fmla="*/ 2443854 h 6208152"/>
              <a:gd name="connsiteX14007" fmla="*/ 4544057 w 13529165"/>
              <a:gd name="connsiteY14007" fmla="*/ 2443294 h 6208152"/>
              <a:gd name="connsiteX14008" fmla="*/ 4539666 w 13529165"/>
              <a:gd name="connsiteY14008" fmla="*/ 2447088 h 6208152"/>
              <a:gd name="connsiteX14009" fmla="*/ 4538318 w 13529165"/>
              <a:gd name="connsiteY14009" fmla="*/ 2447653 h 6208152"/>
              <a:gd name="connsiteX14010" fmla="*/ 4539827 w 13529165"/>
              <a:gd name="connsiteY14010" fmla="*/ 2448460 h 6208152"/>
              <a:gd name="connsiteX14011" fmla="*/ 4544334 w 13529165"/>
              <a:gd name="connsiteY14011" fmla="*/ 2444428 h 6208152"/>
              <a:gd name="connsiteX14012" fmla="*/ 4544057 w 13529165"/>
              <a:gd name="connsiteY14012" fmla="*/ 2443294 h 6208152"/>
              <a:gd name="connsiteX14013" fmla="*/ 9012938 w 13529165"/>
              <a:gd name="connsiteY14013" fmla="*/ 2443270 h 6208152"/>
              <a:gd name="connsiteX14014" fmla="*/ 9008544 w 13529165"/>
              <a:gd name="connsiteY14014" fmla="*/ 2447064 h 6208152"/>
              <a:gd name="connsiteX14015" fmla="*/ 9007195 w 13529165"/>
              <a:gd name="connsiteY14015" fmla="*/ 2447628 h 6208152"/>
              <a:gd name="connsiteX14016" fmla="*/ 9008706 w 13529165"/>
              <a:gd name="connsiteY14016" fmla="*/ 2448435 h 6208152"/>
              <a:gd name="connsiteX14017" fmla="*/ 9013214 w 13529165"/>
              <a:gd name="connsiteY14017" fmla="*/ 2444404 h 6208152"/>
              <a:gd name="connsiteX14018" fmla="*/ 9012938 w 13529165"/>
              <a:gd name="connsiteY14018" fmla="*/ 2443270 h 6208152"/>
              <a:gd name="connsiteX14019" fmla="*/ 2108089 w 13529165"/>
              <a:gd name="connsiteY14019" fmla="*/ 2437757 h 6208152"/>
              <a:gd name="connsiteX14020" fmla="*/ 2124256 w 13529165"/>
              <a:gd name="connsiteY14020" fmla="*/ 2451066 h 6208152"/>
              <a:gd name="connsiteX14021" fmla="*/ 2102368 w 13529165"/>
              <a:gd name="connsiteY14021" fmla="*/ 2466650 h 6208152"/>
              <a:gd name="connsiteX14022" fmla="*/ 2080483 w 13529165"/>
              <a:gd name="connsiteY14022" fmla="*/ 2454168 h 6208152"/>
              <a:gd name="connsiteX14023" fmla="*/ 2099649 w 13529165"/>
              <a:gd name="connsiteY14023" fmla="*/ 2438940 h 6208152"/>
              <a:gd name="connsiteX14024" fmla="*/ 2108089 w 13529165"/>
              <a:gd name="connsiteY14024" fmla="*/ 2437757 h 6208152"/>
              <a:gd name="connsiteX14025" fmla="*/ 7662958 w 13529165"/>
              <a:gd name="connsiteY14025" fmla="*/ 2437741 h 6208152"/>
              <a:gd name="connsiteX14026" fmla="*/ 7679130 w 13529165"/>
              <a:gd name="connsiteY14026" fmla="*/ 2451050 h 6208152"/>
              <a:gd name="connsiteX14027" fmla="*/ 7657236 w 13529165"/>
              <a:gd name="connsiteY14027" fmla="*/ 2466635 h 6208152"/>
              <a:gd name="connsiteX14028" fmla="*/ 7635349 w 13529165"/>
              <a:gd name="connsiteY14028" fmla="*/ 2454155 h 6208152"/>
              <a:gd name="connsiteX14029" fmla="*/ 7654514 w 13529165"/>
              <a:gd name="connsiteY14029" fmla="*/ 2438924 h 6208152"/>
              <a:gd name="connsiteX14030" fmla="*/ 7662958 w 13529165"/>
              <a:gd name="connsiteY14030" fmla="*/ 2437741 h 6208152"/>
              <a:gd name="connsiteX14031" fmla="*/ 12132135 w 13529165"/>
              <a:gd name="connsiteY14031" fmla="*/ 2437723 h 6208152"/>
              <a:gd name="connsiteX14032" fmla="*/ 12148308 w 13529165"/>
              <a:gd name="connsiteY14032" fmla="*/ 2451031 h 6208152"/>
              <a:gd name="connsiteX14033" fmla="*/ 12126413 w 13529165"/>
              <a:gd name="connsiteY14033" fmla="*/ 2466618 h 6208152"/>
              <a:gd name="connsiteX14034" fmla="*/ 12104527 w 13529165"/>
              <a:gd name="connsiteY14034" fmla="*/ 2454134 h 6208152"/>
              <a:gd name="connsiteX14035" fmla="*/ 12123691 w 13529165"/>
              <a:gd name="connsiteY14035" fmla="*/ 2438907 h 6208152"/>
              <a:gd name="connsiteX14036" fmla="*/ 12132135 w 13529165"/>
              <a:gd name="connsiteY14036" fmla="*/ 2437723 h 6208152"/>
              <a:gd name="connsiteX14037" fmla="*/ 4536758 w 13529165"/>
              <a:gd name="connsiteY14037" fmla="*/ 2437669 h 6208152"/>
              <a:gd name="connsiteX14038" fmla="*/ 4535645 w 13529165"/>
              <a:gd name="connsiteY14038" fmla="*/ 2437757 h 6208152"/>
              <a:gd name="connsiteX14039" fmla="*/ 4536514 w 13529165"/>
              <a:gd name="connsiteY14039" fmla="*/ 2439207 h 6208152"/>
              <a:gd name="connsiteX14040" fmla="*/ 4539122 w 13529165"/>
              <a:gd name="connsiteY14040" fmla="*/ 2438158 h 6208152"/>
              <a:gd name="connsiteX14041" fmla="*/ 4536758 w 13529165"/>
              <a:gd name="connsiteY14041" fmla="*/ 2437669 h 6208152"/>
              <a:gd name="connsiteX14042" fmla="*/ 9005636 w 13529165"/>
              <a:gd name="connsiteY14042" fmla="*/ 2437645 h 6208152"/>
              <a:gd name="connsiteX14043" fmla="*/ 9004523 w 13529165"/>
              <a:gd name="connsiteY14043" fmla="*/ 2437733 h 6208152"/>
              <a:gd name="connsiteX14044" fmla="*/ 9005392 w 13529165"/>
              <a:gd name="connsiteY14044" fmla="*/ 2439184 h 6208152"/>
              <a:gd name="connsiteX14045" fmla="*/ 9007999 w 13529165"/>
              <a:gd name="connsiteY14045" fmla="*/ 2438134 h 6208152"/>
              <a:gd name="connsiteX14046" fmla="*/ 9005636 w 13529165"/>
              <a:gd name="connsiteY14046" fmla="*/ 2437645 h 6208152"/>
              <a:gd name="connsiteX14047" fmla="*/ 1200887 w 13529165"/>
              <a:gd name="connsiteY14047" fmla="*/ 2435719 h 6208152"/>
              <a:gd name="connsiteX14048" fmla="*/ 1198802 w 13529165"/>
              <a:gd name="connsiteY14048" fmla="*/ 2435859 h 6208152"/>
              <a:gd name="connsiteX14049" fmla="*/ 1194686 w 13529165"/>
              <a:gd name="connsiteY14049" fmla="*/ 2435752 h 6208152"/>
              <a:gd name="connsiteX14050" fmla="*/ 1197359 w 13529165"/>
              <a:gd name="connsiteY14050" fmla="*/ 2441048 h 6208152"/>
              <a:gd name="connsiteX14051" fmla="*/ 1198749 w 13529165"/>
              <a:gd name="connsiteY14051" fmla="*/ 2439928 h 6208152"/>
              <a:gd name="connsiteX14052" fmla="*/ 1200887 w 13529165"/>
              <a:gd name="connsiteY14052" fmla="*/ 2435719 h 6208152"/>
              <a:gd name="connsiteX14053" fmla="*/ 6755760 w 13529165"/>
              <a:gd name="connsiteY14053" fmla="*/ 2435704 h 6208152"/>
              <a:gd name="connsiteX14054" fmla="*/ 6753675 w 13529165"/>
              <a:gd name="connsiteY14054" fmla="*/ 2435844 h 6208152"/>
              <a:gd name="connsiteX14055" fmla="*/ 6749559 w 13529165"/>
              <a:gd name="connsiteY14055" fmla="*/ 2435735 h 6208152"/>
              <a:gd name="connsiteX14056" fmla="*/ 6752232 w 13529165"/>
              <a:gd name="connsiteY14056" fmla="*/ 2441032 h 6208152"/>
              <a:gd name="connsiteX14057" fmla="*/ 6753622 w 13529165"/>
              <a:gd name="connsiteY14057" fmla="*/ 2439913 h 6208152"/>
              <a:gd name="connsiteX14058" fmla="*/ 6755760 w 13529165"/>
              <a:gd name="connsiteY14058" fmla="*/ 2435704 h 6208152"/>
              <a:gd name="connsiteX14059" fmla="*/ 11225167 w 13529165"/>
              <a:gd name="connsiteY14059" fmla="*/ 2435687 h 6208152"/>
              <a:gd name="connsiteX14060" fmla="*/ 11223084 w 13529165"/>
              <a:gd name="connsiteY14060" fmla="*/ 2435827 h 6208152"/>
              <a:gd name="connsiteX14061" fmla="*/ 11218970 w 13529165"/>
              <a:gd name="connsiteY14061" fmla="*/ 2435718 h 6208152"/>
              <a:gd name="connsiteX14062" fmla="*/ 11221641 w 13529165"/>
              <a:gd name="connsiteY14062" fmla="*/ 2441013 h 6208152"/>
              <a:gd name="connsiteX14063" fmla="*/ 11223030 w 13529165"/>
              <a:gd name="connsiteY14063" fmla="*/ 2439894 h 6208152"/>
              <a:gd name="connsiteX14064" fmla="*/ 11225167 w 13529165"/>
              <a:gd name="connsiteY14064" fmla="*/ 2435687 h 6208152"/>
              <a:gd name="connsiteX14065" fmla="*/ 4222728 w 13529165"/>
              <a:gd name="connsiteY14065" fmla="*/ 2435125 h 6208152"/>
              <a:gd name="connsiteX14066" fmla="*/ 4235597 w 13529165"/>
              <a:gd name="connsiteY14066" fmla="*/ 2441463 h 6208152"/>
              <a:gd name="connsiteX14067" fmla="*/ 4240341 w 13529165"/>
              <a:gd name="connsiteY14067" fmla="*/ 2439197 h 6208152"/>
              <a:gd name="connsiteX14068" fmla="*/ 4250463 w 13529165"/>
              <a:gd name="connsiteY14068" fmla="*/ 2436558 h 6208152"/>
              <a:gd name="connsiteX14069" fmla="*/ 4260727 w 13529165"/>
              <a:gd name="connsiteY14069" fmla="*/ 2443048 h 6208152"/>
              <a:gd name="connsiteX14070" fmla="*/ 4255018 w 13529165"/>
              <a:gd name="connsiteY14070" fmla="*/ 2459130 h 6208152"/>
              <a:gd name="connsiteX14071" fmla="*/ 4231566 w 13529165"/>
              <a:gd name="connsiteY14071" fmla="*/ 2464906 h 6208152"/>
              <a:gd name="connsiteX14072" fmla="*/ 4222728 w 13529165"/>
              <a:gd name="connsiteY14072" fmla="*/ 2467528 h 6208152"/>
              <a:gd name="connsiteX14073" fmla="*/ 4206488 w 13529165"/>
              <a:gd name="connsiteY14073" fmla="*/ 2451326 h 6208152"/>
              <a:gd name="connsiteX14074" fmla="*/ 4222728 w 13529165"/>
              <a:gd name="connsiteY14074" fmla="*/ 2435125 h 6208152"/>
              <a:gd name="connsiteX14075" fmla="*/ 8691496 w 13529165"/>
              <a:gd name="connsiteY14075" fmla="*/ 2435104 h 6208152"/>
              <a:gd name="connsiteX14076" fmla="*/ 8704373 w 13529165"/>
              <a:gd name="connsiteY14076" fmla="*/ 2441439 h 6208152"/>
              <a:gd name="connsiteX14077" fmla="*/ 8709115 w 13529165"/>
              <a:gd name="connsiteY14077" fmla="*/ 2439174 h 6208152"/>
              <a:gd name="connsiteX14078" fmla="*/ 8719243 w 13529165"/>
              <a:gd name="connsiteY14078" fmla="*/ 2436534 h 6208152"/>
              <a:gd name="connsiteX14079" fmla="*/ 8729508 w 13529165"/>
              <a:gd name="connsiteY14079" fmla="*/ 2443023 h 6208152"/>
              <a:gd name="connsiteX14080" fmla="*/ 8723797 w 13529165"/>
              <a:gd name="connsiteY14080" fmla="*/ 2459109 h 6208152"/>
              <a:gd name="connsiteX14081" fmla="*/ 8700339 w 13529165"/>
              <a:gd name="connsiteY14081" fmla="*/ 2464883 h 6208152"/>
              <a:gd name="connsiteX14082" fmla="*/ 8691496 w 13529165"/>
              <a:gd name="connsiteY14082" fmla="*/ 2467504 h 6208152"/>
              <a:gd name="connsiteX14083" fmla="*/ 8675251 w 13529165"/>
              <a:gd name="connsiteY14083" fmla="*/ 2451302 h 6208152"/>
              <a:gd name="connsiteX14084" fmla="*/ 8691496 w 13529165"/>
              <a:gd name="connsiteY14084" fmla="*/ 2435104 h 6208152"/>
              <a:gd name="connsiteX14085" fmla="*/ 4570717 w 13529165"/>
              <a:gd name="connsiteY14085" fmla="*/ 2435007 h 6208152"/>
              <a:gd name="connsiteX14086" fmla="*/ 4570129 w 13529165"/>
              <a:gd name="connsiteY14086" fmla="*/ 2436540 h 6208152"/>
              <a:gd name="connsiteX14087" fmla="*/ 4571470 w 13529165"/>
              <a:gd name="connsiteY14087" fmla="*/ 2435928 h 6208152"/>
              <a:gd name="connsiteX14088" fmla="*/ 4570717 w 13529165"/>
              <a:gd name="connsiteY14088" fmla="*/ 2435007 h 6208152"/>
              <a:gd name="connsiteX14089" fmla="*/ 9039602 w 13529165"/>
              <a:gd name="connsiteY14089" fmla="*/ 2434986 h 6208152"/>
              <a:gd name="connsiteX14090" fmla="*/ 9039018 w 13529165"/>
              <a:gd name="connsiteY14090" fmla="*/ 2436519 h 6208152"/>
              <a:gd name="connsiteX14091" fmla="*/ 9040358 w 13529165"/>
              <a:gd name="connsiteY14091" fmla="*/ 2435907 h 6208152"/>
              <a:gd name="connsiteX14092" fmla="*/ 9039602 w 13529165"/>
              <a:gd name="connsiteY14092" fmla="*/ 2434986 h 6208152"/>
              <a:gd name="connsiteX14093" fmla="*/ 5349108 w 13529165"/>
              <a:gd name="connsiteY14093" fmla="*/ 2434397 h 6208152"/>
              <a:gd name="connsiteX14094" fmla="*/ 5350476 w 13529165"/>
              <a:gd name="connsiteY14094" fmla="*/ 2436459 h 6208152"/>
              <a:gd name="connsiteX14095" fmla="*/ 5351488 w 13529165"/>
              <a:gd name="connsiteY14095" fmla="*/ 2438455 h 6208152"/>
              <a:gd name="connsiteX14096" fmla="*/ 5368922 w 13529165"/>
              <a:gd name="connsiteY14096" fmla="*/ 2434692 h 6208152"/>
              <a:gd name="connsiteX14097" fmla="*/ 5349108 w 13529165"/>
              <a:gd name="connsiteY14097" fmla="*/ 2434397 h 6208152"/>
              <a:gd name="connsiteX14098" fmla="*/ 9818232 w 13529165"/>
              <a:gd name="connsiteY14098" fmla="*/ 2434377 h 6208152"/>
              <a:gd name="connsiteX14099" fmla="*/ 9819601 w 13529165"/>
              <a:gd name="connsiteY14099" fmla="*/ 2436437 h 6208152"/>
              <a:gd name="connsiteX14100" fmla="*/ 9820613 w 13529165"/>
              <a:gd name="connsiteY14100" fmla="*/ 2438433 h 6208152"/>
              <a:gd name="connsiteX14101" fmla="*/ 9838051 w 13529165"/>
              <a:gd name="connsiteY14101" fmla="*/ 2434670 h 6208152"/>
              <a:gd name="connsiteX14102" fmla="*/ 9818232 w 13529165"/>
              <a:gd name="connsiteY14102" fmla="*/ 2434377 h 6208152"/>
              <a:gd name="connsiteX14103" fmla="*/ 1196985 w 13529165"/>
              <a:gd name="connsiteY14103" fmla="*/ 2427704 h 6208152"/>
              <a:gd name="connsiteX14104" fmla="*/ 1195167 w 13529165"/>
              <a:gd name="connsiteY14104" fmla="*/ 2431137 h 6208152"/>
              <a:gd name="connsiteX14105" fmla="*/ 1200834 w 13529165"/>
              <a:gd name="connsiteY14105" fmla="*/ 2431758 h 6208152"/>
              <a:gd name="connsiteX14106" fmla="*/ 1200727 w 13529165"/>
              <a:gd name="connsiteY14106" fmla="*/ 2431013 h 6208152"/>
              <a:gd name="connsiteX14107" fmla="*/ 1199390 w 13529165"/>
              <a:gd name="connsiteY14107" fmla="*/ 2428277 h 6208152"/>
              <a:gd name="connsiteX14108" fmla="*/ 1196985 w 13529165"/>
              <a:gd name="connsiteY14108" fmla="*/ 2427704 h 6208152"/>
              <a:gd name="connsiteX14109" fmla="*/ 6751857 w 13529165"/>
              <a:gd name="connsiteY14109" fmla="*/ 2427690 h 6208152"/>
              <a:gd name="connsiteX14110" fmla="*/ 6750040 w 13529165"/>
              <a:gd name="connsiteY14110" fmla="*/ 2431122 h 6208152"/>
              <a:gd name="connsiteX14111" fmla="*/ 6755707 w 13529165"/>
              <a:gd name="connsiteY14111" fmla="*/ 2431743 h 6208152"/>
              <a:gd name="connsiteX14112" fmla="*/ 6755600 w 13529165"/>
              <a:gd name="connsiteY14112" fmla="*/ 2430998 h 6208152"/>
              <a:gd name="connsiteX14113" fmla="*/ 6754263 w 13529165"/>
              <a:gd name="connsiteY14113" fmla="*/ 2428265 h 6208152"/>
              <a:gd name="connsiteX14114" fmla="*/ 6751857 w 13529165"/>
              <a:gd name="connsiteY14114" fmla="*/ 2427690 h 6208152"/>
              <a:gd name="connsiteX14115" fmla="*/ 11221267 w 13529165"/>
              <a:gd name="connsiteY14115" fmla="*/ 2427675 h 6208152"/>
              <a:gd name="connsiteX14116" fmla="*/ 11219451 w 13529165"/>
              <a:gd name="connsiteY14116" fmla="*/ 2431107 h 6208152"/>
              <a:gd name="connsiteX14117" fmla="*/ 11225114 w 13529165"/>
              <a:gd name="connsiteY14117" fmla="*/ 2431728 h 6208152"/>
              <a:gd name="connsiteX14118" fmla="*/ 11225007 w 13529165"/>
              <a:gd name="connsiteY14118" fmla="*/ 2430983 h 6208152"/>
              <a:gd name="connsiteX14119" fmla="*/ 11223671 w 13529165"/>
              <a:gd name="connsiteY14119" fmla="*/ 2428250 h 6208152"/>
              <a:gd name="connsiteX14120" fmla="*/ 11221267 w 13529165"/>
              <a:gd name="connsiteY14120" fmla="*/ 2427675 h 6208152"/>
              <a:gd name="connsiteX14121" fmla="*/ 5194611 w 13529165"/>
              <a:gd name="connsiteY14121" fmla="*/ 2425319 h 6208152"/>
              <a:gd name="connsiteX14122" fmla="*/ 5189107 w 13529165"/>
              <a:gd name="connsiteY14122" fmla="*/ 2425515 h 6208152"/>
              <a:gd name="connsiteX14123" fmla="*/ 5146235 w 13529165"/>
              <a:gd name="connsiteY14123" fmla="*/ 2425973 h 6208152"/>
              <a:gd name="connsiteX14124" fmla="*/ 5137786 w 13529165"/>
              <a:gd name="connsiteY14124" fmla="*/ 2425973 h 6208152"/>
              <a:gd name="connsiteX14125" fmla="*/ 5109790 w 13529165"/>
              <a:gd name="connsiteY14125" fmla="*/ 2425876 h 6208152"/>
              <a:gd name="connsiteX14126" fmla="*/ 5122851 w 13529165"/>
              <a:gd name="connsiteY14126" fmla="*/ 2427266 h 6208152"/>
              <a:gd name="connsiteX14127" fmla="*/ 5164443 w 13529165"/>
              <a:gd name="connsiteY14127" fmla="*/ 2437589 h 6208152"/>
              <a:gd name="connsiteX14128" fmla="*/ 5168043 w 13529165"/>
              <a:gd name="connsiteY14128" fmla="*/ 2449463 h 6208152"/>
              <a:gd name="connsiteX14129" fmla="*/ 5183781 w 13529165"/>
              <a:gd name="connsiteY14129" fmla="*/ 2430783 h 6208152"/>
              <a:gd name="connsiteX14130" fmla="*/ 5194611 w 13529165"/>
              <a:gd name="connsiteY14130" fmla="*/ 2425319 h 6208152"/>
              <a:gd name="connsiteX14131" fmla="*/ 9663696 w 13529165"/>
              <a:gd name="connsiteY14131" fmla="*/ 2425300 h 6208152"/>
              <a:gd name="connsiteX14132" fmla="*/ 9658191 w 13529165"/>
              <a:gd name="connsiteY14132" fmla="*/ 2425497 h 6208152"/>
              <a:gd name="connsiteX14133" fmla="*/ 9615309 w 13529165"/>
              <a:gd name="connsiteY14133" fmla="*/ 2425955 h 6208152"/>
              <a:gd name="connsiteX14134" fmla="*/ 9606858 w 13529165"/>
              <a:gd name="connsiteY14134" fmla="*/ 2425955 h 6208152"/>
              <a:gd name="connsiteX14135" fmla="*/ 9578855 w 13529165"/>
              <a:gd name="connsiteY14135" fmla="*/ 2425857 h 6208152"/>
              <a:gd name="connsiteX14136" fmla="*/ 9591919 w 13529165"/>
              <a:gd name="connsiteY14136" fmla="*/ 2427247 h 6208152"/>
              <a:gd name="connsiteX14137" fmla="*/ 9633521 w 13529165"/>
              <a:gd name="connsiteY14137" fmla="*/ 2437565 h 6208152"/>
              <a:gd name="connsiteX14138" fmla="*/ 9637122 w 13529165"/>
              <a:gd name="connsiteY14138" fmla="*/ 2449436 h 6208152"/>
              <a:gd name="connsiteX14139" fmla="*/ 9652864 w 13529165"/>
              <a:gd name="connsiteY14139" fmla="*/ 2430763 h 6208152"/>
              <a:gd name="connsiteX14140" fmla="*/ 9663696 w 13529165"/>
              <a:gd name="connsiteY14140" fmla="*/ 2425300 h 6208152"/>
              <a:gd name="connsiteX14141" fmla="*/ 4450032 w 13529165"/>
              <a:gd name="connsiteY14141" fmla="*/ 2423738 h 6208152"/>
              <a:gd name="connsiteX14142" fmla="*/ 4455724 w 13529165"/>
              <a:gd name="connsiteY14142" fmla="*/ 2423806 h 6208152"/>
              <a:gd name="connsiteX14143" fmla="*/ 4495252 w 13529165"/>
              <a:gd name="connsiteY14143" fmla="*/ 2431469 h 6208152"/>
              <a:gd name="connsiteX14144" fmla="*/ 4511003 w 13529165"/>
              <a:gd name="connsiteY14144" fmla="*/ 2429995 h 6208152"/>
              <a:gd name="connsiteX14145" fmla="*/ 4527925 w 13529165"/>
              <a:gd name="connsiteY14145" fmla="*/ 2432808 h 6208152"/>
              <a:gd name="connsiteX14146" fmla="*/ 4539666 w 13529165"/>
              <a:gd name="connsiteY14146" fmla="*/ 2427608 h 6208152"/>
              <a:gd name="connsiteX14147" fmla="*/ 4554548 w 13529165"/>
              <a:gd name="connsiteY14147" fmla="*/ 2435080 h 6208152"/>
              <a:gd name="connsiteX14148" fmla="*/ 4567736 w 13529165"/>
              <a:gd name="connsiteY14148" fmla="*/ 2426176 h 6208152"/>
              <a:gd name="connsiteX14149" fmla="*/ 4576067 w 13529165"/>
              <a:gd name="connsiteY14149" fmla="*/ 2424476 h 6208152"/>
              <a:gd name="connsiteX14150" fmla="*/ 4590854 w 13529165"/>
              <a:gd name="connsiteY14150" fmla="*/ 2438230 h 6208152"/>
              <a:gd name="connsiteX14151" fmla="*/ 4571647 w 13529165"/>
              <a:gd name="connsiteY14151" fmla="*/ 2454496 h 6208152"/>
              <a:gd name="connsiteX14152" fmla="*/ 4553997 w 13529165"/>
              <a:gd name="connsiteY14152" fmla="*/ 2447374 h 6208152"/>
              <a:gd name="connsiteX14153" fmla="*/ 4545358 w 13529165"/>
              <a:gd name="connsiteY14153" fmla="*/ 2455840 h 6208152"/>
              <a:gd name="connsiteX14154" fmla="*/ 4530595 w 13529165"/>
              <a:gd name="connsiteY14154" fmla="*/ 2457045 h 6208152"/>
              <a:gd name="connsiteX14155" fmla="*/ 4510623 w 13529165"/>
              <a:gd name="connsiteY14155" fmla="*/ 2460512 h 6208152"/>
              <a:gd name="connsiteX14156" fmla="*/ 4486818 w 13529165"/>
              <a:gd name="connsiteY14156" fmla="*/ 2454189 h 6208152"/>
              <a:gd name="connsiteX14157" fmla="*/ 4463803 w 13529165"/>
              <a:gd name="connsiteY14157" fmla="*/ 2458411 h 6208152"/>
              <a:gd name="connsiteX14158" fmla="*/ 4446712 w 13529165"/>
              <a:gd name="connsiteY14158" fmla="*/ 2456748 h 6208152"/>
              <a:gd name="connsiteX14159" fmla="*/ 4416699 w 13529165"/>
              <a:gd name="connsiteY14159" fmla="*/ 2437235 h 6208152"/>
              <a:gd name="connsiteX14160" fmla="*/ 4450032 w 13529165"/>
              <a:gd name="connsiteY14160" fmla="*/ 2423738 h 6208152"/>
              <a:gd name="connsiteX14161" fmla="*/ 8918859 w 13529165"/>
              <a:gd name="connsiteY14161" fmla="*/ 2423720 h 6208152"/>
              <a:gd name="connsiteX14162" fmla="*/ 8924553 w 13529165"/>
              <a:gd name="connsiteY14162" fmla="*/ 2423787 h 6208152"/>
              <a:gd name="connsiteX14163" fmla="*/ 8964091 w 13529165"/>
              <a:gd name="connsiteY14163" fmla="*/ 2431448 h 6208152"/>
              <a:gd name="connsiteX14164" fmla="*/ 8979848 w 13529165"/>
              <a:gd name="connsiteY14164" fmla="*/ 2429976 h 6208152"/>
              <a:gd name="connsiteX14165" fmla="*/ 8996775 w 13529165"/>
              <a:gd name="connsiteY14165" fmla="*/ 2432785 h 6208152"/>
              <a:gd name="connsiteX14166" fmla="*/ 9008544 w 13529165"/>
              <a:gd name="connsiteY14166" fmla="*/ 2427589 h 6208152"/>
              <a:gd name="connsiteX14167" fmla="*/ 9023431 w 13529165"/>
              <a:gd name="connsiteY14167" fmla="*/ 2435058 h 6208152"/>
              <a:gd name="connsiteX14168" fmla="*/ 9036622 w 13529165"/>
              <a:gd name="connsiteY14168" fmla="*/ 2426156 h 6208152"/>
              <a:gd name="connsiteX14169" fmla="*/ 9044955 w 13529165"/>
              <a:gd name="connsiteY14169" fmla="*/ 2424459 h 6208152"/>
              <a:gd name="connsiteX14170" fmla="*/ 9059745 w 13529165"/>
              <a:gd name="connsiteY14170" fmla="*/ 2438208 h 6208152"/>
              <a:gd name="connsiteX14171" fmla="*/ 9040536 w 13529165"/>
              <a:gd name="connsiteY14171" fmla="*/ 2454470 h 6208152"/>
              <a:gd name="connsiteX14172" fmla="*/ 9022879 w 13529165"/>
              <a:gd name="connsiteY14172" fmla="*/ 2447350 h 6208152"/>
              <a:gd name="connsiteX14173" fmla="*/ 9014237 w 13529165"/>
              <a:gd name="connsiteY14173" fmla="*/ 2455818 h 6208152"/>
              <a:gd name="connsiteX14174" fmla="*/ 8999471 w 13529165"/>
              <a:gd name="connsiteY14174" fmla="*/ 2457019 h 6208152"/>
              <a:gd name="connsiteX14175" fmla="*/ 8979466 w 13529165"/>
              <a:gd name="connsiteY14175" fmla="*/ 2460494 h 6208152"/>
              <a:gd name="connsiteX14176" fmla="*/ 8955652 w 13529165"/>
              <a:gd name="connsiteY14176" fmla="*/ 2454160 h 6208152"/>
              <a:gd name="connsiteX14177" fmla="*/ 8932634 w 13529165"/>
              <a:gd name="connsiteY14177" fmla="*/ 2458391 h 6208152"/>
              <a:gd name="connsiteX14178" fmla="*/ 8915537 w 13529165"/>
              <a:gd name="connsiteY14178" fmla="*/ 2456726 h 6208152"/>
              <a:gd name="connsiteX14179" fmla="*/ 8885518 w 13529165"/>
              <a:gd name="connsiteY14179" fmla="*/ 2437211 h 6208152"/>
              <a:gd name="connsiteX14180" fmla="*/ 8918859 w 13529165"/>
              <a:gd name="connsiteY14180" fmla="*/ 2423720 h 6208152"/>
              <a:gd name="connsiteX14181" fmla="*/ 4895250 w 13529165"/>
              <a:gd name="connsiteY14181" fmla="*/ 2422236 h 6208152"/>
              <a:gd name="connsiteX14182" fmla="*/ 4885181 w 13529165"/>
              <a:gd name="connsiteY14182" fmla="*/ 2422732 h 6208152"/>
              <a:gd name="connsiteX14183" fmla="*/ 4889653 w 13529165"/>
              <a:gd name="connsiteY14183" fmla="*/ 2425642 h 6208152"/>
              <a:gd name="connsiteX14184" fmla="*/ 4895250 w 13529165"/>
              <a:gd name="connsiteY14184" fmla="*/ 2422236 h 6208152"/>
              <a:gd name="connsiteX14185" fmla="*/ 9364224 w 13529165"/>
              <a:gd name="connsiteY14185" fmla="*/ 2422219 h 6208152"/>
              <a:gd name="connsiteX14186" fmla="*/ 9354152 w 13529165"/>
              <a:gd name="connsiteY14186" fmla="*/ 2422714 h 6208152"/>
              <a:gd name="connsiteX14187" fmla="*/ 9358625 w 13529165"/>
              <a:gd name="connsiteY14187" fmla="*/ 2425624 h 6208152"/>
              <a:gd name="connsiteX14188" fmla="*/ 9364224 w 13529165"/>
              <a:gd name="connsiteY14188" fmla="*/ 2422219 h 6208152"/>
              <a:gd name="connsiteX14189" fmla="*/ 5257326 w 13529165"/>
              <a:gd name="connsiteY14189" fmla="*/ 2422081 h 6208152"/>
              <a:gd name="connsiteX14190" fmla="*/ 5257445 w 13529165"/>
              <a:gd name="connsiteY14190" fmla="*/ 2422816 h 6208152"/>
              <a:gd name="connsiteX14191" fmla="*/ 5258843 w 13529165"/>
              <a:gd name="connsiteY14191" fmla="*/ 2425647 h 6208152"/>
              <a:gd name="connsiteX14192" fmla="*/ 5261402 w 13529165"/>
              <a:gd name="connsiteY14192" fmla="*/ 2425892 h 6208152"/>
              <a:gd name="connsiteX14193" fmla="*/ 5263038 w 13529165"/>
              <a:gd name="connsiteY14193" fmla="*/ 2422686 h 6208152"/>
              <a:gd name="connsiteX14194" fmla="*/ 5257326 w 13529165"/>
              <a:gd name="connsiteY14194" fmla="*/ 2422081 h 6208152"/>
              <a:gd name="connsiteX14195" fmla="*/ 9726427 w 13529165"/>
              <a:gd name="connsiteY14195" fmla="*/ 2422062 h 6208152"/>
              <a:gd name="connsiteX14196" fmla="*/ 9726546 w 13529165"/>
              <a:gd name="connsiteY14196" fmla="*/ 2422798 h 6208152"/>
              <a:gd name="connsiteX14197" fmla="*/ 9727945 w 13529165"/>
              <a:gd name="connsiteY14197" fmla="*/ 2425627 h 6208152"/>
              <a:gd name="connsiteX14198" fmla="*/ 9730504 w 13529165"/>
              <a:gd name="connsiteY14198" fmla="*/ 2425873 h 6208152"/>
              <a:gd name="connsiteX14199" fmla="*/ 9732141 w 13529165"/>
              <a:gd name="connsiteY14199" fmla="*/ 2422669 h 6208152"/>
              <a:gd name="connsiteX14200" fmla="*/ 9726427 w 13529165"/>
              <a:gd name="connsiteY14200" fmla="*/ 2422062 h 6208152"/>
              <a:gd name="connsiteX14201" fmla="*/ 4690293 w 13529165"/>
              <a:gd name="connsiteY14201" fmla="*/ 2421987 h 6208152"/>
              <a:gd name="connsiteX14202" fmla="*/ 4693009 w 13529165"/>
              <a:gd name="connsiteY14202" fmla="*/ 2421987 h 6208152"/>
              <a:gd name="connsiteX14203" fmla="*/ 4694657 w 13529165"/>
              <a:gd name="connsiteY14203" fmla="*/ 2422847 h 6208152"/>
              <a:gd name="connsiteX14204" fmla="*/ 4714552 w 13529165"/>
              <a:gd name="connsiteY14204" fmla="*/ 2427426 h 6208152"/>
              <a:gd name="connsiteX14205" fmla="*/ 4731273 w 13529165"/>
              <a:gd name="connsiteY14205" fmla="*/ 2431022 h 6208152"/>
              <a:gd name="connsiteX14206" fmla="*/ 4743346 w 13529165"/>
              <a:gd name="connsiteY14206" fmla="*/ 2427665 h 6208152"/>
              <a:gd name="connsiteX14207" fmla="*/ 4745209 w 13529165"/>
              <a:gd name="connsiteY14207" fmla="*/ 2427625 h 6208152"/>
              <a:gd name="connsiteX14208" fmla="*/ 4761545 w 13529165"/>
              <a:gd name="connsiteY14208" fmla="*/ 2435568 h 6208152"/>
              <a:gd name="connsiteX14209" fmla="*/ 4762232 w 13529165"/>
              <a:gd name="connsiteY14209" fmla="*/ 2437677 h 6208152"/>
              <a:gd name="connsiteX14210" fmla="*/ 4782708 w 13529165"/>
              <a:gd name="connsiteY14210" fmla="*/ 2442082 h 6208152"/>
              <a:gd name="connsiteX14211" fmla="*/ 4778845 w 13529165"/>
              <a:gd name="connsiteY14211" fmla="*/ 2430148 h 6208152"/>
              <a:gd name="connsiteX14212" fmla="*/ 4790593 w 13529165"/>
              <a:gd name="connsiteY14212" fmla="*/ 2422399 h 6208152"/>
              <a:gd name="connsiteX14213" fmla="*/ 4819256 w 13529165"/>
              <a:gd name="connsiteY14213" fmla="*/ 2427426 h 6208152"/>
              <a:gd name="connsiteX14214" fmla="*/ 4842959 w 13529165"/>
              <a:gd name="connsiteY14214" fmla="*/ 2442317 h 6208152"/>
              <a:gd name="connsiteX14215" fmla="*/ 4820355 w 13529165"/>
              <a:gd name="connsiteY14215" fmla="*/ 2452744 h 6208152"/>
              <a:gd name="connsiteX14216" fmla="*/ 4796614 w 13529165"/>
              <a:gd name="connsiteY14216" fmla="*/ 2449804 h 6208152"/>
              <a:gd name="connsiteX14217" fmla="*/ 4754329 w 13529165"/>
              <a:gd name="connsiteY14217" fmla="*/ 2451305 h 6208152"/>
              <a:gd name="connsiteX14218" fmla="*/ 4738864 w 13529165"/>
              <a:gd name="connsiteY14218" fmla="*/ 2451848 h 6208152"/>
              <a:gd name="connsiteX14219" fmla="*/ 4711220 w 13529165"/>
              <a:gd name="connsiteY14219" fmla="*/ 2452833 h 6208152"/>
              <a:gd name="connsiteX14220" fmla="*/ 4707974 w 13529165"/>
              <a:gd name="connsiteY14220" fmla="*/ 2452891 h 6208152"/>
              <a:gd name="connsiteX14221" fmla="*/ 4681653 w 13529165"/>
              <a:gd name="connsiteY14221" fmla="*/ 2445512 h 6208152"/>
              <a:gd name="connsiteX14222" fmla="*/ 4657686 w 13529165"/>
              <a:gd name="connsiteY14222" fmla="*/ 2453517 h 6208152"/>
              <a:gd name="connsiteX14223" fmla="*/ 4632007 w 13529165"/>
              <a:gd name="connsiteY14223" fmla="*/ 2438292 h 6208152"/>
              <a:gd name="connsiteX14224" fmla="*/ 4657304 w 13529165"/>
              <a:gd name="connsiteY14224" fmla="*/ 2423548 h 6208152"/>
              <a:gd name="connsiteX14225" fmla="*/ 4659775 w 13529165"/>
              <a:gd name="connsiteY14225" fmla="*/ 2423596 h 6208152"/>
              <a:gd name="connsiteX14226" fmla="*/ 4679927 w 13529165"/>
              <a:gd name="connsiteY14226" fmla="*/ 2429133 h 6208152"/>
              <a:gd name="connsiteX14227" fmla="*/ 4690293 w 13529165"/>
              <a:gd name="connsiteY14227" fmla="*/ 2421987 h 6208152"/>
              <a:gd name="connsiteX14228" fmla="*/ 9159214 w 13529165"/>
              <a:gd name="connsiteY14228" fmla="*/ 2421969 h 6208152"/>
              <a:gd name="connsiteX14229" fmla="*/ 9161931 w 13529165"/>
              <a:gd name="connsiteY14229" fmla="*/ 2421969 h 6208152"/>
              <a:gd name="connsiteX14230" fmla="*/ 9163579 w 13529165"/>
              <a:gd name="connsiteY14230" fmla="*/ 2422830 h 6208152"/>
              <a:gd name="connsiteX14231" fmla="*/ 9183482 w 13529165"/>
              <a:gd name="connsiteY14231" fmla="*/ 2427408 h 6208152"/>
              <a:gd name="connsiteX14232" fmla="*/ 9200206 w 13529165"/>
              <a:gd name="connsiteY14232" fmla="*/ 2431004 h 6208152"/>
              <a:gd name="connsiteX14233" fmla="*/ 9212280 w 13529165"/>
              <a:gd name="connsiteY14233" fmla="*/ 2427646 h 6208152"/>
              <a:gd name="connsiteX14234" fmla="*/ 9214144 w 13529165"/>
              <a:gd name="connsiteY14234" fmla="*/ 2427608 h 6208152"/>
              <a:gd name="connsiteX14235" fmla="*/ 9230486 w 13529165"/>
              <a:gd name="connsiteY14235" fmla="*/ 2435547 h 6208152"/>
              <a:gd name="connsiteX14236" fmla="*/ 9231172 w 13529165"/>
              <a:gd name="connsiteY14236" fmla="*/ 2437654 h 6208152"/>
              <a:gd name="connsiteX14237" fmla="*/ 9251653 w 13529165"/>
              <a:gd name="connsiteY14237" fmla="*/ 2442059 h 6208152"/>
              <a:gd name="connsiteX14238" fmla="*/ 9247789 w 13529165"/>
              <a:gd name="connsiteY14238" fmla="*/ 2430128 h 6208152"/>
              <a:gd name="connsiteX14239" fmla="*/ 9259540 w 13529165"/>
              <a:gd name="connsiteY14239" fmla="*/ 2422382 h 6208152"/>
              <a:gd name="connsiteX14240" fmla="*/ 9288211 w 13529165"/>
              <a:gd name="connsiteY14240" fmla="*/ 2427408 h 6208152"/>
              <a:gd name="connsiteX14241" fmla="*/ 9311919 w 13529165"/>
              <a:gd name="connsiteY14241" fmla="*/ 2442294 h 6208152"/>
              <a:gd name="connsiteX14242" fmla="*/ 9289310 w 13529165"/>
              <a:gd name="connsiteY14242" fmla="*/ 2452721 h 6208152"/>
              <a:gd name="connsiteX14243" fmla="*/ 9265562 w 13529165"/>
              <a:gd name="connsiteY14243" fmla="*/ 2449780 h 6208152"/>
              <a:gd name="connsiteX14244" fmla="*/ 9223266 w 13529165"/>
              <a:gd name="connsiteY14244" fmla="*/ 2451280 h 6208152"/>
              <a:gd name="connsiteX14245" fmla="*/ 9207798 w 13529165"/>
              <a:gd name="connsiteY14245" fmla="*/ 2451825 h 6208152"/>
              <a:gd name="connsiteX14246" fmla="*/ 9180146 w 13529165"/>
              <a:gd name="connsiteY14246" fmla="*/ 2452808 h 6208152"/>
              <a:gd name="connsiteX14247" fmla="*/ 9176900 w 13529165"/>
              <a:gd name="connsiteY14247" fmla="*/ 2452868 h 6208152"/>
              <a:gd name="connsiteX14248" fmla="*/ 9150573 w 13529165"/>
              <a:gd name="connsiteY14248" fmla="*/ 2445487 h 6208152"/>
              <a:gd name="connsiteX14249" fmla="*/ 9126600 w 13529165"/>
              <a:gd name="connsiteY14249" fmla="*/ 2453495 h 6208152"/>
              <a:gd name="connsiteX14250" fmla="*/ 9100910 w 13529165"/>
              <a:gd name="connsiteY14250" fmla="*/ 2438270 h 6208152"/>
              <a:gd name="connsiteX14251" fmla="*/ 9126217 w 13529165"/>
              <a:gd name="connsiteY14251" fmla="*/ 2423531 h 6208152"/>
              <a:gd name="connsiteX14252" fmla="*/ 9128689 w 13529165"/>
              <a:gd name="connsiteY14252" fmla="*/ 2423577 h 6208152"/>
              <a:gd name="connsiteX14253" fmla="*/ 9148846 w 13529165"/>
              <a:gd name="connsiteY14253" fmla="*/ 2429115 h 6208152"/>
              <a:gd name="connsiteX14254" fmla="*/ 9159214 w 13529165"/>
              <a:gd name="connsiteY14254" fmla="*/ 2421969 h 6208152"/>
              <a:gd name="connsiteX14255" fmla="*/ 4365103 w 13529165"/>
              <a:gd name="connsiteY14255" fmla="*/ 2417607 h 6208152"/>
              <a:gd name="connsiteX14256" fmla="*/ 4377361 w 13529165"/>
              <a:gd name="connsiteY14256" fmla="*/ 2422110 h 6208152"/>
              <a:gd name="connsiteX14257" fmla="*/ 4393408 w 13529165"/>
              <a:gd name="connsiteY14257" fmla="*/ 2418778 h 6208152"/>
              <a:gd name="connsiteX14258" fmla="*/ 4394760 w 13529165"/>
              <a:gd name="connsiteY14258" fmla="*/ 2418772 h 6208152"/>
              <a:gd name="connsiteX14259" fmla="*/ 4415549 w 13529165"/>
              <a:gd name="connsiteY14259" fmla="*/ 2428707 h 6208152"/>
              <a:gd name="connsiteX14260" fmla="*/ 4407935 w 13529165"/>
              <a:gd name="connsiteY14260" fmla="*/ 2441542 h 6208152"/>
              <a:gd name="connsiteX14261" fmla="*/ 4395286 w 13529165"/>
              <a:gd name="connsiteY14261" fmla="*/ 2443670 h 6208152"/>
              <a:gd name="connsiteX14262" fmla="*/ 4383624 w 13529165"/>
              <a:gd name="connsiteY14262" fmla="*/ 2442220 h 6208152"/>
              <a:gd name="connsiteX14263" fmla="*/ 4378713 w 13529165"/>
              <a:gd name="connsiteY14263" fmla="*/ 2440220 h 6208152"/>
              <a:gd name="connsiteX14264" fmla="*/ 4357905 w 13529165"/>
              <a:gd name="connsiteY14264" fmla="*/ 2450461 h 6208152"/>
              <a:gd name="connsiteX14265" fmla="*/ 4346518 w 13529165"/>
              <a:gd name="connsiteY14265" fmla="*/ 2446738 h 6208152"/>
              <a:gd name="connsiteX14266" fmla="*/ 4317580 w 13529165"/>
              <a:gd name="connsiteY14266" fmla="*/ 2453517 h 6208152"/>
              <a:gd name="connsiteX14267" fmla="*/ 4302570 w 13529165"/>
              <a:gd name="connsiteY14267" fmla="*/ 2446844 h 6208152"/>
              <a:gd name="connsiteX14268" fmla="*/ 4302804 w 13529165"/>
              <a:gd name="connsiteY14268" fmla="*/ 2434999 h 6208152"/>
              <a:gd name="connsiteX14269" fmla="*/ 4330773 w 13529165"/>
              <a:gd name="connsiteY14269" fmla="*/ 2423627 h 6208152"/>
              <a:gd name="connsiteX14270" fmla="*/ 4346367 w 13529165"/>
              <a:gd name="connsiteY14270" fmla="*/ 2425347 h 6208152"/>
              <a:gd name="connsiteX14271" fmla="*/ 4365103 w 13529165"/>
              <a:gd name="connsiteY14271" fmla="*/ 2417607 h 6208152"/>
              <a:gd name="connsiteX14272" fmla="*/ 8833909 w 13529165"/>
              <a:gd name="connsiteY14272" fmla="*/ 2417589 h 6208152"/>
              <a:gd name="connsiteX14273" fmla="*/ 8846169 w 13529165"/>
              <a:gd name="connsiteY14273" fmla="*/ 2422093 h 6208152"/>
              <a:gd name="connsiteX14274" fmla="*/ 8862220 w 13529165"/>
              <a:gd name="connsiteY14274" fmla="*/ 2418762 h 6208152"/>
              <a:gd name="connsiteX14275" fmla="*/ 8863572 w 13529165"/>
              <a:gd name="connsiteY14275" fmla="*/ 2418755 h 6208152"/>
              <a:gd name="connsiteX14276" fmla="*/ 8884368 w 13529165"/>
              <a:gd name="connsiteY14276" fmla="*/ 2428686 h 6208152"/>
              <a:gd name="connsiteX14277" fmla="*/ 8876751 w 13529165"/>
              <a:gd name="connsiteY14277" fmla="*/ 2441519 h 6208152"/>
              <a:gd name="connsiteX14278" fmla="*/ 8864098 w 13529165"/>
              <a:gd name="connsiteY14278" fmla="*/ 2443645 h 6208152"/>
              <a:gd name="connsiteX14279" fmla="*/ 8852434 w 13529165"/>
              <a:gd name="connsiteY14279" fmla="*/ 2442195 h 6208152"/>
              <a:gd name="connsiteX14280" fmla="*/ 8847522 w 13529165"/>
              <a:gd name="connsiteY14280" fmla="*/ 2440197 h 6208152"/>
              <a:gd name="connsiteX14281" fmla="*/ 8826711 w 13529165"/>
              <a:gd name="connsiteY14281" fmla="*/ 2450435 h 6208152"/>
              <a:gd name="connsiteX14282" fmla="*/ 8815320 w 13529165"/>
              <a:gd name="connsiteY14282" fmla="*/ 2446712 h 6208152"/>
              <a:gd name="connsiteX14283" fmla="*/ 8786376 w 13529165"/>
              <a:gd name="connsiteY14283" fmla="*/ 2453495 h 6208152"/>
              <a:gd name="connsiteX14284" fmla="*/ 8771361 w 13529165"/>
              <a:gd name="connsiteY14284" fmla="*/ 2446819 h 6208152"/>
              <a:gd name="connsiteX14285" fmla="*/ 8771592 w 13529165"/>
              <a:gd name="connsiteY14285" fmla="*/ 2434978 h 6208152"/>
              <a:gd name="connsiteX14286" fmla="*/ 8799570 w 13529165"/>
              <a:gd name="connsiteY14286" fmla="*/ 2423608 h 6208152"/>
              <a:gd name="connsiteX14287" fmla="*/ 8815169 w 13529165"/>
              <a:gd name="connsiteY14287" fmla="*/ 2425329 h 6208152"/>
              <a:gd name="connsiteX14288" fmla="*/ 8833909 w 13529165"/>
              <a:gd name="connsiteY14288" fmla="*/ 2417589 h 6208152"/>
              <a:gd name="connsiteX14289" fmla="*/ 5234031 w 13529165"/>
              <a:gd name="connsiteY14289" fmla="*/ 2415996 h 6208152"/>
              <a:gd name="connsiteX14290" fmla="*/ 5234150 w 13529165"/>
              <a:gd name="connsiteY14290" fmla="*/ 2416748 h 6208152"/>
              <a:gd name="connsiteX14291" fmla="*/ 5235280 w 13529165"/>
              <a:gd name="connsiteY14291" fmla="*/ 2419202 h 6208152"/>
              <a:gd name="connsiteX14292" fmla="*/ 5238345 w 13529165"/>
              <a:gd name="connsiteY14292" fmla="*/ 2419481 h 6208152"/>
              <a:gd name="connsiteX14293" fmla="*/ 5239773 w 13529165"/>
              <a:gd name="connsiteY14293" fmla="*/ 2416618 h 6208152"/>
              <a:gd name="connsiteX14294" fmla="*/ 5234031 w 13529165"/>
              <a:gd name="connsiteY14294" fmla="*/ 2415996 h 6208152"/>
              <a:gd name="connsiteX14295" fmla="*/ 9703126 w 13529165"/>
              <a:gd name="connsiteY14295" fmla="*/ 2415980 h 6208152"/>
              <a:gd name="connsiteX14296" fmla="*/ 9703245 w 13529165"/>
              <a:gd name="connsiteY14296" fmla="*/ 2416732 h 6208152"/>
              <a:gd name="connsiteX14297" fmla="*/ 9704376 w 13529165"/>
              <a:gd name="connsiteY14297" fmla="*/ 2419185 h 6208152"/>
              <a:gd name="connsiteX14298" fmla="*/ 9707441 w 13529165"/>
              <a:gd name="connsiteY14298" fmla="*/ 2419463 h 6208152"/>
              <a:gd name="connsiteX14299" fmla="*/ 9708870 w 13529165"/>
              <a:gd name="connsiteY14299" fmla="*/ 2416601 h 6208152"/>
              <a:gd name="connsiteX14300" fmla="*/ 9703126 w 13529165"/>
              <a:gd name="connsiteY14300" fmla="*/ 2415980 h 6208152"/>
              <a:gd name="connsiteX14301" fmla="*/ 5260836 w 13529165"/>
              <a:gd name="connsiteY14301" fmla="*/ 2412792 h 6208152"/>
              <a:gd name="connsiteX14302" fmla="*/ 5259438 w 13529165"/>
              <a:gd name="connsiteY14302" fmla="*/ 2413903 h 6208152"/>
              <a:gd name="connsiteX14303" fmla="*/ 5257266 w 13529165"/>
              <a:gd name="connsiteY14303" fmla="*/ 2418123 h 6208152"/>
              <a:gd name="connsiteX14304" fmla="*/ 5259378 w 13529165"/>
              <a:gd name="connsiteY14304" fmla="*/ 2417975 h 6208152"/>
              <a:gd name="connsiteX14305" fmla="*/ 5263484 w 13529165"/>
              <a:gd name="connsiteY14305" fmla="*/ 2418090 h 6208152"/>
              <a:gd name="connsiteX14306" fmla="*/ 5260836 w 13529165"/>
              <a:gd name="connsiteY14306" fmla="*/ 2412792 h 6208152"/>
              <a:gd name="connsiteX14307" fmla="*/ 9729939 w 13529165"/>
              <a:gd name="connsiteY14307" fmla="*/ 2412774 h 6208152"/>
              <a:gd name="connsiteX14308" fmla="*/ 9728540 w 13529165"/>
              <a:gd name="connsiteY14308" fmla="*/ 2413886 h 6208152"/>
              <a:gd name="connsiteX14309" fmla="*/ 9726368 w 13529165"/>
              <a:gd name="connsiteY14309" fmla="*/ 2418106 h 6208152"/>
              <a:gd name="connsiteX14310" fmla="*/ 9728481 w 13529165"/>
              <a:gd name="connsiteY14310" fmla="*/ 2417959 h 6208152"/>
              <a:gd name="connsiteX14311" fmla="*/ 9732587 w 13529165"/>
              <a:gd name="connsiteY14311" fmla="*/ 2418073 h 6208152"/>
              <a:gd name="connsiteX14312" fmla="*/ 9729939 w 13529165"/>
              <a:gd name="connsiteY14312" fmla="*/ 2412774 h 6208152"/>
              <a:gd name="connsiteX14313" fmla="*/ 64289 w 13529165"/>
              <a:gd name="connsiteY14313" fmla="*/ 2409725 h 6208152"/>
              <a:gd name="connsiteX14314" fmla="*/ 67898 w 13529165"/>
              <a:gd name="connsiteY14314" fmla="*/ 2409725 h 6208152"/>
              <a:gd name="connsiteX14315" fmla="*/ 189606 w 13529165"/>
              <a:gd name="connsiteY14315" fmla="*/ 2419858 h 6208152"/>
              <a:gd name="connsiteX14316" fmla="*/ 194393 w 13529165"/>
              <a:gd name="connsiteY14316" fmla="*/ 2424824 h 6208152"/>
              <a:gd name="connsiteX14317" fmla="*/ 191784 w 13529165"/>
              <a:gd name="connsiteY14317" fmla="*/ 2431438 h 6208152"/>
              <a:gd name="connsiteX14318" fmla="*/ 98262 w 13529165"/>
              <a:gd name="connsiteY14318" fmla="*/ 2442108 h 6208152"/>
              <a:gd name="connsiteX14319" fmla="*/ 87949 w 13529165"/>
              <a:gd name="connsiteY14319" fmla="*/ 2442136 h 6208152"/>
              <a:gd name="connsiteX14320" fmla="*/ 30487 w 13529165"/>
              <a:gd name="connsiteY14320" fmla="*/ 2440654 h 6208152"/>
              <a:gd name="connsiteX14321" fmla="*/ 6 w 13529165"/>
              <a:gd name="connsiteY14321" fmla="*/ 2426190 h 6208152"/>
              <a:gd name="connsiteX14322" fmla="*/ 64289 w 13529165"/>
              <a:gd name="connsiteY14322" fmla="*/ 2409725 h 6208152"/>
              <a:gd name="connsiteX14323" fmla="*/ 5619152 w 13529165"/>
              <a:gd name="connsiteY14323" fmla="*/ 2409712 h 6208152"/>
              <a:gd name="connsiteX14324" fmla="*/ 5622761 w 13529165"/>
              <a:gd name="connsiteY14324" fmla="*/ 2409712 h 6208152"/>
              <a:gd name="connsiteX14325" fmla="*/ 5744470 w 13529165"/>
              <a:gd name="connsiteY14325" fmla="*/ 2419842 h 6208152"/>
              <a:gd name="connsiteX14326" fmla="*/ 5749257 w 13529165"/>
              <a:gd name="connsiteY14326" fmla="*/ 2424809 h 6208152"/>
              <a:gd name="connsiteX14327" fmla="*/ 5746647 w 13529165"/>
              <a:gd name="connsiteY14327" fmla="*/ 2431420 h 6208152"/>
              <a:gd name="connsiteX14328" fmla="*/ 5653125 w 13529165"/>
              <a:gd name="connsiteY14328" fmla="*/ 2442090 h 6208152"/>
              <a:gd name="connsiteX14329" fmla="*/ 5642812 w 13529165"/>
              <a:gd name="connsiteY14329" fmla="*/ 2442116 h 6208152"/>
              <a:gd name="connsiteX14330" fmla="*/ 5585350 w 13529165"/>
              <a:gd name="connsiteY14330" fmla="*/ 2440637 h 6208152"/>
              <a:gd name="connsiteX14331" fmla="*/ 5554869 w 13529165"/>
              <a:gd name="connsiteY14331" fmla="*/ 2426173 h 6208152"/>
              <a:gd name="connsiteX14332" fmla="*/ 5619152 w 13529165"/>
              <a:gd name="connsiteY14332" fmla="*/ 2409712 h 6208152"/>
              <a:gd name="connsiteX14333" fmla="*/ 10088330 w 13529165"/>
              <a:gd name="connsiteY14333" fmla="*/ 2409703 h 6208152"/>
              <a:gd name="connsiteX14334" fmla="*/ 10091939 w 13529165"/>
              <a:gd name="connsiteY14334" fmla="*/ 2409703 h 6208152"/>
              <a:gd name="connsiteX14335" fmla="*/ 10213647 w 13529165"/>
              <a:gd name="connsiteY14335" fmla="*/ 2419831 h 6208152"/>
              <a:gd name="connsiteX14336" fmla="*/ 10218435 w 13529165"/>
              <a:gd name="connsiteY14336" fmla="*/ 2424798 h 6208152"/>
              <a:gd name="connsiteX14337" fmla="*/ 10215825 w 13529165"/>
              <a:gd name="connsiteY14337" fmla="*/ 2431405 h 6208152"/>
              <a:gd name="connsiteX14338" fmla="*/ 10122303 w 13529165"/>
              <a:gd name="connsiteY14338" fmla="*/ 2442072 h 6208152"/>
              <a:gd name="connsiteX14339" fmla="*/ 10111990 w 13529165"/>
              <a:gd name="connsiteY14339" fmla="*/ 2442100 h 6208152"/>
              <a:gd name="connsiteX14340" fmla="*/ 10054528 w 13529165"/>
              <a:gd name="connsiteY14340" fmla="*/ 2440622 h 6208152"/>
              <a:gd name="connsiteX14341" fmla="*/ 10024047 w 13529165"/>
              <a:gd name="connsiteY14341" fmla="*/ 2426160 h 6208152"/>
              <a:gd name="connsiteX14342" fmla="*/ 10088330 w 13529165"/>
              <a:gd name="connsiteY14342" fmla="*/ 2409703 h 6208152"/>
              <a:gd name="connsiteX14343" fmla="*/ 3025543 w 13529165"/>
              <a:gd name="connsiteY14343" fmla="*/ 2407942 h 6208152"/>
              <a:gd name="connsiteX14344" fmla="*/ 3024804 w 13529165"/>
              <a:gd name="connsiteY14344" fmla="*/ 2411825 h 6208152"/>
              <a:gd name="connsiteX14345" fmla="*/ 3027412 w 13529165"/>
              <a:gd name="connsiteY14345" fmla="*/ 2412385 h 6208152"/>
              <a:gd name="connsiteX14346" fmla="*/ 3025535 w 13529165"/>
              <a:gd name="connsiteY14346" fmla="*/ 2408021 h 6208152"/>
              <a:gd name="connsiteX14347" fmla="*/ 3025543 w 13529165"/>
              <a:gd name="connsiteY14347" fmla="*/ 2407942 h 6208152"/>
              <a:gd name="connsiteX14348" fmla="*/ 8580422 w 13529165"/>
              <a:gd name="connsiteY14348" fmla="*/ 2407937 h 6208152"/>
              <a:gd name="connsiteX14349" fmla="*/ 8579682 w 13529165"/>
              <a:gd name="connsiteY14349" fmla="*/ 2411814 h 6208152"/>
              <a:gd name="connsiteX14350" fmla="*/ 8582291 w 13529165"/>
              <a:gd name="connsiteY14350" fmla="*/ 2412375 h 6208152"/>
              <a:gd name="connsiteX14351" fmla="*/ 8580414 w 13529165"/>
              <a:gd name="connsiteY14351" fmla="*/ 2408010 h 6208152"/>
              <a:gd name="connsiteX14352" fmla="*/ 8580422 w 13529165"/>
              <a:gd name="connsiteY14352" fmla="*/ 2407937 h 6208152"/>
              <a:gd name="connsiteX14353" fmla="*/ 13049599 w 13529165"/>
              <a:gd name="connsiteY14353" fmla="*/ 2407921 h 6208152"/>
              <a:gd name="connsiteX14354" fmla="*/ 13048860 w 13529165"/>
              <a:gd name="connsiteY14354" fmla="*/ 2411800 h 6208152"/>
              <a:gd name="connsiteX14355" fmla="*/ 13051468 w 13529165"/>
              <a:gd name="connsiteY14355" fmla="*/ 2412360 h 6208152"/>
              <a:gd name="connsiteX14356" fmla="*/ 13049592 w 13529165"/>
              <a:gd name="connsiteY14356" fmla="*/ 2407997 h 6208152"/>
              <a:gd name="connsiteX14357" fmla="*/ 13049599 w 13529165"/>
              <a:gd name="connsiteY14357" fmla="*/ 2407921 h 6208152"/>
              <a:gd name="connsiteX14358" fmla="*/ 5237511 w 13529165"/>
              <a:gd name="connsiteY14358" fmla="*/ 2406706 h 6208152"/>
              <a:gd name="connsiteX14359" fmla="*/ 5236143 w 13529165"/>
              <a:gd name="connsiteY14359" fmla="*/ 2407821 h 6208152"/>
              <a:gd name="connsiteX14360" fmla="*/ 5233971 w 13529165"/>
              <a:gd name="connsiteY14360" fmla="*/ 2412054 h 6208152"/>
              <a:gd name="connsiteX14361" fmla="*/ 5236054 w 13529165"/>
              <a:gd name="connsiteY14361" fmla="*/ 2411907 h 6208152"/>
              <a:gd name="connsiteX14362" fmla="*/ 5240189 w 13529165"/>
              <a:gd name="connsiteY14362" fmla="*/ 2412007 h 6208152"/>
              <a:gd name="connsiteX14363" fmla="*/ 5237511 w 13529165"/>
              <a:gd name="connsiteY14363" fmla="*/ 2406706 h 6208152"/>
              <a:gd name="connsiteX14364" fmla="*/ 9706608 w 13529165"/>
              <a:gd name="connsiteY14364" fmla="*/ 2406692 h 6208152"/>
              <a:gd name="connsiteX14365" fmla="*/ 9705239 w 13529165"/>
              <a:gd name="connsiteY14365" fmla="*/ 2407804 h 6208152"/>
              <a:gd name="connsiteX14366" fmla="*/ 9703067 w 13529165"/>
              <a:gd name="connsiteY14366" fmla="*/ 2412039 h 6208152"/>
              <a:gd name="connsiteX14367" fmla="*/ 9705150 w 13529165"/>
              <a:gd name="connsiteY14367" fmla="*/ 2411892 h 6208152"/>
              <a:gd name="connsiteX14368" fmla="*/ 9709286 w 13529165"/>
              <a:gd name="connsiteY14368" fmla="*/ 2411989 h 6208152"/>
              <a:gd name="connsiteX14369" fmla="*/ 9706608 w 13529165"/>
              <a:gd name="connsiteY14369" fmla="*/ 2406692 h 6208152"/>
              <a:gd name="connsiteX14370" fmla="*/ 3031603 w 13529165"/>
              <a:gd name="connsiteY14370" fmla="*/ 2403599 h 6208152"/>
              <a:gd name="connsiteX14371" fmla="*/ 3030868 w 13529165"/>
              <a:gd name="connsiteY14371" fmla="*/ 2403710 h 6208152"/>
              <a:gd name="connsiteX14372" fmla="*/ 3034133 w 13529165"/>
              <a:gd name="connsiteY14372" fmla="*/ 2408021 h 6208152"/>
              <a:gd name="connsiteX14373" fmla="*/ 3034676 w 13529165"/>
              <a:gd name="connsiteY14373" fmla="*/ 2409448 h 6208152"/>
              <a:gd name="connsiteX14374" fmla="*/ 3035908 w 13529165"/>
              <a:gd name="connsiteY14374" fmla="*/ 2407492 h 6208152"/>
              <a:gd name="connsiteX14375" fmla="*/ 3031603 w 13529165"/>
              <a:gd name="connsiteY14375" fmla="*/ 2403599 h 6208152"/>
              <a:gd name="connsiteX14376" fmla="*/ 8586482 w 13529165"/>
              <a:gd name="connsiteY14376" fmla="*/ 2403592 h 6208152"/>
              <a:gd name="connsiteX14377" fmla="*/ 8585748 w 13529165"/>
              <a:gd name="connsiteY14377" fmla="*/ 2403704 h 6208152"/>
              <a:gd name="connsiteX14378" fmla="*/ 8589011 w 13529165"/>
              <a:gd name="connsiteY14378" fmla="*/ 2408010 h 6208152"/>
              <a:gd name="connsiteX14379" fmla="*/ 8589555 w 13529165"/>
              <a:gd name="connsiteY14379" fmla="*/ 2409437 h 6208152"/>
              <a:gd name="connsiteX14380" fmla="*/ 8590788 w 13529165"/>
              <a:gd name="connsiteY14380" fmla="*/ 2407482 h 6208152"/>
              <a:gd name="connsiteX14381" fmla="*/ 8586482 w 13529165"/>
              <a:gd name="connsiteY14381" fmla="*/ 2403592 h 6208152"/>
              <a:gd name="connsiteX14382" fmla="*/ 13055660 w 13529165"/>
              <a:gd name="connsiteY14382" fmla="*/ 2403580 h 6208152"/>
              <a:gd name="connsiteX14383" fmla="*/ 13054926 w 13529165"/>
              <a:gd name="connsiteY14383" fmla="*/ 2403690 h 6208152"/>
              <a:gd name="connsiteX14384" fmla="*/ 13058189 w 13529165"/>
              <a:gd name="connsiteY14384" fmla="*/ 2407997 h 6208152"/>
              <a:gd name="connsiteX14385" fmla="*/ 13058733 w 13529165"/>
              <a:gd name="connsiteY14385" fmla="*/ 2409425 h 6208152"/>
              <a:gd name="connsiteX14386" fmla="*/ 13059965 w 13529165"/>
              <a:gd name="connsiteY14386" fmla="*/ 2407471 h 6208152"/>
              <a:gd name="connsiteX14387" fmla="*/ 13055660 w 13529165"/>
              <a:gd name="connsiteY14387" fmla="*/ 2403580 h 6208152"/>
              <a:gd name="connsiteX14388" fmla="*/ 3065178 w 13529165"/>
              <a:gd name="connsiteY14388" fmla="*/ 2403036 h 6208152"/>
              <a:gd name="connsiteX14389" fmla="*/ 3066422 w 13529165"/>
              <a:gd name="connsiteY14389" fmla="*/ 2406510 h 6208152"/>
              <a:gd name="connsiteX14390" fmla="*/ 3067664 w 13529165"/>
              <a:gd name="connsiteY14390" fmla="*/ 2403036 h 6208152"/>
              <a:gd name="connsiteX14391" fmla="*/ 3066422 w 13529165"/>
              <a:gd name="connsiteY14391" fmla="*/ 2403066 h 6208152"/>
              <a:gd name="connsiteX14392" fmla="*/ 3065178 w 13529165"/>
              <a:gd name="connsiteY14392" fmla="*/ 2403036 h 6208152"/>
              <a:gd name="connsiteX14393" fmla="*/ 8620057 w 13529165"/>
              <a:gd name="connsiteY14393" fmla="*/ 2403027 h 6208152"/>
              <a:gd name="connsiteX14394" fmla="*/ 8621301 w 13529165"/>
              <a:gd name="connsiteY14394" fmla="*/ 2406501 h 6208152"/>
              <a:gd name="connsiteX14395" fmla="*/ 8622544 w 13529165"/>
              <a:gd name="connsiteY14395" fmla="*/ 2403027 h 6208152"/>
              <a:gd name="connsiteX14396" fmla="*/ 8621301 w 13529165"/>
              <a:gd name="connsiteY14396" fmla="*/ 2403057 h 6208152"/>
              <a:gd name="connsiteX14397" fmla="*/ 8620057 w 13529165"/>
              <a:gd name="connsiteY14397" fmla="*/ 2403027 h 6208152"/>
              <a:gd name="connsiteX14398" fmla="*/ 13089235 w 13529165"/>
              <a:gd name="connsiteY14398" fmla="*/ 2403016 h 6208152"/>
              <a:gd name="connsiteX14399" fmla="*/ 13090478 w 13529165"/>
              <a:gd name="connsiteY14399" fmla="*/ 2406489 h 6208152"/>
              <a:gd name="connsiteX14400" fmla="*/ 13091722 w 13529165"/>
              <a:gd name="connsiteY14400" fmla="*/ 2403016 h 6208152"/>
              <a:gd name="connsiteX14401" fmla="*/ 13090478 w 13529165"/>
              <a:gd name="connsiteY14401" fmla="*/ 2403043 h 6208152"/>
              <a:gd name="connsiteX14402" fmla="*/ 13089235 w 13529165"/>
              <a:gd name="connsiteY14402" fmla="*/ 2403016 h 6208152"/>
              <a:gd name="connsiteX14403" fmla="*/ 2056829 w 13529165"/>
              <a:gd name="connsiteY14403" fmla="*/ 2402720 h 6208152"/>
              <a:gd name="connsiteX14404" fmla="*/ 2096244 w 13529165"/>
              <a:gd name="connsiteY14404" fmla="*/ 2414744 h 6208152"/>
              <a:gd name="connsiteX14405" fmla="*/ 2049374 w 13529165"/>
              <a:gd name="connsiteY14405" fmla="*/ 2429869 h 6208152"/>
              <a:gd name="connsiteX14406" fmla="*/ 2019786 w 13529165"/>
              <a:gd name="connsiteY14406" fmla="*/ 2427813 h 6208152"/>
              <a:gd name="connsiteX14407" fmla="*/ 2003480 w 13529165"/>
              <a:gd name="connsiteY14407" fmla="*/ 2414501 h 6208152"/>
              <a:gd name="connsiteX14408" fmla="*/ 2043333 w 13529165"/>
              <a:gd name="connsiteY14408" fmla="*/ 2402843 h 6208152"/>
              <a:gd name="connsiteX14409" fmla="*/ 2056829 w 13529165"/>
              <a:gd name="connsiteY14409" fmla="*/ 2402720 h 6208152"/>
              <a:gd name="connsiteX14410" fmla="*/ 7611689 w 13529165"/>
              <a:gd name="connsiteY14410" fmla="*/ 2402710 h 6208152"/>
              <a:gd name="connsiteX14411" fmla="*/ 7651110 w 13529165"/>
              <a:gd name="connsiteY14411" fmla="*/ 2414732 h 6208152"/>
              <a:gd name="connsiteX14412" fmla="*/ 7604234 w 13529165"/>
              <a:gd name="connsiteY14412" fmla="*/ 2429858 h 6208152"/>
              <a:gd name="connsiteX14413" fmla="*/ 7574648 w 13529165"/>
              <a:gd name="connsiteY14413" fmla="*/ 2427801 h 6208152"/>
              <a:gd name="connsiteX14414" fmla="*/ 7558342 w 13529165"/>
              <a:gd name="connsiteY14414" fmla="*/ 2414494 h 6208152"/>
              <a:gd name="connsiteX14415" fmla="*/ 7598192 w 13529165"/>
              <a:gd name="connsiteY14415" fmla="*/ 2402837 h 6208152"/>
              <a:gd name="connsiteX14416" fmla="*/ 7611689 w 13529165"/>
              <a:gd name="connsiteY14416" fmla="*/ 2402710 h 6208152"/>
              <a:gd name="connsiteX14417" fmla="*/ 12080867 w 13529165"/>
              <a:gd name="connsiteY14417" fmla="*/ 2402697 h 6208152"/>
              <a:gd name="connsiteX14418" fmla="*/ 12120288 w 13529165"/>
              <a:gd name="connsiteY14418" fmla="*/ 2414720 h 6208152"/>
              <a:gd name="connsiteX14419" fmla="*/ 12073412 w 13529165"/>
              <a:gd name="connsiteY14419" fmla="*/ 2429841 h 6208152"/>
              <a:gd name="connsiteX14420" fmla="*/ 12043826 w 13529165"/>
              <a:gd name="connsiteY14420" fmla="*/ 2427785 h 6208152"/>
              <a:gd name="connsiteX14421" fmla="*/ 12027520 w 13529165"/>
              <a:gd name="connsiteY14421" fmla="*/ 2414478 h 6208152"/>
              <a:gd name="connsiteX14422" fmla="*/ 12067370 w 13529165"/>
              <a:gd name="connsiteY14422" fmla="*/ 2402825 h 6208152"/>
              <a:gd name="connsiteX14423" fmla="*/ 12080867 w 13529165"/>
              <a:gd name="connsiteY14423" fmla="*/ 2402697 h 6208152"/>
              <a:gd name="connsiteX14424" fmla="*/ 4884959 w 13529165"/>
              <a:gd name="connsiteY14424" fmla="*/ 2398336 h 6208152"/>
              <a:gd name="connsiteX14425" fmla="*/ 4886072 w 13529165"/>
              <a:gd name="connsiteY14425" fmla="*/ 2398336 h 6208152"/>
              <a:gd name="connsiteX14426" fmla="*/ 4913316 w 13529165"/>
              <a:gd name="connsiteY14426" fmla="*/ 2409289 h 6208152"/>
              <a:gd name="connsiteX14427" fmla="*/ 4904478 w 13529165"/>
              <a:gd name="connsiteY14427" fmla="*/ 2420686 h 6208152"/>
              <a:gd name="connsiteX14428" fmla="*/ 4918342 w 13529165"/>
              <a:gd name="connsiteY14428" fmla="*/ 2428263 h 6208152"/>
              <a:gd name="connsiteX14429" fmla="*/ 4917960 w 13529165"/>
              <a:gd name="connsiteY14429" fmla="*/ 2442399 h 6208152"/>
              <a:gd name="connsiteX14430" fmla="*/ 4900080 w 13529165"/>
              <a:gd name="connsiteY14430" fmla="*/ 2453508 h 6208152"/>
              <a:gd name="connsiteX14431" fmla="*/ 4891053 w 13529165"/>
              <a:gd name="connsiteY14431" fmla="*/ 2450553 h 6208152"/>
              <a:gd name="connsiteX14432" fmla="*/ 4880620 w 13529165"/>
              <a:gd name="connsiteY14432" fmla="*/ 2453508 h 6208152"/>
              <a:gd name="connsiteX14433" fmla="*/ 4861284 w 13529165"/>
              <a:gd name="connsiteY14433" fmla="*/ 2437092 h 6208152"/>
              <a:gd name="connsiteX14434" fmla="*/ 4871021 w 13529165"/>
              <a:gd name="connsiteY14434" fmla="*/ 2421926 h 6208152"/>
              <a:gd name="connsiteX14435" fmla="*/ 4868089 w 13529165"/>
              <a:gd name="connsiteY14435" fmla="*/ 2421433 h 6208152"/>
              <a:gd name="connsiteX14436" fmla="*/ 4857085 w 13529165"/>
              <a:gd name="connsiteY14436" fmla="*/ 2409151 h 6208152"/>
              <a:gd name="connsiteX14437" fmla="*/ 4884959 w 13529165"/>
              <a:gd name="connsiteY14437" fmla="*/ 2398336 h 6208152"/>
              <a:gd name="connsiteX14438" fmla="*/ 9353930 w 13529165"/>
              <a:gd name="connsiteY14438" fmla="*/ 2398321 h 6208152"/>
              <a:gd name="connsiteX14439" fmla="*/ 9355043 w 13529165"/>
              <a:gd name="connsiteY14439" fmla="*/ 2398321 h 6208152"/>
              <a:gd name="connsiteX14440" fmla="*/ 9382294 w 13529165"/>
              <a:gd name="connsiteY14440" fmla="*/ 2409272 h 6208152"/>
              <a:gd name="connsiteX14441" fmla="*/ 9373454 w 13529165"/>
              <a:gd name="connsiteY14441" fmla="*/ 2420668 h 6208152"/>
              <a:gd name="connsiteX14442" fmla="*/ 9387321 w 13529165"/>
              <a:gd name="connsiteY14442" fmla="*/ 2428244 h 6208152"/>
              <a:gd name="connsiteX14443" fmla="*/ 9386939 w 13529165"/>
              <a:gd name="connsiteY14443" fmla="*/ 2442375 h 6208152"/>
              <a:gd name="connsiteX14444" fmla="*/ 9369055 w 13529165"/>
              <a:gd name="connsiteY14444" fmla="*/ 2453488 h 6208152"/>
              <a:gd name="connsiteX14445" fmla="*/ 9360026 w 13529165"/>
              <a:gd name="connsiteY14445" fmla="*/ 2450530 h 6208152"/>
              <a:gd name="connsiteX14446" fmla="*/ 9349590 w 13529165"/>
              <a:gd name="connsiteY14446" fmla="*/ 2453488 h 6208152"/>
              <a:gd name="connsiteX14447" fmla="*/ 9330249 w 13529165"/>
              <a:gd name="connsiteY14447" fmla="*/ 2437068 h 6208152"/>
              <a:gd name="connsiteX14448" fmla="*/ 9339989 w 13529165"/>
              <a:gd name="connsiteY14448" fmla="*/ 2421908 h 6208152"/>
              <a:gd name="connsiteX14449" fmla="*/ 9337055 w 13529165"/>
              <a:gd name="connsiteY14449" fmla="*/ 2421414 h 6208152"/>
              <a:gd name="connsiteX14450" fmla="*/ 9326048 w 13529165"/>
              <a:gd name="connsiteY14450" fmla="*/ 2409136 h 6208152"/>
              <a:gd name="connsiteX14451" fmla="*/ 9353930 w 13529165"/>
              <a:gd name="connsiteY14451" fmla="*/ 2398321 h 6208152"/>
              <a:gd name="connsiteX14452" fmla="*/ 4993936 w 13529165"/>
              <a:gd name="connsiteY14452" fmla="*/ 2397458 h 6208152"/>
              <a:gd name="connsiteX14453" fmla="*/ 5001864 w 13529165"/>
              <a:gd name="connsiteY14453" fmla="*/ 2397512 h 6208152"/>
              <a:gd name="connsiteX14454" fmla="*/ 5068721 w 13529165"/>
              <a:gd name="connsiteY14454" fmla="*/ 2405397 h 6208152"/>
              <a:gd name="connsiteX14455" fmla="*/ 5073660 w 13529165"/>
              <a:gd name="connsiteY14455" fmla="*/ 2418275 h 6208152"/>
              <a:gd name="connsiteX14456" fmla="*/ 5033731 w 13529165"/>
              <a:gd name="connsiteY14456" fmla="*/ 2428637 h 6208152"/>
              <a:gd name="connsiteX14457" fmla="*/ 5022416 w 13529165"/>
              <a:gd name="connsiteY14457" fmla="*/ 2428528 h 6208152"/>
              <a:gd name="connsiteX14458" fmla="*/ 5023202 w 13529165"/>
              <a:gd name="connsiteY14458" fmla="*/ 2430500 h 6208152"/>
              <a:gd name="connsiteX14459" fmla="*/ 5015559 w 13529165"/>
              <a:gd name="connsiteY14459" fmla="*/ 2446002 h 6208152"/>
              <a:gd name="connsiteX14460" fmla="*/ 4990891 w 13529165"/>
              <a:gd name="connsiteY14460" fmla="*/ 2453508 h 6208152"/>
              <a:gd name="connsiteX14461" fmla="*/ 4970126 w 13529165"/>
              <a:gd name="connsiteY14461" fmla="*/ 2437370 h 6208152"/>
              <a:gd name="connsiteX14462" fmla="*/ 4976617 w 13529165"/>
              <a:gd name="connsiteY14462" fmla="*/ 2426115 h 6208152"/>
              <a:gd name="connsiteX14463" fmla="*/ 4949647 w 13529165"/>
              <a:gd name="connsiteY14463" fmla="*/ 2420506 h 6208152"/>
              <a:gd name="connsiteX14464" fmla="*/ 4945079 w 13529165"/>
              <a:gd name="connsiteY14464" fmla="*/ 2408121 h 6208152"/>
              <a:gd name="connsiteX14465" fmla="*/ 4993936 w 13529165"/>
              <a:gd name="connsiteY14465" fmla="*/ 2397458 h 6208152"/>
              <a:gd name="connsiteX14466" fmla="*/ 9462935 w 13529165"/>
              <a:gd name="connsiteY14466" fmla="*/ 2397446 h 6208152"/>
              <a:gd name="connsiteX14467" fmla="*/ 9470866 w 13529165"/>
              <a:gd name="connsiteY14467" fmla="*/ 2397500 h 6208152"/>
              <a:gd name="connsiteX14468" fmla="*/ 9537777 w 13529165"/>
              <a:gd name="connsiteY14468" fmla="*/ 2405385 h 6208152"/>
              <a:gd name="connsiteX14469" fmla="*/ 9542717 w 13529165"/>
              <a:gd name="connsiteY14469" fmla="*/ 2418259 h 6208152"/>
              <a:gd name="connsiteX14470" fmla="*/ 9502777 w 13529165"/>
              <a:gd name="connsiteY14470" fmla="*/ 2428617 h 6208152"/>
              <a:gd name="connsiteX14471" fmla="*/ 9491460 w 13529165"/>
              <a:gd name="connsiteY14471" fmla="*/ 2428508 h 6208152"/>
              <a:gd name="connsiteX14472" fmla="*/ 9492246 w 13529165"/>
              <a:gd name="connsiteY14472" fmla="*/ 2430479 h 6208152"/>
              <a:gd name="connsiteX14473" fmla="*/ 9484601 w 13529165"/>
              <a:gd name="connsiteY14473" fmla="*/ 2445976 h 6208152"/>
              <a:gd name="connsiteX14474" fmla="*/ 9459890 w 13529165"/>
              <a:gd name="connsiteY14474" fmla="*/ 2453488 h 6208152"/>
              <a:gd name="connsiteX14475" fmla="*/ 9439119 w 13529165"/>
              <a:gd name="connsiteY14475" fmla="*/ 2437347 h 6208152"/>
              <a:gd name="connsiteX14476" fmla="*/ 9445612 w 13529165"/>
              <a:gd name="connsiteY14476" fmla="*/ 2426097 h 6208152"/>
              <a:gd name="connsiteX14477" fmla="*/ 9418635 w 13529165"/>
              <a:gd name="connsiteY14477" fmla="*/ 2420488 h 6208152"/>
              <a:gd name="connsiteX14478" fmla="*/ 9414066 w 13529165"/>
              <a:gd name="connsiteY14478" fmla="*/ 2408106 h 6208152"/>
              <a:gd name="connsiteX14479" fmla="*/ 9462935 w 13529165"/>
              <a:gd name="connsiteY14479" fmla="*/ 2397446 h 6208152"/>
              <a:gd name="connsiteX14480" fmla="*/ 5130229 w 13529165"/>
              <a:gd name="connsiteY14480" fmla="*/ 2396583 h 6208152"/>
              <a:gd name="connsiteX14481" fmla="*/ 5188095 w 13529165"/>
              <a:gd name="connsiteY14481" fmla="*/ 2400915 h 6208152"/>
              <a:gd name="connsiteX14482" fmla="*/ 5213026 w 13529165"/>
              <a:gd name="connsiteY14482" fmla="*/ 2414346 h 6208152"/>
              <a:gd name="connsiteX14483" fmla="*/ 5210646 w 13529165"/>
              <a:gd name="connsiteY14483" fmla="*/ 2420953 h 6208152"/>
              <a:gd name="connsiteX14484" fmla="*/ 5221000 w 13529165"/>
              <a:gd name="connsiteY14484" fmla="*/ 2419496 h 6208152"/>
              <a:gd name="connsiteX14485" fmla="*/ 5219482 w 13529165"/>
              <a:gd name="connsiteY14485" fmla="*/ 2411630 h 6208152"/>
              <a:gd name="connsiteX14486" fmla="*/ 5235607 w 13529165"/>
              <a:gd name="connsiteY14486" fmla="*/ 2401408 h 6208152"/>
              <a:gd name="connsiteX14487" fmla="*/ 5253131 w 13529165"/>
              <a:gd name="connsiteY14487" fmla="*/ 2408147 h 6208152"/>
              <a:gd name="connsiteX14488" fmla="*/ 5258902 w 13529165"/>
              <a:gd name="connsiteY14488" fmla="*/ 2407474 h 6208152"/>
              <a:gd name="connsiteX14489" fmla="*/ 5277140 w 13529165"/>
              <a:gd name="connsiteY14489" fmla="*/ 2415603 h 6208152"/>
              <a:gd name="connsiteX14490" fmla="*/ 5276307 w 13529165"/>
              <a:gd name="connsiteY14490" fmla="*/ 2426252 h 6208152"/>
              <a:gd name="connsiteX14491" fmla="*/ 5278389 w 13529165"/>
              <a:gd name="connsiteY14491" fmla="*/ 2426218 h 6208152"/>
              <a:gd name="connsiteX14492" fmla="*/ 5314180 w 13529165"/>
              <a:gd name="connsiteY14492" fmla="*/ 2432401 h 6208152"/>
              <a:gd name="connsiteX14493" fmla="*/ 5317631 w 13529165"/>
              <a:gd name="connsiteY14493" fmla="*/ 2435330 h 6208152"/>
              <a:gd name="connsiteX14494" fmla="*/ 5318672 w 13529165"/>
              <a:gd name="connsiteY14494" fmla="*/ 2433252 h 6208152"/>
              <a:gd name="connsiteX14495" fmla="*/ 5307218 w 13529165"/>
              <a:gd name="connsiteY14495" fmla="*/ 2425026 h 6208152"/>
              <a:gd name="connsiteX14496" fmla="*/ 5309777 w 13529165"/>
              <a:gd name="connsiteY14496" fmla="*/ 2412038 h 6208152"/>
              <a:gd name="connsiteX14497" fmla="*/ 5389361 w 13529165"/>
              <a:gd name="connsiteY14497" fmla="*/ 2404170 h 6208152"/>
              <a:gd name="connsiteX14498" fmla="*/ 5490633 w 13529165"/>
              <a:gd name="connsiteY14498" fmla="*/ 2407015 h 6208152"/>
              <a:gd name="connsiteX14499" fmla="*/ 5541835 w 13529165"/>
              <a:gd name="connsiteY14499" fmla="*/ 2422539 h 6208152"/>
              <a:gd name="connsiteX14500" fmla="*/ 5538919 w 13529165"/>
              <a:gd name="connsiteY14500" fmla="*/ 2430454 h 6208152"/>
              <a:gd name="connsiteX14501" fmla="*/ 5541954 w 13529165"/>
              <a:gd name="connsiteY14501" fmla="*/ 2432190 h 6208152"/>
              <a:gd name="connsiteX14502" fmla="*/ 5549867 w 13529165"/>
              <a:gd name="connsiteY14502" fmla="*/ 2449920 h 6208152"/>
              <a:gd name="connsiteX14503" fmla="*/ 5529429 w 13529165"/>
              <a:gd name="connsiteY14503" fmla="*/ 2460669 h 6208152"/>
              <a:gd name="connsiteX14504" fmla="*/ 5509019 w 13529165"/>
              <a:gd name="connsiteY14504" fmla="*/ 2457457 h 6208152"/>
              <a:gd name="connsiteX14505" fmla="*/ 5499618 w 13529165"/>
              <a:gd name="connsiteY14505" fmla="*/ 2456066 h 6208152"/>
              <a:gd name="connsiteX14506" fmla="*/ 5441068 w 13529165"/>
              <a:gd name="connsiteY14506" fmla="*/ 2468492 h 6208152"/>
              <a:gd name="connsiteX14507" fmla="*/ 5417208 w 13529165"/>
              <a:gd name="connsiteY14507" fmla="*/ 2464685 h 6208152"/>
              <a:gd name="connsiteX14508" fmla="*/ 5407063 w 13529165"/>
              <a:gd name="connsiteY14508" fmla="*/ 2462970 h 6208152"/>
              <a:gd name="connsiteX14509" fmla="*/ 5399536 w 13529165"/>
              <a:gd name="connsiteY14509" fmla="*/ 2463835 h 6208152"/>
              <a:gd name="connsiteX14510" fmla="*/ 5380019 w 13529165"/>
              <a:gd name="connsiteY14510" fmla="*/ 2466204 h 6208152"/>
              <a:gd name="connsiteX14511" fmla="*/ 5347204 w 13529165"/>
              <a:gd name="connsiteY14511" fmla="*/ 2454891 h 6208152"/>
              <a:gd name="connsiteX14512" fmla="*/ 5335958 w 13529165"/>
              <a:gd name="connsiteY14512" fmla="*/ 2458356 h 6208152"/>
              <a:gd name="connsiteX14513" fmla="*/ 5318732 w 13529165"/>
              <a:gd name="connsiteY14513" fmla="*/ 2449806 h 6208152"/>
              <a:gd name="connsiteX14514" fmla="*/ 5290736 w 13529165"/>
              <a:gd name="connsiteY14514" fmla="*/ 2457229 h 6208152"/>
              <a:gd name="connsiteX14515" fmla="*/ 5238880 w 13529165"/>
              <a:gd name="connsiteY14515" fmla="*/ 2451081 h 6208152"/>
              <a:gd name="connsiteX14516" fmla="*/ 5221922 w 13529165"/>
              <a:gd name="connsiteY14516" fmla="*/ 2448039 h 6208152"/>
              <a:gd name="connsiteX14517" fmla="*/ 5209635 w 13529165"/>
              <a:gd name="connsiteY14517" fmla="*/ 2452600 h 6208152"/>
              <a:gd name="connsiteX14518" fmla="*/ 5203238 w 13529165"/>
              <a:gd name="connsiteY14518" fmla="*/ 2568858 h 6208152"/>
              <a:gd name="connsiteX14519" fmla="*/ 5203893 w 13529165"/>
              <a:gd name="connsiteY14519" fmla="*/ 2646899 h 6208152"/>
              <a:gd name="connsiteX14520" fmla="*/ 5205916 w 13529165"/>
              <a:gd name="connsiteY14520" fmla="*/ 2712082 h 6208152"/>
              <a:gd name="connsiteX14521" fmla="*/ 5214187 w 13529165"/>
              <a:gd name="connsiteY14521" fmla="*/ 2712981 h 6208152"/>
              <a:gd name="connsiteX14522" fmla="*/ 5219899 w 13529165"/>
              <a:gd name="connsiteY14522" fmla="*/ 2712736 h 6208152"/>
              <a:gd name="connsiteX14523" fmla="*/ 5227247 w 13529165"/>
              <a:gd name="connsiteY14523" fmla="*/ 2712458 h 6208152"/>
              <a:gd name="connsiteX14524" fmla="*/ 5276218 w 13529165"/>
              <a:gd name="connsiteY14524" fmla="*/ 2721907 h 6208152"/>
              <a:gd name="connsiteX14525" fmla="*/ 5280204 w 13529165"/>
              <a:gd name="connsiteY14525" fmla="*/ 2718541 h 6208152"/>
              <a:gd name="connsiteX14526" fmla="*/ 5310997 w 13529165"/>
              <a:gd name="connsiteY14526" fmla="*/ 2711346 h 6208152"/>
              <a:gd name="connsiteX14527" fmla="*/ 5335333 w 13529165"/>
              <a:gd name="connsiteY14527" fmla="*/ 2715500 h 6208152"/>
              <a:gd name="connsiteX14528" fmla="*/ 5343425 w 13529165"/>
              <a:gd name="connsiteY14528" fmla="*/ 2721189 h 6208152"/>
              <a:gd name="connsiteX14529" fmla="*/ 5361841 w 13529165"/>
              <a:gd name="connsiteY14529" fmla="*/ 2718133 h 6208152"/>
              <a:gd name="connsiteX14530" fmla="*/ 5378978 w 13529165"/>
              <a:gd name="connsiteY14530" fmla="*/ 2720469 h 6208152"/>
              <a:gd name="connsiteX14531" fmla="*/ 5384898 w 13529165"/>
              <a:gd name="connsiteY14531" fmla="*/ 2715630 h 6208152"/>
              <a:gd name="connsiteX14532" fmla="*/ 5405159 w 13529165"/>
              <a:gd name="connsiteY14532" fmla="*/ 2717479 h 6208152"/>
              <a:gd name="connsiteX14533" fmla="*/ 5457996 w 13529165"/>
              <a:gd name="connsiteY14533" fmla="*/ 2713685 h 6208152"/>
              <a:gd name="connsiteX14534" fmla="*/ 5518034 w 13529165"/>
              <a:gd name="connsiteY14534" fmla="*/ 2728380 h 6208152"/>
              <a:gd name="connsiteX14535" fmla="*/ 5507978 w 13529165"/>
              <a:gd name="connsiteY14535" fmla="*/ 2744760 h 6208152"/>
              <a:gd name="connsiteX14536" fmla="*/ 5489116 w 13529165"/>
              <a:gd name="connsiteY14536" fmla="*/ 2747702 h 6208152"/>
              <a:gd name="connsiteX14537" fmla="*/ 5437855 w 13529165"/>
              <a:gd name="connsiteY14537" fmla="*/ 2744416 h 6208152"/>
              <a:gd name="connsiteX14538" fmla="*/ 5406825 w 13529165"/>
              <a:gd name="connsiteY14538" fmla="*/ 2739101 h 6208152"/>
              <a:gd name="connsiteX14539" fmla="*/ 5394240 w 13529165"/>
              <a:gd name="connsiteY14539" fmla="*/ 2743780 h 6208152"/>
              <a:gd name="connsiteX14540" fmla="*/ 5379335 w 13529165"/>
              <a:gd name="connsiteY14540" fmla="*/ 2739657 h 6208152"/>
              <a:gd name="connsiteX14541" fmla="*/ 5374812 w 13529165"/>
              <a:gd name="connsiteY14541" fmla="*/ 2741523 h 6208152"/>
              <a:gd name="connsiteX14542" fmla="*/ 5361841 w 13529165"/>
              <a:gd name="connsiteY14542" fmla="*/ 2743044 h 6208152"/>
              <a:gd name="connsiteX14543" fmla="*/ 5348899 w 13529165"/>
              <a:gd name="connsiteY14543" fmla="*/ 2741537 h 6208152"/>
              <a:gd name="connsiteX14544" fmla="*/ 5347293 w 13529165"/>
              <a:gd name="connsiteY14544" fmla="*/ 2741031 h 6208152"/>
              <a:gd name="connsiteX14545" fmla="*/ 5326080 w 13529165"/>
              <a:gd name="connsiteY14545" fmla="*/ 2744529 h 6208152"/>
              <a:gd name="connsiteX14546" fmla="*/ 5305998 w 13529165"/>
              <a:gd name="connsiteY14546" fmla="*/ 2742648 h 6208152"/>
              <a:gd name="connsiteX14547" fmla="*/ 5301565 w 13529165"/>
              <a:gd name="connsiteY14547" fmla="*/ 2742732 h 6208152"/>
              <a:gd name="connsiteX14548" fmla="*/ 5294187 w 13529165"/>
              <a:gd name="connsiteY14548" fmla="*/ 2742879 h 6208152"/>
              <a:gd name="connsiteX14549" fmla="*/ 5278092 w 13529165"/>
              <a:gd name="connsiteY14549" fmla="*/ 2739968 h 6208152"/>
              <a:gd name="connsiteX14550" fmla="*/ 5266786 w 13529165"/>
              <a:gd name="connsiteY14550" fmla="*/ 2743925 h 6208152"/>
              <a:gd name="connsiteX14551" fmla="*/ 5249471 w 13529165"/>
              <a:gd name="connsiteY14551" fmla="*/ 2744774 h 6208152"/>
              <a:gd name="connsiteX14552" fmla="*/ 5217013 w 13529165"/>
              <a:gd name="connsiteY14552" fmla="*/ 2743044 h 6208152"/>
              <a:gd name="connsiteX14553" fmla="*/ 5169917 w 13529165"/>
              <a:gd name="connsiteY14553" fmla="*/ 2627997 h 6208152"/>
              <a:gd name="connsiteX14554" fmla="*/ 5169441 w 13529165"/>
              <a:gd name="connsiteY14554" fmla="*/ 2576118 h 6208152"/>
              <a:gd name="connsiteX14555" fmla="*/ 5169352 w 13529165"/>
              <a:gd name="connsiteY14555" fmla="*/ 2583686 h 6208152"/>
              <a:gd name="connsiteX14556" fmla="*/ 5160665 w 13529165"/>
              <a:gd name="connsiteY14556" fmla="*/ 2729622 h 6208152"/>
              <a:gd name="connsiteX14557" fmla="*/ 5004092 w 13529165"/>
              <a:gd name="connsiteY14557" fmla="*/ 2739919 h 6208152"/>
              <a:gd name="connsiteX14558" fmla="*/ 4929269 w 13529165"/>
              <a:gd name="connsiteY14558" fmla="*/ 2737402 h 6208152"/>
              <a:gd name="connsiteX14559" fmla="*/ 4909603 w 13529165"/>
              <a:gd name="connsiteY14559" fmla="*/ 2724097 h 6208152"/>
              <a:gd name="connsiteX14560" fmla="*/ 4935635 w 13529165"/>
              <a:gd name="connsiteY14560" fmla="*/ 2712261 h 6208152"/>
              <a:gd name="connsiteX14561" fmla="*/ 4985795 w 13529165"/>
              <a:gd name="connsiteY14561" fmla="*/ 2710920 h 6208152"/>
              <a:gd name="connsiteX14562" fmla="*/ 5094141 w 13529165"/>
              <a:gd name="connsiteY14562" fmla="*/ 2710200 h 6208152"/>
              <a:gd name="connsiteX14563" fmla="*/ 5127462 w 13529165"/>
              <a:gd name="connsiteY14563" fmla="*/ 2706553 h 6208152"/>
              <a:gd name="connsiteX14564" fmla="*/ 5136358 w 13529165"/>
              <a:gd name="connsiteY14564" fmla="*/ 2703936 h 6208152"/>
              <a:gd name="connsiteX14565" fmla="*/ 5139065 w 13529165"/>
              <a:gd name="connsiteY14565" fmla="*/ 2591126 h 6208152"/>
              <a:gd name="connsiteX14566" fmla="*/ 5138798 w 13529165"/>
              <a:gd name="connsiteY14566" fmla="*/ 2462068 h 6208152"/>
              <a:gd name="connsiteX14567" fmla="*/ 5120858 w 13529165"/>
              <a:gd name="connsiteY14567" fmla="*/ 2457933 h 6208152"/>
              <a:gd name="connsiteX14568" fmla="*/ 5068139 w 13529165"/>
              <a:gd name="connsiteY14568" fmla="*/ 2440171 h 6208152"/>
              <a:gd name="connsiteX14569" fmla="*/ 5074535 w 13529165"/>
              <a:gd name="connsiteY14569" fmla="val 15849734"/>
              <a:gd name="connsiteX14570" fmla="*/ 5080158 w 13529165"/>
              <a:gd name="connsiteY14570" fmla="*/ 2422343 h 6208152"/>
              <a:gd name="connsiteX14571" fmla="*/ 5075874 w 13529165"/>
              <a:gd name="connsiteY14571" fmla="*/ 2414163 h 6208152"/>
              <a:gd name="connsiteX14572" fmla="*/ 5091910 w 13529165"/>
              <a:gd name="connsiteY14572" fmla="*/ 2400639 h 6208152"/>
              <a:gd name="connsiteX14573" fmla="*/ 5130229 w 13529165"/>
              <a:gd name="connsiteY14573" fmla="*/ 2396583 h 6208152"/>
              <a:gd name="connsiteX14574" fmla="*/ 9599299 w 13529165"/>
              <a:gd name="connsiteY14574" fmla="*/ 2396571 h 6208152"/>
              <a:gd name="connsiteX14575" fmla="*/ 9657179 w 13529165"/>
              <a:gd name="connsiteY14575" fmla="*/ 2400902 h 6208152"/>
              <a:gd name="connsiteX14576" fmla="*/ 9682117 w 13529165"/>
              <a:gd name="connsiteY14576" fmla="*/ 2414328 h 6208152"/>
              <a:gd name="connsiteX14577" fmla="*/ 9679736 w 13529165"/>
              <a:gd name="connsiteY14577" fmla="*/ 2420935 h 6208152"/>
              <a:gd name="connsiteX14578" fmla="*/ 9690092 w 13529165"/>
              <a:gd name="connsiteY14578" fmla="*/ 2419479 h 6208152"/>
              <a:gd name="connsiteX14579" fmla="*/ 9688574 w 13529165"/>
              <a:gd name="connsiteY14579" fmla="*/ 2411613 h 6208152"/>
              <a:gd name="connsiteX14580" fmla="*/ 9704704 w 13529165"/>
              <a:gd name="connsiteY14580" fmla="*/ 2401392 h 6208152"/>
              <a:gd name="connsiteX14581" fmla="*/ 9722231 w 13529165"/>
              <a:gd name="connsiteY14581" fmla="*/ 2408131 h 6208152"/>
              <a:gd name="connsiteX14582" fmla="*/ 9728004 w 13529165"/>
              <a:gd name="connsiteY14582" fmla="*/ 2407460 h 6208152"/>
              <a:gd name="connsiteX14583" fmla="*/ 9746246 w 13529165"/>
              <a:gd name="connsiteY14583" fmla="*/ 2415587 h 6208152"/>
              <a:gd name="connsiteX14584" fmla="*/ 9745413 w 13529165"/>
              <a:gd name="connsiteY14584" fmla="*/ 2426234 h 6208152"/>
              <a:gd name="connsiteX14585" fmla="*/ 9747496 w 13529165"/>
              <a:gd name="connsiteY14585" fmla="*/ 2426200 h 6208152"/>
              <a:gd name="connsiteX14586" fmla="*/ 9783296 w 13529165"/>
              <a:gd name="connsiteY14586" fmla="*/ 2432382 h 6208152"/>
              <a:gd name="connsiteX14587" fmla="*/ 9786748 w 13529165"/>
              <a:gd name="connsiteY14587" fmla="*/ 2435309 h 6208152"/>
              <a:gd name="connsiteX14588" fmla="*/ 9787789 w 13529165"/>
              <a:gd name="connsiteY14588" fmla="*/ 2433232 h 6208152"/>
              <a:gd name="connsiteX14589" fmla="*/ 9776332 w 13529165"/>
              <a:gd name="connsiteY14589" fmla="*/ 2425006 h 6208152"/>
              <a:gd name="connsiteX14590" fmla="*/ 9778891 w 13529165"/>
              <a:gd name="connsiteY14590" fmla="*/ 2412022 h 6208152"/>
              <a:gd name="connsiteX14591" fmla="*/ 9858495 w 13529165"/>
              <a:gd name="connsiteY14591" fmla="*/ 2404157 h 6208152"/>
              <a:gd name="connsiteX14592" fmla="*/ 9959793 w 13529165"/>
              <a:gd name="connsiteY14592" fmla="*/ 2407001 h 6208152"/>
              <a:gd name="connsiteX14593" fmla="*/ 10011007 w 13529165"/>
              <a:gd name="connsiteY14593" fmla="*/ 2422521 h 6208152"/>
              <a:gd name="connsiteX14594" fmla="*/ 10008091 w 13529165"/>
              <a:gd name="connsiteY14594" fmla="*/ 2430435 h 6208152"/>
              <a:gd name="connsiteX14595" fmla="*/ 10011126 w 13529165"/>
              <a:gd name="connsiteY14595" fmla="*/ 2432169 h 6208152"/>
              <a:gd name="connsiteX14596" fmla="*/ 10019042 w 13529165"/>
              <a:gd name="connsiteY14596" fmla="*/ 2449895 h 6208152"/>
              <a:gd name="connsiteX14597" fmla="*/ 9998598 w 13529165"/>
              <a:gd name="connsiteY14597" fmla="*/ 2460652 h 6208152"/>
              <a:gd name="connsiteX14598" fmla="*/ 9978184 w 13529165"/>
              <a:gd name="connsiteY14598" fmla="*/ 2457433 h 6208152"/>
              <a:gd name="connsiteX14599" fmla="*/ 9968780 w 13529165"/>
              <a:gd name="connsiteY14599" fmla="*/ 2456044 h 6208152"/>
              <a:gd name="connsiteX14600" fmla="*/ 9910215 w 13529165"/>
              <a:gd name="connsiteY14600" fmla="*/ 2468471 h 6208152"/>
              <a:gd name="connsiteX14601" fmla="*/ 9886349 w 13529165"/>
              <a:gd name="connsiteY14601" fmla="*/ 2464662 h 6208152"/>
              <a:gd name="connsiteX14602" fmla="*/ 9876202 w 13529165"/>
              <a:gd name="connsiteY14602" fmla="*/ 2462944 h 6208152"/>
              <a:gd name="connsiteX14603" fmla="*/ 9868673 w 13529165"/>
              <a:gd name="connsiteY14603" fmla="*/ 2463810 h 6208152"/>
              <a:gd name="connsiteX14604" fmla="*/ 9849151 w 13529165"/>
              <a:gd name="connsiteY14604" fmla="*/ 2466182 h 6208152"/>
              <a:gd name="connsiteX14605" fmla="*/ 9816328 w 13529165"/>
              <a:gd name="connsiteY14605" fmla="*/ 2454866 h 6208152"/>
              <a:gd name="connsiteX14606" fmla="*/ 9805079 w 13529165"/>
              <a:gd name="connsiteY14606" fmla="*/ 2458333 h 6208152"/>
              <a:gd name="connsiteX14607" fmla="*/ 9787849 w 13529165"/>
              <a:gd name="connsiteY14607" fmla="*/ 2449781 h 6208152"/>
              <a:gd name="connsiteX14608" fmla="*/ 9759846 w 13529165"/>
              <a:gd name="connsiteY14608" fmla="*/ 2457204 h 6208152"/>
              <a:gd name="connsiteX14609" fmla="*/ 9707977 w 13529165"/>
              <a:gd name="connsiteY14609" fmla="*/ 2451055 h 6208152"/>
              <a:gd name="connsiteX14610" fmla="*/ 9691015 w 13529165"/>
              <a:gd name="connsiteY14610" fmla="*/ 2448015 h 6208152"/>
              <a:gd name="connsiteX14611" fmla="*/ 9678724 w 13529165"/>
              <a:gd name="connsiteY14611" fmla="*/ 2452577 h 6208152"/>
              <a:gd name="connsiteX14612" fmla="*/ 9672326 w 13529165"/>
              <a:gd name="connsiteY14612" fmla="*/ 2568838 h 6208152"/>
              <a:gd name="connsiteX14613" fmla="*/ 9672981 w 13529165"/>
              <a:gd name="connsiteY14613" fmla="*/ 2646883 h 6208152"/>
              <a:gd name="connsiteX14614" fmla="*/ 9675005 w 13529165"/>
              <a:gd name="connsiteY14614" fmla="*/ 2712064 h 6208152"/>
              <a:gd name="connsiteX14615" fmla="*/ 9683278 w 13529165"/>
              <a:gd name="connsiteY14615" fmla="*/ 2712963 h 6208152"/>
              <a:gd name="connsiteX14616" fmla="*/ 9688991 w 13529165"/>
              <a:gd name="connsiteY14616" fmla="*/ 2712718 h 6208152"/>
              <a:gd name="connsiteX14617" fmla="*/ 9696341 w 13529165"/>
              <a:gd name="connsiteY14617" fmla="*/ 2712440 h 6208152"/>
              <a:gd name="connsiteX14618" fmla="*/ 9745324 w 13529165"/>
              <a:gd name="connsiteY14618" fmla="*/ 2721892 h 6208152"/>
              <a:gd name="connsiteX14619" fmla="*/ 9749312 w 13529165"/>
              <a:gd name="connsiteY14619" fmla="*/ 2718523 h 6208152"/>
              <a:gd name="connsiteX14620" fmla="*/ 9780112 w 13529165"/>
              <a:gd name="connsiteY14620" fmla="*/ 2711329 h 6208152"/>
              <a:gd name="connsiteX14621" fmla="*/ 9804454 w 13529165"/>
              <a:gd name="connsiteY14621" fmla="*/ 2715482 h 6208152"/>
              <a:gd name="connsiteX14622" fmla="*/ 9812548 w 13529165"/>
              <a:gd name="connsiteY14622" fmla="*/ 2721172 h 6208152"/>
              <a:gd name="connsiteX14623" fmla="*/ 9830969 w 13529165"/>
              <a:gd name="connsiteY14623" fmla="*/ 2718115 h 6208152"/>
              <a:gd name="connsiteX14624" fmla="*/ 9848110 w 13529165"/>
              <a:gd name="connsiteY14624" fmla="*/ 2720453 h 6208152"/>
              <a:gd name="connsiteX14625" fmla="*/ 9854031 w 13529165"/>
              <a:gd name="connsiteY14625" fmla="*/ 2715613 h 6208152"/>
              <a:gd name="connsiteX14626" fmla="*/ 9874297 w 13529165"/>
              <a:gd name="connsiteY14626" fmla="*/ 2717460 h 6208152"/>
              <a:gd name="connsiteX14627" fmla="*/ 9927148 w 13529165"/>
              <a:gd name="connsiteY14627" fmla="*/ 2713666 h 6208152"/>
              <a:gd name="connsiteX14628" fmla="*/ 9987201 w 13529165"/>
              <a:gd name="connsiteY14628" fmla="*/ 2728366 h 6208152"/>
              <a:gd name="connsiteX14629" fmla="*/ 9977142 w 13529165"/>
              <a:gd name="connsiteY14629" fmla="*/ 2744750 h 6208152"/>
              <a:gd name="connsiteX14630" fmla="*/ 9958275 w 13529165"/>
              <a:gd name="connsiteY14630" fmla="*/ 2747693 h 6208152"/>
              <a:gd name="connsiteX14631" fmla="*/ 9907002 w 13529165"/>
              <a:gd name="connsiteY14631" fmla="*/ 2744407 h 6208152"/>
              <a:gd name="connsiteX14632" fmla="*/ 9875963 w 13529165"/>
              <a:gd name="connsiteY14632" fmla="*/ 2739092 h 6208152"/>
              <a:gd name="connsiteX14633" fmla="*/ 9863376 w 13529165"/>
              <a:gd name="connsiteY14633" fmla="*/ 2743770 h 6208152"/>
              <a:gd name="connsiteX14634" fmla="*/ 9848467 w 13529165"/>
              <a:gd name="connsiteY14634" fmla="*/ 2739649 h 6208152"/>
              <a:gd name="connsiteX14635" fmla="*/ 9843943 w 13529165"/>
              <a:gd name="connsiteY14635" fmla="*/ 2741513 h 6208152"/>
              <a:gd name="connsiteX14636" fmla="*/ 9830969 w 13529165"/>
              <a:gd name="connsiteY14636" fmla="*/ 2743033 h 6208152"/>
              <a:gd name="connsiteX14637" fmla="*/ 9818024 w 13529165"/>
              <a:gd name="connsiteY14637" fmla="*/ 2741529 h 6208152"/>
              <a:gd name="connsiteX14638" fmla="*/ 9816417 w 13529165"/>
              <a:gd name="connsiteY14638" fmla="*/ 2741023 h 6208152"/>
              <a:gd name="connsiteX14639" fmla="*/ 9795199 w 13529165"/>
              <a:gd name="connsiteY14639" fmla="*/ 2744521 h 6208152"/>
              <a:gd name="connsiteX14640" fmla="*/ 9775112 w 13529165"/>
              <a:gd name="connsiteY14640" fmla="*/ 2742642 h 6208152"/>
              <a:gd name="connsiteX14641" fmla="*/ 9770678 w 13529165"/>
              <a:gd name="connsiteY14641" fmla="*/ 2742723 h 6208152"/>
              <a:gd name="connsiteX14642" fmla="*/ 9763298 w 13529165"/>
              <a:gd name="connsiteY14642" fmla="*/ 2742870 h 6208152"/>
              <a:gd name="connsiteX14643" fmla="*/ 9747199 w 13529165"/>
              <a:gd name="connsiteY14643" fmla="*/ 2739960 h 6208152"/>
              <a:gd name="connsiteX14644" fmla="*/ 9735890 w 13529165"/>
              <a:gd name="connsiteY14644" fmla="*/ 2743916 h 6208152"/>
              <a:gd name="connsiteX14645" fmla="*/ 9718571 w 13529165"/>
              <a:gd name="connsiteY14645" fmla="*/ 2744767 h 6208152"/>
              <a:gd name="connsiteX14646" fmla="*/ 9686105 w 13529165"/>
              <a:gd name="connsiteY14646" fmla="*/ 2743033 h 6208152"/>
              <a:gd name="connsiteX14647" fmla="*/ 9638997 w 13529165"/>
              <a:gd name="connsiteY14647" fmla="*/ 2627982 h 6208152"/>
              <a:gd name="connsiteX14648" fmla="*/ 9638521 w 13529165"/>
              <a:gd name="connsiteY14648" fmla="*/ 2576099 h 6208152"/>
              <a:gd name="connsiteX14649" fmla="*/ 9638432 w 13529165"/>
              <a:gd name="connsiteY14649" fmla="*/ 2583669 h 6208152"/>
              <a:gd name="connsiteX14650" fmla="*/ 9629742 w 13529165"/>
              <a:gd name="connsiteY14650" fmla="*/ 2729610 h 6208152"/>
              <a:gd name="connsiteX14651" fmla="*/ 9473094 w 13529165"/>
              <a:gd name="connsiteY14651" fmla="*/ 2739911 h 6208152"/>
              <a:gd name="connsiteX14652" fmla="*/ 9398251 w 13529165"/>
              <a:gd name="connsiteY14652" fmla="*/ 2737392 h 6208152"/>
              <a:gd name="connsiteX14653" fmla="*/ 9378581 w 13529165"/>
              <a:gd name="connsiteY14653" fmla="*/ 2724083 h 6208152"/>
              <a:gd name="connsiteX14654" fmla="*/ 9404619 w 13529165"/>
              <a:gd name="connsiteY14654" fmla="*/ 2712244 h 6208152"/>
              <a:gd name="connsiteX14655" fmla="*/ 9454792 w 13529165"/>
              <a:gd name="connsiteY14655" fmla="*/ 2710903 h 6208152"/>
              <a:gd name="connsiteX14656" fmla="*/ 9563202 w 13529165"/>
              <a:gd name="connsiteY14656" fmla="*/ 2710184 h 6208152"/>
              <a:gd name="connsiteX14657" fmla="*/ 9596532 w 13529165"/>
              <a:gd name="connsiteY14657" fmla="*/ 2706537 h 6208152"/>
              <a:gd name="connsiteX14658" fmla="*/ 9605429 w 13529165"/>
              <a:gd name="connsiteY14658" fmla="*/ 2703920 h 6208152"/>
              <a:gd name="connsiteX14659" fmla="*/ 9608137 w 13529165"/>
              <a:gd name="connsiteY14659" fmla="*/ 2591108 h 6208152"/>
              <a:gd name="connsiteX14660" fmla="*/ 9607870 w 13529165"/>
              <a:gd name="connsiteY14660" fmla="*/ 2462045 h 6208152"/>
              <a:gd name="connsiteX14661" fmla="*/ 9589925 w 13529165"/>
              <a:gd name="connsiteY14661" fmla="*/ 2457907 h 6208152"/>
              <a:gd name="connsiteX14662" fmla="*/ 9537193 w 13529165"/>
              <a:gd name="connsiteY14662" fmla="*/ 2440149 h 6208152"/>
              <a:gd name="connsiteX14663" fmla="*/ 9543591 w 13529165"/>
              <a:gd name="connsiteY14663" fmla="*/ 2425056 h 6208152"/>
              <a:gd name="connsiteX14664" fmla="*/ 9549216 w 13529165"/>
              <a:gd name="connsiteY14664" fmla="*/ 2422324 h 6208152"/>
              <a:gd name="connsiteX14665" fmla="*/ 9544930 w 13529165"/>
              <a:gd name="connsiteY14665" fmla="*/ 2414147 h 6208152"/>
              <a:gd name="connsiteX14666" fmla="*/ 9560970 w 13529165"/>
              <a:gd name="connsiteY14666" fmla="*/ 2400625 h 6208152"/>
              <a:gd name="connsiteX14667" fmla="*/ 9599299 w 13529165"/>
              <a:gd name="connsiteY14667" fmla="*/ 2396571 h 6208152"/>
              <a:gd name="connsiteX14668" fmla="*/ 3066422 w 13529165"/>
              <a:gd name="connsiteY14668" fmla="*/ 2396275 h 6208152"/>
              <a:gd name="connsiteX14669" fmla="*/ 3065313 w 13529165"/>
              <a:gd name="connsiteY14669" fmla="*/ 2398962 h 6208152"/>
              <a:gd name="connsiteX14670" fmla="*/ 3067530 w 13529165"/>
              <a:gd name="connsiteY14670" fmla="*/ 2398962 h 6208152"/>
              <a:gd name="connsiteX14671" fmla="*/ 3066422 w 13529165"/>
              <a:gd name="connsiteY14671" fmla="*/ 2396275 h 6208152"/>
              <a:gd name="connsiteX14672" fmla="*/ 8621301 w 13529165"/>
              <a:gd name="connsiteY14672" fmla="*/ 2396266 h 6208152"/>
              <a:gd name="connsiteX14673" fmla="*/ 8620191 w 13529165"/>
              <a:gd name="connsiteY14673" fmla="*/ 2398952 h 6208152"/>
              <a:gd name="connsiteX14674" fmla="*/ 8622410 w 13529165"/>
              <a:gd name="connsiteY14674" fmla="*/ 2398952 h 6208152"/>
              <a:gd name="connsiteX14675" fmla="*/ 8621301 w 13529165"/>
              <a:gd name="connsiteY14675" fmla="*/ 2396266 h 6208152"/>
              <a:gd name="connsiteX14676" fmla="*/ 13090478 w 13529165"/>
              <a:gd name="connsiteY14676" fmla="*/ 2396256 h 6208152"/>
              <a:gd name="connsiteX14677" fmla="*/ 13089369 w 13529165"/>
              <a:gd name="connsiteY14677" fmla="*/ 2398941 h 6208152"/>
              <a:gd name="connsiteX14678" fmla="*/ 13091588 w 13529165"/>
              <a:gd name="connsiteY14678" fmla="*/ 2398941 h 6208152"/>
              <a:gd name="connsiteX14679" fmla="*/ 13090478 w 13529165"/>
              <a:gd name="connsiteY14679" fmla="*/ 2396256 h 6208152"/>
              <a:gd name="connsiteX14680" fmla="*/ 2147482 w 13529165"/>
              <a:gd name="connsiteY14680" fmla="*/ 2395710 h 6208152"/>
              <a:gd name="connsiteX14681" fmla="*/ 2156069 w 13529165"/>
              <a:gd name="connsiteY14681" fmla="*/ 2397370 h 6208152"/>
              <a:gd name="connsiteX14682" fmla="*/ 2170433 w 13529165"/>
              <a:gd name="connsiteY14682" fmla="*/ 2414594 h 6208152"/>
              <a:gd name="connsiteX14683" fmla="*/ 2148812 w 13529165"/>
              <a:gd name="connsiteY14683" fmla="*/ 2425491 h 6208152"/>
              <a:gd name="connsiteX14684" fmla="*/ 2131206 w 13529165"/>
              <a:gd name="connsiteY14684" fmla="*/ 2417309 h 6208152"/>
              <a:gd name="connsiteX14685" fmla="*/ 2131441 w 13529165"/>
              <a:gd name="connsiteY14685" fmla="*/ 2404075 h 6208152"/>
              <a:gd name="connsiteX14686" fmla="*/ 2147482 w 13529165"/>
              <a:gd name="connsiteY14686" fmla="*/ 2395710 h 6208152"/>
              <a:gd name="connsiteX14687" fmla="*/ 1861183 w 13529165"/>
              <a:gd name="connsiteY14687" fmla="*/ 2395710 h 6208152"/>
              <a:gd name="connsiteX14688" fmla="*/ 1895894 w 13529165"/>
              <a:gd name="connsiteY14688" fmla="*/ 2400612 h 6208152"/>
              <a:gd name="connsiteX14689" fmla="*/ 1944036 w 13529165"/>
              <a:gd name="connsiteY14689" fmla="*/ 2395710 h 6208152"/>
              <a:gd name="connsiteX14690" fmla="*/ 1995936 w 13529165"/>
              <a:gd name="connsiteY14690" fmla="*/ 2404412 h 6208152"/>
              <a:gd name="connsiteX14691" fmla="*/ 1998661 w 13529165"/>
              <a:gd name="connsiteY14691" fmla="*/ 2410808 h 6208152"/>
              <a:gd name="connsiteX14692" fmla="*/ 1993810 w 13529165"/>
              <a:gd name="connsiteY14692" fmla="*/ 2416000 h 6208152"/>
              <a:gd name="connsiteX14693" fmla="*/ 1926506 w 13529165"/>
              <a:gd name="connsiteY14693" fmla="*/ 2424439 h 6208152"/>
              <a:gd name="connsiteX14694" fmla="*/ 1898526 w 13529165"/>
              <a:gd name="connsiteY14694" fmla="*/ 2422532 h 6208152"/>
              <a:gd name="connsiteX14695" fmla="*/ 1864765 w 13529165"/>
              <a:gd name="connsiteY14695" fmla="*/ 2428859 h 6208152"/>
              <a:gd name="connsiteX14696" fmla="*/ 1828246 w 13529165"/>
              <a:gd name="connsiteY14696" fmla="*/ 2422308 h 6208152"/>
              <a:gd name="connsiteX14697" fmla="*/ 1828246 w 13529165"/>
              <a:gd name="connsiteY14697" fmla="*/ 2422859 h 6208152"/>
              <a:gd name="connsiteX14698" fmla="*/ 1822255 w 13529165"/>
              <a:gd name="connsiteY14698" fmla="*/ 2441344 h 6208152"/>
              <a:gd name="connsiteX14699" fmla="*/ 1835062 w 13529165"/>
              <a:gd name="connsiteY14699" fmla="*/ 2443840 h 6208152"/>
              <a:gd name="connsiteX14700" fmla="*/ 1859947 w 13529165"/>
              <a:gd name="connsiteY14700" fmla="*/ 2450337 h 6208152"/>
              <a:gd name="connsiteX14701" fmla="*/ 1864733 w 13529165"/>
              <a:gd name="connsiteY14701" fmla="*/ 2447208 h 6208152"/>
              <a:gd name="connsiteX14702" fmla="*/ 1876082 w 13529165"/>
              <a:gd name="connsiteY14702" fmla="*/ 2445110 h 6208152"/>
              <a:gd name="connsiteX14703" fmla="*/ 1887430 w 13529165"/>
              <a:gd name="connsiteY14703" fmla="*/ 2447208 h 6208152"/>
              <a:gd name="connsiteX14704" fmla="*/ 1895482 w 13529165"/>
              <a:gd name="connsiteY14704" fmla="*/ 2459628 h 6208152"/>
              <a:gd name="connsiteX14705" fmla="*/ 1923272 w 13529165"/>
              <a:gd name="connsiteY14705" fmla="*/ 2466883 h 6208152"/>
              <a:gd name="connsiteX14706" fmla="*/ 1918011 w 13529165"/>
              <a:gd name="connsiteY14706" fmla="*/ 2454820 h 6208152"/>
              <a:gd name="connsiteX14707" fmla="*/ 1931070 w 13529165"/>
              <a:gd name="connsiteY14707" fmla="*/ 2438249 h 6208152"/>
              <a:gd name="connsiteX14708" fmla="*/ 1946257 w 13529165"/>
              <a:gd name="connsiteY14708" fmla="*/ 2449473 h 6208152"/>
              <a:gd name="connsiteX14709" fmla="*/ 1946952 w 13529165"/>
              <a:gd name="connsiteY14709" fmla="*/ 2464580 h 6208152"/>
              <a:gd name="connsiteX14710" fmla="*/ 1934653 w 13529165"/>
              <a:gd name="connsiteY14710" fmla="*/ 2471391 h 6208152"/>
              <a:gd name="connsiteX14711" fmla="*/ 1928218 w 13529165"/>
              <a:gd name="connsiteY14711" fmla="*/ 2470100 h 6208152"/>
              <a:gd name="connsiteX14712" fmla="*/ 1826661 w 13529165"/>
              <a:gd name="connsiteY14712" fmla="*/ 2470772 h 6208152"/>
              <a:gd name="connsiteX14713" fmla="*/ 1762214 w 13529165"/>
              <a:gd name="connsiteY14713" fmla="*/ 2474884 h 6208152"/>
              <a:gd name="connsiteX14714" fmla="*/ 1738797 w 13529165"/>
              <a:gd name="connsiteY14714" fmla="*/ 2476431 h 6208152"/>
              <a:gd name="connsiteX14715" fmla="*/ 1721742 w 13529165"/>
              <a:gd name="connsiteY14715" fmla="*/ 2473661 h 6208152"/>
              <a:gd name="connsiteX14716" fmla="*/ 1719142 w 13529165"/>
              <a:gd name="connsiteY14716" fmla="*/ 2475470 h 6208152"/>
              <a:gd name="connsiteX14717" fmla="*/ 1715148 w 13529165"/>
              <a:gd name="connsiteY14717" fmla="*/ 2583305 h 6208152"/>
              <a:gd name="connsiteX14718" fmla="*/ 1739463 w 13529165"/>
              <a:gd name="connsiteY14718" fmla="*/ 2717653 h 6208152"/>
              <a:gd name="connsiteX14719" fmla="*/ 1765955 w 13529165"/>
              <a:gd name="connsiteY14719" fmla="*/ 2726791 h 6208152"/>
              <a:gd name="connsiteX14720" fmla="*/ 1767286 w 13529165"/>
              <a:gd name="connsiteY14720" fmla="*/ 2735774 h 6208152"/>
              <a:gd name="connsiteX14721" fmla="*/ 1777842 w 13529165"/>
              <a:gd name="connsiteY14721" fmla="*/ 2733301 h 6208152"/>
              <a:gd name="connsiteX14722" fmla="*/ 1800825 w 13529165"/>
              <a:gd name="connsiteY14722" fmla="*/ 2725365 h 6208152"/>
              <a:gd name="connsiteX14723" fmla="*/ 1819813 w 13529165"/>
              <a:gd name="connsiteY14723" fmla="*/ 2726928 h 6208152"/>
              <a:gd name="connsiteX14724" fmla="*/ 1935541 w 13529165"/>
              <a:gd name="connsiteY14724" fmla="*/ 2730826 h 6208152"/>
              <a:gd name="connsiteX14725" fmla="*/ 2022595 w 13529165"/>
              <a:gd name="connsiteY14725" fmla="*/ 2727974 h 6208152"/>
              <a:gd name="connsiteX14726" fmla="*/ 2035784 w 13529165"/>
              <a:gd name="connsiteY14726" fmla="*/ 2727768 h 6208152"/>
              <a:gd name="connsiteX14727" fmla="*/ 2044724 w 13529165"/>
              <a:gd name="connsiteY14727" fmla="*/ 2725881 h 6208152"/>
              <a:gd name="connsiteX14728" fmla="*/ 2078729 w 13529165"/>
              <a:gd name="connsiteY14728" fmla="*/ 2747063 h 6208152"/>
              <a:gd name="connsiteX14729" fmla="*/ 2061112 w 13529165"/>
              <a:gd name="connsiteY14729" fmla="*/ 2762645 h 6208152"/>
              <a:gd name="connsiteX14730" fmla="*/ 2039334 w 13529165"/>
              <a:gd name="connsiteY14730" fmla="*/ 2755352 h 6208152"/>
              <a:gd name="connsiteX14731" fmla="*/ 2038509 w 13529165"/>
              <a:gd name="connsiteY14731" fmla="*/ 2754806 h 6208152"/>
              <a:gd name="connsiteX14732" fmla="*/ 1982270 w 13529165"/>
              <a:gd name="connsiteY14732" fmla="*/ 2764601 h 6208152"/>
              <a:gd name="connsiteX14733" fmla="*/ 1960174 w 13529165"/>
              <a:gd name="connsiteY14733" fmla="*/ 2764206 h 6208152"/>
              <a:gd name="connsiteX14734" fmla="*/ 1896338 w 13529165"/>
              <a:gd name="connsiteY14734" fmla="*/ 2763400 h 6208152"/>
              <a:gd name="connsiteX14735" fmla="*/ 1781836 w 13529165"/>
              <a:gd name="connsiteY14735" fmla="*/ 2766081 h 6208152"/>
              <a:gd name="connsiteX14736" fmla="*/ 1771280 w 13529165"/>
              <a:gd name="connsiteY14736" fmla="*/ 2766977 h 6208152"/>
              <a:gd name="connsiteX14737" fmla="*/ 1747768 w 13529165"/>
              <a:gd name="connsiteY14737" fmla="*/ 2761269 h 6208152"/>
              <a:gd name="connsiteX14738" fmla="*/ 1739716 w 13529165"/>
              <a:gd name="connsiteY14738" fmla="*/ 2750469 h 6208152"/>
              <a:gd name="connsiteX14739" fmla="*/ 1732805 w 13529165"/>
              <a:gd name="connsiteY14739" fmla="*/ 2750761 h 6208152"/>
              <a:gd name="connsiteX14740" fmla="*/ 1694637 w 13529165"/>
              <a:gd name="connsiteY14740" fmla="*/ 2723972 h 6208152"/>
              <a:gd name="connsiteX14741" fmla="*/ 1684747 w 13529165"/>
              <a:gd name="connsiteY14741" fmla="*/ 2517653 h 6208152"/>
              <a:gd name="connsiteX14742" fmla="*/ 1701263 w 13529165"/>
              <a:gd name="connsiteY14742" fmla="*/ 2448618 h 6208152"/>
              <a:gd name="connsiteX14743" fmla="*/ 1723517 w 13529165"/>
              <a:gd name="connsiteY14743" fmla="*/ 2449252 h 6208152"/>
              <a:gd name="connsiteX14744" fmla="*/ 1739622 w 13529165"/>
              <a:gd name="connsiteY14744" fmla="*/ 2449149 h 6208152"/>
              <a:gd name="connsiteX14745" fmla="*/ 1744471 w 13529165"/>
              <a:gd name="connsiteY14745" fmla="*/ 2449473 h 6208152"/>
              <a:gd name="connsiteX14746" fmla="*/ 1776575 w 13529165"/>
              <a:gd name="connsiteY14746" fmla="*/ 2445058 h 6208152"/>
              <a:gd name="connsiteX14747" fmla="*/ 1793375 w 13529165"/>
              <a:gd name="connsiteY14747" fmla="*/ 2441756 h 6208152"/>
              <a:gd name="connsiteX14748" fmla="*/ 1783612 w 13529165"/>
              <a:gd name="connsiteY14748" fmla="*/ 2435446 h 6208152"/>
              <a:gd name="connsiteX14749" fmla="*/ 1716702 w 13529165"/>
              <a:gd name="connsiteY14749" fmla="*/ 2429169 h 6208152"/>
              <a:gd name="connsiteX14750" fmla="*/ 1648956 w 13529165"/>
              <a:gd name="connsiteY14750" fmla="*/ 2429876 h 6208152"/>
              <a:gd name="connsiteX14751" fmla="*/ 1596999 w 13529165"/>
              <a:gd name="connsiteY14751" fmla="*/ 2430305 h 6208152"/>
              <a:gd name="connsiteX14752" fmla="*/ 1513563 w 13529165"/>
              <a:gd name="connsiteY14752" fmla="*/ 2424422 h 6208152"/>
              <a:gd name="connsiteX14753" fmla="*/ 1513025 w 13529165"/>
              <a:gd name="connsiteY14753" fmla="*/ 2423855 h 6208152"/>
              <a:gd name="connsiteX14754" fmla="*/ 1509537 w 13529165"/>
              <a:gd name="connsiteY14754" fmla="*/ 2426660 h 6208152"/>
              <a:gd name="connsiteX14755" fmla="*/ 1477900 w 13529165"/>
              <a:gd name="connsiteY14755" fmla="*/ 2435239 h 6208152"/>
              <a:gd name="connsiteX14756" fmla="*/ 1468611 w 13529165"/>
              <a:gd name="connsiteY14756" fmla="*/ 2432935 h 6208152"/>
              <a:gd name="connsiteX14757" fmla="*/ 1451304 w 13529165"/>
              <a:gd name="connsiteY14757" fmla="*/ 2434639 h 6208152"/>
              <a:gd name="connsiteX14758" fmla="*/ 1420395 w 13529165"/>
              <a:gd name="connsiteY14758" fmla="*/ 2438388 h 6208152"/>
              <a:gd name="connsiteX14759" fmla="*/ 1408064 w 13529165"/>
              <a:gd name="connsiteY14759" fmla="*/ 2440347 h 6208152"/>
              <a:gd name="connsiteX14760" fmla="*/ 1393988 w 13529165"/>
              <a:gd name="connsiteY14760" fmla="*/ 2428463 h 6208152"/>
              <a:gd name="connsiteX14761" fmla="*/ 1446864 w 13529165"/>
              <a:gd name="connsiteY14761" fmla="*/ 2406197 h 6208152"/>
              <a:gd name="connsiteX14762" fmla="*/ 1462843 w 13529165"/>
              <a:gd name="connsiteY14762" fmla="*/ 2408676 h 6208152"/>
              <a:gd name="connsiteX14763" fmla="*/ 1470640 w 13529165"/>
              <a:gd name="connsiteY14763" fmla="*/ 2412578 h 6208152"/>
              <a:gd name="connsiteX14764" fmla="*/ 1492324 w 13529165"/>
              <a:gd name="connsiteY14764" fmla="*/ 2405770 h 6208152"/>
              <a:gd name="connsiteX14765" fmla="*/ 1505289 w 13529165"/>
              <a:gd name="connsiteY14765" fmla="*/ 2403652 h 6208152"/>
              <a:gd name="connsiteX14766" fmla="*/ 1514704 w 13529165"/>
              <a:gd name="connsiteY14766" fmla="*/ 2407625 h 6208152"/>
              <a:gd name="connsiteX14767" fmla="*/ 1539590 w 13529165"/>
              <a:gd name="connsiteY14767" fmla="*/ 2401336 h 6208152"/>
              <a:gd name="connsiteX14768" fmla="*/ 1552587 w 13529165"/>
              <a:gd name="connsiteY14768" fmla="*/ 2401026 h 6208152"/>
              <a:gd name="connsiteX14769" fmla="*/ 1742030 w 13529165"/>
              <a:gd name="connsiteY14769" fmla="*/ 2397241 h 6208152"/>
              <a:gd name="connsiteX14770" fmla="*/ 1802474 w 13529165"/>
              <a:gd name="connsiteY14770" fmla="*/ 2408347 h 6208152"/>
              <a:gd name="connsiteX14771" fmla="*/ 1803044 w 13529165"/>
              <a:gd name="connsiteY14771" fmla="*/ 2408881 h 6208152"/>
              <a:gd name="connsiteX14772" fmla="*/ 1804724 w 13529165"/>
              <a:gd name="connsiteY14772" fmla="*/ 2410463 h 6208152"/>
              <a:gd name="connsiteX14773" fmla="*/ 1816137 w 13529165"/>
              <a:gd name="connsiteY14773" fmla="*/ 2403209 h 6208152"/>
              <a:gd name="connsiteX14774" fmla="*/ 1823142 w 13529165"/>
              <a:gd name="connsiteY14774" fmla="*/ 2405511 h 6208152"/>
              <a:gd name="connsiteX14775" fmla="*/ 1823205 w 13529165"/>
              <a:gd name="connsiteY14775" fmla="*/ 2405388 h 6208152"/>
              <a:gd name="connsiteX14776" fmla="*/ 1861183 w 13529165"/>
              <a:gd name="connsiteY14776" fmla="*/ 2395710 h 6208152"/>
              <a:gd name="connsiteX14777" fmla="*/ 7702351 w 13529165"/>
              <a:gd name="connsiteY14777" fmla="*/ 2395701 h 6208152"/>
              <a:gd name="connsiteX14778" fmla="*/ 7710940 w 13529165"/>
              <a:gd name="connsiteY14778" fmla="*/ 2397365 h 6208152"/>
              <a:gd name="connsiteX14779" fmla="*/ 7725306 w 13529165"/>
              <a:gd name="connsiteY14779" fmla="*/ 2414581 h 6208152"/>
              <a:gd name="connsiteX14780" fmla="*/ 7703681 w 13529165"/>
              <a:gd name="connsiteY14780" fmla="*/ 2425478 h 6208152"/>
              <a:gd name="connsiteX14781" fmla="*/ 7686074 w 13529165"/>
              <a:gd name="connsiteY14781" fmla="*/ 2417297 h 6208152"/>
              <a:gd name="connsiteX14782" fmla="*/ 7686311 w 13529165"/>
              <a:gd name="connsiteY14782" fmla="*/ 2404065 h 6208152"/>
              <a:gd name="connsiteX14783" fmla="*/ 7702351 w 13529165"/>
              <a:gd name="connsiteY14783" fmla="*/ 2395701 h 6208152"/>
              <a:gd name="connsiteX14784" fmla="*/ 7416066 w 13529165"/>
              <a:gd name="connsiteY14784" fmla="*/ 2395701 h 6208152"/>
              <a:gd name="connsiteX14785" fmla="*/ 7450779 w 13529165"/>
              <a:gd name="connsiteY14785" fmla="*/ 2400603 h 6208152"/>
              <a:gd name="connsiteX14786" fmla="*/ 7498901 w 13529165"/>
              <a:gd name="connsiteY14786" fmla="*/ 2395701 h 6208152"/>
              <a:gd name="connsiteX14787" fmla="*/ 7550795 w 13529165"/>
              <a:gd name="connsiteY14787" fmla="*/ 2404402 h 6208152"/>
              <a:gd name="connsiteX14788" fmla="*/ 7553521 w 13529165"/>
              <a:gd name="connsiteY14788" fmla="*/ 2410794 h 6208152"/>
              <a:gd name="connsiteX14789" fmla="*/ 7548671 w 13529165"/>
              <a:gd name="connsiteY14789" fmla="*/ 2415988 h 6208152"/>
              <a:gd name="connsiteX14790" fmla="*/ 7481370 w 13529165"/>
              <a:gd name="connsiteY14790" fmla="*/ 2424428 h 6208152"/>
              <a:gd name="connsiteX14791" fmla="*/ 7453410 w 13529165"/>
              <a:gd name="connsiteY14791" fmla="*/ 2422520 h 6208152"/>
              <a:gd name="connsiteX14792" fmla="*/ 7419649 w 13529165"/>
              <a:gd name="connsiteY14792" fmla="*/ 2428847 h 6208152"/>
              <a:gd name="connsiteX14793" fmla="*/ 7383129 w 13529165"/>
              <a:gd name="connsiteY14793" fmla="*/ 2422297 h 6208152"/>
              <a:gd name="connsiteX14794" fmla="*/ 7383129 w 13529165"/>
              <a:gd name="connsiteY14794" fmla="*/ 2422847 h 6208152"/>
              <a:gd name="connsiteX14795" fmla="*/ 7377138 w 13529165"/>
              <a:gd name="connsiteY14795" fmla="*/ 2441330 h 6208152"/>
              <a:gd name="connsiteX14796" fmla="*/ 7389945 w 13529165"/>
              <a:gd name="connsiteY14796" fmla="*/ 2443822 h 6208152"/>
              <a:gd name="connsiteX14797" fmla="*/ 7414830 w 13529165"/>
              <a:gd name="connsiteY14797" fmla="*/ 2450321 h 6208152"/>
              <a:gd name="connsiteX14798" fmla="*/ 7419617 w 13529165"/>
              <a:gd name="connsiteY14798" fmla="*/ 2447191 h 6208152"/>
              <a:gd name="connsiteX14799" fmla="*/ 7430966 w 13529165"/>
              <a:gd name="connsiteY14799" fmla="*/ 2445095 h 6208152"/>
              <a:gd name="connsiteX14800" fmla="*/ 7442315 w 13529165"/>
              <a:gd name="connsiteY14800" fmla="*/ 2447191 h 6208152"/>
              <a:gd name="connsiteX14801" fmla="*/ 7450367 w 13529165"/>
              <a:gd name="connsiteY14801" fmla="*/ 2459616 h 6208152"/>
              <a:gd name="connsiteX14802" fmla="*/ 7478137 w 13529165"/>
              <a:gd name="connsiteY14802" fmla="*/ 2466869 h 6208152"/>
              <a:gd name="connsiteX14803" fmla="*/ 7472874 w 13529165"/>
              <a:gd name="connsiteY14803" fmla="*/ 2454807 h 6208152"/>
              <a:gd name="connsiteX14804" fmla="*/ 7485935 w 13529165"/>
              <a:gd name="connsiteY14804" fmla="*/ 2438235 h 6208152"/>
              <a:gd name="connsiteX14805" fmla="*/ 7501120 w 13529165"/>
              <a:gd name="connsiteY14805" fmla="*/ 2449462 h 6208152"/>
              <a:gd name="connsiteX14806" fmla="*/ 7501817 w 13529165"/>
              <a:gd name="connsiteY14806" fmla="*/ 2464568 h 6208152"/>
              <a:gd name="connsiteX14807" fmla="*/ 7489517 w 13529165"/>
              <a:gd name="connsiteY14807" fmla="*/ 2471374 h 6208152"/>
              <a:gd name="connsiteX14808" fmla="*/ 7483082 w 13529165"/>
              <a:gd name="connsiteY14808" fmla="*/ 2470085 h 6208152"/>
              <a:gd name="connsiteX14809" fmla="*/ 7381544 w 13529165"/>
              <a:gd name="connsiteY14809" fmla="*/ 2470755 h 6208152"/>
              <a:gd name="connsiteX14810" fmla="*/ 7317097 w 13529165"/>
              <a:gd name="connsiteY14810" fmla="*/ 2474865 h 6208152"/>
              <a:gd name="connsiteX14811" fmla="*/ 7293670 w 13529165"/>
              <a:gd name="connsiteY14811" fmla="*/ 2476414 h 6208152"/>
              <a:gd name="connsiteX14812" fmla="*/ 7276615 w 13529165"/>
              <a:gd name="connsiteY14812" fmla="*/ 2473647 h 6208152"/>
              <a:gd name="connsiteX14813" fmla="*/ 7274015 w 13529165"/>
              <a:gd name="connsiteY14813" fmla="*/ 2475452 h 6208152"/>
              <a:gd name="connsiteX14814" fmla="*/ 7270021 w 13529165"/>
              <a:gd name="connsiteY14814" fmla="*/ 2583294 h 6208152"/>
              <a:gd name="connsiteX14815" fmla="*/ 7294335 w 13529165"/>
              <a:gd name="connsiteY14815" fmla="*/ 2717641 h 6208152"/>
              <a:gd name="connsiteX14816" fmla="*/ 7320837 w 13529165"/>
              <a:gd name="connsiteY14816" fmla="*/ 2726781 h 6208152"/>
              <a:gd name="connsiteX14817" fmla="*/ 7322169 w 13529165"/>
              <a:gd name="connsiteY14817" fmla="*/ 2735767 h 6208152"/>
              <a:gd name="connsiteX14818" fmla="*/ 7332725 w 13529165"/>
              <a:gd name="connsiteY14818" fmla="*/ 2733293 h 6208152"/>
              <a:gd name="connsiteX14819" fmla="*/ 7355708 w 13529165"/>
              <a:gd name="connsiteY14819" fmla="*/ 2725355 h 6208152"/>
              <a:gd name="connsiteX14820" fmla="*/ 7374697 w 13529165"/>
              <a:gd name="connsiteY14820" fmla="*/ 2726919 h 6208152"/>
              <a:gd name="connsiteX14821" fmla="*/ 7490405 w 13529165"/>
              <a:gd name="connsiteY14821" fmla="*/ 2730819 h 6208152"/>
              <a:gd name="connsiteX14822" fmla="*/ 7577455 w 13529165"/>
              <a:gd name="connsiteY14822" fmla="*/ 2727968 h 6208152"/>
              <a:gd name="connsiteX14823" fmla="*/ 7590643 w 13529165"/>
              <a:gd name="connsiteY14823" fmla="*/ 2727761 h 6208152"/>
              <a:gd name="connsiteX14824" fmla="*/ 7599582 w 13529165"/>
              <a:gd name="connsiteY14824" fmla="*/ 2725871 h 6208152"/>
              <a:gd name="connsiteX14825" fmla="*/ 7633597 w 13529165"/>
              <a:gd name="connsiteY14825" fmla="*/ 2747058 h 6208152"/>
              <a:gd name="connsiteX14826" fmla="*/ 7615972 w 13529165"/>
              <a:gd name="connsiteY14826" fmla="*/ 2762636 h 6208152"/>
              <a:gd name="connsiteX14827" fmla="*/ 7594193 w 13529165"/>
              <a:gd name="connsiteY14827" fmla="*/ 2755346 h 6208152"/>
              <a:gd name="connsiteX14828" fmla="*/ 7593369 w 13529165"/>
              <a:gd name="connsiteY14828" fmla="*/ 2754799 h 6208152"/>
              <a:gd name="connsiteX14829" fmla="*/ 7537132 w 13529165"/>
              <a:gd name="connsiteY14829" fmla="*/ 2764595 h 6208152"/>
              <a:gd name="connsiteX14830" fmla="*/ 7515036 w 13529165"/>
              <a:gd name="connsiteY14830" fmla="*/ 2764199 h 6208152"/>
              <a:gd name="connsiteX14831" fmla="*/ 7451223 w 13529165"/>
              <a:gd name="connsiteY14831" fmla="*/ 2763392 h 6208152"/>
              <a:gd name="connsiteX14832" fmla="*/ 7336719 w 13529165"/>
              <a:gd name="connsiteY14832" fmla="*/ 2766073 h 6208152"/>
              <a:gd name="connsiteX14833" fmla="*/ 7326163 w 13529165"/>
              <a:gd name="connsiteY14833" fmla="*/ 2766968 h 6208152"/>
              <a:gd name="connsiteX14834" fmla="*/ 7302641 w 13529165"/>
              <a:gd name="connsiteY14834" fmla="*/ 2761258 h 6208152"/>
              <a:gd name="connsiteX14835" fmla="*/ 7294589 w 13529165"/>
              <a:gd name="connsiteY14835" fmla="*/ 2750463 h 6208152"/>
              <a:gd name="connsiteX14836" fmla="*/ 7287678 w 13529165"/>
              <a:gd name="connsiteY14836" fmla="*/ 2750754 h 6208152"/>
              <a:gd name="connsiteX14837" fmla="*/ 7249510 w 13529165"/>
              <a:gd name="connsiteY14837" fmla="*/ 2723964 h 6208152"/>
              <a:gd name="connsiteX14838" fmla="*/ 7239620 w 13529165"/>
              <a:gd name="connsiteY14838" fmla="*/ 2517644 h 6208152"/>
              <a:gd name="connsiteX14839" fmla="*/ 7256136 w 13529165"/>
              <a:gd name="connsiteY14839" fmla="*/ 2448602 h 6208152"/>
              <a:gd name="connsiteX14840" fmla="*/ 7278390 w 13529165"/>
              <a:gd name="connsiteY14840" fmla="*/ 2449238 h 6208152"/>
              <a:gd name="connsiteX14841" fmla="*/ 7294494 w 13529165"/>
              <a:gd name="connsiteY14841" fmla="*/ 2449135 h 6208152"/>
              <a:gd name="connsiteX14842" fmla="*/ 7299344 w 13529165"/>
              <a:gd name="connsiteY14842" fmla="*/ 2449462 h 6208152"/>
              <a:gd name="connsiteX14843" fmla="*/ 7331457 w 13529165"/>
              <a:gd name="connsiteY14843" fmla="*/ 2445044 h 6208152"/>
              <a:gd name="connsiteX14844" fmla="*/ 7348258 w 13529165"/>
              <a:gd name="connsiteY14844" fmla="*/ 2441743 h 6208152"/>
              <a:gd name="connsiteX14845" fmla="*/ 7338495 w 13529165"/>
              <a:gd name="connsiteY14845" fmla="*/ 2435433 h 6208152"/>
              <a:gd name="connsiteX14846" fmla="*/ 7271574 w 13529165"/>
              <a:gd name="connsiteY14846" fmla="*/ 2429157 h 6208152"/>
              <a:gd name="connsiteX14847" fmla="*/ 7203830 w 13529165"/>
              <a:gd name="connsiteY14847" fmla="*/ 2429862 h 6208152"/>
              <a:gd name="connsiteX14848" fmla="*/ 7151872 w 13529165"/>
              <a:gd name="connsiteY14848" fmla="*/ 2430291 h 6208152"/>
              <a:gd name="connsiteX14849" fmla="*/ 7068436 w 13529165"/>
              <a:gd name="connsiteY14849" fmla="*/ 2424411 h 6208152"/>
              <a:gd name="connsiteX14850" fmla="*/ 7067897 w 13529165"/>
              <a:gd name="connsiteY14850" fmla="*/ 2423845 h 6208152"/>
              <a:gd name="connsiteX14851" fmla="*/ 7064410 w 13529165"/>
              <a:gd name="connsiteY14851" fmla="*/ 2426646 h 6208152"/>
              <a:gd name="connsiteX14852" fmla="*/ 7032772 w 13529165"/>
              <a:gd name="connsiteY14852" fmla="*/ 2435225 h 6208152"/>
              <a:gd name="connsiteX14853" fmla="*/ 7023484 w 13529165"/>
              <a:gd name="connsiteY14853" fmla="*/ 2432924 h 6208152"/>
              <a:gd name="connsiteX14854" fmla="*/ 7006175 w 13529165"/>
              <a:gd name="connsiteY14854" fmla="*/ 2434624 h 6208152"/>
              <a:gd name="connsiteX14855" fmla="*/ 6975267 w 13529165"/>
              <a:gd name="connsiteY14855" fmla="*/ 2438373 h 6208152"/>
              <a:gd name="connsiteX14856" fmla="*/ 6962935 w 13529165"/>
              <a:gd name="connsiteY14856" fmla="*/ 2440332 h 6208152"/>
              <a:gd name="connsiteX14857" fmla="*/ 6948860 w 13529165"/>
              <a:gd name="connsiteY14857" fmla="*/ 2428453 h 6208152"/>
              <a:gd name="connsiteX14858" fmla="*/ 7001737 w 13529165"/>
              <a:gd name="connsiteY14858" fmla="*/ 2406188 h 6208152"/>
              <a:gd name="connsiteX14859" fmla="*/ 7017714 w 13529165"/>
              <a:gd name="connsiteY14859" fmla="*/ 2408666 h 6208152"/>
              <a:gd name="connsiteX14860" fmla="*/ 7025513 w 13529165"/>
              <a:gd name="connsiteY14860" fmla="*/ 2412566 h 6208152"/>
              <a:gd name="connsiteX14861" fmla="*/ 7047196 w 13529165"/>
              <a:gd name="connsiteY14861" fmla="*/ 2405757 h 6208152"/>
              <a:gd name="connsiteX14862" fmla="*/ 7060162 w 13529165"/>
              <a:gd name="connsiteY14862" fmla="*/ 2403646 h 6208152"/>
              <a:gd name="connsiteX14863" fmla="*/ 7069577 w 13529165"/>
              <a:gd name="connsiteY14863" fmla="*/ 2407614 h 6208152"/>
              <a:gd name="connsiteX14864" fmla="*/ 7094462 w 13529165"/>
              <a:gd name="connsiteY14864" fmla="*/ 2401322 h 6208152"/>
              <a:gd name="connsiteX14865" fmla="*/ 7107459 w 13529165"/>
              <a:gd name="connsiteY14865" fmla="*/ 2401017 h 6208152"/>
              <a:gd name="connsiteX14866" fmla="*/ 7296903 w 13529165"/>
              <a:gd name="connsiteY14866" fmla="*/ 2397232 h 6208152"/>
              <a:gd name="connsiteX14867" fmla="*/ 7357357 w 13529165"/>
              <a:gd name="connsiteY14867" fmla="*/ 2408340 h 6208152"/>
              <a:gd name="connsiteX14868" fmla="*/ 7357927 w 13529165"/>
              <a:gd name="connsiteY14868" fmla="*/ 2408870 h 6208152"/>
              <a:gd name="connsiteX14869" fmla="*/ 7359607 w 13529165"/>
              <a:gd name="connsiteY14869" fmla="*/ 2410452 h 6208152"/>
              <a:gd name="connsiteX14870" fmla="*/ 7371020 w 13529165"/>
              <a:gd name="connsiteY14870" fmla="*/ 2403199 h 6208152"/>
              <a:gd name="connsiteX14871" fmla="*/ 7378025 w 13529165"/>
              <a:gd name="connsiteY14871" fmla="*/ 2405500 h 6208152"/>
              <a:gd name="connsiteX14872" fmla="*/ 7378089 w 13529165"/>
              <a:gd name="connsiteY14872" fmla="*/ 2405382 h 6208152"/>
              <a:gd name="connsiteX14873" fmla="*/ 7416066 w 13529165"/>
              <a:gd name="connsiteY14873" fmla="*/ 2395701 h 6208152"/>
              <a:gd name="connsiteX14874" fmla="*/ 12171528 w 13529165"/>
              <a:gd name="connsiteY14874" fmla="*/ 2395692 h 6208152"/>
              <a:gd name="connsiteX14875" fmla="*/ 12180118 w 13529165"/>
              <a:gd name="connsiteY14875" fmla="*/ 2397352 h 6208152"/>
              <a:gd name="connsiteX14876" fmla="*/ 12194484 w 13529165"/>
              <a:gd name="connsiteY14876" fmla="*/ 2414570 h 6208152"/>
              <a:gd name="connsiteX14877" fmla="*/ 12172859 w 13529165"/>
              <a:gd name="connsiteY14877" fmla="*/ 2425463 h 6208152"/>
              <a:gd name="connsiteX14878" fmla="*/ 12155252 w 13529165"/>
              <a:gd name="connsiteY14878" fmla="*/ 2417284 h 6208152"/>
              <a:gd name="connsiteX14879" fmla="*/ 12155488 w 13529165"/>
              <a:gd name="connsiteY14879" fmla="*/ 2404053 h 6208152"/>
              <a:gd name="connsiteX14880" fmla="*/ 12171528 w 13529165"/>
              <a:gd name="connsiteY14880" fmla="*/ 2395692 h 6208152"/>
              <a:gd name="connsiteX14881" fmla="*/ 11885245 w 13529165"/>
              <a:gd name="connsiteY14881" fmla="*/ 2395692 h 6208152"/>
              <a:gd name="connsiteX14882" fmla="*/ 11919958 w 13529165"/>
              <a:gd name="connsiteY14882" fmla="*/ 2400590 h 6208152"/>
              <a:gd name="connsiteX14883" fmla="*/ 11968079 w 13529165"/>
              <a:gd name="connsiteY14883" fmla="*/ 2395692 h 6208152"/>
              <a:gd name="connsiteX14884" fmla="*/ 12019974 w 13529165"/>
              <a:gd name="connsiteY14884" fmla="*/ 2404389 h 6208152"/>
              <a:gd name="connsiteX14885" fmla="*/ 12022700 w 13529165"/>
              <a:gd name="connsiteY14885" fmla="*/ 2410783 h 6208152"/>
              <a:gd name="connsiteX14886" fmla="*/ 12017850 w 13529165"/>
              <a:gd name="connsiteY14886" fmla="*/ 2415973 h 6208152"/>
              <a:gd name="connsiteX14887" fmla="*/ 11950549 w 13529165"/>
              <a:gd name="connsiteY14887" fmla="*/ 2424415 h 6208152"/>
              <a:gd name="connsiteX14888" fmla="*/ 11922589 w 13529165"/>
              <a:gd name="connsiteY14888" fmla="*/ 2422505 h 6208152"/>
              <a:gd name="connsiteX14889" fmla="*/ 11888827 w 13529165"/>
              <a:gd name="connsiteY14889" fmla="*/ 2428831 h 6208152"/>
              <a:gd name="connsiteX14890" fmla="*/ 11852308 w 13529165"/>
              <a:gd name="connsiteY14890" fmla="*/ 2422281 h 6208152"/>
              <a:gd name="connsiteX14891" fmla="*/ 11852308 w 13529165"/>
              <a:gd name="connsiteY14891" fmla="*/ 2422832 h 6208152"/>
              <a:gd name="connsiteX14892" fmla="*/ 11846317 w 13529165"/>
              <a:gd name="connsiteY14892" fmla="*/ 2441310 h 6208152"/>
              <a:gd name="connsiteX14893" fmla="*/ 11859124 w 13529165"/>
              <a:gd name="connsiteY14893" fmla="*/ 2443801 h 6208152"/>
              <a:gd name="connsiteX14894" fmla="*/ 11884009 w 13529165"/>
              <a:gd name="connsiteY14894" fmla="*/ 2450298 h 6208152"/>
              <a:gd name="connsiteX14895" fmla="*/ 11888796 w 13529165"/>
              <a:gd name="connsiteY14895" fmla="*/ 2447170 h 6208152"/>
              <a:gd name="connsiteX14896" fmla="*/ 11900145 w 13529165"/>
              <a:gd name="connsiteY14896" fmla="*/ 2445074 h 6208152"/>
              <a:gd name="connsiteX14897" fmla="*/ 11911493 w 13529165"/>
              <a:gd name="connsiteY14897" fmla="*/ 2447170 h 6208152"/>
              <a:gd name="connsiteX14898" fmla="*/ 11919545 w 13529165"/>
              <a:gd name="connsiteY14898" fmla="*/ 2459597 h 6208152"/>
              <a:gd name="connsiteX14899" fmla="*/ 11947315 w 13529165"/>
              <a:gd name="connsiteY14899" fmla="*/ 2466851 h 6208152"/>
              <a:gd name="connsiteX14900" fmla="*/ 11942053 w 13529165"/>
              <a:gd name="connsiteY14900" fmla="*/ 2454785 h 6208152"/>
              <a:gd name="connsiteX14901" fmla="*/ 11955114 w 13529165"/>
              <a:gd name="connsiteY14901" fmla="*/ 2438215 h 6208152"/>
              <a:gd name="connsiteX14902" fmla="*/ 11970298 w 13529165"/>
              <a:gd name="connsiteY14902" fmla="*/ 2449439 h 6208152"/>
              <a:gd name="connsiteX14903" fmla="*/ 11970996 w 13529165"/>
              <a:gd name="connsiteY14903" fmla="*/ 2464547 h 6208152"/>
              <a:gd name="connsiteX14904" fmla="*/ 11958696 w 13529165"/>
              <a:gd name="connsiteY14904" fmla="*/ 2471354 h 6208152"/>
              <a:gd name="connsiteX14905" fmla="*/ 11952261 w 13529165"/>
              <a:gd name="connsiteY14905" fmla="*/ 2470065 h 6208152"/>
              <a:gd name="connsiteX14906" fmla="*/ 11850723 w 13529165"/>
              <a:gd name="connsiteY14906" fmla="*/ 2470735 h 6208152"/>
              <a:gd name="connsiteX14907" fmla="*/ 11786275 w 13529165"/>
              <a:gd name="connsiteY14907" fmla="*/ 2474843 h 6208152"/>
              <a:gd name="connsiteX14908" fmla="*/ 11762848 w 13529165"/>
              <a:gd name="connsiteY14908" fmla="*/ 2476390 h 6208152"/>
              <a:gd name="connsiteX14909" fmla="*/ 11745793 w 13529165"/>
              <a:gd name="connsiteY14909" fmla="*/ 2473623 h 6208152"/>
              <a:gd name="connsiteX14910" fmla="*/ 11743194 w 13529165"/>
              <a:gd name="connsiteY14910" fmla="*/ 2475428 h 6208152"/>
              <a:gd name="connsiteX14911" fmla="*/ 11739200 w 13529165"/>
              <a:gd name="connsiteY14911" fmla="*/ 2583283 h 6208152"/>
              <a:gd name="connsiteX14912" fmla="*/ 11763514 w 13529165"/>
              <a:gd name="connsiteY14912" fmla="*/ 2717626 h 6208152"/>
              <a:gd name="connsiteX14913" fmla="*/ 11790016 w 13529165"/>
              <a:gd name="connsiteY14913" fmla="*/ 2726769 h 6208152"/>
              <a:gd name="connsiteX14914" fmla="*/ 11791347 w 13529165"/>
              <a:gd name="connsiteY14914" fmla="*/ 2735760 h 6208152"/>
              <a:gd name="connsiteX14915" fmla="*/ 11801904 w 13529165"/>
              <a:gd name="connsiteY14915" fmla="*/ 2733284 h 6208152"/>
              <a:gd name="connsiteX14916" fmla="*/ 11824887 w 13529165"/>
              <a:gd name="connsiteY14916" fmla="*/ 2725343 h 6208152"/>
              <a:gd name="connsiteX14917" fmla="*/ 11843876 w 13529165"/>
              <a:gd name="connsiteY14917" fmla="*/ 2726908 h 6208152"/>
              <a:gd name="connsiteX14918" fmla="*/ 11959584 w 13529165"/>
              <a:gd name="connsiteY14918" fmla="*/ 2730809 h 6208152"/>
              <a:gd name="connsiteX14919" fmla="*/ 12046634 w 13529165"/>
              <a:gd name="connsiteY14919" fmla="*/ 2727956 h 6208152"/>
              <a:gd name="connsiteX14920" fmla="*/ 12059821 w 13529165"/>
              <a:gd name="connsiteY14920" fmla="*/ 2727749 h 6208152"/>
              <a:gd name="connsiteX14921" fmla="*/ 12068761 w 13529165"/>
              <a:gd name="connsiteY14921" fmla="*/ 2725858 h 6208152"/>
              <a:gd name="connsiteX14922" fmla="*/ 12102776 w 13529165"/>
              <a:gd name="connsiteY14922" fmla="*/ 2747052 h 6208152"/>
              <a:gd name="connsiteX14923" fmla="*/ 12085150 w 13529165"/>
              <a:gd name="connsiteY14923" fmla="*/ 2762624 h 6208152"/>
              <a:gd name="connsiteX14924" fmla="*/ 12063372 w 13529165"/>
              <a:gd name="connsiteY14924" fmla="*/ 2755337 h 6208152"/>
              <a:gd name="connsiteX14925" fmla="*/ 12062548 w 13529165"/>
              <a:gd name="connsiteY14925" fmla="*/ 2754787 h 6208152"/>
              <a:gd name="connsiteX14926" fmla="*/ 12006310 w 13529165"/>
              <a:gd name="connsiteY14926" fmla="*/ 2764584 h 6208152"/>
              <a:gd name="connsiteX14927" fmla="*/ 11984215 w 13529165"/>
              <a:gd name="connsiteY14927" fmla="*/ 2764188 h 6208152"/>
              <a:gd name="connsiteX14928" fmla="*/ 11920401 w 13529165"/>
              <a:gd name="connsiteY14928" fmla="*/ 2763381 h 6208152"/>
              <a:gd name="connsiteX14929" fmla="*/ 11805898 w 13529165"/>
              <a:gd name="connsiteY14929" fmla="*/ 2766062 h 6208152"/>
              <a:gd name="connsiteX14930" fmla="*/ 11795342 w 13529165"/>
              <a:gd name="connsiteY14930" fmla="*/ 2766955 h 6208152"/>
              <a:gd name="connsiteX14931" fmla="*/ 11771820 w 13529165"/>
              <a:gd name="connsiteY14931" fmla="*/ 2761249 h 6208152"/>
              <a:gd name="connsiteX14932" fmla="*/ 11763768 w 13529165"/>
              <a:gd name="connsiteY14932" fmla="*/ 2750455 h 6208152"/>
              <a:gd name="connsiteX14933" fmla="*/ 11756857 w 13529165"/>
              <a:gd name="connsiteY14933" fmla="*/ 2750747 h 6208152"/>
              <a:gd name="connsiteX14934" fmla="*/ 11718689 w 13529165"/>
              <a:gd name="connsiteY14934" fmla="*/ 2723951 h 6208152"/>
              <a:gd name="connsiteX14935" fmla="*/ 11708799 w 13529165"/>
              <a:gd name="connsiteY14935" fmla="*/ 2517624 h 6208152"/>
              <a:gd name="connsiteX14936" fmla="*/ 11725315 w 13529165"/>
              <a:gd name="connsiteY14936" fmla="*/ 2448579 h 6208152"/>
              <a:gd name="connsiteX14937" fmla="*/ 11747569 w 13529165"/>
              <a:gd name="connsiteY14937" fmla="*/ 2449216 h 6208152"/>
              <a:gd name="connsiteX14938" fmla="*/ 11763673 w 13529165"/>
              <a:gd name="connsiteY14938" fmla="*/ 2449113 h 6208152"/>
              <a:gd name="connsiteX14939" fmla="*/ 11768523 w 13529165"/>
              <a:gd name="connsiteY14939" fmla="*/ 2449439 h 6208152"/>
              <a:gd name="connsiteX14940" fmla="*/ 11800636 w 13529165"/>
              <a:gd name="connsiteY14940" fmla="*/ 2445021 h 6208152"/>
              <a:gd name="connsiteX14941" fmla="*/ 11817437 w 13529165"/>
              <a:gd name="connsiteY14941" fmla="*/ 2441721 h 6208152"/>
              <a:gd name="connsiteX14942" fmla="*/ 11807673 w 13529165"/>
              <a:gd name="connsiteY14942" fmla="*/ 2435414 h 6208152"/>
              <a:gd name="connsiteX14943" fmla="*/ 11740753 w 13529165"/>
              <a:gd name="connsiteY14943" fmla="*/ 2429140 h 6208152"/>
              <a:gd name="connsiteX14944" fmla="*/ 11673008 w 13529165"/>
              <a:gd name="connsiteY14944" fmla="*/ 2429844 h 6208152"/>
              <a:gd name="connsiteX14945" fmla="*/ 11621051 w 13529165"/>
              <a:gd name="connsiteY14945" fmla="*/ 2430274 h 6208152"/>
              <a:gd name="connsiteX14946" fmla="*/ 11537614 w 13529165"/>
              <a:gd name="connsiteY14946" fmla="*/ 2424396 h 6208152"/>
              <a:gd name="connsiteX14947" fmla="*/ 11537075 w 13529165"/>
              <a:gd name="connsiteY14947" fmla="*/ 2423830 h 6208152"/>
              <a:gd name="connsiteX14948" fmla="*/ 11533588 w 13529165"/>
              <a:gd name="connsiteY14948" fmla="*/ 2426630 h 6208152"/>
              <a:gd name="connsiteX14949" fmla="*/ 11501951 w 13529165"/>
              <a:gd name="connsiteY14949" fmla="*/ 2435207 h 6208152"/>
              <a:gd name="connsiteX14950" fmla="*/ 11492663 w 13529165"/>
              <a:gd name="connsiteY14950" fmla="*/ 2432904 h 6208152"/>
              <a:gd name="connsiteX14951" fmla="*/ 11475354 w 13529165"/>
              <a:gd name="connsiteY14951" fmla="*/ 2434607 h 6208152"/>
              <a:gd name="connsiteX14952" fmla="*/ 11444446 w 13529165"/>
              <a:gd name="connsiteY14952" fmla="*/ 2438353 h 6208152"/>
              <a:gd name="connsiteX14953" fmla="*/ 11432114 w 13529165"/>
              <a:gd name="connsiteY14953" fmla="*/ 2440312 h 6208152"/>
              <a:gd name="connsiteX14954" fmla="*/ 11418039 w 13529165"/>
              <a:gd name="connsiteY14954" fmla="*/ 2428434 h 6208152"/>
              <a:gd name="connsiteX14955" fmla="*/ 11470916 w 13529165"/>
              <a:gd name="connsiteY14955" fmla="*/ 2406176 h 6208152"/>
              <a:gd name="connsiteX14956" fmla="*/ 11486893 w 13529165"/>
              <a:gd name="connsiteY14956" fmla="*/ 2408652 h 6208152"/>
              <a:gd name="connsiteX14957" fmla="*/ 11494692 w 13529165"/>
              <a:gd name="connsiteY14957" fmla="*/ 2412554 h 6208152"/>
              <a:gd name="connsiteX14958" fmla="*/ 11516375 w 13529165"/>
              <a:gd name="connsiteY14958" fmla="*/ 2405748 h 6208152"/>
              <a:gd name="connsiteX14959" fmla="*/ 11529340 w 13529165"/>
              <a:gd name="connsiteY14959" fmla="*/ 2403632 h 6208152"/>
              <a:gd name="connsiteX14960" fmla="*/ 11538756 w 13529165"/>
              <a:gd name="connsiteY14960" fmla="*/ 2407604 h 6208152"/>
              <a:gd name="connsiteX14961" fmla="*/ 11563641 w 13529165"/>
              <a:gd name="connsiteY14961" fmla="*/ 2401313 h 6208152"/>
              <a:gd name="connsiteX14962" fmla="*/ 11576638 w 13529165"/>
              <a:gd name="connsiteY14962" fmla="*/ 2401004 h 6208152"/>
              <a:gd name="connsiteX14963" fmla="*/ 11766082 w 13529165"/>
              <a:gd name="connsiteY14963" fmla="*/ 2397223 h 6208152"/>
              <a:gd name="connsiteX14964" fmla="*/ 11826535 w 13529165"/>
              <a:gd name="connsiteY14964" fmla="*/ 2408325 h 6208152"/>
              <a:gd name="connsiteX14965" fmla="*/ 11827106 w 13529165"/>
              <a:gd name="connsiteY14965" fmla="*/ 2408858 h 6208152"/>
              <a:gd name="connsiteX14966" fmla="*/ 11828786 w 13529165"/>
              <a:gd name="connsiteY14966" fmla="*/ 2410440 h 6208152"/>
              <a:gd name="connsiteX14967" fmla="*/ 11840198 w 13529165"/>
              <a:gd name="connsiteY14967" fmla="*/ 2403187 h 6208152"/>
              <a:gd name="connsiteX14968" fmla="*/ 11847204 w 13529165"/>
              <a:gd name="connsiteY14968" fmla="*/ 2405489 h 6208152"/>
              <a:gd name="connsiteX14969" fmla="*/ 11847268 w 13529165"/>
              <a:gd name="connsiteY14969" fmla="*/ 2405369 h 6208152"/>
              <a:gd name="connsiteX14970" fmla="*/ 11885245 w 13529165"/>
              <a:gd name="connsiteY14970" fmla="*/ 2395692 h 6208152"/>
              <a:gd name="connsiteX14971" fmla="*/ 3066422 w 13529165"/>
              <a:gd name="connsiteY14971" fmla="*/ 2388702 h 6208152"/>
              <a:gd name="connsiteX14972" fmla="*/ 3077622 w 13529165"/>
              <a:gd name="connsiteY14972" fmla="*/ 2390706 h 6208152"/>
              <a:gd name="connsiteX14973" fmla="*/ 3085475 w 13529165"/>
              <a:gd name="connsiteY14973" fmla="*/ 2403516 h 6208152"/>
              <a:gd name="connsiteX14974" fmla="*/ 3066422 w 13529165"/>
              <a:gd name="connsiteY14974" fmla="*/ 2413226 h 6208152"/>
              <a:gd name="connsiteX14975" fmla="*/ 3047366 w 13529165"/>
              <a:gd name="connsiteY14975" fmla="*/ 2403516 h 6208152"/>
              <a:gd name="connsiteX14976" fmla="*/ 3055187 w 13529165"/>
              <a:gd name="connsiteY14976" fmla="*/ 2390718 h 6208152"/>
              <a:gd name="connsiteX14977" fmla="*/ 3066422 w 13529165"/>
              <a:gd name="connsiteY14977" fmla="*/ 2388702 h 6208152"/>
              <a:gd name="connsiteX14978" fmla="*/ 8621301 w 13529165"/>
              <a:gd name="connsiteY14978" fmla="*/ 2388695 h 6208152"/>
              <a:gd name="connsiteX14979" fmla="*/ 8632502 w 13529165"/>
              <a:gd name="connsiteY14979" fmla="*/ 2390700 h 6208152"/>
              <a:gd name="connsiteX14980" fmla="*/ 8640355 w 13529165"/>
              <a:gd name="connsiteY14980" fmla="*/ 2403504 h 6208152"/>
              <a:gd name="connsiteX14981" fmla="*/ 8621301 w 13529165"/>
              <a:gd name="connsiteY14981" fmla="*/ 2413220 h 6208152"/>
              <a:gd name="connsiteX14982" fmla="*/ 8602246 w 13529165"/>
              <a:gd name="connsiteY14982" fmla="*/ 2403504 h 6208152"/>
              <a:gd name="connsiteX14983" fmla="*/ 8610066 w 13529165"/>
              <a:gd name="connsiteY14983" fmla="*/ 2390714 h 6208152"/>
              <a:gd name="connsiteX14984" fmla="*/ 8621301 w 13529165"/>
              <a:gd name="connsiteY14984" fmla="*/ 2388695 h 6208152"/>
              <a:gd name="connsiteX14985" fmla="*/ 13090478 w 13529165"/>
              <a:gd name="connsiteY14985" fmla="*/ 2388687 h 6208152"/>
              <a:gd name="connsiteX14986" fmla="*/ 13101680 w 13529165"/>
              <a:gd name="connsiteY14986" fmla="*/ 2390691 h 6208152"/>
              <a:gd name="connsiteX14987" fmla="*/ 13109533 w 13529165"/>
              <a:gd name="connsiteY14987" fmla="*/ 2403493 h 6208152"/>
              <a:gd name="connsiteX14988" fmla="*/ 13090478 w 13529165"/>
              <a:gd name="connsiteY14988" fmla="*/ 2413204 h 6208152"/>
              <a:gd name="connsiteX14989" fmla="*/ 13071424 w 13529165"/>
              <a:gd name="connsiteY14989" fmla="*/ 2403493 h 6208152"/>
              <a:gd name="connsiteX14990" fmla="*/ 13079244 w 13529165"/>
              <a:gd name="connsiteY14990" fmla="*/ 2390705 h 6208152"/>
              <a:gd name="connsiteX14991" fmla="*/ 13090478 w 13529165"/>
              <a:gd name="connsiteY14991" fmla="*/ 2388687 h 6208152"/>
              <a:gd name="connsiteX14992" fmla="*/ 3024775 w 13529165"/>
              <a:gd name="connsiteY14992" fmla="*/ 2383123 h 6208152"/>
              <a:gd name="connsiteX14993" fmla="*/ 3021553 w 13529165"/>
              <a:gd name="connsiteY14993" fmla="*/ 2383179 h 6208152"/>
              <a:gd name="connsiteX14994" fmla="*/ 3023598 w 13529165"/>
              <a:gd name="connsiteY14994" fmla="*/ 2384972 h 6208152"/>
              <a:gd name="connsiteX14995" fmla="*/ 3024775 w 13529165"/>
              <a:gd name="connsiteY14995" fmla="*/ 2383123 h 6208152"/>
              <a:gd name="connsiteX14996" fmla="*/ 8579654 w 13529165"/>
              <a:gd name="connsiteY14996" fmla="*/ 2383116 h 6208152"/>
              <a:gd name="connsiteX14997" fmla="*/ 8576432 w 13529165"/>
              <a:gd name="connsiteY14997" fmla="*/ 2383170 h 6208152"/>
              <a:gd name="connsiteX14998" fmla="*/ 8578477 w 13529165"/>
              <a:gd name="connsiteY14998" fmla="*/ 2384962 h 6208152"/>
              <a:gd name="connsiteX14999" fmla="*/ 8579654 w 13529165"/>
              <a:gd name="connsiteY14999" fmla="*/ 2383116 h 6208152"/>
              <a:gd name="connsiteX15000" fmla="*/ 13048832 w 13529165"/>
              <a:gd name="connsiteY15000" fmla="*/ 2383105 h 6208152"/>
              <a:gd name="connsiteX15001" fmla="*/ 13045610 w 13529165"/>
              <a:gd name="connsiteY15001" fmla="*/ 2383160 h 6208152"/>
              <a:gd name="connsiteX15002" fmla="*/ 13047655 w 13529165"/>
              <a:gd name="connsiteY15002" fmla="*/ 2384953 h 6208152"/>
              <a:gd name="connsiteX15003" fmla="*/ 13048832 w 13529165"/>
              <a:gd name="connsiteY15003" fmla="*/ 2383105 h 6208152"/>
              <a:gd name="connsiteX15004" fmla="*/ 3015882 w 13529165"/>
              <a:gd name="connsiteY15004" fmla="*/ 2367696 h 6208152"/>
              <a:gd name="connsiteX15005" fmla="*/ 3027938 w 13529165"/>
              <a:gd name="connsiteY15005" fmla="*/ 2374781 h 6208152"/>
              <a:gd name="connsiteX15006" fmla="*/ 3035188 w 13529165"/>
              <a:gd name="connsiteY15006" fmla="*/ 2393763 h 6208152"/>
              <a:gd name="connsiteX15007" fmla="*/ 3043025 w 13529165"/>
              <a:gd name="connsiteY15007" fmla="*/ 2402665 h 6208152"/>
              <a:gd name="connsiteX15008" fmla="*/ 3043691 w 13529165"/>
              <a:gd name="connsiteY15008" fmla="*/ 2417808 h 6208152"/>
              <a:gd name="connsiteX15009" fmla="*/ 3031603 w 13529165"/>
              <a:gd name="connsiteY15009" fmla="*/ 2424616 h 6208152"/>
              <a:gd name="connsiteX15010" fmla="*/ 3015201 w 13529165"/>
              <a:gd name="connsiteY15010" fmla="*/ 2408021 h 6208152"/>
              <a:gd name="connsiteX15011" fmla="*/ 3016051 w 13529165"/>
              <a:gd name="connsiteY15011" fmla="*/ 2401645 h 6208152"/>
              <a:gd name="connsiteX15012" fmla="*/ 3007602 w 13529165"/>
              <a:gd name="connsiteY15012" fmla="*/ 2389094 h 6208152"/>
              <a:gd name="connsiteX15013" fmla="*/ 3007111 w 13529165"/>
              <a:gd name="connsiteY15013" fmla="*/ 2372337 h 6208152"/>
              <a:gd name="connsiteX15014" fmla="*/ 3010193 w 13529165"/>
              <a:gd name="connsiteY15014" fmla="*/ 2367854 h 6208152"/>
              <a:gd name="connsiteX15015" fmla="*/ 2601567 w 13529165"/>
              <a:gd name="connsiteY15015" fmla="*/ 2367696 h 6208152"/>
              <a:gd name="connsiteX15016" fmla="*/ 2614229 w 13529165"/>
              <a:gd name="connsiteY15016" fmla="*/ 2376806 h 6208152"/>
              <a:gd name="connsiteX15017" fmla="*/ 2625618 w 13529165"/>
              <a:gd name="connsiteY15017" fmla="*/ 2382383 h 6208152"/>
              <a:gd name="connsiteX15018" fmla="*/ 2674217 w 13529165"/>
              <a:gd name="connsiteY15018" fmla="*/ 2389484 h 6208152"/>
              <a:gd name="connsiteX15019" fmla="*/ 2709174 w 13529165"/>
              <a:gd name="connsiteY15019" fmla="*/ 2394633 h 6208152"/>
              <a:gd name="connsiteX15020" fmla="*/ 2707648 w 13529165"/>
              <a:gd name="connsiteY15020" fmla="*/ 2415248 h 6208152"/>
              <a:gd name="connsiteX15021" fmla="*/ 2665870 w 13529165"/>
              <a:gd name="connsiteY15021" fmla="*/ 2415315 h 6208152"/>
              <a:gd name="connsiteX15022" fmla="*/ 2610871 w 13529165"/>
              <a:gd name="connsiteY15022" fmla="*/ 2412578 h 6208152"/>
              <a:gd name="connsiteX15023" fmla="*/ 2599403 w 13529165"/>
              <a:gd name="connsiteY15023" fmla="*/ 2407851 h 6208152"/>
              <a:gd name="connsiteX15024" fmla="*/ 2533326 w 13529165"/>
              <a:gd name="connsiteY15024" fmla="*/ 2414479 h 6208152"/>
              <a:gd name="connsiteX15025" fmla="*/ 2461539 w 13529165"/>
              <a:gd name="connsiteY15025" fmla="*/ 2419527 h 6208152"/>
              <a:gd name="connsiteX15026" fmla="*/ 2452792 w 13529165"/>
              <a:gd name="connsiteY15026" fmla="*/ 2420234 h 6208152"/>
              <a:gd name="connsiteX15027" fmla="*/ 2430657 w 13529165"/>
              <a:gd name="connsiteY15027" fmla="*/ 2414990 h 6208152"/>
              <a:gd name="connsiteX15028" fmla="*/ 2424193 w 13529165"/>
              <a:gd name="connsiteY15028" fmla="*/ 2400618 h 6208152"/>
              <a:gd name="connsiteX15029" fmla="*/ 2454690 w 13529165"/>
              <a:gd name="connsiteY15029" fmla="*/ 2390374 h 6208152"/>
              <a:gd name="connsiteX15030" fmla="*/ 2580068 w 13529165"/>
              <a:gd name="connsiteY15030" fmla="*/ 2373243 h 6208152"/>
              <a:gd name="connsiteX15031" fmla="*/ 2590327 w 13529165"/>
              <a:gd name="connsiteY15031" fmla="*/ 2369078 h 6208152"/>
              <a:gd name="connsiteX15032" fmla="*/ 2594692 w 13529165"/>
              <a:gd name="connsiteY15032" fmla="*/ 2369859 h 6208152"/>
              <a:gd name="connsiteX15033" fmla="*/ 2601567 w 13529165"/>
              <a:gd name="connsiteY15033" fmla="*/ 2367696 h 6208152"/>
              <a:gd name="connsiteX15034" fmla="*/ 8570762 w 13529165"/>
              <a:gd name="connsiteY15034" fmla="*/ 2367683 h 6208152"/>
              <a:gd name="connsiteX15035" fmla="*/ 8582817 w 13529165"/>
              <a:gd name="connsiteY15035" fmla="*/ 2374771 h 6208152"/>
              <a:gd name="connsiteX15036" fmla="*/ 8590068 w 13529165"/>
              <a:gd name="connsiteY15036" fmla="*/ 2393755 h 6208152"/>
              <a:gd name="connsiteX15037" fmla="*/ 8597904 w 13529165"/>
              <a:gd name="connsiteY15037" fmla="*/ 2402656 h 6208152"/>
              <a:gd name="connsiteX15038" fmla="*/ 8598570 w 13529165"/>
              <a:gd name="connsiteY15038" fmla="*/ 2417798 h 6208152"/>
              <a:gd name="connsiteX15039" fmla="*/ 8586482 w 13529165"/>
              <a:gd name="connsiteY15039" fmla="*/ 2424604 h 6208152"/>
              <a:gd name="connsiteX15040" fmla="*/ 8570081 w 13529165"/>
              <a:gd name="connsiteY15040" fmla="*/ 2408010 h 6208152"/>
              <a:gd name="connsiteX15041" fmla="*/ 8570930 w 13529165"/>
              <a:gd name="connsiteY15041" fmla="*/ 2401638 h 6208152"/>
              <a:gd name="connsiteX15042" fmla="*/ 8562481 w 13529165"/>
              <a:gd name="connsiteY15042" fmla="*/ 2389087 h 6208152"/>
              <a:gd name="connsiteX15043" fmla="*/ 8561990 w 13529165"/>
              <a:gd name="connsiteY15043" fmla="*/ 2372326 h 6208152"/>
              <a:gd name="connsiteX15044" fmla="*/ 8565072 w 13529165"/>
              <a:gd name="connsiteY15044" fmla="*/ 2367838 h 6208152"/>
              <a:gd name="connsiteX15045" fmla="*/ 8156442 w 13529165"/>
              <a:gd name="connsiteY15045" fmla="*/ 2367683 h 6208152"/>
              <a:gd name="connsiteX15046" fmla="*/ 8169103 w 13529165"/>
              <a:gd name="connsiteY15046" fmla="*/ 2376796 h 6208152"/>
              <a:gd name="connsiteX15047" fmla="*/ 8180490 w 13529165"/>
              <a:gd name="connsiteY15047" fmla="*/ 2382376 h 6208152"/>
              <a:gd name="connsiteX15048" fmla="*/ 8229090 w 13529165"/>
              <a:gd name="connsiteY15048" fmla="*/ 2389475 h 6208152"/>
              <a:gd name="connsiteX15049" fmla="*/ 8264046 w 13529165"/>
              <a:gd name="connsiteY15049" fmla="*/ 2394624 h 6208152"/>
              <a:gd name="connsiteX15050" fmla="*/ 8262520 w 13529165"/>
              <a:gd name="connsiteY15050" fmla="*/ 2415237 h 6208152"/>
              <a:gd name="connsiteX15051" fmla="*/ 8220742 w 13529165"/>
              <a:gd name="connsiteY15051" fmla="*/ 2415304 h 6208152"/>
              <a:gd name="connsiteX15052" fmla="*/ 8165746 w 13529165"/>
              <a:gd name="connsiteY15052" fmla="*/ 2412566 h 6208152"/>
              <a:gd name="connsiteX15053" fmla="*/ 8154279 w 13529165"/>
              <a:gd name="connsiteY15053" fmla="*/ 2407843 h 6208152"/>
              <a:gd name="connsiteX15054" fmla="*/ 8088201 w 13529165"/>
              <a:gd name="connsiteY15054" fmla="*/ 2414467 h 6208152"/>
              <a:gd name="connsiteX15055" fmla="*/ 8016417 w 13529165"/>
              <a:gd name="connsiteY15055" fmla="*/ 2419515 h 6208152"/>
              <a:gd name="connsiteX15056" fmla="*/ 8007671 w 13529165"/>
              <a:gd name="connsiteY15056" fmla="*/ 2420224 h 6208152"/>
              <a:gd name="connsiteX15057" fmla="*/ 7985534 w 13529165"/>
              <a:gd name="connsiteY15057" fmla="*/ 2414981 h 6208152"/>
              <a:gd name="connsiteX15058" fmla="*/ 7979071 w 13529165"/>
              <a:gd name="connsiteY15058" fmla="*/ 2400607 h 6208152"/>
              <a:gd name="connsiteX15059" fmla="*/ 8009569 w 13529165"/>
              <a:gd name="connsiteY15059" fmla="*/ 2390367 h 6208152"/>
              <a:gd name="connsiteX15060" fmla="*/ 8134943 w 13529165"/>
              <a:gd name="connsiteY15060" fmla="*/ 2373236 h 6208152"/>
              <a:gd name="connsiteX15061" fmla="*/ 8145201 w 13529165"/>
              <a:gd name="connsiteY15061" fmla="*/ 2369068 h 6208152"/>
              <a:gd name="connsiteX15062" fmla="*/ 8149568 w 13529165"/>
              <a:gd name="connsiteY15062" fmla="*/ 2369846 h 6208152"/>
              <a:gd name="connsiteX15063" fmla="*/ 8156442 w 13529165"/>
              <a:gd name="connsiteY15063" fmla="*/ 2367683 h 6208152"/>
              <a:gd name="connsiteX15064" fmla="*/ 13039940 w 13529165"/>
              <a:gd name="connsiteY15064" fmla="*/ 2367673 h 6208152"/>
              <a:gd name="connsiteX15065" fmla="*/ 13051995 w 13529165"/>
              <a:gd name="connsiteY15065" fmla="*/ 2374763 h 6208152"/>
              <a:gd name="connsiteX15066" fmla="*/ 13059245 w 13529165"/>
              <a:gd name="connsiteY15066" fmla="*/ 2393747 h 6208152"/>
              <a:gd name="connsiteX15067" fmla="*/ 13067082 w 13529165"/>
              <a:gd name="connsiteY15067" fmla="*/ 2402643 h 6208152"/>
              <a:gd name="connsiteX15068" fmla="*/ 13067748 w 13529165"/>
              <a:gd name="connsiteY15068" fmla="*/ 2417783 h 6208152"/>
              <a:gd name="connsiteX15069" fmla="*/ 13055660 w 13529165"/>
              <a:gd name="connsiteY15069" fmla="*/ 2424587 h 6208152"/>
              <a:gd name="connsiteX15070" fmla="*/ 13039259 w 13529165"/>
              <a:gd name="connsiteY15070" fmla="*/ 2407997 h 6208152"/>
              <a:gd name="connsiteX15071" fmla="*/ 13040108 w 13529165"/>
              <a:gd name="connsiteY15071" fmla="*/ 2401624 h 6208152"/>
              <a:gd name="connsiteX15072" fmla="*/ 13031658 w 13529165"/>
              <a:gd name="connsiteY15072" fmla="*/ 2389076 h 6208152"/>
              <a:gd name="connsiteX15073" fmla="*/ 13031168 w 13529165"/>
              <a:gd name="connsiteY15073" fmla="*/ 2372315 h 6208152"/>
              <a:gd name="connsiteX15074" fmla="*/ 13034249 w 13529165"/>
              <a:gd name="connsiteY15074" fmla="*/ 2367830 h 6208152"/>
              <a:gd name="connsiteX15075" fmla="*/ 12625620 w 13529165"/>
              <a:gd name="connsiteY15075" fmla="*/ 2367673 h 6208152"/>
              <a:gd name="connsiteX15076" fmla="*/ 12638281 w 13529165"/>
              <a:gd name="connsiteY15076" fmla="*/ 2376786 h 6208152"/>
              <a:gd name="connsiteX15077" fmla="*/ 12649668 w 13529165"/>
              <a:gd name="connsiteY15077" fmla="*/ 2382366 h 6208152"/>
              <a:gd name="connsiteX15078" fmla="*/ 12698267 w 13529165"/>
              <a:gd name="connsiteY15078" fmla="*/ 2389467 h 6208152"/>
              <a:gd name="connsiteX15079" fmla="*/ 12733224 w 13529165"/>
              <a:gd name="connsiteY15079" fmla="*/ 2394615 h 6208152"/>
              <a:gd name="connsiteX15080" fmla="*/ 12731698 w 13529165"/>
              <a:gd name="connsiteY15080" fmla="*/ 2415223 h 6208152"/>
              <a:gd name="connsiteX15081" fmla="*/ 12689920 w 13529165"/>
              <a:gd name="connsiteY15081" fmla="*/ 2415290 h 6208152"/>
              <a:gd name="connsiteX15082" fmla="*/ 12634923 w 13529165"/>
              <a:gd name="connsiteY15082" fmla="*/ 2412552 h 6208152"/>
              <a:gd name="connsiteX15083" fmla="*/ 12623457 w 13529165"/>
              <a:gd name="connsiteY15083" fmla="*/ 2407832 h 6208152"/>
              <a:gd name="connsiteX15084" fmla="*/ 12557379 w 13529165"/>
              <a:gd name="connsiteY15084" fmla="*/ 2414454 h 6208152"/>
              <a:gd name="connsiteX15085" fmla="*/ 12485594 w 13529165"/>
              <a:gd name="connsiteY15085" fmla="*/ 2419502 h 6208152"/>
              <a:gd name="connsiteX15086" fmla="*/ 12476848 w 13529165"/>
              <a:gd name="connsiteY15086" fmla="*/ 2420209 h 6208152"/>
              <a:gd name="connsiteX15087" fmla="*/ 12454712 w 13529165"/>
              <a:gd name="connsiteY15087" fmla="*/ 2414967 h 6208152"/>
              <a:gd name="connsiteX15088" fmla="*/ 12448249 w 13529165"/>
              <a:gd name="connsiteY15088" fmla="*/ 2400593 h 6208152"/>
              <a:gd name="connsiteX15089" fmla="*/ 12478746 w 13529165"/>
              <a:gd name="connsiteY15089" fmla="*/ 2390357 h 6208152"/>
              <a:gd name="connsiteX15090" fmla="*/ 12604121 w 13529165"/>
              <a:gd name="connsiteY15090" fmla="*/ 2373224 h 6208152"/>
              <a:gd name="connsiteX15091" fmla="*/ 12614379 w 13529165"/>
              <a:gd name="connsiteY15091" fmla="*/ 2369056 h 6208152"/>
              <a:gd name="connsiteX15092" fmla="*/ 12618746 w 13529165"/>
              <a:gd name="connsiteY15092" fmla="*/ 2369838 h 6208152"/>
              <a:gd name="connsiteX15093" fmla="*/ 12625620 w 13529165"/>
              <a:gd name="connsiteY15093" fmla="*/ 2367673 h 6208152"/>
              <a:gd name="connsiteX15094" fmla="*/ 2933629 w 13529165"/>
              <a:gd name="connsiteY15094" fmla="*/ 2353691 h 6208152"/>
              <a:gd name="connsiteX15095" fmla="*/ 2941460 w 13529165"/>
              <a:gd name="connsiteY15095" fmla="*/ 2354708 h 6208152"/>
              <a:gd name="connsiteX15096" fmla="*/ 2962824 w 13529165"/>
              <a:gd name="connsiteY15096" fmla="*/ 2371410 h 6208152"/>
              <a:gd name="connsiteX15097" fmla="*/ 2961265 w 13529165"/>
              <a:gd name="connsiteY15097" fmla="*/ 2386772 h 6208152"/>
              <a:gd name="connsiteX15098" fmla="*/ 2950072 w 13529165"/>
              <a:gd name="connsiteY15098" fmla="*/ 2392206 h 6208152"/>
              <a:gd name="connsiteX15099" fmla="*/ 2927983 w 13529165"/>
              <a:gd name="connsiteY15099" fmla="*/ 2378818 h 6208152"/>
              <a:gd name="connsiteX15100" fmla="*/ 2922252 w 13529165"/>
              <a:gd name="connsiteY15100" fmla="*/ 2360215 h 6208152"/>
              <a:gd name="connsiteX15101" fmla="*/ 2933629 w 13529165"/>
              <a:gd name="connsiteY15101" fmla="*/ 2353691 h 6208152"/>
              <a:gd name="connsiteX15102" fmla="*/ 8488515 w 13529165"/>
              <a:gd name="connsiteY15102" fmla="*/ 2353680 h 6208152"/>
              <a:gd name="connsiteX15103" fmla="*/ 8496346 w 13529165"/>
              <a:gd name="connsiteY15103" fmla="*/ 2354694 h 6208152"/>
              <a:gd name="connsiteX15104" fmla="*/ 8517703 w 13529165"/>
              <a:gd name="connsiteY15104" fmla="*/ 2371406 h 6208152"/>
              <a:gd name="connsiteX15105" fmla="*/ 8516144 w 13529165"/>
              <a:gd name="connsiteY15105" fmla="*/ 2386763 h 6208152"/>
              <a:gd name="connsiteX15106" fmla="*/ 8504959 w 13529165"/>
              <a:gd name="connsiteY15106" fmla="*/ 2392197 h 6208152"/>
              <a:gd name="connsiteX15107" fmla="*/ 8482870 w 13529165"/>
              <a:gd name="connsiteY15107" fmla="*/ 2378810 h 6208152"/>
              <a:gd name="connsiteX15108" fmla="*/ 8477138 w 13529165"/>
              <a:gd name="connsiteY15108" fmla="*/ 2360204 h 6208152"/>
              <a:gd name="connsiteX15109" fmla="*/ 8488515 w 13529165"/>
              <a:gd name="connsiteY15109" fmla="*/ 2353680 h 6208152"/>
              <a:gd name="connsiteX15110" fmla="*/ 12957692 w 13529165"/>
              <a:gd name="connsiteY15110" fmla="*/ 2353662 h 6208152"/>
              <a:gd name="connsiteX15111" fmla="*/ 12965524 w 13529165"/>
              <a:gd name="connsiteY15111" fmla="*/ 2354676 h 6208152"/>
              <a:gd name="connsiteX15112" fmla="*/ 12986881 w 13529165"/>
              <a:gd name="connsiteY15112" fmla="*/ 2371393 h 6208152"/>
              <a:gd name="connsiteX15113" fmla="*/ 12985322 w 13529165"/>
              <a:gd name="connsiteY15113" fmla="*/ 2386754 h 6208152"/>
              <a:gd name="connsiteX15114" fmla="*/ 12974137 w 13529165"/>
              <a:gd name="connsiteY15114" fmla="*/ 2392190 h 6208152"/>
              <a:gd name="connsiteX15115" fmla="*/ 12952047 w 13529165"/>
              <a:gd name="connsiteY15115" fmla="*/ 2378800 h 6208152"/>
              <a:gd name="connsiteX15116" fmla="*/ 12946316 w 13529165"/>
              <a:gd name="connsiteY15116" fmla="*/ 2360193 h 6208152"/>
              <a:gd name="connsiteX15117" fmla="*/ 12957692 w 13529165"/>
              <a:gd name="connsiteY15117" fmla="*/ 2353662 h 6208152"/>
              <a:gd name="connsiteX15118" fmla="*/ 1263382 w 13529165"/>
              <a:gd name="connsiteY15118" fmla="*/ 2342168 h 6208152"/>
              <a:gd name="connsiteX15119" fmla="*/ 1262687 w 13529165"/>
              <a:gd name="connsiteY15119" fmla="*/ 2343068 h 6208152"/>
              <a:gd name="connsiteX15120" fmla="*/ 1264023 w 13529165"/>
              <a:gd name="connsiteY15120" fmla="*/ 2343690 h 6208152"/>
              <a:gd name="connsiteX15121" fmla="*/ 1263382 w 13529165"/>
              <a:gd name="connsiteY15121" fmla="*/ 2342168 h 6208152"/>
              <a:gd name="connsiteX15122" fmla="*/ 6818255 w 13529165"/>
              <a:gd name="connsiteY15122" fmla="*/ 2342154 h 6208152"/>
              <a:gd name="connsiteX15123" fmla="*/ 6817560 w 13529165"/>
              <a:gd name="connsiteY15123" fmla="*/ 2343059 h 6208152"/>
              <a:gd name="connsiteX15124" fmla="*/ 6818897 w 13529165"/>
              <a:gd name="connsiteY15124" fmla="*/ 2343676 h 6208152"/>
              <a:gd name="connsiteX15125" fmla="*/ 6818255 w 13529165"/>
              <a:gd name="connsiteY15125" fmla="*/ 2342154 h 6208152"/>
              <a:gd name="connsiteX15126" fmla="*/ 11287615 w 13529165"/>
              <a:gd name="connsiteY15126" fmla="*/ 2342144 h 6208152"/>
              <a:gd name="connsiteX15127" fmla="*/ 11286920 w 13529165"/>
              <a:gd name="connsiteY15127" fmla="*/ 2343044 h 6208152"/>
              <a:gd name="connsiteX15128" fmla="*/ 11288256 w 13529165"/>
              <a:gd name="connsiteY15128" fmla="*/ 2343665 h 6208152"/>
              <a:gd name="connsiteX15129" fmla="*/ 11287615 w 13529165"/>
              <a:gd name="connsiteY15129" fmla="*/ 2342144 h 6208152"/>
              <a:gd name="connsiteX15130" fmla="*/ 336740 w 13529165"/>
              <a:gd name="connsiteY15130" fmla="*/ 2325670 h 6208152"/>
              <a:gd name="connsiteX15131" fmla="*/ 341300 w 13529165"/>
              <a:gd name="connsiteY15131" fmla="*/ 2325670 h 6208152"/>
              <a:gd name="connsiteX15132" fmla="*/ 344487 w 13529165"/>
              <a:gd name="connsiteY15132" fmla="*/ 2329020 h 6208152"/>
              <a:gd name="connsiteX15133" fmla="*/ 347020 w 13529165"/>
              <a:gd name="connsiteY15133" fmla="*/ 2352899 h 6208152"/>
              <a:gd name="connsiteX15134" fmla="*/ 320670 w 13529165"/>
              <a:gd name="connsiteY15134" fmla="*/ 2440649 h 6208152"/>
              <a:gd name="connsiteX15135" fmla="*/ 295041 w 13529165"/>
              <a:gd name="connsiteY15135" fmla="*/ 2447390 h 6208152"/>
              <a:gd name="connsiteX15136" fmla="*/ 268913 w 13529165"/>
              <a:gd name="connsiteY15136" fmla="*/ 2436450 h 6208152"/>
              <a:gd name="connsiteX15137" fmla="*/ 267142 w 13529165"/>
              <a:gd name="connsiteY15137" fmla="*/ 2431846 h 6208152"/>
              <a:gd name="connsiteX15138" fmla="*/ 267035 w 13529165"/>
              <a:gd name="connsiteY15138" fmla="*/ 2432098 h 6208152"/>
              <a:gd name="connsiteX15139" fmla="*/ 235074 w 13529165"/>
              <a:gd name="connsiteY15139" fmla="*/ 2436263 h 6208152"/>
              <a:gd name="connsiteX15140" fmla="*/ 220321 w 13529165"/>
              <a:gd name="connsiteY15140" fmla="*/ 2432492 h 6208152"/>
              <a:gd name="connsiteX15141" fmla="*/ 217789 w 13529165"/>
              <a:gd name="connsiteY15141" fmla="*/ 2432747 h 6208152"/>
              <a:gd name="connsiteX15142" fmla="*/ 197715 w 13529165"/>
              <a:gd name="connsiteY15142" fmla="*/ 2429014 h 6208152"/>
              <a:gd name="connsiteX15143" fmla="*/ 196434 w 13529165"/>
              <a:gd name="connsiteY15143" fmla="*/ 2414738 h 6208152"/>
              <a:gd name="connsiteX15144" fmla="*/ 227783 w 13529165"/>
              <a:gd name="connsiteY15144" fmla="*/ 2400419 h 6208152"/>
              <a:gd name="connsiteX15145" fmla="*/ 260590 w 13529165"/>
              <a:gd name="connsiteY15145" fmla="*/ 2410613 h 6208152"/>
              <a:gd name="connsiteX15146" fmla="*/ 268002 w 13529165"/>
              <a:gd name="connsiteY15146" fmla="*/ 2423901 h 6208152"/>
              <a:gd name="connsiteX15147" fmla="*/ 268629 w 13529165"/>
              <a:gd name="connsiteY15147" fmla="*/ 2422671 h 6208152"/>
              <a:gd name="connsiteX15148" fmla="*/ 285466 w 13529165"/>
              <a:gd name="connsiteY15148" fmla="*/ 2414545 h 6208152"/>
              <a:gd name="connsiteX15149" fmla="*/ 296947 w 13529165"/>
              <a:gd name="connsiteY15149" fmla="*/ 2407830 h 6208152"/>
              <a:gd name="connsiteX15150" fmla="*/ 325309 w 13529165"/>
              <a:gd name="connsiteY15150" fmla="*/ 2338236 h 6208152"/>
              <a:gd name="connsiteX15151" fmla="*/ 336740 w 13529165"/>
              <a:gd name="connsiteY15151" fmla="*/ 2325670 h 6208152"/>
              <a:gd name="connsiteX15152" fmla="*/ 5891608 w 13529165"/>
              <a:gd name="connsiteY15152" fmla="*/ 2325653 h 6208152"/>
              <a:gd name="connsiteX15153" fmla="*/ 5896167 w 13529165"/>
              <a:gd name="connsiteY15153" fmla="*/ 2325653 h 6208152"/>
              <a:gd name="connsiteX15154" fmla="*/ 5899354 w 13529165"/>
              <a:gd name="connsiteY15154" fmla="*/ 2329004 h 6208152"/>
              <a:gd name="connsiteX15155" fmla="*/ 5901887 w 13529165"/>
              <a:gd name="connsiteY15155" fmla="*/ 2352881 h 6208152"/>
              <a:gd name="connsiteX15156" fmla="*/ 5875538 w 13529165"/>
              <a:gd name="connsiteY15156" fmla="*/ 2440629 h 6208152"/>
              <a:gd name="connsiteX15157" fmla="*/ 5849908 w 13529165"/>
              <a:gd name="connsiteY15157" fmla="*/ 2447369 h 6208152"/>
              <a:gd name="connsiteX15158" fmla="*/ 5823780 w 13529165"/>
              <a:gd name="connsiteY15158" fmla="*/ 2436431 h 6208152"/>
              <a:gd name="connsiteX15159" fmla="*/ 5822009 w 13529165"/>
              <a:gd name="connsiteY15159" fmla="*/ 2431826 h 6208152"/>
              <a:gd name="connsiteX15160" fmla="*/ 5821902 w 13529165"/>
              <a:gd name="connsiteY15160" fmla="*/ 2432079 h 6208152"/>
              <a:gd name="connsiteX15161" fmla="*/ 5789941 w 13529165"/>
              <a:gd name="connsiteY15161" fmla="*/ 2436244 h 6208152"/>
              <a:gd name="connsiteX15162" fmla="*/ 5775187 w 13529165"/>
              <a:gd name="connsiteY15162" fmla="*/ 2432474 h 6208152"/>
              <a:gd name="connsiteX15163" fmla="*/ 5772655 w 13529165"/>
              <a:gd name="connsiteY15163" fmla="*/ 2432727 h 6208152"/>
              <a:gd name="connsiteX15164" fmla="*/ 5752580 w 13529165"/>
              <a:gd name="connsiteY15164" fmla="*/ 2428997 h 6208152"/>
              <a:gd name="connsiteX15165" fmla="*/ 5751300 w 13529165"/>
              <a:gd name="connsiteY15165" fmla="*/ 2414721 h 6208152"/>
              <a:gd name="connsiteX15166" fmla="*/ 5782649 w 13529165"/>
              <a:gd name="connsiteY15166" fmla="*/ 2400404 h 6208152"/>
              <a:gd name="connsiteX15167" fmla="*/ 5815457 w 13529165"/>
              <a:gd name="connsiteY15167" fmla="*/ 2410603 h 6208152"/>
              <a:gd name="connsiteX15168" fmla="*/ 5822869 w 13529165"/>
              <a:gd name="connsiteY15168" fmla="*/ 2423885 h 6208152"/>
              <a:gd name="connsiteX15169" fmla="*/ 5823495 w 13529165"/>
              <a:gd name="connsiteY15169" fmla="*/ 2422655 h 6208152"/>
              <a:gd name="connsiteX15170" fmla="*/ 5840333 w 13529165"/>
              <a:gd name="connsiteY15170" fmla="*/ 2414529 h 6208152"/>
              <a:gd name="connsiteX15171" fmla="*/ 5851814 w 13529165"/>
              <a:gd name="connsiteY15171" fmla="*/ 2407816 h 6208152"/>
              <a:gd name="connsiteX15172" fmla="*/ 5880176 w 13529165"/>
              <a:gd name="connsiteY15172" fmla="*/ 2338223 h 6208152"/>
              <a:gd name="connsiteX15173" fmla="*/ 5891608 w 13529165"/>
              <a:gd name="connsiteY15173" fmla="*/ 2325653 h 6208152"/>
              <a:gd name="connsiteX15174" fmla="*/ 10360849 w 13529165"/>
              <a:gd name="connsiteY15174" fmla="*/ 2325644 h 6208152"/>
              <a:gd name="connsiteX15175" fmla="*/ 10365382 w 13529165"/>
              <a:gd name="connsiteY15175" fmla="*/ 2325644 h 6208152"/>
              <a:gd name="connsiteX15176" fmla="*/ 10368551 w 13529165"/>
              <a:gd name="connsiteY15176" fmla="*/ 2328997 h 6208152"/>
              <a:gd name="connsiteX15177" fmla="*/ 10371069 w 13529165"/>
              <a:gd name="connsiteY15177" fmla="*/ 2352871 h 6208152"/>
              <a:gd name="connsiteX15178" fmla="*/ 10344872 w 13529165"/>
              <a:gd name="connsiteY15178" fmla="*/ 2440616 h 6208152"/>
              <a:gd name="connsiteX15179" fmla="*/ 10319389 w 13529165"/>
              <a:gd name="connsiteY15179" fmla="*/ 2447355 h 6208152"/>
              <a:gd name="connsiteX15180" fmla="*/ 10293411 w 13529165"/>
              <a:gd name="connsiteY15180" fmla="*/ 2436418 h 6208152"/>
              <a:gd name="connsiteX15181" fmla="*/ 10291650 w 13529165"/>
              <a:gd name="connsiteY15181" fmla="*/ 2431814 h 6208152"/>
              <a:gd name="connsiteX15182" fmla="*/ 10291543 w 13529165"/>
              <a:gd name="connsiteY15182" fmla="*/ 2432067 h 6208152"/>
              <a:gd name="connsiteX15183" fmla="*/ 10259766 w 13529165"/>
              <a:gd name="connsiteY15183" fmla="*/ 2436232 h 6208152"/>
              <a:gd name="connsiteX15184" fmla="*/ 10245097 w 13529165"/>
              <a:gd name="connsiteY15184" fmla="*/ 2432461 h 6208152"/>
              <a:gd name="connsiteX15185" fmla="*/ 10242579 w 13529165"/>
              <a:gd name="connsiteY15185" fmla="*/ 2432715 h 6208152"/>
              <a:gd name="connsiteX15186" fmla="*/ 10222620 w 13529165"/>
              <a:gd name="connsiteY15186" fmla="*/ 2428985 h 6208152"/>
              <a:gd name="connsiteX15187" fmla="*/ 10221347 w 13529165"/>
              <a:gd name="connsiteY15187" fmla="*/ 2414713 h 6208152"/>
              <a:gd name="connsiteX15188" fmla="*/ 10252516 w 13529165"/>
              <a:gd name="connsiteY15188" fmla="*/ 2400395 h 6208152"/>
              <a:gd name="connsiteX15189" fmla="*/ 10285136 w 13529165"/>
              <a:gd name="connsiteY15189" fmla="*/ 2410593 h 6208152"/>
              <a:gd name="connsiteX15190" fmla="*/ 10292505 w 13529165"/>
              <a:gd name="connsiteY15190" fmla="*/ 2423874 h 6208152"/>
              <a:gd name="connsiteX15191" fmla="*/ 10293128 w 13529165"/>
              <a:gd name="connsiteY15191" fmla="*/ 2422647 h 6208152"/>
              <a:gd name="connsiteX15192" fmla="*/ 10309869 w 13529165"/>
              <a:gd name="connsiteY15192" fmla="*/ 2414521 h 6208152"/>
              <a:gd name="connsiteX15193" fmla="*/ 10321284 w 13529165"/>
              <a:gd name="connsiteY15193" fmla="*/ 2407810 h 6208152"/>
              <a:gd name="connsiteX15194" fmla="*/ 10349483 w 13529165"/>
              <a:gd name="connsiteY15194" fmla="*/ 2338209 h 6208152"/>
              <a:gd name="connsiteX15195" fmla="*/ 10360849 w 13529165"/>
              <a:gd name="connsiteY15195" fmla="*/ 2325644 h 6208152"/>
              <a:gd name="connsiteX15196" fmla="*/ 1260469 w 13529165"/>
              <a:gd name="connsiteY15196" fmla="*/ 2314773 h 6208152"/>
              <a:gd name="connsiteX15197" fmla="*/ 1260549 w 13529165"/>
              <a:gd name="connsiteY15197" fmla="*/ 2316544 h 6208152"/>
              <a:gd name="connsiteX15198" fmla="*/ 1262178 w 13529165"/>
              <a:gd name="connsiteY15198" fmla="*/ 2316156 h 6208152"/>
              <a:gd name="connsiteX15199" fmla="*/ 1260469 w 13529165"/>
              <a:gd name="connsiteY15199" fmla="*/ 2314773 h 6208152"/>
              <a:gd name="connsiteX15200" fmla="*/ 6815342 w 13529165"/>
              <a:gd name="connsiteY15200" fmla="*/ 2314761 h 6208152"/>
              <a:gd name="connsiteX15201" fmla="*/ 6815422 w 13529165"/>
              <a:gd name="connsiteY15201" fmla="*/ 2316533 h 6208152"/>
              <a:gd name="connsiteX15202" fmla="*/ 6817051 w 13529165"/>
              <a:gd name="connsiteY15202" fmla="*/ 2316147 h 6208152"/>
              <a:gd name="connsiteX15203" fmla="*/ 6815342 w 13529165"/>
              <a:gd name="connsiteY15203" fmla="*/ 2314761 h 6208152"/>
              <a:gd name="connsiteX15204" fmla="*/ 11284520 w 13529165"/>
              <a:gd name="connsiteY15204" fmla="*/ 2314747 h 6208152"/>
              <a:gd name="connsiteX15205" fmla="*/ 11284600 w 13529165"/>
              <a:gd name="connsiteY15205" fmla="*/ 2316518 h 6208152"/>
              <a:gd name="connsiteX15206" fmla="*/ 11286229 w 13529165"/>
              <a:gd name="connsiteY15206" fmla="*/ 2316131 h 6208152"/>
              <a:gd name="connsiteX15207" fmla="*/ 11284520 w 13529165"/>
              <a:gd name="connsiteY15207" fmla="*/ 2314747 h 6208152"/>
              <a:gd name="connsiteX15208" fmla="*/ 4709736 w 13529165"/>
              <a:gd name="connsiteY15208" fmla="*/ 2299015 h 6208152"/>
              <a:gd name="connsiteX15209" fmla="*/ 4709836 w 13529165"/>
              <a:gd name="connsiteY15209" fmla="*/ 2300594 h 6208152"/>
              <a:gd name="connsiteX15210" fmla="*/ 4709765 w 13529165"/>
              <a:gd name="connsiteY15210" fmla="*/ 2304413 h 6208152"/>
              <a:gd name="connsiteX15211" fmla="*/ 4714901 w 13529165"/>
              <a:gd name="connsiteY15211" fmla="*/ 2301978 h 6208152"/>
              <a:gd name="connsiteX15212" fmla="*/ 4714328 w 13529165"/>
              <a:gd name="connsiteY15212" fmla="*/ 2301302 h 6208152"/>
              <a:gd name="connsiteX15213" fmla="*/ 4709736 w 13529165"/>
              <a:gd name="connsiteY15213" fmla="*/ 2299015 h 6208152"/>
              <a:gd name="connsiteX15214" fmla="*/ 9178663 w 13529165"/>
              <a:gd name="connsiteY15214" fmla="*/ 2298998 h 6208152"/>
              <a:gd name="connsiteX15215" fmla="*/ 9178764 w 13529165"/>
              <a:gd name="connsiteY15215" fmla="*/ 2300577 h 6208152"/>
              <a:gd name="connsiteX15216" fmla="*/ 9178692 w 13529165"/>
              <a:gd name="connsiteY15216" fmla="*/ 2304395 h 6208152"/>
              <a:gd name="connsiteX15217" fmla="*/ 9183830 w 13529165"/>
              <a:gd name="connsiteY15217" fmla="*/ 2301961 h 6208152"/>
              <a:gd name="connsiteX15218" fmla="*/ 9183256 w 13529165"/>
              <a:gd name="connsiteY15218" fmla="*/ 2301284 h 6208152"/>
              <a:gd name="connsiteX15219" fmla="*/ 9178663 w 13529165"/>
              <a:gd name="connsiteY15219" fmla="*/ 2298998 h 6208152"/>
              <a:gd name="connsiteX15220" fmla="*/ 4705822 w 13529165"/>
              <a:gd name="connsiteY15220" fmla="*/ 2298862 h 6208152"/>
              <a:gd name="connsiteX15221" fmla="*/ 4701051 w 13529165"/>
              <a:gd name="connsiteY15221" fmla="*/ 2301458 h 6208152"/>
              <a:gd name="connsiteX15222" fmla="*/ 4705284 w 13529165"/>
              <a:gd name="connsiteY15222" fmla="*/ 2304071 h 6208152"/>
              <a:gd name="connsiteX15223" fmla="*/ 4705822 w 13529165"/>
              <a:gd name="connsiteY15223" fmla="*/ 2298862 h 6208152"/>
              <a:gd name="connsiteX15224" fmla="*/ 9174748 w 13529165"/>
              <a:gd name="connsiteY15224" fmla="*/ 2298843 h 6208152"/>
              <a:gd name="connsiteX15225" fmla="*/ 9169976 w 13529165"/>
              <a:gd name="connsiteY15225" fmla="*/ 2301440 h 6208152"/>
              <a:gd name="connsiteX15226" fmla="*/ 9174210 w 13529165"/>
              <a:gd name="connsiteY15226" fmla="*/ 2304055 h 6208152"/>
              <a:gd name="connsiteX15227" fmla="*/ 9174748 w 13529165"/>
              <a:gd name="connsiteY15227" fmla="*/ 2298843 h 6208152"/>
              <a:gd name="connsiteX15228" fmla="*/ 4708260 w 13529165"/>
              <a:gd name="connsiteY15228" fmla="*/ 2283640 h 6208152"/>
              <a:gd name="connsiteX15229" fmla="*/ 4720277 w 13529165"/>
              <a:gd name="connsiteY15229" fmla="*/ 2300178 h 6208152"/>
              <a:gd name="connsiteX15230" fmla="*/ 4716499 w 13529165"/>
              <a:gd name="connsiteY15230" fmla="*/ 2315534 h 6208152"/>
              <a:gd name="connsiteX15231" fmla="*/ 4719607 w 13529165"/>
              <a:gd name="connsiteY15231" fmla="*/ 2328951 h 6208152"/>
              <a:gd name="connsiteX15232" fmla="*/ 4726535 w 13529165"/>
              <a:gd name="connsiteY15232" fmla="*/ 2326676 h 6208152"/>
              <a:gd name="connsiteX15233" fmla="*/ 4737946 w 13529165"/>
              <a:gd name="connsiteY15233" fmla="*/ 2339045 h 6208152"/>
              <a:gd name="connsiteX15234" fmla="*/ 4741287 w 13529165"/>
              <a:gd name="connsiteY15234" fmla="*/ 2363219 h 6208152"/>
              <a:gd name="connsiteX15235" fmla="*/ 4743286 w 13529165"/>
              <a:gd name="connsiteY15235" fmla="*/ 2383959 h 6208152"/>
              <a:gd name="connsiteX15236" fmla="*/ 4750557 w 13529165"/>
              <a:gd name="connsiteY15236" fmla="*/ 2391179 h 6208152"/>
              <a:gd name="connsiteX15237" fmla="*/ 4765733 w 13529165"/>
              <a:gd name="connsiteY15237" fmla="*/ 2407457 h 6208152"/>
              <a:gd name="connsiteX15238" fmla="*/ 4743683 w 13529165"/>
              <a:gd name="connsiteY15238" fmla="*/ 2417170 h 6208152"/>
              <a:gd name="connsiteX15239" fmla="*/ 4741825 w 13529165"/>
              <a:gd name="connsiteY15239" fmla="*/ 2417190 h 6208152"/>
              <a:gd name="connsiteX15240" fmla="*/ 4719988 w 13529165"/>
              <a:gd name="connsiteY15240" fmla="*/ 2409549 h 6208152"/>
              <a:gd name="connsiteX15241" fmla="*/ 4718142 w 13529165"/>
              <a:gd name="connsiteY15241" fmla="*/ 2407303 h 6208152"/>
              <a:gd name="connsiteX15242" fmla="*/ 4714493 w 13529165"/>
              <a:gd name="connsiteY15242" fmla="*/ 2413684 h 6208152"/>
              <a:gd name="connsiteX15243" fmla="*/ 4695829 w 13529165"/>
              <a:gd name="connsiteY15243" fmla="*/ 2414715 h 6208152"/>
              <a:gd name="connsiteX15244" fmla="*/ 4694056 w 13529165"/>
              <a:gd name="connsiteY15244" fmla="*/ 2357690 h 6208152"/>
              <a:gd name="connsiteX15245" fmla="*/ 4696621 w 13529165"/>
              <a:gd name="connsiteY15245" fmla="*/ 2330546 h 6208152"/>
              <a:gd name="connsiteX15246" fmla="*/ 4700081 w 13529165"/>
              <a:gd name="connsiteY15246" fmla="*/ 2316586 h 6208152"/>
              <a:gd name="connsiteX15247" fmla="*/ 4699259 w 13529165"/>
              <a:gd name="connsiteY15247" fmla="*/ 2315795 h 6208152"/>
              <a:gd name="connsiteX15248" fmla="*/ 4696584 w 13529165"/>
              <a:gd name="connsiteY15248" fmla="*/ 2293199 h 6208152"/>
              <a:gd name="connsiteX15249" fmla="*/ 4708260 w 13529165"/>
              <a:gd name="connsiteY15249" fmla="*/ 2283640 h 6208152"/>
              <a:gd name="connsiteX15250" fmla="*/ 1275490 w 13529165"/>
              <a:gd name="connsiteY15250" fmla="*/ 2283640 h 6208152"/>
              <a:gd name="connsiteX15251" fmla="*/ 1295901 w 13529165"/>
              <a:gd name="connsiteY15251" fmla="*/ 2299750 h 6208152"/>
              <a:gd name="connsiteX15252" fmla="*/ 1293330 w 13529165"/>
              <a:gd name="connsiteY15252" fmla="*/ 2326105 h 6208152"/>
              <a:gd name="connsiteX15253" fmla="*/ 1284157 w 13529165"/>
              <a:gd name="connsiteY15253" fmla="*/ 2330045 h 6208152"/>
              <a:gd name="connsiteX15254" fmla="*/ 1274919 w 13529165"/>
              <a:gd name="connsiteY15254" fmla="*/ 2326627 h 6208152"/>
              <a:gd name="connsiteX15255" fmla="*/ 1267605 w 13529165"/>
              <a:gd name="connsiteY15255" fmla="*/ 2328601 h 6208152"/>
              <a:gd name="connsiteX15256" fmla="*/ 1249359 w 13529165"/>
              <a:gd name="connsiteY15256" fmla="*/ 2317481 h 6208152"/>
              <a:gd name="connsiteX15257" fmla="*/ 1248627 w 13529165"/>
              <a:gd name="connsiteY15257" fmla="*/ 2302334 h 6208152"/>
              <a:gd name="connsiteX15258" fmla="*/ 1260484 w 13529165"/>
              <a:gd name="connsiteY15258" fmla="*/ 2295698 h 6208152"/>
              <a:gd name="connsiteX15259" fmla="*/ 1260577 w 13529165"/>
              <a:gd name="connsiteY15259" fmla="*/ 2295698 h 6208152"/>
              <a:gd name="connsiteX15260" fmla="*/ 1262621 w 13529165"/>
              <a:gd name="connsiteY15260" fmla="*/ 2289834 h 6208152"/>
              <a:gd name="connsiteX15261" fmla="*/ 1275490 w 13529165"/>
              <a:gd name="connsiteY15261" fmla="*/ 2283640 h 6208152"/>
              <a:gd name="connsiteX15262" fmla="*/ 6830364 w 13529165"/>
              <a:gd name="connsiteY15262" fmla="*/ 2283631 h 6208152"/>
              <a:gd name="connsiteX15263" fmla="*/ 6850775 w 13529165"/>
              <a:gd name="connsiteY15263" fmla="*/ 2299738 h 6208152"/>
              <a:gd name="connsiteX15264" fmla="*/ 6848204 w 13529165"/>
              <a:gd name="connsiteY15264" fmla="*/ 2326092 h 6208152"/>
              <a:gd name="connsiteX15265" fmla="*/ 6839031 w 13529165"/>
              <a:gd name="connsiteY15265" fmla="*/ 2330034 h 6208152"/>
              <a:gd name="connsiteX15266" fmla="*/ 6829792 w 13529165"/>
              <a:gd name="connsiteY15266" fmla="*/ 2326615 h 6208152"/>
              <a:gd name="connsiteX15267" fmla="*/ 6822478 w 13529165"/>
              <a:gd name="connsiteY15267" fmla="*/ 2328588 h 6208152"/>
              <a:gd name="connsiteX15268" fmla="*/ 6804232 w 13529165"/>
              <a:gd name="connsiteY15268" fmla="*/ 2317469 h 6208152"/>
              <a:gd name="connsiteX15269" fmla="*/ 6803500 w 13529165"/>
              <a:gd name="connsiteY15269" fmla="*/ 2302322 h 6208152"/>
              <a:gd name="connsiteX15270" fmla="*/ 6815357 w 13529165"/>
              <a:gd name="connsiteY15270" fmla="*/ 2295684 h 6208152"/>
              <a:gd name="connsiteX15271" fmla="*/ 6815450 w 13529165"/>
              <a:gd name="connsiteY15271" fmla="*/ 2295684 h 6208152"/>
              <a:gd name="connsiteX15272" fmla="*/ 6817494 w 13529165"/>
              <a:gd name="connsiteY15272" fmla="*/ 2289822 h 6208152"/>
              <a:gd name="connsiteX15273" fmla="*/ 6830364 w 13529165"/>
              <a:gd name="connsiteY15273" fmla="*/ 2283631 h 6208152"/>
              <a:gd name="connsiteX15274" fmla="*/ 9177187 w 13529165"/>
              <a:gd name="connsiteY15274" fmla="*/ 2283622 h 6208152"/>
              <a:gd name="connsiteX15275" fmla="*/ 9189207 w 13529165"/>
              <a:gd name="connsiteY15275" fmla="*/ 2300161 h 6208152"/>
              <a:gd name="connsiteX15276" fmla="*/ 9185427 w 13529165"/>
              <a:gd name="connsiteY15276" fmla="*/ 2315514 h 6208152"/>
              <a:gd name="connsiteX15277" fmla="*/ 9188537 w 13529165"/>
              <a:gd name="connsiteY15277" fmla="*/ 2328935 h 6208152"/>
              <a:gd name="connsiteX15278" fmla="*/ 9195466 w 13529165"/>
              <a:gd name="connsiteY15278" fmla="*/ 2326658 h 6208152"/>
              <a:gd name="connsiteX15279" fmla="*/ 9206880 w 13529165"/>
              <a:gd name="connsiteY15279" fmla="*/ 2339030 h 6208152"/>
              <a:gd name="connsiteX15280" fmla="*/ 9210222 w 13529165"/>
              <a:gd name="connsiteY15280" fmla="*/ 2363200 h 6208152"/>
              <a:gd name="connsiteX15281" fmla="*/ 9212222 w 13529165"/>
              <a:gd name="connsiteY15281" fmla="*/ 2383947 h 6208152"/>
              <a:gd name="connsiteX15282" fmla="*/ 9219494 w 13529165"/>
              <a:gd name="connsiteY15282" fmla="*/ 2391171 h 6208152"/>
              <a:gd name="connsiteX15283" fmla="*/ 9234674 w 13529165"/>
              <a:gd name="connsiteY15283" fmla="*/ 2407441 h 6208152"/>
              <a:gd name="connsiteX15284" fmla="*/ 9212620 w 13529165"/>
              <a:gd name="connsiteY15284" fmla="*/ 2417154 h 6208152"/>
              <a:gd name="connsiteX15285" fmla="*/ 9210760 w 13529165"/>
              <a:gd name="connsiteY15285" fmla="*/ 2417172 h 6208152"/>
              <a:gd name="connsiteX15286" fmla="*/ 9188916 w 13529165"/>
              <a:gd name="connsiteY15286" fmla="*/ 2409536 h 6208152"/>
              <a:gd name="connsiteX15287" fmla="*/ 9187072 w 13529165"/>
              <a:gd name="connsiteY15287" fmla="*/ 2407290 h 6208152"/>
              <a:gd name="connsiteX15288" fmla="*/ 9183421 w 13529165"/>
              <a:gd name="connsiteY15288" fmla="*/ 2413669 h 6208152"/>
              <a:gd name="connsiteX15289" fmla="*/ 9164752 w 13529165"/>
              <a:gd name="connsiteY15289" fmla="*/ 2414699 h 6208152"/>
              <a:gd name="connsiteX15290" fmla="*/ 9162979 w 13529165"/>
              <a:gd name="connsiteY15290" fmla="*/ 2357670 h 6208152"/>
              <a:gd name="connsiteX15291" fmla="*/ 9165544 w 13529165"/>
              <a:gd name="connsiteY15291" fmla="*/ 2330531 h 6208152"/>
              <a:gd name="connsiteX15292" fmla="*/ 9169005 w 13529165"/>
              <a:gd name="connsiteY15292" fmla="*/ 2316567 h 6208152"/>
              <a:gd name="connsiteX15293" fmla="*/ 9168184 w 13529165"/>
              <a:gd name="connsiteY15293" fmla="*/ 2315779 h 6208152"/>
              <a:gd name="connsiteX15294" fmla="*/ 9165508 w 13529165"/>
              <a:gd name="connsiteY15294" fmla="*/ 2293181 h 6208152"/>
              <a:gd name="connsiteX15295" fmla="*/ 9177187 w 13529165"/>
              <a:gd name="connsiteY15295" fmla="*/ 2283622 h 6208152"/>
              <a:gd name="connsiteX15296" fmla="*/ 11299541 w 13529165"/>
              <a:gd name="connsiteY15296" fmla="*/ 2283614 h 6208152"/>
              <a:gd name="connsiteX15297" fmla="*/ 11319953 w 13529165"/>
              <a:gd name="connsiteY15297" fmla="*/ 2299724 h 6208152"/>
              <a:gd name="connsiteX15298" fmla="*/ 11317382 w 13529165"/>
              <a:gd name="connsiteY15298" fmla="*/ 2326080 h 6208152"/>
              <a:gd name="connsiteX15299" fmla="*/ 11308208 w 13529165"/>
              <a:gd name="connsiteY15299" fmla="*/ 2330021 h 6208152"/>
              <a:gd name="connsiteX15300" fmla="*/ 11298970 w 13529165"/>
              <a:gd name="connsiteY15300" fmla="*/ 2326601 h 6208152"/>
              <a:gd name="connsiteX15301" fmla="*/ 11291656 w 13529165"/>
              <a:gd name="connsiteY15301" fmla="*/ 2328575 h 6208152"/>
              <a:gd name="connsiteX15302" fmla="*/ 11273410 w 13529165"/>
              <a:gd name="connsiteY15302" fmla="*/ 2317455 h 6208152"/>
              <a:gd name="connsiteX15303" fmla="*/ 11272678 w 13529165"/>
              <a:gd name="connsiteY15303" fmla="*/ 2302308 h 6208152"/>
              <a:gd name="connsiteX15304" fmla="*/ 11284535 w 13529165"/>
              <a:gd name="connsiteY15304" fmla="*/ 2295671 h 6208152"/>
              <a:gd name="connsiteX15305" fmla="*/ 11284628 w 13529165"/>
              <a:gd name="connsiteY15305" fmla="*/ 2295671 h 6208152"/>
              <a:gd name="connsiteX15306" fmla="*/ 11286672 w 13529165"/>
              <a:gd name="connsiteY15306" fmla="*/ 2289810 h 6208152"/>
              <a:gd name="connsiteX15307" fmla="*/ 11299541 w 13529165"/>
              <a:gd name="connsiteY15307" fmla="*/ 2283614 h 6208152"/>
              <a:gd name="connsiteX15308" fmla="*/ 2106469 w 13529165"/>
              <a:gd name="connsiteY15308" fmla="*/ 2270203 h 6208152"/>
              <a:gd name="connsiteX15309" fmla="*/ 2105979 w 13529165"/>
              <a:gd name="connsiteY15309" fmla="*/ 2271512 h 6208152"/>
              <a:gd name="connsiteX15310" fmla="*/ 2107018 w 13529165"/>
              <a:gd name="connsiteY15310" fmla="*/ 2271370 h 6208152"/>
              <a:gd name="connsiteX15311" fmla="*/ 2106469 w 13529165"/>
              <a:gd name="connsiteY15311" fmla="*/ 2270203 h 6208152"/>
              <a:gd name="connsiteX15312" fmla="*/ 7661337 w 13529165"/>
              <a:gd name="connsiteY15312" fmla="*/ 2270190 h 6208152"/>
              <a:gd name="connsiteX15313" fmla="*/ 7660847 w 13529165"/>
              <a:gd name="connsiteY15313" fmla="*/ 2271497 h 6208152"/>
              <a:gd name="connsiteX15314" fmla="*/ 7661886 w 13529165"/>
              <a:gd name="connsiteY15314" fmla="*/ 2271357 h 6208152"/>
              <a:gd name="connsiteX15315" fmla="*/ 7661337 w 13529165"/>
              <a:gd name="connsiteY15315" fmla="*/ 2270190 h 6208152"/>
              <a:gd name="connsiteX15316" fmla="*/ 12130515 w 13529165"/>
              <a:gd name="connsiteY15316" fmla="*/ 2270175 h 6208152"/>
              <a:gd name="connsiteX15317" fmla="*/ 12130025 w 13529165"/>
              <a:gd name="connsiteY15317" fmla="*/ 2271478 h 6208152"/>
              <a:gd name="connsiteX15318" fmla="*/ 12131064 w 13529165"/>
              <a:gd name="connsiteY15318" fmla="*/ 2271343 h 6208152"/>
              <a:gd name="connsiteX15319" fmla="*/ 12130515 w 13529165"/>
              <a:gd name="connsiteY15319" fmla="*/ 2270175 h 6208152"/>
              <a:gd name="connsiteX15320" fmla="*/ 2112528 w 13529165"/>
              <a:gd name="connsiteY15320" fmla="*/ 2265619 h 6208152"/>
              <a:gd name="connsiteX15321" fmla="*/ 2113975 w 13529165"/>
              <a:gd name="connsiteY15321" fmla="*/ 2267406 h 6208152"/>
              <a:gd name="connsiteX15322" fmla="*/ 2114881 w 13529165"/>
              <a:gd name="connsiteY15322" fmla="*/ 2265881 h 6208152"/>
              <a:gd name="connsiteX15323" fmla="*/ 2112528 w 13529165"/>
              <a:gd name="connsiteY15323" fmla="*/ 2265619 h 6208152"/>
              <a:gd name="connsiteX15324" fmla="*/ 7667399 w 13529165"/>
              <a:gd name="connsiteY15324" fmla="*/ 2265607 h 6208152"/>
              <a:gd name="connsiteX15325" fmla="*/ 7668845 w 13529165"/>
              <a:gd name="connsiteY15325" fmla="*/ 2267393 h 6208152"/>
              <a:gd name="connsiteX15326" fmla="*/ 7669752 w 13529165"/>
              <a:gd name="connsiteY15326" fmla="*/ 2265869 h 6208152"/>
              <a:gd name="connsiteX15327" fmla="*/ 7667399 w 13529165"/>
              <a:gd name="connsiteY15327" fmla="*/ 2265607 h 6208152"/>
              <a:gd name="connsiteX15328" fmla="*/ 12136577 w 13529165"/>
              <a:gd name="connsiteY15328" fmla="*/ 2265593 h 6208152"/>
              <a:gd name="connsiteX15329" fmla="*/ 12138022 w 13529165"/>
              <a:gd name="connsiteY15329" fmla="*/ 2267383 h 6208152"/>
              <a:gd name="connsiteX15330" fmla="*/ 12138930 w 13529165"/>
              <a:gd name="connsiteY15330" fmla="*/ 2265857 h 6208152"/>
              <a:gd name="connsiteX15331" fmla="*/ 12136577 w 13529165"/>
              <a:gd name="connsiteY15331" fmla="*/ 2265593 h 6208152"/>
              <a:gd name="connsiteX15332" fmla="*/ 4709096 w 13529165"/>
              <a:gd name="connsiteY15332" fmla="*/ 2257768 h 6208152"/>
              <a:gd name="connsiteX15333" fmla="*/ 4706947 w 13529165"/>
              <a:gd name="connsiteY15333" fmla="*/ 2258531 h 6208152"/>
              <a:gd name="connsiteX15334" fmla="*/ 4709096 w 13529165"/>
              <a:gd name="connsiteY15334" fmla="*/ 2259285 h 6208152"/>
              <a:gd name="connsiteX15335" fmla="*/ 4709096 w 13529165"/>
              <a:gd name="connsiteY15335" fmla="*/ 2257768 h 6208152"/>
              <a:gd name="connsiteX15336" fmla="*/ 9178023 w 13529165"/>
              <a:gd name="connsiteY15336" fmla="*/ 2257750 h 6208152"/>
              <a:gd name="connsiteX15337" fmla="*/ 9175874 w 13529165"/>
              <a:gd name="connsiteY15337" fmla="*/ 2258512 h 6208152"/>
              <a:gd name="connsiteX15338" fmla="*/ 9178023 w 13529165"/>
              <a:gd name="connsiteY15338" fmla="*/ 2259268 h 6208152"/>
              <a:gd name="connsiteX15339" fmla="*/ 9178023 w 13529165"/>
              <a:gd name="connsiteY15339" fmla="*/ 2257750 h 6208152"/>
              <a:gd name="connsiteX15340" fmla="*/ 4713196 w 13529165"/>
              <a:gd name="connsiteY15340" fmla="*/ 2257697 h 6208152"/>
              <a:gd name="connsiteX15341" fmla="*/ 4713196 w 13529165"/>
              <a:gd name="connsiteY15341" fmla="*/ 2258535 h 6208152"/>
              <a:gd name="connsiteX15342" fmla="*/ 4713196 w 13529165"/>
              <a:gd name="connsiteY15342" fmla="*/ 2259362 h 6208152"/>
              <a:gd name="connsiteX15343" fmla="*/ 4716218 w 13529165"/>
              <a:gd name="connsiteY15343" fmla="*/ 2258531 h 6208152"/>
              <a:gd name="connsiteX15344" fmla="*/ 4713196 w 13529165"/>
              <a:gd name="connsiteY15344" fmla="*/ 2257697 h 6208152"/>
              <a:gd name="connsiteX15345" fmla="*/ 9182123 w 13529165"/>
              <a:gd name="connsiteY15345" fmla="*/ 2257678 h 6208152"/>
              <a:gd name="connsiteX15346" fmla="*/ 9182123 w 13529165"/>
              <a:gd name="connsiteY15346" fmla="*/ 2258521 h 6208152"/>
              <a:gd name="connsiteX15347" fmla="*/ 9182123 w 13529165"/>
              <a:gd name="connsiteY15347" fmla="*/ 2259347 h 6208152"/>
              <a:gd name="connsiteX15348" fmla="*/ 9185148 w 13529165"/>
              <a:gd name="connsiteY15348" fmla="*/ 2258512 h 6208152"/>
              <a:gd name="connsiteX15349" fmla="*/ 9182123 w 13529165"/>
              <a:gd name="connsiteY15349" fmla="*/ 2257678 h 6208152"/>
              <a:gd name="connsiteX15350" fmla="*/ 333740 w 13529165"/>
              <a:gd name="connsiteY15350" fmla="*/ 2248611 h 6208152"/>
              <a:gd name="connsiteX15351" fmla="*/ 344779 w 13529165"/>
              <a:gd name="connsiteY15351" fmla="*/ 2261094 h 6208152"/>
              <a:gd name="connsiteX15352" fmla="*/ 344868 w 13529165"/>
              <a:gd name="connsiteY15352" fmla="*/ 2300088 h 6208152"/>
              <a:gd name="connsiteX15353" fmla="*/ 333664 w 13529165"/>
              <a:gd name="connsiteY15353" fmla="*/ 2314288 h 6208152"/>
              <a:gd name="connsiteX15354" fmla="*/ 322232 w 13529165"/>
              <a:gd name="connsiteY15354" fmla="*/ 2282367 h 6208152"/>
              <a:gd name="connsiteX15355" fmla="*/ 326424 w 13529165"/>
              <a:gd name="connsiteY15355" fmla="*/ 2251733 h 6208152"/>
              <a:gd name="connsiteX15356" fmla="*/ 329409 w 13529165"/>
              <a:gd name="connsiteY15356" fmla="*/ 2248670 h 6208152"/>
              <a:gd name="connsiteX15357" fmla="*/ 5888607 w 13529165"/>
              <a:gd name="connsiteY15357" fmla="*/ 2248599 h 6208152"/>
              <a:gd name="connsiteX15358" fmla="*/ 5899646 w 13529165"/>
              <a:gd name="connsiteY15358" fmla="*/ 2261078 h 6208152"/>
              <a:gd name="connsiteX15359" fmla="*/ 5899736 w 13529165"/>
              <a:gd name="connsiteY15359" fmla="*/ 2300067 h 6208152"/>
              <a:gd name="connsiteX15360" fmla="*/ 5888532 w 13529165"/>
              <a:gd name="connsiteY15360" fmla="*/ 2314272 h 6208152"/>
              <a:gd name="connsiteX15361" fmla="*/ 5877099 w 13529165"/>
              <a:gd name="connsiteY15361" fmla="*/ 2282348 h 6208152"/>
              <a:gd name="connsiteX15362" fmla="*/ 5881292 w 13529165"/>
              <a:gd name="connsiteY15362" fmla="*/ 2251718 h 6208152"/>
              <a:gd name="connsiteX15363" fmla="*/ 5884276 w 13529165"/>
              <a:gd name="connsiteY15363" fmla="*/ 2248651 h 6208152"/>
              <a:gd name="connsiteX15364" fmla="*/ 10357786 w 13529165"/>
              <a:gd name="connsiteY15364" fmla="*/ 2248588 h 6208152"/>
              <a:gd name="connsiteX15365" fmla="*/ 10368824 w 13529165"/>
              <a:gd name="connsiteY15365" fmla="*/ 2261070 h 6208152"/>
              <a:gd name="connsiteX15366" fmla="*/ 10368915 w 13529165"/>
              <a:gd name="connsiteY15366" fmla="*/ 2300059 h 6208152"/>
              <a:gd name="connsiteX15367" fmla="*/ 10357710 w 13529165"/>
              <a:gd name="connsiteY15367" fmla="*/ 2314261 h 6208152"/>
              <a:gd name="connsiteX15368" fmla="*/ 10346278 w 13529165"/>
              <a:gd name="connsiteY15368" fmla="*/ 2282340 h 6208152"/>
              <a:gd name="connsiteX15369" fmla="*/ 10350470 w 13529165"/>
              <a:gd name="connsiteY15369" fmla="*/ 2251707 h 6208152"/>
              <a:gd name="connsiteX15370" fmla="*/ 10353455 w 13529165"/>
              <a:gd name="connsiteY15370" fmla="*/ 2248643 h 6208152"/>
              <a:gd name="connsiteX15371" fmla="*/ 2115310 w 13529165"/>
              <a:gd name="connsiteY15371" fmla="*/ 2245212 h 6208152"/>
              <a:gd name="connsiteX15372" fmla="*/ 2111222 w 13529165"/>
              <a:gd name="connsiteY15372" fmla="*/ 2247835 h 6208152"/>
              <a:gd name="connsiteX15373" fmla="*/ 2113587 w 13529165"/>
              <a:gd name="connsiteY15373" fmla="*/ 2248324 h 6208152"/>
              <a:gd name="connsiteX15374" fmla="*/ 2114827 w 13529165"/>
              <a:gd name="connsiteY15374" fmla="*/ 2248211 h 6208152"/>
              <a:gd name="connsiteX15375" fmla="*/ 2115321 w 13529165"/>
              <a:gd name="connsiteY15375" fmla="*/ 2245307 h 6208152"/>
              <a:gd name="connsiteX15376" fmla="*/ 2115310 w 13529165"/>
              <a:gd name="connsiteY15376" fmla="*/ 2245212 h 6208152"/>
              <a:gd name="connsiteX15377" fmla="*/ 7670180 w 13529165"/>
              <a:gd name="connsiteY15377" fmla="*/ 2245203 h 6208152"/>
              <a:gd name="connsiteX15378" fmla="*/ 7666091 w 13529165"/>
              <a:gd name="connsiteY15378" fmla="*/ 2247824 h 6208152"/>
              <a:gd name="connsiteX15379" fmla="*/ 7668457 w 13529165"/>
              <a:gd name="connsiteY15379" fmla="*/ 2248313 h 6208152"/>
              <a:gd name="connsiteX15380" fmla="*/ 7669698 w 13529165"/>
              <a:gd name="connsiteY15380" fmla="*/ 2248199 h 6208152"/>
              <a:gd name="connsiteX15381" fmla="*/ 7670193 w 13529165"/>
              <a:gd name="connsiteY15381" fmla="*/ 2245293 h 6208152"/>
              <a:gd name="connsiteX15382" fmla="*/ 7670180 w 13529165"/>
              <a:gd name="connsiteY15382" fmla="*/ 2245203 h 6208152"/>
              <a:gd name="connsiteX15383" fmla="*/ 12139358 w 13529165"/>
              <a:gd name="connsiteY15383" fmla="*/ 2245191 h 6208152"/>
              <a:gd name="connsiteX15384" fmla="*/ 12135269 w 13529165"/>
              <a:gd name="connsiteY15384" fmla="*/ 2247811 h 6208152"/>
              <a:gd name="connsiteX15385" fmla="*/ 12137635 w 13529165"/>
              <a:gd name="connsiteY15385" fmla="*/ 2248300 h 6208152"/>
              <a:gd name="connsiteX15386" fmla="*/ 12138876 w 13529165"/>
              <a:gd name="connsiteY15386" fmla="*/ 2248186 h 6208152"/>
              <a:gd name="connsiteX15387" fmla="*/ 12139370 w 13529165"/>
              <a:gd name="connsiteY15387" fmla="*/ 2245282 h 6208152"/>
              <a:gd name="connsiteX15388" fmla="*/ 12139358 w 13529165"/>
              <a:gd name="connsiteY15388" fmla="*/ 2245191 h 6208152"/>
              <a:gd name="connsiteX15389" fmla="*/ 2110536 w 13529165"/>
              <a:gd name="connsiteY15389" fmla="*/ 2237590 h 6208152"/>
              <a:gd name="connsiteX15390" fmla="*/ 2106055 w 13529165"/>
              <a:gd name="connsiteY15390" fmla="*/ 2241598 h 6208152"/>
              <a:gd name="connsiteX15391" fmla="*/ 2106325 w 13529165"/>
              <a:gd name="connsiteY15391" fmla="*/ 2242713 h 6208152"/>
              <a:gd name="connsiteX15392" fmla="*/ 2110693 w 13529165"/>
              <a:gd name="connsiteY15392" fmla="*/ 2238953 h 6208152"/>
              <a:gd name="connsiteX15393" fmla="*/ 2112014 w 13529165"/>
              <a:gd name="connsiteY15393" fmla="*/ 2238403 h 6208152"/>
              <a:gd name="connsiteX15394" fmla="*/ 2110536 w 13529165"/>
              <a:gd name="connsiteY15394" fmla="*/ 2237590 h 6208152"/>
              <a:gd name="connsiteX15395" fmla="*/ 7665405 w 13529165"/>
              <a:gd name="connsiteY15395" fmla="*/ 2237579 h 6208152"/>
              <a:gd name="connsiteX15396" fmla="*/ 7660922 w 13529165"/>
              <a:gd name="connsiteY15396" fmla="*/ 2241589 h 6208152"/>
              <a:gd name="connsiteX15397" fmla="*/ 7661193 w 13529165"/>
              <a:gd name="connsiteY15397" fmla="*/ 2242705 h 6208152"/>
              <a:gd name="connsiteX15398" fmla="*/ 7665561 w 13529165"/>
              <a:gd name="connsiteY15398" fmla="*/ 2238943 h 6208152"/>
              <a:gd name="connsiteX15399" fmla="*/ 7666884 w 13529165"/>
              <a:gd name="connsiteY15399" fmla="*/ 2238394 h 6208152"/>
              <a:gd name="connsiteX15400" fmla="*/ 7665405 w 13529165"/>
              <a:gd name="connsiteY15400" fmla="*/ 2237579 h 6208152"/>
              <a:gd name="connsiteX15401" fmla="*/ 12134583 w 13529165"/>
              <a:gd name="connsiteY15401" fmla="*/ 2237569 h 6208152"/>
              <a:gd name="connsiteX15402" fmla="*/ 12130100 w 13529165"/>
              <a:gd name="connsiteY15402" fmla="*/ 2241577 h 6208152"/>
              <a:gd name="connsiteX15403" fmla="*/ 12130371 w 13529165"/>
              <a:gd name="connsiteY15403" fmla="*/ 2242694 h 6208152"/>
              <a:gd name="connsiteX15404" fmla="*/ 12134739 w 13529165"/>
              <a:gd name="connsiteY15404" fmla="*/ 2238932 h 6208152"/>
              <a:gd name="connsiteX15405" fmla="*/ 12136062 w 13529165"/>
              <a:gd name="connsiteY15405" fmla="*/ 2238384 h 6208152"/>
              <a:gd name="connsiteX15406" fmla="*/ 12134583 w 13529165"/>
              <a:gd name="connsiteY15406" fmla="*/ 2237569 h 6208152"/>
              <a:gd name="connsiteX15407" fmla="*/ 2113587 w 13529165"/>
              <a:gd name="connsiteY15407" fmla="*/ 2227591 h 6208152"/>
              <a:gd name="connsiteX15408" fmla="*/ 2126884 w 13529165"/>
              <a:gd name="connsiteY15408" fmla="*/ 2241598 h 6208152"/>
              <a:gd name="connsiteX15409" fmla="*/ 2118204 w 13529165"/>
              <a:gd name="connsiteY15409" fmla="*/ 2256411 h 6208152"/>
              <a:gd name="connsiteX15410" fmla="*/ 2119260 w 13529165"/>
              <a:gd name="connsiteY15410" fmla="*/ 2257476 h 6208152"/>
              <a:gd name="connsiteX15411" fmla="*/ 2123129 w 13529165"/>
              <a:gd name="connsiteY15411" fmla="*/ 2282014 h 6208152"/>
              <a:gd name="connsiteX15412" fmla="*/ 2112977 w 13529165"/>
              <a:gd name="connsiteY15412" fmla="*/ 2286267 h 6208152"/>
              <a:gd name="connsiteX15413" fmla="*/ 2101254 w 13529165"/>
              <a:gd name="connsiteY15413" fmla="*/ 2281124 h 6208152"/>
              <a:gd name="connsiteX15414" fmla="*/ 2094495 w 13529165"/>
              <a:gd name="connsiteY15414" fmla="*/ 2263742 h 6208152"/>
              <a:gd name="connsiteX15415" fmla="*/ 2098338 w 13529165"/>
              <a:gd name="connsiteY15415" fmla="*/ 2254008 h 6208152"/>
              <a:gd name="connsiteX15416" fmla="*/ 2094495 w 13529165"/>
              <a:gd name="connsiteY15416" fmla="*/ 2245307 h 6208152"/>
              <a:gd name="connsiteX15417" fmla="*/ 2105052 w 13529165"/>
              <a:gd name="connsiteY15417" fmla="*/ 2230237 h 6208152"/>
              <a:gd name="connsiteX15418" fmla="*/ 2113587 w 13529165"/>
              <a:gd name="connsiteY15418" fmla="*/ 2227591 h 6208152"/>
              <a:gd name="connsiteX15419" fmla="*/ 7668457 w 13529165"/>
              <a:gd name="connsiteY15419" fmla="*/ 2227582 h 6208152"/>
              <a:gd name="connsiteX15420" fmla="*/ 7681757 w 13529165"/>
              <a:gd name="connsiteY15420" fmla="*/ 2241589 h 6208152"/>
              <a:gd name="connsiteX15421" fmla="*/ 7673075 w 13529165"/>
              <a:gd name="connsiteY15421" fmla="*/ 2256393 h 6208152"/>
              <a:gd name="connsiteX15422" fmla="*/ 7674133 w 13529165"/>
              <a:gd name="connsiteY15422" fmla="*/ 2257463 h 6208152"/>
              <a:gd name="connsiteX15423" fmla="*/ 7678000 w 13529165"/>
              <a:gd name="connsiteY15423" fmla="*/ 2282001 h 6208152"/>
              <a:gd name="connsiteX15424" fmla="*/ 7667848 w 13529165"/>
              <a:gd name="connsiteY15424" fmla="*/ 2286256 h 6208152"/>
              <a:gd name="connsiteX15425" fmla="*/ 7656120 w 13529165"/>
              <a:gd name="connsiteY15425" fmla="*/ 2281114 h 6208152"/>
              <a:gd name="connsiteX15426" fmla="*/ 7649359 w 13529165"/>
              <a:gd name="connsiteY15426" fmla="*/ 2263730 h 6208152"/>
              <a:gd name="connsiteX15427" fmla="*/ 7653204 w 13529165"/>
              <a:gd name="connsiteY15427" fmla="*/ 2253996 h 6208152"/>
              <a:gd name="connsiteX15428" fmla="*/ 7649359 w 13529165"/>
              <a:gd name="connsiteY15428" fmla="*/ 2245293 h 6208152"/>
              <a:gd name="connsiteX15429" fmla="*/ 7659919 w 13529165"/>
              <a:gd name="connsiteY15429" fmla="*/ 2230228 h 6208152"/>
              <a:gd name="connsiteX15430" fmla="*/ 7668457 w 13529165"/>
              <a:gd name="connsiteY15430" fmla="*/ 2227582 h 6208152"/>
              <a:gd name="connsiteX15431" fmla="*/ 12137635 w 13529165"/>
              <a:gd name="connsiteY15431" fmla="*/ 2227574 h 6208152"/>
              <a:gd name="connsiteX15432" fmla="*/ 12150935 w 13529165"/>
              <a:gd name="connsiteY15432" fmla="*/ 2241577 h 6208152"/>
              <a:gd name="connsiteX15433" fmla="*/ 12142253 w 13529165"/>
              <a:gd name="connsiteY15433" fmla="*/ 2256382 h 6208152"/>
              <a:gd name="connsiteX15434" fmla="*/ 12143311 w 13529165"/>
              <a:gd name="connsiteY15434" fmla="*/ 2257451 h 6208152"/>
              <a:gd name="connsiteX15435" fmla="*/ 12147178 w 13529165"/>
              <a:gd name="connsiteY15435" fmla="*/ 2281989 h 6208152"/>
              <a:gd name="connsiteX15436" fmla="*/ 12137025 w 13529165"/>
              <a:gd name="connsiteY15436" fmla="*/ 2286240 h 6208152"/>
              <a:gd name="connsiteX15437" fmla="*/ 12125298 w 13529165"/>
              <a:gd name="connsiteY15437" fmla="*/ 2281099 h 6208152"/>
              <a:gd name="connsiteX15438" fmla="*/ 12118537 w 13529165"/>
              <a:gd name="connsiteY15438" fmla="*/ 2263719 h 6208152"/>
              <a:gd name="connsiteX15439" fmla="*/ 12122382 w 13529165"/>
              <a:gd name="connsiteY15439" fmla="*/ 2253982 h 6208152"/>
              <a:gd name="connsiteX15440" fmla="*/ 12118537 w 13529165"/>
              <a:gd name="connsiteY15440" fmla="*/ 2245282 h 6208152"/>
              <a:gd name="connsiteX15441" fmla="*/ 12129097 w 13529165"/>
              <a:gd name="connsiteY15441" fmla="*/ 2230219 h 6208152"/>
              <a:gd name="connsiteX15442" fmla="*/ 12137635 w 13529165"/>
              <a:gd name="connsiteY15442" fmla="*/ 2227574 h 6208152"/>
              <a:gd name="connsiteX15443" fmla="*/ 3015612 w 13529165"/>
              <a:gd name="connsiteY15443" fmla="*/ 2223591 h 6208152"/>
              <a:gd name="connsiteX15444" fmla="*/ 3010505 w 13529165"/>
              <a:gd name="connsiteY15444" fmla="*/ 2226055 h 6208152"/>
              <a:gd name="connsiteX15445" fmla="*/ 3011078 w 13529165"/>
              <a:gd name="connsiteY15445" fmla="*/ 2226733 h 6208152"/>
              <a:gd name="connsiteX15446" fmla="*/ 3015639 w 13529165"/>
              <a:gd name="connsiteY15446" fmla="*/ 2229029 h 6208152"/>
              <a:gd name="connsiteX15447" fmla="*/ 3015540 w 13529165"/>
              <a:gd name="connsiteY15447" fmla="*/ 2227431 h 6208152"/>
              <a:gd name="connsiteX15448" fmla="*/ 3015612 w 13529165"/>
              <a:gd name="connsiteY15448" fmla="*/ 2223591 h 6208152"/>
              <a:gd name="connsiteX15449" fmla="*/ 8570491 w 13529165"/>
              <a:gd name="connsiteY15449" fmla="*/ 2223584 h 6208152"/>
              <a:gd name="connsiteX15450" fmla="*/ 8565384 w 13529165"/>
              <a:gd name="connsiteY15450" fmla="*/ 2226045 h 6208152"/>
              <a:gd name="connsiteX15451" fmla="*/ 8565957 w 13529165"/>
              <a:gd name="connsiteY15451" fmla="*/ 2226723 h 6208152"/>
              <a:gd name="connsiteX15452" fmla="*/ 8570519 w 13529165"/>
              <a:gd name="connsiteY15452" fmla="*/ 2229017 h 6208152"/>
              <a:gd name="connsiteX15453" fmla="*/ 8570419 w 13529165"/>
              <a:gd name="connsiteY15453" fmla="*/ 2227422 h 6208152"/>
              <a:gd name="connsiteX15454" fmla="*/ 8570491 w 13529165"/>
              <a:gd name="connsiteY15454" fmla="*/ 2223584 h 6208152"/>
              <a:gd name="connsiteX15455" fmla="*/ 13039669 w 13529165"/>
              <a:gd name="connsiteY15455" fmla="*/ 2223572 h 6208152"/>
              <a:gd name="connsiteX15456" fmla="*/ 13034562 w 13529165"/>
              <a:gd name="connsiteY15456" fmla="*/ 2226036 h 6208152"/>
              <a:gd name="connsiteX15457" fmla="*/ 13035135 w 13529165"/>
              <a:gd name="connsiteY15457" fmla="*/ 2226714 h 6208152"/>
              <a:gd name="connsiteX15458" fmla="*/ 13039697 w 13529165"/>
              <a:gd name="connsiteY15458" fmla="*/ 2229007 h 6208152"/>
              <a:gd name="connsiteX15459" fmla="*/ 13039597 w 13529165"/>
              <a:gd name="connsiteY15459" fmla="*/ 2227412 h 6208152"/>
              <a:gd name="connsiteX15460" fmla="*/ 13039669 w 13529165"/>
              <a:gd name="connsiteY15460" fmla="*/ 2223572 h 6208152"/>
              <a:gd name="connsiteX15461" fmla="*/ 332005 w 13529165"/>
              <a:gd name="connsiteY15461" fmla="*/ 2209369 h 6208152"/>
              <a:gd name="connsiteX15462" fmla="*/ 331317 w 13529165"/>
              <a:gd name="connsiteY15462" fmla="*/ 2209760 h 6208152"/>
              <a:gd name="connsiteX15463" fmla="*/ 332267 w 13529165"/>
              <a:gd name="connsiteY15463" fmla="*/ 2209991 h 6208152"/>
              <a:gd name="connsiteX15464" fmla="*/ 332005 w 13529165"/>
              <a:gd name="connsiteY15464" fmla="*/ 2209369 h 6208152"/>
              <a:gd name="connsiteX15465" fmla="*/ 5886871 w 13529165"/>
              <a:gd name="connsiteY15465" fmla="*/ 2209353 h 6208152"/>
              <a:gd name="connsiteX15466" fmla="*/ 5886182 w 13529165"/>
              <a:gd name="connsiteY15466" fmla="*/ 2209744 h 6208152"/>
              <a:gd name="connsiteX15467" fmla="*/ 5887133 w 13529165"/>
              <a:gd name="connsiteY15467" fmla="*/ 2209975 h 6208152"/>
              <a:gd name="connsiteX15468" fmla="*/ 5886871 w 13529165"/>
              <a:gd name="connsiteY15468" fmla="*/ 2209353 h 6208152"/>
              <a:gd name="connsiteX15469" fmla="*/ 10356048 w 13529165"/>
              <a:gd name="connsiteY15469" fmla="*/ 2209339 h 6208152"/>
              <a:gd name="connsiteX15470" fmla="*/ 10355360 w 13529165"/>
              <a:gd name="connsiteY15470" fmla="*/ 2209733 h 6208152"/>
              <a:gd name="connsiteX15471" fmla="*/ 10356311 w 13529165"/>
              <a:gd name="connsiteY15471" fmla="*/ 2209962 h 6208152"/>
              <a:gd name="connsiteX15472" fmla="*/ 10356048 w 13529165"/>
              <a:gd name="connsiteY15472" fmla="*/ 2209339 h 6208152"/>
              <a:gd name="connsiteX15473" fmla="*/ 339621 w 13529165"/>
              <a:gd name="connsiteY15473" fmla="*/ 2207848 h 6208152"/>
              <a:gd name="connsiteX15474" fmla="*/ 339638 w 13529165"/>
              <a:gd name="connsiteY15474" fmla="*/ 2207972 h 6208152"/>
              <a:gd name="connsiteX15475" fmla="*/ 339678 w 13529165"/>
              <a:gd name="connsiteY15475" fmla="*/ 2207951 h 6208152"/>
              <a:gd name="connsiteX15476" fmla="*/ 339761 w 13529165"/>
              <a:gd name="connsiteY15476" fmla="*/ 2207862 h 6208152"/>
              <a:gd name="connsiteX15477" fmla="*/ 339621 w 13529165"/>
              <a:gd name="connsiteY15477" fmla="*/ 2207848 h 6208152"/>
              <a:gd name="connsiteX15478" fmla="*/ 5894486 w 13529165"/>
              <a:gd name="connsiteY15478" fmla="*/ 2207832 h 6208152"/>
              <a:gd name="connsiteX15479" fmla="*/ 5894503 w 13529165"/>
              <a:gd name="connsiteY15479" fmla="*/ 2207958 h 6208152"/>
              <a:gd name="connsiteX15480" fmla="*/ 5894544 w 13529165"/>
              <a:gd name="connsiteY15480" fmla="*/ 2207937 h 6208152"/>
              <a:gd name="connsiteX15481" fmla="*/ 5894626 w 13529165"/>
              <a:gd name="connsiteY15481" fmla="*/ 2207846 h 6208152"/>
              <a:gd name="connsiteX15482" fmla="*/ 5894486 w 13529165"/>
              <a:gd name="connsiteY15482" fmla="*/ 2207832 h 6208152"/>
              <a:gd name="connsiteX15483" fmla="*/ 10363664 w 13529165"/>
              <a:gd name="connsiteY15483" fmla="*/ 2207818 h 6208152"/>
              <a:gd name="connsiteX15484" fmla="*/ 10363681 w 13529165"/>
              <a:gd name="connsiteY15484" fmla="*/ 2207944 h 6208152"/>
              <a:gd name="connsiteX15485" fmla="*/ 10363722 w 13529165"/>
              <a:gd name="connsiteY15485" fmla="*/ 2207922 h 6208152"/>
              <a:gd name="connsiteX15486" fmla="*/ 10363804 w 13529165"/>
              <a:gd name="connsiteY15486" fmla="*/ 2207835 h 6208152"/>
              <a:gd name="connsiteX15487" fmla="*/ 10363664 w 13529165"/>
              <a:gd name="connsiteY15487" fmla="*/ 2207818 h 6208152"/>
              <a:gd name="connsiteX15488" fmla="*/ 921774 w 13529165"/>
              <a:gd name="connsiteY15488" fmla="*/ 2149731 h 6208152"/>
              <a:gd name="connsiteX15489" fmla="*/ 422620 w 13529165"/>
              <a:gd name="connsiteY15489" fmla="*/ 2154002 h 6208152"/>
              <a:gd name="connsiteX15490" fmla="*/ 389314 w 13529165"/>
              <a:gd name="connsiteY15490" fmla="*/ 2154959 h 6208152"/>
              <a:gd name="connsiteX15491" fmla="*/ 383647 w 13529165"/>
              <a:gd name="connsiteY15491" fmla="*/ 2174862 h 6208152"/>
              <a:gd name="connsiteX15492" fmla="*/ 380119 w 13529165"/>
              <a:gd name="connsiteY15492" fmla="*/ 2213535 h 6208152"/>
              <a:gd name="connsiteX15493" fmla="*/ 383968 w 13529165"/>
              <a:gd name="connsiteY15493" fmla="*/ 2299566 h 6208152"/>
              <a:gd name="connsiteX15494" fmla="*/ 391025 w 13529165"/>
              <a:gd name="connsiteY15494" fmla="*/ 2395463 h 6208152"/>
              <a:gd name="connsiteX15495" fmla="*/ 419465 w 13529165"/>
              <a:gd name="connsiteY15495" fmla="*/ 2403169 h 6208152"/>
              <a:gd name="connsiteX15496" fmla="*/ 449456 w 13529165"/>
              <a:gd name="connsiteY15496" fmla="*/ 2409238 h 6208152"/>
              <a:gd name="connsiteX15497" fmla="*/ 472604 w 13529165"/>
              <a:gd name="connsiteY15497" fmla="*/ 2414131 h 6208152"/>
              <a:gd name="connsiteX15498" fmla="*/ 490781 w 13529165"/>
              <a:gd name="connsiteY15498" fmla="*/ 2408942 h 6208152"/>
              <a:gd name="connsiteX15499" fmla="*/ 490834 w 13529165"/>
              <a:gd name="connsiteY15499" fmla="*/ 2408942 h 6208152"/>
              <a:gd name="connsiteX15500" fmla="*/ 541460 w 13529165"/>
              <a:gd name="connsiteY15500" fmla="*/ 2404535 h 6208152"/>
              <a:gd name="connsiteX15501" fmla="*/ 568404 w 13529165"/>
              <a:gd name="connsiteY15501" fmla="*/ 2402650 h 6208152"/>
              <a:gd name="connsiteX15502" fmla="*/ 591018 w 13529165"/>
              <a:gd name="connsiteY15502" fmla="*/ 2407791 h 6208152"/>
              <a:gd name="connsiteX15503" fmla="*/ 643568 w 13529165"/>
              <a:gd name="connsiteY15503" fmla="*/ 2409809 h 6208152"/>
              <a:gd name="connsiteX15504" fmla="*/ 795127 w 13529165"/>
              <a:gd name="connsiteY15504" fmla="*/ 2401859 h 6208152"/>
              <a:gd name="connsiteX15505" fmla="*/ 819398 w 13529165"/>
              <a:gd name="connsiteY15505" fmla="*/ 2404952 h 6208152"/>
              <a:gd name="connsiteX15506" fmla="*/ 885100 w 13529165"/>
              <a:gd name="connsiteY15506" fmla="*/ 2409970 h 6208152"/>
              <a:gd name="connsiteX15507" fmla="*/ 966092 w 13529165"/>
              <a:gd name="connsiteY15507" fmla="*/ 2417514 h 6208152"/>
              <a:gd name="connsiteX15508" fmla="*/ 966092 w 13529165"/>
              <a:gd name="connsiteY15508" fmla="*/ 2417468 h 6208152"/>
              <a:gd name="connsiteX15509" fmla="*/ 990684 w 13529165"/>
              <a:gd name="connsiteY15509" fmla="*/ 2406749 h 6208152"/>
              <a:gd name="connsiteX15510" fmla="*/ 1021262 w 13529165"/>
              <a:gd name="connsiteY15510" fmla="*/ 2406440 h 6208152"/>
              <a:gd name="connsiteX15511" fmla="*/ 1058791 w 13529165"/>
              <a:gd name="connsiteY15511" fmla="*/ 2407511 h 6208152"/>
              <a:gd name="connsiteX15512" fmla="*/ 1102468 w 13529165"/>
              <a:gd name="connsiteY15512" fmla="*/ 2406194 h 6208152"/>
              <a:gd name="connsiteX15513" fmla="*/ 1111716 w 13529165"/>
              <a:gd name="connsiteY15513" fmla="*/ 2405757 h 6208152"/>
              <a:gd name="connsiteX15514" fmla="*/ 1130000 w 13529165"/>
              <a:gd name="connsiteY15514" fmla="*/ 2414112 h 6208152"/>
              <a:gd name="connsiteX15515" fmla="*/ 1130908 w 13529165"/>
              <a:gd name="connsiteY15515" fmla="*/ 2419163 h 6208152"/>
              <a:gd name="connsiteX15516" fmla="*/ 1143953 w 13529165"/>
              <a:gd name="connsiteY15516" fmla="*/ 2418416 h 6208152"/>
              <a:gd name="connsiteX15517" fmla="*/ 1155339 w 13529165"/>
              <a:gd name="connsiteY15517" fmla="*/ 2418853 h 6208152"/>
              <a:gd name="connsiteX15518" fmla="*/ 1184743 w 13529165"/>
              <a:gd name="connsiteY15518" fmla="*/ 2424301 h 6208152"/>
              <a:gd name="connsiteX15519" fmla="*/ 1188377 w 13529165"/>
              <a:gd name="connsiteY15519" fmla="*/ 2422082 h 6208152"/>
              <a:gd name="connsiteX15520" fmla="*/ 1184903 w 13529165"/>
              <a:gd name="connsiteY15520" fmla="*/ 2412468 h 6208152"/>
              <a:gd name="connsiteX15521" fmla="*/ 1217246 w 13529165"/>
              <a:gd name="connsiteY15521" fmla="*/ 2378042 h 6208152"/>
              <a:gd name="connsiteX15522" fmla="*/ 1205859 w 13529165"/>
              <a:gd name="connsiteY15522" fmla="*/ 2256966 h 6208152"/>
              <a:gd name="connsiteX15523" fmla="*/ 1204790 w 13529165"/>
              <a:gd name="connsiteY15523" fmla="*/ 2158996 h 6208152"/>
              <a:gd name="connsiteX15524" fmla="*/ 1180679 w 13529165"/>
              <a:gd name="connsiteY15524" fmla="*/ 2152386 h 6208152"/>
              <a:gd name="connsiteX15525" fmla="*/ 921774 w 13529165"/>
              <a:gd name="connsiteY15525" fmla="*/ 2149731 h 6208152"/>
              <a:gd name="connsiteX15526" fmla="*/ 6476643 w 13529165"/>
              <a:gd name="connsiteY15526" fmla="*/ 2149708 h 6208152"/>
              <a:gd name="connsiteX15527" fmla="*/ 5977483 w 13529165"/>
              <a:gd name="connsiteY15527" fmla="*/ 2153978 h 6208152"/>
              <a:gd name="connsiteX15528" fmla="*/ 5944177 w 13529165"/>
              <a:gd name="connsiteY15528" fmla="*/ 2154941 h 6208152"/>
              <a:gd name="connsiteX15529" fmla="*/ 5938510 w 13529165"/>
              <a:gd name="connsiteY15529" fmla="*/ 2174841 h 6208152"/>
              <a:gd name="connsiteX15530" fmla="*/ 5934982 w 13529165"/>
              <a:gd name="connsiteY15530" fmla="*/ 2213523 h 6208152"/>
              <a:gd name="connsiteX15531" fmla="*/ 5938831 w 13529165"/>
              <a:gd name="connsiteY15531" fmla="*/ 2299554 h 6208152"/>
              <a:gd name="connsiteX15532" fmla="*/ 5945888 w 13529165"/>
              <a:gd name="connsiteY15532" fmla="*/ 2395451 h 6208152"/>
              <a:gd name="connsiteX15533" fmla="*/ 5974329 w 13529165"/>
              <a:gd name="connsiteY15533" fmla="*/ 2403154 h 6208152"/>
              <a:gd name="connsiteX15534" fmla="*/ 6004320 w 13529165"/>
              <a:gd name="connsiteY15534" fmla="*/ 2409227 h 6208152"/>
              <a:gd name="connsiteX15535" fmla="*/ 6027469 w 13529165"/>
              <a:gd name="connsiteY15535" fmla="*/ 2414117 h 6208152"/>
              <a:gd name="connsiteX15536" fmla="*/ 6045645 w 13529165"/>
              <a:gd name="connsiteY15536" fmla="*/ 2408932 h 6208152"/>
              <a:gd name="connsiteX15537" fmla="*/ 6045699 w 13529165"/>
              <a:gd name="connsiteY15537" fmla="*/ 2408932 h 6208152"/>
              <a:gd name="connsiteX15538" fmla="*/ 6096326 w 13529165"/>
              <a:gd name="connsiteY15538" fmla="*/ 2404522 h 6208152"/>
              <a:gd name="connsiteX15539" fmla="*/ 6123270 w 13529165"/>
              <a:gd name="connsiteY15539" fmla="*/ 2402644 h 6208152"/>
              <a:gd name="connsiteX15540" fmla="*/ 6145883 w 13529165"/>
              <a:gd name="connsiteY15540" fmla="*/ 2407783 h 6208152"/>
              <a:gd name="connsiteX15541" fmla="*/ 6198435 w 13529165"/>
              <a:gd name="connsiteY15541" fmla="*/ 2409802 h 6208152"/>
              <a:gd name="connsiteX15542" fmla="*/ 6349995 w 13529165"/>
              <a:gd name="connsiteY15542" fmla="*/ 2401853 h 6208152"/>
              <a:gd name="connsiteX15543" fmla="*/ 6374266 w 13529165"/>
              <a:gd name="connsiteY15543" fmla="*/ 2404942 h 6208152"/>
              <a:gd name="connsiteX15544" fmla="*/ 6439969 w 13529165"/>
              <a:gd name="connsiteY15544" fmla="*/ 2409957 h 6208152"/>
              <a:gd name="connsiteX15545" fmla="*/ 6520962 w 13529165"/>
              <a:gd name="connsiteY15545" fmla="*/ 2417503 h 6208152"/>
              <a:gd name="connsiteX15546" fmla="*/ 6520962 w 13529165"/>
              <a:gd name="connsiteY15546" fmla="*/ 2417456 h 6208152"/>
              <a:gd name="connsiteX15547" fmla="*/ 6545554 w 13529165"/>
              <a:gd name="connsiteY15547" fmla="*/ 2406741 h 6208152"/>
              <a:gd name="connsiteX15548" fmla="*/ 6576133 w 13529165"/>
              <a:gd name="connsiteY15548" fmla="*/ 2406430 h 6208152"/>
              <a:gd name="connsiteX15549" fmla="*/ 6613662 w 13529165"/>
              <a:gd name="connsiteY15549" fmla="*/ 2407504 h 6208152"/>
              <a:gd name="connsiteX15550" fmla="*/ 6657339 w 13529165"/>
              <a:gd name="connsiteY15550" fmla="*/ 2406182 h 6208152"/>
              <a:gd name="connsiteX15551" fmla="*/ 6666588 w 13529165"/>
              <a:gd name="connsiteY15551" fmla="*/ 2405748 h 6208152"/>
              <a:gd name="connsiteX15552" fmla="*/ 6684871 w 13529165"/>
              <a:gd name="connsiteY15552" fmla="*/ 2414103 h 6208152"/>
              <a:gd name="connsiteX15553" fmla="*/ 6685780 w 13529165"/>
              <a:gd name="connsiteY15553" fmla="*/ 2419150 h 6208152"/>
              <a:gd name="connsiteX15554" fmla="*/ 6698825 w 13529165"/>
              <a:gd name="connsiteY15554" fmla="*/ 2418404 h 6208152"/>
              <a:gd name="connsiteX15555" fmla="*/ 6710212 w 13529165"/>
              <a:gd name="connsiteY15555" fmla="*/ 2418839 h 6208152"/>
              <a:gd name="connsiteX15556" fmla="*/ 6739615 w 13529165"/>
              <a:gd name="connsiteY15556" fmla="*/ 2424290 h 6208152"/>
              <a:gd name="connsiteX15557" fmla="*/ 6743250 w 13529165"/>
              <a:gd name="connsiteY15557" fmla="*/ 2422069 h 6208152"/>
              <a:gd name="connsiteX15558" fmla="*/ 6739775 w 13529165"/>
              <a:gd name="connsiteY15558" fmla="*/ 2412456 h 6208152"/>
              <a:gd name="connsiteX15559" fmla="*/ 6772119 w 13529165"/>
              <a:gd name="connsiteY15559" fmla="*/ 2378033 h 6208152"/>
              <a:gd name="connsiteX15560" fmla="*/ 6760732 w 13529165"/>
              <a:gd name="connsiteY15560" fmla="*/ 2256950 h 6208152"/>
              <a:gd name="connsiteX15561" fmla="*/ 6759663 w 13529165"/>
              <a:gd name="connsiteY15561" fmla="*/ 2158964 h 6208152"/>
              <a:gd name="connsiteX15562" fmla="*/ 6735552 w 13529165"/>
              <a:gd name="connsiteY15562" fmla="*/ 2152364 h 6208152"/>
              <a:gd name="connsiteX15563" fmla="*/ 6476643 w 13529165"/>
              <a:gd name="connsiteY15563" fmla="*/ 2149708 h 6208152"/>
              <a:gd name="connsiteX15564" fmla="*/ 4568468 w 13529165"/>
              <a:gd name="connsiteY15564" fmla="*/ 2149687 h 6208152"/>
              <a:gd name="connsiteX15565" fmla="*/ 4579864 w 13529165"/>
              <a:gd name="connsiteY15565" fmla="*/ 2162235 h 6208152"/>
              <a:gd name="connsiteX15566" fmla="*/ 4585785 w 13529165"/>
              <a:gd name="connsiteY15566" fmla="*/ 2162231 h 6208152"/>
              <a:gd name="connsiteX15567" fmla="*/ 4589374 w 13529165"/>
              <a:gd name="connsiteY15567" fmla="*/ 2167808 h 6208152"/>
              <a:gd name="connsiteX15568" fmla="*/ 4587972 w 13529165"/>
              <a:gd name="connsiteY15568" fmla="*/ 2182219 h 6208152"/>
              <a:gd name="connsiteX15569" fmla="*/ 4564970 w 13529165"/>
              <a:gd name="connsiteY15569" fmla="*/ 2194334 h 6208152"/>
              <a:gd name="connsiteX15570" fmla="*/ 4551957 w 13529165"/>
              <a:gd name="connsiteY15570" fmla="*/ 2189420 h 6208152"/>
              <a:gd name="connsiteX15571" fmla="*/ 4547949 w 13529165"/>
              <a:gd name="connsiteY15571" fmla="*/ 2179136 h 6208152"/>
              <a:gd name="connsiteX15572" fmla="*/ 4555181 w 13529165"/>
              <a:gd name="connsiteY15572" fmla="*/ 2160152 h 6208152"/>
              <a:gd name="connsiteX15573" fmla="*/ 4568468 w 13529165"/>
              <a:gd name="connsiteY15573" fmla="*/ 2149687 h 6208152"/>
              <a:gd name="connsiteX15574" fmla="*/ 10946262 w 13529165"/>
              <a:gd name="connsiteY15574" fmla="*/ 2149682 h 6208152"/>
              <a:gd name="connsiteX15575" fmla="*/ 10447481 w 13529165"/>
              <a:gd name="connsiteY15575" fmla="*/ 2153951 h 6208152"/>
              <a:gd name="connsiteX15576" fmla="*/ 10414201 w 13529165"/>
              <a:gd name="connsiteY15576" fmla="*/ 2154913 h 6208152"/>
              <a:gd name="connsiteX15577" fmla="*/ 10408538 w 13529165"/>
              <a:gd name="connsiteY15577" fmla="*/ 2174818 h 6208152"/>
              <a:gd name="connsiteX15578" fmla="*/ 10405012 w 13529165"/>
              <a:gd name="connsiteY15578" fmla="*/ 2213509 h 6208152"/>
              <a:gd name="connsiteX15579" fmla="*/ 10408859 w 13529165"/>
              <a:gd name="connsiteY15579" fmla="*/ 2299539 h 6208152"/>
              <a:gd name="connsiteX15580" fmla="*/ 10415910 w 13529165"/>
              <a:gd name="connsiteY15580" fmla="*/ 2395443 h 6208152"/>
              <a:gd name="connsiteX15581" fmla="*/ 10444329 w 13529165"/>
              <a:gd name="connsiteY15581" fmla="*/ 2403146 h 6208152"/>
              <a:gd name="connsiteX15582" fmla="*/ 10474298 w 13529165"/>
              <a:gd name="connsiteY15582" fmla="*/ 2409216 h 6208152"/>
              <a:gd name="connsiteX15583" fmla="*/ 10497429 w 13529165"/>
              <a:gd name="connsiteY15583" fmla="*/ 2414106 h 6208152"/>
              <a:gd name="connsiteX15584" fmla="*/ 10515591 w 13529165"/>
              <a:gd name="connsiteY15584" fmla="*/ 2408920 h 6208152"/>
              <a:gd name="connsiteX15585" fmla="*/ 10515645 w 13529165"/>
              <a:gd name="connsiteY15585" fmla="*/ 2408920 h 6208152"/>
              <a:gd name="connsiteX15586" fmla="*/ 10566233 w 13529165"/>
              <a:gd name="connsiteY15586" fmla="*/ 2404511 h 6208152"/>
              <a:gd name="connsiteX15587" fmla="*/ 10593157 w 13529165"/>
              <a:gd name="connsiteY15587" fmla="*/ 2402632 h 6208152"/>
              <a:gd name="connsiteX15588" fmla="*/ 10615754 w 13529165"/>
              <a:gd name="connsiteY15588" fmla="*/ 2407772 h 6208152"/>
              <a:gd name="connsiteX15589" fmla="*/ 10668265 w 13529165"/>
              <a:gd name="connsiteY15589" fmla="*/ 2409789 h 6208152"/>
              <a:gd name="connsiteX15590" fmla="*/ 10819710 w 13529165"/>
              <a:gd name="connsiteY15590" fmla="*/ 2401840 h 6208152"/>
              <a:gd name="connsiteX15591" fmla="*/ 10843963 w 13529165"/>
              <a:gd name="connsiteY15591" fmla="*/ 2404931 h 6208152"/>
              <a:gd name="connsiteX15592" fmla="*/ 10909616 w 13529165"/>
              <a:gd name="connsiteY15592" fmla="*/ 2409945 h 6208152"/>
              <a:gd name="connsiteX15593" fmla="*/ 10990547 w 13529165"/>
              <a:gd name="connsiteY15593" fmla="*/ 2417491 h 6208152"/>
              <a:gd name="connsiteX15594" fmla="*/ 10990547 w 13529165"/>
              <a:gd name="connsiteY15594" fmla="*/ 2417445 h 6208152"/>
              <a:gd name="connsiteX15595" fmla="*/ 11015120 w 13529165"/>
              <a:gd name="connsiteY15595" fmla="*/ 2406731 h 6208152"/>
              <a:gd name="connsiteX15596" fmla="*/ 11045676 w 13529165"/>
              <a:gd name="connsiteY15596" fmla="*/ 2406420 h 6208152"/>
              <a:gd name="connsiteX15597" fmla="*/ 11083177 w 13529165"/>
              <a:gd name="connsiteY15597" fmla="*/ 2407492 h 6208152"/>
              <a:gd name="connsiteX15598" fmla="*/ 11126821 w 13529165"/>
              <a:gd name="connsiteY15598" fmla="*/ 2406173 h 6208152"/>
              <a:gd name="connsiteX15599" fmla="*/ 11136063 w 13529165"/>
              <a:gd name="connsiteY15599" fmla="*/ 2405737 h 6208152"/>
              <a:gd name="connsiteX15600" fmla="*/ 11154332 w 13529165"/>
              <a:gd name="connsiteY15600" fmla="*/ 2414091 h 6208152"/>
              <a:gd name="connsiteX15601" fmla="*/ 11155240 w 13529165"/>
              <a:gd name="connsiteY15601" fmla="*/ 2419136 h 6208152"/>
              <a:gd name="connsiteX15602" fmla="*/ 11168275 w 13529165"/>
              <a:gd name="connsiteY15602" fmla="*/ 2418391 h 6208152"/>
              <a:gd name="connsiteX15603" fmla="*/ 11179653 w 13529165"/>
              <a:gd name="connsiteY15603" fmla="*/ 2418827 h 6208152"/>
              <a:gd name="connsiteX15604" fmla="*/ 11209034 w 13529165"/>
              <a:gd name="connsiteY15604" fmla="*/ 2424276 h 6208152"/>
              <a:gd name="connsiteX15605" fmla="*/ 11212667 w 13529165"/>
              <a:gd name="connsiteY15605" fmla="*/ 2422055 h 6208152"/>
              <a:gd name="connsiteX15606" fmla="*/ 11209194 w 13529165"/>
              <a:gd name="connsiteY15606" fmla="*/ 2412445 h 6208152"/>
              <a:gd name="connsiteX15607" fmla="*/ 11241513 w 13529165"/>
              <a:gd name="connsiteY15607" fmla="*/ 2378023 h 6208152"/>
              <a:gd name="connsiteX15608" fmla="*/ 11230135 w 13529165"/>
              <a:gd name="connsiteY15608" fmla="*/ 2256936 h 6208152"/>
              <a:gd name="connsiteX15609" fmla="*/ 11229067 w 13529165"/>
              <a:gd name="connsiteY15609" fmla="*/ 2158935 h 6208152"/>
              <a:gd name="connsiteX15610" fmla="*/ 11204974 w 13529165"/>
              <a:gd name="connsiteY15610" fmla="*/ 2152336 h 6208152"/>
              <a:gd name="connsiteX15611" fmla="*/ 10946262 w 13529165"/>
              <a:gd name="connsiteY15611" fmla="*/ 2149682 h 6208152"/>
              <a:gd name="connsiteX15612" fmla="*/ 9037354 w 13529165"/>
              <a:gd name="connsiteY15612" fmla="*/ 2149657 h 6208152"/>
              <a:gd name="connsiteX15613" fmla="*/ 9048753 w 13529165"/>
              <a:gd name="connsiteY15613" fmla="*/ 2162201 h 6208152"/>
              <a:gd name="connsiteX15614" fmla="*/ 9054677 w 13529165"/>
              <a:gd name="connsiteY15614" fmla="*/ 2162194 h 6208152"/>
              <a:gd name="connsiteX15615" fmla="*/ 9058265 w 13529165"/>
              <a:gd name="connsiteY15615" fmla="*/ 2167784 h 6208152"/>
              <a:gd name="connsiteX15616" fmla="*/ 9056863 w 13529165"/>
              <a:gd name="connsiteY15616" fmla="*/ 2182196 h 6208152"/>
              <a:gd name="connsiteX15617" fmla="*/ 9033858 w 13529165"/>
              <a:gd name="connsiteY15617" fmla="*/ 2194311 h 6208152"/>
              <a:gd name="connsiteX15618" fmla="*/ 9020840 w 13529165"/>
              <a:gd name="connsiteY15618" fmla="*/ 2189397 h 6208152"/>
              <a:gd name="connsiteX15619" fmla="*/ 9016831 w 13529165"/>
              <a:gd name="connsiteY15619" fmla="*/ 2179105 h 6208152"/>
              <a:gd name="connsiteX15620" fmla="*/ 9024065 w 13529165"/>
              <a:gd name="connsiteY15620" fmla="*/ 2160116 h 6208152"/>
              <a:gd name="connsiteX15621" fmla="*/ 9037354 w 13529165"/>
              <a:gd name="connsiteY15621" fmla="*/ 2149657 h 6208152"/>
              <a:gd name="connsiteX15622" fmla="*/ 3039400 w 13529165"/>
              <a:gd name="connsiteY15622" fmla="*/ 2129545 h 6208152"/>
              <a:gd name="connsiteX15623" fmla="*/ 3041102 w 13529165"/>
              <a:gd name="connsiteY15623" fmla="*/ 2193272 h 6208152"/>
              <a:gd name="connsiteX15624" fmla="*/ 3048494 w 13529165"/>
              <a:gd name="connsiteY15624" fmla="*/ 2266436 h 6208152"/>
              <a:gd name="connsiteX15625" fmla="*/ 3047413 w 13529165"/>
              <a:gd name="connsiteY15625" fmla="*/ 2298452 h 6208152"/>
              <a:gd name="connsiteX15626" fmla="*/ 3036241 w 13529165"/>
              <a:gd name="connsiteY15626" fmla="*/ 2303827 h 6208152"/>
              <a:gd name="connsiteX15627" fmla="*/ 3036114 w 13529165"/>
              <a:gd name="connsiteY15627" fmla="*/ 2303827 h 6208152"/>
              <a:gd name="connsiteX15628" fmla="*/ 3040053 w 13529165"/>
              <a:gd name="connsiteY15628" fmla="*/ 2309520 h 6208152"/>
              <a:gd name="connsiteX15629" fmla="*/ 3040656 w 13529165"/>
              <a:gd name="connsiteY15629" fmla="*/ 2334071 h 6208152"/>
              <a:gd name="connsiteX15630" fmla="*/ 3029221 w 13529165"/>
              <a:gd name="connsiteY15630" fmla="*/ 2344930 h 6208152"/>
              <a:gd name="connsiteX15631" fmla="*/ 3017344 w 13529165"/>
              <a:gd name="connsiteY15631" fmla="*/ 2324191 h 6208152"/>
              <a:gd name="connsiteX15632" fmla="*/ 3021621 w 13529165"/>
              <a:gd name="connsiteY15632" fmla="*/ 2304636 h 6208152"/>
              <a:gd name="connsiteX15633" fmla="*/ 3024667 w 13529165"/>
              <a:gd name="connsiteY15633" fmla="*/ 2301522 h 6208152"/>
              <a:gd name="connsiteX15634" fmla="*/ 3028662 w 13529165"/>
              <a:gd name="connsiteY15634" fmla="*/ 2301386 h 6208152"/>
              <a:gd name="connsiteX15635" fmla="*/ 3025869 w 13529165"/>
              <a:gd name="connsiteY15635" fmla="*/ 2298708 h 6208152"/>
              <a:gd name="connsiteX15636" fmla="*/ 3008586 w 13529165"/>
              <a:gd name="connsiteY15636" fmla="*/ 2283925 h 6208152"/>
              <a:gd name="connsiteX15637" fmla="*/ 3008092 w 13529165"/>
              <a:gd name="connsiteY15637" fmla="*/ 2267177 h 6208152"/>
              <a:gd name="connsiteX15638" fmla="*/ 3011187 w 13529165"/>
              <a:gd name="connsiteY15638" fmla="*/ 2262687 h 6208152"/>
              <a:gd name="connsiteX15639" fmla="*/ 3016904 w 13529165"/>
              <a:gd name="connsiteY15639" fmla="*/ 2262538 h 6208152"/>
              <a:gd name="connsiteX15640" fmla="*/ 3018099 w 13529165"/>
              <a:gd name="connsiteY15640" fmla="*/ 2262598 h 6208152"/>
              <a:gd name="connsiteX15641" fmla="*/ 3017560 w 13529165"/>
              <a:gd name="connsiteY15641" fmla="*/ 2244429 h 6208152"/>
              <a:gd name="connsiteX15642" fmla="*/ 3005167 w 13529165"/>
              <a:gd name="connsiteY15642" fmla="*/ 2227850 h 6208152"/>
              <a:gd name="connsiteX15643" fmla="*/ 3009356 w 13529165"/>
              <a:gd name="connsiteY15643" fmla="*/ 2211993 h 6208152"/>
              <a:gd name="connsiteX15644" fmla="*/ 3017396 w 13529165"/>
              <a:gd name="connsiteY15644" fmla="*/ 2208424 h 6208152"/>
              <a:gd name="connsiteX15645" fmla="*/ 3017513 w 13529165"/>
              <a:gd name="connsiteY15645" fmla="*/ 2199466 h 6208152"/>
              <a:gd name="connsiteX15646" fmla="*/ 3018648 w 13529165"/>
              <a:gd name="connsiteY15646" fmla="*/ 2129659 h 6208152"/>
              <a:gd name="connsiteX15647" fmla="*/ 8594279 w 13529165"/>
              <a:gd name="connsiteY15647" fmla="*/ 2129530 h 6208152"/>
              <a:gd name="connsiteX15648" fmla="*/ 8595981 w 13529165"/>
              <a:gd name="connsiteY15648" fmla="*/ 2193258 h 6208152"/>
              <a:gd name="connsiteX15649" fmla="*/ 8603373 w 13529165"/>
              <a:gd name="connsiteY15649" fmla="*/ 2266429 h 6208152"/>
              <a:gd name="connsiteX15650" fmla="*/ 8602292 w 13529165"/>
              <a:gd name="connsiteY15650" fmla="*/ 2298443 h 6208152"/>
              <a:gd name="connsiteX15651" fmla="*/ 8591121 w 13529165"/>
              <a:gd name="connsiteY15651" fmla="*/ 2303819 h 6208152"/>
              <a:gd name="connsiteX15652" fmla="*/ 8590994 w 13529165"/>
              <a:gd name="connsiteY15652" fmla="*/ 2303819 h 6208152"/>
              <a:gd name="connsiteX15653" fmla="*/ 8594932 w 13529165"/>
              <a:gd name="connsiteY15653" fmla="*/ 2309511 h 6208152"/>
              <a:gd name="connsiteX15654" fmla="*/ 8595536 w 13529165"/>
              <a:gd name="connsiteY15654" fmla="*/ 2334060 h 6208152"/>
              <a:gd name="connsiteX15655" fmla="*/ 8584102 w 13529165"/>
              <a:gd name="connsiteY15655" fmla="*/ 2344919 h 6208152"/>
              <a:gd name="connsiteX15656" fmla="*/ 8572223 w 13529165"/>
              <a:gd name="connsiteY15656" fmla="*/ 2324180 h 6208152"/>
              <a:gd name="connsiteX15657" fmla="*/ 8576500 w 13529165"/>
              <a:gd name="connsiteY15657" fmla="*/ 2304625 h 6208152"/>
              <a:gd name="connsiteX15658" fmla="*/ 8579548 w 13529165"/>
              <a:gd name="connsiteY15658" fmla="*/ 2301512 h 6208152"/>
              <a:gd name="connsiteX15659" fmla="*/ 8583541 w 13529165"/>
              <a:gd name="connsiteY15659" fmla="*/ 2301374 h 6208152"/>
              <a:gd name="connsiteX15660" fmla="*/ 8580749 w 13529165"/>
              <a:gd name="connsiteY15660" fmla="*/ 2298699 h 6208152"/>
              <a:gd name="connsiteX15661" fmla="*/ 8563465 w 13529165"/>
              <a:gd name="connsiteY15661" fmla="*/ 2283913 h 6208152"/>
              <a:gd name="connsiteX15662" fmla="*/ 8562972 w 13529165"/>
              <a:gd name="connsiteY15662" fmla="*/ 2267166 h 6208152"/>
              <a:gd name="connsiteX15663" fmla="*/ 8566067 w 13529165"/>
              <a:gd name="connsiteY15663" fmla="*/ 2262677 h 6208152"/>
              <a:gd name="connsiteX15664" fmla="*/ 8571783 w 13529165"/>
              <a:gd name="connsiteY15664" fmla="*/ 2262531 h 6208152"/>
              <a:gd name="connsiteX15665" fmla="*/ 8572979 w 13529165"/>
              <a:gd name="connsiteY15665" fmla="*/ 2262589 h 6208152"/>
              <a:gd name="connsiteX15666" fmla="*/ 8572438 w 13529165"/>
              <a:gd name="connsiteY15666" fmla="*/ 2244420 h 6208152"/>
              <a:gd name="connsiteX15667" fmla="*/ 8560046 w 13529165"/>
              <a:gd name="connsiteY15667" fmla="*/ 2227841 h 6208152"/>
              <a:gd name="connsiteX15668" fmla="*/ 8564235 w 13529165"/>
              <a:gd name="connsiteY15668" fmla="*/ 2211981 h 6208152"/>
              <a:gd name="connsiteX15669" fmla="*/ 8572276 w 13529165"/>
              <a:gd name="connsiteY15669" fmla="*/ 2208412 h 6208152"/>
              <a:gd name="connsiteX15670" fmla="*/ 8572391 w 13529165"/>
              <a:gd name="connsiteY15670" fmla="*/ 2199449 h 6208152"/>
              <a:gd name="connsiteX15671" fmla="*/ 8573527 w 13529165"/>
              <a:gd name="connsiteY15671" fmla="*/ 2129642 h 6208152"/>
              <a:gd name="connsiteX15672" fmla="*/ 13063457 w 13529165"/>
              <a:gd name="connsiteY15672" fmla="*/ 2129503 h 6208152"/>
              <a:gd name="connsiteX15673" fmla="*/ 13065159 w 13529165"/>
              <a:gd name="connsiteY15673" fmla="*/ 2193237 h 6208152"/>
              <a:gd name="connsiteX15674" fmla="*/ 13072551 w 13529165"/>
              <a:gd name="connsiteY15674" fmla="*/ 2266413 h 6208152"/>
              <a:gd name="connsiteX15675" fmla="*/ 13071470 w 13529165"/>
              <a:gd name="connsiteY15675" fmla="*/ 2298426 h 6208152"/>
              <a:gd name="connsiteX15676" fmla="*/ 13060299 w 13529165"/>
              <a:gd name="connsiteY15676" fmla="*/ 2303800 h 6208152"/>
              <a:gd name="connsiteX15677" fmla="*/ 13060171 w 13529165"/>
              <a:gd name="connsiteY15677" fmla="*/ 2303800 h 6208152"/>
              <a:gd name="connsiteX15678" fmla="*/ 13064110 w 13529165"/>
              <a:gd name="connsiteY15678" fmla="*/ 2309495 h 6208152"/>
              <a:gd name="connsiteX15679" fmla="*/ 13064713 w 13529165"/>
              <a:gd name="connsiteY15679" fmla="*/ 2334046 h 6208152"/>
              <a:gd name="connsiteX15680" fmla="*/ 13053280 w 13529165"/>
              <a:gd name="connsiteY15680" fmla="*/ 2344906 h 6208152"/>
              <a:gd name="connsiteX15681" fmla="*/ 13041401 w 13529165"/>
              <a:gd name="connsiteY15681" fmla="*/ 2324164 h 6208152"/>
              <a:gd name="connsiteX15682" fmla="*/ 13045677 w 13529165"/>
              <a:gd name="connsiteY15682" fmla="*/ 2304609 h 6208152"/>
              <a:gd name="connsiteX15683" fmla="*/ 13048725 w 13529165"/>
              <a:gd name="connsiteY15683" fmla="*/ 2301497 h 6208152"/>
              <a:gd name="connsiteX15684" fmla="*/ 13052719 w 13529165"/>
              <a:gd name="connsiteY15684" fmla="*/ 2301357 h 6208152"/>
              <a:gd name="connsiteX15685" fmla="*/ 13049927 w 13529165"/>
              <a:gd name="connsiteY15685" fmla="*/ 2298685 h 6208152"/>
              <a:gd name="connsiteX15686" fmla="*/ 13032642 w 13529165"/>
              <a:gd name="connsiteY15686" fmla="*/ 2283896 h 6208152"/>
              <a:gd name="connsiteX15687" fmla="*/ 13032149 w 13529165"/>
              <a:gd name="connsiteY15687" fmla="*/ 2267152 h 6208152"/>
              <a:gd name="connsiteX15688" fmla="*/ 13035245 w 13529165"/>
              <a:gd name="connsiteY15688" fmla="*/ 2262666 h 6208152"/>
              <a:gd name="connsiteX15689" fmla="*/ 13040960 w 13529165"/>
              <a:gd name="connsiteY15689" fmla="*/ 2262514 h 6208152"/>
              <a:gd name="connsiteX15690" fmla="*/ 13042157 w 13529165"/>
              <a:gd name="connsiteY15690" fmla="*/ 2262575 h 6208152"/>
              <a:gd name="connsiteX15691" fmla="*/ 13041616 w 13529165"/>
              <a:gd name="connsiteY15691" fmla="*/ 2244404 h 6208152"/>
              <a:gd name="connsiteX15692" fmla="*/ 13029224 w 13529165"/>
              <a:gd name="connsiteY15692" fmla="*/ 2227831 h 6208152"/>
              <a:gd name="connsiteX15693" fmla="*/ 13033413 w 13529165"/>
              <a:gd name="connsiteY15693" fmla="*/ 2211965 h 6208152"/>
              <a:gd name="connsiteX15694" fmla="*/ 13041453 w 13529165"/>
              <a:gd name="connsiteY15694" fmla="*/ 2208393 h 6208152"/>
              <a:gd name="connsiteX15695" fmla="*/ 13041568 w 13529165"/>
              <a:gd name="connsiteY15695" fmla="*/ 2199429 h 6208152"/>
              <a:gd name="connsiteX15696" fmla="*/ 13042705 w 13529165"/>
              <a:gd name="connsiteY15696" fmla="*/ 2129613 h 6208152"/>
              <a:gd name="connsiteX15697" fmla="*/ 1999901 w 13529165"/>
              <a:gd name="connsiteY15697" fmla="*/ 2124648 h 6208152"/>
              <a:gd name="connsiteX15698" fmla="*/ 1999153 w 13529165"/>
              <a:gd name="connsiteY15698" fmla="*/ 2128441 h 6208152"/>
              <a:gd name="connsiteX15699" fmla="*/ 2001659 w 13529165"/>
              <a:gd name="connsiteY15699" fmla="*/ 2128861 h 6208152"/>
              <a:gd name="connsiteX15700" fmla="*/ 1999895 w 13529165"/>
              <a:gd name="connsiteY15700" fmla="*/ 2124726 h 6208152"/>
              <a:gd name="connsiteX15701" fmla="*/ 1999901 w 13529165"/>
              <a:gd name="connsiteY15701" fmla="*/ 2124648 h 6208152"/>
              <a:gd name="connsiteX15702" fmla="*/ 7554762 w 13529165"/>
              <a:gd name="connsiteY15702" fmla="*/ 2124629 h 6208152"/>
              <a:gd name="connsiteX15703" fmla="*/ 7554013 w 13529165"/>
              <a:gd name="connsiteY15703" fmla="*/ 2128420 h 6208152"/>
              <a:gd name="connsiteX15704" fmla="*/ 7556521 w 13529165"/>
              <a:gd name="connsiteY15704" fmla="*/ 2128846 h 6208152"/>
              <a:gd name="connsiteX15705" fmla="*/ 7554756 w 13529165"/>
              <a:gd name="connsiteY15705" fmla="*/ 2124705 h 6208152"/>
              <a:gd name="connsiteX15706" fmla="*/ 7554762 w 13529165"/>
              <a:gd name="connsiteY15706" fmla="*/ 2124629 h 6208152"/>
              <a:gd name="connsiteX15707" fmla="*/ 12023940 w 13529165"/>
              <a:gd name="connsiteY15707" fmla="*/ 2124607 h 6208152"/>
              <a:gd name="connsiteX15708" fmla="*/ 12023190 w 13529165"/>
              <a:gd name="connsiteY15708" fmla="*/ 2128394 h 6208152"/>
              <a:gd name="connsiteX15709" fmla="*/ 12025698 w 13529165"/>
              <a:gd name="connsiteY15709" fmla="*/ 2128819 h 6208152"/>
              <a:gd name="connsiteX15710" fmla="*/ 12023934 w 13529165"/>
              <a:gd name="connsiteY15710" fmla="*/ 2124683 h 6208152"/>
              <a:gd name="connsiteX15711" fmla="*/ 12023940 w 13529165"/>
              <a:gd name="connsiteY15711" fmla="*/ 2124607 h 6208152"/>
              <a:gd name="connsiteX15712" fmla="*/ 4657096 w 13529165"/>
              <a:gd name="connsiteY15712" fmla="*/ 2123084 h 6208152"/>
              <a:gd name="connsiteX15713" fmla="*/ 4657213 w 13529165"/>
              <a:gd name="connsiteY15713" fmla="*/ 2123814 h 6208152"/>
              <a:gd name="connsiteX15714" fmla="*/ 4659915 w 13529165"/>
              <a:gd name="connsiteY15714" fmla="*/ 2128073 h 6208152"/>
              <a:gd name="connsiteX15715" fmla="*/ 4662845 w 13529165"/>
              <a:gd name="connsiteY15715" fmla="*/ 2123673 h 6208152"/>
              <a:gd name="connsiteX15716" fmla="*/ 4657096 w 13529165"/>
              <a:gd name="connsiteY15716" fmla="*/ 2123084 h 6208152"/>
              <a:gd name="connsiteX15717" fmla="*/ 9126011 w 13529165"/>
              <a:gd name="connsiteY15717" fmla="*/ 2123059 h 6208152"/>
              <a:gd name="connsiteX15718" fmla="*/ 9126128 w 13529165"/>
              <a:gd name="connsiteY15718" fmla="*/ 2123788 h 6208152"/>
              <a:gd name="connsiteX15719" fmla="*/ 9128830 w 13529165"/>
              <a:gd name="connsiteY15719" fmla="*/ 2128044 h 6208152"/>
              <a:gd name="connsiteX15720" fmla="*/ 9131760 w 13529165"/>
              <a:gd name="connsiteY15720" fmla="*/ 2123644 h 6208152"/>
              <a:gd name="connsiteX15721" fmla="*/ 9126011 w 13529165"/>
              <a:gd name="connsiteY15721" fmla="*/ 2123059 h 6208152"/>
              <a:gd name="connsiteX15722" fmla="*/ 96255 w 13529165"/>
              <a:gd name="connsiteY15722" fmla="*/ 2122537 h 6208152"/>
              <a:gd name="connsiteX15723" fmla="*/ 165410 w 13529165"/>
              <a:gd name="connsiteY15723" fmla="*/ 2132960 h 6208152"/>
              <a:gd name="connsiteX15724" fmla="*/ 168125 w 13529165"/>
              <a:gd name="connsiteY15724" fmla="*/ 2139225 h 6208152"/>
              <a:gd name="connsiteX15725" fmla="*/ 163144 w 13529165"/>
              <a:gd name="connsiteY15725" fmla="*/ 2144772 h 6208152"/>
              <a:gd name="connsiteX15726" fmla="*/ 70196 w 13529165"/>
              <a:gd name="connsiteY15726" fmla="*/ 2154074 h 6208152"/>
              <a:gd name="connsiteX15727" fmla="*/ 3151 w 13529165"/>
              <a:gd name="connsiteY15727" fmla="*/ 2145641 h 6208152"/>
              <a:gd name="connsiteX15728" fmla="*/ 6 w 13529165"/>
              <a:gd name="connsiteY15728" fmla="*/ 2141412 h 6208152"/>
              <a:gd name="connsiteX15729" fmla="*/ 1524 w 13529165"/>
              <a:gd name="connsiteY15729" fmla="*/ 2135882 h 6208152"/>
              <a:gd name="connsiteX15730" fmla="*/ 86962 w 13529165"/>
              <a:gd name="connsiteY15730" fmla="*/ 2122574 h 6208152"/>
              <a:gd name="connsiteX15731" fmla="*/ 96255 w 13529165"/>
              <a:gd name="connsiteY15731" fmla="*/ 2122537 h 6208152"/>
              <a:gd name="connsiteX15732" fmla="*/ 2005298 w 13529165"/>
              <a:gd name="connsiteY15732" fmla="*/ 2120518 h 6208152"/>
              <a:gd name="connsiteX15733" fmla="*/ 2007171 w 13529165"/>
              <a:gd name="connsiteY15733" fmla="*/ 2122656 h 6208152"/>
              <a:gd name="connsiteX15734" fmla="*/ 2007489 w 13529165"/>
              <a:gd name="connsiteY15734" fmla="*/ 2120647 h 6208152"/>
              <a:gd name="connsiteX15735" fmla="*/ 2005298 w 13529165"/>
              <a:gd name="connsiteY15735" fmla="*/ 2120518 h 6208152"/>
              <a:gd name="connsiteX15736" fmla="*/ 7560160 w 13529165"/>
              <a:gd name="connsiteY15736" fmla="*/ 2120497 h 6208152"/>
              <a:gd name="connsiteX15737" fmla="*/ 7562034 w 13529165"/>
              <a:gd name="connsiteY15737" fmla="*/ 2122639 h 6208152"/>
              <a:gd name="connsiteX15738" fmla="*/ 7562349 w 13529165"/>
              <a:gd name="connsiteY15738" fmla="*/ 2120630 h 6208152"/>
              <a:gd name="connsiteX15739" fmla="*/ 7560160 w 13529165"/>
              <a:gd name="connsiteY15739" fmla="*/ 2120497 h 6208152"/>
              <a:gd name="connsiteX15740" fmla="*/ 12029337 w 13529165"/>
              <a:gd name="connsiteY15740" fmla="*/ 2120475 h 6208152"/>
              <a:gd name="connsiteX15741" fmla="*/ 12031212 w 13529165"/>
              <a:gd name="connsiteY15741" fmla="*/ 2122616 h 6208152"/>
              <a:gd name="connsiteX15742" fmla="*/ 12031527 w 13529165"/>
              <a:gd name="connsiteY15742" fmla="*/ 2120606 h 6208152"/>
              <a:gd name="connsiteX15743" fmla="*/ 12029337 w 13529165"/>
              <a:gd name="connsiteY15743" fmla="*/ 2120475 h 6208152"/>
              <a:gd name="connsiteX15744" fmla="*/ 277267 w 13529165"/>
              <a:gd name="connsiteY15744" fmla="*/ 2115532 h 6208152"/>
              <a:gd name="connsiteX15745" fmla="*/ 341195 w 13529165"/>
              <a:gd name="connsiteY15745" fmla="*/ 2123543 h 6208152"/>
              <a:gd name="connsiteX15746" fmla="*/ 343769 w 13529165"/>
              <a:gd name="connsiteY15746" fmla="*/ 2136200 h 6208152"/>
              <a:gd name="connsiteX15747" fmla="*/ 340670 w 13529165"/>
              <a:gd name="connsiteY15747" fmla="*/ 2140851 h 6208152"/>
              <a:gd name="connsiteX15748" fmla="*/ 340875 w 13529165"/>
              <a:gd name="connsiteY15748" fmla="*/ 2141110 h 6208152"/>
              <a:gd name="connsiteX15749" fmla="*/ 348786 w 13529165"/>
              <a:gd name="connsiteY15749" fmla="*/ 2187959 h 6208152"/>
              <a:gd name="connsiteX15750" fmla="*/ 345598 w 13529165"/>
              <a:gd name="connsiteY15750" fmla="*/ 2195158 h 6208152"/>
              <a:gd name="connsiteX15751" fmla="*/ 349511 w 13529165"/>
              <a:gd name="connsiteY15751" fmla="*/ 2206770 h 6208152"/>
              <a:gd name="connsiteX15752" fmla="*/ 350576 w 13529165"/>
              <a:gd name="connsiteY15752" fmla="*/ 2170313 h 6208152"/>
              <a:gd name="connsiteX15753" fmla="*/ 354351 w 13529165"/>
              <a:gd name="connsiteY15753" fmla="*/ 2149451 h 6208152"/>
              <a:gd name="connsiteX15754" fmla="*/ 355955 w 13529165"/>
              <a:gd name="connsiteY15754" fmla="*/ 2147182 h 6208152"/>
              <a:gd name="connsiteX15755" fmla="*/ 355741 w 13529165"/>
              <a:gd name="connsiteY15755" fmla="*/ 2145955 h 6208152"/>
              <a:gd name="connsiteX15756" fmla="*/ 350823 w 13529165"/>
              <a:gd name="connsiteY15756" fmla="*/ 2118997 h 6208152"/>
              <a:gd name="connsiteX15757" fmla="*/ 789621 w 13529165"/>
              <a:gd name="connsiteY15757" fmla="*/ 2118997 h 6208152"/>
              <a:gd name="connsiteX15758" fmla="*/ 1093005 w 13529165"/>
              <a:gd name="connsiteY15758" fmla="*/ 2120487 h 6208152"/>
              <a:gd name="connsiteX15759" fmla="*/ 1229274 w 13529165"/>
              <a:gd name="connsiteY15759" fmla="*/ 2125892 h 6208152"/>
              <a:gd name="connsiteX15760" fmla="*/ 1239592 w 13529165"/>
              <a:gd name="connsiteY15760" fmla="*/ 2160156 h 6208152"/>
              <a:gd name="connsiteX15761" fmla="*/ 1253010 w 13529165"/>
              <a:gd name="connsiteY15761" fmla="*/ 2143116 h 6208152"/>
              <a:gd name="connsiteX15762" fmla="*/ 1261297 w 13529165"/>
              <a:gd name="connsiteY15762" fmla="*/ 2140875 h 6208152"/>
              <a:gd name="connsiteX15763" fmla="*/ 1259105 w 13529165"/>
              <a:gd name="connsiteY15763" fmla="*/ 2137297 h 6208152"/>
              <a:gd name="connsiteX15764" fmla="*/ 1256378 w 13529165"/>
              <a:gd name="connsiteY15764" fmla="*/ 2130908 h 6208152"/>
              <a:gd name="connsiteX15765" fmla="*/ 1261243 w 13529165"/>
              <a:gd name="connsiteY15765" fmla="*/ 2125753 h 6208152"/>
              <a:gd name="connsiteX15766" fmla="*/ 1423442 w 13529165"/>
              <a:gd name="connsiteY15766" fmla="*/ 2115532 h 6208152"/>
              <a:gd name="connsiteX15767" fmla="*/ 1499408 w 13529165"/>
              <a:gd name="connsiteY15767" fmla="*/ 2123018 h 6208152"/>
              <a:gd name="connsiteX15768" fmla="*/ 1502562 w 13529165"/>
              <a:gd name="connsiteY15768" fmla="*/ 2127322 h 6208152"/>
              <a:gd name="connsiteX15769" fmla="*/ 1500959 w 13529165"/>
              <a:gd name="connsiteY15769" fmla="*/ 2132710 h 6208152"/>
              <a:gd name="connsiteX15770" fmla="*/ 1377305 w 13529165"/>
              <a:gd name="connsiteY15770" fmla="*/ 2146544 h 6208152"/>
              <a:gd name="connsiteX15771" fmla="*/ 1362229 w 13529165"/>
              <a:gd name="connsiteY15771" fmla="*/ 2146572 h 6208152"/>
              <a:gd name="connsiteX15772" fmla="*/ 1275731 w 13529165"/>
              <a:gd name="connsiteY15772" fmla="*/ 2144853 h 6208152"/>
              <a:gd name="connsiteX15773" fmla="*/ 1279045 w 13529165"/>
              <a:gd name="connsiteY15773" fmla="*/ 2149296 h 6208152"/>
              <a:gd name="connsiteX15774" fmla="*/ 1273967 w 13529165"/>
              <a:gd name="connsiteY15774" fmla="*/ 2172046 h 6208152"/>
              <a:gd name="connsiteX15775" fmla="*/ 1272203 w 13529165"/>
              <a:gd name="connsiteY15775" fmla="*/ 2245734 h 6208152"/>
              <a:gd name="connsiteX15776" fmla="*/ 1265146 w 13529165"/>
              <a:gd name="connsiteY15776" fmla="*/ 2278127 h 6208152"/>
              <a:gd name="connsiteX15777" fmla="*/ 1262580 w 13529165"/>
              <a:gd name="connsiteY15777" fmla="*/ 2279803 h 6208152"/>
              <a:gd name="connsiteX15778" fmla="*/ 1259158 w 13529165"/>
              <a:gd name="connsiteY15778" fmla="*/ 2279895 h 6208152"/>
              <a:gd name="connsiteX15779" fmla="*/ 1241196 w 13529165"/>
              <a:gd name="connsiteY15779" fmla="*/ 2235793 h 6208152"/>
              <a:gd name="connsiteX15780" fmla="*/ 1238202 w 13529165"/>
              <a:gd name="connsiteY15780" fmla="*/ 2200595 h 6208152"/>
              <a:gd name="connsiteX15781" fmla="*/ 1242639 w 13529165"/>
              <a:gd name="connsiteY15781" fmla="*/ 2360813 h 6208152"/>
              <a:gd name="connsiteX15782" fmla="*/ 1245099 w 13529165"/>
              <a:gd name="connsiteY15782" fmla="*/ 2372812 h 6208152"/>
              <a:gd name="connsiteX15783" fmla="*/ 1250391 w 13529165"/>
              <a:gd name="connsiteY15783" fmla="*/ 2358210 h 6208152"/>
              <a:gd name="connsiteX15784" fmla="*/ 1243227 w 13529165"/>
              <a:gd name="connsiteY15784" fmla="*/ 2345364 h 6208152"/>
              <a:gd name="connsiteX15785" fmla="*/ 1258036 w 13529165"/>
              <a:gd name="connsiteY15785" fmla="*/ 2331533 h 6208152"/>
              <a:gd name="connsiteX15786" fmla="*/ 1266429 w 13529165"/>
              <a:gd name="connsiteY15786" fmla="*/ 2333254 h 6208152"/>
              <a:gd name="connsiteX15787" fmla="*/ 1281772 w 13529165"/>
              <a:gd name="connsiteY15787" fmla="*/ 2348871 h 6208152"/>
              <a:gd name="connsiteX15788" fmla="*/ 1281772 w 13529165"/>
              <a:gd name="connsiteY15788" fmla="*/ 2349248 h 6208152"/>
              <a:gd name="connsiteX15789" fmla="*/ 1286369 w 13529165"/>
              <a:gd name="connsiteY15789" fmla="*/ 2354853 h 6208152"/>
              <a:gd name="connsiteX15790" fmla="*/ 1277549 w 13529165"/>
              <a:gd name="connsiteY15790" fmla="*/ 2372704 h 6208152"/>
              <a:gd name="connsiteX15791" fmla="*/ 1267498 w 13529165"/>
              <a:gd name="connsiteY15791" fmla="*/ 2385589 h 6208152"/>
              <a:gd name="connsiteX15792" fmla="*/ 1255951 w 13529165"/>
              <a:gd name="connsiteY15792" fmla="*/ 2394920 h 6208152"/>
              <a:gd name="connsiteX15793" fmla="*/ 1251300 w 13529165"/>
              <a:gd name="connsiteY15793" fmla="*/ 2394920 h 6208152"/>
              <a:gd name="connsiteX15794" fmla="*/ 1247878 w 13529165"/>
              <a:gd name="connsiteY15794" fmla="*/ 2391376 h 6208152"/>
              <a:gd name="connsiteX15795" fmla="*/ 1244885 w 13529165"/>
              <a:gd name="connsiteY15795" fmla="*/ 2374720 h 6208152"/>
              <a:gd name="connsiteX15796" fmla="*/ 1244885 w 13529165"/>
              <a:gd name="connsiteY15796" fmla="*/ 2374658 h 6208152"/>
              <a:gd name="connsiteX15797" fmla="*/ 1242746 w 13529165"/>
              <a:gd name="connsiteY15797" fmla="*/ 2380312 h 6208152"/>
              <a:gd name="connsiteX15798" fmla="*/ 1241730 w 13529165"/>
              <a:gd name="connsiteY15798" fmla="*/ 2381602 h 6208152"/>
              <a:gd name="connsiteX15799" fmla="*/ 1242425 w 13529165"/>
              <a:gd name="connsiteY15799" fmla="*/ 2393100 h 6208152"/>
              <a:gd name="connsiteX15800" fmla="*/ 1212328 w 13529165"/>
              <a:gd name="connsiteY15800" fmla="*/ 2426291 h 6208152"/>
              <a:gd name="connsiteX15801" fmla="*/ 1215428 w 13529165"/>
              <a:gd name="connsiteY15801" fmla="*/ 2436138 h 6208152"/>
              <a:gd name="connsiteX15802" fmla="*/ 1199284 w 13529165"/>
              <a:gd name="connsiteY15802" fmla="*/ 2446360 h 6208152"/>
              <a:gd name="connsiteX15803" fmla="*/ 1190195 w 13529165"/>
              <a:gd name="connsiteY15803" fmla="*/ 2445566 h 6208152"/>
              <a:gd name="connsiteX15804" fmla="*/ 1165924 w 13529165"/>
              <a:gd name="connsiteY15804" fmla="*/ 2450894 h 6208152"/>
              <a:gd name="connsiteX15805" fmla="*/ 1133634 w 13529165"/>
              <a:gd name="connsiteY15805" fmla="*/ 2447725 h 6208152"/>
              <a:gd name="connsiteX15806" fmla="*/ 1114068 w 13529165"/>
              <a:gd name="connsiteY15806" fmla="*/ 2433669 h 6208152"/>
              <a:gd name="connsiteX15807" fmla="*/ 1032115 w 13529165"/>
              <a:gd name="connsiteY15807" fmla="*/ 2439090 h 6208152"/>
              <a:gd name="connsiteX15808" fmla="*/ 973683 w 13529165"/>
              <a:gd name="connsiteY15808" fmla="*/ 2432893 h 6208152"/>
              <a:gd name="connsiteX15809" fmla="*/ 971064 w 13529165"/>
              <a:gd name="connsiteY15809" fmla="*/ 2430920 h 6208152"/>
              <a:gd name="connsiteX15810" fmla="*/ 970582 w 13529165"/>
              <a:gd name="connsiteY15810" fmla="*/ 2432287 h 6208152"/>
              <a:gd name="connsiteX15811" fmla="*/ 929578 w 13529165"/>
              <a:gd name="connsiteY15811" fmla="*/ 2441451 h 6208152"/>
              <a:gd name="connsiteX15812" fmla="*/ 877295 w 13529165"/>
              <a:gd name="connsiteY15812" fmla="*/ 2440799 h 6208152"/>
              <a:gd name="connsiteX15813" fmla="*/ 807102 w 13529165"/>
              <a:gd name="connsiteY15813" fmla="*/ 2432551 h 6208152"/>
              <a:gd name="connsiteX15814" fmla="*/ 737444 w 13529165"/>
              <a:gd name="connsiteY15814" fmla="*/ 2439027 h 6208152"/>
              <a:gd name="connsiteX15815" fmla="*/ 621757 w 13529165"/>
              <a:gd name="connsiteY15815" fmla="*/ 2441125 h 6208152"/>
              <a:gd name="connsiteX15816" fmla="*/ 561561 w 13529165"/>
              <a:gd name="connsiteY15816" fmla="*/ 2439634 h 6208152"/>
              <a:gd name="connsiteX15817" fmla="*/ 554932 w 13529165"/>
              <a:gd name="connsiteY15817" fmla="*/ 2439402 h 6208152"/>
              <a:gd name="connsiteX15818" fmla="*/ 516976 w 13529165"/>
              <a:gd name="connsiteY15818" fmla="*/ 2442413 h 6208152"/>
              <a:gd name="connsiteX15819" fmla="*/ 492438 w 13529165"/>
              <a:gd name="connsiteY15819" fmla="*/ 2444464 h 6208152"/>
              <a:gd name="connsiteX15820" fmla="*/ 474262 w 13529165"/>
              <a:gd name="connsiteY15820" fmla="*/ 2439618 h 6208152"/>
              <a:gd name="connsiteX15821" fmla="*/ 473620 w 13529165"/>
              <a:gd name="connsiteY15821" fmla="*/ 2438890 h 6208152"/>
              <a:gd name="connsiteX15822" fmla="*/ 443843 w 13529165"/>
              <a:gd name="connsiteY15822" fmla="*/ 2445489 h 6208152"/>
              <a:gd name="connsiteX15823" fmla="*/ 403053 w 13529165"/>
              <a:gd name="connsiteY15823" fmla="*/ 2435502 h 6208152"/>
              <a:gd name="connsiteX15824" fmla="*/ 390062 w 13529165"/>
              <a:gd name="connsiteY15824" fmla="*/ 2430857 h 6208152"/>
              <a:gd name="connsiteX15825" fmla="*/ 387817 w 13529165"/>
              <a:gd name="connsiteY15825" fmla="*/ 2431122 h 6208152"/>
              <a:gd name="connsiteX15826" fmla="*/ 378836 w 13529165"/>
              <a:gd name="connsiteY15826" fmla="*/ 2432736 h 6208152"/>
              <a:gd name="connsiteX15827" fmla="*/ 357773 w 13529165"/>
              <a:gd name="connsiteY15827" fmla="*/ 2414112 h 6208152"/>
              <a:gd name="connsiteX15828" fmla="*/ 349968 w 13529165"/>
              <a:gd name="connsiteY15828" fmla="*/ 2279353 h 6208152"/>
              <a:gd name="connsiteX15829" fmla="*/ 349456 w 13529165"/>
              <a:gd name="connsiteY15829" fmla="*/ 2239265 h 6208152"/>
              <a:gd name="connsiteX15830" fmla="*/ 349457 w 13529165"/>
              <a:gd name="connsiteY15830" fmla="*/ 2211609 h 6208152"/>
              <a:gd name="connsiteX15831" fmla="*/ 345305 w 13529165"/>
              <a:gd name="connsiteY15831" fmla="*/ 2225317 h 6208152"/>
              <a:gd name="connsiteX15832" fmla="*/ 337473 w 13529165"/>
              <a:gd name="connsiteY15832" fmla="*/ 2228468 h 6208152"/>
              <a:gd name="connsiteX15833" fmla="*/ 322003 w 13529165"/>
              <a:gd name="connsiteY15833" fmla="*/ 2212584 h 6208152"/>
              <a:gd name="connsiteX15834" fmla="*/ 323168 w 13529165"/>
              <a:gd name="connsiteY15834" fmla="*/ 2195174 h 6208152"/>
              <a:gd name="connsiteX15835" fmla="*/ 326176 w 13529165"/>
              <a:gd name="connsiteY15835" fmla="*/ 2192077 h 6208152"/>
              <a:gd name="connsiteX15836" fmla="*/ 321504 w 13529165"/>
              <a:gd name="connsiteY15836" fmla="*/ 2175592 h 6208152"/>
              <a:gd name="connsiteX15837" fmla="*/ 319577 w 13529165"/>
              <a:gd name="connsiteY15837" fmla="*/ 2146383 h 6208152"/>
              <a:gd name="connsiteX15838" fmla="*/ 260208 w 13529165"/>
              <a:gd name="connsiteY15838" fmla="*/ 2148810 h 6208152"/>
              <a:gd name="connsiteX15839" fmla="*/ 236581 w 13529165"/>
              <a:gd name="connsiteY15839" fmla="*/ 2149003 h 6208152"/>
              <a:gd name="connsiteX15840" fmla="*/ 176040 w 13529165"/>
              <a:gd name="connsiteY15840" fmla="*/ 2138760 h 6208152"/>
              <a:gd name="connsiteX15841" fmla="*/ 178401 w 13529165"/>
              <a:gd name="connsiteY15841" fmla="*/ 2126498 h 6208152"/>
              <a:gd name="connsiteX15842" fmla="*/ 277267 w 13529165"/>
              <a:gd name="connsiteY15842" fmla="*/ 2115532 h 6208152"/>
              <a:gd name="connsiteX15843" fmla="*/ 5832133 w 13529165"/>
              <a:gd name="connsiteY15843" fmla="*/ 2115509 h 6208152"/>
              <a:gd name="connsiteX15844" fmla="*/ 5896060 w 13529165"/>
              <a:gd name="connsiteY15844" fmla="*/ 2123517 h 6208152"/>
              <a:gd name="connsiteX15845" fmla="*/ 5898635 w 13529165"/>
              <a:gd name="connsiteY15845" fmla="*/ 2136171 h 6208152"/>
              <a:gd name="connsiteX15846" fmla="*/ 5895536 w 13529165"/>
              <a:gd name="connsiteY15846" fmla="*/ 2140828 h 6208152"/>
              <a:gd name="connsiteX15847" fmla="*/ 5895741 w 13529165"/>
              <a:gd name="connsiteY15847" fmla="*/ 2141085 h 6208152"/>
              <a:gd name="connsiteX15848" fmla="*/ 5903652 w 13529165"/>
              <a:gd name="connsiteY15848" fmla="*/ 2187937 h 6208152"/>
              <a:gd name="connsiteX15849" fmla="*/ 5900463 w 13529165"/>
              <a:gd name="connsiteY15849" fmla="*/ 2195137 h 6208152"/>
              <a:gd name="connsiteX15850" fmla="*/ 5904354 w 13529165"/>
              <a:gd name="connsiteY15850" fmla="*/ 2206691 h 6208152"/>
              <a:gd name="connsiteX15851" fmla="*/ 5904728 w 13529165"/>
              <a:gd name="connsiteY15851" fmla="*/ 2186037 h 6208152"/>
              <a:gd name="connsiteX15852" fmla="*/ 5909214 w 13529165"/>
              <a:gd name="connsiteY15852" fmla="*/ 2149428 h 6208152"/>
              <a:gd name="connsiteX15853" fmla="*/ 5910818 w 13529165"/>
              <a:gd name="connsiteY15853" fmla="*/ 2147158 h 6208152"/>
              <a:gd name="connsiteX15854" fmla="*/ 5910604 w 13529165"/>
              <a:gd name="connsiteY15854" fmla="*/ 2145930 h 6208152"/>
              <a:gd name="connsiteX15855" fmla="*/ 5905686 w 13529165"/>
              <a:gd name="connsiteY15855" fmla="*/ 2118975 h 6208152"/>
              <a:gd name="connsiteX15856" fmla="*/ 6344489 w 13529165"/>
              <a:gd name="connsiteY15856" fmla="*/ 2118975 h 6208152"/>
              <a:gd name="connsiteX15857" fmla="*/ 6647877 w 13529165"/>
              <a:gd name="connsiteY15857" fmla="*/ 2120467 h 6208152"/>
              <a:gd name="connsiteX15858" fmla="*/ 6784147 w 13529165"/>
              <a:gd name="connsiteY15858" fmla="*/ 2125871 h 6208152"/>
              <a:gd name="connsiteX15859" fmla="*/ 6794465 w 13529165"/>
              <a:gd name="connsiteY15859" fmla="*/ 2160131 h 6208152"/>
              <a:gd name="connsiteX15860" fmla="*/ 6807884 w 13529165"/>
              <a:gd name="connsiteY15860" fmla="*/ 2143091 h 6208152"/>
              <a:gd name="connsiteX15861" fmla="*/ 6816170 w 13529165"/>
              <a:gd name="connsiteY15861" fmla="*/ 2140855 h 6208152"/>
              <a:gd name="connsiteX15862" fmla="*/ 6813978 w 13529165"/>
              <a:gd name="connsiteY15862" fmla="*/ 2137269 h 6208152"/>
              <a:gd name="connsiteX15863" fmla="*/ 6811252 w 13529165"/>
              <a:gd name="connsiteY15863" fmla="*/ 2130887 h 6208152"/>
              <a:gd name="connsiteX15864" fmla="*/ 6816117 w 13529165"/>
              <a:gd name="connsiteY15864" fmla="*/ 2125732 h 6208152"/>
              <a:gd name="connsiteX15865" fmla="*/ 6978316 w 13529165"/>
              <a:gd name="connsiteY15865" fmla="*/ 2115516 h 6208152"/>
              <a:gd name="connsiteX15866" fmla="*/ 7054283 w 13529165"/>
              <a:gd name="connsiteY15866" fmla="*/ 2122997 h 6208152"/>
              <a:gd name="connsiteX15867" fmla="*/ 7057437 w 13529165"/>
              <a:gd name="connsiteY15867" fmla="*/ 2127300 h 6208152"/>
              <a:gd name="connsiteX15868" fmla="*/ 7055833 w 13529165"/>
              <a:gd name="connsiteY15868" fmla="*/ 2132686 h 6208152"/>
              <a:gd name="connsiteX15869" fmla="*/ 6932179 w 13529165"/>
              <a:gd name="connsiteY15869" fmla="*/ 2146520 h 6208152"/>
              <a:gd name="connsiteX15870" fmla="*/ 6917104 w 13529165"/>
              <a:gd name="connsiteY15870" fmla="*/ 2146551 h 6208152"/>
              <a:gd name="connsiteX15871" fmla="*/ 6830605 w 13529165"/>
              <a:gd name="connsiteY15871" fmla="*/ 2144831 h 6208152"/>
              <a:gd name="connsiteX15872" fmla="*/ 6833919 w 13529165"/>
              <a:gd name="connsiteY15872" fmla="*/ 2149271 h 6208152"/>
              <a:gd name="connsiteX15873" fmla="*/ 6828840 w 13529165"/>
              <a:gd name="connsiteY15873" fmla="*/ 2172027 h 6208152"/>
              <a:gd name="connsiteX15874" fmla="*/ 6827076 w 13529165"/>
              <a:gd name="connsiteY15874" fmla="*/ 2245722 h 6208152"/>
              <a:gd name="connsiteX15875" fmla="*/ 6820019 w 13529165"/>
              <a:gd name="connsiteY15875" fmla="*/ 2278112 h 6208152"/>
              <a:gd name="connsiteX15876" fmla="*/ 6817453 w 13529165"/>
              <a:gd name="connsiteY15876" fmla="*/ 2279787 h 6208152"/>
              <a:gd name="connsiteX15877" fmla="*/ 6814032 w 13529165"/>
              <a:gd name="connsiteY15877" fmla="*/ 2279883 h 6208152"/>
              <a:gd name="connsiteX15878" fmla="*/ 6796069 w 13529165"/>
              <a:gd name="connsiteY15878" fmla="*/ 2235784 h 6208152"/>
              <a:gd name="connsiteX15879" fmla="*/ 6793075 w 13529165"/>
              <a:gd name="connsiteY15879" fmla="*/ 2200579 h 6208152"/>
              <a:gd name="connsiteX15880" fmla="*/ 6797513 w 13529165"/>
              <a:gd name="connsiteY15880" fmla="*/ 2360802 h 6208152"/>
              <a:gd name="connsiteX15881" fmla="*/ 6799972 w 13529165"/>
              <a:gd name="connsiteY15881" fmla="*/ 2372801 h 6208152"/>
              <a:gd name="connsiteX15882" fmla="*/ 6805264 w 13529165"/>
              <a:gd name="connsiteY15882" fmla="*/ 2358194 h 6208152"/>
              <a:gd name="connsiteX15883" fmla="*/ 6798101 w 13529165"/>
              <a:gd name="connsiteY15883" fmla="*/ 2345356 h 6208152"/>
              <a:gd name="connsiteX15884" fmla="*/ 6812909 w 13529165"/>
              <a:gd name="connsiteY15884" fmla="*/ 2331519 h 6208152"/>
              <a:gd name="connsiteX15885" fmla="*/ 6821302 w 13529165"/>
              <a:gd name="connsiteY15885" fmla="*/ 2333242 h 6208152"/>
              <a:gd name="connsiteX15886" fmla="*/ 6836646 w 13529165"/>
              <a:gd name="connsiteY15886" fmla="*/ 2348862 h 6208152"/>
              <a:gd name="connsiteX15887" fmla="*/ 6836646 w 13529165"/>
              <a:gd name="connsiteY15887" fmla="*/ 2349239 h 6208152"/>
              <a:gd name="connsiteX15888" fmla="*/ 6841243 w 13529165"/>
              <a:gd name="connsiteY15888" fmla="*/ 2354847 h 6208152"/>
              <a:gd name="connsiteX15889" fmla="*/ 6832422 w 13529165"/>
              <a:gd name="connsiteY15889" fmla="*/ 2372693 h 6208152"/>
              <a:gd name="connsiteX15890" fmla="*/ 6822372 w 13529165"/>
              <a:gd name="connsiteY15890" fmla="*/ 2385577 h 6208152"/>
              <a:gd name="connsiteX15891" fmla="*/ 6810824 w 13529165"/>
              <a:gd name="connsiteY15891" fmla="*/ 2394908 h 6208152"/>
              <a:gd name="connsiteX15892" fmla="*/ 6806173 w 13529165"/>
              <a:gd name="connsiteY15892" fmla="*/ 2394908 h 6208152"/>
              <a:gd name="connsiteX15893" fmla="*/ 6802752 w 13529165"/>
              <a:gd name="connsiteY15893" fmla="*/ 2391368 h 6208152"/>
              <a:gd name="connsiteX15894" fmla="*/ 6799758 w 13529165"/>
              <a:gd name="connsiteY15894" fmla="*/ 2374710 h 6208152"/>
              <a:gd name="connsiteX15895" fmla="*/ 6799758 w 13529165"/>
              <a:gd name="connsiteY15895" fmla="*/ 2374648 h 6208152"/>
              <a:gd name="connsiteX15896" fmla="*/ 6797620 w 13529165"/>
              <a:gd name="connsiteY15896" fmla="*/ 2380300 h 6208152"/>
              <a:gd name="connsiteX15897" fmla="*/ 6796604 w 13529165"/>
              <a:gd name="connsiteY15897" fmla="*/ 2381589 h 6208152"/>
              <a:gd name="connsiteX15898" fmla="*/ 6797299 w 13529165"/>
              <a:gd name="connsiteY15898" fmla="*/ 2393090 h 6208152"/>
              <a:gd name="connsiteX15899" fmla="*/ 6767201 w 13529165"/>
              <a:gd name="connsiteY15899" fmla="*/ 2426277 h 6208152"/>
              <a:gd name="connsiteX15900" fmla="*/ 6770301 w 13529165"/>
              <a:gd name="connsiteY15900" fmla="*/ 2436123 h 6208152"/>
              <a:gd name="connsiteX15901" fmla="*/ 6754156 w 13529165"/>
              <a:gd name="connsiteY15901" fmla="*/ 2446342 h 6208152"/>
              <a:gd name="connsiteX15902" fmla="*/ 6745068 w 13529165"/>
              <a:gd name="connsiteY15902" fmla="*/ 2445549 h 6208152"/>
              <a:gd name="connsiteX15903" fmla="*/ 6720797 w 13529165"/>
              <a:gd name="connsiteY15903" fmla="*/ 2450875 h 6208152"/>
              <a:gd name="connsiteX15904" fmla="*/ 6688507 w 13529165"/>
              <a:gd name="connsiteY15904" fmla="*/ 2447708 h 6208152"/>
              <a:gd name="connsiteX15905" fmla="*/ 6668940 w 13529165"/>
              <a:gd name="connsiteY15905" fmla="*/ 2433653 h 6208152"/>
              <a:gd name="connsiteX15906" fmla="*/ 6586985 w 13529165"/>
              <a:gd name="connsiteY15906" fmla="*/ 2439074 h 6208152"/>
              <a:gd name="connsiteX15907" fmla="*/ 6528553 w 13529165"/>
              <a:gd name="connsiteY15907" fmla="*/ 2432877 h 6208152"/>
              <a:gd name="connsiteX15908" fmla="*/ 6525934 w 13529165"/>
              <a:gd name="connsiteY15908" fmla="*/ 2430904 h 6208152"/>
              <a:gd name="connsiteX15909" fmla="*/ 6525452 w 13529165"/>
              <a:gd name="connsiteY15909" fmla="*/ 2432272 h 6208152"/>
              <a:gd name="connsiteX15910" fmla="*/ 6484448 w 13529165"/>
              <a:gd name="connsiteY15910" fmla="*/ 2441433 h 6208152"/>
              <a:gd name="connsiteX15911" fmla="*/ 6432164 w 13529165"/>
              <a:gd name="connsiteY15911" fmla="*/ 2440781 h 6208152"/>
              <a:gd name="connsiteX15912" fmla="*/ 6361970 w 13529165"/>
              <a:gd name="connsiteY15912" fmla="*/ 2432535 h 6208152"/>
              <a:gd name="connsiteX15913" fmla="*/ 6292312 w 13529165"/>
              <a:gd name="connsiteY15913" fmla="*/ 2439011 h 6208152"/>
              <a:gd name="connsiteX15914" fmla="*/ 6176623 w 13529165"/>
              <a:gd name="connsiteY15914" fmla="*/ 2441107 h 6208152"/>
              <a:gd name="connsiteX15915" fmla="*/ 6116427 w 13529165"/>
              <a:gd name="connsiteY15915" fmla="*/ 2439617 h 6208152"/>
              <a:gd name="connsiteX15916" fmla="*/ 6109798 w 13529165"/>
              <a:gd name="connsiteY15916" fmla="*/ 2439384 h 6208152"/>
              <a:gd name="connsiteX15917" fmla="*/ 6071841 w 13529165"/>
              <a:gd name="connsiteY15917" fmla="*/ 2442397 h 6208152"/>
              <a:gd name="connsiteX15918" fmla="*/ 6047302 w 13529165"/>
              <a:gd name="connsiteY15918" fmla="*/ 2444446 h 6208152"/>
              <a:gd name="connsiteX15919" fmla="*/ 6029126 w 13529165"/>
              <a:gd name="connsiteY15919" fmla="*/ 2439602 h 6208152"/>
              <a:gd name="connsiteX15920" fmla="*/ 6028484 w 13529165"/>
              <a:gd name="connsiteY15920" fmla="*/ 2438872 h 6208152"/>
              <a:gd name="connsiteX15921" fmla="*/ 5998707 w 13529165"/>
              <a:gd name="connsiteY15921" fmla="*/ 2445472 h 6208152"/>
              <a:gd name="connsiteX15922" fmla="*/ 5957917 w 13529165"/>
              <a:gd name="connsiteY15922" fmla="*/ 2435486 h 6208152"/>
              <a:gd name="connsiteX15923" fmla="*/ 5944926 w 13529165"/>
              <a:gd name="connsiteY15923" fmla="*/ 2430843 h 6208152"/>
              <a:gd name="connsiteX15924" fmla="*/ 5942680 w 13529165"/>
              <a:gd name="connsiteY15924" fmla="*/ 2431105 h 6208152"/>
              <a:gd name="connsiteX15925" fmla="*/ 5933699 w 13529165"/>
              <a:gd name="connsiteY15925" fmla="*/ 2432721 h 6208152"/>
              <a:gd name="connsiteX15926" fmla="*/ 5912636 w 13529165"/>
              <a:gd name="connsiteY15926" fmla="*/ 2414103 h 6208152"/>
              <a:gd name="connsiteX15927" fmla="*/ 5904830 w 13529165"/>
              <a:gd name="connsiteY15927" fmla="*/ 2279340 h 6208152"/>
              <a:gd name="connsiteX15928" fmla="*/ 5904319 w 13529165"/>
              <a:gd name="connsiteY15928" fmla="*/ 2239253 h 6208152"/>
              <a:gd name="connsiteX15929" fmla="*/ 5904320 w 13529165"/>
              <a:gd name="connsiteY15929" fmla="*/ 2211602 h 6208152"/>
              <a:gd name="connsiteX15930" fmla="*/ 5900171 w 13529165"/>
              <a:gd name="connsiteY15930" fmla="*/ 2225308 h 6208152"/>
              <a:gd name="connsiteX15931" fmla="*/ 5892339 w 13529165"/>
              <a:gd name="connsiteY15931" fmla="*/ 2228456 h 6208152"/>
              <a:gd name="connsiteX15932" fmla="*/ 5876869 w 13529165"/>
              <a:gd name="connsiteY15932" fmla="*/ 2212568 h 6208152"/>
              <a:gd name="connsiteX15933" fmla="*/ 5878033 w 13529165"/>
              <a:gd name="connsiteY15933" fmla="*/ 2195153 h 6208152"/>
              <a:gd name="connsiteX15934" fmla="*/ 5881042 w 13529165"/>
              <a:gd name="connsiteY15934" fmla="*/ 2192055 h 6208152"/>
              <a:gd name="connsiteX15935" fmla="*/ 5876369 w 13529165"/>
              <a:gd name="connsiteY15935" fmla="*/ 2175569 h 6208152"/>
              <a:gd name="connsiteX15936" fmla="*/ 5874442 w 13529165"/>
              <a:gd name="connsiteY15936" fmla="*/ 2146357 h 6208152"/>
              <a:gd name="connsiteX15937" fmla="*/ 5815073 w 13529165"/>
              <a:gd name="connsiteY15937" fmla="*/ 2148784 h 6208152"/>
              <a:gd name="connsiteX15938" fmla="*/ 5791446 w 13529165"/>
              <a:gd name="connsiteY15938" fmla="*/ 2148977 h 6208152"/>
              <a:gd name="connsiteX15939" fmla="*/ 5730904 w 13529165"/>
              <a:gd name="connsiteY15939" fmla="*/ 2138736 h 6208152"/>
              <a:gd name="connsiteX15940" fmla="*/ 5733265 w 13529165"/>
              <a:gd name="connsiteY15940" fmla="*/ 2126473 h 6208152"/>
              <a:gd name="connsiteX15941" fmla="*/ 5832133 w 13529165"/>
              <a:gd name="connsiteY15941" fmla="*/ 2115509 h 6208152"/>
              <a:gd name="connsiteX15942" fmla="*/ 11447554 w 13529165"/>
              <a:gd name="connsiteY15942" fmla="*/ 2115493 h 6208152"/>
              <a:gd name="connsiteX15943" fmla="*/ 11523463 w 13529165"/>
              <a:gd name="connsiteY15943" fmla="*/ 2122977 h 6208152"/>
              <a:gd name="connsiteX15944" fmla="*/ 11526615 w 13529165"/>
              <a:gd name="connsiteY15944" fmla="*/ 2127277 h 6208152"/>
              <a:gd name="connsiteX15945" fmla="*/ 11525012 w 13529165"/>
              <a:gd name="connsiteY15945" fmla="*/ 2132665 h 6208152"/>
              <a:gd name="connsiteX15946" fmla="*/ 11401452 w 13529165"/>
              <a:gd name="connsiteY15946" fmla="*/ 2146498 h 6208152"/>
              <a:gd name="connsiteX15947" fmla="*/ 11386388 w 13529165"/>
              <a:gd name="connsiteY15947" fmla="*/ 2146530 h 6208152"/>
              <a:gd name="connsiteX15948" fmla="*/ 11299955 w 13529165"/>
              <a:gd name="connsiteY15948" fmla="*/ 2144807 h 6208152"/>
              <a:gd name="connsiteX15949" fmla="*/ 11303267 w 13529165"/>
              <a:gd name="connsiteY15949" fmla="*/ 2149247 h 6208152"/>
              <a:gd name="connsiteX15950" fmla="*/ 11298192 w 13529165"/>
              <a:gd name="connsiteY15950" fmla="*/ 2172009 h 6208152"/>
              <a:gd name="connsiteX15951" fmla="*/ 11296429 w 13529165"/>
              <a:gd name="connsiteY15951" fmla="*/ 2245711 h 6208152"/>
              <a:gd name="connsiteX15952" fmla="*/ 11289378 w 13529165"/>
              <a:gd name="connsiteY15952" fmla="*/ 2278097 h 6208152"/>
              <a:gd name="connsiteX15953" fmla="*/ 11286813 w 13529165"/>
              <a:gd name="connsiteY15953" fmla="*/ 2279775 h 6208152"/>
              <a:gd name="connsiteX15954" fmla="*/ 11283395 w 13529165"/>
              <a:gd name="connsiteY15954" fmla="*/ 2279867 h 6208152"/>
              <a:gd name="connsiteX15955" fmla="*/ 11265446 w 13529165"/>
              <a:gd name="connsiteY15955" fmla="*/ 2235775 h 6208152"/>
              <a:gd name="connsiteX15956" fmla="*/ 11262454 w 13529165"/>
              <a:gd name="connsiteY15956" fmla="*/ 2200561 h 6208152"/>
              <a:gd name="connsiteX15957" fmla="*/ 11266888 w 13529165"/>
              <a:gd name="connsiteY15957" fmla="*/ 2360790 h 6208152"/>
              <a:gd name="connsiteX15958" fmla="*/ 11269345 w 13529165"/>
              <a:gd name="connsiteY15958" fmla="*/ 2372791 h 6208152"/>
              <a:gd name="connsiteX15959" fmla="*/ 11274634 w 13529165"/>
              <a:gd name="connsiteY15959" fmla="*/ 2358182 h 6208152"/>
              <a:gd name="connsiteX15960" fmla="*/ 11267475 w 13529165"/>
              <a:gd name="connsiteY15960" fmla="*/ 2345342 h 6208152"/>
              <a:gd name="connsiteX15961" fmla="*/ 11282273 w 13529165"/>
              <a:gd name="connsiteY15961" fmla="*/ 2331508 h 6208152"/>
              <a:gd name="connsiteX15962" fmla="*/ 11290660 w 13529165"/>
              <a:gd name="connsiteY15962" fmla="*/ 2333232 h 6208152"/>
              <a:gd name="connsiteX15963" fmla="*/ 11305991 w 13529165"/>
              <a:gd name="connsiteY15963" fmla="*/ 2348850 h 6208152"/>
              <a:gd name="connsiteX15964" fmla="*/ 11305991 w 13529165"/>
              <a:gd name="connsiteY15964" fmla="*/ 2349223 h 6208152"/>
              <a:gd name="connsiteX15965" fmla="*/ 11310585 w 13529165"/>
              <a:gd name="connsiteY15965" fmla="*/ 2354828 h 6208152"/>
              <a:gd name="connsiteX15966" fmla="*/ 11301771 w 13529165"/>
              <a:gd name="connsiteY15966" fmla="*/ 2372683 h 6208152"/>
              <a:gd name="connsiteX15967" fmla="*/ 11291728 w 13529165"/>
              <a:gd name="connsiteY15967" fmla="*/ 2385570 h 6208152"/>
              <a:gd name="connsiteX15968" fmla="*/ 11280189 w 13529165"/>
              <a:gd name="connsiteY15968" fmla="*/ 2394901 h 6208152"/>
              <a:gd name="connsiteX15969" fmla="*/ 11275542 w 13529165"/>
              <a:gd name="connsiteY15969" fmla="*/ 2394901 h 6208152"/>
              <a:gd name="connsiteX15970" fmla="*/ 11272123 w 13529165"/>
              <a:gd name="connsiteY15970" fmla="*/ 2391360 h 6208152"/>
              <a:gd name="connsiteX15971" fmla="*/ 11269131 w 13529165"/>
              <a:gd name="connsiteY15971" fmla="*/ 2374701 h 6208152"/>
              <a:gd name="connsiteX15972" fmla="*/ 11269131 w 13529165"/>
              <a:gd name="connsiteY15972" fmla="*/ 2374639 h 6208152"/>
              <a:gd name="connsiteX15973" fmla="*/ 11266995 w 13529165"/>
              <a:gd name="connsiteY15973" fmla="*/ 2380290 h 6208152"/>
              <a:gd name="connsiteX15974" fmla="*/ 11265980 w 13529165"/>
              <a:gd name="connsiteY15974" fmla="*/ 2381578 h 6208152"/>
              <a:gd name="connsiteX15975" fmla="*/ 11266674 w 13529165"/>
              <a:gd name="connsiteY15975" fmla="*/ 2393083 h 6208152"/>
              <a:gd name="connsiteX15976" fmla="*/ 11236599 w 13529165"/>
              <a:gd name="connsiteY15976" fmla="*/ 2426264 h 6208152"/>
              <a:gd name="connsiteX15977" fmla="*/ 11239697 w 13529165"/>
              <a:gd name="connsiteY15977" fmla="*/ 2436106 h 6208152"/>
              <a:gd name="connsiteX15978" fmla="*/ 11223564 w 13529165"/>
              <a:gd name="connsiteY15978" fmla="*/ 2446322 h 6208152"/>
              <a:gd name="connsiteX15979" fmla="*/ 11214483 w 13529165"/>
              <a:gd name="connsiteY15979" fmla="*/ 2445530 h 6208152"/>
              <a:gd name="connsiteX15980" fmla="*/ 11190230 w 13529165"/>
              <a:gd name="connsiteY15980" fmla="*/ 2450856 h 6208152"/>
              <a:gd name="connsiteX15981" fmla="*/ 11157965 w 13529165"/>
              <a:gd name="connsiteY15981" fmla="*/ 2447690 h 6208152"/>
              <a:gd name="connsiteX15982" fmla="*/ 11138413 w 13529165"/>
              <a:gd name="connsiteY15982" fmla="*/ 2433637 h 6208152"/>
              <a:gd name="connsiteX15983" fmla="*/ 11056521 w 13529165"/>
              <a:gd name="connsiteY15983" fmla="*/ 2439057 h 6208152"/>
              <a:gd name="connsiteX15984" fmla="*/ 10998133 w 13529165"/>
              <a:gd name="connsiteY15984" fmla="*/ 2432861 h 6208152"/>
              <a:gd name="connsiteX15985" fmla="*/ 10995515 w 13529165"/>
              <a:gd name="connsiteY15985" fmla="*/ 2430890 h 6208152"/>
              <a:gd name="connsiteX15986" fmla="*/ 10995034 w 13529165"/>
              <a:gd name="connsiteY15986" fmla="*/ 2432256 h 6208152"/>
              <a:gd name="connsiteX15987" fmla="*/ 10954061 w 13529165"/>
              <a:gd name="connsiteY15987" fmla="*/ 2441417 h 6208152"/>
              <a:gd name="connsiteX15988" fmla="*/ 10901817 w 13529165"/>
              <a:gd name="connsiteY15988" fmla="*/ 2440763 h 6208152"/>
              <a:gd name="connsiteX15989" fmla="*/ 10831677 w 13529165"/>
              <a:gd name="connsiteY15989" fmla="*/ 2432520 h 6208152"/>
              <a:gd name="connsiteX15990" fmla="*/ 10762070 w 13529165"/>
              <a:gd name="connsiteY15990" fmla="*/ 2438993 h 6208152"/>
              <a:gd name="connsiteX15991" fmla="*/ 10646470 w 13529165"/>
              <a:gd name="connsiteY15991" fmla="*/ 2441090 h 6208152"/>
              <a:gd name="connsiteX15992" fmla="*/ 10586319 w 13529165"/>
              <a:gd name="connsiteY15992" fmla="*/ 2439599 h 6208152"/>
              <a:gd name="connsiteX15993" fmla="*/ 10579695 w 13529165"/>
              <a:gd name="connsiteY15993" fmla="*/ 2439366 h 6208152"/>
              <a:gd name="connsiteX15994" fmla="*/ 10541767 w 13529165"/>
              <a:gd name="connsiteY15994" fmla="*/ 2442378 h 6208152"/>
              <a:gd name="connsiteX15995" fmla="*/ 10517247 w 13529165"/>
              <a:gd name="connsiteY15995" fmla="*/ 2444429 h 6208152"/>
              <a:gd name="connsiteX15996" fmla="*/ 10499085 w 13529165"/>
              <a:gd name="connsiteY15996" fmla="*/ 2439584 h 6208152"/>
              <a:gd name="connsiteX15997" fmla="*/ 10498444 w 13529165"/>
              <a:gd name="connsiteY15997" fmla="*/ 2438854 h 6208152"/>
              <a:gd name="connsiteX15998" fmla="*/ 10468689 w 13529165"/>
              <a:gd name="connsiteY15998" fmla="*/ 2445452 h 6208152"/>
              <a:gd name="connsiteX15999" fmla="*/ 10427930 w 13529165"/>
              <a:gd name="connsiteY15999" fmla="*/ 2435469 h 6208152"/>
              <a:gd name="connsiteX16000" fmla="*/ 10414948 w 13529165"/>
              <a:gd name="connsiteY16000" fmla="*/ 2430827 h 6208152"/>
              <a:gd name="connsiteX16001" fmla="*/ 10412705 w 13529165"/>
              <a:gd name="connsiteY16001" fmla="*/ 2431090 h 6208152"/>
              <a:gd name="connsiteX16002" fmla="*/ 10403730 w 13529165"/>
              <a:gd name="connsiteY16002" fmla="*/ 2432706 h 6208152"/>
              <a:gd name="connsiteX16003" fmla="*/ 10382683 w 13529165"/>
              <a:gd name="connsiteY16003" fmla="*/ 2414091 h 6208152"/>
              <a:gd name="connsiteX16004" fmla="*/ 10374884 w 13529165"/>
              <a:gd name="connsiteY16004" fmla="*/ 2279325 h 6208152"/>
              <a:gd name="connsiteX16005" fmla="*/ 10379264 w 13529165"/>
              <a:gd name="connsiteY16005" fmla="*/ 2149403 h 6208152"/>
              <a:gd name="connsiteX16006" fmla="*/ 10380867 w 13529165"/>
              <a:gd name="connsiteY16006" fmla="*/ 2147135 h 6208152"/>
              <a:gd name="connsiteX16007" fmla="*/ 10380653 w 13529165"/>
              <a:gd name="connsiteY16007" fmla="*/ 2145909 h 6208152"/>
              <a:gd name="connsiteX16008" fmla="*/ 10375738 w 13529165"/>
              <a:gd name="connsiteY16008" fmla="*/ 2118955 h 6208152"/>
              <a:gd name="connsiteX16009" fmla="*/ 10814208 w 13529165"/>
              <a:gd name="connsiteY16009" fmla="*/ 2118955 h 6208152"/>
              <a:gd name="connsiteX16010" fmla="*/ 11117366 w 13529165"/>
              <a:gd name="connsiteY16010" fmla="*/ 2120446 h 6208152"/>
              <a:gd name="connsiteX16011" fmla="*/ 11253533 w 13529165"/>
              <a:gd name="connsiteY16011" fmla="*/ 2125850 h 6208152"/>
              <a:gd name="connsiteX16012" fmla="*/ 11263843 w 13529165"/>
              <a:gd name="connsiteY16012" fmla="*/ 2160099 h 6208152"/>
              <a:gd name="connsiteX16013" fmla="*/ 11277251 w 13529165"/>
              <a:gd name="connsiteY16013" fmla="*/ 2143068 h 6208152"/>
              <a:gd name="connsiteX16014" fmla="*/ 11285531 w 13529165"/>
              <a:gd name="connsiteY16014" fmla="*/ 2140831 h 6208152"/>
              <a:gd name="connsiteX16015" fmla="*/ 11283341 w 13529165"/>
              <a:gd name="connsiteY16015" fmla="*/ 2137245 h 6208152"/>
              <a:gd name="connsiteX16016" fmla="*/ 11280617 w 13529165"/>
              <a:gd name="connsiteY16016" fmla="*/ 2130865 h 6208152"/>
              <a:gd name="connsiteX16017" fmla="*/ 11285478 w 13529165"/>
              <a:gd name="connsiteY16017" fmla="*/ 2125710 h 6208152"/>
              <a:gd name="connsiteX16018" fmla="*/ 11447554 w 13529165"/>
              <a:gd name="connsiteY16018" fmla="*/ 2115493 h 6208152"/>
              <a:gd name="connsiteX16019" fmla="*/ 10301310 w 13529165"/>
              <a:gd name="connsiteY16019" fmla="*/ 2115493 h 6208152"/>
              <a:gd name="connsiteX16020" fmla="*/ 10365238 w 13529165"/>
              <a:gd name="connsiteY16020" fmla="*/ 2123500 h 6208152"/>
              <a:gd name="connsiteX16021" fmla="*/ 10367812 w 13529165"/>
              <a:gd name="connsiteY16021" fmla="*/ 2136150 h 6208152"/>
              <a:gd name="connsiteX16022" fmla="*/ 10364714 w 13529165"/>
              <a:gd name="connsiteY16022" fmla="*/ 2140808 h 6208152"/>
              <a:gd name="connsiteX16023" fmla="*/ 10364919 w 13529165"/>
              <a:gd name="connsiteY16023" fmla="*/ 2141065 h 6208152"/>
              <a:gd name="connsiteX16024" fmla="*/ 10372830 w 13529165"/>
              <a:gd name="connsiteY16024" fmla="*/ 2187920 h 6208152"/>
              <a:gd name="connsiteX16025" fmla="*/ 10369641 w 13529165"/>
              <a:gd name="connsiteY16025" fmla="*/ 2195122 h 6208152"/>
              <a:gd name="connsiteX16026" fmla="*/ 10374297 w 13529165"/>
              <a:gd name="connsiteY16026" fmla="*/ 2208948 h 6208152"/>
              <a:gd name="connsiteX16027" fmla="*/ 10361516 w 13529165"/>
              <a:gd name="connsiteY16027" fmla="*/ 2228449 h 6208152"/>
              <a:gd name="connsiteX16028" fmla="*/ 10346047 w 13529165"/>
              <a:gd name="connsiteY16028" fmla="*/ 2212556 h 6208152"/>
              <a:gd name="connsiteX16029" fmla="*/ 10347211 w 13529165"/>
              <a:gd name="connsiteY16029" fmla="*/ 2195136 h 6208152"/>
              <a:gd name="connsiteX16030" fmla="*/ 10350220 w 13529165"/>
              <a:gd name="connsiteY16030" fmla="*/ 2192036 h 6208152"/>
              <a:gd name="connsiteX16031" fmla="*/ 10345547 w 13529165"/>
              <a:gd name="connsiteY16031" fmla="*/ 2175547 h 6208152"/>
              <a:gd name="connsiteX16032" fmla="*/ 10343620 w 13529165"/>
              <a:gd name="connsiteY16032" fmla="*/ 2146336 h 6208152"/>
              <a:gd name="connsiteX16033" fmla="*/ 10284251 w 13529165"/>
              <a:gd name="connsiteY16033" fmla="*/ 2148763 h 6208152"/>
              <a:gd name="connsiteX16034" fmla="*/ 10260624 w 13529165"/>
              <a:gd name="connsiteY16034" fmla="*/ 2148956 h 6208152"/>
              <a:gd name="connsiteX16035" fmla="*/ 10200082 w 13529165"/>
              <a:gd name="connsiteY16035" fmla="*/ 2138712 h 6208152"/>
              <a:gd name="connsiteX16036" fmla="*/ 10202443 w 13529165"/>
              <a:gd name="connsiteY16036" fmla="*/ 2126454 h 6208152"/>
              <a:gd name="connsiteX16037" fmla="*/ 10301310 w 13529165"/>
              <a:gd name="connsiteY16037" fmla="*/ 2115493 h 6208152"/>
              <a:gd name="connsiteX16038" fmla="*/ 4660556 w 13529165"/>
              <a:gd name="connsiteY16038" fmla="*/ 2113885 h 6208152"/>
              <a:gd name="connsiteX16039" fmla="*/ 4659189 w 13529165"/>
              <a:gd name="connsiteY16039" fmla="*/ 2114989 h 6208152"/>
              <a:gd name="connsiteX16040" fmla="*/ 4657037 w 13529165"/>
              <a:gd name="connsiteY16040" fmla="*/ 2119169 h 6208152"/>
              <a:gd name="connsiteX16041" fmla="*/ 4659115 w 13529165"/>
              <a:gd name="connsiteY16041" fmla="*/ 2119030 h 6208152"/>
              <a:gd name="connsiteX16042" fmla="*/ 4663206 w 13529165"/>
              <a:gd name="connsiteY16042" fmla="*/ 2119148 h 6208152"/>
              <a:gd name="connsiteX16043" fmla="*/ 4660556 w 13529165"/>
              <a:gd name="connsiteY16043" fmla="*/ 2113885 h 6208152"/>
              <a:gd name="connsiteX16044" fmla="*/ 9129471 w 13529165"/>
              <a:gd name="connsiteY16044" fmla="*/ 2113858 h 6208152"/>
              <a:gd name="connsiteX16045" fmla="*/ 9128104 w 13529165"/>
              <a:gd name="connsiteY16045" fmla="*/ 2114961 h 6208152"/>
              <a:gd name="connsiteX16046" fmla="*/ 9125950 w 13529165"/>
              <a:gd name="connsiteY16046" fmla="*/ 2119144 h 6208152"/>
              <a:gd name="connsiteX16047" fmla="*/ 9128030 w 13529165"/>
              <a:gd name="connsiteY16047" fmla="*/ 2119002 h 6208152"/>
              <a:gd name="connsiteX16048" fmla="*/ 9132121 w 13529165"/>
              <a:gd name="connsiteY16048" fmla="*/ 2119118 h 6208152"/>
              <a:gd name="connsiteX16049" fmla="*/ 9129471 w 13529165"/>
              <a:gd name="connsiteY16049" fmla="*/ 2113858 h 6208152"/>
              <a:gd name="connsiteX16050" fmla="*/ 2284796 w 13529165"/>
              <a:gd name="connsiteY16050" fmla="*/ 2109635 h 6208152"/>
              <a:gd name="connsiteX16051" fmla="*/ 2282714 w 13529165"/>
              <a:gd name="connsiteY16051" fmla="*/ 2109782 h 6208152"/>
              <a:gd name="connsiteX16052" fmla="*/ 2278602 w 13529165"/>
              <a:gd name="connsiteY16052" fmla="*/ 2109667 h 6208152"/>
              <a:gd name="connsiteX16053" fmla="*/ 2281260 w 13529165"/>
              <a:gd name="connsiteY16053" fmla="*/ 2114967 h 6208152"/>
              <a:gd name="connsiteX16054" fmla="*/ 2282646 w 13529165"/>
              <a:gd name="connsiteY16054" fmla="*/ 2113845 h 6208152"/>
              <a:gd name="connsiteX16055" fmla="*/ 2284796 w 13529165"/>
              <a:gd name="connsiteY16055" fmla="*/ 2109635 h 6208152"/>
              <a:gd name="connsiteX16056" fmla="*/ 7839669 w 13529165"/>
              <a:gd name="connsiteY16056" fmla="*/ 2109617 h 6208152"/>
              <a:gd name="connsiteX16057" fmla="*/ 7837588 w 13529165"/>
              <a:gd name="connsiteY16057" fmla="*/ 2109761 h 6208152"/>
              <a:gd name="connsiteX16058" fmla="*/ 7833478 w 13529165"/>
              <a:gd name="connsiteY16058" fmla="*/ 2109648 h 6208152"/>
              <a:gd name="connsiteX16059" fmla="*/ 7836134 w 13529165"/>
              <a:gd name="connsiteY16059" fmla="*/ 2114953 h 6208152"/>
              <a:gd name="connsiteX16060" fmla="*/ 7837519 w 13529165"/>
              <a:gd name="connsiteY16060" fmla="*/ 2113826 h 6208152"/>
              <a:gd name="connsiteX16061" fmla="*/ 7839669 w 13529165"/>
              <a:gd name="connsiteY16061" fmla="*/ 2109617 h 6208152"/>
              <a:gd name="connsiteX16062" fmla="*/ 12308847 w 13529165"/>
              <a:gd name="connsiteY16062" fmla="*/ 2109593 h 6208152"/>
              <a:gd name="connsiteX16063" fmla="*/ 12306765 w 13529165"/>
              <a:gd name="connsiteY16063" fmla="*/ 2109740 h 6208152"/>
              <a:gd name="connsiteX16064" fmla="*/ 12302656 w 13529165"/>
              <a:gd name="connsiteY16064" fmla="*/ 2109625 h 6208152"/>
              <a:gd name="connsiteX16065" fmla="*/ 12305311 w 13529165"/>
              <a:gd name="connsiteY16065" fmla="*/ 2114930 h 6208152"/>
              <a:gd name="connsiteX16066" fmla="*/ 12306696 w 13529165"/>
              <a:gd name="connsiteY16066" fmla="*/ 2113802 h 6208152"/>
              <a:gd name="connsiteX16067" fmla="*/ 12308847 w 13529165"/>
              <a:gd name="connsiteY16067" fmla="*/ 2109593 h 6208152"/>
              <a:gd name="connsiteX16068" fmla="*/ 2110993 w 13529165"/>
              <a:gd name="connsiteY16068" fmla="*/ 2108531 h 6208152"/>
              <a:gd name="connsiteX16069" fmla="*/ 2130391 w 13529165"/>
              <a:gd name="connsiteY16069" fmla="*/ 2124726 h 6208152"/>
              <a:gd name="connsiteX16070" fmla="*/ 2114562 w 13529165"/>
              <a:gd name="connsiteY16070" fmla="*/ 2140929 h 6208152"/>
              <a:gd name="connsiteX16071" fmla="*/ 2096617 w 13529165"/>
              <a:gd name="connsiteY16071" fmla="*/ 2129960 h 6208152"/>
              <a:gd name="connsiteX16072" fmla="*/ 2096244 w 13529165"/>
              <a:gd name="connsiteY16072" fmla="*/ 2116014 h 6208152"/>
              <a:gd name="connsiteX16073" fmla="*/ 2110993 w 13529165"/>
              <a:gd name="connsiteY16073" fmla="*/ 2108531 h 6208152"/>
              <a:gd name="connsiteX16074" fmla="*/ 2002459 w 13529165"/>
              <a:gd name="connsiteY16074" fmla="*/ 2108531 h 6208152"/>
              <a:gd name="connsiteX16075" fmla="*/ 2012922 w 13529165"/>
              <a:gd name="connsiteY16075" fmla="*/ 2113437 h 6208152"/>
              <a:gd name="connsiteX16076" fmla="*/ 2030189 w 13529165"/>
              <a:gd name="connsiteY16076" fmla="*/ 2108619 h 6208152"/>
              <a:gd name="connsiteX16077" fmla="*/ 2049320 w 13529165"/>
              <a:gd name="connsiteY16077" fmla="*/ 2117342 h 6208152"/>
              <a:gd name="connsiteX16078" fmla="*/ 2040601 w 13529165"/>
              <a:gd name="connsiteY16078" fmla="*/ 2133235 h 6208152"/>
              <a:gd name="connsiteX16079" fmla="*/ 2014196 w 13529165"/>
              <a:gd name="connsiteY16079" fmla="*/ 2138601 h 6208152"/>
              <a:gd name="connsiteX16080" fmla="*/ 2006049 w 13529165"/>
              <a:gd name="connsiteY16080" fmla="*/ 2140929 h 6208152"/>
              <a:gd name="connsiteX16081" fmla="*/ 1989424 w 13529165"/>
              <a:gd name="connsiteY16081" fmla="*/ 2124726 h 6208152"/>
              <a:gd name="connsiteX16082" fmla="*/ 2002459 w 13529165"/>
              <a:gd name="connsiteY16082" fmla="*/ 2108531 h 6208152"/>
              <a:gd name="connsiteX16083" fmla="*/ 1699069 w 13529165"/>
              <a:gd name="connsiteY16083" fmla="*/ 2108531 h 6208152"/>
              <a:gd name="connsiteX16084" fmla="*/ 1739181 w 13529165"/>
              <a:gd name="connsiteY16084" fmla="*/ 2118133 h 6208152"/>
              <a:gd name="connsiteX16085" fmla="*/ 1739282 w 13529165"/>
              <a:gd name="connsiteY16085" fmla="*/ 2129301 h 6208152"/>
              <a:gd name="connsiteX16086" fmla="*/ 1701741 w 13529165"/>
              <a:gd name="connsiteY16086" fmla="*/ 2138306 h 6208152"/>
              <a:gd name="connsiteX16087" fmla="*/ 1660178 w 13529165"/>
              <a:gd name="connsiteY16087" fmla="*/ 2123417 h 6208152"/>
              <a:gd name="connsiteX16088" fmla="*/ 1699069 w 13529165"/>
              <a:gd name="connsiteY16088" fmla="*/ 2108531 h 6208152"/>
              <a:gd name="connsiteX16089" fmla="*/ 4693548 w 13529165"/>
              <a:gd name="connsiteY16089" fmla="*/ 2108527 h 6208152"/>
              <a:gd name="connsiteX16090" fmla="*/ 4715982 w 13529165"/>
              <a:gd name="connsiteY16090" fmla="*/ 2117428 h 6208152"/>
              <a:gd name="connsiteX16091" fmla="*/ 4712568 w 13529165"/>
              <a:gd name="connsiteY16091" fmla="*/ 2131935 h 6208152"/>
              <a:gd name="connsiteX16092" fmla="*/ 4696759 w 13529165"/>
              <a:gd name="connsiteY16092" fmla="*/ 2138306 h 6208152"/>
              <a:gd name="connsiteX16093" fmla="*/ 4681121 w 13529165"/>
              <a:gd name="connsiteY16093" fmla="*/ 2134710 h 6208152"/>
              <a:gd name="connsiteX16094" fmla="*/ 4672633 w 13529165"/>
              <a:gd name="connsiteY16094" fmla="*/ 2130773 h 6208152"/>
              <a:gd name="connsiteX16095" fmla="*/ 4651614 w 13529165"/>
              <a:gd name="connsiteY16095" fmla="*/ 2132240 h 6208152"/>
              <a:gd name="connsiteX16096" fmla="*/ 4642687 w 13529165"/>
              <a:gd name="connsiteY16096" fmla="*/ 2118734 h 6208152"/>
              <a:gd name="connsiteX16097" fmla="*/ 4658676 w 13529165"/>
              <a:gd name="connsiteY16097" fmla="*/ 2108657 h 6208152"/>
              <a:gd name="connsiteX16098" fmla="*/ 4671317 w 13529165"/>
              <a:gd name="connsiteY16098" fmla="*/ 2110839 h 6208152"/>
              <a:gd name="connsiteX16099" fmla="*/ 4690882 w 13529165"/>
              <a:gd name="connsiteY16099" fmla="*/ 2108557 h 6208152"/>
              <a:gd name="connsiteX16100" fmla="*/ 7665863 w 13529165"/>
              <a:gd name="connsiteY16100" fmla="*/ 2108512 h 6208152"/>
              <a:gd name="connsiteX16101" fmla="*/ 7685260 w 13529165"/>
              <a:gd name="connsiteY16101" fmla="*/ 2124709 h 6208152"/>
              <a:gd name="connsiteX16102" fmla="*/ 7669432 w 13529165"/>
              <a:gd name="connsiteY16102" fmla="*/ 2140913 h 6208152"/>
              <a:gd name="connsiteX16103" fmla="*/ 7651483 w 13529165"/>
              <a:gd name="connsiteY16103" fmla="*/ 2129940 h 6208152"/>
              <a:gd name="connsiteX16104" fmla="*/ 7651112 w 13529165"/>
              <a:gd name="connsiteY16104" fmla="*/ 2115993 h 6208152"/>
              <a:gd name="connsiteX16105" fmla="*/ 7665863 w 13529165"/>
              <a:gd name="connsiteY16105" fmla="*/ 2108512 h 6208152"/>
              <a:gd name="connsiteX16106" fmla="*/ 7557319 w 13529165"/>
              <a:gd name="connsiteY16106" fmla="*/ 2108512 h 6208152"/>
              <a:gd name="connsiteX16107" fmla="*/ 7567782 w 13529165"/>
              <a:gd name="connsiteY16107" fmla="*/ 2113418 h 6208152"/>
              <a:gd name="connsiteX16108" fmla="*/ 7585049 w 13529165"/>
              <a:gd name="connsiteY16108" fmla="*/ 2108602 h 6208152"/>
              <a:gd name="connsiteX16109" fmla="*/ 7604179 w 13529165"/>
              <a:gd name="connsiteY16109" fmla="*/ 2117326 h 6208152"/>
              <a:gd name="connsiteX16110" fmla="*/ 7595460 w 13529165"/>
              <a:gd name="connsiteY16110" fmla="*/ 2133216 h 6208152"/>
              <a:gd name="connsiteX16111" fmla="*/ 7569058 w 13529165"/>
              <a:gd name="connsiteY16111" fmla="*/ 2138576 h 6208152"/>
              <a:gd name="connsiteX16112" fmla="*/ 7560912 w 13529165"/>
              <a:gd name="connsiteY16112" fmla="*/ 2140909 h 6208152"/>
              <a:gd name="connsiteX16113" fmla="*/ 7544284 w 13529165"/>
              <a:gd name="connsiteY16113" fmla="*/ 2124705 h 6208152"/>
              <a:gd name="connsiteX16114" fmla="*/ 7557319 w 13529165"/>
              <a:gd name="connsiteY16114" fmla="*/ 2108512 h 6208152"/>
              <a:gd name="connsiteX16115" fmla="*/ 7253942 w 13529165"/>
              <a:gd name="connsiteY16115" fmla="*/ 2108512 h 6208152"/>
              <a:gd name="connsiteX16116" fmla="*/ 7294053 w 13529165"/>
              <a:gd name="connsiteY16116" fmla="*/ 2118115 h 6208152"/>
              <a:gd name="connsiteX16117" fmla="*/ 7294155 w 13529165"/>
              <a:gd name="connsiteY16117" fmla="*/ 2129278 h 6208152"/>
              <a:gd name="connsiteX16118" fmla="*/ 7256614 w 13529165"/>
              <a:gd name="connsiteY16118" fmla="*/ 2138288 h 6208152"/>
              <a:gd name="connsiteX16119" fmla="*/ 7215050 w 13529165"/>
              <a:gd name="connsiteY16119" fmla="*/ 2123399 h 6208152"/>
              <a:gd name="connsiteX16120" fmla="*/ 7253942 w 13529165"/>
              <a:gd name="connsiteY16120" fmla="*/ 2108512 h 6208152"/>
              <a:gd name="connsiteX16121" fmla="*/ 9162471 w 13529165"/>
              <a:gd name="connsiteY16121" fmla="*/ 2108500 h 6208152"/>
              <a:gd name="connsiteX16122" fmla="*/ 9184910 w 13529165"/>
              <a:gd name="connsiteY16122" fmla="*/ 2117405 h 6208152"/>
              <a:gd name="connsiteX16123" fmla="*/ 9181496 w 13529165"/>
              <a:gd name="connsiteY16123" fmla="*/ 2131907 h 6208152"/>
              <a:gd name="connsiteX16124" fmla="*/ 9165684 w 13529165"/>
              <a:gd name="connsiteY16124" fmla="*/ 2138275 h 6208152"/>
              <a:gd name="connsiteX16125" fmla="*/ 9150041 w 13529165"/>
              <a:gd name="connsiteY16125" fmla="*/ 2134681 h 6208152"/>
              <a:gd name="connsiteX16126" fmla="*/ 9141550 w 13529165"/>
              <a:gd name="connsiteY16126" fmla="*/ 2130743 h 6208152"/>
              <a:gd name="connsiteX16127" fmla="*/ 9120524 w 13529165"/>
              <a:gd name="connsiteY16127" fmla="*/ 2132209 h 6208152"/>
              <a:gd name="connsiteX16128" fmla="*/ 9111594 w 13529165"/>
              <a:gd name="connsiteY16128" fmla="*/ 2118711 h 6208152"/>
              <a:gd name="connsiteX16129" fmla="*/ 9127591 w 13529165"/>
              <a:gd name="connsiteY16129" fmla="*/ 2108629 h 6208152"/>
              <a:gd name="connsiteX16130" fmla="*/ 9140236 w 13529165"/>
              <a:gd name="connsiteY16130" fmla="*/ 2110811 h 6208152"/>
              <a:gd name="connsiteX16131" fmla="*/ 9159804 w 13529165"/>
              <a:gd name="connsiteY16131" fmla="*/ 2108528 h 6208152"/>
              <a:gd name="connsiteX16132" fmla="*/ 12135041 w 13529165"/>
              <a:gd name="connsiteY16132" fmla="*/ 2108489 h 6208152"/>
              <a:gd name="connsiteX16133" fmla="*/ 12154438 w 13529165"/>
              <a:gd name="connsiteY16133" fmla="*/ 2124684 h 6208152"/>
              <a:gd name="connsiteX16134" fmla="*/ 12138610 w 13529165"/>
              <a:gd name="connsiteY16134" fmla="*/ 2140887 h 6208152"/>
              <a:gd name="connsiteX16135" fmla="*/ 12120661 w 13529165"/>
              <a:gd name="connsiteY16135" fmla="*/ 2129914 h 6208152"/>
              <a:gd name="connsiteX16136" fmla="*/ 12120289 w 13529165"/>
              <a:gd name="connsiteY16136" fmla="*/ 2115969 h 6208152"/>
              <a:gd name="connsiteX16137" fmla="*/ 12135041 w 13529165"/>
              <a:gd name="connsiteY16137" fmla="*/ 2108489 h 6208152"/>
              <a:gd name="connsiteX16138" fmla="*/ 12026497 w 13529165"/>
              <a:gd name="connsiteY16138" fmla="*/ 2108489 h 6208152"/>
              <a:gd name="connsiteX16139" fmla="*/ 12036960 w 13529165"/>
              <a:gd name="connsiteY16139" fmla="*/ 2113395 h 6208152"/>
              <a:gd name="connsiteX16140" fmla="*/ 12054227 w 13529165"/>
              <a:gd name="connsiteY16140" fmla="*/ 2108578 h 6208152"/>
              <a:gd name="connsiteX16141" fmla="*/ 12073356 w 13529165"/>
              <a:gd name="connsiteY16141" fmla="*/ 2117305 h 6208152"/>
              <a:gd name="connsiteX16142" fmla="*/ 12064638 w 13529165"/>
              <a:gd name="connsiteY16142" fmla="*/ 2133194 h 6208152"/>
              <a:gd name="connsiteX16143" fmla="*/ 12038236 w 13529165"/>
              <a:gd name="connsiteY16143" fmla="*/ 2138548 h 6208152"/>
              <a:gd name="connsiteX16144" fmla="*/ 12030090 w 13529165"/>
              <a:gd name="connsiteY16144" fmla="*/ 2140887 h 6208152"/>
              <a:gd name="connsiteX16145" fmla="*/ 12013462 w 13529165"/>
              <a:gd name="connsiteY16145" fmla="*/ 2124683 h 6208152"/>
              <a:gd name="connsiteX16146" fmla="*/ 12026497 w 13529165"/>
              <a:gd name="connsiteY16146" fmla="*/ 2108489 h 6208152"/>
              <a:gd name="connsiteX16147" fmla="*/ 11723542 w 13529165"/>
              <a:gd name="connsiteY16147" fmla="*/ 2108489 h 6208152"/>
              <a:gd name="connsiteX16148" fmla="*/ 11764090 w 13529165"/>
              <a:gd name="connsiteY16148" fmla="*/ 2118096 h 6208152"/>
              <a:gd name="connsiteX16149" fmla="*/ 11764193 w 13529165"/>
              <a:gd name="connsiteY16149" fmla="*/ 2129255 h 6208152"/>
              <a:gd name="connsiteX16150" fmla="*/ 11726244 w 13529165"/>
              <a:gd name="connsiteY16150" fmla="*/ 2138259 h 6208152"/>
              <a:gd name="connsiteX16151" fmla="*/ 11684228 w 13529165"/>
              <a:gd name="connsiteY16151" fmla="*/ 2123375 h 6208152"/>
              <a:gd name="connsiteX16152" fmla="*/ 11723542 w 13529165"/>
              <a:gd name="connsiteY16152" fmla="*/ 2108489 h 6208152"/>
              <a:gd name="connsiteX16153" fmla="*/ 4433377 w 13529165"/>
              <a:gd name="connsiteY16153" fmla="*/ 2107654 h 6208152"/>
              <a:gd name="connsiteX16154" fmla="*/ 4440001 w 13529165"/>
              <a:gd name="connsiteY16154" fmla="*/ 2107769 h 6208152"/>
              <a:gd name="connsiteX16155" fmla="*/ 4477639 w 13529165"/>
              <a:gd name="connsiteY16155" fmla="*/ 2113188 h 6208152"/>
              <a:gd name="connsiteX16156" fmla="*/ 4492669 w 13529165"/>
              <a:gd name="connsiteY16156" fmla="*/ 2127977 h 6208152"/>
              <a:gd name="connsiteX16157" fmla="*/ 4465966 w 13529165"/>
              <a:gd name="connsiteY16157" fmla="*/ 2138306 h 6208152"/>
              <a:gd name="connsiteX16158" fmla="*/ 4465083 w 13529165"/>
              <a:gd name="connsiteY16158" fmla="*/ 2138306 h 6208152"/>
              <a:gd name="connsiteX16159" fmla="*/ 4426724 w 13529165"/>
              <a:gd name="connsiteY16159" fmla="*/ 2132416 h 6208152"/>
              <a:gd name="connsiteX16160" fmla="*/ 4415157 w 13529165"/>
              <a:gd name="connsiteY16160" fmla="*/ 2117092 h 6208152"/>
              <a:gd name="connsiteX16161" fmla="*/ 4433377 w 13529165"/>
              <a:gd name="connsiteY16161" fmla="*/ 2107654 h 6208152"/>
              <a:gd name="connsiteX16162" fmla="*/ 4361027 w 13529165"/>
              <a:gd name="connsiteY16162" fmla="*/ 2107654 h 6208152"/>
              <a:gd name="connsiteX16163" fmla="*/ 4394718 w 13529165"/>
              <a:gd name="connsiteY16163" fmla="*/ 2118462 h 6208152"/>
              <a:gd name="connsiteX16164" fmla="*/ 4381216 w 13529165"/>
              <a:gd name="connsiteY16164" fmla="*/ 2130263 h 6208152"/>
              <a:gd name="connsiteX16165" fmla="*/ 4340856 w 13529165"/>
              <a:gd name="connsiteY16165" fmla="*/ 2130263 h 6208152"/>
              <a:gd name="connsiteX16166" fmla="*/ 4327351 w 13529165"/>
              <a:gd name="connsiteY16166" fmla="*/ 2118462 h 6208152"/>
              <a:gd name="connsiteX16167" fmla="*/ 4361027 w 13529165"/>
              <a:gd name="connsiteY16167" fmla="*/ 2107654 h 6208152"/>
              <a:gd name="connsiteX16168" fmla="*/ 8902199 w 13529165"/>
              <a:gd name="connsiteY16168" fmla="*/ 2107625 h 6208152"/>
              <a:gd name="connsiteX16169" fmla="*/ 8908826 w 13529165"/>
              <a:gd name="connsiteY16169" fmla="*/ 2107742 h 6208152"/>
              <a:gd name="connsiteX16170" fmla="*/ 8946473 w 13529165"/>
              <a:gd name="connsiteY16170" fmla="*/ 2113162 h 6208152"/>
              <a:gd name="connsiteX16171" fmla="*/ 8961509 w 13529165"/>
              <a:gd name="connsiteY16171" fmla="*/ 2127948 h 6208152"/>
              <a:gd name="connsiteX16172" fmla="*/ 8934800 w 13529165"/>
              <a:gd name="connsiteY16172" fmla="*/ 2138275 h 6208152"/>
              <a:gd name="connsiteX16173" fmla="*/ 8933916 w 13529165"/>
              <a:gd name="connsiteY16173" fmla="*/ 2138275 h 6208152"/>
              <a:gd name="connsiteX16174" fmla="*/ 8895546 w 13529165"/>
              <a:gd name="connsiteY16174" fmla="*/ 2132390 h 6208152"/>
              <a:gd name="connsiteX16175" fmla="*/ 8883975 w 13529165"/>
              <a:gd name="connsiteY16175" fmla="*/ 2117070 h 6208152"/>
              <a:gd name="connsiteX16176" fmla="*/ 8902199 w 13529165"/>
              <a:gd name="connsiteY16176" fmla="*/ 2107625 h 6208152"/>
              <a:gd name="connsiteX16177" fmla="*/ 8829834 w 13529165"/>
              <a:gd name="connsiteY16177" fmla="*/ 2107625 h 6208152"/>
              <a:gd name="connsiteX16178" fmla="*/ 8863529 w 13529165"/>
              <a:gd name="connsiteY16178" fmla="*/ 2118440 h 6208152"/>
              <a:gd name="connsiteX16179" fmla="*/ 8850025 w 13529165"/>
              <a:gd name="connsiteY16179" fmla="*/ 2130235 h 6208152"/>
              <a:gd name="connsiteX16180" fmla="*/ 8809659 w 13529165"/>
              <a:gd name="connsiteY16180" fmla="*/ 2130235 h 6208152"/>
              <a:gd name="connsiteX16181" fmla="*/ 8796149 w 13529165"/>
              <a:gd name="connsiteY16181" fmla="*/ 2118440 h 6208152"/>
              <a:gd name="connsiteX16182" fmla="*/ 8829834 w 13529165"/>
              <a:gd name="connsiteY16182" fmla="*/ 2107625 h 6208152"/>
              <a:gd name="connsiteX16183" fmla="*/ 4807991 w 13529165"/>
              <a:gd name="connsiteY16183" fmla="*/ 2103262 h 6208152"/>
              <a:gd name="connsiteX16184" fmla="*/ 4822359 w 13529165"/>
              <a:gd name="connsiteY16184" fmla="*/ 2104649 h 6208152"/>
              <a:gd name="connsiteX16185" fmla="*/ 5075392 w 13529165"/>
              <a:gd name="connsiteY16185" fmla="*/ 2112003 h 6208152"/>
              <a:gd name="connsiteX16186" fmla="*/ 5355287 w 13529165"/>
              <a:gd name="connsiteY16186" fmla="*/ 2118211 h 6208152"/>
              <a:gd name="connsiteX16187" fmla="*/ 5464053 w 13529165"/>
              <a:gd name="connsiteY16187" fmla="*/ 2120029 h 6208152"/>
              <a:gd name="connsiteX16188" fmla="*/ 5553547 w 13529165"/>
              <a:gd name="connsiteY16188" fmla="*/ 2128983 h 6208152"/>
              <a:gd name="connsiteX16189" fmla="*/ 5556367 w 13529165"/>
              <a:gd name="connsiteY16189" fmla="*/ 2135926 h 6208152"/>
              <a:gd name="connsiteX16190" fmla="*/ 5556387 w 13529165"/>
              <a:gd name="connsiteY16190" fmla="*/ 2135851 h 6208152"/>
              <a:gd name="connsiteX16191" fmla="*/ 5641825 w 13529165"/>
              <a:gd name="connsiteY16191" fmla="*/ 2122553 h 6208152"/>
              <a:gd name="connsiteX16192" fmla="*/ 5651118 w 13529165"/>
              <a:gd name="connsiteY16192" fmla="*/ 2122516 h 6208152"/>
              <a:gd name="connsiteX16193" fmla="*/ 5720273 w 13529165"/>
              <a:gd name="connsiteY16193" fmla="*/ 2132935 h 6208152"/>
              <a:gd name="connsiteX16194" fmla="*/ 5722989 w 13529165"/>
              <a:gd name="connsiteY16194" fmla="*/ 2139202 h 6208152"/>
              <a:gd name="connsiteX16195" fmla="*/ 5718008 w 13529165"/>
              <a:gd name="connsiteY16195" fmla="*/ 2144748 h 6208152"/>
              <a:gd name="connsiteX16196" fmla="*/ 5625059 w 13529165"/>
              <a:gd name="connsiteY16196" fmla="*/ 2154043 h 6208152"/>
              <a:gd name="connsiteX16197" fmla="*/ 5558014 w 13529165"/>
              <a:gd name="connsiteY16197" fmla="*/ 2145617 h 6208152"/>
              <a:gd name="connsiteX16198" fmla="*/ 5555048 w 13529165"/>
              <a:gd name="connsiteY16198" fmla="*/ 2141626 h 6208152"/>
              <a:gd name="connsiteX16199" fmla="*/ 5547603 w 13529165"/>
              <a:gd name="connsiteY16199" fmla="*/ 2150507 h 6208152"/>
              <a:gd name="connsiteX16200" fmla="*/ 5525261 w 13529165"/>
              <a:gd name="connsiteY16200" fmla="*/ 2153646 h 6208152"/>
              <a:gd name="connsiteX16201" fmla="*/ 5464570 w 13529165"/>
              <a:gd name="connsiteY16201" fmla="*/ 2155169 h 6208152"/>
              <a:gd name="connsiteX16202" fmla="*/ 5295989 w 13529165"/>
              <a:gd name="connsiteY16202" fmla="*/ 2150181 h 6208152"/>
              <a:gd name="connsiteX16203" fmla="*/ 4778980 w 13529165"/>
              <a:gd name="connsiteY16203" fmla="*/ 2138811 h 6208152"/>
              <a:gd name="connsiteX16204" fmla="*/ 4752514 w 13529165"/>
              <a:gd name="connsiteY16204" fmla="*/ 2139113 h 6208152"/>
              <a:gd name="connsiteX16205" fmla="*/ 4743520 w 13529165"/>
              <a:gd name="connsiteY16205" fmla="*/ 2155734 h 6208152"/>
              <a:gd name="connsiteX16206" fmla="*/ 4707265 w 13529165"/>
              <a:gd name="connsiteY16206" fmla="*/ 2239570 h 6208152"/>
              <a:gd name="connsiteX16207" fmla="*/ 4711564 w 13529165"/>
              <a:gd name="connsiteY16207" fmla="*/ 2238680 h 6208152"/>
              <a:gd name="connsiteX16208" fmla="*/ 4723702 w 13529165"/>
              <a:gd name="connsiteY16208" fmla="*/ 2258535 h 6208152"/>
              <a:gd name="connsiteX16209" fmla="*/ 4711564 w 13529165"/>
              <a:gd name="connsiteY16209" fmla="*/ 2278379 h 6208152"/>
              <a:gd name="connsiteX16210" fmla="*/ 4700460 w 13529165"/>
              <a:gd name="connsiteY16210" fmla="*/ 2269898 h 6208152"/>
              <a:gd name="connsiteX16211" fmla="*/ 4700460 w 13529165"/>
              <a:gd name="connsiteY16211" fmla="*/ 2247162 h 6208152"/>
              <a:gd name="connsiteX16212" fmla="*/ 4704082 w 13529165"/>
              <a:gd name="connsiteY16212" fmla="*/ 2241607 h 6208152"/>
              <a:gd name="connsiteX16213" fmla="*/ 4719005 w 13529165"/>
              <a:gd name="connsiteY16213" fmla="*/ 2144709 h 6208152"/>
              <a:gd name="connsiteX16214" fmla="*/ 4726567 w 13529165"/>
              <a:gd name="connsiteY16214" fmla="*/ 2113471 h 6208152"/>
              <a:gd name="connsiteX16215" fmla="*/ 4807991 w 13529165"/>
              <a:gd name="connsiteY16215" fmla="*/ 2103262 h 6208152"/>
              <a:gd name="connsiteX16216" fmla="*/ 9276944 w 13529165"/>
              <a:gd name="connsiteY16216" fmla="*/ 2103236 h 6208152"/>
              <a:gd name="connsiteX16217" fmla="*/ 9291314 w 13529165"/>
              <a:gd name="connsiteY16217" fmla="*/ 2104623 h 6208152"/>
              <a:gd name="connsiteX16218" fmla="*/ 9544449 w 13529165"/>
              <a:gd name="connsiteY16218" fmla="*/ 2111977 h 6208152"/>
              <a:gd name="connsiteX16219" fmla="*/ 9824413 w 13529165"/>
              <a:gd name="connsiteY16219" fmla="*/ 2118187 h 6208152"/>
              <a:gd name="connsiteX16220" fmla="*/ 9933207 w 13529165"/>
              <a:gd name="connsiteY16220" fmla="*/ 2120003 h 6208152"/>
              <a:gd name="connsiteX16221" fmla="*/ 10008348 w 13529165"/>
              <a:gd name="connsiteY16221" fmla="*/ 2123431 h 6208152"/>
              <a:gd name="connsiteX16222" fmla="*/ 10025135 w 13529165"/>
              <a:gd name="connsiteY16222" fmla="*/ 2137395 h 6208152"/>
              <a:gd name="connsiteX16223" fmla="*/ 10025565 w 13529165"/>
              <a:gd name="connsiteY16223" fmla="*/ 2135828 h 6208152"/>
              <a:gd name="connsiteX16224" fmla="*/ 10111002 w 13529165"/>
              <a:gd name="connsiteY16224" fmla="*/ 2122535 h 6208152"/>
              <a:gd name="connsiteX16225" fmla="*/ 10120296 w 13529165"/>
              <a:gd name="connsiteY16225" fmla="*/ 2122498 h 6208152"/>
              <a:gd name="connsiteX16226" fmla="*/ 10189451 w 13529165"/>
              <a:gd name="connsiteY16226" fmla="*/ 2132916 h 6208152"/>
              <a:gd name="connsiteX16227" fmla="*/ 10192167 w 13529165"/>
              <a:gd name="connsiteY16227" fmla="*/ 2139179 h 6208152"/>
              <a:gd name="connsiteX16228" fmla="*/ 10187186 w 13529165"/>
              <a:gd name="connsiteY16228" fmla="*/ 2144725 h 6208152"/>
              <a:gd name="connsiteX16229" fmla="*/ 10094237 w 13529165"/>
              <a:gd name="connsiteY16229" fmla="*/ 2154019 h 6208152"/>
              <a:gd name="connsiteX16230" fmla="*/ 10027191 w 13529165"/>
              <a:gd name="connsiteY16230" fmla="*/ 2145595 h 6208152"/>
              <a:gd name="connsiteX16231" fmla="*/ 10024221 w 13529165"/>
              <a:gd name="connsiteY16231" fmla="*/ 2141599 h 6208152"/>
              <a:gd name="connsiteX16232" fmla="*/ 10016777 w 13529165"/>
              <a:gd name="connsiteY16232" fmla="*/ 2150472 h 6208152"/>
              <a:gd name="connsiteX16233" fmla="*/ 9994430 w 13529165"/>
              <a:gd name="connsiteY16233" fmla="*/ 2153609 h 6208152"/>
              <a:gd name="connsiteX16234" fmla="*/ 9933724 w 13529165"/>
              <a:gd name="connsiteY16234" fmla="*/ 2155134 h 6208152"/>
              <a:gd name="connsiteX16235" fmla="*/ 9765100 w 13529165"/>
              <a:gd name="connsiteY16235" fmla="*/ 2150147 h 6208152"/>
              <a:gd name="connsiteX16236" fmla="*/ 9247924 w 13529165"/>
              <a:gd name="connsiteY16236" fmla="*/ 2138781 h 6208152"/>
              <a:gd name="connsiteX16237" fmla="*/ 9221452 w 13529165"/>
              <a:gd name="connsiteY16237" fmla="*/ 2139083 h 6208152"/>
              <a:gd name="connsiteX16238" fmla="*/ 9212456 w 13529165"/>
              <a:gd name="connsiteY16238" fmla="*/ 2155702 h 6208152"/>
              <a:gd name="connsiteX16239" fmla="*/ 9176192 w 13529165"/>
              <a:gd name="connsiteY16239" fmla="*/ 2239556 h 6208152"/>
              <a:gd name="connsiteX16240" fmla="*/ 9180491 w 13529165"/>
              <a:gd name="connsiteY16240" fmla="*/ 2238664 h 6208152"/>
              <a:gd name="connsiteX16241" fmla="*/ 9192632 w 13529165"/>
              <a:gd name="connsiteY16241" fmla="*/ 2258521 h 6208152"/>
              <a:gd name="connsiteX16242" fmla="*/ 9180491 w 13529165"/>
              <a:gd name="connsiteY16242" fmla="*/ 2278362 h 6208152"/>
              <a:gd name="connsiteX16243" fmla="*/ 9169385 w 13529165"/>
              <a:gd name="connsiteY16243" fmla="*/ 2269879 h 6208152"/>
              <a:gd name="connsiteX16244" fmla="*/ 9169385 w 13529165"/>
              <a:gd name="connsiteY16244" fmla="*/ 2247145 h 6208152"/>
              <a:gd name="connsiteX16245" fmla="*/ 9173007 w 13529165"/>
              <a:gd name="connsiteY16245" fmla="*/ 2241591 h 6208152"/>
              <a:gd name="connsiteX16246" fmla="*/ 9187935 w 13529165"/>
              <a:gd name="connsiteY16246" fmla="*/ 2144676 h 6208152"/>
              <a:gd name="connsiteX16247" fmla="*/ 9195498 w 13529165"/>
              <a:gd name="connsiteY16247" fmla="*/ 2113444 h 6208152"/>
              <a:gd name="connsiteX16248" fmla="*/ 9276944 w 13529165"/>
              <a:gd name="connsiteY16248" fmla="*/ 2103236 h 6208152"/>
              <a:gd name="connsiteX16249" fmla="*/ 4553927 w 13529165"/>
              <a:gd name="connsiteY16249" fmla="*/ 2101517 h 6208152"/>
              <a:gd name="connsiteX16250" fmla="*/ 4593055 w 13529165"/>
              <a:gd name="connsiteY16250" fmla="*/ 2107169 h 6208152"/>
              <a:gd name="connsiteX16251" fmla="*/ 4604700 w 13529165"/>
              <a:gd name="connsiteY16251" fmla="*/ 2121002 h 6208152"/>
              <a:gd name="connsiteX16252" fmla="*/ 4578220 w 13529165"/>
              <a:gd name="connsiteY16252" fmla="*/ 2131304 h 6208152"/>
              <a:gd name="connsiteX16253" fmla="*/ 4568331 w 13529165"/>
              <a:gd name="connsiteY16253" fmla="*/ 2131191 h 6208152"/>
              <a:gd name="connsiteX16254" fmla="*/ 4526380 w 13529165"/>
              <a:gd name="connsiteY16254" fmla="*/ 2121330 h 6208152"/>
              <a:gd name="connsiteX16255" fmla="*/ 4523455 w 13529165"/>
              <a:gd name="connsiteY16255" fmla="*/ 2116173 h 6208152"/>
              <a:gd name="connsiteX16256" fmla="*/ 4526523 w 13529165"/>
              <a:gd name="connsiteY16256" fmla="*/ 2110408 h 6208152"/>
              <a:gd name="connsiteX16257" fmla="*/ 4553927 w 13529165"/>
              <a:gd name="connsiteY16257" fmla="*/ 2101517 h 6208152"/>
              <a:gd name="connsiteX16258" fmla="*/ 9022810 w 13529165"/>
              <a:gd name="connsiteY16258" fmla="*/ 2101494 h 6208152"/>
              <a:gd name="connsiteX16259" fmla="*/ 9061947 w 13529165"/>
              <a:gd name="connsiteY16259" fmla="*/ 2107141 h 6208152"/>
              <a:gd name="connsiteX16260" fmla="*/ 9073594 w 13529165"/>
              <a:gd name="connsiteY16260" fmla="*/ 2120975 h 6208152"/>
              <a:gd name="connsiteX16261" fmla="*/ 9047110 w 13529165"/>
              <a:gd name="connsiteY16261" fmla="*/ 2131265 h 6208152"/>
              <a:gd name="connsiteX16262" fmla="*/ 9037220 w 13529165"/>
              <a:gd name="connsiteY16262" fmla="*/ 2131162 h 6208152"/>
              <a:gd name="connsiteX16263" fmla="*/ 8995232 w 13529165"/>
              <a:gd name="connsiteY16263" fmla="*/ 2121303 h 6208152"/>
              <a:gd name="connsiteX16264" fmla="*/ 8992305 w 13529165"/>
              <a:gd name="connsiteY16264" fmla="*/ 2116146 h 6208152"/>
              <a:gd name="connsiteX16265" fmla="*/ 8995373 w 13529165"/>
              <a:gd name="connsiteY16265" fmla="*/ 2110378 h 6208152"/>
              <a:gd name="connsiteX16266" fmla="*/ 9022810 w 13529165"/>
              <a:gd name="connsiteY16266" fmla="*/ 2101494 h 6208152"/>
              <a:gd name="connsiteX16267" fmla="*/ 2281903 w 13529165"/>
              <a:gd name="connsiteY16267" fmla="*/ 2100625 h 6208152"/>
              <a:gd name="connsiteX16268" fmla="*/ 2278973 w 13529165"/>
              <a:gd name="connsiteY16268" fmla="*/ 2105087 h 6208152"/>
              <a:gd name="connsiteX16269" fmla="*/ 2284741 w 13529165"/>
              <a:gd name="connsiteY16269" fmla="*/ 2105686 h 6208152"/>
              <a:gd name="connsiteX16270" fmla="*/ 2284619 w 13529165"/>
              <a:gd name="connsiteY16270" fmla="*/ 2104935 h 6208152"/>
              <a:gd name="connsiteX16271" fmla="*/ 2281903 w 13529165"/>
              <a:gd name="connsiteY16271" fmla="*/ 2100625 h 6208152"/>
              <a:gd name="connsiteX16272" fmla="*/ 7836776 w 13529165"/>
              <a:gd name="connsiteY16272" fmla="*/ 2100619 h 6208152"/>
              <a:gd name="connsiteX16273" fmla="*/ 7833845 w 13529165"/>
              <a:gd name="connsiteY16273" fmla="*/ 2105067 h 6208152"/>
              <a:gd name="connsiteX16274" fmla="*/ 7839616 w 13529165"/>
              <a:gd name="connsiteY16274" fmla="*/ 2105668 h 6208152"/>
              <a:gd name="connsiteX16275" fmla="*/ 7839493 w 13529165"/>
              <a:gd name="connsiteY16275" fmla="*/ 2104920 h 6208152"/>
              <a:gd name="connsiteX16276" fmla="*/ 7836776 w 13529165"/>
              <a:gd name="connsiteY16276" fmla="*/ 2100619 h 6208152"/>
              <a:gd name="connsiteX16277" fmla="*/ 12305954 w 13529165"/>
              <a:gd name="connsiteY16277" fmla="*/ 2100594 h 6208152"/>
              <a:gd name="connsiteX16278" fmla="*/ 12303023 w 13529165"/>
              <a:gd name="connsiteY16278" fmla="*/ 2105046 h 6208152"/>
              <a:gd name="connsiteX16279" fmla="*/ 12308793 w 13529165"/>
              <a:gd name="connsiteY16279" fmla="*/ 2105646 h 6208152"/>
              <a:gd name="connsiteX16280" fmla="*/ 12308671 w 13529165"/>
              <a:gd name="connsiteY16280" fmla="*/ 2104899 h 6208152"/>
              <a:gd name="connsiteX16281" fmla="*/ 12305954 w 13529165"/>
              <a:gd name="connsiteY16281" fmla="*/ 2100594 h 6208152"/>
              <a:gd name="connsiteX16282" fmla="*/ 2290244 w 13529165"/>
              <a:gd name="connsiteY16282" fmla="*/ 2096436 h 6208152"/>
              <a:gd name="connsiteX16283" fmla="*/ 2299211 w 13529165"/>
              <a:gd name="connsiteY16283" fmla="*/ 2110066 h 6208152"/>
              <a:gd name="connsiteX16284" fmla="*/ 2283165 w 13529165"/>
              <a:gd name="connsiteY16284" fmla="*/ 2120254 h 6208152"/>
              <a:gd name="connsiteX16285" fmla="*/ 2266367 w 13529165"/>
              <a:gd name="connsiteY16285" fmla="*/ 2114534 h 6208152"/>
              <a:gd name="connsiteX16286" fmla="*/ 2266582 w 13529165"/>
              <a:gd name="connsiteY16286" fmla="*/ 2116892 h 6208152"/>
              <a:gd name="connsiteX16287" fmla="*/ 2244524 w 13529165"/>
              <a:gd name="connsiteY16287" fmla="*/ 2132879 h 6208152"/>
              <a:gd name="connsiteX16288" fmla="*/ 2223595 w 13529165"/>
              <a:gd name="connsiteY16288" fmla="*/ 2125223 h 6208152"/>
              <a:gd name="connsiteX16289" fmla="*/ 2188798 w 13529165"/>
              <a:gd name="connsiteY16289" fmla="*/ 2134956 h 6208152"/>
              <a:gd name="connsiteX16290" fmla="*/ 2176105 w 13529165"/>
              <a:gd name="connsiteY16290" fmla="*/ 2131975 h 6208152"/>
              <a:gd name="connsiteX16291" fmla="*/ 2172553 w 13529165"/>
              <a:gd name="connsiteY16291" fmla="*/ 2136406 h 6208152"/>
              <a:gd name="connsiteX16292" fmla="*/ 2167984 w 13529165"/>
              <a:gd name="connsiteY16292" fmla="*/ 2205124 h 6208152"/>
              <a:gd name="connsiteX16293" fmla="*/ 2170264 w 13529165"/>
              <a:gd name="connsiteY16293" fmla="*/ 2265082 h 6208152"/>
              <a:gd name="connsiteX16294" fmla="*/ 2172653 w 13529165"/>
              <a:gd name="connsiteY16294" fmla="*/ 2265637 h 6208152"/>
              <a:gd name="connsiteX16295" fmla="*/ 2188983 w 13529165"/>
              <a:gd name="connsiteY16295" fmla="*/ 2274659 h 6208152"/>
              <a:gd name="connsiteX16296" fmla="*/ 2223703 w 13529165"/>
              <a:gd name="connsiteY16296" fmla="*/ 2270525 h 6208152"/>
              <a:gd name="connsiteX16297" fmla="*/ 2180648 w 13529165"/>
              <a:gd name="connsiteY16297" fmla="*/ 2305975 h 6208152"/>
              <a:gd name="connsiteX16298" fmla="*/ 2155013 w 13529165"/>
              <a:gd name="connsiteY16298" fmla="*/ 2320416 h 6208152"/>
              <a:gd name="connsiteX16299" fmla="*/ 2145071 w 13529165"/>
              <a:gd name="connsiteY16299" fmla="*/ 2315829 h 6208152"/>
              <a:gd name="connsiteX16300" fmla="*/ 2142537 w 13529165"/>
              <a:gd name="connsiteY16300" fmla="*/ 2298047 h 6208152"/>
              <a:gd name="connsiteX16301" fmla="*/ 2145055 w 13529165"/>
              <a:gd name="connsiteY16301" fmla="*/ 2291138 h 6208152"/>
              <a:gd name="connsiteX16302" fmla="*/ 2143217 w 13529165"/>
              <a:gd name="connsiteY16302" fmla="*/ 2291229 h 6208152"/>
              <a:gd name="connsiteX16303" fmla="*/ 2138447 w 13529165"/>
              <a:gd name="connsiteY16303" fmla="*/ 2214760 h 6208152"/>
              <a:gd name="connsiteX16304" fmla="*/ 2146339 w 13529165"/>
              <a:gd name="connsiteY16304" fmla="*/ 2118474 h 6208152"/>
              <a:gd name="connsiteX16305" fmla="*/ 2161985 w 13529165"/>
              <a:gd name="connsiteY16305" fmla="*/ 2111905 h 6208152"/>
              <a:gd name="connsiteX16306" fmla="*/ 2172356 w 13529165"/>
              <a:gd name="connsiteY16306" fmla="*/ 2113948 h 6208152"/>
              <a:gd name="connsiteX16307" fmla="*/ 2187858 w 13529165"/>
              <a:gd name="connsiteY16307" fmla="*/ 2105760 h 6208152"/>
              <a:gd name="connsiteX16308" fmla="*/ 2206380 w 13529165"/>
              <a:gd name="connsiteY16308" fmla="*/ 2102146 h 6208152"/>
              <a:gd name="connsiteX16309" fmla="*/ 2217031 w 13529165"/>
              <a:gd name="connsiteY16309" fmla="*/ 2100346 h 6208152"/>
              <a:gd name="connsiteX16310" fmla="*/ 2229029 w 13529165"/>
              <a:gd name="connsiteY16310" fmla="*/ 2106656 h 6208152"/>
              <a:gd name="connsiteX16311" fmla="*/ 2230017 w 13529165"/>
              <a:gd name="connsiteY16311" fmla="*/ 2108943 h 6208152"/>
              <a:gd name="connsiteX16312" fmla="*/ 2241778 w 13529165"/>
              <a:gd name="connsiteY16312" fmla="*/ 2104453 h 6208152"/>
              <a:gd name="connsiteX16313" fmla="*/ 2250294 w 13529165"/>
              <a:gd name="connsiteY16313" fmla="*/ 2103229 h 6208152"/>
              <a:gd name="connsiteX16314" fmla="*/ 2264246 w 13529165"/>
              <a:gd name="connsiteY16314" fmla="*/ 2109502 h 6208152"/>
              <a:gd name="connsiteX16315" fmla="*/ 2267545 w 13529165"/>
              <a:gd name="connsiteY16315" fmla="*/ 2099333 h 6208152"/>
              <a:gd name="connsiteX16316" fmla="*/ 2290244 w 13529165"/>
              <a:gd name="connsiteY16316" fmla="*/ 2096436 h 6208152"/>
              <a:gd name="connsiteX16317" fmla="*/ 7845118 w 13529165"/>
              <a:gd name="connsiteY16317" fmla="*/ 2096421 h 6208152"/>
              <a:gd name="connsiteX16318" fmla="*/ 7854087 w 13529165"/>
              <a:gd name="connsiteY16318" fmla="*/ 2110046 h 6208152"/>
              <a:gd name="connsiteX16319" fmla="*/ 7838039 w 13529165"/>
              <a:gd name="connsiteY16319" fmla="*/ 2120234 h 6208152"/>
              <a:gd name="connsiteX16320" fmla="*/ 7821241 w 13529165"/>
              <a:gd name="connsiteY16320" fmla="*/ 2114518 h 6208152"/>
              <a:gd name="connsiteX16321" fmla="*/ 7821456 w 13529165"/>
              <a:gd name="connsiteY16321" fmla="*/ 2116874 h 6208152"/>
              <a:gd name="connsiteX16322" fmla="*/ 7799400 w 13529165"/>
              <a:gd name="connsiteY16322" fmla="*/ 2132866 h 6208152"/>
              <a:gd name="connsiteX16323" fmla="*/ 7778470 w 13529165"/>
              <a:gd name="connsiteY16323" fmla="*/ 2125205 h 6208152"/>
              <a:gd name="connsiteX16324" fmla="*/ 7743673 w 13529165"/>
              <a:gd name="connsiteY16324" fmla="*/ 2134933 h 6208152"/>
              <a:gd name="connsiteX16325" fmla="*/ 7730977 w 13529165"/>
              <a:gd name="connsiteY16325" fmla="*/ 2131954 h 6208152"/>
              <a:gd name="connsiteX16326" fmla="*/ 7727426 w 13529165"/>
              <a:gd name="connsiteY16326" fmla="*/ 2136385 h 6208152"/>
              <a:gd name="connsiteX16327" fmla="*/ 7722857 w 13529165"/>
              <a:gd name="connsiteY16327" fmla="*/ 2205108 h 6208152"/>
              <a:gd name="connsiteX16328" fmla="*/ 7725138 w 13529165"/>
              <a:gd name="connsiteY16328" fmla="*/ 2265069 h 6208152"/>
              <a:gd name="connsiteX16329" fmla="*/ 7727526 w 13529165"/>
              <a:gd name="connsiteY16329" fmla="*/ 2265628 h 6208152"/>
              <a:gd name="connsiteX16330" fmla="*/ 7743857 w 13529165"/>
              <a:gd name="connsiteY16330" fmla="*/ 2274649 h 6208152"/>
              <a:gd name="connsiteX16331" fmla="*/ 7778577 w 13529165"/>
              <a:gd name="connsiteY16331" fmla="*/ 2270513 h 6208152"/>
              <a:gd name="connsiteX16332" fmla="*/ 7735523 w 13529165"/>
              <a:gd name="connsiteY16332" fmla="*/ 2305964 h 6208152"/>
              <a:gd name="connsiteX16333" fmla="*/ 7709886 w 13529165"/>
              <a:gd name="connsiteY16333" fmla="*/ 2320403 h 6208152"/>
              <a:gd name="connsiteX16334" fmla="*/ 7699937 w 13529165"/>
              <a:gd name="connsiteY16334" fmla="*/ 2315813 h 6208152"/>
              <a:gd name="connsiteX16335" fmla="*/ 7697404 w 13529165"/>
              <a:gd name="connsiteY16335" fmla="*/ 2298035 h 6208152"/>
              <a:gd name="connsiteX16336" fmla="*/ 7699922 w 13529165"/>
              <a:gd name="connsiteY16336" fmla="*/ 2291120 h 6208152"/>
              <a:gd name="connsiteX16337" fmla="*/ 7698085 w 13529165"/>
              <a:gd name="connsiteY16337" fmla="*/ 2291220 h 6208152"/>
              <a:gd name="connsiteX16338" fmla="*/ 7693318 w 13529165"/>
              <a:gd name="connsiteY16338" fmla="*/ 2214748 h 6208152"/>
              <a:gd name="connsiteX16339" fmla="*/ 7701208 w 13529165"/>
              <a:gd name="connsiteY16339" fmla="*/ 2118453 h 6208152"/>
              <a:gd name="connsiteX16340" fmla="*/ 7716858 w 13529165"/>
              <a:gd name="connsiteY16340" fmla="*/ 2111888 h 6208152"/>
              <a:gd name="connsiteX16341" fmla="*/ 7727227 w 13529165"/>
              <a:gd name="connsiteY16341" fmla="*/ 2113933 h 6208152"/>
              <a:gd name="connsiteX16342" fmla="*/ 7742732 w 13529165"/>
              <a:gd name="connsiteY16342" fmla="*/ 2105741 h 6208152"/>
              <a:gd name="connsiteX16343" fmla="*/ 7761251 w 13529165"/>
              <a:gd name="connsiteY16343" fmla="*/ 2102127 h 6208152"/>
              <a:gd name="connsiteX16344" fmla="*/ 7771904 w 13529165"/>
              <a:gd name="connsiteY16344" fmla="*/ 2100328 h 6208152"/>
              <a:gd name="connsiteX16345" fmla="*/ 7783903 w 13529165"/>
              <a:gd name="connsiteY16345" fmla="*/ 2106637 h 6208152"/>
              <a:gd name="connsiteX16346" fmla="*/ 7784891 w 13529165"/>
              <a:gd name="connsiteY16346" fmla="*/ 2108922 h 6208152"/>
              <a:gd name="connsiteX16347" fmla="*/ 7796653 w 13529165"/>
              <a:gd name="connsiteY16347" fmla="*/ 2104435 h 6208152"/>
              <a:gd name="connsiteX16348" fmla="*/ 7805170 w 13529165"/>
              <a:gd name="connsiteY16348" fmla="*/ 2103212 h 6208152"/>
              <a:gd name="connsiteX16349" fmla="*/ 7819121 w 13529165"/>
              <a:gd name="connsiteY16349" fmla="*/ 2109478 h 6208152"/>
              <a:gd name="connsiteX16350" fmla="*/ 7822420 w 13529165"/>
              <a:gd name="connsiteY16350" fmla="*/ 2099319 h 6208152"/>
              <a:gd name="connsiteX16351" fmla="*/ 7845118 w 13529165"/>
              <a:gd name="connsiteY16351" fmla="*/ 2096421 h 6208152"/>
              <a:gd name="connsiteX16352" fmla="*/ 12314296 w 13529165"/>
              <a:gd name="connsiteY16352" fmla="*/ 2096405 h 6208152"/>
              <a:gd name="connsiteX16353" fmla="*/ 12323265 w 13529165"/>
              <a:gd name="connsiteY16353" fmla="*/ 2110025 h 6208152"/>
              <a:gd name="connsiteX16354" fmla="*/ 12307217 w 13529165"/>
              <a:gd name="connsiteY16354" fmla="*/ 2120213 h 6208152"/>
              <a:gd name="connsiteX16355" fmla="*/ 12290419 w 13529165"/>
              <a:gd name="connsiteY16355" fmla="*/ 2114497 h 6208152"/>
              <a:gd name="connsiteX16356" fmla="*/ 12290633 w 13529165"/>
              <a:gd name="connsiteY16356" fmla="*/ 2116856 h 6208152"/>
              <a:gd name="connsiteX16357" fmla="*/ 12268578 w 13529165"/>
              <a:gd name="connsiteY16357" fmla="*/ 2132844 h 6208152"/>
              <a:gd name="connsiteX16358" fmla="*/ 12247648 w 13529165"/>
              <a:gd name="connsiteY16358" fmla="*/ 2125182 h 6208152"/>
              <a:gd name="connsiteX16359" fmla="*/ 12212851 w 13529165"/>
              <a:gd name="connsiteY16359" fmla="*/ 2134906 h 6208152"/>
              <a:gd name="connsiteX16360" fmla="*/ 12200155 w 13529165"/>
              <a:gd name="connsiteY16360" fmla="*/ 2131927 h 6208152"/>
              <a:gd name="connsiteX16361" fmla="*/ 12196604 w 13529165"/>
              <a:gd name="connsiteY16361" fmla="*/ 2136359 h 6208152"/>
              <a:gd name="connsiteX16362" fmla="*/ 12192035 w 13529165"/>
              <a:gd name="connsiteY16362" fmla="*/ 2205091 h 6208152"/>
              <a:gd name="connsiteX16363" fmla="*/ 12194316 w 13529165"/>
              <a:gd name="connsiteY16363" fmla="*/ 2265056 h 6208152"/>
              <a:gd name="connsiteX16364" fmla="*/ 12196703 w 13529165"/>
              <a:gd name="connsiteY16364" fmla="*/ 2265614 h 6208152"/>
              <a:gd name="connsiteX16365" fmla="*/ 12213034 w 13529165"/>
              <a:gd name="connsiteY16365" fmla="*/ 2274634 h 6208152"/>
              <a:gd name="connsiteX16366" fmla="*/ 12247755 w 13529165"/>
              <a:gd name="connsiteY16366" fmla="*/ 2270498 h 6208152"/>
              <a:gd name="connsiteX16367" fmla="*/ 12204700 w 13529165"/>
              <a:gd name="connsiteY16367" fmla="*/ 2305949 h 6208152"/>
              <a:gd name="connsiteX16368" fmla="*/ 12179064 w 13529165"/>
              <a:gd name="connsiteY16368" fmla="*/ 2320390 h 6208152"/>
              <a:gd name="connsiteX16369" fmla="*/ 12169115 w 13529165"/>
              <a:gd name="connsiteY16369" fmla="*/ 2315800 h 6208152"/>
              <a:gd name="connsiteX16370" fmla="*/ 12166582 w 13529165"/>
              <a:gd name="connsiteY16370" fmla="*/ 2298023 h 6208152"/>
              <a:gd name="connsiteX16371" fmla="*/ 12169100 w 13529165"/>
              <a:gd name="connsiteY16371" fmla="*/ 2291107 h 6208152"/>
              <a:gd name="connsiteX16372" fmla="*/ 12167263 w 13529165"/>
              <a:gd name="connsiteY16372" fmla="*/ 2291202 h 6208152"/>
              <a:gd name="connsiteX16373" fmla="*/ 12162495 w 13529165"/>
              <a:gd name="connsiteY16373" fmla="*/ 2214734 h 6208152"/>
              <a:gd name="connsiteX16374" fmla="*/ 12170385 w 13529165"/>
              <a:gd name="connsiteY16374" fmla="*/ 2118435 h 6208152"/>
              <a:gd name="connsiteX16375" fmla="*/ 12186035 w 13529165"/>
              <a:gd name="connsiteY16375" fmla="*/ 2111867 h 6208152"/>
              <a:gd name="connsiteX16376" fmla="*/ 12196405 w 13529165"/>
              <a:gd name="connsiteY16376" fmla="*/ 2113908 h 6208152"/>
              <a:gd name="connsiteX16377" fmla="*/ 12211909 w 13529165"/>
              <a:gd name="connsiteY16377" fmla="*/ 2105720 h 6208152"/>
              <a:gd name="connsiteX16378" fmla="*/ 12230429 w 13529165"/>
              <a:gd name="connsiteY16378" fmla="*/ 2102109 h 6208152"/>
              <a:gd name="connsiteX16379" fmla="*/ 12241082 w 13529165"/>
              <a:gd name="connsiteY16379" fmla="*/ 2100310 h 6208152"/>
              <a:gd name="connsiteX16380" fmla="*/ 12253081 w 13529165"/>
              <a:gd name="connsiteY16380" fmla="*/ 2106614 h 6208152"/>
              <a:gd name="connsiteX16381" fmla="*/ 12254068 w 13529165"/>
              <a:gd name="connsiteY16381" fmla="*/ 2108898 h 6208152"/>
              <a:gd name="connsiteX16382" fmla="*/ 12265831 w 13529165"/>
              <a:gd name="connsiteY16382" fmla="*/ 2104414 h 6208152"/>
              <a:gd name="connsiteX16383" fmla="*/ 12274348 w 13529165"/>
              <a:gd name="connsiteY16383" fmla="*/ 2103192 h 6208152"/>
              <a:gd name="connsiteX16384" fmla="*/ 12288299 w 13529165"/>
              <a:gd name="connsiteY16384" fmla="*/ 2109457 h 6208152"/>
              <a:gd name="connsiteX16385" fmla="*/ 12291598 w 13529165"/>
              <a:gd name="connsiteY16385" fmla="*/ 2099299 h 6208152"/>
              <a:gd name="connsiteX16386" fmla="*/ 12314296 w 13529165"/>
              <a:gd name="connsiteY16386" fmla="*/ 2096405 h 6208152"/>
              <a:gd name="connsiteX16387" fmla="*/ 435025 w 13529165"/>
              <a:gd name="connsiteY16387" fmla="*/ 2096192 h 6208152"/>
              <a:gd name="connsiteX16388" fmla="*/ 433080 w 13529165"/>
              <a:gd name="connsiteY16388" fmla="*/ 2096328 h 6208152"/>
              <a:gd name="connsiteX16389" fmla="*/ 429001 w 13529165"/>
              <a:gd name="connsiteY16389" fmla="*/ 2096222 h 6208152"/>
              <a:gd name="connsiteX16390" fmla="*/ 431636 w 13529165"/>
              <a:gd name="connsiteY16390" fmla="*/ 2101486 h 6208152"/>
              <a:gd name="connsiteX16391" fmla="*/ 433017 w 13529165"/>
              <a:gd name="connsiteY16391" fmla="*/ 2100374 h 6208152"/>
              <a:gd name="connsiteX16392" fmla="*/ 435025 w 13529165"/>
              <a:gd name="connsiteY16392" fmla="*/ 2096192 h 6208152"/>
              <a:gd name="connsiteX16393" fmla="*/ 5989893 w 13529165"/>
              <a:gd name="connsiteY16393" fmla="*/ 2096172 h 6208152"/>
              <a:gd name="connsiteX16394" fmla="*/ 5987948 w 13529165"/>
              <a:gd name="connsiteY16394" fmla="*/ 2096309 h 6208152"/>
              <a:gd name="connsiteX16395" fmla="*/ 5983869 w 13529165"/>
              <a:gd name="connsiteY16395" fmla="*/ 2096203 h 6208152"/>
              <a:gd name="connsiteX16396" fmla="*/ 5986505 w 13529165"/>
              <a:gd name="connsiteY16396" fmla="*/ 2101464 h 6208152"/>
              <a:gd name="connsiteX16397" fmla="*/ 5987885 w 13529165"/>
              <a:gd name="connsiteY16397" fmla="*/ 2100357 h 6208152"/>
              <a:gd name="connsiteX16398" fmla="*/ 5989893 w 13529165"/>
              <a:gd name="connsiteY16398" fmla="*/ 2096172 h 6208152"/>
              <a:gd name="connsiteX16399" fmla="*/ 10459071 w 13529165"/>
              <a:gd name="connsiteY16399" fmla="*/ 2096160 h 6208152"/>
              <a:gd name="connsiteX16400" fmla="*/ 10457126 w 13529165"/>
              <a:gd name="connsiteY16400" fmla="*/ 2096296 h 6208152"/>
              <a:gd name="connsiteX16401" fmla="*/ 10453047 w 13529165"/>
              <a:gd name="connsiteY16401" fmla="*/ 2096190 h 6208152"/>
              <a:gd name="connsiteX16402" fmla="*/ 10455682 w 13529165"/>
              <a:gd name="connsiteY16402" fmla="*/ 2101448 h 6208152"/>
              <a:gd name="connsiteX16403" fmla="*/ 10457063 w 13529165"/>
              <a:gd name="connsiteY16403" fmla="*/ 2100343 h 6208152"/>
              <a:gd name="connsiteX16404" fmla="*/ 10459071 w 13529165"/>
              <a:gd name="connsiteY16404" fmla="*/ 2096160 h 6208152"/>
              <a:gd name="connsiteX16405" fmla="*/ 2574833 w 13529165"/>
              <a:gd name="connsiteY16405" fmla="*/ 2094829 h 6208152"/>
              <a:gd name="connsiteX16406" fmla="*/ 2576077 w 13529165"/>
              <a:gd name="connsiteY16406" fmla="*/ 2098312 h 6208152"/>
              <a:gd name="connsiteX16407" fmla="*/ 2577320 w 13529165"/>
              <a:gd name="connsiteY16407" fmla="*/ 2094829 h 6208152"/>
              <a:gd name="connsiteX16408" fmla="*/ 2576077 w 13529165"/>
              <a:gd name="connsiteY16408" fmla="*/ 2094856 h 6208152"/>
              <a:gd name="connsiteX16409" fmla="*/ 2574833 w 13529165"/>
              <a:gd name="connsiteY16409" fmla="*/ 2094829 h 6208152"/>
              <a:gd name="connsiteX16410" fmla="*/ 8129708 w 13529165"/>
              <a:gd name="connsiteY16410" fmla="*/ 2094812 h 6208152"/>
              <a:gd name="connsiteX16411" fmla="*/ 8130952 w 13529165"/>
              <a:gd name="connsiteY16411" fmla="*/ 2098291 h 6208152"/>
              <a:gd name="connsiteX16412" fmla="*/ 8132195 w 13529165"/>
              <a:gd name="connsiteY16412" fmla="*/ 2094812 h 6208152"/>
              <a:gd name="connsiteX16413" fmla="*/ 8130952 w 13529165"/>
              <a:gd name="connsiteY16413" fmla="*/ 2094838 h 6208152"/>
              <a:gd name="connsiteX16414" fmla="*/ 8129708 w 13529165"/>
              <a:gd name="connsiteY16414" fmla="*/ 2094812 h 6208152"/>
              <a:gd name="connsiteX16415" fmla="*/ 12598886 w 13529165"/>
              <a:gd name="connsiteY16415" fmla="*/ 2094794 h 6208152"/>
              <a:gd name="connsiteX16416" fmla="*/ 12600130 w 13529165"/>
              <a:gd name="connsiteY16416" fmla="*/ 2098277 h 6208152"/>
              <a:gd name="connsiteX16417" fmla="*/ 12601373 w 13529165"/>
              <a:gd name="connsiteY16417" fmla="*/ 2094794 h 6208152"/>
              <a:gd name="connsiteX16418" fmla="*/ 12600130 w 13529165"/>
              <a:gd name="connsiteY16418" fmla="*/ 2094821 h 6208152"/>
              <a:gd name="connsiteX16419" fmla="*/ 12598886 w 13529165"/>
              <a:gd name="connsiteY16419" fmla="*/ 2094794 h 6208152"/>
              <a:gd name="connsiteX16420" fmla="*/ 2576077 w 13529165"/>
              <a:gd name="connsiteY16420" fmla="*/ 2088080 h 6208152"/>
              <a:gd name="connsiteX16421" fmla="*/ 2574968 w 13529165"/>
              <a:gd name="connsiteY16421" fmla="*/ 2090766 h 6208152"/>
              <a:gd name="connsiteX16422" fmla="*/ 2577192 w 13529165"/>
              <a:gd name="connsiteY16422" fmla="*/ 2090766 h 6208152"/>
              <a:gd name="connsiteX16423" fmla="*/ 2576077 w 13529165"/>
              <a:gd name="connsiteY16423" fmla="*/ 2088080 h 6208152"/>
              <a:gd name="connsiteX16424" fmla="*/ 8130952 w 13529165"/>
              <a:gd name="connsiteY16424" fmla="*/ 2088057 h 6208152"/>
              <a:gd name="connsiteX16425" fmla="*/ 8129843 w 13529165"/>
              <a:gd name="connsiteY16425" fmla="*/ 2090745 h 6208152"/>
              <a:gd name="connsiteX16426" fmla="*/ 8132068 w 13529165"/>
              <a:gd name="connsiteY16426" fmla="*/ 2090745 h 6208152"/>
              <a:gd name="connsiteX16427" fmla="*/ 8130952 w 13529165"/>
              <a:gd name="connsiteY16427" fmla="*/ 2088057 h 6208152"/>
              <a:gd name="connsiteX16428" fmla="*/ 12600130 w 13529165"/>
              <a:gd name="connsiteY16428" fmla="*/ 2088036 h 6208152"/>
              <a:gd name="connsiteX16429" fmla="*/ 12599021 w 13529165"/>
              <a:gd name="connsiteY16429" fmla="*/ 2090724 h 6208152"/>
              <a:gd name="connsiteX16430" fmla="*/ 12601246 w 13529165"/>
              <a:gd name="connsiteY16430" fmla="*/ 2090724 h 6208152"/>
              <a:gd name="connsiteX16431" fmla="*/ 12600130 w 13529165"/>
              <a:gd name="connsiteY16431" fmla="*/ 2088036 h 6208152"/>
              <a:gd name="connsiteX16432" fmla="*/ 2867195 w 13529165"/>
              <a:gd name="connsiteY16432" fmla="*/ 2083782 h 6208152"/>
              <a:gd name="connsiteX16433" fmla="*/ 2866294 w 13529165"/>
              <a:gd name="connsiteY16433" fmla="*/ 2086728 h 6208152"/>
              <a:gd name="connsiteX16434" fmla="*/ 2868849 w 13529165"/>
              <a:gd name="connsiteY16434" fmla="*/ 2084879 h 6208152"/>
              <a:gd name="connsiteX16435" fmla="*/ 2867195 w 13529165"/>
              <a:gd name="connsiteY16435" fmla="*/ 2083782 h 6208152"/>
              <a:gd name="connsiteX16436" fmla="*/ 8422082 w 13529165"/>
              <a:gd name="connsiteY16436" fmla="*/ 2083763 h 6208152"/>
              <a:gd name="connsiteX16437" fmla="*/ 8421181 w 13529165"/>
              <a:gd name="connsiteY16437" fmla="*/ 2086707 h 6208152"/>
              <a:gd name="connsiteX16438" fmla="*/ 8423736 w 13529165"/>
              <a:gd name="connsiteY16438" fmla="*/ 2084864 h 6208152"/>
              <a:gd name="connsiteX16439" fmla="*/ 8422082 w 13529165"/>
              <a:gd name="connsiteY16439" fmla="*/ 2083763 h 6208152"/>
              <a:gd name="connsiteX16440" fmla="*/ 12891260 w 13529165"/>
              <a:gd name="connsiteY16440" fmla="*/ 2083745 h 6208152"/>
              <a:gd name="connsiteX16441" fmla="*/ 12890358 w 13529165"/>
              <a:gd name="connsiteY16441" fmla="*/ 2086689 h 6208152"/>
              <a:gd name="connsiteX16442" fmla="*/ 12892914 w 13529165"/>
              <a:gd name="connsiteY16442" fmla="*/ 2084841 h 6208152"/>
              <a:gd name="connsiteX16443" fmla="*/ 12891260 w 13529165"/>
              <a:gd name="connsiteY16443" fmla="*/ 2083745 h 6208152"/>
              <a:gd name="connsiteX16444" fmla="*/ 2656822 w 13529165"/>
              <a:gd name="connsiteY16444" fmla="*/ 2080508 h 6208152"/>
              <a:gd name="connsiteX16445" fmla="*/ 2682028 w 13529165"/>
              <a:gd name="connsiteY16445" fmla="*/ 2096413 h 6208152"/>
              <a:gd name="connsiteX16446" fmla="*/ 2667412 w 13529165"/>
              <a:gd name="connsiteY16446" fmla="*/ 2112031 h 6208152"/>
              <a:gd name="connsiteX16447" fmla="*/ 2647116 w 13529165"/>
              <a:gd name="connsiteY16447" fmla="*/ 2105856 h 6208152"/>
              <a:gd name="connsiteX16448" fmla="*/ 2634118 w 13529165"/>
              <a:gd name="connsiteY16448" fmla="*/ 2090227 h 6208152"/>
              <a:gd name="connsiteX16449" fmla="*/ 2655438 w 13529165"/>
              <a:gd name="connsiteY16449" fmla="*/ 2080523 h 6208152"/>
              <a:gd name="connsiteX16450" fmla="*/ 2576077 w 13529165"/>
              <a:gd name="connsiteY16450" fmla="*/ 2080508 h 6208152"/>
              <a:gd name="connsiteX16451" fmla="*/ 2587298 w 13529165"/>
              <a:gd name="connsiteY16451" fmla="*/ 2082519 h 6208152"/>
              <a:gd name="connsiteX16452" fmla="*/ 2595134 w 13529165"/>
              <a:gd name="connsiteY16452" fmla="*/ 2095304 h 6208152"/>
              <a:gd name="connsiteX16453" fmla="*/ 2576077 w 13529165"/>
              <a:gd name="connsiteY16453" fmla="val 16375862"/>
              <a:gd name="connsiteX16454" fmla="*/ 2557020 w 13529165"/>
              <a:gd name="connsiteY16454" fmla="*/ 2095304 h 6208152"/>
              <a:gd name="connsiteX16455" fmla="*/ 2564850 w 13529165"/>
              <a:gd name="connsiteY16455" fmla="*/ 2082519 h 6208152"/>
              <a:gd name="connsiteX16456" fmla="*/ 2576077 w 13529165"/>
              <a:gd name="connsiteY16456" fmla="*/ 2080508 h 6208152"/>
              <a:gd name="connsiteX16457" fmla="*/ 8211694 w 13529165"/>
              <a:gd name="connsiteY16457" fmla="*/ 2080490 h 6208152"/>
              <a:gd name="connsiteX16458" fmla="*/ 8236901 w 13529165"/>
              <a:gd name="connsiteY16458" fmla="*/ 2096400 h 6208152"/>
              <a:gd name="connsiteX16459" fmla="*/ 8222284 w 13529165"/>
              <a:gd name="connsiteY16459" fmla="*/ 2112012 h 6208152"/>
              <a:gd name="connsiteX16460" fmla="*/ 8201987 w 13529165"/>
              <a:gd name="connsiteY16460" fmla="*/ 2105837 h 6208152"/>
              <a:gd name="connsiteX16461" fmla="*/ 8188991 w 13529165"/>
              <a:gd name="connsiteY16461" fmla="*/ 2090209 h 6208152"/>
              <a:gd name="connsiteX16462" fmla="*/ 8210310 w 13529165"/>
              <a:gd name="connsiteY16462" fmla="*/ 2080505 h 6208152"/>
              <a:gd name="connsiteX16463" fmla="*/ 8130952 w 13529165"/>
              <a:gd name="connsiteY16463" fmla="*/ 2080486 h 6208152"/>
              <a:gd name="connsiteX16464" fmla="*/ 8142174 w 13529165"/>
              <a:gd name="connsiteY16464" fmla="*/ 2082503 h 6208152"/>
              <a:gd name="connsiteX16465" fmla="*/ 8150009 w 13529165"/>
              <a:gd name="connsiteY16465" fmla="*/ 2095287 h 6208152"/>
              <a:gd name="connsiteX16466" fmla="*/ 8130952 w 13529165"/>
              <a:gd name="connsiteY16466" fmla="*/ 2105005 h 6208152"/>
              <a:gd name="connsiteX16467" fmla="*/ 8111895 w 13529165"/>
              <a:gd name="connsiteY16467" fmla="*/ 2095287 h 6208152"/>
              <a:gd name="connsiteX16468" fmla="*/ 8119724 w 13529165"/>
              <a:gd name="connsiteY16468" fmla="*/ 2082503 h 6208152"/>
              <a:gd name="connsiteX16469" fmla="*/ 8130952 w 13529165"/>
              <a:gd name="connsiteY16469" fmla="*/ 2080486 h 6208152"/>
              <a:gd name="connsiteX16470" fmla="*/ 12680871 w 13529165"/>
              <a:gd name="connsiteY16470" fmla="*/ 2080469 h 6208152"/>
              <a:gd name="connsiteX16471" fmla="*/ 12706079 w 13529165"/>
              <a:gd name="connsiteY16471" fmla="*/ 2096383 h 6208152"/>
              <a:gd name="connsiteX16472" fmla="*/ 12691462 w 13529165"/>
              <a:gd name="connsiteY16472" fmla="*/ 2111990 h 6208152"/>
              <a:gd name="connsiteX16473" fmla="*/ 12671165 w 13529165"/>
              <a:gd name="connsiteY16473" fmla="*/ 2105816 h 6208152"/>
              <a:gd name="connsiteX16474" fmla="*/ 12658169 w 13529165"/>
              <a:gd name="connsiteY16474" fmla="*/ 2090183 h 6208152"/>
              <a:gd name="connsiteX16475" fmla="*/ 12679488 w 13529165"/>
              <a:gd name="connsiteY16475" fmla="*/ 2080487 h 6208152"/>
              <a:gd name="connsiteX16476" fmla="*/ 12600130 w 13529165"/>
              <a:gd name="connsiteY16476" fmla="*/ 2080469 h 6208152"/>
              <a:gd name="connsiteX16477" fmla="*/ 12611352 w 13529165"/>
              <a:gd name="connsiteY16477" fmla="*/ 2082483 h 6208152"/>
              <a:gd name="connsiteX16478" fmla="*/ 12619187 w 13529165"/>
              <a:gd name="connsiteY16478" fmla="*/ 2095269 h 6208152"/>
              <a:gd name="connsiteX16479" fmla="*/ 12600130 w 13529165"/>
              <a:gd name="connsiteY16479" fmla="*/ 2104986 h 6208152"/>
              <a:gd name="connsiteX16480" fmla="*/ 12581072 w 13529165"/>
              <a:gd name="connsiteY16480" fmla="*/ 2095269 h 6208152"/>
              <a:gd name="connsiteX16481" fmla="*/ 12588902 w 13529165"/>
              <a:gd name="connsiteY16481" fmla="*/ 2082483 h 6208152"/>
              <a:gd name="connsiteX16482" fmla="*/ 12600130 w 13529165"/>
              <a:gd name="connsiteY16482" fmla="*/ 2080469 h 6208152"/>
              <a:gd name="connsiteX16483" fmla="*/ 1159923 w 13529165"/>
              <a:gd name="connsiteY16483" fmla="*/ 2077912 h 6208152"/>
              <a:gd name="connsiteX16484" fmla="*/ 1161175 w 13529165"/>
              <a:gd name="connsiteY16484" fmla="*/ 2081465 h 6208152"/>
              <a:gd name="connsiteX16485" fmla="*/ 1162426 w 13529165"/>
              <a:gd name="connsiteY16485" fmla="*/ 2077912 h 6208152"/>
              <a:gd name="connsiteX16486" fmla="*/ 1161175 w 13529165"/>
              <a:gd name="connsiteY16486" fmla="*/ 2077939 h 6208152"/>
              <a:gd name="connsiteX16487" fmla="*/ 1159923 w 13529165"/>
              <a:gd name="connsiteY16487" fmla="*/ 2077912 h 6208152"/>
              <a:gd name="connsiteX16488" fmla="*/ 6714796 w 13529165"/>
              <a:gd name="connsiteY16488" fmla="*/ 2077891 h 6208152"/>
              <a:gd name="connsiteX16489" fmla="*/ 6716048 w 13529165"/>
              <a:gd name="connsiteY16489" fmla="*/ 2081445 h 6208152"/>
              <a:gd name="connsiteX16490" fmla="*/ 6717299 w 13529165"/>
              <a:gd name="connsiteY16490" fmla="*/ 2077891 h 6208152"/>
              <a:gd name="connsiteX16491" fmla="*/ 6716048 w 13529165"/>
              <a:gd name="connsiteY16491" fmla="*/ 2077915 h 6208152"/>
              <a:gd name="connsiteX16492" fmla="*/ 6714796 w 13529165"/>
              <a:gd name="connsiteY16492" fmla="*/ 2077891 h 6208152"/>
              <a:gd name="connsiteX16493" fmla="*/ 11183974 w 13529165"/>
              <a:gd name="connsiteY16493" fmla="*/ 2077870 h 6208152"/>
              <a:gd name="connsiteX16494" fmla="*/ 11185225 w 13529165"/>
              <a:gd name="connsiteY16494" fmla="*/ 2081428 h 6208152"/>
              <a:gd name="connsiteX16495" fmla="*/ 11186477 w 13529165"/>
              <a:gd name="connsiteY16495" fmla="*/ 2077870 h 6208152"/>
              <a:gd name="connsiteX16496" fmla="*/ 11185225 w 13529165"/>
              <a:gd name="connsiteY16496" fmla="*/ 2077896 h 6208152"/>
              <a:gd name="connsiteX16497" fmla="*/ 11183974 w 13529165"/>
              <a:gd name="connsiteY16497" fmla="*/ 2077870 h 6208152"/>
              <a:gd name="connsiteX16498" fmla="*/ 1161175 w 13529165"/>
              <a:gd name="connsiteY16498" fmla="*/ 2071008 h 6208152"/>
              <a:gd name="connsiteX16499" fmla="*/ 1160055 w 13529165"/>
              <a:gd name="connsiteY16499" fmla="*/ 2073746 h 6208152"/>
              <a:gd name="connsiteX16500" fmla="*/ 1162288 w 13529165"/>
              <a:gd name="connsiteY16500" fmla="*/ 2073746 h 6208152"/>
              <a:gd name="connsiteX16501" fmla="*/ 1161175 w 13529165"/>
              <a:gd name="connsiteY16501" fmla="*/ 2071008 h 6208152"/>
              <a:gd name="connsiteX16502" fmla="*/ 6716048 w 13529165"/>
              <a:gd name="connsiteY16502" fmla="*/ 2070989 h 6208152"/>
              <a:gd name="connsiteX16503" fmla="*/ 6714928 w 13529165"/>
              <a:gd name="connsiteY16503" fmla="*/ 2073728 h 6208152"/>
              <a:gd name="connsiteX16504" fmla="*/ 6717161 w 13529165"/>
              <a:gd name="connsiteY16504" fmla="*/ 2073728 h 6208152"/>
              <a:gd name="connsiteX16505" fmla="*/ 6716048 w 13529165"/>
              <a:gd name="connsiteY16505" fmla="*/ 2070989 h 6208152"/>
              <a:gd name="connsiteX16506" fmla="*/ 11185225 w 13529165"/>
              <a:gd name="connsiteY16506" fmla="*/ 2070972 h 6208152"/>
              <a:gd name="connsiteX16507" fmla="*/ 11184106 w 13529165"/>
              <a:gd name="connsiteY16507" fmla="*/ 2073709 h 6208152"/>
              <a:gd name="connsiteX16508" fmla="*/ 11186339 w 13529165"/>
              <a:gd name="connsiteY16508" fmla="*/ 2073709 h 6208152"/>
              <a:gd name="connsiteX16509" fmla="*/ 11185225 w 13529165"/>
              <a:gd name="connsiteY16509" fmla="*/ 2070972 h 6208152"/>
              <a:gd name="connsiteX16510" fmla="*/ 2863894 w 13529165"/>
              <a:gd name="connsiteY16510" fmla="*/ 2066472 h 6208152"/>
              <a:gd name="connsiteX16511" fmla="*/ 2883271 w 13529165"/>
              <a:gd name="connsiteY16511" fmla="*/ 2077542 h 6208152"/>
              <a:gd name="connsiteX16512" fmla="*/ 2885441 w 13529165"/>
              <a:gd name="connsiteY16512" fmla="*/ 2093352 h 6208152"/>
              <a:gd name="connsiteX16513" fmla="*/ 2882470 w 13529165"/>
              <a:gd name="connsiteY16513" fmla="*/ 2098608 h 6208152"/>
              <a:gd name="connsiteX16514" fmla="*/ 2875869 w 13529165"/>
              <a:gd name="connsiteY16514" fmla="*/ 2098889 h 6208152"/>
              <a:gd name="connsiteX16515" fmla="*/ 2860017 w 13529165"/>
              <a:gd name="connsiteY16515" fmla="*/ 2091501 h 6208152"/>
              <a:gd name="connsiteX16516" fmla="*/ 2851513 w 13529165"/>
              <a:gd name="connsiteY16516" fmla="*/ 2074932 h 6208152"/>
              <a:gd name="connsiteX16517" fmla="*/ 2863894 w 13529165"/>
              <a:gd name="connsiteY16517" fmla="*/ 2066472 h 6208152"/>
              <a:gd name="connsiteX16518" fmla="*/ 8418781 w 13529165"/>
              <a:gd name="connsiteY16518" fmla="*/ 2066470 h 6208152"/>
              <a:gd name="connsiteX16519" fmla="*/ 8438158 w 13529165"/>
              <a:gd name="connsiteY16519" fmla="*/ 2077521 h 6208152"/>
              <a:gd name="connsiteX16520" fmla="*/ 8440329 w 13529165"/>
              <a:gd name="connsiteY16520" fmla="*/ 2093333 h 6208152"/>
              <a:gd name="connsiteX16521" fmla="*/ 8437358 w 13529165"/>
              <a:gd name="connsiteY16521" fmla="*/ 2098594 h 6208152"/>
              <a:gd name="connsiteX16522" fmla="*/ 8430756 w 13529165"/>
              <a:gd name="connsiteY16522" fmla="*/ 2098874 h 6208152"/>
              <a:gd name="connsiteX16523" fmla="*/ 8414907 w 13529165"/>
              <a:gd name="connsiteY16523" fmla="*/ 2091484 h 6208152"/>
              <a:gd name="connsiteX16524" fmla="*/ 8406401 w 13529165"/>
              <a:gd name="connsiteY16524" fmla="*/ 2074915 h 6208152"/>
              <a:gd name="connsiteX16525" fmla="*/ 8418781 w 13529165"/>
              <a:gd name="connsiteY16525" fmla="*/ 2066470 h 6208152"/>
              <a:gd name="connsiteX16526" fmla="*/ 12887959 w 13529165"/>
              <a:gd name="connsiteY16526" fmla="*/ 2066458 h 6208152"/>
              <a:gd name="connsiteX16527" fmla="*/ 12907336 w 13529165"/>
              <a:gd name="connsiteY16527" fmla="*/ 2077499 h 6208152"/>
              <a:gd name="connsiteX16528" fmla="*/ 12909507 w 13529165"/>
              <a:gd name="connsiteY16528" fmla="*/ 2093312 h 6208152"/>
              <a:gd name="connsiteX16529" fmla="*/ 12906536 w 13529165"/>
              <a:gd name="connsiteY16529" fmla="*/ 2098575 h 6208152"/>
              <a:gd name="connsiteX16530" fmla="*/ 12899933 w 13529165"/>
              <a:gd name="connsiteY16530" fmla="*/ 2098856 h 6208152"/>
              <a:gd name="connsiteX16531" fmla="*/ 12884084 w 13529165"/>
              <a:gd name="connsiteY16531" fmla="*/ 2091460 h 6208152"/>
              <a:gd name="connsiteX16532" fmla="*/ 12875579 w 13529165"/>
              <a:gd name="connsiteY16532" fmla="*/ 2074896 h 6208152"/>
              <a:gd name="connsiteX16533" fmla="*/ 12887959 w 13529165"/>
              <a:gd name="connsiteY16533" fmla="*/ 2066458 h 6208152"/>
              <a:gd name="connsiteX16534" fmla="*/ 2649835 w 13529165"/>
              <a:gd name="connsiteY16534" fmla="*/ 2045468 h 6208152"/>
              <a:gd name="connsiteX16535" fmla="*/ 2764978 w 13529165"/>
              <a:gd name="connsiteY16535" fmla="*/ 2047721 h 6208152"/>
              <a:gd name="connsiteX16536" fmla="*/ 2843599 w 13529165"/>
              <a:gd name="connsiteY16536" fmla="*/ 2055424 h 6208152"/>
              <a:gd name="connsiteX16537" fmla="*/ 2848382 w 13529165"/>
              <a:gd name="connsiteY16537" fmla="*/ 2060358 h 6208152"/>
              <a:gd name="connsiteX16538" fmla="*/ 2845733 w 13529165"/>
              <a:gd name="connsiteY16538" fmla="*/ 2066820 h 6208152"/>
              <a:gd name="connsiteX16539" fmla="*/ 2758477 w 13529165"/>
              <a:gd name="connsiteY16539" fmla="*/ 2076524 h 6208152"/>
              <a:gd name="connsiteX16540" fmla="*/ 2668036 w 13529165"/>
              <a:gd name="connsiteY16540" fmla="*/ 2078881 h 6208152"/>
              <a:gd name="connsiteX16541" fmla="*/ 2659637 w 13529165"/>
              <a:gd name="connsiteY16541" fmla="*/ 2079634 h 6208152"/>
              <a:gd name="connsiteX16542" fmla="*/ 2632169 w 13529165"/>
              <a:gd name="connsiteY16542" fmla="*/ 2075411 h 6208152"/>
              <a:gd name="connsiteX16543" fmla="*/ 2605848 w 13529165"/>
              <a:gd name="connsiteY16543" fmla="*/ 2057200 h 6208152"/>
              <a:gd name="connsiteX16544" fmla="*/ 2649835 w 13529165"/>
              <a:gd name="connsiteY16544" fmla="*/ 2045468 h 6208152"/>
              <a:gd name="connsiteX16545" fmla="*/ 8204707 w 13529165"/>
              <a:gd name="connsiteY16545" fmla="*/ 2045455 h 6208152"/>
              <a:gd name="connsiteX16546" fmla="*/ 8319849 w 13529165"/>
              <a:gd name="connsiteY16546" fmla="*/ 2047709 h 6208152"/>
              <a:gd name="connsiteX16547" fmla="*/ 8398487 w 13529165"/>
              <a:gd name="connsiteY16547" fmla="*/ 2055406 h 6208152"/>
              <a:gd name="connsiteX16548" fmla="*/ 8403270 w 13529165"/>
              <a:gd name="connsiteY16548" fmla="*/ 2060338 h 6208152"/>
              <a:gd name="connsiteX16549" fmla="*/ 8400620 w 13529165"/>
              <a:gd name="connsiteY16549" fmla="*/ 2066814 h 6208152"/>
              <a:gd name="connsiteX16550" fmla="*/ 8313348 w 13529165"/>
              <a:gd name="connsiteY16550" fmla="*/ 2076505 h 6208152"/>
              <a:gd name="connsiteX16551" fmla="*/ 8222909 w 13529165"/>
              <a:gd name="connsiteY16551" fmla="*/ 2078860 h 6208152"/>
              <a:gd name="connsiteX16552" fmla="*/ 8214510 w 13529165"/>
              <a:gd name="connsiteY16552" fmla="*/ 2079614 h 6208152"/>
              <a:gd name="connsiteX16553" fmla="*/ 8187043 w 13529165"/>
              <a:gd name="connsiteY16553" fmla="*/ 2075392 h 6208152"/>
              <a:gd name="connsiteX16554" fmla="*/ 8160722 w 13529165"/>
              <a:gd name="connsiteY16554" fmla="*/ 2057186 h 6208152"/>
              <a:gd name="connsiteX16555" fmla="*/ 8204707 w 13529165"/>
              <a:gd name="connsiteY16555" fmla="*/ 2045455 h 6208152"/>
              <a:gd name="connsiteX16556" fmla="*/ 12673885 w 13529165"/>
              <a:gd name="connsiteY16556" fmla="*/ 2045442 h 6208152"/>
              <a:gd name="connsiteX16557" fmla="*/ 12789028 w 13529165"/>
              <a:gd name="connsiteY16557" fmla="*/ 2047693 h 6208152"/>
              <a:gd name="connsiteX16558" fmla="*/ 12867664 w 13529165"/>
              <a:gd name="connsiteY16558" fmla="*/ 2055385 h 6208152"/>
              <a:gd name="connsiteX16559" fmla="*/ 12872448 w 13529165"/>
              <a:gd name="connsiteY16559" fmla="*/ 2060314 h 6208152"/>
              <a:gd name="connsiteX16560" fmla="*/ 12869798 w 13529165"/>
              <a:gd name="connsiteY16560" fmla="*/ 2066807 h 6208152"/>
              <a:gd name="connsiteX16561" fmla="*/ 12782526 w 13529165"/>
              <a:gd name="connsiteY16561" fmla="*/ 2076484 h 6208152"/>
              <a:gd name="connsiteX16562" fmla="*/ 12692087 w 13529165"/>
              <a:gd name="connsiteY16562" fmla="*/ 2078838 h 6208152"/>
              <a:gd name="connsiteX16563" fmla="*/ 12683688 w 13529165"/>
              <a:gd name="connsiteY16563" fmla="*/ 2079592 h 6208152"/>
              <a:gd name="connsiteX16564" fmla="*/ 12656222 w 13529165"/>
              <a:gd name="connsiteY16564" fmla="*/ 2075374 h 6208152"/>
              <a:gd name="connsiteX16565" fmla="*/ 12629901 w 13529165"/>
              <a:gd name="connsiteY16565" fmla="*/ 2057166 h 6208152"/>
              <a:gd name="connsiteX16566" fmla="*/ 12673885 w 13529165"/>
              <a:gd name="connsiteY16566" fmla="*/ 2045442 h 6208152"/>
              <a:gd name="connsiteX16567" fmla="*/ 3109158 w 13529165"/>
              <a:gd name="connsiteY16567" fmla="*/ 2038468 h 6208152"/>
              <a:gd name="connsiteX16568" fmla="*/ 3134714 w 13529165"/>
              <a:gd name="connsiteY16568" fmla="*/ 2045670 h 6208152"/>
              <a:gd name="connsiteX16569" fmla="*/ 3144686 w 13529165"/>
              <a:gd name="connsiteY16569" fmla="*/ 2062090 h 6208152"/>
              <a:gd name="connsiteX16570" fmla="*/ 3131476 w 13529165"/>
              <a:gd name="connsiteY16570" fmla="*/ 2069990 h 6208152"/>
              <a:gd name="connsiteX16571" fmla="*/ 3128444 w 13529165"/>
              <a:gd name="connsiteY16571" fmla="*/ 2069922 h 6208152"/>
              <a:gd name="connsiteX16572" fmla="*/ 3104184 w 13529165"/>
              <a:gd name="connsiteY16572" fmla="*/ 2063590 h 6208152"/>
              <a:gd name="connsiteX16573" fmla="*/ 3089460 w 13529165"/>
              <a:gd name="connsiteY16573" fmla="*/ 2047638 h 6208152"/>
              <a:gd name="connsiteX16574" fmla="*/ 3108181 w 13529165"/>
              <a:gd name="connsiteY16574" fmla="*/ 2038484 h 6208152"/>
              <a:gd name="connsiteX16575" fmla="*/ 1166964 w 13529165"/>
              <a:gd name="connsiteY16575" fmla="*/ 2038468 h 6208152"/>
              <a:gd name="connsiteX16576" fmla="*/ 1188683 w 13529165"/>
              <a:gd name="connsiteY16576" fmla="*/ 2051601 h 6208152"/>
              <a:gd name="connsiteX16577" fmla="*/ 1209464 w 13529165"/>
              <a:gd name="connsiteY16577" fmla="*/ 2047899 h 6208152"/>
              <a:gd name="connsiteX16578" fmla="*/ 1261135 w 13529165"/>
              <a:gd name="connsiteY16578" fmla="*/ 2062866 h 6208152"/>
              <a:gd name="connsiteX16579" fmla="*/ 1267779 w 13529165"/>
              <a:gd name="connsiteY16579" fmla="*/ 2081146 h 6208152"/>
              <a:gd name="connsiteX16580" fmla="*/ 1246397 w 13529165"/>
              <a:gd name="connsiteY16580" fmla="*/ 2089268 h 6208152"/>
              <a:gd name="connsiteX16581" fmla="*/ 1221777 w 13529165"/>
              <a:gd name="connsiteY16581" fmla="*/ 2078446 h 6208152"/>
              <a:gd name="connsiteX16582" fmla="*/ 1212413 w 13529165"/>
              <a:gd name="connsiteY16582" fmla="*/ 2079670 h 6208152"/>
              <a:gd name="connsiteX16583" fmla="*/ 1197921 w 13529165"/>
              <a:gd name="connsiteY16583" fmla="*/ 2081440 h 6208152"/>
              <a:gd name="connsiteX16584" fmla="*/ 1185271 w 13529165"/>
              <a:gd name="connsiteY16584" fmla="*/ 2077613 h 6208152"/>
              <a:gd name="connsiteX16585" fmla="*/ 1179843 w 13529165"/>
              <a:gd name="connsiteY16585" fmla="*/ 2067471 h 6208152"/>
              <a:gd name="connsiteX16586" fmla="*/ 1177255 w 13529165"/>
              <a:gd name="connsiteY16586" fmla="*/ 2068455 h 6208152"/>
              <a:gd name="connsiteX16587" fmla="*/ 1180336 w 13529165"/>
              <a:gd name="connsiteY16587" fmla="*/ 2078403 h 6208152"/>
              <a:gd name="connsiteX16588" fmla="*/ 1161175 w 13529165"/>
              <a:gd name="connsiteY16588" fmla="*/ 2088315 h 6208152"/>
              <a:gd name="connsiteX16589" fmla="*/ 1142013 w 13529165"/>
              <a:gd name="connsiteY16589" fmla="*/ 2078403 h 6208152"/>
              <a:gd name="connsiteX16590" fmla="*/ 1149885 w 13529165"/>
              <a:gd name="connsiteY16590" fmla="*/ 2065321 h 6208152"/>
              <a:gd name="connsiteX16591" fmla="*/ 1151323 w 13529165"/>
              <a:gd name="connsiteY16591" fmla="*/ 2064781 h 6208152"/>
              <a:gd name="connsiteX16592" fmla="*/ 1144938 w 13529165"/>
              <a:gd name="connsiteY16592" fmla="*/ 2053577 h 6208152"/>
              <a:gd name="connsiteX16593" fmla="*/ 1166964 w 13529165"/>
              <a:gd name="connsiteY16593" fmla="*/ 2038468 h 6208152"/>
              <a:gd name="connsiteX16594" fmla="*/ 8664038 w 13529165"/>
              <a:gd name="connsiteY16594" fmla="*/ 2038458 h 6208152"/>
              <a:gd name="connsiteX16595" fmla="*/ 8689593 w 13529165"/>
              <a:gd name="connsiteY16595" fmla="*/ 2045658 h 6208152"/>
              <a:gd name="connsiteX16596" fmla="*/ 8699563 w 13529165"/>
              <a:gd name="connsiteY16596" fmla="*/ 2062071 h 6208152"/>
              <a:gd name="connsiteX16597" fmla="*/ 8686355 w 13529165"/>
              <a:gd name="connsiteY16597" fmla="*/ 2069978 h 6208152"/>
              <a:gd name="connsiteX16598" fmla="*/ 8683323 w 13529165"/>
              <a:gd name="connsiteY16598" fmla="*/ 2069910 h 6208152"/>
              <a:gd name="connsiteX16599" fmla="*/ 8659064 w 13529165"/>
              <a:gd name="connsiteY16599" fmla="*/ 2063578 h 6208152"/>
              <a:gd name="connsiteX16600" fmla="*/ 8644339 w 13529165"/>
              <a:gd name="connsiteY16600" fmla="*/ 2047626 h 6208152"/>
              <a:gd name="connsiteX16601" fmla="*/ 8663059 w 13529165"/>
              <a:gd name="connsiteY16601" fmla="*/ 2038468 h 6208152"/>
              <a:gd name="connsiteX16602" fmla="*/ 6721837 w 13529165"/>
              <a:gd name="connsiteY16602" fmla="*/ 2038454 h 6208152"/>
              <a:gd name="connsiteX16603" fmla="*/ 6743557 w 13529165"/>
              <a:gd name="connsiteY16603" fmla="*/ 2051586 h 6208152"/>
              <a:gd name="connsiteX16604" fmla="*/ 6764337 w 13529165"/>
              <a:gd name="connsiteY16604" fmla="*/ 2047879 h 6208152"/>
              <a:gd name="connsiteX16605" fmla="*/ 6816009 w 13529165"/>
              <a:gd name="connsiteY16605" fmla="*/ 2062845 h 6208152"/>
              <a:gd name="connsiteX16606" fmla="*/ 6822653 w 13529165"/>
              <a:gd name="connsiteY16606" fmla="*/ 2081128 h 6208152"/>
              <a:gd name="connsiteX16607" fmla="*/ 6801271 w 13529165"/>
              <a:gd name="connsiteY16607" fmla="*/ 2089246 h 6208152"/>
              <a:gd name="connsiteX16608" fmla="*/ 6776650 w 13529165"/>
              <a:gd name="connsiteY16608" fmla="*/ 2078425 h 6208152"/>
              <a:gd name="connsiteX16609" fmla="*/ 6767286 w 13529165"/>
              <a:gd name="connsiteY16609" fmla="*/ 2079645 h 6208152"/>
              <a:gd name="connsiteX16610" fmla="*/ 6752795 w 13529165"/>
              <a:gd name="connsiteY16610" fmla="*/ 2081424 h 6208152"/>
              <a:gd name="connsiteX16611" fmla="*/ 6740144 w 13529165"/>
              <a:gd name="connsiteY16611" fmla="*/ 2077591 h 6208152"/>
              <a:gd name="connsiteX16612" fmla="*/ 6734716 w 13529165"/>
              <a:gd name="connsiteY16612" fmla="*/ 2067460 h 6208152"/>
              <a:gd name="connsiteX16613" fmla="*/ 6732128 w 13529165"/>
              <a:gd name="connsiteY16613" fmla="*/ 2068443 h 6208152"/>
              <a:gd name="connsiteX16614" fmla="*/ 6735209 w 13529165"/>
              <a:gd name="connsiteY16614" fmla="*/ 2078382 h 6208152"/>
              <a:gd name="connsiteX16615" fmla="*/ 6716048 w 13529165"/>
              <a:gd name="connsiteY16615" fmla="*/ 2088294 h 6208152"/>
              <a:gd name="connsiteX16616" fmla="*/ 6696886 w 13529165"/>
              <a:gd name="connsiteY16616" fmla="*/ 2078382 h 6208152"/>
              <a:gd name="connsiteX16617" fmla="*/ 6704758 w 13529165"/>
              <a:gd name="connsiteY16617" fmla="*/ 2065312 h 6208152"/>
              <a:gd name="connsiteX16618" fmla="*/ 6706196 w 13529165"/>
              <a:gd name="connsiteY16618" fmla="*/ 2064771 h 6208152"/>
              <a:gd name="connsiteX16619" fmla="*/ 6699811 w 13529165"/>
              <a:gd name="connsiteY16619" fmla="*/ 2053563 h 6208152"/>
              <a:gd name="connsiteX16620" fmla="*/ 6721837 w 13529165"/>
              <a:gd name="connsiteY16620" fmla="*/ 2038454 h 6208152"/>
              <a:gd name="connsiteX16621" fmla="*/ 13133216 w 13529165"/>
              <a:gd name="connsiteY16621" fmla="*/ 2038439 h 6208152"/>
              <a:gd name="connsiteX16622" fmla="*/ 13158770 w 13529165"/>
              <a:gd name="connsiteY16622" fmla="*/ 2045643 h 6208152"/>
              <a:gd name="connsiteX16623" fmla="*/ 13168741 w 13529165"/>
              <a:gd name="connsiteY16623" fmla="*/ 2062053 h 6208152"/>
              <a:gd name="connsiteX16624" fmla="*/ 13155532 w 13529165"/>
              <a:gd name="connsiteY16624" fmla="*/ 2069961 h 6208152"/>
              <a:gd name="connsiteX16625" fmla="*/ 13152501 w 13529165"/>
              <a:gd name="connsiteY16625" fmla="*/ 2069893 h 6208152"/>
              <a:gd name="connsiteX16626" fmla="*/ 13128241 w 13529165"/>
              <a:gd name="connsiteY16626" fmla="*/ 2063556 h 6208152"/>
              <a:gd name="connsiteX16627" fmla="*/ 13113517 w 13529165"/>
              <a:gd name="connsiteY16627" fmla="*/ 2047607 h 6208152"/>
              <a:gd name="connsiteX16628" fmla="*/ 13132237 w 13529165"/>
              <a:gd name="connsiteY16628" fmla="*/ 2038452 h 6208152"/>
              <a:gd name="connsiteX16629" fmla="*/ 11191015 w 13529165"/>
              <a:gd name="connsiteY16629" fmla="*/ 2038439 h 6208152"/>
              <a:gd name="connsiteX16630" fmla="*/ 11212734 w 13529165"/>
              <a:gd name="connsiteY16630" fmla="*/ 2051570 h 6208152"/>
              <a:gd name="connsiteX16631" fmla="*/ 11233515 w 13529165"/>
              <a:gd name="connsiteY16631" fmla="*/ 2047865 h 6208152"/>
              <a:gd name="connsiteX16632" fmla="*/ 11285187 w 13529165"/>
              <a:gd name="connsiteY16632" fmla="*/ 2062832 h 6208152"/>
              <a:gd name="connsiteX16633" fmla="*/ 11291831 w 13529165"/>
              <a:gd name="connsiteY16633" fmla="*/ 2081112 h 6208152"/>
              <a:gd name="connsiteX16634" fmla="*/ 11270448 w 13529165"/>
              <a:gd name="connsiteY16634" fmla="*/ 2089224 h 6208152"/>
              <a:gd name="connsiteX16635" fmla="*/ 11245828 w 13529165"/>
              <a:gd name="connsiteY16635" fmla="*/ 2078405 h 6208152"/>
              <a:gd name="connsiteX16636" fmla="*/ 11236464 w 13529165"/>
              <a:gd name="connsiteY16636" fmla="*/ 2079627 h 6208152"/>
              <a:gd name="connsiteX16637" fmla="*/ 11221972 w 13529165"/>
              <a:gd name="connsiteY16637" fmla="*/ 2081406 h 6208152"/>
              <a:gd name="connsiteX16638" fmla="*/ 11209322 w 13529165"/>
              <a:gd name="connsiteY16638" fmla="*/ 2077569 h 6208152"/>
              <a:gd name="connsiteX16639" fmla="*/ 11203894 w 13529165"/>
              <a:gd name="connsiteY16639" fmla="*/ 2067447 h 6208152"/>
              <a:gd name="connsiteX16640" fmla="*/ 11201306 w 13529165"/>
              <a:gd name="connsiteY16640" fmla="*/ 2068427 h 6208152"/>
              <a:gd name="connsiteX16641" fmla="*/ 11204387 w 13529165"/>
              <a:gd name="connsiteY16641" fmla="*/ 2078360 h 6208152"/>
              <a:gd name="connsiteX16642" fmla="*/ 11185225 w 13529165"/>
              <a:gd name="connsiteY16642" fmla="*/ 2088275 h 6208152"/>
              <a:gd name="connsiteX16643" fmla="*/ 11166064 w 13529165"/>
              <a:gd name="connsiteY16643" fmla="*/ 2078360 h 6208152"/>
              <a:gd name="connsiteX16644" fmla="*/ 11173935 w 13529165"/>
              <a:gd name="connsiteY16644" fmla="*/ 2065305 h 6208152"/>
              <a:gd name="connsiteX16645" fmla="*/ 11175374 w 13529165"/>
              <a:gd name="connsiteY16645" fmla="*/ 2064757 h 6208152"/>
              <a:gd name="connsiteX16646" fmla="*/ 11168988 w 13529165"/>
              <a:gd name="connsiteY16646" fmla="*/ 2053546 h 6208152"/>
              <a:gd name="connsiteX16647" fmla="*/ 11191015 w 13529165"/>
              <a:gd name="connsiteY16647" fmla="*/ 2038439 h 6208152"/>
              <a:gd name="connsiteX16648" fmla="*/ 5154255 w 13529165"/>
              <a:gd name="connsiteY16648" fmla="*/ 2033204 h 6208152"/>
              <a:gd name="connsiteX16649" fmla="*/ 5166460 w 13529165"/>
              <a:gd name="connsiteY16649" fmla="*/ 2058659 h 6208152"/>
              <a:gd name="connsiteX16650" fmla="*/ 5166475 w 13529165"/>
              <a:gd name="connsiteY16650" fmla="*/ 2059168 h 6208152"/>
              <a:gd name="connsiteX16651" fmla="*/ 5166522 w 13529165"/>
              <a:gd name="connsiteY16651" fmla="*/ 2059168 h 6208152"/>
              <a:gd name="connsiteX16652" fmla="*/ 5189786 w 13529165"/>
              <a:gd name="connsiteY16652" fmla="*/ 2070972 h 6208152"/>
              <a:gd name="connsiteX16653" fmla="*/ 5193592 w 13529165"/>
              <a:gd name="connsiteY16653" fmla="*/ 2074250 h 6208152"/>
              <a:gd name="connsiteX16654" fmla="*/ 5205471 w 13529165"/>
              <a:gd name="connsiteY16654" fmla="*/ 2071010 h 6208152"/>
              <a:gd name="connsiteX16655" fmla="*/ 5218496 w 13529165"/>
              <a:gd name="connsiteY16655" fmla="*/ 2069134 h 6208152"/>
              <a:gd name="connsiteX16656" fmla="*/ 5227390 w 13529165"/>
              <a:gd name="connsiteY16656" fmla="*/ 2068183 h 6208152"/>
              <a:gd name="connsiteX16657" fmla="*/ 5259286 w 13529165"/>
              <a:gd name="connsiteY16657" fmla="*/ 2071479 h 6208152"/>
              <a:gd name="connsiteX16658" fmla="*/ 5298251 w 13529165"/>
              <a:gd name="connsiteY16658" fmla="*/ 2091118 h 6208152"/>
              <a:gd name="connsiteX16659" fmla="*/ 5265288 w 13529165"/>
              <a:gd name="connsiteY16659" fmla="*/ 2103264 h 6208152"/>
              <a:gd name="connsiteX16660" fmla="*/ 5244653 w 13529165"/>
              <a:gd name="connsiteY16660" fmla="*/ 2102840 h 6208152"/>
              <a:gd name="connsiteX16661" fmla="*/ 5195278 w 13529165"/>
              <a:gd name="connsiteY16661" fmla="*/ 2097240 h 6208152"/>
              <a:gd name="connsiteX16662" fmla="*/ 5190281 w 13529165"/>
              <a:gd name="connsiteY16662" fmla="*/ 2097374 h 6208152"/>
              <a:gd name="connsiteX16663" fmla="*/ 5180320 w 13529165"/>
              <a:gd name="connsiteY16663" fmla="*/ 2095024 h 6208152"/>
              <a:gd name="connsiteX16664" fmla="*/ 5167574 w 13529165"/>
              <a:gd name="connsiteY16664" fmla="*/ 2092020 h 6208152"/>
              <a:gd name="connsiteX16665" fmla="*/ 5157906 w 13529165"/>
              <a:gd name="connsiteY16665" fmla="*/ 2088563 h 6208152"/>
              <a:gd name="connsiteX16666" fmla="*/ 5144464 w 13529165"/>
              <a:gd name="connsiteY16666" fmla="*/ 2091475 h 6208152"/>
              <a:gd name="connsiteX16667" fmla="*/ 5133976 w 13529165"/>
              <a:gd name="connsiteY16667" fmla="*/ 2091052 h 6208152"/>
              <a:gd name="connsiteX16668" fmla="*/ 5068699 w 13529165"/>
              <a:gd name="connsiteY16668" fmla="*/ 2094605 h 6208152"/>
              <a:gd name="connsiteX16669" fmla="*/ 5036633 w 13529165"/>
              <a:gd name="connsiteY16669" fmla="*/ 2096836 h 6208152"/>
              <a:gd name="connsiteX16670" fmla="*/ 5015998 w 13529165"/>
              <a:gd name="connsiteY16670" fmla="*/ 2091920 h 6208152"/>
              <a:gd name="connsiteX16671" fmla="*/ 4992367 w 13529165"/>
              <a:gd name="connsiteY16671" fmla="*/ 2098092 h 6208152"/>
              <a:gd name="connsiteX16672" fmla="*/ 4966598 w 13529165"/>
              <a:gd name="connsiteY16672" fmla="*/ 2087047 h 6208152"/>
              <a:gd name="connsiteX16673" fmla="*/ 4992244 w 13529165"/>
              <a:gd name="connsiteY16673" fmla="*/ 2069029 h 6208152"/>
              <a:gd name="connsiteX16674" fmla="*/ 5004031 w 13529165"/>
              <a:gd name="connsiteY16674" fmla="*/ 2067380 h 6208152"/>
              <a:gd name="connsiteX16675" fmla="*/ 5017065 w 13529165"/>
              <a:gd name="connsiteY16675" fmla="*/ 2071742 h 6208152"/>
              <a:gd name="connsiteX16676" fmla="*/ 5038412 w 13529165"/>
              <a:gd name="connsiteY16676" fmla="*/ 2065432 h 6208152"/>
              <a:gd name="connsiteX16677" fmla="*/ 5039804 w 13529165"/>
              <a:gd name="connsiteY16677" fmla="*/ 2065432 h 6208152"/>
              <a:gd name="connsiteX16678" fmla="*/ 5095521 w 13529165"/>
              <a:gd name="connsiteY16678" fmla="*/ 2060088 h 6208152"/>
              <a:gd name="connsiteX16679" fmla="*/ 5115367 w 13529165"/>
              <a:gd name="connsiteY16679" fmla="*/ 2050684 h 6208152"/>
              <a:gd name="connsiteX16680" fmla="*/ 5130913 w 13529165"/>
              <a:gd name="connsiteY16680" fmla="*/ 2053403 h 6208152"/>
              <a:gd name="connsiteX16681" fmla="*/ 5138431 w 13529165"/>
              <a:gd name="connsiteY16681" fmla="*/ 2055169 h 6208152"/>
              <a:gd name="connsiteX16682" fmla="*/ 5154255 w 13529165"/>
              <a:gd name="connsiteY16682" fmla="*/ 2033204 h 6208152"/>
              <a:gd name="connsiteX16683" fmla="*/ 9623331 w 13529165"/>
              <a:gd name="connsiteY16683" fmla="*/ 2033187 h 6208152"/>
              <a:gd name="connsiteX16684" fmla="*/ 9635539 w 13529165"/>
              <a:gd name="connsiteY16684" fmla="*/ 2058639 h 6208152"/>
              <a:gd name="connsiteX16685" fmla="*/ 9635554 w 13529165"/>
              <a:gd name="connsiteY16685" fmla="*/ 2059146 h 6208152"/>
              <a:gd name="connsiteX16686" fmla="*/ 9635600 w 13529165"/>
              <a:gd name="connsiteY16686" fmla="*/ 2059146 h 6208152"/>
              <a:gd name="connsiteX16687" fmla="*/ 9658871 w 13529165"/>
              <a:gd name="connsiteY16687" fmla="*/ 2070949 h 6208152"/>
              <a:gd name="connsiteX16688" fmla="*/ 9662677 w 13529165"/>
              <a:gd name="connsiteY16688" fmla="*/ 2074227 h 6208152"/>
              <a:gd name="connsiteX16689" fmla="*/ 9674560 w 13529165"/>
              <a:gd name="connsiteY16689" fmla="*/ 2070992 h 6208152"/>
              <a:gd name="connsiteX16690" fmla="*/ 9687588 w 13529165"/>
              <a:gd name="connsiteY16690" fmla="*/ 2069118 h 6208152"/>
              <a:gd name="connsiteX16691" fmla="*/ 9696484 w 13529165"/>
              <a:gd name="connsiteY16691" fmla="*/ 2068165 h 6208152"/>
              <a:gd name="connsiteX16692" fmla="*/ 9728388 w 13529165"/>
              <a:gd name="connsiteY16692" fmla="*/ 2071455 h 6208152"/>
              <a:gd name="connsiteX16693" fmla="*/ 9767363 w 13529165"/>
              <a:gd name="connsiteY16693" fmla="*/ 2091092 h 6208152"/>
              <a:gd name="connsiteX16694" fmla="*/ 9734392 w 13529165"/>
              <a:gd name="connsiteY16694" fmla="*/ 2103239 h 6208152"/>
              <a:gd name="connsiteX16695" fmla="*/ 9713751 w 13529165"/>
              <a:gd name="connsiteY16695" fmla="*/ 2102815 h 6208152"/>
              <a:gd name="connsiteX16696" fmla="*/ 9664364 w 13529165"/>
              <a:gd name="connsiteY16696" fmla="*/ 2097217 h 6208152"/>
              <a:gd name="connsiteX16697" fmla="*/ 9659366 w 13529165"/>
              <a:gd name="connsiteY16697" fmla="*/ 2097352 h 6208152"/>
              <a:gd name="connsiteX16698" fmla="*/ 9649402 w 13529165"/>
              <a:gd name="connsiteY16698" fmla="*/ 2095001 h 6208152"/>
              <a:gd name="connsiteX16699" fmla="*/ 9636653 w 13529165"/>
              <a:gd name="connsiteY16699" fmla="*/ 2091992 h 6208152"/>
              <a:gd name="connsiteX16700" fmla="*/ 9626982 w 13529165"/>
              <a:gd name="connsiteY16700" fmla="*/ 2088535 h 6208152"/>
              <a:gd name="connsiteX16701" fmla="*/ 9613537 w 13529165"/>
              <a:gd name="connsiteY16701" fmla="*/ 2091448 h 6208152"/>
              <a:gd name="connsiteX16702" fmla="*/ 9603047 w 13529165"/>
              <a:gd name="connsiteY16702" fmla="*/ 2091024 h 6208152"/>
              <a:gd name="connsiteX16703" fmla="*/ 9537753 w 13529165"/>
              <a:gd name="connsiteY16703" fmla="*/ 2094583 h 6208152"/>
              <a:gd name="connsiteX16704" fmla="*/ 9505679 w 13529165"/>
              <a:gd name="connsiteY16704" fmla="*/ 2096813 h 6208152"/>
              <a:gd name="connsiteX16705" fmla="*/ 9485039 w 13529165"/>
              <a:gd name="connsiteY16705" fmla="*/ 2091891 h 6208152"/>
              <a:gd name="connsiteX16706" fmla="*/ 9461366 w 13529165"/>
              <a:gd name="connsiteY16706" fmla="*/ 2098068 h 6208152"/>
              <a:gd name="connsiteX16707" fmla="*/ 9435589 w 13529165"/>
              <a:gd name="connsiteY16707" fmla="*/ 2087018 h 6208152"/>
              <a:gd name="connsiteX16708" fmla="*/ 9461242 w 13529165"/>
              <a:gd name="connsiteY16708" fmla="*/ 2069010 h 6208152"/>
              <a:gd name="connsiteX16709" fmla="*/ 9473032 w 13529165"/>
              <a:gd name="connsiteY16709" fmla="*/ 2067369 h 6208152"/>
              <a:gd name="connsiteX16710" fmla="*/ 9486107 w 13529165"/>
              <a:gd name="connsiteY16710" fmla="*/ 2071723 h 6208152"/>
              <a:gd name="connsiteX16711" fmla="*/ 9507458 w 13529165"/>
              <a:gd name="connsiteY16711" fmla="*/ 2065413 h 6208152"/>
              <a:gd name="connsiteX16712" fmla="*/ 9508851 w 13529165"/>
              <a:gd name="connsiteY16712" fmla="*/ 2065413 h 6208152"/>
              <a:gd name="connsiteX16713" fmla="*/ 9564582 w 13529165"/>
              <a:gd name="connsiteY16713" fmla="*/ 2060066 h 6208152"/>
              <a:gd name="connsiteX16714" fmla="*/ 9584433 w 13529165"/>
              <a:gd name="connsiteY16714" fmla="*/ 2050663 h 6208152"/>
              <a:gd name="connsiteX16715" fmla="*/ 9599983 w 13529165"/>
              <a:gd name="connsiteY16715" fmla="*/ 2053382 h 6208152"/>
              <a:gd name="connsiteX16716" fmla="*/ 9607503 w 13529165"/>
              <a:gd name="connsiteY16716" fmla="*/ 2055147 h 6208152"/>
              <a:gd name="connsiteX16717" fmla="*/ 9623331 w 13529165"/>
              <a:gd name="connsiteY16717" fmla="*/ 2033187 h 6208152"/>
              <a:gd name="connsiteX16718" fmla="*/ 7265739 w 13529165"/>
              <a:gd name="connsiteY16718" fmla="*/ 2023666 h 6208152"/>
              <a:gd name="connsiteX16719" fmla="*/ 7260885 w 13529165"/>
              <a:gd name="connsiteY16719" fmla="*/ 2070523 h 6208152"/>
              <a:gd name="connsiteX16720" fmla="*/ 7272965 w 13529165"/>
              <a:gd name="connsiteY16720" fmla="*/ 2067903 h 6208152"/>
              <a:gd name="connsiteX16721" fmla="*/ 7285835 w 13529165"/>
              <a:gd name="connsiteY16721" fmla="*/ 2070713 h 6208152"/>
              <a:gd name="connsiteX16722" fmla="*/ 7278497 w 13529165"/>
              <a:gd name="connsiteY16722" fmla="*/ 2060400 h 6208152"/>
              <a:gd name="connsiteX16723" fmla="*/ 7265739 w 13529165"/>
              <a:gd name="connsiteY16723" fmla="*/ 2023666 h 6208152"/>
              <a:gd name="connsiteX16724" fmla="*/ 11734917 w 13529165"/>
              <a:gd name="connsiteY16724" fmla="*/ 2023654 h 6208152"/>
              <a:gd name="connsiteX16725" fmla="*/ 11730062 w 13529165"/>
              <a:gd name="connsiteY16725" fmla="*/ 2070507 h 6208152"/>
              <a:gd name="connsiteX16726" fmla="*/ 11742143 w 13529165"/>
              <a:gd name="connsiteY16726" fmla="*/ 2067892 h 6208152"/>
              <a:gd name="connsiteX16727" fmla="*/ 11755013 w 13529165"/>
              <a:gd name="connsiteY16727" fmla="*/ 2070697 h 6208152"/>
              <a:gd name="connsiteX16728" fmla="*/ 11747675 w 13529165"/>
              <a:gd name="connsiteY16728" fmla="*/ 2060378 h 6208152"/>
              <a:gd name="connsiteX16729" fmla="*/ 11734917 w 13529165"/>
              <a:gd name="connsiteY16729" fmla="*/ 2023654 h 6208152"/>
              <a:gd name="connsiteX16730" fmla="*/ 4284753 w 13529165"/>
              <a:gd name="connsiteY16730" fmla="*/ 2021682 h 6208152"/>
              <a:gd name="connsiteX16731" fmla="*/ 4282598 w 13529165"/>
              <a:gd name="connsiteY16731" fmla="*/ 2022433 h 6208152"/>
              <a:gd name="connsiteX16732" fmla="*/ 4284753 w 13529165"/>
              <a:gd name="connsiteY16732" fmla="*/ 2023174 h 6208152"/>
              <a:gd name="connsiteX16733" fmla="*/ 4284753 w 13529165"/>
              <a:gd name="connsiteY16733" fmla="*/ 2021682 h 6208152"/>
              <a:gd name="connsiteX16734" fmla="*/ 8753540 w 13529165"/>
              <a:gd name="connsiteY16734" fmla="*/ 2021664 h 6208152"/>
              <a:gd name="connsiteX16735" fmla="*/ 8751384 w 13529165"/>
              <a:gd name="connsiteY16735" fmla="*/ 2022416 h 6208152"/>
              <a:gd name="connsiteX16736" fmla="*/ 8753540 w 13529165"/>
              <a:gd name="connsiteY16736" fmla="*/ 2023159 h 6208152"/>
              <a:gd name="connsiteX16737" fmla="*/ 8753540 w 13529165"/>
              <a:gd name="connsiteY16737" fmla="*/ 2021664 h 6208152"/>
              <a:gd name="connsiteX16738" fmla="*/ 4288787 w 13529165"/>
              <a:gd name="connsiteY16738" fmla="*/ 2021598 h 6208152"/>
              <a:gd name="connsiteX16739" fmla="*/ 4288804 w 13529165"/>
              <a:gd name="connsiteY16739" fmla="*/ 2022433 h 6208152"/>
              <a:gd name="connsiteX16740" fmla="*/ 4288787 w 13529165"/>
              <a:gd name="connsiteY16740" fmla="*/ 2023252 h 6208152"/>
              <a:gd name="connsiteX16741" fmla="*/ 4291769 w 13529165"/>
              <a:gd name="connsiteY16741" fmla="*/ 2022433 h 6208152"/>
              <a:gd name="connsiteX16742" fmla="*/ 4288787 w 13529165"/>
              <a:gd name="connsiteY16742" fmla="*/ 2021598 h 6208152"/>
              <a:gd name="connsiteX16743" fmla="*/ 8757576 w 13529165"/>
              <a:gd name="connsiteY16743" fmla="*/ 2021580 h 6208152"/>
              <a:gd name="connsiteX16744" fmla="*/ 8757591 w 13529165"/>
              <a:gd name="connsiteY16744" fmla="*/ 2022416 h 6208152"/>
              <a:gd name="connsiteX16745" fmla="*/ 8757576 w 13529165"/>
              <a:gd name="connsiteY16745" fmla="*/ 2023236 h 6208152"/>
              <a:gd name="connsiteX16746" fmla="*/ 8760557 w 13529165"/>
              <a:gd name="connsiteY16746" fmla="*/ 2022416 h 6208152"/>
              <a:gd name="connsiteX16747" fmla="*/ 8757576 w 13529165"/>
              <a:gd name="connsiteY16747" fmla="*/ 2021580 h 6208152"/>
              <a:gd name="connsiteX16748" fmla="*/ 419233 w 13529165"/>
              <a:gd name="connsiteY16748" fmla="*/ 2018315 h 6208152"/>
              <a:gd name="connsiteX16749" fmla="*/ 435360 w 13529165"/>
              <a:gd name="connsiteY16749" fmla="*/ 2053159 h 6208152"/>
              <a:gd name="connsiteX16750" fmla="*/ 434732 w 13529165"/>
              <a:gd name="connsiteY16750" fmla="*/ 2062478 h 6208152"/>
              <a:gd name="connsiteX16751" fmla="*/ 451822 w 13529165"/>
              <a:gd name="connsiteY16751" fmla="*/ 2078743 h 6208152"/>
              <a:gd name="connsiteX16752" fmla="*/ 447743 w 13529165"/>
              <a:gd name="connsiteY16752" fmla="*/ 2088255 h 6208152"/>
              <a:gd name="connsiteX16753" fmla="*/ 449647 w 13529165"/>
              <a:gd name="connsiteY16753" fmla="*/ 2096608 h 6208152"/>
              <a:gd name="connsiteX16754" fmla="*/ 433519 w 13529165"/>
              <a:gd name="connsiteY16754" fmla="*/ 2106736 h 6208152"/>
              <a:gd name="connsiteX16755" fmla="*/ 431657 w 13529165"/>
              <a:gd name="connsiteY16755" fmla="*/ 2106778 h 6208152"/>
              <a:gd name="connsiteX16756" fmla="*/ 415321 w 13529165"/>
              <a:gd name="connsiteY16756" fmla="*/ 2098690 h 6208152"/>
              <a:gd name="connsiteX16757" fmla="*/ 414401 w 13529165"/>
              <a:gd name="connsiteY16757" fmla="*/ 2094156 h 6208152"/>
              <a:gd name="connsiteX16758" fmla="*/ 406285 w 13529165"/>
              <a:gd name="connsiteY16758" fmla="*/ 2089283 h 6208152"/>
              <a:gd name="connsiteX16759" fmla="*/ 402373 w 13529165"/>
              <a:gd name="connsiteY16759" fmla="*/ 2080756 h 6208152"/>
              <a:gd name="connsiteX16760" fmla="*/ 389425 w 13529165"/>
              <a:gd name="connsiteY16760" fmla="*/ 2097531 h 6208152"/>
              <a:gd name="connsiteX16761" fmla="*/ 197487 w 13529165"/>
              <a:gd name="connsiteY16761" fmla="*/ 2100093 h 6208152"/>
              <a:gd name="connsiteX16762" fmla="*/ 99635 w 13529165"/>
              <a:gd name="connsiteY16762" fmla="*/ 2100891 h 6208152"/>
              <a:gd name="connsiteX16763" fmla="*/ 30795 w 13529165"/>
              <a:gd name="connsiteY16763" fmla="*/ 2099645 h 6208152"/>
              <a:gd name="connsiteX16764" fmla="*/ 5 w 13529165"/>
              <a:gd name="connsiteY16764" fmla="*/ 2085452 h 6208152"/>
              <a:gd name="connsiteX16765" fmla="*/ 40605 w 13529165"/>
              <a:gd name="connsiteY16765" fmla="*/ 2069681 h 6208152"/>
              <a:gd name="connsiteX16766" fmla="*/ 139942 w 13529165"/>
              <a:gd name="connsiteY16766" fmla="*/ 2067237 h 6208152"/>
              <a:gd name="connsiteX16767" fmla="*/ 376749 w 13529165"/>
              <a:gd name="connsiteY16767" fmla="*/ 2051535 h 6208152"/>
              <a:gd name="connsiteX16768" fmla="*/ 392145 w 13529165"/>
              <a:gd name="connsiteY16768" fmla="*/ 2031789 h 6208152"/>
              <a:gd name="connsiteX16769" fmla="*/ 419233 w 13529165"/>
              <a:gd name="connsiteY16769" fmla="*/ 2018315 h 6208152"/>
              <a:gd name="connsiteX16770" fmla="*/ 5974101 w 13529165"/>
              <a:gd name="connsiteY16770" fmla="*/ 2018299 h 6208152"/>
              <a:gd name="connsiteX16771" fmla="*/ 5990228 w 13529165"/>
              <a:gd name="connsiteY16771" fmla="*/ 2053141 h 6208152"/>
              <a:gd name="connsiteX16772" fmla="*/ 5989601 w 13529165"/>
              <a:gd name="connsiteY16772" fmla="*/ 2062457 h 6208152"/>
              <a:gd name="connsiteX16773" fmla="*/ 6006690 w 13529165"/>
              <a:gd name="connsiteY16773" fmla="*/ 2078718 h 6208152"/>
              <a:gd name="connsiteX16774" fmla="*/ 6002611 w 13529165"/>
              <a:gd name="connsiteY16774" fmla="*/ 2088230 h 6208152"/>
              <a:gd name="connsiteX16775" fmla="*/ 6004515 w 13529165"/>
              <a:gd name="connsiteY16775" fmla="*/ 2096588 h 6208152"/>
              <a:gd name="connsiteX16776" fmla="*/ 5988387 w 13529165"/>
              <a:gd name="connsiteY16776" fmla="*/ 2106710 h 6208152"/>
              <a:gd name="connsiteX16777" fmla="*/ 5986526 w 13529165"/>
              <a:gd name="connsiteY16777" fmla="*/ 2106752 h 6208152"/>
              <a:gd name="connsiteX16778" fmla="*/ 5970189 w 13529165"/>
              <a:gd name="connsiteY16778" fmla="*/ 2098668 h 6208152"/>
              <a:gd name="connsiteX16779" fmla="*/ 5969269 w 13529165"/>
              <a:gd name="connsiteY16779" fmla="*/ 2094135 h 6208152"/>
              <a:gd name="connsiteX16780" fmla="*/ 5961153 w 13529165"/>
              <a:gd name="connsiteY16780" fmla="*/ 2089259 h 6208152"/>
              <a:gd name="connsiteX16781" fmla="*/ 5957241 w 13529165"/>
              <a:gd name="connsiteY16781" fmla="*/ 2080734 h 6208152"/>
              <a:gd name="connsiteX16782" fmla="*/ 5944293 w 13529165"/>
              <a:gd name="connsiteY16782" fmla="*/ 2097512 h 6208152"/>
              <a:gd name="connsiteX16783" fmla="*/ 5752353 w 13529165"/>
              <a:gd name="connsiteY16783" fmla="*/ 2100071 h 6208152"/>
              <a:gd name="connsiteX16784" fmla="*/ 5654500 w 13529165"/>
              <a:gd name="connsiteY16784" fmla="*/ 2100869 h 6208152"/>
              <a:gd name="connsiteX16785" fmla="*/ 5585660 w 13529165"/>
              <a:gd name="connsiteY16785" fmla="*/ 2099627 h 6208152"/>
              <a:gd name="connsiteX16786" fmla="*/ 5564327 w 13529165"/>
              <a:gd name="connsiteY16786" fmla="*/ 2096844 h 6208152"/>
              <a:gd name="connsiteX16787" fmla="*/ 5555275 w 13529165"/>
              <a:gd name="connsiteY16787" fmla="*/ 2085920 h 6208152"/>
              <a:gd name="connsiteX16788" fmla="*/ 5540445 w 13529165"/>
              <a:gd name="connsiteY16788" fmla="*/ 2098252 h 6208152"/>
              <a:gd name="connsiteX16789" fmla="*/ 5507162 w 13529165"/>
              <a:gd name="connsiteY16789" fmla="*/ 2102773 h 6208152"/>
              <a:gd name="connsiteX16790" fmla="*/ 5489761 w 13529165"/>
              <a:gd name="connsiteY16790" fmla="*/ 2103264 h 6208152"/>
              <a:gd name="connsiteX16791" fmla="*/ 5462948 w 13529165"/>
              <a:gd name="connsiteY16791" fmla="*/ 2091334 h 6208152"/>
              <a:gd name="connsiteX16792" fmla="*/ 5500410 w 13529165"/>
              <a:gd name="connsiteY16792" fmla="*/ 2075036 h 6208152"/>
              <a:gd name="connsiteX16793" fmla="*/ 5533908 w 13529165"/>
              <a:gd name="connsiteY16793" fmla="*/ 2068588 h 6208152"/>
              <a:gd name="connsiteX16794" fmla="*/ 5544888 w 13529165"/>
              <a:gd name="connsiteY16794" fmla="*/ 2065596 h 6208152"/>
              <a:gd name="connsiteX16795" fmla="*/ 5555075 w 13529165"/>
              <a:gd name="connsiteY16795" fmla="*/ 2070619 h 6208152"/>
              <a:gd name="connsiteX16796" fmla="*/ 5556199 w 13529165"/>
              <a:gd name="connsiteY16796" fmla="*/ 2083912 h 6208152"/>
              <a:gd name="connsiteX16797" fmla="*/ 5565443 w 13529165"/>
              <a:gd name="connsiteY16797" fmla="*/ 2073363 h 6208152"/>
              <a:gd name="connsiteX16798" fmla="*/ 5595470 w 13529165"/>
              <a:gd name="connsiteY16798" fmla="*/ 2069660 h 6208152"/>
              <a:gd name="connsiteX16799" fmla="*/ 5694808 w 13529165"/>
              <a:gd name="connsiteY16799" fmla="*/ 2067221 h 6208152"/>
              <a:gd name="connsiteX16800" fmla="*/ 5931617 w 13529165"/>
              <a:gd name="connsiteY16800" fmla="*/ 2051515 h 6208152"/>
              <a:gd name="connsiteX16801" fmla="*/ 5947012 w 13529165"/>
              <a:gd name="connsiteY16801" fmla="*/ 2031774 h 6208152"/>
              <a:gd name="connsiteX16802" fmla="*/ 5974101 w 13529165"/>
              <a:gd name="connsiteY16802" fmla="*/ 2018299 h 6208152"/>
              <a:gd name="connsiteX16803" fmla="*/ 10443278 w 13529165"/>
              <a:gd name="connsiteY16803" fmla="*/ 2018288 h 6208152"/>
              <a:gd name="connsiteX16804" fmla="*/ 10459406 w 13529165"/>
              <a:gd name="connsiteY16804" fmla="*/ 2053129 h 6208152"/>
              <a:gd name="connsiteX16805" fmla="*/ 10458778 w 13529165"/>
              <a:gd name="connsiteY16805" fmla="*/ 2062440 h 6208152"/>
              <a:gd name="connsiteX16806" fmla="*/ 10475868 w 13529165"/>
              <a:gd name="connsiteY16806" fmla="*/ 2078700 h 6208152"/>
              <a:gd name="connsiteX16807" fmla="*/ 10471789 w 13529165"/>
              <a:gd name="connsiteY16807" fmla="*/ 2088212 h 6208152"/>
              <a:gd name="connsiteX16808" fmla="*/ 10473693 w 13529165"/>
              <a:gd name="connsiteY16808" fmla="*/ 2096576 h 6208152"/>
              <a:gd name="connsiteX16809" fmla="*/ 10457565 w 13529165"/>
              <a:gd name="connsiteY16809" fmla="*/ 2106695 h 6208152"/>
              <a:gd name="connsiteX16810" fmla="*/ 10455703 w 13529165"/>
              <a:gd name="connsiteY16810" fmla="*/ 2106737 h 6208152"/>
              <a:gd name="connsiteX16811" fmla="*/ 10439367 w 13529165"/>
              <a:gd name="connsiteY16811" fmla="*/ 2098658 h 6208152"/>
              <a:gd name="connsiteX16812" fmla="*/ 10438446 w 13529165"/>
              <a:gd name="connsiteY16812" fmla="*/ 2094120 h 6208152"/>
              <a:gd name="connsiteX16813" fmla="*/ 10430330 w 13529165"/>
              <a:gd name="connsiteY16813" fmla="*/ 2089239 h 6208152"/>
              <a:gd name="connsiteX16814" fmla="*/ 10426419 w 13529165"/>
              <a:gd name="connsiteY16814" fmla="*/ 2080719 h 6208152"/>
              <a:gd name="connsiteX16815" fmla="*/ 10413471 w 13529165"/>
              <a:gd name="connsiteY16815" fmla="*/ 2097501 h 6208152"/>
              <a:gd name="connsiteX16816" fmla="*/ 10221530 w 13529165"/>
              <a:gd name="connsiteY16816" fmla="*/ 2100058 h 6208152"/>
              <a:gd name="connsiteX16817" fmla="*/ 10123678 w 13529165"/>
              <a:gd name="connsiteY16817" fmla="*/ 2100855 h 6208152"/>
              <a:gd name="connsiteX16818" fmla="*/ 10054838 w 13529165"/>
              <a:gd name="connsiteY16818" fmla="*/ 2099613 h 6208152"/>
              <a:gd name="connsiteX16819" fmla="*/ 10033504 w 13529165"/>
              <a:gd name="connsiteY16819" fmla="*/ 2096831 h 6208152"/>
              <a:gd name="connsiteX16820" fmla="*/ 10024447 w 13529165"/>
              <a:gd name="connsiteY16820" fmla="*/ 2085896 h 6208152"/>
              <a:gd name="connsiteX16821" fmla="*/ 10009617 w 13529165"/>
              <a:gd name="connsiteY16821" fmla="*/ 2098226 h 6208152"/>
              <a:gd name="connsiteX16822" fmla="*/ 9976326 w 13529165"/>
              <a:gd name="connsiteY16822" fmla="*/ 2102747 h 6208152"/>
              <a:gd name="connsiteX16823" fmla="*/ 9958921 w 13529165"/>
              <a:gd name="connsiteY16823" fmla="*/ 2103239 h 6208152"/>
              <a:gd name="connsiteX16824" fmla="*/ 9932101 w 13529165"/>
              <a:gd name="connsiteY16824" fmla="*/ 2091306 h 6208152"/>
              <a:gd name="connsiteX16825" fmla="*/ 9969572 w 13529165"/>
              <a:gd name="connsiteY16825" fmla="*/ 2075015 h 6208152"/>
              <a:gd name="connsiteX16826" fmla="*/ 10003079 w 13529165"/>
              <a:gd name="connsiteY16826" fmla="*/ 2068569 h 6208152"/>
              <a:gd name="connsiteX16827" fmla="*/ 10014061 w 13529165"/>
              <a:gd name="connsiteY16827" fmla="*/ 2065586 h 6208152"/>
              <a:gd name="connsiteX16828" fmla="*/ 10024251 w 13529165"/>
              <a:gd name="connsiteY16828" fmla="*/ 2070599 h 6208152"/>
              <a:gd name="connsiteX16829" fmla="*/ 10025377 w 13529165"/>
              <a:gd name="connsiteY16829" fmla="*/ 2083896 h 6208152"/>
              <a:gd name="connsiteX16830" fmla="*/ 10034621 w 13529165"/>
              <a:gd name="connsiteY16830" fmla="*/ 2073351 h 6208152"/>
              <a:gd name="connsiteX16831" fmla="*/ 10064648 w 13529165"/>
              <a:gd name="connsiteY16831" fmla="*/ 2069650 h 6208152"/>
              <a:gd name="connsiteX16832" fmla="*/ 10163986 w 13529165"/>
              <a:gd name="connsiteY16832" fmla="*/ 2067212 h 6208152"/>
              <a:gd name="connsiteX16833" fmla="*/ 10400795 w 13529165"/>
              <a:gd name="connsiteY16833" fmla="*/ 2051503 h 6208152"/>
              <a:gd name="connsiteX16834" fmla="*/ 10416190 w 13529165"/>
              <a:gd name="connsiteY16834" fmla="*/ 2031766 h 6208152"/>
              <a:gd name="connsiteX16835" fmla="*/ 10443278 w 13529165"/>
              <a:gd name="connsiteY16835" fmla="*/ 2018288 h 6208152"/>
              <a:gd name="connsiteX16836" fmla="*/ 2557461 w 13529165"/>
              <a:gd name="connsiteY16836" fmla="*/ 1989439 h 6208152"/>
              <a:gd name="connsiteX16837" fmla="*/ 2578431 w 13529165"/>
              <a:gd name="connsiteY16837" fmla="*/ 1989903 h 6208152"/>
              <a:gd name="connsiteX16838" fmla="*/ 2579483 w 13529165"/>
              <a:gd name="connsiteY16838" fmla="*/ 2023464 h 6208152"/>
              <a:gd name="connsiteX16839" fmla="*/ 2570614 w 13529165"/>
              <a:gd name="connsiteY16839" fmla="*/ 2071872 h 6208152"/>
              <a:gd name="connsiteX16840" fmla="*/ 2510027 w 13529165"/>
              <a:gd name="connsiteY16840" fmla="*/ 2082253 h 6208152"/>
              <a:gd name="connsiteX16841" fmla="*/ 2509122 w 13529165"/>
              <a:gd name="connsiteY16841" fmla="*/ 2082253 h 6208152"/>
              <a:gd name="connsiteX16842" fmla="*/ 2459214 w 13529165"/>
              <a:gd name="connsiteY16842" fmla="*/ 2070786 h 6208152"/>
              <a:gd name="connsiteX16843" fmla="*/ 2464319 w 13529165"/>
              <a:gd name="connsiteY16843" fmla="*/ 2057809 h 6208152"/>
              <a:gd name="connsiteX16844" fmla="*/ 2513027 w 13529165"/>
              <a:gd name="connsiteY16844" fmla="*/ 2050069 h 6208152"/>
              <a:gd name="connsiteX16845" fmla="*/ 2549344 w 13529165"/>
              <a:gd name="connsiteY16845" fmla="*/ 2045101 h 6208152"/>
              <a:gd name="connsiteX16846" fmla="*/ 2555297 w 13529165"/>
              <a:gd name="connsiteY16846" fmla="*/ 2017682 h 6208152"/>
              <a:gd name="connsiteX16847" fmla="*/ 8112337 w 13529165"/>
              <a:gd name="connsiteY16847" fmla="*/ 1989423 h 6208152"/>
              <a:gd name="connsiteX16848" fmla="*/ 8133307 w 13529165"/>
              <a:gd name="connsiteY16848" fmla="*/ 1989884 h 6208152"/>
              <a:gd name="connsiteX16849" fmla="*/ 8134358 w 13529165"/>
              <a:gd name="connsiteY16849" fmla="*/ 2023452 h 6208152"/>
              <a:gd name="connsiteX16850" fmla="*/ 8125490 w 13529165"/>
              <a:gd name="connsiteY16850" fmla="*/ 2071858 h 6208152"/>
              <a:gd name="connsiteX16851" fmla="*/ 8064902 w 13529165"/>
              <a:gd name="connsiteY16851" fmla="*/ 2082237 h 6208152"/>
              <a:gd name="connsiteX16852" fmla="*/ 8063998 w 13529165"/>
              <a:gd name="connsiteY16852" fmla="*/ 2082237 h 6208152"/>
              <a:gd name="connsiteX16853" fmla="*/ 8014093 w 13529165"/>
              <a:gd name="connsiteY16853" fmla="*/ 2070769 h 6208152"/>
              <a:gd name="connsiteX16854" fmla="*/ 8019197 w 13529165"/>
              <a:gd name="connsiteY16854" fmla="*/ 2057792 h 6208152"/>
              <a:gd name="connsiteX16855" fmla="*/ 8067903 w 13529165"/>
              <a:gd name="connsiteY16855" fmla="*/ 2050057 h 6208152"/>
              <a:gd name="connsiteX16856" fmla="*/ 8104220 w 13529165"/>
              <a:gd name="connsiteY16856" fmla="*/ 2045085 h 6208152"/>
              <a:gd name="connsiteX16857" fmla="*/ 8110172 w 13529165"/>
              <a:gd name="connsiteY16857" fmla="*/ 2017670 h 6208152"/>
              <a:gd name="connsiteX16858" fmla="*/ 12581514 w 13529165"/>
              <a:gd name="connsiteY16858" fmla="*/ 1989402 h 6208152"/>
              <a:gd name="connsiteX16859" fmla="*/ 12602485 w 13529165"/>
              <a:gd name="connsiteY16859" fmla="*/ 1989868 h 6208152"/>
              <a:gd name="connsiteX16860" fmla="*/ 12603536 w 13529165"/>
              <a:gd name="connsiteY16860" fmla="*/ 2023440 h 6208152"/>
              <a:gd name="connsiteX16861" fmla="*/ 12594667 w 13529165"/>
              <a:gd name="connsiteY16861" fmla="*/ 2071842 h 6208152"/>
              <a:gd name="connsiteX16862" fmla="*/ 12534080 w 13529165"/>
              <a:gd name="connsiteY16862" fmla="*/ 2082219 h 6208152"/>
              <a:gd name="connsiteX16863" fmla="*/ 12533175 w 13529165"/>
              <a:gd name="connsiteY16863" fmla="*/ 2082219 h 6208152"/>
              <a:gd name="connsiteX16864" fmla="*/ 12483271 w 13529165"/>
              <a:gd name="connsiteY16864" fmla="*/ 2070754 h 6208152"/>
              <a:gd name="connsiteX16865" fmla="*/ 12488375 w 13529165"/>
              <a:gd name="connsiteY16865" fmla="*/ 2057774 h 6208152"/>
              <a:gd name="connsiteX16866" fmla="*/ 12537081 w 13529165"/>
              <a:gd name="connsiteY16866" fmla="*/ 2050039 h 6208152"/>
              <a:gd name="connsiteX16867" fmla="*/ 12573398 w 13529165"/>
              <a:gd name="connsiteY16867" fmla="*/ 2045071 h 6208152"/>
              <a:gd name="connsiteX16868" fmla="*/ 12579349 w 13529165"/>
              <a:gd name="connsiteY16868" fmla="*/ 2017657 h 6208152"/>
              <a:gd name="connsiteX16869" fmla="*/ 617241 w 13529165"/>
              <a:gd name="connsiteY16869" fmla="*/ 1947408 h 6208152"/>
              <a:gd name="connsiteX16870" fmla="*/ 644175 w 13529165"/>
              <a:gd name="connsiteY16870" fmla="*/ 1964210 h 6208152"/>
              <a:gd name="connsiteX16871" fmla="*/ 642662 w 13529165"/>
              <a:gd name="connsiteY16871" fmla="*/ 1986766 h 6208152"/>
              <a:gd name="connsiteX16872" fmla="*/ 626685 w 13529165"/>
              <a:gd name="connsiteY16872" fmla="*/ 1994688 h 6208152"/>
              <a:gd name="connsiteX16873" fmla="*/ 616951 w 13529165"/>
              <a:gd name="connsiteY16873" fmla="*/ 1992853 h 6208152"/>
              <a:gd name="connsiteX16874" fmla="*/ 596717 w 13529165"/>
              <a:gd name="connsiteY16874" fmla="*/ 1973769 h 6208152"/>
              <a:gd name="connsiteX16875" fmla="*/ 597942 w 13529165"/>
              <a:gd name="connsiteY16875" fmla="*/ 1957295 h 6208152"/>
              <a:gd name="connsiteX16876" fmla="*/ 617241 w 13529165"/>
              <a:gd name="connsiteY16876" fmla="*/ 1947408 h 6208152"/>
              <a:gd name="connsiteX16877" fmla="*/ 6172108 w 13529165"/>
              <a:gd name="connsiteY16877" fmla="*/ 1947390 h 6208152"/>
              <a:gd name="connsiteX16878" fmla="*/ 6199041 w 13529165"/>
              <a:gd name="connsiteY16878" fmla="*/ 1964202 h 6208152"/>
              <a:gd name="connsiteX16879" fmla="*/ 6197529 w 13529165"/>
              <a:gd name="connsiteY16879" fmla="*/ 1986745 h 6208152"/>
              <a:gd name="connsiteX16880" fmla="*/ 6181551 w 13529165"/>
              <a:gd name="connsiteY16880" fmla="*/ 1994671 h 6208152"/>
              <a:gd name="connsiteX16881" fmla="*/ 6171817 w 13529165"/>
              <a:gd name="connsiteY16881" fmla="*/ 1992842 h 6208152"/>
              <a:gd name="connsiteX16882" fmla="*/ 6151583 w 13529165"/>
              <a:gd name="connsiteY16882" fmla="*/ 1973755 h 6208152"/>
              <a:gd name="connsiteX16883" fmla="*/ 6152808 w 13529165"/>
              <a:gd name="connsiteY16883" fmla="*/ 1957283 h 6208152"/>
              <a:gd name="connsiteX16884" fmla="*/ 6172108 w 13529165"/>
              <a:gd name="connsiteY16884" fmla="*/ 1947390 h 6208152"/>
              <a:gd name="connsiteX16885" fmla="*/ 10641286 w 13529165"/>
              <a:gd name="connsiteY16885" fmla="*/ 1947374 h 6208152"/>
              <a:gd name="connsiteX16886" fmla="*/ 10668220 w 13529165"/>
              <a:gd name="connsiteY16886" fmla="*/ 1964187 h 6208152"/>
              <a:gd name="connsiteX16887" fmla="*/ 10666707 w 13529165"/>
              <a:gd name="connsiteY16887" fmla="*/ 1986729 h 6208152"/>
              <a:gd name="connsiteX16888" fmla="*/ 10650730 w 13529165"/>
              <a:gd name="connsiteY16888" fmla="*/ 1994658 h 6208152"/>
              <a:gd name="connsiteX16889" fmla="*/ 10640996 w 13529165"/>
              <a:gd name="connsiteY16889" fmla="*/ 1992822 h 6208152"/>
              <a:gd name="connsiteX16890" fmla="*/ 10620762 w 13529165"/>
              <a:gd name="connsiteY16890" fmla="*/ 1973737 h 6208152"/>
              <a:gd name="connsiteX16891" fmla="*/ 10621986 w 13529165"/>
              <a:gd name="connsiteY16891" fmla="*/ 1957269 h 6208152"/>
              <a:gd name="connsiteX16892" fmla="*/ 10641286 w 13529165"/>
              <a:gd name="connsiteY16892" fmla="*/ 1947374 h 6208152"/>
              <a:gd name="connsiteX16893" fmla="*/ 248867 w 13529165"/>
              <a:gd name="connsiteY16893" fmla="*/ 1926389 h 6208152"/>
              <a:gd name="connsiteX16894" fmla="*/ 269283 w 13529165"/>
              <a:gd name="connsiteY16894" fmla="*/ 1934068 h 6208152"/>
              <a:gd name="connsiteX16895" fmla="*/ 278081 w 13529165"/>
              <a:gd name="connsiteY16895" fmla="*/ 1950976 h 6208152"/>
              <a:gd name="connsiteX16896" fmla="*/ 277240 w 13529165"/>
              <a:gd name="connsiteY16896" fmla="*/ 1952971 h 6208152"/>
              <a:gd name="connsiteX16897" fmla="*/ 279070 w 13529165"/>
              <a:gd name="connsiteY16897" fmla="*/ 1961474 h 6208152"/>
              <a:gd name="connsiteX16898" fmla="*/ 259741 w 13529165"/>
              <a:gd name="connsiteY16898" fmla="*/ 1971026 h 6208152"/>
              <a:gd name="connsiteX16899" fmla="*/ 258472 w 13529165"/>
              <a:gd name="connsiteY16899" fmla="*/ 1971048 h 6208152"/>
              <a:gd name="connsiteX16900" fmla="*/ 234015 w 13529165"/>
              <a:gd name="connsiteY16900" fmla="*/ 1960245 h 6208152"/>
              <a:gd name="connsiteX16901" fmla="*/ 232775 w 13529165"/>
              <a:gd name="connsiteY16901" fmla="*/ 1945217 h 6208152"/>
              <a:gd name="connsiteX16902" fmla="*/ 236980 w 13529165"/>
              <a:gd name="connsiteY16902" fmla="*/ 1940911 h 6208152"/>
              <a:gd name="connsiteX16903" fmla="*/ 237112 w 13529165"/>
              <a:gd name="connsiteY16903" fmla="*/ 1934539 h 6208152"/>
              <a:gd name="connsiteX16904" fmla="*/ 248867 w 13529165"/>
              <a:gd name="connsiteY16904" fmla="*/ 1926389 h 6208152"/>
              <a:gd name="connsiteX16905" fmla="*/ 5803730 w 13529165"/>
              <a:gd name="connsiteY16905" fmla="*/ 1926372 h 6208152"/>
              <a:gd name="connsiteX16906" fmla="*/ 5824145 w 13529165"/>
              <a:gd name="connsiteY16906" fmla="*/ 1934052 h 6208152"/>
              <a:gd name="connsiteX16907" fmla="*/ 5832944 w 13529165"/>
              <a:gd name="connsiteY16907" fmla="*/ 1950959 h 6208152"/>
              <a:gd name="connsiteX16908" fmla="*/ 5832103 w 13529165"/>
              <a:gd name="connsiteY16908" fmla="*/ 1952957 h 6208152"/>
              <a:gd name="connsiteX16909" fmla="*/ 5833933 w 13529165"/>
              <a:gd name="connsiteY16909" fmla="*/ 1961458 h 6208152"/>
              <a:gd name="connsiteX16910" fmla="*/ 5814604 w 13529165"/>
              <a:gd name="connsiteY16910" fmla="*/ 1971009 h 6208152"/>
              <a:gd name="connsiteX16911" fmla="*/ 5813335 w 13529165"/>
              <a:gd name="connsiteY16911" fmla="*/ 1971032 h 6208152"/>
              <a:gd name="connsiteX16912" fmla="*/ 5788877 w 13529165"/>
              <a:gd name="connsiteY16912" fmla="*/ 1960233 h 6208152"/>
              <a:gd name="connsiteX16913" fmla="*/ 5787638 w 13529165"/>
              <a:gd name="connsiteY16913" fmla="*/ 1945203 h 6208152"/>
              <a:gd name="connsiteX16914" fmla="*/ 5791842 w 13529165"/>
              <a:gd name="connsiteY16914" fmla="*/ 1940900 h 6208152"/>
              <a:gd name="connsiteX16915" fmla="*/ 5791975 w 13529165"/>
              <a:gd name="connsiteY16915" fmla="*/ 1934527 h 6208152"/>
              <a:gd name="connsiteX16916" fmla="*/ 5803730 w 13529165"/>
              <a:gd name="connsiteY16916" fmla="*/ 1926372 h 6208152"/>
              <a:gd name="connsiteX16917" fmla="*/ 10272908 w 13529165"/>
              <a:gd name="connsiteY16917" fmla="*/ 1926359 h 6208152"/>
              <a:gd name="connsiteX16918" fmla="*/ 10293324 w 13529165"/>
              <a:gd name="connsiteY16918" fmla="*/ 1934037 h 6208152"/>
              <a:gd name="connsiteX16919" fmla="*/ 10302123 w 13529165"/>
              <a:gd name="connsiteY16919" fmla="*/ 1950946 h 6208152"/>
              <a:gd name="connsiteX16920" fmla="*/ 10301282 w 13529165"/>
              <a:gd name="connsiteY16920" fmla="*/ 1952943 h 6208152"/>
              <a:gd name="connsiteX16921" fmla="*/ 10303111 w 13529165"/>
              <a:gd name="connsiteY16921" fmla="*/ 1961443 h 6208152"/>
              <a:gd name="connsiteX16922" fmla="*/ 10283783 w 13529165"/>
              <a:gd name="connsiteY16922" fmla="*/ 1970993 h 6208152"/>
              <a:gd name="connsiteX16923" fmla="*/ 10282514 w 13529165"/>
              <a:gd name="connsiteY16923" fmla="*/ 1971016 h 6208152"/>
              <a:gd name="connsiteX16924" fmla="*/ 10258055 w 13529165"/>
              <a:gd name="connsiteY16924" fmla="*/ 1960218 h 6208152"/>
              <a:gd name="connsiteX16925" fmla="*/ 10256816 w 13529165"/>
              <a:gd name="connsiteY16925" fmla="*/ 1945187 h 6208152"/>
              <a:gd name="connsiteX16926" fmla="*/ 10261020 w 13529165"/>
              <a:gd name="connsiteY16926" fmla="*/ 1940885 h 6208152"/>
              <a:gd name="connsiteX16927" fmla="*/ 10261154 w 13529165"/>
              <a:gd name="connsiteY16927" fmla="*/ 1934512 h 6208152"/>
              <a:gd name="connsiteX16928" fmla="*/ 10272908 w 13529165"/>
              <a:gd name="connsiteY16928" fmla="*/ 1926359 h 6208152"/>
              <a:gd name="connsiteX16929" fmla="*/ 7260433 w 13529165"/>
              <a:gd name="connsiteY16929" fmla="*/ 1911732 h 6208152"/>
              <a:gd name="connsiteX16930" fmla="*/ 7259304 w 13529165"/>
              <a:gd name="connsiteY16930" fmla="*/ 1914348 h 6208152"/>
              <a:gd name="connsiteX16931" fmla="*/ 7259191 w 13529165"/>
              <a:gd name="connsiteY16931" fmla="*/ 1914618 h 6208152"/>
              <a:gd name="connsiteX16932" fmla="*/ 7260094 w 13529165"/>
              <a:gd name="connsiteY16932" fmla="*/ 1916106 h 6208152"/>
              <a:gd name="connsiteX16933" fmla="*/ 7260659 w 13529165"/>
              <a:gd name="connsiteY16933" fmla="*/ 1917312 h 6208152"/>
              <a:gd name="connsiteX16934" fmla="*/ 7260433 w 13529165"/>
              <a:gd name="connsiteY16934" fmla="*/ 1911732 h 6208152"/>
              <a:gd name="connsiteX16935" fmla="*/ 11729611 w 13529165"/>
              <a:gd name="connsiteY16935" fmla="*/ 1911719 h 6208152"/>
              <a:gd name="connsiteX16936" fmla="*/ 11728482 w 13529165"/>
              <a:gd name="connsiteY16936" fmla="*/ 1914333 h 6208152"/>
              <a:gd name="connsiteX16937" fmla="*/ 11728369 w 13529165"/>
              <a:gd name="connsiteY16937" fmla="*/ 1914604 h 6208152"/>
              <a:gd name="connsiteX16938" fmla="*/ 11729272 w 13529165"/>
              <a:gd name="connsiteY16938" fmla="*/ 1916093 h 6208152"/>
              <a:gd name="connsiteX16939" fmla="*/ 11729837 w 13529165"/>
              <a:gd name="connsiteY16939" fmla="*/ 1917297 h 6208152"/>
              <a:gd name="connsiteX16940" fmla="*/ 11729611 w 13529165"/>
              <a:gd name="connsiteY16940" fmla="*/ 1911719 h 6208152"/>
              <a:gd name="connsiteX16941" fmla="*/ 4281787 w 13529165"/>
              <a:gd name="connsiteY16941" fmla="*/ 1910623 h 6208152"/>
              <a:gd name="connsiteX16942" fmla="*/ 4296091 w 13529165"/>
              <a:gd name="connsiteY16942" fmla="*/ 1930348 h 6208152"/>
              <a:gd name="connsiteX16943" fmla="*/ 4299217 w 13529165"/>
              <a:gd name="connsiteY16943" fmla="*/ 1977308 h 6208152"/>
              <a:gd name="connsiteX16944" fmla="*/ 4294155 w 13529165"/>
              <a:gd name="connsiteY16944" fmla="*/ 2005000 h 6208152"/>
              <a:gd name="connsiteX16945" fmla="*/ 4299205 w 13529165"/>
              <a:gd name="connsiteY16945" fmla="*/ 2022433 h 6208152"/>
              <a:gd name="connsiteX16946" fmla="*/ 4294194 w 13529165"/>
              <a:gd name="connsiteY16946" fmla="*/ 2039853 h 6208152"/>
              <a:gd name="connsiteX16947" fmla="*/ 4297896 w 13529165"/>
              <a:gd name="connsiteY16947" fmla="*/ 2044163 h 6208152"/>
              <a:gd name="connsiteX16948" fmla="*/ 4301802 w 13529165"/>
              <a:gd name="connsiteY16948" fmla="*/ 2034993 h 6208152"/>
              <a:gd name="connsiteX16949" fmla="*/ 4309974 w 13529165"/>
              <a:gd name="connsiteY16949" fmla="*/ 2031488 h 6208152"/>
              <a:gd name="connsiteX16950" fmla="*/ 4327556 w 13529165"/>
              <a:gd name="connsiteY16950" fmla="*/ 2047408 h 6208152"/>
              <a:gd name="connsiteX16951" fmla="*/ 4329735 w 13529165"/>
              <a:gd name="connsiteY16951" fmla="*/ 2069426 h 6208152"/>
              <a:gd name="connsiteX16952" fmla="*/ 4319383 w 13529165"/>
              <a:gd name="connsiteY16952" fmla="*/ 2075249 h 6208152"/>
              <a:gd name="connsiteX16953" fmla="*/ 4300777 w 13529165"/>
              <a:gd name="connsiteY16953" fmla="*/ 2058619 h 6208152"/>
              <a:gd name="connsiteX16954" fmla="*/ 4299728 w 13529165"/>
              <a:gd name="connsiteY16954" fmla="*/ 2055900 h 6208152"/>
              <a:gd name="connsiteX16955" fmla="*/ 4289575 w 13529165"/>
              <a:gd name="connsiteY16955" fmla="*/ 2070554 h 6208152"/>
              <a:gd name="connsiteX16956" fmla="*/ 4267779 w 13529165"/>
              <a:gd name="connsiteY16956" fmla="*/ 2056080 h 6208152"/>
              <a:gd name="connsiteX16957" fmla="*/ 4278150 w 13529165"/>
              <a:gd name="connsiteY16957" fmla="*/ 2037451 h 6208152"/>
              <a:gd name="connsiteX16958" fmla="*/ 4276193 w 13529165"/>
              <a:gd name="connsiteY16958" fmla="*/ 2033758 h 6208152"/>
              <a:gd name="connsiteX16959" fmla="*/ 4276195 w 13529165"/>
              <a:gd name="connsiteY16959" fmla="*/ 2011095 h 6208152"/>
              <a:gd name="connsiteX16960" fmla="*/ 4281177 w 13529165"/>
              <a:gd name="connsiteY16960" fmla="*/ 2004463 h 6208152"/>
              <a:gd name="connsiteX16961" fmla="*/ 4276014 w 13529165"/>
              <a:gd name="connsiteY16961" fmla="*/ 1989796 h 6208152"/>
              <a:gd name="connsiteX16962" fmla="*/ 4273513 w 13529165"/>
              <a:gd name="connsiteY16962" fmla="*/ 1965991 h 6208152"/>
              <a:gd name="connsiteX16963" fmla="*/ 4273861 w 13529165"/>
              <a:gd name="connsiteY16963" fmla="*/ 1914172 h 6208152"/>
              <a:gd name="connsiteX16964" fmla="*/ 4276957 w 13529165"/>
              <a:gd name="connsiteY16964" fmla="*/ 1910730 h 6208152"/>
              <a:gd name="connsiteX16965" fmla="*/ 8750574 w 13529165"/>
              <a:gd name="connsiteY16965" fmla="*/ 1910605 h 6208152"/>
              <a:gd name="connsiteX16966" fmla="*/ 8764880 w 13529165"/>
              <a:gd name="connsiteY16966" fmla="*/ 1930326 h 6208152"/>
              <a:gd name="connsiteX16967" fmla="*/ 8768005 w 13529165"/>
              <a:gd name="connsiteY16967" fmla="*/ 1977285 h 6208152"/>
              <a:gd name="connsiteX16968" fmla="*/ 8762942 w 13529165"/>
              <a:gd name="connsiteY16968" fmla="*/ 2004975 h 6208152"/>
              <a:gd name="connsiteX16969" fmla="*/ 8767993 w 13529165"/>
              <a:gd name="connsiteY16969" fmla="*/ 2022416 h 6208152"/>
              <a:gd name="connsiteX16970" fmla="*/ 8762982 w 13529165"/>
              <a:gd name="connsiteY16970" fmla="*/ 2039829 h 6208152"/>
              <a:gd name="connsiteX16971" fmla="*/ 8766684 w 13529165"/>
              <a:gd name="connsiteY16971" fmla="*/ 2044145 h 6208152"/>
              <a:gd name="connsiteX16972" fmla="*/ 8770592 w 13529165"/>
              <a:gd name="connsiteY16972" fmla="*/ 2034977 h 6208152"/>
              <a:gd name="connsiteX16973" fmla="*/ 8778765 w 13529165"/>
              <a:gd name="connsiteY16973" fmla="*/ 2031474 h 6208152"/>
              <a:gd name="connsiteX16974" fmla="*/ 8796353 w 13529165"/>
              <a:gd name="connsiteY16974" fmla="*/ 2047387 h 6208152"/>
              <a:gd name="connsiteX16975" fmla="*/ 8798533 w 13529165"/>
              <a:gd name="connsiteY16975" fmla="*/ 2069405 h 6208152"/>
              <a:gd name="connsiteX16976" fmla="*/ 8788177 w 13529165"/>
              <a:gd name="connsiteY16976" fmla="*/ 2075225 h 6208152"/>
              <a:gd name="connsiteX16977" fmla="*/ 8769568 w 13529165"/>
              <a:gd name="connsiteY16977" fmla="*/ 2058594 h 6208152"/>
              <a:gd name="connsiteX16978" fmla="*/ 8768519 w 13529165"/>
              <a:gd name="connsiteY16978" fmla="*/ 2055879 h 6208152"/>
              <a:gd name="connsiteX16979" fmla="*/ 8758365 w 13529165"/>
              <a:gd name="connsiteY16979" fmla="*/ 2070533 h 6208152"/>
              <a:gd name="connsiteX16980" fmla="*/ 8736560 w 13529165"/>
              <a:gd name="connsiteY16980" fmla="*/ 2056058 h 6208152"/>
              <a:gd name="connsiteX16981" fmla="*/ 8746935 w 13529165"/>
              <a:gd name="connsiteY16981" fmla="*/ 2037429 h 6208152"/>
              <a:gd name="connsiteX16982" fmla="*/ 8744978 w 13529165"/>
              <a:gd name="connsiteY16982" fmla="*/ 2033744 h 6208152"/>
              <a:gd name="connsiteX16983" fmla="*/ 8744981 w 13529165"/>
              <a:gd name="connsiteY16983" fmla="*/ 2011075 h 6208152"/>
              <a:gd name="connsiteX16984" fmla="*/ 8749962 w 13529165"/>
              <a:gd name="connsiteY16984" fmla="*/ 2004439 h 6208152"/>
              <a:gd name="connsiteX16985" fmla="*/ 8744798 w 13529165"/>
              <a:gd name="connsiteY16985" fmla="*/ 1989770 h 6208152"/>
              <a:gd name="connsiteX16986" fmla="*/ 8742296 w 13529165"/>
              <a:gd name="connsiteY16986" fmla="*/ 1965973 h 6208152"/>
              <a:gd name="connsiteX16987" fmla="*/ 8742645 w 13529165"/>
              <a:gd name="connsiteY16987" fmla="*/ 1914154 h 6208152"/>
              <a:gd name="connsiteX16988" fmla="*/ 8745742 w 13529165"/>
              <a:gd name="connsiteY16988" fmla="*/ 1910712 h 6208152"/>
              <a:gd name="connsiteX16989" fmla="*/ 5173844 w 13529165"/>
              <a:gd name="connsiteY16989" fmla="*/ 1902736 h 6208152"/>
              <a:gd name="connsiteX16990" fmla="*/ 5186617 w 13529165"/>
              <a:gd name="connsiteY16990" fmla="*/ 1909763 h 6208152"/>
              <a:gd name="connsiteX16991" fmla="*/ 5193198 w 13529165"/>
              <a:gd name="connsiteY16991" fmla="*/ 1930205 h 6208152"/>
              <a:gd name="connsiteX16992" fmla="*/ 5181165 w 13529165"/>
              <a:gd name="connsiteY16992" fmla="*/ 1956783 h 6208152"/>
              <a:gd name="connsiteX16993" fmla="*/ 5167766 w 13529165"/>
              <a:gd name="connsiteY16993" fmla="*/ 1963157 h 6208152"/>
              <a:gd name="connsiteX16994" fmla="*/ 5155586 w 13529165"/>
              <a:gd name="connsiteY16994" fmla="*/ 1950035 h 6208152"/>
              <a:gd name="connsiteX16995" fmla="*/ 5164825 w 13529165"/>
              <a:gd name="connsiteY16995" fmla="*/ 1932083 h 6208152"/>
              <a:gd name="connsiteX16996" fmla="*/ 5164442 w 13529165"/>
              <a:gd name="connsiteY16996" fmla="*/ 1927460 h 6208152"/>
              <a:gd name="connsiteX16997" fmla="*/ 5164669 w 13529165"/>
              <a:gd name="connsiteY16997" fmla="*/ 1907388 h 6208152"/>
              <a:gd name="connsiteX16998" fmla="*/ 5173844 w 13529165"/>
              <a:gd name="connsiteY16998" fmla="*/ 1902736 h 6208152"/>
              <a:gd name="connsiteX16999" fmla="*/ 9642925 w 13529165"/>
              <a:gd name="connsiteY16999" fmla="*/ 1902718 h 6208152"/>
              <a:gd name="connsiteX17000" fmla="*/ 9655701 w 13529165"/>
              <a:gd name="connsiteY17000" fmla="*/ 1909746 h 6208152"/>
              <a:gd name="connsiteX17001" fmla="*/ 9662284 w 13529165"/>
              <a:gd name="connsiteY17001" fmla="*/ 1930181 h 6208152"/>
              <a:gd name="connsiteX17002" fmla="*/ 9650248 w 13529165"/>
              <a:gd name="connsiteY17002" fmla="*/ 1956766 h 6208152"/>
              <a:gd name="connsiteX17003" fmla="*/ 9636846 w 13529165"/>
              <a:gd name="connsiteY17003" fmla="*/ 1963137 h 6208152"/>
              <a:gd name="connsiteX17004" fmla="*/ 9624663 w 13529165"/>
              <a:gd name="connsiteY17004" fmla="*/ 1950013 h 6208152"/>
              <a:gd name="connsiteX17005" fmla="*/ 9633904 w 13529165"/>
              <a:gd name="connsiteY17005" fmla="*/ 1932064 h 6208152"/>
              <a:gd name="connsiteX17006" fmla="*/ 9633520 w 13529165"/>
              <a:gd name="connsiteY17006" fmla="*/ 1927440 h 6208152"/>
              <a:gd name="connsiteX17007" fmla="*/ 9633747 w 13529165"/>
              <a:gd name="connsiteY17007" fmla="*/ 1907371 h 6208152"/>
              <a:gd name="connsiteX17008" fmla="*/ 9642925 w 13529165"/>
              <a:gd name="connsiteY17008" fmla="*/ 1902718 h 6208152"/>
              <a:gd name="connsiteX17009" fmla="*/ 4282449 w 13529165"/>
              <a:gd name="connsiteY17009" fmla="*/ 1879659 h 6208152"/>
              <a:gd name="connsiteX17010" fmla="*/ 4280329 w 13529165"/>
              <a:gd name="connsiteY17010" fmla="*/ 1880404 h 6208152"/>
              <a:gd name="connsiteX17011" fmla="*/ 4282449 w 13529165"/>
              <a:gd name="connsiteY17011" fmla="*/ 1881151 h 6208152"/>
              <a:gd name="connsiteX17012" fmla="*/ 4282449 w 13529165"/>
              <a:gd name="connsiteY17012" fmla="*/ 1879659 h 6208152"/>
              <a:gd name="connsiteX17013" fmla="*/ 8751235 w 13529165"/>
              <a:gd name="connsiteY17013" fmla="*/ 1879647 h 6208152"/>
              <a:gd name="connsiteX17014" fmla="*/ 8749114 w 13529165"/>
              <a:gd name="connsiteY17014" fmla="*/ 1880393 h 6208152"/>
              <a:gd name="connsiteX17015" fmla="*/ 8751235 w 13529165"/>
              <a:gd name="connsiteY17015" fmla="*/ 1881138 h 6208152"/>
              <a:gd name="connsiteX17016" fmla="*/ 8751235 w 13529165"/>
              <a:gd name="connsiteY17016" fmla="*/ 1879647 h 6208152"/>
              <a:gd name="connsiteX17017" fmla="*/ 4286418 w 13529165"/>
              <a:gd name="connsiteY17017" fmla="*/ 1879575 h 6208152"/>
              <a:gd name="connsiteX17018" fmla="*/ 4286434 w 13529165"/>
              <a:gd name="connsiteY17018" fmla="*/ 1880399 h 6208152"/>
              <a:gd name="connsiteX17019" fmla="*/ 4286418 w 13529165"/>
              <a:gd name="connsiteY17019" fmla="*/ 1881242 h 6208152"/>
              <a:gd name="connsiteX17020" fmla="*/ 4289353 w 13529165"/>
              <a:gd name="connsiteY17020" fmla="*/ 1880404 h 6208152"/>
              <a:gd name="connsiteX17021" fmla="*/ 4286418 w 13529165"/>
              <a:gd name="connsiteY17021" fmla="*/ 1879575 h 6208152"/>
              <a:gd name="connsiteX17022" fmla="*/ 8755205 w 13529165"/>
              <a:gd name="connsiteY17022" fmla="*/ 1879561 h 6208152"/>
              <a:gd name="connsiteX17023" fmla="*/ 8755222 w 13529165"/>
              <a:gd name="connsiteY17023" fmla="*/ 1880388 h 6208152"/>
              <a:gd name="connsiteX17024" fmla="*/ 8755205 w 13529165"/>
              <a:gd name="connsiteY17024" fmla="*/ 1881228 h 6208152"/>
              <a:gd name="connsiteX17025" fmla="*/ 8758142 w 13529165"/>
              <a:gd name="connsiteY17025" fmla="*/ 1880393 h 6208152"/>
              <a:gd name="connsiteX17026" fmla="*/ 8755205 w 13529165"/>
              <a:gd name="connsiteY17026" fmla="*/ 1879561 h 6208152"/>
              <a:gd name="connsiteX17027" fmla="*/ 4284845 w 13529165"/>
              <a:gd name="connsiteY17027" fmla="*/ 1860691 h 6208152"/>
              <a:gd name="connsiteX17028" fmla="*/ 4296673 w 13529165"/>
              <a:gd name="connsiteY17028" fmla="*/ 1880399 h 6208152"/>
              <a:gd name="connsiteX17029" fmla="*/ 4284845 w 13529165"/>
              <a:gd name="connsiteY17029" fmla="*/ 1900114 h 6208152"/>
              <a:gd name="connsiteX17030" fmla="*/ 4274019 w 13529165"/>
              <a:gd name="connsiteY17030" fmla="*/ 1891690 h 6208152"/>
              <a:gd name="connsiteX17031" fmla="*/ 4274019 w 13529165"/>
              <a:gd name="connsiteY17031" fmla="*/ 1869120 h 6208152"/>
              <a:gd name="connsiteX17032" fmla="*/ 4284845 w 13529165"/>
              <a:gd name="connsiteY17032" fmla="*/ 1860691 h 6208152"/>
              <a:gd name="connsiteX17033" fmla="*/ 8753631 w 13529165"/>
              <a:gd name="connsiteY17033" fmla="*/ 1860688 h 6208152"/>
              <a:gd name="connsiteX17034" fmla="*/ 8765463 w 13529165"/>
              <a:gd name="connsiteY17034" fmla="*/ 1880388 h 6208152"/>
              <a:gd name="connsiteX17035" fmla="*/ 8753631 w 13529165"/>
              <a:gd name="connsiteY17035" fmla="*/ 1900097 h 6208152"/>
              <a:gd name="connsiteX17036" fmla="*/ 8742803 w 13529165"/>
              <a:gd name="connsiteY17036" fmla="*/ 1891676 h 6208152"/>
              <a:gd name="connsiteX17037" fmla="*/ 8742803 w 13529165"/>
              <a:gd name="connsiteY17037" fmla="*/ 1869115 h 6208152"/>
              <a:gd name="connsiteX17038" fmla="*/ 8753631 w 13529165"/>
              <a:gd name="connsiteY17038" fmla="*/ 1860688 h 6208152"/>
              <a:gd name="connsiteX17039" fmla="*/ 5534253 w 13529165"/>
              <a:gd name="connsiteY17039" fmla="*/ 1817071 h 6208152"/>
              <a:gd name="connsiteX17040" fmla="*/ 5535370 w 13529165"/>
              <a:gd name="connsiteY17040" fmla="*/ 1819824 h 6208152"/>
              <a:gd name="connsiteX17041" fmla="*/ 5536504 w 13529165"/>
              <a:gd name="connsiteY17041" fmla="*/ 1817071 h 6208152"/>
              <a:gd name="connsiteX17042" fmla="*/ 5534253 w 13529165"/>
              <a:gd name="connsiteY17042" fmla="*/ 1817071 h 6208152"/>
              <a:gd name="connsiteX17043" fmla="*/ 10003424 w 13529165"/>
              <a:gd name="connsiteY17043" fmla="*/ 1817050 h 6208152"/>
              <a:gd name="connsiteX17044" fmla="*/ 10004541 w 13529165"/>
              <a:gd name="connsiteY17044" fmla="*/ 1819805 h 6208152"/>
              <a:gd name="connsiteX17045" fmla="*/ 10005676 w 13529165"/>
              <a:gd name="connsiteY17045" fmla="*/ 1817050 h 6208152"/>
              <a:gd name="connsiteX17046" fmla="*/ 10003424 w 13529165"/>
              <a:gd name="connsiteY17046" fmla="*/ 1817050 h 6208152"/>
              <a:gd name="connsiteX17047" fmla="*/ 2604411 w 13529165"/>
              <a:gd name="connsiteY17047" fmla="*/ 1814312 h 6208152"/>
              <a:gd name="connsiteX17048" fmla="*/ 2611147 w 13529165"/>
              <a:gd name="connsiteY17048" fmla="*/ 1816338 h 6208152"/>
              <a:gd name="connsiteX17049" fmla="*/ 2618016 w 13529165"/>
              <a:gd name="connsiteY17049" fmla="*/ 1893250 h 6208152"/>
              <a:gd name="connsiteX17050" fmla="*/ 2619144 w 13529165"/>
              <a:gd name="connsiteY17050" fmla="*/ 1954286 h 6208152"/>
              <a:gd name="connsiteX17051" fmla="*/ 2626362 w 13529165"/>
              <a:gd name="connsiteY17051" fmla="*/ 1969410 h 6208152"/>
              <a:gd name="connsiteX17052" fmla="*/ 2616346 w 13529165"/>
              <a:gd name="connsiteY17052" fmla="*/ 1977856 h 6208152"/>
              <a:gd name="connsiteX17053" fmla="*/ 2617284 w 13529165"/>
              <a:gd name="connsiteY17053" fmla="*/ 1984422 h 6208152"/>
              <a:gd name="connsiteX17054" fmla="*/ 2619982 w 13529165"/>
              <a:gd name="connsiteY17054" fmla="*/ 2007264 h 6208152"/>
              <a:gd name="connsiteX17055" fmla="*/ 2616399 w 13529165"/>
              <a:gd name="connsiteY17055" fmla="*/ 2028412 h 6208152"/>
              <a:gd name="connsiteX17056" fmla="*/ 2606382 w 13529165"/>
              <a:gd name="connsiteY17056" fmla="*/ 2033208 h 6208152"/>
              <a:gd name="connsiteX17057" fmla="*/ 2589474 w 13529165"/>
              <a:gd name="connsiteY17057" fmla="*/ 2012866 h 6208152"/>
              <a:gd name="connsiteX17058" fmla="*/ 2587392 w 13529165"/>
              <a:gd name="connsiteY17058" fmla="*/ 1988932 h 6208152"/>
              <a:gd name="connsiteX17059" fmla="*/ 2589474 w 13529165"/>
              <a:gd name="connsiteY17059" fmla="*/ 1971995 h 6208152"/>
              <a:gd name="connsiteX17060" fmla="*/ 2586449 w 13529165"/>
              <a:gd name="connsiteY17060" fmla="*/ 1908548 h 6208152"/>
              <a:gd name="connsiteX17061" fmla="*/ 2589819 w 13529165"/>
              <a:gd name="connsiteY17061" fmla="*/ 1835701 h 6208152"/>
              <a:gd name="connsiteX17062" fmla="*/ 2604411 w 13529165"/>
              <a:gd name="connsiteY17062" fmla="*/ 1814312 h 6208152"/>
              <a:gd name="connsiteX17063" fmla="*/ 8159286 w 13529165"/>
              <a:gd name="connsiteY17063" fmla="*/ 1814294 h 6208152"/>
              <a:gd name="connsiteX17064" fmla="*/ 8166020 w 13529165"/>
              <a:gd name="connsiteY17064" fmla="*/ 1816319 h 6208152"/>
              <a:gd name="connsiteX17065" fmla="*/ 8172891 w 13529165"/>
              <a:gd name="connsiteY17065" fmla="*/ 1893236 h 6208152"/>
              <a:gd name="connsiteX17066" fmla="*/ 8174018 w 13529165"/>
              <a:gd name="connsiteY17066" fmla="*/ 1954268 h 6208152"/>
              <a:gd name="connsiteX17067" fmla="*/ 8181235 w 13529165"/>
              <a:gd name="connsiteY17067" fmla="*/ 1969390 h 6208152"/>
              <a:gd name="connsiteX17068" fmla="*/ 8171219 w 13529165"/>
              <a:gd name="connsiteY17068" fmla="*/ 1977834 h 6208152"/>
              <a:gd name="connsiteX17069" fmla="*/ 8172157 w 13529165"/>
              <a:gd name="connsiteY17069" fmla="*/ 1984401 h 6208152"/>
              <a:gd name="connsiteX17070" fmla="*/ 8174855 w 13529165"/>
              <a:gd name="connsiteY17070" fmla="*/ 2007243 h 6208152"/>
              <a:gd name="connsiteX17071" fmla="*/ 8171272 w 13529165"/>
              <a:gd name="connsiteY17071" fmla="*/ 2028399 h 6208152"/>
              <a:gd name="connsiteX17072" fmla="*/ 8161256 w 13529165"/>
              <a:gd name="connsiteY17072" fmla="*/ 2033195 h 6208152"/>
              <a:gd name="connsiteX17073" fmla="*/ 8144348 w 13529165"/>
              <a:gd name="connsiteY17073" fmla="*/ 2012847 h 6208152"/>
              <a:gd name="connsiteX17074" fmla="*/ 8142267 w 13529165"/>
              <a:gd name="connsiteY17074" fmla="*/ 1988911 h 6208152"/>
              <a:gd name="connsiteX17075" fmla="*/ 8144348 w 13529165"/>
              <a:gd name="connsiteY17075" fmla="*/ 1971976 h 6208152"/>
              <a:gd name="connsiteX17076" fmla="*/ 8141324 w 13529165"/>
              <a:gd name="connsiteY17076" fmla="*/ 1908532 h 6208152"/>
              <a:gd name="connsiteX17077" fmla="*/ 8144694 w 13529165"/>
              <a:gd name="connsiteY17077" fmla="*/ 1835690 h 6208152"/>
              <a:gd name="connsiteX17078" fmla="*/ 8159286 w 13529165"/>
              <a:gd name="connsiteY17078" fmla="*/ 1814294 h 6208152"/>
              <a:gd name="connsiteX17079" fmla="*/ 12628465 w 13529165"/>
              <a:gd name="connsiteY17079" fmla="*/ 1814279 h 6208152"/>
              <a:gd name="connsiteX17080" fmla="*/ 12635199 w 13529165"/>
              <a:gd name="connsiteY17080" fmla="*/ 1816305 h 6208152"/>
              <a:gd name="connsiteX17081" fmla="*/ 12642070 w 13529165"/>
              <a:gd name="connsiteY17081" fmla="*/ 1893227 h 6208152"/>
              <a:gd name="connsiteX17082" fmla="*/ 12643196 w 13529165"/>
              <a:gd name="connsiteY17082" fmla="*/ 1954258 h 6208152"/>
              <a:gd name="connsiteX17083" fmla="*/ 12650414 w 13529165"/>
              <a:gd name="connsiteY17083" fmla="*/ 1969379 h 6208152"/>
              <a:gd name="connsiteX17084" fmla="*/ 12640398 w 13529165"/>
              <a:gd name="connsiteY17084" fmla="*/ 1977820 h 6208152"/>
              <a:gd name="connsiteX17085" fmla="*/ 12641335 w 13529165"/>
              <a:gd name="connsiteY17085" fmla="*/ 1984387 h 6208152"/>
              <a:gd name="connsiteX17086" fmla="*/ 12644033 w 13529165"/>
              <a:gd name="connsiteY17086" fmla="*/ 2007230 h 6208152"/>
              <a:gd name="connsiteX17087" fmla="*/ 12640451 w 13529165"/>
              <a:gd name="connsiteY17087" fmla="*/ 2028391 h 6208152"/>
              <a:gd name="connsiteX17088" fmla="*/ 12630435 w 13529165"/>
              <a:gd name="connsiteY17088" fmla="*/ 2033185 h 6208152"/>
              <a:gd name="connsiteX17089" fmla="*/ 12613527 w 13529165"/>
              <a:gd name="connsiteY17089" fmla="*/ 2012835 h 6208152"/>
              <a:gd name="connsiteX17090" fmla="*/ 12611446 w 13529165"/>
              <a:gd name="connsiteY17090" fmla="*/ 1988897 h 6208152"/>
              <a:gd name="connsiteX17091" fmla="*/ 12613527 w 13529165"/>
              <a:gd name="connsiteY17091" fmla="*/ 1971962 h 6208152"/>
              <a:gd name="connsiteX17092" fmla="*/ 12610502 w 13529165"/>
              <a:gd name="connsiteY17092" fmla="*/ 1908520 h 6208152"/>
              <a:gd name="connsiteX17093" fmla="*/ 12613873 w 13529165"/>
              <a:gd name="connsiteY17093" fmla="*/ 1835682 h 6208152"/>
              <a:gd name="connsiteX17094" fmla="*/ 12628465 w 13529165"/>
              <a:gd name="connsiteY17094" fmla="*/ 1814279 h 6208152"/>
              <a:gd name="connsiteX17095" fmla="*/ 5535370 w 13529165"/>
              <a:gd name="connsiteY17095" fmla="*/ 1809336 h 6208152"/>
              <a:gd name="connsiteX17096" fmla="*/ 5534125 w 13529165"/>
              <a:gd name="connsiteY17096" fmla="*/ 1812906 h 6208152"/>
              <a:gd name="connsiteX17097" fmla="*/ 5535370 w 13529165"/>
              <a:gd name="connsiteY17097" fmla="*/ 1812875 h 6208152"/>
              <a:gd name="connsiteX17098" fmla="*/ 5536632 w 13529165"/>
              <a:gd name="connsiteY17098" fmla="*/ 1812906 h 6208152"/>
              <a:gd name="connsiteX17099" fmla="*/ 5535370 w 13529165"/>
              <a:gd name="connsiteY17099" fmla="*/ 1809336 h 6208152"/>
              <a:gd name="connsiteX17100" fmla="*/ 10004541 w 13529165"/>
              <a:gd name="connsiteY17100" fmla="*/ 1809311 h 6208152"/>
              <a:gd name="connsiteX17101" fmla="*/ 10003296 w 13529165"/>
              <a:gd name="connsiteY17101" fmla="*/ 1812882 h 6208152"/>
              <a:gd name="connsiteX17102" fmla="*/ 10004541 w 13529165"/>
              <a:gd name="connsiteY17102" fmla="*/ 1812854 h 6208152"/>
              <a:gd name="connsiteX17103" fmla="*/ 10005804 w 13529165"/>
              <a:gd name="connsiteY17103" fmla="*/ 1812882 h 6208152"/>
              <a:gd name="connsiteX17104" fmla="*/ 10004541 w 13529165"/>
              <a:gd name="connsiteY17104" fmla="*/ 1809311 h 6208152"/>
              <a:gd name="connsiteX17105" fmla="*/ 5109590 w 13529165"/>
              <a:gd name="connsiteY17105" fmla="*/ 1803806 h 6208152"/>
              <a:gd name="connsiteX17106" fmla="*/ 5112210 w 13529165"/>
              <a:gd name="connsiteY17106" fmla="*/ 1804046 h 6208152"/>
              <a:gd name="connsiteX17107" fmla="*/ 5129677 w 13529165"/>
              <a:gd name="connsiteY17107" fmla="*/ 1807506 h 6208152"/>
              <a:gd name="connsiteX17108" fmla="*/ 5150856 w 13529165"/>
              <a:gd name="connsiteY17108" fmla="*/ 1825410 h 6208152"/>
              <a:gd name="connsiteX17109" fmla="*/ 5145123 w 13529165"/>
              <a:gd name="connsiteY17109" fmla="*/ 1834679 h 6208152"/>
              <a:gd name="connsiteX17110" fmla="*/ 5150475 w 13529165"/>
              <a:gd name="connsiteY17110" fmla="*/ 1837003 h 6208152"/>
              <a:gd name="connsiteX17111" fmla="*/ 5158087 w 13529165"/>
              <a:gd name="connsiteY17111" fmla="*/ 1834072 h 6208152"/>
              <a:gd name="connsiteX17112" fmla="*/ 5172178 w 13529165"/>
              <a:gd name="connsiteY17112" fmla="*/ 1861813 h 6208152"/>
              <a:gd name="connsiteX17113" fmla="*/ 5166379 w 13529165"/>
              <a:gd name="connsiteY17113" fmla="*/ 1889553 h 6208152"/>
              <a:gd name="connsiteX17114" fmla="*/ 5151618 w 13529165"/>
              <a:gd name="connsiteY17114" fmla="*/ 1891268 h 6208152"/>
              <a:gd name="connsiteX17115" fmla="*/ 5148185 w 13529165"/>
              <a:gd name="connsiteY17115" fmla="*/ 1888155 h 6208152"/>
              <a:gd name="connsiteX17116" fmla="*/ 5143478 w 13529165"/>
              <a:gd name="connsiteY17116" fmla="*/ 1889066 h 6208152"/>
              <a:gd name="connsiteX17117" fmla="*/ 5132099 w 13529165"/>
              <a:gd name="connsiteY17117" fmla="*/ 1877325 h 6208152"/>
              <a:gd name="connsiteX17118" fmla="*/ 5132099 w 13529165"/>
              <a:gd name="connsiteY17118" fmla="*/ 1846322 h 6208152"/>
              <a:gd name="connsiteX17119" fmla="*/ 5135948 w 13529165"/>
              <a:gd name="connsiteY17119" fmla="*/ 1837690 h 6208152"/>
              <a:gd name="connsiteX17120" fmla="*/ 5121705 w 13529165"/>
              <a:gd name="connsiteY17120" fmla="*/ 1837166 h 6208152"/>
              <a:gd name="connsiteX17121" fmla="*/ 5104791 w 13529165"/>
              <a:gd name="connsiteY17121" fmla="*/ 1831960 h 6208152"/>
              <a:gd name="connsiteX17122" fmla="*/ 5100805 w 13529165"/>
              <a:gd name="connsiteY17122" fmla="*/ 1834100 h 6208152"/>
              <a:gd name="connsiteX17123" fmla="*/ 5089822 w 13529165"/>
              <a:gd name="connsiteY17123" fmla="*/ 1835897 h 6208152"/>
              <a:gd name="connsiteX17124" fmla="*/ 5065449 w 13529165"/>
              <a:gd name="connsiteY17124" fmla="*/ 1825484 h 6208152"/>
              <a:gd name="connsiteX17125" fmla="*/ 5065251 w 13529165"/>
              <a:gd name="connsiteY17125" fmla="*/ 1812982 h 6208152"/>
              <a:gd name="connsiteX17126" fmla="*/ 5086293 w 13529165"/>
              <a:gd name="connsiteY17126" fmla="*/ 1805210 h 6208152"/>
              <a:gd name="connsiteX17127" fmla="*/ 5099805 w 13529165"/>
              <a:gd name="connsiteY17127" fmla="*/ 1807892 h 6208152"/>
              <a:gd name="connsiteX17128" fmla="*/ 5109590 w 13529165"/>
              <a:gd name="connsiteY17128" fmla="*/ 1803806 h 6208152"/>
              <a:gd name="connsiteX17129" fmla="*/ 9578654 w 13529165"/>
              <a:gd name="connsiteY17129" fmla="*/ 1803776 h 6208152"/>
              <a:gd name="connsiteX17130" fmla="*/ 9581274 w 13529165"/>
              <a:gd name="connsiteY17130" fmla="*/ 1804020 h 6208152"/>
              <a:gd name="connsiteX17131" fmla="*/ 9598746 w 13529165"/>
              <a:gd name="connsiteY17131" fmla="*/ 1807483 h 6208152"/>
              <a:gd name="connsiteX17132" fmla="*/ 9619931 w 13529165"/>
              <a:gd name="connsiteY17132" fmla="*/ 1825391 h 6208152"/>
              <a:gd name="connsiteX17133" fmla="*/ 9614196 w 13529165"/>
              <a:gd name="connsiteY17133" fmla="*/ 1834665 h 6208152"/>
              <a:gd name="connsiteX17134" fmla="*/ 9619550 w 13529165"/>
              <a:gd name="connsiteY17134" fmla="*/ 1836992 h 6208152"/>
              <a:gd name="connsiteX17135" fmla="*/ 9627163 w 13529165"/>
              <a:gd name="connsiteY17135" fmla="*/ 1834060 h 6208152"/>
              <a:gd name="connsiteX17136" fmla="*/ 9641257 w 13529165"/>
              <a:gd name="connsiteY17136" fmla="*/ 1861808 h 6208152"/>
              <a:gd name="connsiteX17137" fmla="*/ 9635457 w 13529165"/>
              <a:gd name="connsiteY17137" fmla="*/ 1889541 h 6208152"/>
              <a:gd name="connsiteX17138" fmla="*/ 9620692 w 13529165"/>
              <a:gd name="connsiteY17138" fmla="*/ 1891254 h 6208152"/>
              <a:gd name="connsiteX17139" fmla="*/ 9617259 w 13529165"/>
              <a:gd name="connsiteY17139" fmla="*/ 1888141 h 6208152"/>
              <a:gd name="connsiteX17140" fmla="*/ 9612551 w 13529165"/>
              <a:gd name="connsiteY17140" fmla="*/ 1889052 h 6208152"/>
              <a:gd name="connsiteX17141" fmla="*/ 9601169 w 13529165"/>
              <a:gd name="connsiteY17141" fmla="*/ 1877314 h 6208152"/>
              <a:gd name="connsiteX17142" fmla="*/ 9601169 w 13529165"/>
              <a:gd name="connsiteY17142" fmla="*/ 1846312 h 6208152"/>
              <a:gd name="connsiteX17143" fmla="*/ 9605019 w 13529165"/>
              <a:gd name="connsiteY17143" fmla="*/ 1837678 h 6208152"/>
              <a:gd name="connsiteX17144" fmla="*/ 9590772 w 13529165"/>
              <a:gd name="connsiteY17144" fmla="*/ 1837155 h 6208152"/>
              <a:gd name="connsiteX17145" fmla="*/ 9573854 w 13529165"/>
              <a:gd name="connsiteY17145" fmla="*/ 1831943 h 6208152"/>
              <a:gd name="connsiteX17146" fmla="*/ 9569867 w 13529165"/>
              <a:gd name="connsiteY17146" fmla="*/ 1834088 h 6208152"/>
              <a:gd name="connsiteX17147" fmla="*/ 9558881 w 13529165"/>
              <a:gd name="connsiteY17147" fmla="*/ 1835885 h 6208152"/>
              <a:gd name="connsiteX17148" fmla="*/ 9534502 w 13529165"/>
              <a:gd name="connsiteY17148" fmla="*/ 1825466 h 6208152"/>
              <a:gd name="connsiteX17149" fmla="*/ 9534304 w 13529165"/>
              <a:gd name="connsiteY17149" fmla="*/ 1812962 h 6208152"/>
              <a:gd name="connsiteX17150" fmla="*/ 9555351 w 13529165"/>
              <a:gd name="connsiteY17150" fmla="*/ 1805184 h 6208152"/>
              <a:gd name="connsiteX17151" fmla="*/ 9568866 w 13529165"/>
              <a:gd name="connsiteY17151" fmla="*/ 1807869 h 6208152"/>
              <a:gd name="connsiteX17152" fmla="*/ 9578654 w 13529165"/>
              <a:gd name="connsiteY17152" fmla="*/ 1803776 h 6208152"/>
              <a:gd name="connsiteX17153" fmla="*/ 7038249 w 13529165"/>
              <a:gd name="connsiteY17153" fmla="*/ 1790681 h 6208152"/>
              <a:gd name="connsiteX17154" fmla="*/ 6993880 w 13529165"/>
              <a:gd name="connsiteY17154" fmla="*/ 1793754 h 6208152"/>
              <a:gd name="connsiteX17155" fmla="*/ 6995799 w 13529165"/>
              <a:gd name="connsiteY17155" fmla="*/ 1794767 h 6208152"/>
              <a:gd name="connsiteX17156" fmla="*/ 7038249 w 13529165"/>
              <a:gd name="connsiteY17156" fmla="*/ 1790681 h 6208152"/>
              <a:gd name="connsiteX17157" fmla="*/ 11507426 w 13529165"/>
              <a:gd name="connsiteY17157" fmla="*/ 1790663 h 6208152"/>
              <a:gd name="connsiteX17158" fmla="*/ 11463057 w 13529165"/>
              <a:gd name="connsiteY17158" fmla="*/ 1793727 h 6208152"/>
              <a:gd name="connsiteX17159" fmla="*/ 11464977 w 13529165"/>
              <a:gd name="connsiteY17159" fmla="*/ 1794742 h 6208152"/>
              <a:gd name="connsiteX17160" fmla="*/ 11507426 w 13529165"/>
              <a:gd name="connsiteY17160" fmla="*/ 1790663 h 6208152"/>
              <a:gd name="connsiteX17161" fmla="*/ 2146731 w 13529165"/>
              <a:gd name="connsiteY17161" fmla="*/ 1773871 h 6208152"/>
              <a:gd name="connsiteX17162" fmla="*/ 2146738 w 13529165"/>
              <a:gd name="connsiteY17162" fmla="*/ 1774039 h 6208152"/>
              <a:gd name="connsiteX17163" fmla="*/ 2146804 w 13529165"/>
              <a:gd name="connsiteY17163" fmla="*/ 1774011 h 6208152"/>
              <a:gd name="connsiteX17164" fmla="*/ 2146731 w 13529165"/>
              <a:gd name="connsiteY17164" fmla="*/ 1773871 h 6208152"/>
              <a:gd name="connsiteX17165" fmla="*/ 7701598 w 13529165"/>
              <a:gd name="connsiteY17165" fmla="*/ 1773829 h 6208152"/>
              <a:gd name="connsiteX17166" fmla="*/ 7701607 w 13529165"/>
              <a:gd name="connsiteY17166" fmla="*/ 1773997 h 6208152"/>
              <a:gd name="connsiteX17167" fmla="*/ 7701675 w 13529165"/>
              <a:gd name="connsiteY17167" fmla="*/ 1773971 h 6208152"/>
              <a:gd name="connsiteX17168" fmla="*/ 7701598 w 13529165"/>
              <a:gd name="connsiteY17168" fmla="*/ 1773829 h 6208152"/>
              <a:gd name="connsiteX17169" fmla="*/ 12170776 w 13529165"/>
              <a:gd name="connsiteY17169" fmla="*/ 1773809 h 6208152"/>
              <a:gd name="connsiteX17170" fmla="*/ 12170785 w 13529165"/>
              <a:gd name="connsiteY17170" fmla="*/ 1773977 h 6208152"/>
              <a:gd name="connsiteX17171" fmla="*/ 12170853 w 13529165"/>
              <a:gd name="connsiteY17171" fmla="*/ 1773951 h 6208152"/>
              <a:gd name="connsiteX17172" fmla="*/ 12170776 w 13529165"/>
              <a:gd name="connsiteY17172" fmla="*/ 1773809 h 6208152"/>
              <a:gd name="connsiteX17173" fmla="*/ 2311748 w 13529165"/>
              <a:gd name="connsiteY17173" fmla="*/ 1773394 h 6208152"/>
              <a:gd name="connsiteX17174" fmla="*/ 2309641 w 13529165"/>
              <a:gd name="connsiteY17174" fmla="*/ 1773536 h 6208152"/>
              <a:gd name="connsiteX17175" fmla="*/ 2305519 w 13529165"/>
              <a:gd name="connsiteY17175" fmla="*/ 1773422 h 6208152"/>
              <a:gd name="connsiteX17176" fmla="*/ 2308185 w 13529165"/>
              <a:gd name="connsiteY17176" fmla="*/ 1778710 h 6208152"/>
              <a:gd name="connsiteX17177" fmla="*/ 2309568 w 13529165"/>
              <a:gd name="connsiteY17177" fmla="*/ 1777602 h 6208152"/>
              <a:gd name="connsiteX17178" fmla="*/ 2311748 w 13529165"/>
              <a:gd name="connsiteY17178" fmla="*/ 1773394 h 6208152"/>
              <a:gd name="connsiteX17179" fmla="*/ 7866622 w 13529165"/>
              <a:gd name="connsiteY17179" fmla="*/ 1773354 h 6208152"/>
              <a:gd name="connsiteX17180" fmla="*/ 7864517 w 13529165"/>
              <a:gd name="connsiteY17180" fmla="*/ 1773496 h 6208152"/>
              <a:gd name="connsiteX17181" fmla="*/ 7860395 w 13529165"/>
              <a:gd name="connsiteY17181" fmla="*/ 1773380 h 6208152"/>
              <a:gd name="connsiteX17182" fmla="*/ 7863060 w 13529165"/>
              <a:gd name="connsiteY17182" fmla="*/ 1778670 h 6208152"/>
              <a:gd name="connsiteX17183" fmla="*/ 7864443 w 13529165"/>
              <a:gd name="connsiteY17183" fmla="*/ 1777562 h 6208152"/>
              <a:gd name="connsiteX17184" fmla="*/ 7866622 w 13529165"/>
              <a:gd name="connsiteY17184" fmla="*/ 1773354 h 6208152"/>
              <a:gd name="connsiteX17185" fmla="*/ 12335800 w 13529165"/>
              <a:gd name="connsiteY17185" fmla="*/ 1773332 h 6208152"/>
              <a:gd name="connsiteX17186" fmla="*/ 12333695 w 13529165"/>
              <a:gd name="connsiteY17186" fmla="*/ 1773475 h 6208152"/>
              <a:gd name="connsiteX17187" fmla="*/ 12329573 w 13529165"/>
              <a:gd name="connsiteY17187" fmla="*/ 1773360 h 6208152"/>
              <a:gd name="connsiteX17188" fmla="*/ 12332238 w 13529165"/>
              <a:gd name="connsiteY17188" fmla="*/ 1778652 h 6208152"/>
              <a:gd name="connsiteX17189" fmla="*/ 12333620 w 13529165"/>
              <a:gd name="connsiteY17189" fmla="*/ 1777542 h 6208152"/>
              <a:gd name="connsiteX17190" fmla="*/ 12335800 w 13529165"/>
              <a:gd name="connsiteY17190" fmla="*/ 1773332 h 6208152"/>
              <a:gd name="connsiteX17191" fmla="*/ 2743124 w 13529165"/>
              <a:gd name="connsiteY17191" fmla="*/ 1772320 h 6208152"/>
              <a:gd name="connsiteX17192" fmla="*/ 2763532 w 13529165"/>
              <a:gd name="connsiteY17192" fmla="*/ 1780803 h 6208152"/>
              <a:gd name="connsiteX17193" fmla="*/ 2763308 w 13529165"/>
              <a:gd name="connsiteY17193" fmla="*/ 1793719 h 6208152"/>
              <a:gd name="connsiteX17194" fmla="*/ 2739553 w 13529165"/>
              <a:gd name="connsiteY17194" fmla="*/ 1804684 h 6208152"/>
              <a:gd name="connsiteX17195" fmla="*/ 2717931 w 13529165"/>
              <a:gd name="connsiteY17195" fmla="*/ 1788513 h 6208152"/>
              <a:gd name="connsiteX17196" fmla="*/ 2743124 w 13529165"/>
              <a:gd name="connsiteY17196" fmla="*/ 1772320 h 6208152"/>
              <a:gd name="connsiteX17197" fmla="*/ 8297996 w 13529165"/>
              <a:gd name="connsiteY17197" fmla="*/ 1772283 h 6208152"/>
              <a:gd name="connsiteX17198" fmla="*/ 8318405 w 13529165"/>
              <a:gd name="connsiteY17198" fmla="*/ 1780766 h 6208152"/>
              <a:gd name="connsiteX17199" fmla="*/ 8318181 w 13529165"/>
              <a:gd name="connsiteY17199" fmla="*/ 1793698 h 6208152"/>
              <a:gd name="connsiteX17200" fmla="*/ 8294424 w 13529165"/>
              <a:gd name="connsiteY17200" fmla="*/ 1804670 h 6208152"/>
              <a:gd name="connsiteX17201" fmla="*/ 8272802 w 13529165"/>
              <a:gd name="connsiteY17201" fmla="*/ 1788478 h 6208152"/>
              <a:gd name="connsiteX17202" fmla="*/ 8297996 w 13529165"/>
              <a:gd name="connsiteY17202" fmla="*/ 1772283 h 6208152"/>
              <a:gd name="connsiteX17203" fmla="*/ 12767174 w 13529165"/>
              <a:gd name="connsiteY17203" fmla="*/ 1772258 h 6208152"/>
              <a:gd name="connsiteX17204" fmla="*/ 12787582 w 13529165"/>
              <a:gd name="connsiteY17204" fmla="*/ 1780745 h 6208152"/>
              <a:gd name="connsiteX17205" fmla="*/ 12787358 w 13529165"/>
              <a:gd name="connsiteY17205" fmla="*/ 1793672 h 6208152"/>
              <a:gd name="connsiteX17206" fmla="*/ 12763602 w 13529165"/>
              <a:gd name="connsiteY17206" fmla="*/ 1804646 h 6208152"/>
              <a:gd name="connsiteX17207" fmla="*/ 12741980 w 13529165"/>
              <a:gd name="connsiteY17207" fmla="*/ 1788460 h 6208152"/>
              <a:gd name="connsiteX17208" fmla="*/ 12767174 w 13529165"/>
              <a:gd name="connsiteY17208" fmla="*/ 1772258 h 6208152"/>
              <a:gd name="connsiteX17209" fmla="*/ 7064215 w 13529165"/>
              <a:gd name="connsiteY17209" fmla="*/ 1770416 h 6208152"/>
              <a:gd name="connsiteX17210" fmla="*/ 7061054 w 13529165"/>
              <a:gd name="connsiteY17210" fmla="*/ 1771620 h 6208152"/>
              <a:gd name="connsiteX17211" fmla="*/ 7061619 w 13529165"/>
              <a:gd name="connsiteY17211" fmla="*/ 1772903 h 6208152"/>
              <a:gd name="connsiteX17212" fmla="*/ 7064667 w 13529165"/>
              <a:gd name="connsiteY17212" fmla="*/ 1771715 h 6208152"/>
              <a:gd name="connsiteX17213" fmla="*/ 7065683 w 13529165"/>
              <a:gd name="connsiteY17213" fmla="*/ 1771254 h 6208152"/>
              <a:gd name="connsiteX17214" fmla="*/ 7064215 w 13529165"/>
              <a:gd name="connsiteY17214" fmla="*/ 1770416 h 6208152"/>
              <a:gd name="connsiteX17215" fmla="*/ 11533393 w 13529165"/>
              <a:gd name="connsiteY17215" fmla="*/ 1770391 h 6208152"/>
              <a:gd name="connsiteX17216" fmla="*/ 11530232 w 13529165"/>
              <a:gd name="connsiteY17216" fmla="*/ 1771595 h 6208152"/>
              <a:gd name="connsiteX17217" fmla="*/ 11530796 w 13529165"/>
              <a:gd name="connsiteY17217" fmla="*/ 1772879 h 6208152"/>
              <a:gd name="connsiteX17218" fmla="*/ 11533845 w 13529165"/>
              <a:gd name="connsiteY17218" fmla="*/ 1771690 h 6208152"/>
              <a:gd name="connsiteX17219" fmla="*/ 11534861 w 13529165"/>
              <a:gd name="connsiteY17219" fmla="*/ 1771231 h 6208152"/>
              <a:gd name="connsiteX17220" fmla="*/ 11533393 w 13529165"/>
              <a:gd name="connsiteY17220" fmla="*/ 1770391 h 6208152"/>
              <a:gd name="connsiteX17221" fmla="*/ 5105569 w 13529165"/>
              <a:gd name="connsiteY17221" fmla="*/ 1766171 h 6208152"/>
              <a:gd name="connsiteX17222" fmla="*/ 5144203 w 13529165"/>
              <a:gd name="connsiteY17222" fmla="*/ 1779846 h 6208152"/>
              <a:gd name="connsiteX17223" fmla="*/ 5094909 w 13529165"/>
              <a:gd name="connsiteY17223" fmla="*/ 1795053 h 6208152"/>
              <a:gd name="connsiteX17224" fmla="*/ 5049727 w 13529165"/>
              <a:gd name="connsiteY17224" fmla="*/ 1785805 h 6208152"/>
              <a:gd name="connsiteX17225" fmla="*/ 5047009 w 13529165"/>
              <a:gd name="connsiteY17225" fmla="*/ 1779586 h 6208152"/>
              <a:gd name="connsiteX17226" fmla="*/ 5051932 w 13529165"/>
              <a:gd name="connsiteY17226" fmla="*/ 1774267 h 6208152"/>
              <a:gd name="connsiteX17227" fmla="*/ 5105569 w 13529165"/>
              <a:gd name="connsiteY17227" fmla="*/ 1766171 h 6208152"/>
              <a:gd name="connsiteX17228" fmla="*/ 9574632 w 13529165"/>
              <a:gd name="connsiteY17228" fmla="*/ 1766127 h 6208152"/>
              <a:gd name="connsiteX17229" fmla="*/ 9613276 w 13529165"/>
              <a:gd name="connsiteY17229" fmla="*/ 1779809 h 6208152"/>
              <a:gd name="connsiteX17230" fmla="*/ 9563969 w 13529165"/>
              <a:gd name="connsiteY17230" fmla="*/ 1795021 h 6208152"/>
              <a:gd name="connsiteX17231" fmla="*/ 9518776 w 13529165"/>
              <a:gd name="connsiteY17231" fmla="*/ 1785768 h 6208152"/>
              <a:gd name="connsiteX17232" fmla="*/ 9516058 w 13529165"/>
              <a:gd name="connsiteY17232" fmla="*/ 1779548 h 6208152"/>
              <a:gd name="connsiteX17233" fmla="*/ 9520982 w 13529165"/>
              <a:gd name="connsiteY17233" fmla="*/ 1774227 h 6208152"/>
              <a:gd name="connsiteX17234" fmla="*/ 9574632 w 13529165"/>
              <a:gd name="connsiteY17234" fmla="*/ 1766127 h 6208152"/>
              <a:gd name="connsiteX17235" fmla="*/ 2562614 w 13529165"/>
              <a:gd name="connsiteY17235" fmla="*/ 1765319 h 6208152"/>
              <a:gd name="connsiteX17236" fmla="*/ 2577224 w 13529165"/>
              <a:gd name="connsiteY17236" fmla="*/ 1772933 h 6208152"/>
              <a:gd name="connsiteX17237" fmla="*/ 2578273 w 13529165"/>
              <a:gd name="connsiteY17237" fmla="*/ 1804235 h 6208152"/>
              <a:gd name="connsiteX17238" fmla="*/ 2564235 w 13529165"/>
              <a:gd name="connsiteY17238" fmla="*/ 1820436 h 6208152"/>
              <a:gd name="connsiteX17239" fmla="*/ 2550700 w 13529165"/>
              <a:gd name="connsiteY17239" fmla="*/ 1796713 h 6208152"/>
              <a:gd name="connsiteX17240" fmla="*/ 2553923 w 13529165"/>
              <a:gd name="connsiteY17240" fmla="*/ 1769391 h 6208152"/>
              <a:gd name="connsiteX17241" fmla="*/ 2562614 w 13529165"/>
              <a:gd name="connsiteY17241" fmla="*/ 1765319 h 6208152"/>
              <a:gd name="connsiteX17242" fmla="*/ 8117489 w 13529165"/>
              <a:gd name="connsiteY17242" fmla="*/ 1765279 h 6208152"/>
              <a:gd name="connsiteX17243" fmla="*/ 8132099 w 13529165"/>
              <a:gd name="connsiteY17243" fmla="*/ 1772896 h 6208152"/>
              <a:gd name="connsiteX17244" fmla="*/ 8133148 w 13529165"/>
              <a:gd name="connsiteY17244" fmla="*/ 1804220 h 6208152"/>
              <a:gd name="connsiteX17245" fmla="*/ 8119110 w 13529165"/>
              <a:gd name="connsiteY17245" fmla="*/ 1820424 h 6208152"/>
              <a:gd name="connsiteX17246" fmla="*/ 8105575 w 13529165"/>
              <a:gd name="connsiteY17246" fmla="*/ 1796695 h 6208152"/>
              <a:gd name="connsiteX17247" fmla="*/ 8108797 w 13529165"/>
              <a:gd name="connsiteY17247" fmla="*/ 1769354 h 6208152"/>
              <a:gd name="connsiteX17248" fmla="*/ 8117489 w 13529165"/>
              <a:gd name="connsiteY17248" fmla="*/ 1765279 h 6208152"/>
              <a:gd name="connsiteX17249" fmla="*/ 12586667 w 13529165"/>
              <a:gd name="connsiteY17249" fmla="*/ 1765254 h 6208152"/>
              <a:gd name="connsiteX17250" fmla="*/ 12601277 w 13529165"/>
              <a:gd name="connsiteY17250" fmla="*/ 1772872 h 6208152"/>
              <a:gd name="connsiteX17251" fmla="*/ 12602326 w 13529165"/>
              <a:gd name="connsiteY17251" fmla="*/ 1804198 h 6208152"/>
              <a:gd name="connsiteX17252" fmla="*/ 12588288 w 13529165"/>
              <a:gd name="connsiteY17252" fmla="*/ 1820408 h 6208152"/>
              <a:gd name="connsiteX17253" fmla="*/ 12574753 w 13529165"/>
              <a:gd name="connsiteY17253" fmla="*/ 1796669 h 6208152"/>
              <a:gd name="connsiteX17254" fmla="*/ 12577975 w 13529165"/>
              <a:gd name="connsiteY17254" fmla="*/ 1769329 h 6208152"/>
              <a:gd name="connsiteX17255" fmla="*/ 12586667 w 13529165"/>
              <a:gd name="connsiteY17255" fmla="*/ 1765254 h 6208152"/>
              <a:gd name="connsiteX17256" fmla="*/ 2308832 w 13529165"/>
              <a:gd name="connsiteY17256" fmla="*/ 1764427 h 6208152"/>
              <a:gd name="connsiteX17257" fmla="*/ 2305882 w 13529165"/>
              <a:gd name="connsiteY17257" fmla="*/ 1768863 h 6208152"/>
              <a:gd name="connsiteX17258" fmla="*/ 2311686 w 13529165"/>
              <a:gd name="connsiteY17258" fmla="*/ 1769452 h 6208152"/>
              <a:gd name="connsiteX17259" fmla="*/ 2311559 w 13529165"/>
              <a:gd name="connsiteY17259" fmla="*/ 1768714 h 6208152"/>
              <a:gd name="connsiteX17260" fmla="*/ 2308832 w 13529165"/>
              <a:gd name="connsiteY17260" fmla="*/ 1764427 h 6208152"/>
              <a:gd name="connsiteX17261" fmla="*/ 7863708 w 13529165"/>
              <a:gd name="connsiteY17261" fmla="*/ 1764385 h 6208152"/>
              <a:gd name="connsiteX17262" fmla="*/ 7860756 w 13529165"/>
              <a:gd name="connsiteY17262" fmla="*/ 1768821 h 6208152"/>
              <a:gd name="connsiteX17263" fmla="*/ 7866560 w 13529165"/>
              <a:gd name="connsiteY17263" fmla="*/ 1769412 h 6208152"/>
              <a:gd name="connsiteX17264" fmla="*/ 7866435 w 13529165"/>
              <a:gd name="connsiteY17264" fmla="*/ 1768674 h 6208152"/>
              <a:gd name="connsiteX17265" fmla="*/ 7863708 w 13529165"/>
              <a:gd name="connsiteY17265" fmla="*/ 1764385 h 6208152"/>
              <a:gd name="connsiteX17266" fmla="*/ 12332886 w 13529165"/>
              <a:gd name="connsiteY17266" fmla="*/ 1764362 h 6208152"/>
              <a:gd name="connsiteX17267" fmla="*/ 12329934 w 13529165"/>
              <a:gd name="connsiteY17267" fmla="*/ 1768800 h 6208152"/>
              <a:gd name="connsiteX17268" fmla="*/ 12335738 w 13529165"/>
              <a:gd name="connsiteY17268" fmla="*/ 1769390 h 6208152"/>
              <a:gd name="connsiteX17269" fmla="*/ 12335613 w 13529165"/>
              <a:gd name="connsiteY17269" fmla="*/ 1768651 h 6208152"/>
              <a:gd name="connsiteX17270" fmla="*/ 12332886 w 13529165"/>
              <a:gd name="connsiteY17270" fmla="*/ 1764362 h 6208152"/>
              <a:gd name="connsiteX17271" fmla="*/ 2822972 w 13529165"/>
              <a:gd name="connsiteY17271" fmla="*/ 1759325 h 6208152"/>
              <a:gd name="connsiteX17272" fmla="*/ 2839660 w 13529165"/>
              <a:gd name="connsiteY17272" fmla="*/ 1763682 h 6208152"/>
              <a:gd name="connsiteX17273" fmla="*/ 2841318 w 13529165"/>
              <a:gd name="connsiteY17273" fmla="*/ 1777725 h 6208152"/>
              <a:gd name="connsiteX17274" fmla="*/ 2824760 w 13529165"/>
              <a:gd name="connsiteY17274" fmla="*/ 1795039 h 6208152"/>
              <a:gd name="connsiteX17275" fmla="*/ 2810355 w 13529165"/>
              <a:gd name="connsiteY17275" fmla="*/ 1793132 h 6208152"/>
              <a:gd name="connsiteX17276" fmla="*/ 2805053 w 13529165"/>
              <a:gd name="connsiteY17276" fmla="*/ 1795843 h 6208152"/>
              <a:gd name="connsiteX17277" fmla="*/ 2784962 w 13529165"/>
              <a:gd name="connsiteY17277" fmla="*/ 1802062 h 6208152"/>
              <a:gd name="connsiteX17278" fmla="*/ 2768821 w 13529165"/>
              <a:gd name="connsiteY17278" fmla="*/ 1791621 h 6208152"/>
              <a:gd name="connsiteX17279" fmla="*/ 2768585 w 13529165"/>
              <a:gd name="connsiteY17279" fmla="*/ 1778792 h 6208152"/>
              <a:gd name="connsiteX17280" fmla="*/ 2791578 w 13529165"/>
              <a:gd name="connsiteY17280" fmla="*/ 1770143 h 6208152"/>
              <a:gd name="connsiteX17281" fmla="*/ 2793480 w 13529165"/>
              <a:gd name="connsiteY17281" fmla="*/ 1770167 h 6208152"/>
              <a:gd name="connsiteX17282" fmla="*/ 2808686 w 13529165"/>
              <a:gd name="connsiteY17282" fmla="*/ 1771601 h 6208152"/>
              <a:gd name="connsiteX17283" fmla="*/ 2822972 w 13529165"/>
              <a:gd name="connsiteY17283" fmla="*/ 1759325 h 6208152"/>
              <a:gd name="connsiteX17284" fmla="*/ 8377860 w 13529165"/>
              <a:gd name="connsiteY17284" fmla="*/ 1759283 h 6208152"/>
              <a:gd name="connsiteX17285" fmla="*/ 8394549 w 13529165"/>
              <a:gd name="connsiteY17285" fmla="*/ 1763640 h 6208152"/>
              <a:gd name="connsiteX17286" fmla="*/ 8396204 w 13529165"/>
              <a:gd name="connsiteY17286" fmla="*/ 1777688 h 6208152"/>
              <a:gd name="connsiteX17287" fmla="*/ 8379648 w 13529165"/>
              <a:gd name="connsiteY17287" fmla="*/ 1795014 h 6208152"/>
              <a:gd name="connsiteX17288" fmla="*/ 8365245 w 13529165"/>
              <a:gd name="connsiteY17288" fmla="*/ 1793107 h 6208152"/>
              <a:gd name="connsiteX17289" fmla="*/ 8359942 w 13529165"/>
              <a:gd name="connsiteY17289" fmla="*/ 1795817 h 6208152"/>
              <a:gd name="connsiteX17290" fmla="*/ 8339852 w 13529165"/>
              <a:gd name="connsiteY17290" fmla="*/ 1802036 h 6208152"/>
              <a:gd name="connsiteX17291" fmla="*/ 8323693 w 13529165"/>
              <a:gd name="connsiteY17291" fmla="*/ 1791593 h 6208152"/>
              <a:gd name="connsiteX17292" fmla="*/ 8323457 w 13529165"/>
              <a:gd name="connsiteY17292" fmla="*/ 1778752 h 6208152"/>
              <a:gd name="connsiteX17293" fmla="*/ 8346468 w 13529165"/>
              <a:gd name="connsiteY17293" fmla="*/ 1770104 h 6208152"/>
              <a:gd name="connsiteX17294" fmla="*/ 8348370 w 13529165"/>
              <a:gd name="connsiteY17294" fmla="*/ 1770127 h 6208152"/>
              <a:gd name="connsiteX17295" fmla="*/ 8363575 w 13529165"/>
              <a:gd name="connsiteY17295" fmla="*/ 1771561 h 6208152"/>
              <a:gd name="connsiteX17296" fmla="*/ 8377860 w 13529165"/>
              <a:gd name="connsiteY17296" fmla="*/ 1759283 h 6208152"/>
              <a:gd name="connsiteX17297" fmla="*/ 12847038 w 13529165"/>
              <a:gd name="connsiteY17297" fmla="*/ 1759258 h 6208152"/>
              <a:gd name="connsiteX17298" fmla="*/ 12863726 w 13529165"/>
              <a:gd name="connsiteY17298" fmla="*/ 1763616 h 6208152"/>
              <a:gd name="connsiteX17299" fmla="*/ 12865382 w 13529165"/>
              <a:gd name="connsiteY17299" fmla="*/ 1777666 h 6208152"/>
              <a:gd name="connsiteX17300" fmla="*/ 12848826 w 13529165"/>
              <a:gd name="connsiteY17300" fmla="*/ 1794994 h 6208152"/>
              <a:gd name="connsiteX17301" fmla="*/ 12834422 w 13529165"/>
              <a:gd name="connsiteY17301" fmla="*/ 1793088 h 6208152"/>
              <a:gd name="connsiteX17302" fmla="*/ 12829119 w 13529165"/>
              <a:gd name="connsiteY17302" fmla="*/ 1795797 h 6208152"/>
              <a:gd name="connsiteX17303" fmla="*/ 12809030 w 13529165"/>
              <a:gd name="connsiteY17303" fmla="*/ 1802019 h 6208152"/>
              <a:gd name="connsiteX17304" fmla="*/ 12792871 w 13529165"/>
              <a:gd name="connsiteY17304" fmla="*/ 1791574 h 6208152"/>
              <a:gd name="connsiteX17305" fmla="*/ 12792635 w 13529165"/>
              <a:gd name="connsiteY17305" fmla="*/ 1778732 h 6208152"/>
              <a:gd name="connsiteX17306" fmla="*/ 12815646 w 13529165"/>
              <a:gd name="connsiteY17306" fmla="*/ 1770082 h 6208152"/>
              <a:gd name="connsiteX17307" fmla="*/ 12817548 w 13529165"/>
              <a:gd name="connsiteY17307" fmla="*/ 1770104 h 6208152"/>
              <a:gd name="connsiteX17308" fmla="*/ 12832752 w 13529165"/>
              <a:gd name="connsiteY17308" fmla="*/ 1771539 h 6208152"/>
              <a:gd name="connsiteX17309" fmla="*/ 12847038 w 13529165"/>
              <a:gd name="connsiteY17309" fmla="*/ 1759258 h 6208152"/>
              <a:gd name="connsiteX17310" fmla="*/ 2051628 w 13529165"/>
              <a:gd name="connsiteY17310" fmla="*/ 1758317 h 6208152"/>
              <a:gd name="connsiteX17311" fmla="*/ 2063115 w 13529165"/>
              <a:gd name="connsiteY17311" fmla="*/ 1759742 h 6208152"/>
              <a:gd name="connsiteX17312" fmla="*/ 2073404 w 13529165"/>
              <a:gd name="connsiteY17312" fmla="*/ 1772360 h 6208152"/>
              <a:gd name="connsiteX17313" fmla="*/ 2053465 w 13529165"/>
              <a:gd name="connsiteY17313" fmla="*/ 1782813 h 6208152"/>
              <a:gd name="connsiteX17314" fmla="*/ 2052079 w 13529165"/>
              <a:gd name="connsiteY17314" fmla="*/ 1782820 h 6208152"/>
              <a:gd name="connsiteX17315" fmla="*/ 2031663 w 13529165"/>
              <a:gd name="connsiteY17315" fmla="*/ 1773047 h 6208152"/>
              <a:gd name="connsiteX17316" fmla="*/ 2039149 w 13529165"/>
              <a:gd name="connsiteY17316" fmla="*/ 1760413 h 6208152"/>
              <a:gd name="connsiteX17317" fmla="*/ 2051628 w 13529165"/>
              <a:gd name="connsiteY17317" fmla="*/ 1758317 h 6208152"/>
              <a:gd name="connsiteX17318" fmla="*/ 2169206 w 13529165"/>
              <a:gd name="connsiteY17318" fmla="*/ 1758312 h 6208152"/>
              <a:gd name="connsiteX17319" fmla="*/ 2182384 w 13529165"/>
              <a:gd name="connsiteY17319" fmla="*/ 1766290 h 6208152"/>
              <a:gd name="connsiteX17320" fmla="*/ 2172427 w 13529165"/>
              <a:gd name="connsiteY17320" fmla="*/ 1782841 h 6208152"/>
              <a:gd name="connsiteX17321" fmla="*/ 2146944 w 13529165"/>
              <a:gd name="connsiteY17321" fmla="*/ 1790108 h 6208152"/>
              <a:gd name="connsiteX17322" fmla="*/ 2145967 w 13529165"/>
              <a:gd name="connsiteY17322" fmla="*/ 1790094 h 6208152"/>
              <a:gd name="connsiteX17323" fmla="*/ 2139807 w 13529165"/>
              <a:gd name="connsiteY17323" fmla="*/ 1789803 h 6208152"/>
              <a:gd name="connsiteX17324" fmla="*/ 2127693 w 13529165"/>
              <a:gd name="connsiteY17324" fmla="*/ 1795936 h 6208152"/>
              <a:gd name="connsiteX17325" fmla="*/ 2105102 w 13529165"/>
              <a:gd name="connsiteY17325" fmla="*/ 1789300 h 6208152"/>
              <a:gd name="connsiteX17326" fmla="*/ 2087745 w 13529165"/>
              <a:gd name="connsiteY17326" fmla="*/ 1774048 h 6208152"/>
              <a:gd name="connsiteX17327" fmla="*/ 2090719 w 13529165"/>
              <a:gd name="connsiteY17327" fmla="*/ 1763637 h 6208152"/>
              <a:gd name="connsiteX17328" fmla="*/ 2103567 w 13529165"/>
              <a:gd name="connsiteY17328" fmla="*/ 1759064 h 6208152"/>
              <a:gd name="connsiteX17329" fmla="*/ 2134402 w 13529165"/>
              <a:gd name="connsiteY17329" fmla="*/ 1768378 h 6208152"/>
              <a:gd name="connsiteX17330" fmla="*/ 2141992 w 13529165"/>
              <a:gd name="connsiteY17330" fmla="*/ 1764769 h 6208152"/>
              <a:gd name="connsiteX17331" fmla="*/ 2166180 w 13529165"/>
              <a:gd name="connsiteY17331" fmla="*/ 1758380 h 6208152"/>
              <a:gd name="connsiteX17332" fmla="*/ 2169206 w 13529165"/>
              <a:gd name="connsiteY17332" fmla="*/ 1758312 h 6208152"/>
              <a:gd name="connsiteX17333" fmla="*/ 7519648 w 13529165"/>
              <a:gd name="connsiteY17333" fmla="*/ 1758277 h 6208152"/>
              <a:gd name="connsiteX17334" fmla="*/ 7562437 w 13529165"/>
              <a:gd name="connsiteY17334" fmla="*/ 1767643 h 6208152"/>
              <a:gd name="connsiteX17335" fmla="*/ 7565146 w 13529165"/>
              <a:gd name="connsiteY17335" fmla="*/ 1774011 h 6208152"/>
              <a:gd name="connsiteX17336" fmla="*/ 7560179 w 13529165"/>
              <a:gd name="connsiteY17336" fmla="*/ 1779464 h 6208152"/>
              <a:gd name="connsiteX17337" fmla="*/ 7513326 w 13529165"/>
              <a:gd name="connsiteY17337" fmla="*/ 1787416 h 6208152"/>
              <a:gd name="connsiteX17338" fmla="*/ 7482053 w 13529165"/>
              <a:gd name="connsiteY17338" fmla="*/ 1783504 h 6208152"/>
              <a:gd name="connsiteX17339" fmla="*/ 7390041 w 13529165"/>
              <a:gd name="connsiteY17339" fmla="*/ 1789761 h 6208152"/>
              <a:gd name="connsiteX17340" fmla="*/ 7294416 w 13529165"/>
              <a:gd name="connsiteY17340" fmla="*/ 1794103 h 6208152"/>
              <a:gd name="connsiteX17341" fmla="*/ 7288771 w 13529165"/>
              <a:gd name="connsiteY17341" fmla="*/ 1798602 h 6208152"/>
              <a:gd name="connsiteX17342" fmla="*/ 7290464 w 13529165"/>
              <a:gd name="connsiteY17342" fmla="*/ 1818250 h 6208152"/>
              <a:gd name="connsiteX17343" fmla="*/ 7293287 w 13529165"/>
              <a:gd name="connsiteY17343" fmla="*/ 1861203 h 6208152"/>
              <a:gd name="connsiteX17344" fmla="*/ 7292722 w 13529165"/>
              <a:gd name="connsiteY17344" fmla="*/ 2013289 h 6208152"/>
              <a:gd name="connsiteX17345" fmla="*/ 7306270 w 13529165"/>
              <a:gd name="connsiteY17345" fmla="*/ 2041723 h 6208152"/>
              <a:gd name="connsiteX17346" fmla="*/ 7552502 w 13529165"/>
              <a:gd name="connsiteY17346" fmla="*/ 2047397 h 6208152"/>
              <a:gd name="connsiteX17347" fmla="*/ 7717672 w 13529165"/>
              <a:gd name="connsiteY17347" fmla="*/ 2043988 h 6208152"/>
              <a:gd name="connsiteX17348" fmla="*/ 7749848 w 13529165"/>
              <a:gd name="connsiteY17348" fmla="*/ 2042434 h 6208152"/>
              <a:gd name="connsiteX17349" fmla="*/ 7857328 w 13529165"/>
              <a:gd name="connsiteY17349" fmla="*/ 2046747 h 6208152"/>
              <a:gd name="connsiteX17350" fmla="*/ 7876295 w 13529165"/>
              <a:gd name="connsiteY17350" fmla="*/ 2046667 h 6208152"/>
              <a:gd name="connsiteX17351" fmla="*/ 7901923 w 13529165"/>
              <a:gd name="connsiteY17351" fmla="*/ 2046557 h 6208152"/>
              <a:gd name="connsiteX17352" fmla="*/ 7997435 w 13529165"/>
              <a:gd name="connsiteY17352" fmla="*/ 2054927 h 6208152"/>
              <a:gd name="connsiteX17353" fmla="*/ 8000483 w 13529165"/>
              <a:gd name="connsiteY17353" fmla="*/ 2060160 h 6208152"/>
              <a:gd name="connsiteX17354" fmla="*/ 7997435 w 13529165"/>
              <a:gd name="connsiteY17354" fmla="*/ 2065933 h 6208152"/>
              <a:gd name="connsiteX17355" fmla="*/ 7942566 w 13529165"/>
              <a:gd name="connsiteY17355" fmla="*/ 2077185 h 6208152"/>
              <a:gd name="connsiteX17356" fmla="*/ 7850328 w 13529165"/>
              <a:gd name="connsiteY17356" fmla="*/ 2079817 h 6208152"/>
              <a:gd name="connsiteX17357" fmla="*/ 7808443 w 13529165"/>
              <a:gd name="connsiteY17357" fmla="*/ 2079090 h 6208152"/>
              <a:gd name="connsiteX17358" fmla="*/ 7742623 w 13529165"/>
              <a:gd name="connsiteY17358" fmla="*/ 2077393 h 6208152"/>
              <a:gd name="connsiteX17359" fmla="*/ 7736526 w 13529165"/>
              <a:gd name="connsiteY17359" fmla="*/ 2077471 h 6208152"/>
              <a:gd name="connsiteX17360" fmla="*/ 7509939 w 13529165"/>
              <a:gd name="connsiteY17360" fmla="*/ 2080261 h 6208152"/>
              <a:gd name="connsiteX17361" fmla="*/ 7501246 w 13529165"/>
              <a:gd name="connsiteY17361" fmla="*/ 2080354 h 6208152"/>
              <a:gd name="connsiteX17362" fmla="*/ 7501246 w 13529165"/>
              <a:gd name="connsiteY17362" fmla="*/ 2082859 h 6208152"/>
              <a:gd name="connsiteX17363" fmla="*/ 7478214 w 13529165"/>
              <a:gd name="connsiteY17363" fmla="*/ 2093464 h 6208152"/>
              <a:gd name="connsiteX17364" fmla="*/ 7455183 w 13529165"/>
              <a:gd name="connsiteY17364" fmla="*/ 2082859 h 6208152"/>
              <a:gd name="connsiteX17365" fmla="*/ 7455183 w 13529165"/>
              <a:gd name="connsiteY17365" fmla="*/ 2080812 h 6208152"/>
              <a:gd name="connsiteX17366" fmla="*/ 7294077 w 13529165"/>
              <a:gd name="connsiteY17366" fmla="*/ 2082447 h 6208152"/>
              <a:gd name="connsiteX17367" fmla="*/ 7289674 w 13529165"/>
              <a:gd name="connsiteY17367" fmla="*/ 2076155 h 6208152"/>
              <a:gd name="connsiteX17368" fmla="*/ 7289787 w 13529165"/>
              <a:gd name="connsiteY17368" fmla="*/ 2076441 h 6208152"/>
              <a:gd name="connsiteX17369" fmla="*/ 7280077 w 13529165"/>
              <a:gd name="connsiteY17369" fmla="*/ 2093084 h 6208152"/>
              <a:gd name="connsiteX17370" fmla="*/ 7260998 w 13529165"/>
              <a:gd name="connsiteY17370" fmla="*/ 2100625 h 6208152"/>
              <a:gd name="connsiteX17371" fmla="*/ 7249482 w 13529165"/>
              <a:gd name="connsiteY17371" fmla="*/ 2094317 h 6208152"/>
              <a:gd name="connsiteX17372" fmla="*/ 7250385 w 13529165"/>
              <a:gd name="connsiteY17372" fmla="*/ 2079437 h 6208152"/>
              <a:gd name="connsiteX17373" fmla="*/ 7037458 w 13529165"/>
              <a:gd name="connsiteY17373" fmla="*/ 2086554 h 6208152"/>
              <a:gd name="connsiteX17374" fmla="*/ 6981574 w 13529165"/>
              <a:gd name="connsiteY17374" fmla="*/ 2086676 h 6208152"/>
              <a:gd name="connsiteX17375" fmla="*/ 6829612 w 13529165"/>
              <a:gd name="connsiteY17375" fmla="*/ 2074075 h 6208152"/>
              <a:gd name="connsiteX17376" fmla="*/ 6835144 w 13529165"/>
              <a:gd name="connsiteY17376" fmla="*/ 2061225 h 6208152"/>
              <a:gd name="connsiteX17377" fmla="*/ 7028878 w 13529165"/>
              <a:gd name="connsiteY17377" fmla="*/ 2052281 h 6208152"/>
              <a:gd name="connsiteX17378" fmla="*/ 7020862 w 13529165"/>
              <a:gd name="connsiteY17378" fmla="*/ 2046540 h 6208152"/>
              <a:gd name="connsiteX17379" fmla="*/ 6972655 w 13529165"/>
              <a:gd name="connsiteY17379" fmla="*/ 2038805 h 6208152"/>
              <a:gd name="connsiteX17380" fmla="*/ 6947704 w 13529165"/>
              <a:gd name="connsiteY17380" fmla="*/ 1980702 h 6208152"/>
              <a:gd name="connsiteX17381" fmla="*/ 6912028 w 13529165"/>
              <a:gd name="connsiteY17381" fmla="*/ 2034920 h 6208152"/>
              <a:gd name="connsiteX17382" fmla="*/ 6897690 w 13529165"/>
              <a:gd name="connsiteY17382" fmla="*/ 2011688 h 6208152"/>
              <a:gd name="connsiteX17383" fmla="*/ 6897690 w 13529165"/>
              <a:gd name="connsiteY17383" fmla="*/ 1965197 h 6208152"/>
              <a:gd name="connsiteX17384" fmla="*/ 6897690 w 13529165"/>
              <a:gd name="connsiteY17384" fmla="*/ 1845106 h 6208152"/>
              <a:gd name="connsiteX17385" fmla="*/ 6869804 w 13529165"/>
              <a:gd name="connsiteY17385" fmla="*/ 1888983 h 6208152"/>
              <a:gd name="connsiteX17386" fmla="*/ 6862466 w 13529165"/>
              <a:gd name="connsiteY17386" fmla="*/ 1913238 h 6208152"/>
              <a:gd name="connsiteX17387" fmla="*/ 6753180 w 13529165"/>
              <a:gd name="connsiteY17387" fmla="*/ 1916740 h 6208152"/>
              <a:gd name="connsiteX17388" fmla="*/ 6735342 w 13529165"/>
              <a:gd name="connsiteY17388" fmla="*/ 1916740 h 6208152"/>
              <a:gd name="connsiteX17389" fmla="*/ 6683634 w 13529165"/>
              <a:gd name="connsiteY17389" fmla="*/ 1916740 h 6208152"/>
              <a:gd name="connsiteX17390" fmla="*/ 6642652 w 13529165"/>
              <a:gd name="connsiteY17390" fmla="*/ 1907041 h 6208152"/>
              <a:gd name="connsiteX17391" fmla="*/ 6594444 w 13529165"/>
              <a:gd name="connsiteY17391" fmla="*/ 1903155 h 6208152"/>
              <a:gd name="connsiteX17392" fmla="*/ 6569494 w 13529165"/>
              <a:gd name="connsiteY17392" fmla="*/ 1874015 h 6208152"/>
              <a:gd name="connsiteX17393" fmla="*/ 6533818 w 13529165"/>
              <a:gd name="connsiteY17393" fmla="*/ 1901207 h 6208152"/>
              <a:gd name="connsiteX17394" fmla="*/ 6519480 w 13529165"/>
              <a:gd name="connsiteY17394" fmla="*/ 1889553 h 6208152"/>
              <a:gd name="connsiteX17395" fmla="*/ 6519480 w 13529165"/>
              <a:gd name="connsiteY17395" fmla="*/ 1866242 h 6208152"/>
              <a:gd name="connsiteX17396" fmla="*/ 6519480 w 13529165"/>
              <a:gd name="connsiteY17396" fmla="*/ 1806048 h 6208152"/>
              <a:gd name="connsiteX17397" fmla="*/ 6487417 w 13529165"/>
              <a:gd name="connsiteY17397" fmla="*/ 1835171 h 6208152"/>
              <a:gd name="connsiteX17398" fmla="*/ 6488997 w 13529165"/>
              <a:gd name="connsiteY17398" fmla="*/ 1799966 h 6208152"/>
              <a:gd name="connsiteX17399" fmla="*/ 6475449 w 13529165"/>
              <a:gd name="connsiteY17399" fmla="*/ 1800330 h 6208152"/>
              <a:gd name="connsiteX17400" fmla="*/ 6450047 w 13529165"/>
              <a:gd name="connsiteY17400" fmla="*/ 1823985 h 6208152"/>
              <a:gd name="connsiteX17401" fmla="*/ 6449483 w 13529165"/>
              <a:gd name="connsiteY17401" fmla="*/ 1799633 h 6208152"/>
              <a:gd name="connsiteX17402" fmla="*/ 6434806 w 13529165"/>
              <a:gd name="connsiteY17402" fmla="*/ 1795386 h 6208152"/>
              <a:gd name="connsiteX17403" fmla="*/ 6424984 w 13529165"/>
              <a:gd name="connsiteY17403" fmla="*/ 1804828 h 6208152"/>
              <a:gd name="connsiteX17404" fmla="*/ 6416516 w 13529165"/>
              <a:gd name="connsiteY17404" fmla="*/ 1928615 h 6208152"/>
              <a:gd name="connsiteX17405" fmla="*/ 6416291 w 13529165"/>
              <a:gd name="connsiteY17405" fmla="*/ 2043672 h 6208152"/>
              <a:gd name="connsiteX17406" fmla="*/ 6436161 w 13529165"/>
              <a:gd name="connsiteY17406" fmla="*/ 2048937 h 6208152"/>
              <a:gd name="connsiteX17407" fmla="*/ 6568817 w 13529165"/>
              <a:gd name="connsiteY17407" fmla="*/ 2055246 h 6208152"/>
              <a:gd name="connsiteX17408" fmla="*/ 6590832 w 13529165"/>
              <a:gd name="connsiteY17408" fmla="*/ 2055055 h 6208152"/>
              <a:gd name="connsiteX17409" fmla="*/ 6686005 w 13529165"/>
              <a:gd name="connsiteY17409" fmla="*/ 2067187 h 6208152"/>
              <a:gd name="connsiteX17410" fmla="*/ 6686118 w 13529165"/>
              <a:gd name="connsiteY17410" fmla="*/ 2078519 h 6208152"/>
              <a:gd name="connsiteX17411" fmla="*/ 6614540 w 13529165"/>
              <a:gd name="connsiteY17411" fmla="*/ 2088886 h 6208152"/>
              <a:gd name="connsiteX17412" fmla="*/ 6538786 w 13529165"/>
              <a:gd name="connsiteY17412" fmla="*/ 2090930 h 6208152"/>
              <a:gd name="connsiteX17413" fmla="*/ 6525463 w 13529165"/>
              <a:gd name="connsiteY17413" fmla="*/ 2091626 h 6208152"/>
              <a:gd name="connsiteX17414" fmla="*/ 6468111 w 13529165"/>
              <a:gd name="connsiteY17414" fmla="*/ 2089062 h 6208152"/>
              <a:gd name="connsiteX17415" fmla="*/ 6396872 w 13529165"/>
              <a:gd name="connsiteY17415" fmla="*/ 2074886 h 6208152"/>
              <a:gd name="connsiteX17416" fmla="*/ 6392017 w 13529165"/>
              <a:gd name="connsiteY17416" fmla="*/ 2068097 h 6208152"/>
              <a:gd name="connsiteX17417" fmla="*/ 6392017 w 13529165"/>
              <a:gd name="connsiteY17417" fmla="*/ 2079785 h 6208152"/>
              <a:gd name="connsiteX17418" fmla="*/ 6364922 w 13529165"/>
              <a:gd name="connsiteY17418" fmla="*/ 2084810 h 6208152"/>
              <a:gd name="connsiteX17419" fmla="*/ 6183155 w 13529165"/>
              <a:gd name="connsiteY17419" fmla="*/ 2092483 h 6208152"/>
              <a:gd name="connsiteX17420" fmla="*/ 6071385 w 13529165"/>
              <a:gd name="connsiteY17420" fmla="*/ 2094509 h 6208152"/>
              <a:gd name="connsiteX17421" fmla="*/ 6014485 w 13529165"/>
              <a:gd name="connsiteY17421" fmla="*/ 2086983 h 6208152"/>
              <a:gd name="connsiteX17422" fmla="*/ 6010646 w 13529165"/>
              <a:gd name="connsiteY17422" fmla="*/ 2077646 h 6208152"/>
              <a:gd name="connsiteX17423" fmla="*/ 6047451 w 13529165"/>
              <a:gd name="connsiteY17423" fmla="*/ 2060046 h 6208152"/>
              <a:gd name="connsiteX17424" fmla="*/ 6162269 w 13529165"/>
              <a:gd name="connsiteY17424" fmla="*/ 2057117 h 6208152"/>
              <a:gd name="connsiteX17425" fmla="*/ 6334326 w 13529165"/>
              <a:gd name="connsiteY17425" fmla="*/ 2051155 h 6208152"/>
              <a:gd name="connsiteX17426" fmla="*/ 6357470 w 13529165"/>
              <a:gd name="connsiteY17426" fmla="*/ 2047938 h 6208152"/>
              <a:gd name="connsiteX17427" fmla="*/ 6358374 w 13529165"/>
              <a:gd name="connsiteY17427" fmla="*/ 1950743 h 6208152"/>
              <a:gd name="connsiteX17428" fmla="*/ 6347648 w 13529165"/>
              <a:gd name="connsiteY17428" fmla="*/ 1801883 h 6208152"/>
              <a:gd name="connsiteX17429" fmla="*/ 6232266 w 13529165"/>
              <a:gd name="connsiteY17429" fmla="*/ 1797114 h 6208152"/>
              <a:gd name="connsiteX17430" fmla="*/ 6065063 w 13529165"/>
              <a:gd name="connsiteY17430" fmla="*/ 1799980 h 6208152"/>
              <a:gd name="connsiteX17431" fmla="*/ 5690353 w 13529165"/>
              <a:gd name="connsiteY17431" fmla="*/ 1804987 h 6208152"/>
              <a:gd name="connsiteX17432" fmla="*/ 5564019 w 13529165"/>
              <a:gd name="connsiteY17432" fmla="*/ 1794928 h 6208152"/>
              <a:gd name="connsiteX17433" fmla="*/ 5561874 w 13529165"/>
              <a:gd name="connsiteY17433" fmla="*/ 1787181 h 6208152"/>
              <a:gd name="connsiteX17434" fmla="*/ 5568987 w 13529165"/>
              <a:gd name="connsiteY17434" fmla="*/ 1782964 h 6208152"/>
              <a:gd name="connsiteX17435" fmla="*/ 6226282 w 13529165"/>
              <a:gd name="connsiteY17435" fmla="*/ 1767531 h 6208152"/>
              <a:gd name="connsiteX17436" fmla="*/ 6235653 w 13529165"/>
              <a:gd name="connsiteY17436" fmla="*/ 1767531 h 6208152"/>
              <a:gd name="connsiteX17437" fmla="*/ 6379486 w 13529165"/>
              <a:gd name="connsiteY17437" fmla="*/ 1778482 h 6208152"/>
              <a:gd name="connsiteX17438" fmla="*/ 6388743 w 13529165"/>
              <a:gd name="connsiteY17438" fmla="*/ 1824192 h 6208152"/>
              <a:gd name="connsiteX17439" fmla="*/ 6389082 w 13529165"/>
              <a:gd name="connsiteY17439" fmla="*/ 1809676 h 6208152"/>
              <a:gd name="connsiteX17440" fmla="*/ 6407033 w 13529165"/>
              <a:gd name="connsiteY17440" fmla="*/ 1777529 h 6208152"/>
              <a:gd name="connsiteX17441" fmla="*/ 6434354 w 13529165"/>
              <a:gd name="connsiteY17441" fmla="*/ 1775755 h 6208152"/>
              <a:gd name="connsiteX17442" fmla="*/ 6434919 w 13529165"/>
              <a:gd name="connsiteY17442" fmla="*/ 1775089 h 6208152"/>
              <a:gd name="connsiteX17443" fmla="*/ 6453886 w 13529165"/>
              <a:gd name="connsiteY17443" fmla="*/ 1767261 h 6208152"/>
              <a:gd name="connsiteX17444" fmla="*/ 6456144 w 13529165"/>
              <a:gd name="connsiteY17444" fmla="*/ 1766976 h 6208152"/>
              <a:gd name="connsiteX17445" fmla="*/ 6465401 w 13529165"/>
              <a:gd name="connsiteY17445" fmla="*/ 1766485 h 6208152"/>
              <a:gd name="connsiteX17446" fmla="*/ 6482223 w 13529165"/>
              <a:gd name="connsiteY17446" fmla="*/ 1767831 h 6208152"/>
              <a:gd name="connsiteX17447" fmla="*/ 6494868 w 13529165"/>
              <a:gd name="connsiteY17447" fmla="*/ 1768576 h 6208152"/>
              <a:gd name="connsiteX17448" fmla="*/ 6528963 w 13529165"/>
              <a:gd name="connsiteY17448" fmla="*/ 1765377 h 6208152"/>
              <a:gd name="connsiteX17449" fmla="*/ 6557640 w 13529165"/>
              <a:gd name="connsiteY17449" fmla="*/ 1761351 h 6208152"/>
              <a:gd name="connsiteX17450" fmla="*/ 6572316 w 13529165"/>
              <a:gd name="connsiteY17450" fmla="*/ 1770462 h 6208152"/>
              <a:gd name="connsiteX17451" fmla="*/ 6704972 w 13529165"/>
              <a:gd name="connsiteY17451" fmla="*/ 1767007 h 6208152"/>
              <a:gd name="connsiteX17452" fmla="*/ 6900964 w 13529165"/>
              <a:gd name="connsiteY17452" fmla="*/ 1765137 h 6208152"/>
              <a:gd name="connsiteX17453" fmla="*/ 6986767 w 13529165"/>
              <a:gd name="connsiteY17453" fmla="*/ 1763966 h 6208152"/>
              <a:gd name="connsiteX17454" fmla="*/ 7054055 w 13529165"/>
              <a:gd name="connsiteY17454" fmla="*/ 1766660 h 6208152"/>
              <a:gd name="connsiteX17455" fmla="*/ 7058683 w 13529165"/>
              <a:gd name="connsiteY17455" fmla="*/ 1762983 h 6208152"/>
              <a:gd name="connsiteX17456" fmla="*/ 7076860 w 13529165"/>
              <a:gd name="connsiteY17456" fmla="*/ 1764283 h 6208152"/>
              <a:gd name="connsiteX17457" fmla="*/ 7097408 w 13529165"/>
              <a:gd name="connsiteY17457" fmla="*/ 1762350 h 6208152"/>
              <a:gd name="connsiteX17458" fmla="*/ 7158486 w 13529165"/>
              <a:gd name="connsiteY17458" fmla="*/ 1770937 h 6208152"/>
              <a:gd name="connsiteX17459" fmla="*/ 7163792 w 13529165"/>
              <a:gd name="connsiteY17459" fmla="*/ 1775788 h 6208152"/>
              <a:gd name="connsiteX17460" fmla="*/ 7161534 w 13529165"/>
              <a:gd name="connsiteY17460" fmla="*/ 1781697 h 6208152"/>
              <a:gd name="connsiteX17461" fmla="*/ 7172259 w 13529165"/>
              <a:gd name="connsiteY17461" fmla="*/ 1782443 h 6208152"/>
              <a:gd name="connsiteX17462" fmla="*/ 7170453 w 13529165"/>
              <a:gd name="connsiteY17462" fmla="*/ 1775946 h 6208152"/>
              <a:gd name="connsiteX17463" fmla="*/ 7195742 w 13529165"/>
              <a:gd name="connsiteY17463" fmla="*/ 1761225 h 6208152"/>
              <a:gd name="connsiteX17464" fmla="*/ 7258401 w 13529165"/>
              <a:gd name="connsiteY17464" fmla="*/ 1777529 h 6208152"/>
              <a:gd name="connsiteX17465" fmla="*/ 7260207 w 13529165"/>
              <a:gd name="connsiteY17465" fmla="*/ 1775105 h 6208152"/>
              <a:gd name="connsiteX17466" fmla="*/ 7375928 w 13529165"/>
              <a:gd name="connsiteY17466" fmla="*/ 1759910 h 6208152"/>
              <a:gd name="connsiteX17467" fmla="*/ 7458344 w 13529165"/>
              <a:gd name="connsiteY17467" fmla="*/ 1760590 h 6208152"/>
              <a:gd name="connsiteX17468" fmla="*/ 7481263 w 13529165"/>
              <a:gd name="connsiteY17468" fmla="*/ 1763237 h 6208152"/>
              <a:gd name="connsiteX17469" fmla="*/ 7519648 w 13529165"/>
              <a:gd name="connsiteY17469" fmla="*/ 1758277 h 6208152"/>
              <a:gd name="connsiteX17470" fmla="*/ 7606487 w 13529165"/>
              <a:gd name="connsiteY17470" fmla="*/ 1758273 h 6208152"/>
              <a:gd name="connsiteX17471" fmla="*/ 7617975 w 13529165"/>
              <a:gd name="connsiteY17471" fmla="*/ 1759698 h 6208152"/>
              <a:gd name="connsiteX17472" fmla="*/ 7628265 w 13529165"/>
              <a:gd name="connsiteY17472" fmla="*/ 1772323 h 6208152"/>
              <a:gd name="connsiteX17473" fmla="*/ 7608325 w 13529165"/>
              <a:gd name="connsiteY17473" fmla="*/ 1782775 h 6208152"/>
              <a:gd name="connsiteX17474" fmla="*/ 7606938 w 13529165"/>
              <a:gd name="connsiteY17474" fmla="*/ 1782783 h 6208152"/>
              <a:gd name="connsiteX17475" fmla="*/ 7586521 w 13529165"/>
              <a:gd name="connsiteY17475" fmla="*/ 1773007 h 6208152"/>
              <a:gd name="connsiteX17476" fmla="*/ 7594008 w 13529165"/>
              <a:gd name="connsiteY17476" fmla="*/ 1760368 h 6208152"/>
              <a:gd name="connsiteX17477" fmla="*/ 7606487 w 13529165"/>
              <a:gd name="connsiteY17477" fmla="*/ 1758273 h 6208152"/>
              <a:gd name="connsiteX17478" fmla="*/ 7724080 w 13529165"/>
              <a:gd name="connsiteY17478" fmla="*/ 1758268 h 6208152"/>
              <a:gd name="connsiteX17479" fmla="*/ 7737257 w 13529165"/>
              <a:gd name="connsiteY17479" fmla="*/ 1766245 h 6208152"/>
              <a:gd name="connsiteX17480" fmla="*/ 7727300 w 13529165"/>
              <a:gd name="connsiteY17480" fmla="*/ 1782801 h 6208152"/>
              <a:gd name="connsiteX17481" fmla="*/ 7701811 w 13529165"/>
              <a:gd name="connsiteY17481" fmla="*/ 1790075 h 6208152"/>
              <a:gd name="connsiteX17482" fmla="*/ 7700836 w 13529165"/>
              <a:gd name="connsiteY17482" fmla="*/ 1790061 h 6208152"/>
              <a:gd name="connsiteX17483" fmla="*/ 7694676 w 13529165"/>
              <a:gd name="connsiteY17483" fmla="*/ 1789770 h 6208152"/>
              <a:gd name="connsiteX17484" fmla="*/ 7682559 w 13529165"/>
              <a:gd name="connsiteY17484" fmla="*/ 1795910 h 6208152"/>
              <a:gd name="connsiteX17485" fmla="*/ 7659969 w 13529165"/>
              <a:gd name="connsiteY17485" fmla="*/ 1789265 h 6208152"/>
              <a:gd name="connsiteX17486" fmla="*/ 7642608 w 13529165"/>
              <a:gd name="connsiteY17486" fmla="*/ 1774009 h 6208152"/>
              <a:gd name="connsiteX17487" fmla="*/ 7645584 w 13529165"/>
              <a:gd name="connsiteY17487" fmla="*/ 1763596 h 6208152"/>
              <a:gd name="connsiteX17488" fmla="*/ 7658435 w 13529165"/>
              <a:gd name="connsiteY17488" fmla="*/ 1759020 h 6208152"/>
              <a:gd name="connsiteX17489" fmla="*/ 7689273 w 13529165"/>
              <a:gd name="connsiteY17489" fmla="*/ 1768336 h 6208152"/>
              <a:gd name="connsiteX17490" fmla="*/ 7696857 w 13529165"/>
              <a:gd name="connsiteY17490" fmla="*/ 1764727 h 6208152"/>
              <a:gd name="connsiteX17491" fmla="*/ 7721054 w 13529165"/>
              <a:gd name="connsiteY17491" fmla="*/ 1758336 h 6208152"/>
              <a:gd name="connsiteX17492" fmla="*/ 7724080 w 13529165"/>
              <a:gd name="connsiteY17492" fmla="*/ 1758268 h 6208152"/>
              <a:gd name="connsiteX17493" fmla="*/ 11988826 w 13529165"/>
              <a:gd name="connsiteY17493" fmla="*/ 1758248 h 6208152"/>
              <a:gd name="connsiteX17494" fmla="*/ 12031615 w 13529165"/>
              <a:gd name="connsiteY17494" fmla="*/ 1767617 h 6208152"/>
              <a:gd name="connsiteX17495" fmla="*/ 12034324 w 13529165"/>
              <a:gd name="connsiteY17495" fmla="*/ 1773989 h 6208152"/>
              <a:gd name="connsiteX17496" fmla="*/ 12029357 w 13529165"/>
              <a:gd name="connsiteY17496" fmla="*/ 1779441 h 6208152"/>
              <a:gd name="connsiteX17497" fmla="*/ 11982504 w 13529165"/>
              <a:gd name="connsiteY17497" fmla="*/ 1787398 h 6208152"/>
              <a:gd name="connsiteX17498" fmla="*/ 11951231 w 13529165"/>
              <a:gd name="connsiteY17498" fmla="*/ 1783483 h 6208152"/>
              <a:gd name="connsiteX17499" fmla="*/ 11859218 w 13529165"/>
              <a:gd name="connsiteY17499" fmla="*/ 1789744 h 6208152"/>
              <a:gd name="connsiteX17500" fmla="*/ 11763593 w 13529165"/>
              <a:gd name="connsiteY17500" fmla="*/ 1794077 h 6208152"/>
              <a:gd name="connsiteX17501" fmla="*/ 11757948 w 13529165"/>
              <a:gd name="connsiteY17501" fmla="*/ 1798578 h 6208152"/>
              <a:gd name="connsiteX17502" fmla="*/ 11759642 w 13529165"/>
              <a:gd name="connsiteY17502" fmla="*/ 1818233 h 6208152"/>
              <a:gd name="connsiteX17503" fmla="*/ 11762464 w 13529165"/>
              <a:gd name="connsiteY17503" fmla="*/ 1861203 h 6208152"/>
              <a:gd name="connsiteX17504" fmla="*/ 11761900 w 13529165"/>
              <a:gd name="connsiteY17504" fmla="*/ 2013271 h 6208152"/>
              <a:gd name="connsiteX17505" fmla="*/ 11775448 w 13529165"/>
              <a:gd name="connsiteY17505" fmla="*/ 2041707 h 6208152"/>
              <a:gd name="connsiteX17506" fmla="*/ 12021680 w 13529165"/>
              <a:gd name="connsiteY17506" fmla="*/ 2047382 h 6208152"/>
              <a:gd name="connsiteX17507" fmla="*/ 12186850 w 13529165"/>
              <a:gd name="connsiteY17507" fmla="*/ 2043973 h 6208152"/>
              <a:gd name="connsiteX17508" fmla="*/ 12219026 w 13529165"/>
              <a:gd name="connsiteY17508" fmla="*/ 2042421 h 6208152"/>
              <a:gd name="connsiteX17509" fmla="*/ 12326506 w 13529165"/>
              <a:gd name="connsiteY17509" fmla="*/ 2046731 h 6208152"/>
              <a:gd name="connsiteX17510" fmla="*/ 12345472 w 13529165"/>
              <a:gd name="connsiteY17510" fmla="*/ 2046652 h 6208152"/>
              <a:gd name="connsiteX17511" fmla="*/ 12371100 w 13529165"/>
              <a:gd name="connsiteY17511" fmla="*/ 2046542 h 6208152"/>
              <a:gd name="connsiteX17512" fmla="*/ 12466613 w 13529165"/>
              <a:gd name="connsiteY17512" fmla="*/ 2054911 h 6208152"/>
              <a:gd name="connsiteX17513" fmla="*/ 12469661 w 13529165"/>
              <a:gd name="connsiteY17513" fmla="*/ 2060141 h 6208152"/>
              <a:gd name="connsiteX17514" fmla="*/ 12466613 w 13529165"/>
              <a:gd name="connsiteY17514" fmla="*/ 2065927 h 6208152"/>
              <a:gd name="connsiteX17515" fmla="*/ 12411744 w 13529165"/>
              <a:gd name="connsiteY17515" fmla="*/ 2077165 h 6208152"/>
              <a:gd name="connsiteX17516" fmla="*/ 12319506 w 13529165"/>
              <a:gd name="connsiteY17516" fmla="*/ 2079795 h 6208152"/>
              <a:gd name="connsiteX17517" fmla="*/ 12277620 w 13529165"/>
              <a:gd name="connsiteY17517" fmla="*/ 2079067 h 6208152"/>
              <a:gd name="connsiteX17518" fmla="*/ 12211801 w 13529165"/>
              <a:gd name="connsiteY17518" fmla="*/ 2077371 h 6208152"/>
              <a:gd name="connsiteX17519" fmla="*/ 12205704 w 13529165"/>
              <a:gd name="connsiteY17519" fmla="*/ 2077450 h 6208152"/>
              <a:gd name="connsiteX17520" fmla="*/ 11979117 w 13529165"/>
              <a:gd name="connsiteY17520" fmla="*/ 2080239 h 6208152"/>
              <a:gd name="connsiteX17521" fmla="*/ 11970424 w 13529165"/>
              <a:gd name="connsiteY17521" fmla="*/ 2080334 h 6208152"/>
              <a:gd name="connsiteX17522" fmla="*/ 11970424 w 13529165"/>
              <a:gd name="connsiteY17522" fmla="*/ 2082839 h 6208152"/>
              <a:gd name="connsiteX17523" fmla="*/ 11947392 w 13529165"/>
              <a:gd name="connsiteY17523" fmla="*/ 2093443 h 6208152"/>
              <a:gd name="connsiteX17524" fmla="*/ 11924361 w 13529165"/>
              <a:gd name="connsiteY17524" fmla="*/ 2082839 h 6208152"/>
              <a:gd name="connsiteX17525" fmla="*/ 11924361 w 13529165"/>
              <a:gd name="connsiteY17525" fmla="*/ 2080794 h 6208152"/>
              <a:gd name="connsiteX17526" fmla="*/ 11763255 w 13529165"/>
              <a:gd name="connsiteY17526" fmla="*/ 2082428 h 6208152"/>
              <a:gd name="connsiteX17527" fmla="*/ 11758852 w 13529165"/>
              <a:gd name="connsiteY17527" fmla="*/ 2076134 h 6208152"/>
              <a:gd name="connsiteX17528" fmla="*/ 11758964 w 13529165"/>
              <a:gd name="connsiteY17528" fmla="*/ 2076420 h 6208152"/>
              <a:gd name="connsiteX17529" fmla="*/ 11749255 w 13529165"/>
              <a:gd name="connsiteY17529" fmla="*/ 2093062 h 6208152"/>
              <a:gd name="connsiteX17530" fmla="*/ 11730175 w 13529165"/>
              <a:gd name="connsiteY17530" fmla="*/ 2100608 h 6208152"/>
              <a:gd name="connsiteX17531" fmla="*/ 11718660 w 13529165"/>
              <a:gd name="connsiteY17531" fmla="*/ 2094299 h 6208152"/>
              <a:gd name="connsiteX17532" fmla="*/ 11719563 w 13529165"/>
              <a:gd name="connsiteY17532" fmla="*/ 2079416 h 6208152"/>
              <a:gd name="connsiteX17533" fmla="*/ 11506636 w 13529165"/>
              <a:gd name="connsiteY17533" fmla="*/ 2086532 h 6208152"/>
              <a:gd name="connsiteX17534" fmla="*/ 11450752 w 13529165"/>
              <a:gd name="connsiteY17534" fmla="*/ 2086659 h 6208152"/>
              <a:gd name="connsiteX17535" fmla="*/ 11298790 w 13529165"/>
              <a:gd name="connsiteY17535" fmla="*/ 2074058 h 6208152"/>
              <a:gd name="connsiteX17536" fmla="*/ 11304322 w 13529165"/>
              <a:gd name="connsiteY17536" fmla="*/ 2061203 h 6208152"/>
              <a:gd name="connsiteX17537" fmla="*/ 11498056 w 13529165"/>
              <a:gd name="connsiteY17537" fmla="*/ 2052264 h 6208152"/>
              <a:gd name="connsiteX17538" fmla="*/ 11490040 w 13529165"/>
              <a:gd name="connsiteY17538" fmla="*/ 2046525 h 6208152"/>
              <a:gd name="connsiteX17539" fmla="*/ 11441832 w 13529165"/>
              <a:gd name="connsiteY17539" fmla="*/ 2038791 h 6208152"/>
              <a:gd name="connsiteX17540" fmla="*/ 11416882 w 13529165"/>
              <a:gd name="connsiteY17540" fmla="*/ 1980683 h 6208152"/>
              <a:gd name="connsiteX17541" fmla="*/ 11381206 w 13529165"/>
              <a:gd name="connsiteY17541" fmla="*/ 2034908 h 6208152"/>
              <a:gd name="connsiteX17542" fmla="*/ 11366868 w 13529165"/>
              <a:gd name="connsiteY17542" fmla="*/ 2011671 h 6208152"/>
              <a:gd name="connsiteX17543" fmla="*/ 11366868 w 13529165"/>
              <a:gd name="connsiteY17543" fmla="*/ 1965181 h 6208152"/>
              <a:gd name="connsiteX17544" fmla="*/ 11366868 w 13529165"/>
              <a:gd name="connsiteY17544" fmla="*/ 1845099 h 6208152"/>
              <a:gd name="connsiteX17545" fmla="*/ 11338982 w 13529165"/>
              <a:gd name="connsiteY17545" fmla="*/ 1888972 h 6208152"/>
              <a:gd name="connsiteX17546" fmla="*/ 11331644 w 13529165"/>
              <a:gd name="connsiteY17546" fmla="*/ 1913225 h 6208152"/>
              <a:gd name="connsiteX17547" fmla="*/ 11222358 w 13529165"/>
              <a:gd name="connsiteY17547" fmla="*/ 1916727 h 6208152"/>
              <a:gd name="connsiteX17548" fmla="*/ 11204520 w 13529165"/>
              <a:gd name="connsiteY17548" fmla="*/ 1916727 h 6208152"/>
              <a:gd name="connsiteX17549" fmla="*/ 11152812 w 13529165"/>
              <a:gd name="connsiteY17549" fmla="*/ 1916727 h 6208152"/>
              <a:gd name="connsiteX17550" fmla="*/ 11111830 w 13529165"/>
              <a:gd name="connsiteY17550" fmla="*/ 1907026 h 6208152"/>
              <a:gd name="connsiteX17551" fmla="*/ 11063622 w 13529165"/>
              <a:gd name="connsiteY17551" fmla="*/ 1903145 h 6208152"/>
              <a:gd name="connsiteX17552" fmla="*/ 11038672 w 13529165"/>
              <a:gd name="connsiteY17552" fmla="*/ 1874010 h 6208152"/>
              <a:gd name="connsiteX17553" fmla="*/ 11002996 w 13529165"/>
              <a:gd name="connsiteY17553" fmla="*/ 1901195 h 6208152"/>
              <a:gd name="connsiteX17554" fmla="*/ 10988658 w 13529165"/>
              <a:gd name="connsiteY17554" fmla="*/ 1889543 h 6208152"/>
              <a:gd name="connsiteX17555" fmla="*/ 10988658 w 13529165"/>
              <a:gd name="connsiteY17555" fmla="*/ 1866243 h 6208152"/>
              <a:gd name="connsiteX17556" fmla="*/ 10988658 w 13529165"/>
              <a:gd name="connsiteY17556" fmla="*/ 1806027 h 6208152"/>
              <a:gd name="connsiteX17557" fmla="*/ 10956594 w 13529165"/>
              <a:gd name="connsiteY17557" fmla="*/ 1835161 h 6208152"/>
              <a:gd name="connsiteX17558" fmla="*/ 10958175 w 13529165"/>
              <a:gd name="connsiteY17558" fmla="*/ 1799940 h 6208152"/>
              <a:gd name="connsiteX17559" fmla="*/ 10944627 w 13529165"/>
              <a:gd name="connsiteY17559" fmla="*/ 1800306 h 6208152"/>
              <a:gd name="connsiteX17560" fmla="*/ 10919225 w 13529165"/>
              <a:gd name="connsiteY17560" fmla="*/ 1823970 h 6208152"/>
              <a:gd name="connsiteX17561" fmla="*/ 10918660 w 13529165"/>
              <a:gd name="connsiteY17561" fmla="*/ 1799608 h 6208152"/>
              <a:gd name="connsiteX17562" fmla="*/ 10903984 w 13529165"/>
              <a:gd name="connsiteY17562" fmla="*/ 1795360 h 6208152"/>
              <a:gd name="connsiteX17563" fmla="*/ 10894162 w 13529165"/>
              <a:gd name="connsiteY17563" fmla="*/ 1804807 h 6208152"/>
              <a:gd name="connsiteX17564" fmla="*/ 10885694 w 13529165"/>
              <a:gd name="connsiteY17564" fmla="*/ 1928598 h 6208152"/>
              <a:gd name="connsiteX17565" fmla="*/ 10885468 w 13529165"/>
              <a:gd name="connsiteY17565" fmla="*/ 2043656 h 6208152"/>
              <a:gd name="connsiteX17566" fmla="*/ 10905338 w 13529165"/>
              <a:gd name="connsiteY17566" fmla="*/ 2048920 h 6208152"/>
              <a:gd name="connsiteX17567" fmla="*/ 11037994 w 13529165"/>
              <a:gd name="connsiteY17567" fmla="*/ 2055228 h 6208152"/>
              <a:gd name="connsiteX17568" fmla="*/ 11060010 w 13529165"/>
              <a:gd name="connsiteY17568" fmla="*/ 2055037 h 6208152"/>
              <a:gd name="connsiteX17569" fmla="*/ 11155183 w 13529165"/>
              <a:gd name="connsiteY17569" fmla="*/ 2067179 h 6208152"/>
              <a:gd name="connsiteX17570" fmla="*/ 11155296 w 13529165"/>
              <a:gd name="connsiteY17570" fmla="*/ 2078496 h 6208152"/>
              <a:gd name="connsiteX17571" fmla="*/ 11083718 w 13529165"/>
              <a:gd name="connsiteY17571" fmla="*/ 2088862 h 6208152"/>
              <a:gd name="connsiteX17572" fmla="*/ 11007963 w 13529165"/>
              <a:gd name="connsiteY17572" fmla="*/ 2090908 h 6208152"/>
              <a:gd name="connsiteX17573" fmla="*/ 10994641 w 13529165"/>
              <a:gd name="connsiteY17573" fmla="*/ 2091604 h 6208152"/>
              <a:gd name="connsiteX17574" fmla="*/ 10937289 w 13529165"/>
              <a:gd name="connsiteY17574" fmla="*/ 2089037 h 6208152"/>
              <a:gd name="connsiteX17575" fmla="*/ 10866050 w 13529165"/>
              <a:gd name="connsiteY17575" fmla="*/ 2074866 h 6208152"/>
              <a:gd name="connsiteX17576" fmla="*/ 10861195 w 13529165"/>
              <a:gd name="connsiteY17576" fmla="*/ 2068082 h 6208152"/>
              <a:gd name="connsiteX17577" fmla="*/ 10861195 w 13529165"/>
              <a:gd name="connsiteY17577" fmla="*/ 2079763 h 6208152"/>
              <a:gd name="connsiteX17578" fmla="*/ 10834100 w 13529165"/>
              <a:gd name="connsiteY17578" fmla="*/ 2084788 h 6208152"/>
              <a:gd name="connsiteX17579" fmla="*/ 10652333 w 13529165"/>
              <a:gd name="connsiteY17579" fmla="*/ 2092461 h 6208152"/>
              <a:gd name="connsiteX17580" fmla="*/ 10540563 w 13529165"/>
              <a:gd name="connsiteY17580" fmla="*/ 2094490 h 6208152"/>
              <a:gd name="connsiteX17581" fmla="*/ 10483662 w 13529165"/>
              <a:gd name="connsiteY17581" fmla="*/ 2086960 h 6208152"/>
              <a:gd name="connsiteX17582" fmla="*/ 10479824 w 13529165"/>
              <a:gd name="connsiteY17582" fmla="*/ 2077625 h 6208152"/>
              <a:gd name="connsiteX17583" fmla="*/ 10516629 w 13529165"/>
              <a:gd name="connsiteY17583" fmla="*/ 2060031 h 6208152"/>
              <a:gd name="connsiteX17584" fmla="*/ 10631447 w 13529165"/>
              <a:gd name="connsiteY17584" fmla="*/ 2057099 h 6208152"/>
              <a:gd name="connsiteX17585" fmla="*/ 10803504 w 13529165"/>
              <a:gd name="connsiteY17585" fmla="*/ 2051138 h 6208152"/>
              <a:gd name="connsiteX17586" fmla="*/ 10826648 w 13529165"/>
              <a:gd name="connsiteY17586" fmla="*/ 2047921 h 6208152"/>
              <a:gd name="connsiteX17587" fmla="*/ 10827551 w 13529165"/>
              <a:gd name="connsiteY17587" fmla="*/ 1950726 h 6208152"/>
              <a:gd name="connsiteX17588" fmla="*/ 10816826 w 13529165"/>
              <a:gd name="connsiteY17588" fmla="*/ 1801859 h 6208152"/>
              <a:gd name="connsiteX17589" fmla="*/ 10701444 w 13529165"/>
              <a:gd name="connsiteY17589" fmla="*/ 1797088 h 6208152"/>
              <a:gd name="connsiteX17590" fmla="*/ 10534241 w 13529165"/>
              <a:gd name="connsiteY17590" fmla="*/ 1799957 h 6208152"/>
              <a:gd name="connsiteX17591" fmla="*/ 10159531 w 13529165"/>
              <a:gd name="connsiteY17591" fmla="*/ 1804966 h 6208152"/>
              <a:gd name="connsiteX17592" fmla="*/ 10033197 w 13529165"/>
              <a:gd name="connsiteY17592" fmla="*/ 1794901 h 6208152"/>
              <a:gd name="connsiteX17593" fmla="*/ 10031052 w 13529165"/>
              <a:gd name="connsiteY17593" fmla="*/ 1787160 h 6208152"/>
              <a:gd name="connsiteX17594" fmla="*/ 10038165 w 13529165"/>
              <a:gd name="connsiteY17594" fmla="*/ 1782944 h 6208152"/>
              <a:gd name="connsiteX17595" fmla="*/ 10695460 w 13529165"/>
              <a:gd name="connsiteY17595" fmla="*/ 1767506 h 6208152"/>
              <a:gd name="connsiteX17596" fmla="*/ 10704831 w 13529165"/>
              <a:gd name="connsiteY17596" fmla="*/ 1767506 h 6208152"/>
              <a:gd name="connsiteX17597" fmla="*/ 10848663 w 13529165"/>
              <a:gd name="connsiteY17597" fmla="*/ 1778459 h 6208152"/>
              <a:gd name="connsiteX17598" fmla="*/ 10857921 w 13529165"/>
              <a:gd name="connsiteY17598" fmla="*/ 1824176 h 6208152"/>
              <a:gd name="connsiteX17599" fmla="*/ 10858260 w 13529165"/>
              <a:gd name="connsiteY17599" fmla="*/ 1809657 h 6208152"/>
              <a:gd name="connsiteX17600" fmla="*/ 10876211 w 13529165"/>
              <a:gd name="connsiteY17600" fmla="*/ 1777508 h 6208152"/>
              <a:gd name="connsiteX17601" fmla="*/ 10903532 w 13529165"/>
              <a:gd name="connsiteY17601" fmla="*/ 1775733 h 6208152"/>
              <a:gd name="connsiteX17602" fmla="*/ 10904097 w 13529165"/>
              <a:gd name="connsiteY17602" fmla="*/ 1775067 h 6208152"/>
              <a:gd name="connsiteX17603" fmla="*/ 10923064 w 13529165"/>
              <a:gd name="connsiteY17603" fmla="*/ 1767236 h 6208152"/>
              <a:gd name="connsiteX17604" fmla="*/ 10925322 w 13529165"/>
              <a:gd name="connsiteY17604" fmla="*/ 1766952 h 6208152"/>
              <a:gd name="connsiteX17605" fmla="*/ 10934579 w 13529165"/>
              <a:gd name="connsiteY17605" fmla="*/ 1766460 h 6208152"/>
              <a:gd name="connsiteX17606" fmla="*/ 10951401 w 13529165"/>
              <a:gd name="connsiteY17606" fmla="*/ 1767807 h 6208152"/>
              <a:gd name="connsiteX17607" fmla="*/ 10964046 w 13529165"/>
              <a:gd name="connsiteY17607" fmla="*/ 1768552 h 6208152"/>
              <a:gd name="connsiteX17608" fmla="*/ 10998141 w 13529165"/>
              <a:gd name="connsiteY17608" fmla="*/ 1765350 h 6208152"/>
              <a:gd name="connsiteX17609" fmla="*/ 11026817 w 13529165"/>
              <a:gd name="connsiteY17609" fmla="*/ 1761325 h 6208152"/>
              <a:gd name="connsiteX17610" fmla="*/ 11041494 w 13529165"/>
              <a:gd name="connsiteY17610" fmla="*/ 1770439 h 6208152"/>
              <a:gd name="connsiteX17611" fmla="*/ 11174150 w 13529165"/>
              <a:gd name="connsiteY17611" fmla="*/ 1766982 h 6208152"/>
              <a:gd name="connsiteX17612" fmla="*/ 11370142 w 13529165"/>
              <a:gd name="connsiteY17612" fmla="*/ 1765112 h 6208152"/>
              <a:gd name="connsiteX17613" fmla="*/ 11455945 w 13529165"/>
              <a:gd name="connsiteY17613" fmla="*/ 1763940 h 6208152"/>
              <a:gd name="connsiteX17614" fmla="*/ 11523232 w 13529165"/>
              <a:gd name="connsiteY17614" fmla="*/ 1766634 h 6208152"/>
              <a:gd name="connsiteX17615" fmla="*/ 11527861 w 13529165"/>
              <a:gd name="connsiteY17615" fmla="*/ 1762957 h 6208152"/>
              <a:gd name="connsiteX17616" fmla="*/ 11546038 w 13529165"/>
              <a:gd name="connsiteY17616" fmla="*/ 1764257 h 6208152"/>
              <a:gd name="connsiteX17617" fmla="*/ 11566585 w 13529165"/>
              <a:gd name="connsiteY17617" fmla="*/ 1762323 h 6208152"/>
              <a:gd name="connsiteX17618" fmla="*/ 11627664 w 13529165"/>
              <a:gd name="connsiteY17618" fmla="*/ 1770914 h 6208152"/>
              <a:gd name="connsiteX17619" fmla="*/ 11632970 w 13529165"/>
              <a:gd name="connsiteY17619" fmla="*/ 1775764 h 6208152"/>
              <a:gd name="connsiteX17620" fmla="*/ 11630712 w 13529165"/>
              <a:gd name="connsiteY17620" fmla="*/ 1781676 h 6208152"/>
              <a:gd name="connsiteX17621" fmla="*/ 11641437 w 13529165"/>
              <a:gd name="connsiteY17621" fmla="*/ 1782421 h 6208152"/>
              <a:gd name="connsiteX17622" fmla="*/ 11639631 w 13529165"/>
              <a:gd name="connsiteY17622" fmla="*/ 1775922 h 6208152"/>
              <a:gd name="connsiteX17623" fmla="*/ 11664920 w 13529165"/>
              <a:gd name="connsiteY17623" fmla="*/ 1761197 h 6208152"/>
              <a:gd name="connsiteX17624" fmla="*/ 11727579 w 13529165"/>
              <a:gd name="connsiteY17624" fmla="*/ 1777508 h 6208152"/>
              <a:gd name="connsiteX17625" fmla="*/ 11729385 w 13529165"/>
              <a:gd name="connsiteY17625" fmla="*/ 1775083 h 6208152"/>
              <a:gd name="connsiteX17626" fmla="*/ 11845106 w 13529165"/>
              <a:gd name="connsiteY17626" fmla="*/ 1759883 h 6208152"/>
              <a:gd name="connsiteX17627" fmla="*/ 11927522 w 13529165"/>
              <a:gd name="connsiteY17627" fmla="*/ 1760564 h 6208152"/>
              <a:gd name="connsiteX17628" fmla="*/ 11950440 w 13529165"/>
              <a:gd name="connsiteY17628" fmla="*/ 1763211 h 6208152"/>
              <a:gd name="connsiteX17629" fmla="*/ 11988826 w 13529165"/>
              <a:gd name="connsiteY17629" fmla="*/ 1758248 h 6208152"/>
              <a:gd name="connsiteX17630" fmla="*/ 12075665 w 13529165"/>
              <a:gd name="connsiteY17630" fmla="*/ 1758246 h 6208152"/>
              <a:gd name="connsiteX17631" fmla="*/ 12087153 w 13529165"/>
              <a:gd name="connsiteY17631" fmla="*/ 1759673 h 6208152"/>
              <a:gd name="connsiteX17632" fmla="*/ 12097442 w 13529165"/>
              <a:gd name="connsiteY17632" fmla="*/ 1772299 h 6208152"/>
              <a:gd name="connsiteX17633" fmla="*/ 12077502 w 13529165"/>
              <a:gd name="connsiteY17633" fmla="*/ 1782756 h 6208152"/>
              <a:gd name="connsiteX17634" fmla="*/ 12076116 w 13529165"/>
              <a:gd name="connsiteY17634" fmla="*/ 1782763 h 6208152"/>
              <a:gd name="connsiteX17635" fmla="*/ 12055699 w 13529165"/>
              <a:gd name="connsiteY17635" fmla="*/ 1772986 h 6208152"/>
              <a:gd name="connsiteX17636" fmla="*/ 12063186 w 13529165"/>
              <a:gd name="connsiteY17636" fmla="*/ 1760344 h 6208152"/>
              <a:gd name="connsiteX17637" fmla="*/ 12075665 w 13529165"/>
              <a:gd name="connsiteY17637" fmla="*/ 1758246 h 6208152"/>
              <a:gd name="connsiteX17638" fmla="*/ 12193257 w 13529165"/>
              <a:gd name="connsiteY17638" fmla="*/ 1758243 h 6208152"/>
              <a:gd name="connsiteX17639" fmla="*/ 12206435 w 13529165"/>
              <a:gd name="connsiteY17639" fmla="*/ 1766223 h 6208152"/>
              <a:gd name="connsiteX17640" fmla="*/ 12196478 w 13529165"/>
              <a:gd name="connsiteY17640" fmla="*/ 1782784 h 6208152"/>
              <a:gd name="connsiteX17641" fmla="*/ 12170989 w 13529165"/>
              <a:gd name="connsiteY17641" fmla="*/ 1790057 h 6208152"/>
              <a:gd name="connsiteX17642" fmla="*/ 12170014 w 13529165"/>
              <a:gd name="connsiteY17642" fmla="*/ 1790044 h 6208152"/>
              <a:gd name="connsiteX17643" fmla="*/ 12163853 w 13529165"/>
              <a:gd name="connsiteY17643" fmla="*/ 1789752 h 6208152"/>
              <a:gd name="connsiteX17644" fmla="*/ 12151737 w 13529165"/>
              <a:gd name="connsiteY17644" fmla="*/ 1795891 h 6208152"/>
              <a:gd name="connsiteX17645" fmla="*/ 12129146 w 13529165"/>
              <a:gd name="connsiteY17645" fmla="*/ 1789249 h 6208152"/>
              <a:gd name="connsiteX17646" fmla="*/ 12111786 w 13529165"/>
              <a:gd name="connsiteY17646" fmla="*/ 1773987 h 6208152"/>
              <a:gd name="connsiteX17647" fmla="*/ 12114762 w 13529165"/>
              <a:gd name="connsiteY17647" fmla="*/ 1763572 h 6208152"/>
              <a:gd name="connsiteX17648" fmla="*/ 12127613 w 13529165"/>
              <a:gd name="connsiteY17648" fmla="*/ 1758997 h 6208152"/>
              <a:gd name="connsiteX17649" fmla="*/ 12158451 w 13529165"/>
              <a:gd name="connsiteY17649" fmla="*/ 1768315 h 6208152"/>
              <a:gd name="connsiteX17650" fmla="*/ 12166035 w 13529165"/>
              <a:gd name="connsiteY17650" fmla="*/ 1764703 h 6208152"/>
              <a:gd name="connsiteX17651" fmla="*/ 12190232 w 13529165"/>
              <a:gd name="connsiteY17651" fmla="*/ 1758312 h 6208152"/>
              <a:gd name="connsiteX17652" fmla="*/ 12193257 w 13529165"/>
              <a:gd name="connsiteY17652" fmla="*/ 1758243 h 6208152"/>
              <a:gd name="connsiteX17653" fmla="*/ 3492352 w 13529165"/>
              <a:gd name="connsiteY17653" fmla="*/ 1751713 h 6208152"/>
              <a:gd name="connsiteX17654" fmla="*/ 3487960 w 13529165"/>
              <a:gd name="connsiteY17654" fmla="*/ 1755509 h 6208152"/>
              <a:gd name="connsiteX17655" fmla="*/ 3486655 w 13529165"/>
              <a:gd name="connsiteY17655" fmla="*/ 1756058 h 6208152"/>
              <a:gd name="connsiteX17656" fmla="*/ 3488219 w 13529165"/>
              <a:gd name="connsiteY17656" fmla="*/ 1756904 h 6208152"/>
              <a:gd name="connsiteX17657" fmla="*/ 3492625 w 13529165"/>
              <a:gd name="connsiteY17657" fmla="*/ 1752840 h 6208152"/>
              <a:gd name="connsiteX17658" fmla="*/ 3492352 w 13529165"/>
              <a:gd name="connsiteY17658" fmla="*/ 1751713 h 6208152"/>
              <a:gd name="connsiteX17659" fmla="*/ 9047225 w 13529165"/>
              <a:gd name="connsiteY17659" fmla="*/ 1751671 h 6208152"/>
              <a:gd name="connsiteX17660" fmla="*/ 9042833 w 13529165"/>
              <a:gd name="connsiteY17660" fmla="*/ 1755469 h 6208152"/>
              <a:gd name="connsiteX17661" fmla="*/ 9041529 w 13529165"/>
              <a:gd name="connsiteY17661" fmla="*/ 1756019 h 6208152"/>
              <a:gd name="connsiteX17662" fmla="*/ 9043092 w 13529165"/>
              <a:gd name="connsiteY17662" fmla="*/ 1756864 h 6208152"/>
              <a:gd name="connsiteX17663" fmla="*/ 9047499 w 13529165"/>
              <a:gd name="connsiteY17663" fmla="*/ 1752798 h 6208152"/>
              <a:gd name="connsiteX17664" fmla="*/ 9047225 w 13529165"/>
              <a:gd name="connsiteY17664" fmla="*/ 1751671 h 6208152"/>
              <a:gd name="connsiteX17665" fmla="*/ 13516402 w 13529165"/>
              <a:gd name="connsiteY17665" fmla="*/ 1751640 h 6208152"/>
              <a:gd name="connsiteX17666" fmla="*/ 13512010 w 13529165"/>
              <a:gd name="connsiteY17666" fmla="*/ 1755440 h 6208152"/>
              <a:gd name="connsiteX17667" fmla="*/ 13510706 w 13529165"/>
              <a:gd name="connsiteY17667" fmla="*/ 1755989 h 6208152"/>
              <a:gd name="connsiteX17668" fmla="*/ 13512270 w 13529165"/>
              <a:gd name="connsiteY17668" fmla="*/ 1756834 h 6208152"/>
              <a:gd name="connsiteX17669" fmla="*/ 13516677 w 13529165"/>
              <a:gd name="connsiteY17669" fmla="*/ 1752769 h 6208152"/>
              <a:gd name="connsiteX17670" fmla="*/ 13516402 w 13529165"/>
              <a:gd name="connsiteY17670" fmla="*/ 1751640 h 6208152"/>
              <a:gd name="connsiteX17671" fmla="*/ 3468358 w 13529165"/>
              <a:gd name="connsiteY17671" fmla="*/ 1746867 h 6208152"/>
              <a:gd name="connsiteX17672" fmla="*/ 3468327 w 13529165"/>
              <a:gd name="connsiteY17672" fmla="*/ 1746884 h 6208152"/>
              <a:gd name="connsiteX17673" fmla="*/ 3468327 w 13529165"/>
              <a:gd name="connsiteY17673" fmla="*/ 1749937 h 6208152"/>
              <a:gd name="connsiteX17674" fmla="*/ 3468349 w 13529165"/>
              <a:gd name="connsiteY17674" fmla="*/ 1749955 h 6208152"/>
              <a:gd name="connsiteX17675" fmla="*/ 3468358 w 13529165"/>
              <a:gd name="connsiteY17675" fmla="*/ 1746867 h 6208152"/>
              <a:gd name="connsiteX17676" fmla="*/ 9023228 w 13529165"/>
              <a:gd name="connsiteY17676" fmla="*/ 1746825 h 6208152"/>
              <a:gd name="connsiteX17677" fmla="*/ 9023198 w 13529165"/>
              <a:gd name="connsiteY17677" fmla="*/ 1746840 h 6208152"/>
              <a:gd name="connsiteX17678" fmla="*/ 9023198 w 13529165"/>
              <a:gd name="connsiteY17678" fmla="*/ 1749892 h 6208152"/>
              <a:gd name="connsiteX17679" fmla="*/ 9023221 w 13529165"/>
              <a:gd name="connsiteY17679" fmla="*/ 1749913 h 6208152"/>
              <a:gd name="connsiteX17680" fmla="*/ 9023228 w 13529165"/>
              <a:gd name="connsiteY17680" fmla="*/ 1746825 h 6208152"/>
              <a:gd name="connsiteX17681" fmla="*/ 13492406 w 13529165"/>
              <a:gd name="connsiteY17681" fmla="*/ 1746795 h 6208152"/>
              <a:gd name="connsiteX17682" fmla="*/ 13492375 w 13529165"/>
              <a:gd name="connsiteY17682" fmla="*/ 1746810 h 6208152"/>
              <a:gd name="connsiteX17683" fmla="*/ 13492375 w 13529165"/>
              <a:gd name="connsiteY17683" fmla="*/ 1749862 h 6208152"/>
              <a:gd name="connsiteX17684" fmla="*/ 13492398 w 13529165"/>
              <a:gd name="connsiteY17684" fmla="*/ 1749884 h 6208152"/>
              <a:gd name="connsiteX17685" fmla="*/ 13492406 w 13529165"/>
              <a:gd name="connsiteY17685" fmla="*/ 1746795 h 6208152"/>
              <a:gd name="connsiteX17686" fmla="*/ 3485056 w 13529165"/>
              <a:gd name="connsiteY17686" fmla="*/ 1746055 h 6208152"/>
              <a:gd name="connsiteX17687" fmla="*/ 3483804 w 13529165"/>
              <a:gd name="connsiteY17687" fmla="*/ 1746176 h 6208152"/>
              <a:gd name="connsiteX17688" fmla="*/ 3483311 w 13529165"/>
              <a:gd name="connsiteY17688" fmla="*/ 1749098 h 6208152"/>
              <a:gd name="connsiteX17689" fmla="*/ 3483333 w 13529165"/>
              <a:gd name="connsiteY17689" fmla="*/ 1749198 h 6208152"/>
              <a:gd name="connsiteX17690" fmla="*/ 3487434 w 13529165"/>
              <a:gd name="connsiteY17690" fmla="*/ 1746550 h 6208152"/>
              <a:gd name="connsiteX17691" fmla="*/ 3485056 w 13529165"/>
              <a:gd name="connsiteY17691" fmla="*/ 1746055 h 6208152"/>
              <a:gd name="connsiteX17692" fmla="*/ 9039927 w 13529165"/>
              <a:gd name="connsiteY17692" fmla="*/ 1746015 h 6208152"/>
              <a:gd name="connsiteX17693" fmla="*/ 9038677 w 13529165"/>
              <a:gd name="connsiteY17693" fmla="*/ 1746136 h 6208152"/>
              <a:gd name="connsiteX17694" fmla="*/ 9038181 w 13529165"/>
              <a:gd name="connsiteY17694" fmla="*/ 1749056 h 6208152"/>
              <a:gd name="connsiteX17695" fmla="*/ 9038204 w 13529165"/>
              <a:gd name="connsiteY17695" fmla="*/ 1749154 h 6208152"/>
              <a:gd name="connsiteX17696" fmla="*/ 9042306 w 13529165"/>
              <a:gd name="connsiteY17696" fmla="*/ 1746509 h 6208152"/>
              <a:gd name="connsiteX17697" fmla="*/ 9039927 w 13529165"/>
              <a:gd name="connsiteY17697" fmla="*/ 1746015 h 6208152"/>
              <a:gd name="connsiteX17698" fmla="*/ 13509105 w 13529165"/>
              <a:gd name="connsiteY17698" fmla="*/ 1745984 h 6208152"/>
              <a:gd name="connsiteX17699" fmla="*/ 13507855 w 13529165"/>
              <a:gd name="connsiteY17699" fmla="*/ 1746105 h 6208152"/>
              <a:gd name="connsiteX17700" fmla="*/ 13507359 w 13529165"/>
              <a:gd name="connsiteY17700" fmla="*/ 1749025 h 6208152"/>
              <a:gd name="connsiteX17701" fmla="*/ 13507382 w 13529165"/>
              <a:gd name="connsiteY17701" fmla="*/ 1749123 h 6208152"/>
              <a:gd name="connsiteX17702" fmla="*/ 13511484 w 13529165"/>
              <a:gd name="connsiteY17702" fmla="*/ 1746479 h 6208152"/>
              <a:gd name="connsiteX17703" fmla="*/ 13509105 w 13529165"/>
              <a:gd name="connsiteY17703" fmla="*/ 1745984 h 6208152"/>
              <a:gd name="connsiteX17704" fmla="*/ 5526500 w 13529165"/>
              <a:gd name="connsiteY17704" fmla="*/ 1742949 h 6208152"/>
              <a:gd name="connsiteX17705" fmla="*/ 5526353 w 13529165"/>
              <a:gd name="connsiteY17705" fmla="*/ 1745093 h 6208152"/>
              <a:gd name="connsiteX17706" fmla="*/ 5529237 w 13529165"/>
              <a:gd name="connsiteY17706" fmla="*/ 1744483 h 6208152"/>
              <a:gd name="connsiteX17707" fmla="*/ 5534669 w 13529165"/>
              <a:gd name="connsiteY17707" fmla="*/ 1744550 h 6208152"/>
              <a:gd name="connsiteX17708" fmla="*/ 5527195 w 13529165"/>
              <a:gd name="connsiteY17708" fmla="*/ 1743174 h 6208152"/>
              <a:gd name="connsiteX17709" fmla="*/ 9995669 w 13529165"/>
              <a:gd name="connsiteY17709" fmla="*/ 1742900 h 6208152"/>
              <a:gd name="connsiteX17710" fmla="*/ 9995521 w 13529165"/>
              <a:gd name="connsiteY17710" fmla="*/ 1745044 h 6208152"/>
              <a:gd name="connsiteX17711" fmla="*/ 9998406 w 13529165"/>
              <a:gd name="connsiteY17711" fmla="*/ 1744436 h 6208152"/>
              <a:gd name="connsiteX17712" fmla="*/ 10003840 w 13529165"/>
              <a:gd name="connsiteY17712" fmla="*/ 1744502 h 6208152"/>
              <a:gd name="connsiteX17713" fmla="*/ 9996364 w 13529165"/>
              <a:gd name="connsiteY17713" fmla="*/ 1743126 h 6208152"/>
              <a:gd name="connsiteX17714" fmla="*/ 8935321 w 13529165"/>
              <a:gd name="connsiteY17714" fmla="*/ 1738276 h 6208152"/>
              <a:gd name="connsiteX17715" fmla="*/ 8935377 w 13529165"/>
              <a:gd name="connsiteY17715" fmla="*/ 1738411 h 6208152"/>
              <a:gd name="connsiteX17716" fmla="*/ 8935432 w 13529165"/>
              <a:gd name="connsiteY17716" fmla="*/ 1738278 h 6208152"/>
              <a:gd name="connsiteX17717" fmla="*/ 4465436 w 13529165"/>
              <a:gd name="connsiteY17717" fmla="*/ 1735775 h 6208152"/>
              <a:gd name="connsiteX17718" fmla="*/ 4466544 w 13529165"/>
              <a:gd name="connsiteY17718" fmla="*/ 1738457 h 6208152"/>
              <a:gd name="connsiteX17719" fmla="*/ 4467649 w 13529165"/>
              <a:gd name="connsiteY17719" fmla="*/ 1735775 h 6208152"/>
              <a:gd name="connsiteX17720" fmla="*/ 4465436 w 13529165"/>
              <a:gd name="connsiteY17720" fmla="*/ 1735775 h 6208152"/>
              <a:gd name="connsiteX17721" fmla="*/ 3671120 w 13529165"/>
              <a:gd name="connsiteY17721" fmla="*/ 1731685 h 6208152"/>
              <a:gd name="connsiteX17722" fmla="*/ 3669773 w 13529165"/>
              <a:gd name="connsiteY17722" fmla="*/ 1732300 h 6208152"/>
              <a:gd name="connsiteX17723" fmla="*/ 3670496 w 13529165"/>
              <a:gd name="connsiteY17723" fmla="*/ 1733202 h 6208152"/>
              <a:gd name="connsiteX17724" fmla="*/ 3671120 w 13529165"/>
              <a:gd name="connsiteY17724" fmla="*/ 1731685 h 6208152"/>
              <a:gd name="connsiteX17725" fmla="*/ 8139747 w 13529165"/>
              <a:gd name="connsiteY17725" fmla="*/ 1731642 h 6208152"/>
              <a:gd name="connsiteX17726" fmla="*/ 8138400 w 13529165"/>
              <a:gd name="connsiteY17726" fmla="*/ 1732256 h 6208152"/>
              <a:gd name="connsiteX17727" fmla="*/ 8139123 w 13529165"/>
              <a:gd name="connsiteY17727" fmla="*/ 1733158 h 6208152"/>
              <a:gd name="connsiteX17728" fmla="*/ 8139747 w 13529165"/>
              <a:gd name="connsiteY17728" fmla="*/ 1731642 h 6208152"/>
              <a:gd name="connsiteX17729" fmla="*/ 2904055 w 13529165"/>
              <a:gd name="connsiteY17729" fmla="*/ 1730612 h 6208152"/>
              <a:gd name="connsiteX17730" fmla="*/ 2905299 w 13529165"/>
              <a:gd name="connsiteY17730" fmla="*/ 1734096 h 6208152"/>
              <a:gd name="connsiteX17731" fmla="*/ 2906542 w 13529165"/>
              <a:gd name="connsiteY17731" fmla="*/ 1730612 h 6208152"/>
              <a:gd name="connsiteX17732" fmla="*/ 2905299 w 13529165"/>
              <a:gd name="connsiteY17732" fmla="*/ 1730640 h 6208152"/>
              <a:gd name="connsiteX17733" fmla="*/ 2904055 w 13529165"/>
              <a:gd name="connsiteY17733" fmla="*/ 1730612 h 6208152"/>
              <a:gd name="connsiteX17734" fmla="*/ 8458943 w 13529165"/>
              <a:gd name="connsiteY17734" fmla="*/ 1730573 h 6208152"/>
              <a:gd name="connsiteX17735" fmla="*/ 8460186 w 13529165"/>
              <a:gd name="connsiteY17735" fmla="*/ 1734056 h 6208152"/>
              <a:gd name="connsiteX17736" fmla="*/ 8461429 w 13529165"/>
              <a:gd name="connsiteY17736" fmla="*/ 1730573 h 6208152"/>
              <a:gd name="connsiteX17737" fmla="*/ 8460186 w 13529165"/>
              <a:gd name="connsiteY17737" fmla="*/ 1730598 h 6208152"/>
              <a:gd name="connsiteX17738" fmla="*/ 8458943 w 13529165"/>
              <a:gd name="connsiteY17738" fmla="*/ 1730573 h 6208152"/>
              <a:gd name="connsiteX17739" fmla="*/ 12928120 w 13529165"/>
              <a:gd name="connsiteY17739" fmla="*/ 1730546 h 6208152"/>
              <a:gd name="connsiteX17740" fmla="*/ 12929364 w 13529165"/>
              <a:gd name="connsiteY17740" fmla="*/ 1734031 h 6208152"/>
              <a:gd name="connsiteX17741" fmla="*/ 12930607 w 13529165"/>
              <a:gd name="connsiteY17741" fmla="*/ 1730546 h 6208152"/>
              <a:gd name="connsiteX17742" fmla="*/ 12929364 w 13529165"/>
              <a:gd name="connsiteY17742" fmla="*/ 1730572 h 6208152"/>
              <a:gd name="connsiteX17743" fmla="*/ 12928120 w 13529165"/>
              <a:gd name="connsiteY17743" fmla="*/ 1730546 h 6208152"/>
              <a:gd name="connsiteX17744" fmla="*/ 16323 w 13529165"/>
              <a:gd name="connsiteY17744" fmla="*/ 1730289 h 6208152"/>
              <a:gd name="connsiteX17745" fmla="*/ 29900 w 13529165"/>
              <a:gd name="connsiteY17745" fmla="*/ 1737476 h 6208152"/>
              <a:gd name="connsiteX17746" fmla="*/ 177806 w 13529165"/>
              <a:gd name="connsiteY17746" fmla="*/ 1732415 h 6208152"/>
              <a:gd name="connsiteX17747" fmla="*/ 276070 w 13529165"/>
              <a:gd name="connsiteY17747" fmla="*/ 1732573 h 6208152"/>
              <a:gd name="connsiteX17748" fmla="*/ 300326 w 13529165"/>
              <a:gd name="connsiteY17748" fmla="*/ 1743670 h 6208152"/>
              <a:gd name="connsiteX17749" fmla="*/ 270389 w 13529165"/>
              <a:gd name="connsiteY17749" fmla="*/ 1756997 h 6208152"/>
              <a:gd name="connsiteX17750" fmla="*/ 232473 w 13529165"/>
              <a:gd name="connsiteY17750" fmla="*/ 1759383 h 6208152"/>
              <a:gd name="connsiteX17751" fmla="*/ 232612 w 13529165"/>
              <a:gd name="connsiteY17751" fmla="*/ 1762359 h 6208152"/>
              <a:gd name="connsiteX17752" fmla="*/ 200558 w 13529165"/>
              <a:gd name="connsiteY17752" fmla="*/ 1773364 h 6208152"/>
              <a:gd name="connsiteX17753" fmla="*/ 199681 w 13529165"/>
              <a:gd name="connsiteY17753" fmla="*/ 1773364 h 6208152"/>
              <a:gd name="connsiteX17754" fmla="*/ 168504 w 13529165"/>
              <a:gd name="connsiteY17754" fmla="*/ 1762285 h 6208152"/>
              <a:gd name="connsiteX17755" fmla="*/ 168476 w 13529165"/>
              <a:gd name="connsiteY17755" fmla="*/ 1761684 h 6208152"/>
              <a:gd name="connsiteX17756" fmla="*/ 121175 w 13529165"/>
              <a:gd name="connsiteY17756" fmla="*/ 1762476 h 6208152"/>
              <a:gd name="connsiteX17757" fmla="*/ 121091 w 13529165"/>
              <a:gd name="connsiteY17757" fmla="*/ 1763428 h 6208152"/>
              <a:gd name="connsiteX17758" fmla="*/ 100873 w 13529165"/>
              <a:gd name="connsiteY17758" fmla="*/ 1774057 h 6208152"/>
              <a:gd name="connsiteX17759" fmla="*/ 99467 w 13529165"/>
              <a:gd name="connsiteY17759" fmla="*/ 1774064 h 6208152"/>
              <a:gd name="connsiteX17760" fmla="*/ 78747 w 13529165"/>
              <a:gd name="connsiteY17760" fmla="*/ 1764122 h 6208152"/>
              <a:gd name="connsiteX17761" fmla="*/ 78552 w 13529165"/>
              <a:gd name="connsiteY17761" fmla="*/ 1762457 h 6208152"/>
              <a:gd name="connsiteX17762" fmla="*/ 27546 w 13529165"/>
              <a:gd name="connsiteY17762" fmla="*/ 1759530 h 6208152"/>
              <a:gd name="connsiteX17763" fmla="*/ 22004 w 13529165"/>
              <a:gd name="connsiteY17763" fmla="*/ 1764534 h 6208152"/>
              <a:gd name="connsiteX17764" fmla="*/ 4 w 13529165"/>
              <a:gd name="connsiteY17764" fmla="*/ 1750106 h 6208152"/>
              <a:gd name="connsiteX17765" fmla="*/ 16323 w 13529165"/>
              <a:gd name="connsiteY17765" fmla="*/ 1730289 h 6208152"/>
              <a:gd name="connsiteX17766" fmla="*/ 5571189 w 13529165"/>
              <a:gd name="connsiteY17766" fmla="*/ 1730246 h 6208152"/>
              <a:gd name="connsiteX17767" fmla="*/ 5584765 w 13529165"/>
              <a:gd name="connsiteY17767" fmla="*/ 1737431 h 6208152"/>
              <a:gd name="connsiteX17768" fmla="*/ 5732672 w 13529165"/>
              <a:gd name="connsiteY17768" fmla="*/ 1732372 h 6208152"/>
              <a:gd name="connsiteX17769" fmla="*/ 5830938 w 13529165"/>
              <a:gd name="connsiteY17769" fmla="*/ 1732531 h 6208152"/>
              <a:gd name="connsiteX17770" fmla="*/ 5855194 w 13529165"/>
              <a:gd name="connsiteY17770" fmla="*/ 1743624 h 6208152"/>
              <a:gd name="connsiteX17771" fmla="*/ 5825256 w 13529165"/>
              <a:gd name="connsiteY17771" fmla="*/ 1756952 h 6208152"/>
              <a:gd name="connsiteX17772" fmla="*/ 5787340 w 13529165"/>
              <a:gd name="connsiteY17772" fmla="*/ 1759341 h 6208152"/>
              <a:gd name="connsiteX17773" fmla="*/ 5787479 w 13529165"/>
              <a:gd name="connsiteY17773" fmla="*/ 1762317 h 6208152"/>
              <a:gd name="connsiteX17774" fmla="*/ 5755425 w 13529165"/>
              <a:gd name="connsiteY17774" fmla="*/ 1773324 h 6208152"/>
              <a:gd name="connsiteX17775" fmla="*/ 5754548 w 13529165"/>
              <a:gd name="connsiteY17775" fmla="*/ 1773324 h 6208152"/>
              <a:gd name="connsiteX17776" fmla="*/ 5723370 w 13529165"/>
              <a:gd name="connsiteY17776" fmla="*/ 1762243 h 6208152"/>
              <a:gd name="connsiteX17777" fmla="*/ 5723343 w 13529165"/>
              <a:gd name="connsiteY17777" fmla="*/ 1761642 h 6208152"/>
              <a:gd name="connsiteX17778" fmla="*/ 5676041 w 13529165"/>
              <a:gd name="connsiteY17778" fmla="*/ 1762434 h 6208152"/>
              <a:gd name="connsiteX17779" fmla="*/ 5675957 w 13529165"/>
              <a:gd name="connsiteY17779" fmla="*/ 1763386 h 6208152"/>
              <a:gd name="connsiteX17780" fmla="*/ 5655739 w 13529165"/>
              <a:gd name="connsiteY17780" fmla="*/ 1774018 h 6208152"/>
              <a:gd name="connsiteX17781" fmla="*/ 5654332 w 13529165"/>
              <a:gd name="connsiteY17781" fmla="*/ 1774023 h 6208152"/>
              <a:gd name="connsiteX17782" fmla="*/ 5633613 w 13529165"/>
              <a:gd name="connsiteY17782" fmla="*/ 1764080 h 6208152"/>
              <a:gd name="connsiteX17783" fmla="*/ 5633418 w 13529165"/>
              <a:gd name="connsiteY17783" fmla="*/ 1762417 h 6208152"/>
              <a:gd name="connsiteX17784" fmla="*/ 5582412 w 13529165"/>
              <a:gd name="connsiteY17784" fmla="*/ 1759486 h 6208152"/>
              <a:gd name="connsiteX17785" fmla="*/ 5576870 w 13529165"/>
              <a:gd name="connsiteY17785" fmla="*/ 1764492 h 6208152"/>
              <a:gd name="connsiteX17786" fmla="*/ 5554869 w 13529165"/>
              <a:gd name="connsiteY17786" fmla="*/ 1750062 h 6208152"/>
              <a:gd name="connsiteX17787" fmla="*/ 5571189 w 13529165"/>
              <a:gd name="connsiteY17787" fmla="*/ 1730246 h 6208152"/>
              <a:gd name="connsiteX17788" fmla="*/ 10040367 w 13529165"/>
              <a:gd name="connsiteY17788" fmla="*/ 1730222 h 6208152"/>
              <a:gd name="connsiteX17789" fmla="*/ 10053943 w 13529165"/>
              <a:gd name="connsiteY17789" fmla="*/ 1737407 h 6208152"/>
              <a:gd name="connsiteX17790" fmla="*/ 10201850 w 13529165"/>
              <a:gd name="connsiteY17790" fmla="*/ 1732349 h 6208152"/>
              <a:gd name="connsiteX17791" fmla="*/ 10300115 w 13529165"/>
              <a:gd name="connsiteY17791" fmla="*/ 1732508 h 6208152"/>
              <a:gd name="connsiteX17792" fmla="*/ 10324372 w 13529165"/>
              <a:gd name="connsiteY17792" fmla="*/ 1743600 h 6208152"/>
              <a:gd name="connsiteX17793" fmla="*/ 10294434 w 13529165"/>
              <a:gd name="connsiteY17793" fmla="*/ 1756926 h 6208152"/>
              <a:gd name="connsiteX17794" fmla="*/ 10256518 w 13529165"/>
              <a:gd name="connsiteY17794" fmla="*/ 1759316 h 6208152"/>
              <a:gd name="connsiteX17795" fmla="*/ 10256657 w 13529165"/>
              <a:gd name="connsiteY17795" fmla="*/ 1762294 h 6208152"/>
              <a:gd name="connsiteX17796" fmla="*/ 10224603 w 13529165"/>
              <a:gd name="connsiteY17796" fmla="*/ 1773303 h 6208152"/>
              <a:gd name="connsiteX17797" fmla="*/ 10223725 w 13529165"/>
              <a:gd name="connsiteY17797" fmla="*/ 1773303 h 6208152"/>
              <a:gd name="connsiteX17798" fmla="*/ 10192548 w 13529165"/>
              <a:gd name="connsiteY17798" fmla="*/ 1762218 h 6208152"/>
              <a:gd name="connsiteX17799" fmla="*/ 10192520 w 13529165"/>
              <a:gd name="connsiteY17799" fmla="*/ 1761619 h 6208152"/>
              <a:gd name="connsiteX17800" fmla="*/ 10145219 w 13529165"/>
              <a:gd name="connsiteY17800" fmla="*/ 1762410 h 6208152"/>
              <a:gd name="connsiteX17801" fmla="*/ 10145135 w 13529165"/>
              <a:gd name="connsiteY17801" fmla="*/ 1763362 h 6208152"/>
              <a:gd name="connsiteX17802" fmla="*/ 10124917 w 13529165"/>
              <a:gd name="connsiteY17802" fmla="*/ 1773996 h 6208152"/>
              <a:gd name="connsiteX17803" fmla="*/ 10123510 w 13529165"/>
              <a:gd name="connsiteY17803" fmla="*/ 1774003 h 6208152"/>
              <a:gd name="connsiteX17804" fmla="*/ 10102790 w 13529165"/>
              <a:gd name="connsiteY17804" fmla="*/ 1764057 h 6208152"/>
              <a:gd name="connsiteX17805" fmla="*/ 10102595 w 13529165"/>
              <a:gd name="connsiteY17805" fmla="*/ 1762393 h 6208152"/>
              <a:gd name="connsiteX17806" fmla="*/ 10051590 w 13529165"/>
              <a:gd name="connsiteY17806" fmla="*/ 1759463 h 6208152"/>
              <a:gd name="connsiteX17807" fmla="*/ 10046048 w 13529165"/>
              <a:gd name="connsiteY17807" fmla="*/ 1764468 h 6208152"/>
              <a:gd name="connsiteX17808" fmla="*/ 10024047 w 13529165"/>
              <a:gd name="connsiteY17808" fmla="*/ 1750035 h 6208152"/>
              <a:gd name="connsiteX17809" fmla="*/ 10040367 w 13529165"/>
              <a:gd name="connsiteY17809" fmla="*/ 1730222 h 6208152"/>
              <a:gd name="connsiteX17810" fmla="*/ 4466542 w 13529165"/>
              <a:gd name="connsiteY17810" fmla="*/ 1728218 h 6208152"/>
              <a:gd name="connsiteX17811" fmla="*/ 4465296 w 13529165"/>
              <a:gd name="connsiteY17811" fmla="*/ 1731697 h 6208152"/>
              <a:gd name="connsiteX17812" fmla="*/ 4466544 w 13529165"/>
              <a:gd name="connsiteY17812" fmla="*/ 1731672 h 6208152"/>
              <a:gd name="connsiteX17813" fmla="*/ 4467783 w 13529165"/>
              <a:gd name="connsiteY17813" fmla="*/ 1731697 h 6208152"/>
              <a:gd name="connsiteX17814" fmla="*/ 4466542 w 13529165"/>
              <a:gd name="connsiteY17814" fmla="*/ 1728218 h 6208152"/>
              <a:gd name="connsiteX17815" fmla="*/ 2859656 w 13529165"/>
              <a:gd name="connsiteY17815" fmla="*/ 1724274 h 6208152"/>
              <a:gd name="connsiteX17816" fmla="*/ 2861166 w 13529165"/>
              <a:gd name="connsiteY17816" fmla="*/ 1726161 h 6208152"/>
              <a:gd name="connsiteX17817" fmla="*/ 2862023 w 13529165"/>
              <a:gd name="connsiteY17817" fmla="*/ 1724549 h 6208152"/>
              <a:gd name="connsiteX17818" fmla="*/ 2859656 w 13529165"/>
              <a:gd name="connsiteY17818" fmla="*/ 1724274 h 6208152"/>
              <a:gd name="connsiteX17819" fmla="*/ 8414545 w 13529165"/>
              <a:gd name="connsiteY17819" fmla="*/ 1724230 h 6208152"/>
              <a:gd name="connsiteX17820" fmla="*/ 8416056 w 13529165"/>
              <a:gd name="connsiteY17820" fmla="*/ 1726118 h 6208152"/>
              <a:gd name="connsiteX17821" fmla="*/ 8416911 w 13529165"/>
              <a:gd name="connsiteY17821" fmla="*/ 1724505 h 6208152"/>
              <a:gd name="connsiteX17822" fmla="*/ 8414545 w 13529165"/>
              <a:gd name="connsiteY17822" fmla="*/ 1724230 h 6208152"/>
              <a:gd name="connsiteX17823" fmla="*/ 12883722 w 13529165"/>
              <a:gd name="connsiteY17823" fmla="*/ 1724207 h 6208152"/>
              <a:gd name="connsiteX17824" fmla="*/ 12885234 w 13529165"/>
              <a:gd name="connsiteY17824" fmla="*/ 1726096 h 6208152"/>
              <a:gd name="connsiteX17825" fmla="*/ 12886089 w 13529165"/>
              <a:gd name="connsiteY17825" fmla="*/ 1724483 h 6208152"/>
              <a:gd name="connsiteX17826" fmla="*/ 12883722 w 13529165"/>
              <a:gd name="connsiteY17826" fmla="*/ 1724207 h 6208152"/>
              <a:gd name="connsiteX17827" fmla="*/ 3668180 w 13529165"/>
              <a:gd name="connsiteY17827" fmla="*/ 1723951 h 6208152"/>
              <a:gd name="connsiteX17828" fmla="*/ 3668132 w 13529165"/>
              <a:gd name="connsiteY17828" fmla="*/ 1724326 h 6208152"/>
              <a:gd name="connsiteX17829" fmla="*/ 3668537 w 13529165"/>
              <a:gd name="connsiteY17829" fmla="*/ 1724265 h 6208152"/>
              <a:gd name="connsiteX17830" fmla="*/ 3668180 w 13529165"/>
              <a:gd name="connsiteY17830" fmla="*/ 1723951 h 6208152"/>
              <a:gd name="connsiteX17831" fmla="*/ 2905299 w 13529165"/>
              <a:gd name="connsiteY17831" fmla="*/ 1723857 h 6208152"/>
              <a:gd name="connsiteX17832" fmla="*/ 2904190 w 13529165"/>
              <a:gd name="connsiteY17832" fmla="*/ 1726535 h 6208152"/>
              <a:gd name="connsiteX17833" fmla="*/ 2906407 w 13529165"/>
              <a:gd name="connsiteY17833" fmla="*/ 1726535 h 6208152"/>
              <a:gd name="connsiteX17834" fmla="*/ 2905299 w 13529165"/>
              <a:gd name="connsiteY17834" fmla="*/ 1723857 h 6208152"/>
              <a:gd name="connsiteX17835" fmla="*/ 8460186 w 13529165"/>
              <a:gd name="connsiteY17835" fmla="*/ 1723819 h 6208152"/>
              <a:gd name="connsiteX17836" fmla="*/ 8459077 w 13529165"/>
              <a:gd name="connsiteY17836" fmla="*/ 1726497 h 6208152"/>
              <a:gd name="connsiteX17837" fmla="*/ 8461295 w 13529165"/>
              <a:gd name="connsiteY17837" fmla="*/ 1726497 h 6208152"/>
              <a:gd name="connsiteX17838" fmla="*/ 8460186 w 13529165"/>
              <a:gd name="connsiteY17838" fmla="*/ 1723819 h 6208152"/>
              <a:gd name="connsiteX17839" fmla="*/ 12929364 w 13529165"/>
              <a:gd name="connsiteY17839" fmla="*/ 1723793 h 6208152"/>
              <a:gd name="connsiteX17840" fmla="*/ 12928255 w 13529165"/>
              <a:gd name="connsiteY17840" fmla="*/ 1726471 h 6208152"/>
              <a:gd name="connsiteX17841" fmla="*/ 12930472 w 13529165"/>
              <a:gd name="connsiteY17841" fmla="*/ 1726471 h 6208152"/>
              <a:gd name="connsiteX17842" fmla="*/ 12929364 w 13529165"/>
              <a:gd name="connsiteY17842" fmla="*/ 1723793 h 6208152"/>
              <a:gd name="connsiteX17843" fmla="*/ 4466544 w 13529165"/>
              <a:gd name="connsiteY17843" fmla="*/ 1721506 h 6208152"/>
              <a:gd name="connsiteX17844" fmla="*/ 4485601 w 13529165"/>
              <a:gd name="connsiteY17844" fmla="*/ 1731227 h 6208152"/>
              <a:gd name="connsiteX17845" fmla="*/ 4477762 w 13529165"/>
              <a:gd name="connsiteY17845" fmla="*/ 1744009 h 6208152"/>
              <a:gd name="connsiteX17846" fmla="*/ 4466542 w 13529165"/>
              <a:gd name="connsiteY17846" fmla="*/ 1746029 h 6208152"/>
              <a:gd name="connsiteX17847" fmla="*/ 4455312 w 13529165"/>
              <a:gd name="connsiteY17847" fmla="*/ 1744003 h 6208152"/>
              <a:gd name="connsiteX17848" fmla="*/ 4447484 w 13529165"/>
              <a:gd name="connsiteY17848" fmla="*/ 1731227 h 6208152"/>
              <a:gd name="connsiteX17849" fmla="*/ 4466544 w 13529165"/>
              <a:gd name="connsiteY17849" fmla="*/ 1721506 h 6208152"/>
              <a:gd name="connsiteX17850" fmla="*/ 3183733 w 13529165"/>
              <a:gd name="connsiteY17850" fmla="*/ 1718542 h 6208152"/>
              <a:gd name="connsiteX17851" fmla="*/ 3182987 w 13529165"/>
              <a:gd name="connsiteY17851" fmla="*/ 1722356 h 6208152"/>
              <a:gd name="connsiteX17852" fmla="*/ 3185489 w 13529165"/>
              <a:gd name="connsiteY17852" fmla="*/ 1722785 h 6208152"/>
              <a:gd name="connsiteX17853" fmla="*/ 3183724 w 13529165"/>
              <a:gd name="connsiteY17853" fmla="*/ 1718613 h 6208152"/>
              <a:gd name="connsiteX17854" fmla="*/ 3183733 w 13529165"/>
              <a:gd name="connsiteY17854" fmla="*/ 1718542 h 6208152"/>
              <a:gd name="connsiteX17855" fmla="*/ 13207788 w 13529165"/>
              <a:gd name="connsiteY17855" fmla="*/ 1718481 h 6208152"/>
              <a:gd name="connsiteX17856" fmla="*/ 13207044 w 13529165"/>
              <a:gd name="connsiteY17856" fmla="*/ 1722291 h 6208152"/>
              <a:gd name="connsiteX17857" fmla="*/ 13209545 w 13529165"/>
              <a:gd name="connsiteY17857" fmla="*/ 1722720 h 6208152"/>
              <a:gd name="connsiteX17858" fmla="*/ 13207781 w 13529165"/>
              <a:gd name="connsiteY17858" fmla="*/ 1718548 h 6208152"/>
              <a:gd name="connsiteX17859" fmla="*/ 13207788 w 13529165"/>
              <a:gd name="connsiteY17859" fmla="*/ 1718481 h 6208152"/>
              <a:gd name="connsiteX17860" fmla="*/ 2905299 w 13529165"/>
              <a:gd name="connsiteY17860" fmla="*/ 1716283 h 6208152"/>
              <a:gd name="connsiteX17861" fmla="*/ 2916532 w 13529165"/>
              <a:gd name="connsiteY17861" fmla="*/ 1718303 h 6208152"/>
              <a:gd name="connsiteX17862" fmla="*/ 2924360 w 13529165"/>
              <a:gd name="connsiteY17862" fmla="*/ 1731090 h 6208152"/>
              <a:gd name="connsiteX17863" fmla="*/ 2905299 w 13529165"/>
              <a:gd name="connsiteY17863" fmla="*/ 1740806 h 6208152"/>
              <a:gd name="connsiteX17864" fmla="*/ 2886237 w 13529165"/>
              <a:gd name="connsiteY17864" fmla="*/ 1731090 h 6208152"/>
              <a:gd name="connsiteX17865" fmla="*/ 2894079 w 13529165"/>
              <a:gd name="connsiteY17865" fmla="*/ 1718300 h 6208152"/>
              <a:gd name="connsiteX17866" fmla="*/ 2905299 w 13529165"/>
              <a:gd name="connsiteY17866" fmla="*/ 1716283 h 6208152"/>
              <a:gd name="connsiteX17867" fmla="*/ 8460186 w 13529165"/>
              <a:gd name="connsiteY17867" fmla="*/ 1716244 h 6208152"/>
              <a:gd name="connsiteX17868" fmla="*/ 8471419 w 13529165"/>
              <a:gd name="connsiteY17868" fmla="*/ 1718266 h 6208152"/>
              <a:gd name="connsiteX17869" fmla="*/ 8479247 w 13529165"/>
              <a:gd name="connsiteY17869" fmla="*/ 1731050 h 6208152"/>
              <a:gd name="connsiteX17870" fmla="*/ 8460186 w 13529165"/>
              <a:gd name="connsiteY17870" fmla="*/ 1740767 h 6208152"/>
              <a:gd name="connsiteX17871" fmla="*/ 8441125 w 13529165"/>
              <a:gd name="connsiteY17871" fmla="*/ 1731050 h 6208152"/>
              <a:gd name="connsiteX17872" fmla="*/ 8448965 w 13529165"/>
              <a:gd name="connsiteY17872" fmla="*/ 1718263 h 6208152"/>
              <a:gd name="connsiteX17873" fmla="*/ 8460186 w 13529165"/>
              <a:gd name="connsiteY17873" fmla="*/ 1716244 h 6208152"/>
              <a:gd name="connsiteX17874" fmla="*/ 12929364 w 13529165"/>
              <a:gd name="connsiteY17874" fmla="*/ 1716220 h 6208152"/>
              <a:gd name="connsiteX17875" fmla="*/ 12940597 w 13529165"/>
              <a:gd name="connsiteY17875" fmla="*/ 1718241 h 6208152"/>
              <a:gd name="connsiteX17876" fmla="*/ 12948424 w 13529165"/>
              <a:gd name="connsiteY17876" fmla="*/ 1731023 h 6208152"/>
              <a:gd name="connsiteX17877" fmla="*/ 12929364 w 13529165"/>
              <a:gd name="connsiteY17877" fmla="*/ 1740736 h 6208152"/>
              <a:gd name="connsiteX17878" fmla="*/ 12910303 w 13529165"/>
              <a:gd name="connsiteY17878" fmla="*/ 1731023 h 6208152"/>
              <a:gd name="connsiteX17879" fmla="*/ 12918143 w 13529165"/>
              <a:gd name="connsiteY17879" fmla="*/ 1718238 h 6208152"/>
              <a:gd name="connsiteX17880" fmla="*/ 12929364 w 13529165"/>
              <a:gd name="connsiteY17880" fmla="*/ 1716220 h 6208152"/>
              <a:gd name="connsiteX17881" fmla="*/ 5527314 w 13529165"/>
              <a:gd name="connsiteY17881" fmla="*/ 1714500 h 6208152"/>
              <a:gd name="connsiteX17882" fmla="*/ 5555968 w 13529165"/>
              <a:gd name="connsiteY17882" fmla="*/ 1730969 h 6208152"/>
              <a:gd name="connsiteX17883" fmla="*/ 5539410 w 13529165"/>
              <a:gd name="connsiteY17883" fmla="*/ 1744788 h 6208152"/>
              <a:gd name="connsiteX17884" fmla="*/ 5554935 w 13529165"/>
              <a:gd name="connsiteY17884" fmla="*/ 1752898 h 6208152"/>
              <a:gd name="connsiteX17885" fmla="*/ 5557497 w 13529165"/>
              <a:gd name="connsiteY17885" fmla="*/ 1759542 h 6208152"/>
              <a:gd name="connsiteX17886" fmla="*/ 5552056 w 13529165"/>
              <a:gd name="connsiteY17886" fmla="*/ 1764676 h 6208152"/>
              <a:gd name="connsiteX17887" fmla="*/ 5536012 w 13529165"/>
              <a:gd name="connsiteY17887" fmla="*/ 1771920 h 6208152"/>
              <a:gd name="connsiteX17888" fmla="*/ 5532370 w 13529165"/>
              <a:gd name="connsiteY17888" fmla="*/ 1772379 h 6208152"/>
              <a:gd name="connsiteX17889" fmla="*/ 5549529 w 13529165"/>
              <a:gd name="connsiteY17889" fmla="*/ 1775480 h 6208152"/>
              <a:gd name="connsiteX17890" fmla="*/ 5557497 w 13529165"/>
              <a:gd name="connsiteY17890" fmla="*/ 1787370 h 6208152"/>
              <a:gd name="connsiteX17891" fmla="*/ 5530519 w 13529165"/>
              <a:gd name="connsiteY17891" fmla="*/ 1802409 h 6208152"/>
              <a:gd name="connsiteX17892" fmla="*/ 5526109 w 13529165"/>
              <a:gd name="connsiteY17892" fmla="*/ 1802295 h 6208152"/>
              <a:gd name="connsiteX17893" fmla="*/ 5502681 w 13529165"/>
              <a:gd name="connsiteY17893" fmla="*/ 1797084 h 6208152"/>
              <a:gd name="connsiteX17894" fmla="*/ 5482274 w 13529165"/>
              <a:gd name="connsiteY17894" fmla="*/ 1799680 h 6208152"/>
              <a:gd name="connsiteX17895" fmla="*/ 5493018 w 13529165"/>
              <a:gd name="connsiteY17895" fmla="*/ 1801014 h 6208152"/>
              <a:gd name="connsiteX17896" fmla="*/ 5518440 w 13529165"/>
              <a:gd name="connsiteY17896" fmla="*/ 1807471 h 6208152"/>
              <a:gd name="connsiteX17897" fmla="*/ 5535370 w 13529165"/>
              <a:gd name="connsiteY17897" fmla="*/ 1802458 h 6208152"/>
              <a:gd name="connsiteX17898" fmla="*/ 5554624 w 13529165"/>
              <a:gd name="connsiteY17898" fmla="*/ 1812410 h 6208152"/>
              <a:gd name="connsiteX17899" fmla="*/ 5546717 w 13529165"/>
              <a:gd name="connsiteY17899" fmla="*/ 1825521 h 6208152"/>
              <a:gd name="connsiteX17900" fmla="*/ 5535370 w 13529165"/>
              <a:gd name="connsiteY17900" fmla="*/ 1827587 h 6208152"/>
              <a:gd name="connsiteX17901" fmla="*/ 5524059 w 13529165"/>
              <a:gd name="connsiteY17901" fmla="*/ 1825533 h 6208152"/>
              <a:gd name="connsiteX17902" fmla="*/ 5520545 w 13529165"/>
              <a:gd name="connsiteY17902" fmla="*/ 1823544 h 6208152"/>
              <a:gd name="connsiteX17903" fmla="*/ 5488918 w 13529165"/>
              <a:gd name="connsiteY17903" fmla="*/ 1830060 h 6208152"/>
              <a:gd name="connsiteX17904" fmla="*/ 5458810 w 13529165"/>
              <a:gd name="connsiteY17904" fmla="*/ 1828618 h 6208152"/>
              <a:gd name="connsiteX17905" fmla="*/ 5420741 w 13529165"/>
              <a:gd name="connsiteY17905" fmla="*/ 1814382 h 6208152"/>
              <a:gd name="connsiteX17906" fmla="*/ 5433407 w 13529165"/>
              <a:gd name="connsiteY17906" fmla="*/ 1800502 h 6208152"/>
              <a:gd name="connsiteX17907" fmla="*/ 5434834 w 13529165"/>
              <a:gd name="connsiteY17907" fmla="*/ 1800081 h 6208152"/>
              <a:gd name="connsiteX17908" fmla="*/ 5434816 w 13529165"/>
              <a:gd name="connsiteY17908" fmla="*/ 1800081 h 6208152"/>
              <a:gd name="connsiteX17909" fmla="*/ 5381849 w 13529165"/>
              <a:gd name="connsiteY17909" fmla="*/ 1799279 h 6208152"/>
              <a:gd name="connsiteX17910" fmla="*/ 5387724 w 13529165"/>
              <a:gd name="connsiteY17910" fmla="*/ 1807830 h 6208152"/>
              <a:gd name="connsiteX17911" fmla="*/ 5375919 w 13529165"/>
              <a:gd name="connsiteY17911" fmla="*/ 1820368 h 6208152"/>
              <a:gd name="connsiteX17912" fmla="*/ 5361972 w 13529165"/>
              <a:gd name="connsiteY17912" fmla="*/ 1821617 h 6208152"/>
              <a:gd name="connsiteX17913" fmla="*/ 5347824 w 13529165"/>
              <a:gd name="connsiteY17913" fmla="*/ 1820084 h 6208152"/>
              <a:gd name="connsiteX17914" fmla="*/ 5338087 w 13529165"/>
              <a:gd name="connsiteY17914" fmla="*/ 1807536 h 6208152"/>
              <a:gd name="connsiteX17915" fmla="*/ 5345061 w 13529165"/>
              <a:gd name="connsiteY17915" fmla="*/ 1798839 h 6208152"/>
              <a:gd name="connsiteX17916" fmla="*/ 5315667 w 13529165"/>
              <a:gd name="connsiteY17916" fmla="*/ 1798574 h 6208152"/>
              <a:gd name="connsiteX17917" fmla="*/ 5252231 w 13529165"/>
              <a:gd name="connsiteY17917" fmla="*/ 1788848 h 6208152"/>
              <a:gd name="connsiteX17918" fmla="*/ 5214729 w 13529165"/>
              <a:gd name="connsiteY17918" fmla="*/ 1797468 h 6208152"/>
              <a:gd name="connsiteX17919" fmla="*/ 5171663 w 13529165"/>
              <a:gd name="connsiteY17919" fmla="*/ 1784317 h 6208152"/>
              <a:gd name="connsiteX17920" fmla="*/ 5165532 w 13529165"/>
              <a:gd name="connsiteY17920" fmla="*/ 1765349 h 6208152"/>
              <a:gd name="connsiteX17921" fmla="*/ 5175745 w 13529165"/>
              <a:gd name="connsiteY17921" fmla="*/ 1759169 h 6208152"/>
              <a:gd name="connsiteX17922" fmla="*/ 5187220 w 13529165"/>
              <a:gd name="connsiteY17922" fmla="*/ 1762308 h 6208152"/>
              <a:gd name="connsiteX17923" fmla="*/ 5233489 w 13529165"/>
              <a:gd name="connsiteY17923" fmla="*/ 1766653 h 6208152"/>
              <a:gd name="connsiteX17924" fmla="*/ 5248350 w 13529165"/>
              <a:gd name="connsiteY17924" fmla="*/ 1761099 h 6208152"/>
              <a:gd name="connsiteX17925" fmla="*/ 5257959 w 13529165"/>
              <a:gd name="connsiteY17925" fmla="*/ 1765831 h 6208152"/>
              <a:gd name="connsiteX17926" fmla="*/ 5260137 w 13529165"/>
              <a:gd name="connsiteY17926" fmla="*/ 1771198 h 6208152"/>
              <a:gd name="connsiteX17927" fmla="*/ 5301098 w 13529165"/>
              <a:gd name="connsiteY17927" fmla="*/ 1768506 h 6208152"/>
              <a:gd name="connsiteX17928" fmla="*/ 5409009 w 13529165"/>
              <a:gd name="connsiteY17928" fmla="*/ 1769983 h 6208152"/>
              <a:gd name="connsiteX17929" fmla="*/ 5502077 w 13529165"/>
              <a:gd name="connsiteY17929" fmla="*/ 1775965 h 6208152"/>
              <a:gd name="connsiteX17930" fmla="*/ 5513922 w 13529165"/>
              <a:gd name="connsiteY17930" fmla="*/ 1772241 h 6208152"/>
              <a:gd name="connsiteX17931" fmla="*/ 5503410 w 13529165"/>
              <a:gd name="connsiteY17931" fmla="*/ 1768644 h 6208152"/>
              <a:gd name="connsiteX17932" fmla="*/ 5502115 w 13529165"/>
              <a:gd name="connsiteY17932" fmla="*/ 1765116 h 6208152"/>
              <a:gd name="connsiteX17933" fmla="*/ 5493313 w 13529165"/>
              <a:gd name="connsiteY17933" fmla="*/ 1760925 h 6208152"/>
              <a:gd name="connsiteX17934" fmla="*/ 5487447 w 13529165"/>
              <a:gd name="connsiteY17934" fmla="*/ 1741647 h 6208152"/>
              <a:gd name="connsiteX17935" fmla="*/ 5507396 w 13529165"/>
              <a:gd name="connsiteY17935" fmla="*/ 1716259 h 6208152"/>
              <a:gd name="connsiteX17936" fmla="*/ 5509529 w 13529165"/>
              <a:gd name="connsiteY17936" fmla="*/ 1717047 h 6208152"/>
              <a:gd name="connsiteX17937" fmla="*/ 5510620 w 13529165"/>
              <a:gd name="connsiteY17937" fmla="*/ 1715864 h 6208152"/>
              <a:gd name="connsiteX17938" fmla="*/ 5527314 w 13529165"/>
              <a:gd name="connsiteY17938" fmla="*/ 1714500 h 6208152"/>
              <a:gd name="connsiteX17939" fmla="*/ 9996483 w 13529165"/>
              <a:gd name="connsiteY17939" fmla="*/ 1714458 h 6208152"/>
              <a:gd name="connsiteX17940" fmla="*/ 10025144 w 13529165"/>
              <a:gd name="connsiteY17940" fmla="*/ 1730926 h 6208152"/>
              <a:gd name="connsiteX17941" fmla="*/ 10008582 w 13529165"/>
              <a:gd name="connsiteY17941" fmla="*/ 1744739 h 6208152"/>
              <a:gd name="connsiteX17942" fmla="*/ 10024111 w 13529165"/>
              <a:gd name="connsiteY17942" fmla="*/ 1752852 h 6208152"/>
              <a:gd name="connsiteX17943" fmla="*/ 10026674 w 13529165"/>
              <a:gd name="connsiteY17943" fmla="*/ 1759495 h 6208152"/>
              <a:gd name="connsiteX17944" fmla="*/ 10021232 w 13529165"/>
              <a:gd name="connsiteY17944" fmla="*/ 1764634 h 6208152"/>
              <a:gd name="connsiteX17945" fmla="*/ 10005183 w 13529165"/>
              <a:gd name="connsiteY17945" fmla="*/ 1771878 h 6208152"/>
              <a:gd name="connsiteX17946" fmla="*/ 10001542 w 13529165"/>
              <a:gd name="connsiteY17946" fmla="*/ 1772337 h 6208152"/>
              <a:gd name="connsiteX17947" fmla="*/ 10018703 w 13529165"/>
              <a:gd name="connsiteY17947" fmla="*/ 1775440 h 6208152"/>
              <a:gd name="connsiteX17948" fmla="*/ 10026674 w 13529165"/>
              <a:gd name="connsiteY17948" fmla="*/ 1787335 h 6208152"/>
              <a:gd name="connsiteX17949" fmla="*/ 9999689 w 13529165"/>
              <a:gd name="connsiteY17949" fmla="*/ 1802381 h 6208152"/>
              <a:gd name="connsiteX17950" fmla="*/ 9995277 w 13529165"/>
              <a:gd name="connsiteY17950" fmla="*/ 1802265 h 6208152"/>
              <a:gd name="connsiteX17951" fmla="*/ 9971844 w 13529165"/>
              <a:gd name="connsiteY17951" fmla="*/ 1797056 h 6208152"/>
              <a:gd name="connsiteX17952" fmla="*/ 9951432 w 13529165"/>
              <a:gd name="connsiteY17952" fmla="*/ 1799652 h 6208152"/>
              <a:gd name="connsiteX17953" fmla="*/ 9962178 w 13529165"/>
              <a:gd name="connsiteY17953" fmla="*/ 1800986 h 6208152"/>
              <a:gd name="connsiteX17954" fmla="*/ 9987607 w 13529165"/>
              <a:gd name="connsiteY17954" fmla="*/ 1807448 h 6208152"/>
              <a:gd name="connsiteX17955" fmla="*/ 10004541 w 13529165"/>
              <a:gd name="connsiteY17955" fmla="*/ 1802430 h 6208152"/>
              <a:gd name="connsiteX17956" fmla="*/ 10023800 w 13529165"/>
              <a:gd name="connsiteY17956" fmla="*/ 1812389 h 6208152"/>
              <a:gd name="connsiteX17957" fmla="*/ 10015891 w 13529165"/>
              <a:gd name="connsiteY17957" fmla="*/ 1825500 h 6208152"/>
              <a:gd name="connsiteX17958" fmla="*/ 10004541 w 13529165"/>
              <a:gd name="connsiteY17958" fmla="*/ 1827571 h 6208152"/>
              <a:gd name="connsiteX17959" fmla="*/ 9993227 w 13529165"/>
              <a:gd name="connsiteY17959" fmla="*/ 1825514 h 6208152"/>
              <a:gd name="connsiteX17960" fmla="*/ 9989712 w 13529165"/>
              <a:gd name="connsiteY17960" fmla="*/ 1823524 h 6208152"/>
              <a:gd name="connsiteX17961" fmla="*/ 9958078 w 13529165"/>
              <a:gd name="connsiteY17961" fmla="*/ 1830043 h 6208152"/>
              <a:gd name="connsiteX17962" fmla="*/ 9927963 w 13529165"/>
              <a:gd name="connsiteY17962" fmla="*/ 1828604 h 6208152"/>
              <a:gd name="connsiteX17963" fmla="*/ 9889884 w 13529165"/>
              <a:gd name="connsiteY17963" fmla="*/ 1814361 h 6208152"/>
              <a:gd name="connsiteX17964" fmla="*/ 9902552 w 13529165"/>
              <a:gd name="connsiteY17964" fmla="*/ 1800474 h 6208152"/>
              <a:gd name="connsiteX17965" fmla="*/ 9903980 w 13529165"/>
              <a:gd name="connsiteY17965" fmla="*/ 1800052 h 6208152"/>
              <a:gd name="connsiteX17966" fmla="*/ 9903962 w 13529165"/>
              <a:gd name="connsiteY17966" fmla="*/ 1800052 h 6208152"/>
              <a:gd name="connsiteX17967" fmla="*/ 9850982 w 13529165"/>
              <a:gd name="connsiteY17967" fmla="*/ 1799252 h 6208152"/>
              <a:gd name="connsiteX17968" fmla="*/ 9856858 w 13529165"/>
              <a:gd name="connsiteY17968" fmla="*/ 1807804 h 6208152"/>
              <a:gd name="connsiteX17969" fmla="*/ 9845050 w 13529165"/>
              <a:gd name="connsiteY17969" fmla="*/ 1820350 h 6208152"/>
              <a:gd name="connsiteX17970" fmla="*/ 9831100 w 13529165"/>
              <a:gd name="connsiteY17970" fmla="*/ 1821598 h 6208152"/>
              <a:gd name="connsiteX17971" fmla="*/ 9816949 w 13529165"/>
              <a:gd name="connsiteY17971" fmla="*/ 1820063 h 6208152"/>
              <a:gd name="connsiteX17972" fmla="*/ 9807210 w 13529165"/>
              <a:gd name="connsiteY17972" fmla="*/ 1807513 h 6208152"/>
              <a:gd name="connsiteX17973" fmla="*/ 9814184 w 13529165"/>
              <a:gd name="connsiteY17973" fmla="*/ 1798811 h 6208152"/>
              <a:gd name="connsiteX17974" fmla="*/ 9784783 w 13529165"/>
              <a:gd name="connsiteY17974" fmla="*/ 1798546 h 6208152"/>
              <a:gd name="connsiteX17975" fmla="*/ 9721331 w 13529165"/>
              <a:gd name="connsiteY17975" fmla="*/ 1788816 h 6208152"/>
              <a:gd name="connsiteX17976" fmla="*/ 9683820 w 13529165"/>
              <a:gd name="connsiteY17976" fmla="*/ 1797440 h 6208152"/>
              <a:gd name="connsiteX17977" fmla="*/ 9640744 w 13529165"/>
              <a:gd name="connsiteY17977" fmla="*/ 1784280 h 6208152"/>
              <a:gd name="connsiteX17978" fmla="*/ 9634611 w 13529165"/>
              <a:gd name="connsiteY17978" fmla="*/ 1765305 h 6208152"/>
              <a:gd name="connsiteX17979" fmla="*/ 9644826 w 13529165"/>
              <a:gd name="connsiteY17979" fmla="*/ 1759123 h 6208152"/>
              <a:gd name="connsiteX17980" fmla="*/ 9656305 w 13529165"/>
              <a:gd name="connsiteY17980" fmla="*/ 1762266 h 6208152"/>
              <a:gd name="connsiteX17981" fmla="*/ 9702585 w 13529165"/>
              <a:gd name="connsiteY17981" fmla="*/ 1766609 h 6208152"/>
              <a:gd name="connsiteX17982" fmla="*/ 9717450 w 13529165"/>
              <a:gd name="connsiteY17982" fmla="*/ 1761058 h 6208152"/>
              <a:gd name="connsiteX17983" fmla="*/ 9727061 w 13529165"/>
              <a:gd name="connsiteY17983" fmla="*/ 1765789 h 6208152"/>
              <a:gd name="connsiteX17984" fmla="*/ 9729240 w 13529165"/>
              <a:gd name="connsiteY17984" fmla="*/ 1771156 h 6208152"/>
              <a:gd name="connsiteX17985" fmla="*/ 9770211 w 13529165"/>
              <a:gd name="connsiteY17985" fmla="*/ 1768464 h 6208152"/>
              <a:gd name="connsiteX17986" fmla="*/ 9878149 w 13529165"/>
              <a:gd name="connsiteY17986" fmla="*/ 1769941 h 6208152"/>
              <a:gd name="connsiteX17987" fmla="*/ 9971240 w 13529165"/>
              <a:gd name="connsiteY17987" fmla="*/ 1775925 h 6208152"/>
              <a:gd name="connsiteX17988" fmla="*/ 9985906 w 13529165"/>
              <a:gd name="connsiteY17988" fmla="*/ 1773164 h 6208152"/>
              <a:gd name="connsiteX17989" fmla="*/ 9972573 w 13529165"/>
              <a:gd name="connsiteY17989" fmla="*/ 1768602 h 6208152"/>
              <a:gd name="connsiteX17990" fmla="*/ 9971277 w 13529165"/>
              <a:gd name="connsiteY17990" fmla="*/ 1765072 h 6208152"/>
              <a:gd name="connsiteX17991" fmla="*/ 9962474 w 13529165"/>
              <a:gd name="connsiteY17991" fmla="*/ 1760881 h 6208152"/>
              <a:gd name="connsiteX17992" fmla="*/ 9956607 w 13529165"/>
              <a:gd name="connsiteY17992" fmla="*/ 1741600 h 6208152"/>
              <a:gd name="connsiteX17993" fmla="*/ 9976560 w 13529165"/>
              <a:gd name="connsiteY17993" fmla="*/ 1716216 h 6208152"/>
              <a:gd name="connsiteX17994" fmla="*/ 9978693 w 13529165"/>
              <a:gd name="connsiteY17994" fmla="*/ 1717004 h 6208152"/>
              <a:gd name="connsiteX17995" fmla="*/ 9979784 w 13529165"/>
              <a:gd name="connsiteY17995" fmla="*/ 1715822 h 6208152"/>
              <a:gd name="connsiteX17996" fmla="*/ 9996483 w 13529165"/>
              <a:gd name="connsiteY17996" fmla="*/ 1714458 h 6208152"/>
              <a:gd name="connsiteX17997" fmla="*/ 3189215 w 13529165"/>
              <a:gd name="connsiteY17997" fmla="*/ 1714450 h 6208152"/>
              <a:gd name="connsiteX17998" fmla="*/ 3191573 w 13529165"/>
              <a:gd name="connsiteY17998" fmla="*/ 1717342 h 6208152"/>
              <a:gd name="connsiteX17999" fmla="*/ 3192444 w 13529165"/>
              <a:gd name="connsiteY17999" fmla="*/ 1715077 h 6208152"/>
              <a:gd name="connsiteX18000" fmla="*/ 3189215 w 13529165"/>
              <a:gd name="connsiteY18000" fmla="*/ 1714450 h 6208152"/>
              <a:gd name="connsiteX18001" fmla="*/ 13213271 w 13529165"/>
              <a:gd name="connsiteY18001" fmla="*/ 1714387 h 6208152"/>
              <a:gd name="connsiteX18002" fmla="*/ 13215630 w 13529165"/>
              <a:gd name="connsiteY18002" fmla="*/ 1717279 h 6208152"/>
              <a:gd name="connsiteX18003" fmla="*/ 13216501 w 13529165"/>
              <a:gd name="connsiteY18003" fmla="*/ 1715012 h 6208152"/>
              <a:gd name="connsiteX18004" fmla="*/ 13213271 w 13529165"/>
              <a:gd name="connsiteY18004" fmla="*/ 1714387 h 6208152"/>
              <a:gd name="connsiteX18005" fmla="*/ 3669599 w 13529165"/>
              <a:gd name="connsiteY18005" fmla="*/ 1713626 h 6208152"/>
              <a:gd name="connsiteX18006" fmla="*/ 3684636 w 13529165"/>
              <a:gd name="connsiteY18006" fmla="*/ 1717787 h 6208152"/>
              <a:gd name="connsiteX18007" fmla="*/ 3702628 w 13529165"/>
              <a:gd name="connsiteY18007" fmla="*/ 1714057 h 6208152"/>
              <a:gd name="connsiteX18008" fmla="*/ 3704016 w 13529165"/>
              <a:gd name="connsiteY18008" fmla="*/ 1714035 h 6208152"/>
              <a:gd name="connsiteX18009" fmla="*/ 3729277 w 13529165"/>
              <a:gd name="connsiteY18009" fmla="*/ 1730195 h 6208152"/>
              <a:gd name="connsiteX18010" fmla="*/ 3714634 w 13529165"/>
              <a:gd name="connsiteY18010" fmla="*/ 1746029 h 6208152"/>
              <a:gd name="connsiteX18011" fmla="*/ 3694287 w 13529165"/>
              <a:gd name="connsiteY18011" fmla="*/ 1739778 h 6208152"/>
              <a:gd name="connsiteX18012" fmla="*/ 3685358 w 13529165"/>
              <a:gd name="connsiteY18012" fmla="*/ 1734746 h 6208152"/>
              <a:gd name="connsiteX18013" fmla="*/ 3673458 w 13529165"/>
              <a:gd name="connsiteY18013" fmla="*/ 1742136 h 6208152"/>
              <a:gd name="connsiteX18014" fmla="*/ 3665180 w 13529165"/>
              <a:gd name="connsiteY18014" fmla="*/ 1743843 h 6208152"/>
              <a:gd name="connsiteX18015" fmla="*/ 3650469 w 13529165"/>
              <a:gd name="connsiteY18015" fmla="*/ 1730004 h 6208152"/>
              <a:gd name="connsiteX18016" fmla="*/ 3669599 w 13529165"/>
              <a:gd name="connsiteY18016" fmla="*/ 1713626 h 6208152"/>
              <a:gd name="connsiteX18017" fmla="*/ 4653064 w 13529165"/>
              <a:gd name="connsiteY18017" fmla="*/ 1712751 h 6208152"/>
              <a:gd name="connsiteX18018" fmla="*/ 4655693 w 13529165"/>
              <a:gd name="connsiteY18018" fmla="*/ 1712751 h 6208152"/>
              <a:gd name="connsiteX18019" fmla="*/ 4689035 w 13529165"/>
              <a:gd name="connsiteY18019" fmla="*/ 1713042 h 6208152"/>
              <a:gd name="connsiteX18020" fmla="*/ 4709903 w 13529165"/>
              <a:gd name="connsiteY18020" fmla="*/ 1723813 h 6208152"/>
              <a:gd name="connsiteX18021" fmla="*/ 4683484 w 13529165"/>
              <a:gd name="connsiteY18021" fmla="*/ 1737420 h 6208152"/>
              <a:gd name="connsiteX18022" fmla="*/ 4650613 w 13529165"/>
              <a:gd name="connsiteY18022" fmla="*/ 1739023 h 6208152"/>
              <a:gd name="connsiteX18023" fmla="*/ 4619613 w 13529165"/>
              <a:gd name="connsiteY18023" fmla="*/ 1737285 h 6208152"/>
              <a:gd name="connsiteX18024" fmla="*/ 4602276 w 13529165"/>
              <a:gd name="connsiteY18024" fmla="*/ 1724172 h 6208152"/>
              <a:gd name="connsiteX18025" fmla="*/ 4653064 w 13529165"/>
              <a:gd name="connsiteY18025" fmla="*/ 1712751 h 6208152"/>
              <a:gd name="connsiteX18026" fmla="*/ 9121972 w 13529165"/>
              <a:gd name="connsiteY18026" fmla="*/ 1712708 h 6208152"/>
              <a:gd name="connsiteX18027" fmla="*/ 9124602 w 13529165"/>
              <a:gd name="connsiteY18027" fmla="*/ 1712708 h 6208152"/>
              <a:gd name="connsiteX18028" fmla="*/ 9157956 w 13529165"/>
              <a:gd name="connsiteY18028" fmla="*/ 1713000 h 6208152"/>
              <a:gd name="connsiteX18029" fmla="*/ 9178829 w 13529165"/>
              <a:gd name="connsiteY18029" fmla="*/ 1723769 h 6208152"/>
              <a:gd name="connsiteX18030" fmla="*/ 9152404 w 13529165"/>
              <a:gd name="connsiteY18030" fmla="*/ 1737375 h 6208152"/>
              <a:gd name="connsiteX18031" fmla="*/ 9119520 w 13529165"/>
              <a:gd name="connsiteY18031" fmla="*/ 1738977 h 6208152"/>
              <a:gd name="connsiteX18032" fmla="*/ 9088512 w 13529165"/>
              <a:gd name="connsiteY18032" fmla="*/ 1737240 h 6208152"/>
              <a:gd name="connsiteX18033" fmla="*/ 9071172 w 13529165"/>
              <a:gd name="connsiteY18033" fmla="*/ 1724129 h 6208152"/>
              <a:gd name="connsiteX18034" fmla="*/ 9121972 w 13529165"/>
              <a:gd name="connsiteY18034" fmla="*/ 1712708 h 6208152"/>
              <a:gd name="connsiteX18035" fmla="*/ 2458920 w 13529165"/>
              <a:gd name="connsiteY18035" fmla="*/ 1709328 h 6208152"/>
              <a:gd name="connsiteX18036" fmla="*/ 2489550 w 13529165"/>
              <a:gd name="connsiteY18036" fmla="*/ 1718069 h 6208152"/>
              <a:gd name="connsiteX18037" fmla="*/ 2489343 w 13529165"/>
              <a:gd name="connsiteY18037" fmla="*/ 1730526 h 6208152"/>
              <a:gd name="connsiteX18038" fmla="*/ 2470750 w 13529165"/>
              <a:gd name="connsiteY18038" fmla="*/ 1740805 h 6208152"/>
              <a:gd name="connsiteX18039" fmla="*/ 2445472 w 13529165"/>
              <a:gd name="connsiteY18039" fmla="*/ 1735104 h 6208152"/>
              <a:gd name="connsiteX18040" fmla="*/ 2430871 w 13529165"/>
              <a:gd name="connsiteY18040" fmla="*/ 1720024 h 6208152"/>
              <a:gd name="connsiteX18041" fmla="*/ 2458920 w 13529165"/>
              <a:gd name="connsiteY18041" fmla="*/ 1709328 h 6208152"/>
              <a:gd name="connsiteX18042" fmla="*/ 8013798 w 13529165"/>
              <a:gd name="connsiteY18042" fmla="*/ 1709288 h 6208152"/>
              <a:gd name="connsiteX18043" fmla="*/ 8044427 w 13529165"/>
              <a:gd name="connsiteY18043" fmla="*/ 1718031 h 6208152"/>
              <a:gd name="connsiteX18044" fmla="*/ 8044219 w 13529165"/>
              <a:gd name="connsiteY18044" fmla="*/ 1730486 h 6208152"/>
              <a:gd name="connsiteX18045" fmla="*/ 8025626 w 13529165"/>
              <a:gd name="connsiteY18045" fmla="*/ 1740764 h 6208152"/>
              <a:gd name="connsiteX18046" fmla="*/ 8000349 w 13529165"/>
              <a:gd name="connsiteY18046" fmla="*/ 1735065 h 6208152"/>
              <a:gd name="connsiteX18047" fmla="*/ 7985748 w 13529165"/>
              <a:gd name="connsiteY18047" fmla="*/ 1719985 h 6208152"/>
              <a:gd name="connsiteX18048" fmla="*/ 8013798 w 13529165"/>
              <a:gd name="connsiteY18048" fmla="*/ 1709288 h 6208152"/>
              <a:gd name="connsiteX18049" fmla="*/ 2526168 w 13529165"/>
              <a:gd name="connsiteY18049" fmla="*/ 1709277 h 6208152"/>
              <a:gd name="connsiteX18050" fmla="*/ 2549901 w 13529165"/>
              <a:gd name="connsiteY18050" fmla="*/ 1718037 h 6208152"/>
              <a:gd name="connsiteX18051" fmla="*/ 2549690 w 13529165"/>
              <a:gd name="connsiteY18051" fmla="*/ 1730709 h 6208152"/>
              <a:gd name="connsiteX18052" fmla="*/ 2526168 w 13529165"/>
              <a:gd name="connsiteY18052" fmla="*/ 1741683 h 6208152"/>
              <a:gd name="connsiteX18053" fmla="*/ 2502647 w 13529165"/>
              <a:gd name="connsiteY18053" fmla="*/ 1730708 h 6208152"/>
              <a:gd name="connsiteX18054" fmla="*/ 2502429 w 13529165"/>
              <a:gd name="connsiteY18054" fmla="*/ 1718048 h 6208152"/>
              <a:gd name="connsiteX18055" fmla="*/ 2526168 w 13529165"/>
              <a:gd name="connsiteY18055" fmla="*/ 1709277 h 6208152"/>
              <a:gd name="connsiteX18056" fmla="*/ 2853622 w 13529165"/>
              <a:gd name="connsiteY18056" fmla="*/ 1709271 h 6208152"/>
              <a:gd name="connsiteX18057" fmla="*/ 2866408 w 13529165"/>
              <a:gd name="connsiteY18057" fmla="*/ 1716028 h 6208152"/>
              <a:gd name="connsiteX18058" fmla="*/ 2870270 w 13529165"/>
              <a:gd name="connsiteY18058" fmla="*/ 1740886 h 6208152"/>
              <a:gd name="connsiteX18059" fmla="*/ 2860103 w 13529165"/>
              <a:gd name="connsiteY18059" fmla="*/ 1745181 h 6208152"/>
              <a:gd name="connsiteX18060" fmla="*/ 2848340 w 13529165"/>
              <a:gd name="connsiteY18060" fmla="*/ 1739966 h 6208152"/>
              <a:gd name="connsiteX18061" fmla="*/ 2846248 w 13529165"/>
              <a:gd name="connsiteY18061" fmla="*/ 1737339 h 6208152"/>
              <a:gd name="connsiteX18062" fmla="*/ 2807614 w 13529165"/>
              <a:gd name="connsiteY18062" fmla="*/ 1741176 h 6208152"/>
              <a:gd name="connsiteX18063" fmla="*/ 2762672 w 13529165"/>
              <a:gd name="connsiteY18063" fmla="*/ 1731707 h 6208152"/>
              <a:gd name="connsiteX18064" fmla="*/ 2759961 w 13529165"/>
              <a:gd name="connsiteY18064" fmla="*/ 1725332 h 6208152"/>
              <a:gd name="connsiteX18065" fmla="*/ 2764860 w 13529165"/>
              <a:gd name="connsiteY18065" fmla="*/ 1719886 h 6208152"/>
              <a:gd name="connsiteX18066" fmla="*/ 2819420 w 13529165"/>
              <a:gd name="connsiteY18066" fmla="*/ 1711201 h 6208152"/>
              <a:gd name="connsiteX18067" fmla="*/ 2844963 w 13529165"/>
              <a:gd name="connsiteY18067" fmla="*/ 1713004 h 6208152"/>
              <a:gd name="connsiteX18068" fmla="*/ 2853622 w 13529165"/>
              <a:gd name="connsiteY18068" fmla="*/ 1709271 h 6208152"/>
              <a:gd name="connsiteX18069" fmla="*/ 12482976 w 13529165"/>
              <a:gd name="connsiteY18069" fmla="*/ 1709264 h 6208152"/>
              <a:gd name="connsiteX18070" fmla="*/ 12513604 w 13529165"/>
              <a:gd name="connsiteY18070" fmla="*/ 1718007 h 6208152"/>
              <a:gd name="connsiteX18071" fmla="*/ 12513397 w 13529165"/>
              <a:gd name="connsiteY18071" fmla="*/ 1730459 h 6208152"/>
              <a:gd name="connsiteX18072" fmla="*/ 12494804 w 13529165"/>
              <a:gd name="connsiteY18072" fmla="*/ 1740736 h 6208152"/>
              <a:gd name="connsiteX18073" fmla="*/ 12469526 w 13529165"/>
              <a:gd name="connsiteY18073" fmla="*/ 1735039 h 6208152"/>
              <a:gd name="connsiteX18074" fmla="*/ 12454926 w 13529165"/>
              <a:gd name="connsiteY18074" fmla="*/ 1719960 h 6208152"/>
              <a:gd name="connsiteX18075" fmla="*/ 12482976 w 13529165"/>
              <a:gd name="connsiteY18075" fmla="*/ 1709264 h 6208152"/>
              <a:gd name="connsiteX18076" fmla="*/ 8081042 w 13529165"/>
              <a:gd name="connsiteY18076" fmla="*/ 1709237 h 6208152"/>
              <a:gd name="connsiteX18077" fmla="*/ 8104777 w 13529165"/>
              <a:gd name="connsiteY18077" fmla="*/ 1717999 h 6208152"/>
              <a:gd name="connsiteX18078" fmla="*/ 8104565 w 13529165"/>
              <a:gd name="connsiteY18078" fmla="*/ 1730670 h 6208152"/>
              <a:gd name="connsiteX18079" fmla="*/ 8081042 w 13529165"/>
              <a:gd name="connsiteY18079" fmla="*/ 1741640 h 6208152"/>
              <a:gd name="connsiteX18080" fmla="*/ 8057523 w 13529165"/>
              <a:gd name="connsiteY18080" fmla="*/ 1730665 h 6208152"/>
              <a:gd name="connsiteX18081" fmla="*/ 8057303 w 13529165"/>
              <a:gd name="connsiteY18081" fmla="*/ 1718010 h 6208152"/>
              <a:gd name="connsiteX18082" fmla="*/ 8081042 w 13529165"/>
              <a:gd name="connsiteY18082" fmla="*/ 1709237 h 6208152"/>
              <a:gd name="connsiteX18083" fmla="*/ 8408510 w 13529165"/>
              <a:gd name="connsiteY18083" fmla="*/ 1709230 h 6208152"/>
              <a:gd name="connsiteX18084" fmla="*/ 8421295 w 13529165"/>
              <a:gd name="connsiteY18084" fmla="*/ 1715985 h 6208152"/>
              <a:gd name="connsiteX18085" fmla="*/ 8425156 w 13529165"/>
              <a:gd name="connsiteY18085" fmla="*/ 1740841 h 6208152"/>
              <a:gd name="connsiteX18086" fmla="*/ 8414991 w 13529165"/>
              <a:gd name="connsiteY18086" fmla="*/ 1745135 h 6208152"/>
              <a:gd name="connsiteX18087" fmla="*/ 8403228 w 13529165"/>
              <a:gd name="connsiteY18087" fmla="*/ 1739920 h 6208152"/>
              <a:gd name="connsiteX18088" fmla="*/ 8401136 w 13529165"/>
              <a:gd name="connsiteY18088" fmla="*/ 1737296 h 6208152"/>
              <a:gd name="connsiteX18089" fmla="*/ 8362502 w 13529165"/>
              <a:gd name="connsiteY18089" fmla="*/ 1741132 h 6208152"/>
              <a:gd name="connsiteX18090" fmla="*/ 8317543 w 13529165"/>
              <a:gd name="connsiteY18090" fmla="*/ 1731665 h 6208152"/>
              <a:gd name="connsiteX18091" fmla="*/ 8314832 w 13529165"/>
              <a:gd name="connsiteY18091" fmla="*/ 1725289 h 6208152"/>
              <a:gd name="connsiteX18092" fmla="*/ 8319732 w 13529165"/>
              <a:gd name="connsiteY18092" fmla="*/ 1719844 h 6208152"/>
              <a:gd name="connsiteX18093" fmla="*/ 8374308 w 13529165"/>
              <a:gd name="connsiteY18093" fmla="*/ 1711160 h 6208152"/>
              <a:gd name="connsiteX18094" fmla="*/ 8399851 w 13529165"/>
              <a:gd name="connsiteY18094" fmla="*/ 1712964 h 6208152"/>
              <a:gd name="connsiteX18095" fmla="*/ 8408510 w 13529165"/>
              <a:gd name="connsiteY18095" fmla="*/ 1709230 h 6208152"/>
              <a:gd name="connsiteX18096" fmla="*/ 12550220 w 13529165"/>
              <a:gd name="connsiteY18096" fmla="*/ 1709214 h 6208152"/>
              <a:gd name="connsiteX18097" fmla="*/ 12573955 w 13529165"/>
              <a:gd name="connsiteY18097" fmla="*/ 1717974 h 6208152"/>
              <a:gd name="connsiteX18098" fmla="*/ 12573743 w 13529165"/>
              <a:gd name="connsiteY18098" fmla="*/ 1730643 h 6208152"/>
              <a:gd name="connsiteX18099" fmla="*/ 12550220 w 13529165"/>
              <a:gd name="connsiteY18099" fmla="*/ 1741612 h 6208152"/>
              <a:gd name="connsiteX18100" fmla="*/ 12526700 w 13529165"/>
              <a:gd name="connsiteY18100" fmla="*/ 1730640 h 6208152"/>
              <a:gd name="connsiteX18101" fmla="*/ 12526481 w 13529165"/>
              <a:gd name="connsiteY18101" fmla="*/ 1717985 h 6208152"/>
              <a:gd name="connsiteX18102" fmla="*/ 12550220 w 13529165"/>
              <a:gd name="connsiteY18102" fmla="*/ 1709214 h 6208152"/>
              <a:gd name="connsiteX18103" fmla="*/ 12877688 w 13529165"/>
              <a:gd name="connsiteY18103" fmla="*/ 1709208 h 6208152"/>
              <a:gd name="connsiteX18104" fmla="*/ 12890472 w 13529165"/>
              <a:gd name="connsiteY18104" fmla="*/ 1715963 h 6208152"/>
              <a:gd name="connsiteX18105" fmla="*/ 12894334 w 13529165"/>
              <a:gd name="connsiteY18105" fmla="*/ 1740816 h 6208152"/>
              <a:gd name="connsiteX18106" fmla="*/ 12884169 w 13529165"/>
              <a:gd name="connsiteY18106" fmla="*/ 1745109 h 6208152"/>
              <a:gd name="connsiteX18107" fmla="*/ 12872406 w 13529165"/>
              <a:gd name="connsiteY18107" fmla="*/ 1739895 h 6208152"/>
              <a:gd name="connsiteX18108" fmla="*/ 12870314 w 13529165"/>
              <a:gd name="connsiteY18108" fmla="*/ 1737273 h 6208152"/>
              <a:gd name="connsiteX18109" fmla="*/ 12831680 w 13529165"/>
              <a:gd name="connsiteY18109" fmla="*/ 1741107 h 6208152"/>
              <a:gd name="connsiteX18110" fmla="*/ 12786721 w 13529165"/>
              <a:gd name="connsiteY18110" fmla="*/ 1731642 h 6208152"/>
              <a:gd name="connsiteX18111" fmla="*/ 12784010 w 13529165"/>
              <a:gd name="connsiteY18111" fmla="*/ 1725266 h 6208152"/>
              <a:gd name="connsiteX18112" fmla="*/ 12788910 w 13529165"/>
              <a:gd name="connsiteY18112" fmla="*/ 1719822 h 6208152"/>
              <a:gd name="connsiteX18113" fmla="*/ 12843486 w 13529165"/>
              <a:gd name="connsiteY18113" fmla="*/ 1711138 h 6208152"/>
              <a:gd name="connsiteX18114" fmla="*/ 12869028 w 13529165"/>
              <a:gd name="connsiteY18114" fmla="*/ 1712941 h 6208152"/>
              <a:gd name="connsiteX18115" fmla="*/ 12877688 w 13529165"/>
              <a:gd name="connsiteY18115" fmla="*/ 1709208 h 6208152"/>
              <a:gd name="connsiteX18116" fmla="*/ 4088055 w 13529165"/>
              <a:gd name="connsiteY18116" fmla="*/ 1703118 h 6208152"/>
              <a:gd name="connsiteX18117" fmla="*/ 4098284 w 13529165"/>
              <a:gd name="connsiteY18117" fmla="*/ 1708350 h 6208152"/>
              <a:gd name="connsiteX18118" fmla="*/ 4098734 w 13529165"/>
              <a:gd name="connsiteY18118" fmla="*/ 1724435 h 6208152"/>
              <a:gd name="connsiteX18119" fmla="*/ 4095834 w 13529165"/>
              <a:gd name="connsiteY18119" fmla="*/ 1733856 h 6208152"/>
              <a:gd name="connsiteX18120" fmla="*/ 4077158 w 13529165"/>
              <a:gd name="connsiteY18120" fmla="*/ 1746029 h 6208152"/>
              <a:gd name="connsiteX18121" fmla="*/ 4061439 w 13529165"/>
              <a:gd name="connsiteY18121" fmla="*/ 1733514 h 6208152"/>
              <a:gd name="connsiteX18122" fmla="*/ 4079944 w 13529165"/>
              <a:gd name="connsiteY18122" fmla="*/ 1704985 h 6208152"/>
              <a:gd name="connsiteX18123" fmla="*/ 4088055 w 13529165"/>
              <a:gd name="connsiteY18123" fmla="*/ 1703118 h 6208152"/>
              <a:gd name="connsiteX18124" fmla="*/ 3357261 w 13529165"/>
              <a:gd name="connsiteY18124" fmla="*/ 1702272 h 6208152"/>
              <a:gd name="connsiteX18125" fmla="*/ 3369720 w 13529165"/>
              <a:gd name="connsiteY18125" fmla="*/ 1708509 h 6208152"/>
              <a:gd name="connsiteX18126" fmla="*/ 3382164 w 13529165"/>
              <a:gd name="connsiteY18126" fmla="*/ 1711596 h 6208152"/>
              <a:gd name="connsiteX18127" fmla="*/ 3385542 w 13529165"/>
              <a:gd name="connsiteY18127" fmla="*/ 1711360 h 6208152"/>
              <a:gd name="connsiteX18128" fmla="*/ 3407242 w 13529165"/>
              <a:gd name="connsiteY18128" fmla="*/ 1702351 h 6208152"/>
              <a:gd name="connsiteX18129" fmla="*/ 3424006 w 13529165"/>
              <a:gd name="connsiteY18129" fmla="*/ 1703588 h 6208152"/>
              <a:gd name="connsiteX18130" fmla="*/ 3465717 w 13529165"/>
              <a:gd name="connsiteY18130" fmla="*/ 1708527 h 6208152"/>
              <a:gd name="connsiteX18131" fmla="*/ 3504236 w 13529165"/>
              <a:gd name="connsiteY18131" fmla="*/ 1728923 h 6208152"/>
              <a:gd name="connsiteX18132" fmla="*/ 3499409 w 13529165"/>
              <a:gd name="connsiteY18132" fmla="*/ 1739503 h 6208152"/>
              <a:gd name="connsiteX18133" fmla="*/ 3504236 w 13529165"/>
              <a:gd name="connsiteY18133" fmla="*/ 1749098 h 6208152"/>
              <a:gd name="connsiteX18134" fmla="*/ 3493632 w 13529165"/>
              <a:gd name="connsiteY18134" fmla="*/ 1764299 h 6208152"/>
              <a:gd name="connsiteX18135" fmla="*/ 3477240 w 13529165"/>
              <a:gd name="connsiteY18135" fmla="*/ 1764448 h 6208152"/>
              <a:gd name="connsiteX18136" fmla="*/ 3468327 w 13529165"/>
              <a:gd name="connsiteY18136" fmla="*/ 1767072 h 6208152"/>
              <a:gd name="connsiteX18137" fmla="*/ 3440746 w 13529165"/>
              <a:gd name="connsiteY18137" fmla="*/ 1758869 h 6208152"/>
              <a:gd name="connsiteX18138" fmla="*/ 3439420 w 13529165"/>
              <a:gd name="connsiteY18138" fmla="*/ 1758000 h 6208152"/>
              <a:gd name="connsiteX18139" fmla="*/ 3429268 w 13529165"/>
              <a:gd name="connsiteY18139" fmla="*/ 1739880 h 6208152"/>
              <a:gd name="connsiteX18140" fmla="*/ 3405617 w 13529165"/>
              <a:gd name="connsiteY18140" fmla="*/ 1738604 h 6208152"/>
              <a:gd name="connsiteX18141" fmla="*/ 3343789 w 13529165"/>
              <a:gd name="connsiteY18141" fmla="*/ 1729785 h 6208152"/>
              <a:gd name="connsiteX18142" fmla="*/ 3343033 w 13529165"/>
              <a:gd name="connsiteY18142" fmla="*/ 1714150 h 6208152"/>
              <a:gd name="connsiteX18143" fmla="*/ 3357261 w 13529165"/>
              <a:gd name="connsiteY18143" fmla="*/ 1702272 h 6208152"/>
              <a:gd name="connsiteX18144" fmla="*/ 3186289 w 13529165"/>
              <a:gd name="connsiteY18144" fmla="*/ 1702272 h 6208152"/>
              <a:gd name="connsiteX18145" fmla="*/ 3198608 w 13529165"/>
              <a:gd name="connsiteY18145" fmla="*/ 1709265 h 6208152"/>
              <a:gd name="connsiteX18146" fmla="*/ 3216104 w 13529165"/>
              <a:gd name="connsiteY18146" fmla="*/ 1705849 h 6208152"/>
              <a:gd name="connsiteX18147" fmla="*/ 3273288 w 13529165"/>
              <a:gd name="connsiteY18147" fmla="*/ 1714623 h 6208152"/>
              <a:gd name="connsiteX18148" fmla="*/ 3286647 w 13529165"/>
              <a:gd name="connsiteY18148" fmla="*/ 1719784 h 6208152"/>
              <a:gd name="connsiteX18149" fmla="*/ 3307075 w 13529165"/>
              <a:gd name="connsiteY18149" fmla="*/ 1711809 h 6208152"/>
              <a:gd name="connsiteX18150" fmla="*/ 3323662 w 13529165"/>
              <a:gd name="connsiteY18150" fmla="*/ 1719592 h 6208152"/>
              <a:gd name="connsiteX18151" fmla="*/ 3323901 w 13529165"/>
              <a:gd name="connsiteY18151" fmla="*/ 1732785 h 6208152"/>
              <a:gd name="connsiteX18152" fmla="*/ 3306120 w 13529165"/>
              <a:gd name="connsiteY18152" fmla="*/ 1740950 h 6208152"/>
              <a:gd name="connsiteX18153" fmla="*/ 3286810 w 13529165"/>
              <a:gd name="connsiteY18153" fmla="*/ 1736003 h 6208152"/>
              <a:gd name="connsiteX18154" fmla="*/ 3276191 w 13529165"/>
              <a:gd name="connsiteY18154" fmla="*/ 1739265 h 6208152"/>
              <a:gd name="connsiteX18155" fmla="*/ 3277048 w 13529165"/>
              <a:gd name="connsiteY18155" fmla="*/ 1741487 h 6208152"/>
              <a:gd name="connsiteX18156" fmla="*/ 3271608 w 13529165"/>
              <a:gd name="connsiteY18156" fmla="*/ 1746441 h 6208152"/>
              <a:gd name="connsiteX18157" fmla="*/ 3228815 w 13529165"/>
              <a:gd name="connsiteY18157" fmla="*/ 1754817 h 6208152"/>
              <a:gd name="connsiteX18158" fmla="*/ 3205826 w 13529165"/>
              <a:gd name="connsiteY18158" fmla="*/ 1751799 h 6208152"/>
              <a:gd name="connsiteX18159" fmla="*/ 3196525 w 13529165"/>
              <a:gd name="connsiteY18159" fmla="*/ 1737926 h 6208152"/>
              <a:gd name="connsiteX18160" fmla="*/ 3197474 w 13529165"/>
              <a:gd name="connsiteY18160" fmla="*/ 1734969 h 6208152"/>
              <a:gd name="connsiteX18161" fmla="*/ 3195832 w 13529165"/>
              <a:gd name="connsiteY18161" fmla="*/ 1733779 h 6208152"/>
              <a:gd name="connsiteX18162" fmla="*/ 3189880 w 13529165"/>
              <a:gd name="connsiteY18162" fmla="*/ 1734960 h 6208152"/>
              <a:gd name="connsiteX18163" fmla="*/ 3173249 w 13529165"/>
              <a:gd name="connsiteY18163" fmla="*/ 1718613 h 6208152"/>
              <a:gd name="connsiteX18164" fmla="*/ 3186289 w 13529165"/>
              <a:gd name="connsiteY18164" fmla="*/ 1702272 h 6208152"/>
              <a:gd name="connsiteX18165" fmla="*/ 2610485 w 13529165"/>
              <a:gd name="connsiteY18165" fmla="*/ 1702269 h 6208152"/>
              <a:gd name="connsiteX18166" fmla="*/ 2682503 w 13529165"/>
              <a:gd name="connsiteY18166" fmla="*/ 1705947 h 6208152"/>
              <a:gd name="connsiteX18167" fmla="*/ 2734082 w 13529165"/>
              <a:gd name="connsiteY18167" fmla="*/ 1717406 h 6208152"/>
              <a:gd name="connsiteX18168" fmla="*/ 2740656 w 13529165"/>
              <a:gd name="connsiteY18168" fmla="*/ 1734501 h 6208152"/>
              <a:gd name="connsiteX18169" fmla="*/ 2737936 w 13529165"/>
              <a:gd name="connsiteY18169" fmla="*/ 1740861 h 6208152"/>
              <a:gd name="connsiteX18170" fmla="*/ 2728551 w 13529165"/>
              <a:gd name="connsiteY18170" fmla="*/ 1740925 h 6208152"/>
              <a:gd name="connsiteX18171" fmla="*/ 2727474 w 13529165"/>
              <a:gd name="connsiteY18171" fmla="*/ 1740454 h 6208152"/>
              <a:gd name="connsiteX18172" fmla="*/ 2678217 w 13529165"/>
              <a:gd name="connsiteY18172" fmla="*/ 1737381 h 6208152"/>
              <a:gd name="connsiteX18173" fmla="*/ 2658179 w 13529165"/>
              <a:gd name="connsiteY18173" fmla="*/ 1746930 h 6208152"/>
              <a:gd name="connsiteX18174" fmla="*/ 2656772 w 13529165"/>
              <a:gd name="connsiteY18174" fmla="*/ 1746937 h 6208152"/>
              <a:gd name="connsiteX18175" fmla="*/ 2636058 w 13529165"/>
              <a:gd name="connsiteY18175" fmla="*/ 1736931 h 6208152"/>
              <a:gd name="connsiteX18176" fmla="*/ 2635849 w 13529165"/>
              <a:gd name="connsiteY18176" fmla="*/ 1735226 h 6208152"/>
              <a:gd name="connsiteX18177" fmla="*/ 2571361 w 13529165"/>
              <a:gd name="connsiteY18177" fmla="*/ 1719601 h 6208152"/>
              <a:gd name="connsiteX18178" fmla="*/ 2573030 w 13529165"/>
              <a:gd name="connsiteY18178" fmla="*/ 1709512 h 6208152"/>
              <a:gd name="connsiteX18179" fmla="*/ 2610485 w 13529165"/>
              <a:gd name="connsiteY18179" fmla="*/ 1702269 h 6208152"/>
              <a:gd name="connsiteX18180" fmla="*/ 8912137 w 13529165"/>
              <a:gd name="connsiteY18180" fmla="*/ 1702234 h 6208152"/>
              <a:gd name="connsiteX18181" fmla="*/ 8924597 w 13529165"/>
              <a:gd name="connsiteY18181" fmla="*/ 1708471 h 6208152"/>
              <a:gd name="connsiteX18182" fmla="*/ 8937041 w 13529165"/>
              <a:gd name="connsiteY18182" fmla="*/ 1711558 h 6208152"/>
              <a:gd name="connsiteX18183" fmla="*/ 8940419 w 13529165"/>
              <a:gd name="connsiteY18183" fmla="*/ 1711322 h 6208152"/>
              <a:gd name="connsiteX18184" fmla="*/ 8962120 w 13529165"/>
              <a:gd name="connsiteY18184" fmla="*/ 1702314 h 6208152"/>
              <a:gd name="connsiteX18185" fmla="*/ 8978880 w 13529165"/>
              <a:gd name="connsiteY18185" fmla="*/ 1703551 h 6208152"/>
              <a:gd name="connsiteX18186" fmla="*/ 9020590 w 13529165"/>
              <a:gd name="connsiteY18186" fmla="*/ 1708489 h 6208152"/>
              <a:gd name="connsiteX18187" fmla="*/ 9059112 w 13529165"/>
              <a:gd name="connsiteY18187" fmla="*/ 1728884 h 6208152"/>
              <a:gd name="connsiteX18188" fmla="*/ 9054286 w 13529165"/>
              <a:gd name="connsiteY18188" fmla="*/ 1739461 h 6208152"/>
              <a:gd name="connsiteX18189" fmla="*/ 9059112 w 13529165"/>
              <a:gd name="connsiteY18189" fmla="*/ 1749056 h 6208152"/>
              <a:gd name="connsiteX18190" fmla="*/ 9048506 w 13529165"/>
              <a:gd name="connsiteY18190" fmla="*/ 1764259 h 6208152"/>
              <a:gd name="connsiteX18191" fmla="*/ 9032112 w 13529165"/>
              <a:gd name="connsiteY18191" fmla="*/ 1764408 h 6208152"/>
              <a:gd name="connsiteX18192" fmla="*/ 9023198 w 13529165"/>
              <a:gd name="connsiteY18192" fmla="*/ 1767032 h 6208152"/>
              <a:gd name="connsiteX18193" fmla="*/ 8995617 w 13529165"/>
              <a:gd name="connsiteY18193" fmla="*/ 1758827 h 6208152"/>
              <a:gd name="connsiteX18194" fmla="*/ 8994291 w 13529165"/>
              <a:gd name="connsiteY18194" fmla="*/ 1757958 h 6208152"/>
              <a:gd name="connsiteX18195" fmla="*/ 8984142 w 13529165"/>
              <a:gd name="connsiteY18195" fmla="*/ 1739842 h 6208152"/>
              <a:gd name="connsiteX18196" fmla="*/ 8960496 w 13529165"/>
              <a:gd name="connsiteY18196" fmla="*/ 1738566 h 6208152"/>
              <a:gd name="connsiteX18197" fmla="*/ 8949982 w 13529165"/>
              <a:gd name="connsiteY18197" fmla="*/ 1738445 h 6208152"/>
              <a:gd name="connsiteX18198" fmla="*/ 8946595 w 13529165"/>
              <a:gd name="connsiteY18198" fmla="*/ 1743962 h 6208152"/>
              <a:gd name="connsiteX18199" fmla="*/ 8935373 w 13529165"/>
              <a:gd name="connsiteY18199" fmla="*/ 1745981 h 6208152"/>
              <a:gd name="connsiteX18200" fmla="*/ 8924140 w 13529165"/>
              <a:gd name="connsiteY18200" fmla="*/ 1743956 h 6208152"/>
              <a:gd name="connsiteX18201" fmla="*/ 8920196 w 13529165"/>
              <a:gd name="connsiteY18201" fmla="*/ 1737521 h 6208152"/>
              <a:gd name="connsiteX18202" fmla="*/ 8914805 w 13529165"/>
              <a:gd name="connsiteY18202" fmla="*/ 1737206 h 6208152"/>
              <a:gd name="connsiteX18203" fmla="*/ 8898663 w 13529165"/>
              <a:gd name="connsiteY18203" fmla="*/ 1729746 h 6208152"/>
              <a:gd name="connsiteX18204" fmla="*/ 8897909 w 13529165"/>
              <a:gd name="connsiteY18204" fmla="*/ 1714114 h 6208152"/>
              <a:gd name="connsiteX18205" fmla="*/ 8912137 w 13529165"/>
              <a:gd name="connsiteY18205" fmla="*/ 1702234 h 6208152"/>
              <a:gd name="connsiteX18206" fmla="*/ 8165359 w 13529165"/>
              <a:gd name="connsiteY18206" fmla="*/ 1702231 h 6208152"/>
              <a:gd name="connsiteX18207" fmla="*/ 8237376 w 13529165"/>
              <a:gd name="connsiteY18207" fmla="*/ 1705908 h 6208152"/>
              <a:gd name="connsiteX18208" fmla="*/ 8288952 w 13529165"/>
              <a:gd name="connsiteY18208" fmla="*/ 1717368 h 6208152"/>
              <a:gd name="connsiteX18209" fmla="*/ 8295528 w 13529165"/>
              <a:gd name="connsiteY18209" fmla="*/ 1734459 h 6208152"/>
              <a:gd name="connsiteX18210" fmla="*/ 8292806 w 13529165"/>
              <a:gd name="connsiteY18210" fmla="*/ 1740818 h 6208152"/>
              <a:gd name="connsiteX18211" fmla="*/ 8283421 w 13529165"/>
              <a:gd name="connsiteY18211" fmla="*/ 1740885 h 6208152"/>
              <a:gd name="connsiteX18212" fmla="*/ 8282345 w 13529165"/>
              <a:gd name="connsiteY18212" fmla="*/ 1740410 h 6208152"/>
              <a:gd name="connsiteX18213" fmla="*/ 8233089 w 13529165"/>
              <a:gd name="connsiteY18213" fmla="*/ 1737341 h 6208152"/>
              <a:gd name="connsiteX18214" fmla="*/ 8213049 w 13529165"/>
              <a:gd name="connsiteY18214" fmla="*/ 1746886 h 6208152"/>
              <a:gd name="connsiteX18215" fmla="*/ 8211644 w 13529165"/>
              <a:gd name="connsiteY18215" fmla="*/ 1746893 h 6208152"/>
              <a:gd name="connsiteX18216" fmla="*/ 8199424 w 13529165"/>
              <a:gd name="connsiteY18216" fmla="*/ 1745643 h 6208152"/>
              <a:gd name="connsiteX18217" fmla="*/ 8194098 w 13529165"/>
              <a:gd name="connsiteY18217" fmla="*/ 1740153 h 6208152"/>
              <a:gd name="connsiteX18218" fmla="*/ 8193328 w 13529165"/>
              <a:gd name="connsiteY18218" fmla="*/ 1742169 h 6208152"/>
              <a:gd name="connsiteX18219" fmla="*/ 8183272 w 13529165"/>
              <a:gd name="connsiteY18219" fmla="*/ 1745982 h 6208152"/>
              <a:gd name="connsiteX18220" fmla="*/ 8162920 w 13529165"/>
              <a:gd name="connsiteY18220" fmla="*/ 1739731 h 6208152"/>
              <a:gd name="connsiteX18221" fmla="*/ 8153986 w 13529165"/>
              <a:gd name="connsiteY18221" fmla="*/ 1734703 h 6208152"/>
              <a:gd name="connsiteX18222" fmla="*/ 8142086 w 13529165"/>
              <a:gd name="connsiteY18222" fmla="*/ 1742088 h 6208152"/>
              <a:gd name="connsiteX18223" fmla="*/ 8133805 w 13529165"/>
              <a:gd name="connsiteY18223" fmla="*/ 1743794 h 6208152"/>
              <a:gd name="connsiteX18224" fmla="*/ 8119091 w 13529165"/>
              <a:gd name="connsiteY18224" fmla="*/ 1729960 h 6208152"/>
              <a:gd name="connsiteX18225" fmla="*/ 8124635 w 13529165"/>
              <a:gd name="connsiteY18225" fmla="*/ 1718329 h 6208152"/>
              <a:gd name="connsiteX18226" fmla="*/ 8126550 w 13529165"/>
              <a:gd name="connsiteY18226" fmla="*/ 1717659 h 6208152"/>
              <a:gd name="connsiteX18227" fmla="*/ 8127905 w 13529165"/>
              <a:gd name="connsiteY18227" fmla="*/ 1709472 h 6208152"/>
              <a:gd name="connsiteX18228" fmla="*/ 8165359 w 13529165"/>
              <a:gd name="connsiteY18228" fmla="*/ 1702231 h 6208152"/>
              <a:gd name="connsiteX18229" fmla="*/ 13381315 w 13529165"/>
              <a:gd name="connsiteY18229" fmla="*/ 1702212 h 6208152"/>
              <a:gd name="connsiteX18230" fmla="*/ 13393774 w 13529165"/>
              <a:gd name="connsiteY18230" fmla="*/ 1708447 h 6208152"/>
              <a:gd name="connsiteX18231" fmla="*/ 13406219 w 13529165"/>
              <a:gd name="connsiteY18231" fmla="*/ 1711533 h 6208152"/>
              <a:gd name="connsiteX18232" fmla="*/ 13409597 w 13529165"/>
              <a:gd name="connsiteY18232" fmla="*/ 1711296 h 6208152"/>
              <a:gd name="connsiteX18233" fmla="*/ 13431298 w 13529165"/>
              <a:gd name="connsiteY18233" fmla="*/ 1702290 h 6208152"/>
              <a:gd name="connsiteX18234" fmla="*/ 13448058 w 13529165"/>
              <a:gd name="connsiteY18234" fmla="*/ 1703528 h 6208152"/>
              <a:gd name="connsiteX18235" fmla="*/ 13489768 w 13529165"/>
              <a:gd name="connsiteY18235" fmla="*/ 1708465 h 6208152"/>
              <a:gd name="connsiteX18236" fmla="*/ 13528290 w 13529165"/>
              <a:gd name="connsiteY18236" fmla="*/ 1728857 h 6208152"/>
              <a:gd name="connsiteX18237" fmla="*/ 13523463 w 13529165"/>
              <a:gd name="connsiteY18237" fmla="*/ 1739433 h 6208152"/>
              <a:gd name="connsiteX18238" fmla="*/ 13528290 w 13529165"/>
              <a:gd name="connsiteY18238" fmla="*/ 1749025 h 6208152"/>
              <a:gd name="connsiteX18239" fmla="*/ 13517683 w 13529165"/>
              <a:gd name="connsiteY18239" fmla="*/ 1764234 h 6208152"/>
              <a:gd name="connsiteX18240" fmla="*/ 13501289 w 13529165"/>
              <a:gd name="connsiteY18240" fmla="*/ 1764382 h 6208152"/>
              <a:gd name="connsiteX18241" fmla="*/ 13492375 w 13529165"/>
              <a:gd name="connsiteY18241" fmla="*/ 1767007 h 6208152"/>
              <a:gd name="connsiteX18242" fmla="*/ 13464795 w 13529165"/>
              <a:gd name="connsiteY18242" fmla="*/ 1758799 h 6208152"/>
              <a:gd name="connsiteX18243" fmla="*/ 13463468 w 13529165"/>
              <a:gd name="connsiteY18243" fmla="*/ 1757931 h 6208152"/>
              <a:gd name="connsiteX18244" fmla="*/ 13453319 w 13529165"/>
              <a:gd name="connsiteY18244" fmla="*/ 1739812 h 6208152"/>
              <a:gd name="connsiteX18245" fmla="*/ 13429674 w 13529165"/>
              <a:gd name="connsiteY18245" fmla="*/ 1738537 h 6208152"/>
              <a:gd name="connsiteX18246" fmla="*/ 13367841 w 13529165"/>
              <a:gd name="connsiteY18246" fmla="*/ 1729719 h 6208152"/>
              <a:gd name="connsiteX18247" fmla="*/ 13367086 w 13529165"/>
              <a:gd name="connsiteY18247" fmla="*/ 1714088 h 6208152"/>
              <a:gd name="connsiteX18248" fmla="*/ 13381315 w 13529165"/>
              <a:gd name="connsiteY18248" fmla="*/ 1702212 h 6208152"/>
              <a:gd name="connsiteX18249" fmla="*/ 13210345 w 13529165"/>
              <a:gd name="connsiteY18249" fmla="*/ 1702212 h 6208152"/>
              <a:gd name="connsiteX18250" fmla="*/ 13222664 w 13529165"/>
              <a:gd name="connsiteY18250" fmla="*/ 1709201 h 6208152"/>
              <a:gd name="connsiteX18251" fmla="*/ 13240161 w 13529165"/>
              <a:gd name="connsiteY18251" fmla="*/ 1705789 h 6208152"/>
              <a:gd name="connsiteX18252" fmla="*/ 13297341 w 13529165"/>
              <a:gd name="connsiteY18252" fmla="*/ 1714559 h 6208152"/>
              <a:gd name="connsiteX18253" fmla="*/ 13310701 w 13529165"/>
              <a:gd name="connsiteY18253" fmla="*/ 1719721 h 6208152"/>
              <a:gd name="connsiteX18254" fmla="*/ 13331131 w 13529165"/>
              <a:gd name="connsiteY18254" fmla="*/ 1711746 h 6208152"/>
              <a:gd name="connsiteX18255" fmla="*/ 13347714 w 13529165"/>
              <a:gd name="connsiteY18255" fmla="*/ 1719529 h 6208152"/>
              <a:gd name="connsiteX18256" fmla="*/ 13347955 w 13529165"/>
              <a:gd name="connsiteY18256" fmla="*/ 1732720 h 6208152"/>
              <a:gd name="connsiteX18257" fmla="*/ 13330175 w 13529165"/>
              <a:gd name="connsiteY18257" fmla="*/ 1740880 h 6208152"/>
              <a:gd name="connsiteX18258" fmla="*/ 13310864 w 13529165"/>
              <a:gd name="connsiteY18258" fmla="*/ 1735937 h 6208152"/>
              <a:gd name="connsiteX18259" fmla="*/ 13300246 w 13529165"/>
              <a:gd name="connsiteY18259" fmla="*/ 1739198 h 6208152"/>
              <a:gd name="connsiteX18260" fmla="*/ 13301103 w 13529165"/>
              <a:gd name="connsiteY18260" fmla="*/ 1741417 h 6208152"/>
              <a:gd name="connsiteX18261" fmla="*/ 13295662 w 13529165"/>
              <a:gd name="connsiteY18261" fmla="*/ 1746369 h 6208152"/>
              <a:gd name="connsiteX18262" fmla="*/ 13252869 w 13529165"/>
              <a:gd name="connsiteY18262" fmla="*/ 1754748 h 6208152"/>
              <a:gd name="connsiteX18263" fmla="*/ 13229882 w 13529165"/>
              <a:gd name="connsiteY18263" fmla="*/ 1751725 h 6208152"/>
              <a:gd name="connsiteX18264" fmla="*/ 13220581 w 13529165"/>
              <a:gd name="connsiteY18264" fmla="*/ 1737859 h 6208152"/>
              <a:gd name="connsiteX18265" fmla="*/ 13221531 w 13529165"/>
              <a:gd name="connsiteY18265" fmla="*/ 1734903 h 6208152"/>
              <a:gd name="connsiteX18266" fmla="*/ 13219887 w 13529165"/>
              <a:gd name="connsiteY18266" fmla="*/ 1733713 h 6208152"/>
              <a:gd name="connsiteX18267" fmla="*/ 13213937 w 13529165"/>
              <a:gd name="connsiteY18267" fmla="*/ 1734894 h 6208152"/>
              <a:gd name="connsiteX18268" fmla="*/ 13197304 w 13529165"/>
              <a:gd name="connsiteY18268" fmla="*/ 1718548 h 6208152"/>
              <a:gd name="connsiteX18269" fmla="*/ 13210345 w 13529165"/>
              <a:gd name="connsiteY18269" fmla="*/ 1702212 h 6208152"/>
              <a:gd name="connsiteX18270" fmla="*/ 12634538 w 13529165"/>
              <a:gd name="connsiteY18270" fmla="*/ 1702207 h 6208152"/>
              <a:gd name="connsiteX18271" fmla="*/ 12706555 w 13529165"/>
              <a:gd name="connsiteY18271" fmla="*/ 1705886 h 6208152"/>
              <a:gd name="connsiteX18272" fmla="*/ 12758131 w 13529165"/>
              <a:gd name="connsiteY18272" fmla="*/ 1717344 h 6208152"/>
              <a:gd name="connsiteX18273" fmla="*/ 12764707 w 13529165"/>
              <a:gd name="connsiteY18273" fmla="*/ 1734435 h 6208152"/>
              <a:gd name="connsiteX18274" fmla="*/ 12761985 w 13529165"/>
              <a:gd name="connsiteY18274" fmla="*/ 1740790 h 6208152"/>
              <a:gd name="connsiteX18275" fmla="*/ 12752599 w 13529165"/>
              <a:gd name="connsiteY18275" fmla="*/ 1740859 h 6208152"/>
              <a:gd name="connsiteX18276" fmla="*/ 12751524 w 13529165"/>
              <a:gd name="connsiteY18276" fmla="*/ 1740383 h 6208152"/>
              <a:gd name="connsiteX18277" fmla="*/ 12702268 w 13529165"/>
              <a:gd name="connsiteY18277" fmla="*/ 1737314 h 6208152"/>
              <a:gd name="connsiteX18278" fmla="*/ 12682228 w 13529165"/>
              <a:gd name="connsiteY18278" fmla="*/ 1746859 h 6208152"/>
              <a:gd name="connsiteX18279" fmla="*/ 12680823 w 13529165"/>
              <a:gd name="connsiteY18279" fmla="*/ 1746864 h 6208152"/>
              <a:gd name="connsiteX18280" fmla="*/ 12660109 w 13529165"/>
              <a:gd name="connsiteY18280" fmla="*/ 1736863 h 6208152"/>
              <a:gd name="connsiteX18281" fmla="*/ 12659900 w 13529165"/>
              <a:gd name="connsiteY18281" fmla="*/ 1735161 h 6208152"/>
              <a:gd name="connsiteX18282" fmla="*/ 12595414 w 13529165"/>
              <a:gd name="connsiteY18282" fmla="*/ 1719539 h 6208152"/>
              <a:gd name="connsiteX18283" fmla="*/ 12597084 w 13529165"/>
              <a:gd name="connsiteY18283" fmla="*/ 1709449 h 6208152"/>
              <a:gd name="connsiteX18284" fmla="*/ 12634538 w 13529165"/>
              <a:gd name="connsiteY18284" fmla="*/ 1702207 h 6208152"/>
              <a:gd name="connsiteX18285" fmla="*/ 3022639 w 13529165"/>
              <a:gd name="connsiteY18285" fmla="*/ 1696090 h 6208152"/>
              <a:gd name="connsiteX18286" fmla="*/ 3039075 w 13529165"/>
              <a:gd name="connsiteY18286" fmla="*/ 1696796 h 6208152"/>
              <a:gd name="connsiteX18287" fmla="*/ 3092534 w 13529165"/>
              <a:gd name="connsiteY18287" fmla="*/ 1699784 h 6208152"/>
              <a:gd name="connsiteX18288" fmla="*/ 3102594 w 13529165"/>
              <a:gd name="connsiteY18288" fmla="*/ 1699738 h 6208152"/>
              <a:gd name="connsiteX18289" fmla="*/ 3159237 w 13529165"/>
              <a:gd name="connsiteY18289" fmla="*/ 1714537 h 6208152"/>
              <a:gd name="connsiteX18290" fmla="*/ 3141748 w 13529165"/>
              <a:gd name="connsiteY18290" fmla="*/ 1729227 h 6208152"/>
              <a:gd name="connsiteX18291" fmla="*/ 3141838 w 13529165"/>
              <a:gd name="connsiteY18291" fmla="*/ 1731020 h 6208152"/>
              <a:gd name="connsiteX18292" fmla="*/ 3102392 w 13529165"/>
              <a:gd name="connsiteY18292" fmla="*/ 1747815 h 6208152"/>
              <a:gd name="connsiteX18293" fmla="*/ 3068612 w 13529165"/>
              <a:gd name="connsiteY18293" fmla="*/ 1741636 h 6208152"/>
              <a:gd name="connsiteX18294" fmla="*/ 3051669 w 13529165"/>
              <a:gd name="connsiteY18294" fmla="*/ 1745002 h 6208152"/>
              <a:gd name="connsiteX18295" fmla="*/ 3019128 w 13529165"/>
              <a:gd name="connsiteY18295" fmla="*/ 1741212 h 6208152"/>
              <a:gd name="connsiteX18296" fmla="*/ 2998182 w 13529165"/>
              <a:gd name="connsiteY18296" fmla="*/ 1726795 h 6208152"/>
              <a:gd name="connsiteX18297" fmla="*/ 3004772 w 13529165"/>
              <a:gd name="connsiteY18297" fmla="*/ 1717878 h 6208152"/>
              <a:gd name="connsiteX18298" fmla="*/ 3008925 w 13529165"/>
              <a:gd name="connsiteY18298" fmla="*/ 1703956 h 6208152"/>
              <a:gd name="connsiteX18299" fmla="*/ 3022639 w 13529165"/>
              <a:gd name="connsiteY18299" fmla="*/ 1696090 h 6208152"/>
              <a:gd name="connsiteX18300" fmla="*/ 8577519 w 13529165"/>
              <a:gd name="connsiteY18300" fmla="*/ 1696054 h 6208152"/>
              <a:gd name="connsiteX18301" fmla="*/ 8593955 w 13529165"/>
              <a:gd name="connsiteY18301" fmla="*/ 1696760 h 6208152"/>
              <a:gd name="connsiteX18302" fmla="*/ 8647412 w 13529165"/>
              <a:gd name="connsiteY18302" fmla="*/ 1699746 h 6208152"/>
              <a:gd name="connsiteX18303" fmla="*/ 8657473 w 13529165"/>
              <a:gd name="connsiteY18303" fmla="*/ 1699703 h 6208152"/>
              <a:gd name="connsiteX18304" fmla="*/ 8714116 w 13529165"/>
              <a:gd name="connsiteY18304" fmla="*/ 1714499 h 6208152"/>
              <a:gd name="connsiteX18305" fmla="*/ 8696627 w 13529165"/>
              <a:gd name="connsiteY18305" fmla="*/ 1729189 h 6208152"/>
              <a:gd name="connsiteX18306" fmla="*/ 8696717 w 13529165"/>
              <a:gd name="connsiteY18306" fmla="*/ 1730982 h 6208152"/>
              <a:gd name="connsiteX18307" fmla="*/ 8657270 w 13529165"/>
              <a:gd name="connsiteY18307" fmla="*/ 1747773 h 6208152"/>
              <a:gd name="connsiteX18308" fmla="*/ 8623491 w 13529165"/>
              <a:gd name="connsiteY18308" fmla="*/ 1741596 h 6208152"/>
              <a:gd name="connsiteX18309" fmla="*/ 8606549 w 13529165"/>
              <a:gd name="connsiteY18309" fmla="*/ 1744961 h 6208152"/>
              <a:gd name="connsiteX18310" fmla="*/ 8574006 w 13529165"/>
              <a:gd name="connsiteY18310" fmla="*/ 1741172 h 6208152"/>
              <a:gd name="connsiteX18311" fmla="*/ 8562638 w 13529165"/>
              <a:gd name="connsiteY18311" fmla="*/ 1737971 h 6208152"/>
              <a:gd name="connsiteX18312" fmla="*/ 8561165 w 13529165"/>
              <a:gd name="connsiteY18312" fmla="*/ 1741137 h 6208152"/>
              <a:gd name="connsiteX18313" fmla="*/ 8545890 w 13529165"/>
              <a:gd name="connsiteY18313" fmla="*/ 1745983 h 6208152"/>
              <a:gd name="connsiteX18314" fmla="*/ 8530168 w 13529165"/>
              <a:gd name="connsiteY18314" fmla="*/ 1733470 h 6208152"/>
              <a:gd name="connsiteX18315" fmla="*/ 8548678 w 13529165"/>
              <a:gd name="connsiteY18315" fmla="*/ 1704945 h 6208152"/>
              <a:gd name="connsiteX18316" fmla="*/ 8556793 w 13529165"/>
              <a:gd name="connsiteY18316" fmla="*/ 1703076 h 6208152"/>
              <a:gd name="connsiteX18317" fmla="*/ 8563094 w 13529165"/>
              <a:gd name="connsiteY18317" fmla="*/ 1706298 h 6208152"/>
              <a:gd name="connsiteX18318" fmla="*/ 8563804 w 13529165"/>
              <a:gd name="connsiteY18318" fmla="*/ 1703919 h 6208152"/>
              <a:gd name="connsiteX18319" fmla="*/ 8577519 w 13529165"/>
              <a:gd name="connsiteY18319" fmla="*/ 1696054 h 6208152"/>
              <a:gd name="connsiteX18320" fmla="*/ 13046696 w 13529165"/>
              <a:gd name="connsiteY18320" fmla="*/ 1696030 h 6208152"/>
              <a:gd name="connsiteX18321" fmla="*/ 13063132 w 13529165"/>
              <a:gd name="connsiteY18321" fmla="*/ 1696737 h 6208152"/>
              <a:gd name="connsiteX18322" fmla="*/ 13116590 w 13529165"/>
              <a:gd name="connsiteY18322" fmla="*/ 1699722 h 6208152"/>
              <a:gd name="connsiteX18323" fmla="*/ 13126650 w 13529165"/>
              <a:gd name="connsiteY18323" fmla="*/ 1699679 h 6208152"/>
              <a:gd name="connsiteX18324" fmla="*/ 13183294 w 13529165"/>
              <a:gd name="connsiteY18324" fmla="*/ 1714474 h 6208152"/>
              <a:gd name="connsiteX18325" fmla="*/ 13165805 w 13529165"/>
              <a:gd name="connsiteY18325" fmla="*/ 1729161 h 6208152"/>
              <a:gd name="connsiteX18326" fmla="*/ 13165895 w 13529165"/>
              <a:gd name="connsiteY18326" fmla="*/ 1730954 h 6208152"/>
              <a:gd name="connsiteX18327" fmla="*/ 13126448 w 13529165"/>
              <a:gd name="connsiteY18327" fmla="*/ 1747744 h 6208152"/>
              <a:gd name="connsiteX18328" fmla="*/ 13092669 w 13529165"/>
              <a:gd name="connsiteY18328" fmla="*/ 1741565 h 6208152"/>
              <a:gd name="connsiteX18329" fmla="*/ 13075727 w 13529165"/>
              <a:gd name="connsiteY18329" fmla="*/ 1744931 h 6208152"/>
              <a:gd name="connsiteX18330" fmla="*/ 13043184 w 13529165"/>
              <a:gd name="connsiteY18330" fmla="*/ 1741143 h 6208152"/>
              <a:gd name="connsiteX18331" fmla="*/ 13022239 w 13529165"/>
              <a:gd name="connsiteY18331" fmla="*/ 1726728 h 6208152"/>
              <a:gd name="connsiteX18332" fmla="*/ 13028828 w 13529165"/>
              <a:gd name="connsiteY18332" fmla="*/ 1717817 h 6208152"/>
              <a:gd name="connsiteX18333" fmla="*/ 13032981 w 13529165"/>
              <a:gd name="connsiteY18333" fmla="*/ 1703895 h 6208152"/>
              <a:gd name="connsiteX18334" fmla="*/ 13046696 w 13529165"/>
              <a:gd name="connsiteY18334" fmla="*/ 1696030 h 6208152"/>
              <a:gd name="connsiteX18335" fmla="*/ 2163131 w 13529165"/>
              <a:gd name="connsiteY18335" fmla="*/ 1688254 h 6208152"/>
              <a:gd name="connsiteX18336" fmla="*/ 2181327 w 13529165"/>
              <a:gd name="connsiteY18336" fmla="*/ 1695478 h 6208152"/>
              <a:gd name="connsiteX18337" fmla="*/ 2296367 w 13529165"/>
              <a:gd name="connsiteY18337" fmla="*/ 1702507 h 6208152"/>
              <a:gd name="connsiteX18338" fmla="*/ 2324175 w 13529165"/>
              <a:gd name="connsiteY18338" fmla="*/ 1702404 h 6208152"/>
              <a:gd name="connsiteX18339" fmla="*/ 2415904 w 13529165"/>
              <a:gd name="connsiteY18339" fmla="*/ 1714981 h 6208152"/>
              <a:gd name="connsiteX18340" fmla="*/ 2411943 w 13529165"/>
              <a:gd name="connsiteY18340" fmla="*/ 1729468 h 6208152"/>
              <a:gd name="connsiteX18341" fmla="*/ 2386115 w 13529165"/>
              <a:gd name="connsiteY18341" fmla="*/ 1735882 h 6208152"/>
              <a:gd name="connsiteX18342" fmla="*/ 2386039 w 13529165"/>
              <a:gd name="connsiteY18342" fmla="*/ 1738117 h 6208152"/>
              <a:gd name="connsiteX18343" fmla="*/ 2375938 w 13529165"/>
              <a:gd name="connsiteY18343" fmla="*/ 1752738 h 6208152"/>
              <a:gd name="connsiteX18344" fmla="*/ 2360979 w 13529165"/>
              <a:gd name="connsiteY18344" fmla="*/ 1759570 h 6208152"/>
              <a:gd name="connsiteX18345" fmla="*/ 2367917 w 13529165"/>
              <a:gd name="connsiteY18345" fmla="*/ 1768516 h 6208152"/>
              <a:gd name="connsiteX18346" fmla="*/ 2342297 w 13529165"/>
              <a:gd name="connsiteY18346" fmla="*/ 1786434 h 6208152"/>
              <a:gd name="connsiteX18347" fmla="*/ 2330502 w 13529165"/>
              <a:gd name="connsiteY18347" fmla="*/ 1788068 h 6208152"/>
              <a:gd name="connsiteX18348" fmla="*/ 2316791 w 13529165"/>
              <a:gd name="connsiteY18348" fmla="*/ 1783090 h 6208152"/>
              <a:gd name="connsiteX18349" fmla="*/ 2310091 w 13529165"/>
              <a:gd name="connsiteY18349" fmla="*/ 1783977 h 6208152"/>
              <a:gd name="connsiteX18350" fmla="*/ 2291884 w 13529165"/>
              <a:gd name="connsiteY18350" fmla="*/ 1775897 h 6208152"/>
              <a:gd name="connsiteX18351" fmla="*/ 2294435 w 13529165"/>
              <a:gd name="connsiteY18351" fmla="*/ 1763125 h 6208152"/>
              <a:gd name="connsiteX18352" fmla="*/ 2317202 w 13529165"/>
              <a:gd name="connsiteY18352" fmla="*/ 1760243 h 6208152"/>
              <a:gd name="connsiteX18353" fmla="*/ 2320776 w 13529165"/>
              <a:gd name="connsiteY18353" fmla="*/ 1762117 h 6208152"/>
              <a:gd name="connsiteX18354" fmla="*/ 2342172 w 13529165"/>
              <a:gd name="connsiteY18354" fmla="*/ 1757518 h 6208152"/>
              <a:gd name="connsiteX18355" fmla="*/ 2349310 w 13529165"/>
              <a:gd name="connsiteY18355" fmla="*/ 1757607 h 6208152"/>
              <a:gd name="connsiteX18356" fmla="*/ 2342335 w 13529165"/>
              <a:gd name="connsiteY18356" fmla="*/ 1743582 h 6208152"/>
              <a:gd name="connsiteX18357" fmla="*/ 2343531 w 13529165"/>
              <a:gd name="connsiteY18357" fmla="*/ 1737427 h 6208152"/>
              <a:gd name="connsiteX18358" fmla="*/ 2329832 w 13529165"/>
              <a:gd name="connsiteY18358" fmla="*/ 1737490 h 6208152"/>
              <a:gd name="connsiteX18359" fmla="*/ 2253472 w 13529165"/>
              <a:gd name="connsiteY18359" fmla="*/ 1736070 h 6208152"/>
              <a:gd name="connsiteX18360" fmla="*/ 2151315 w 13529165"/>
              <a:gd name="connsiteY18360" fmla="*/ 1710541 h 6208152"/>
              <a:gd name="connsiteX18361" fmla="*/ 2153790 w 13529165"/>
              <a:gd name="connsiteY18361" fmla="*/ 1692395 h 6208152"/>
              <a:gd name="connsiteX18362" fmla="*/ 2163131 w 13529165"/>
              <a:gd name="connsiteY18362" fmla="*/ 1688254 h 6208152"/>
              <a:gd name="connsiteX18363" fmla="*/ 7718003 w 13529165"/>
              <a:gd name="connsiteY18363" fmla="*/ 1688214 h 6208152"/>
              <a:gd name="connsiteX18364" fmla="*/ 7736199 w 13529165"/>
              <a:gd name="connsiteY18364" fmla="*/ 1695438 h 6208152"/>
              <a:gd name="connsiteX18365" fmla="*/ 7851241 w 13529165"/>
              <a:gd name="connsiteY18365" fmla="*/ 1702467 h 6208152"/>
              <a:gd name="connsiteX18366" fmla="*/ 7879052 w 13529165"/>
              <a:gd name="connsiteY18366" fmla="*/ 1702365 h 6208152"/>
              <a:gd name="connsiteX18367" fmla="*/ 7970779 w 13529165"/>
              <a:gd name="connsiteY18367" fmla="*/ 1714940 h 6208152"/>
              <a:gd name="connsiteX18368" fmla="*/ 7966818 w 13529165"/>
              <a:gd name="connsiteY18368" fmla="*/ 1729425 h 6208152"/>
              <a:gd name="connsiteX18369" fmla="*/ 7940988 w 13529165"/>
              <a:gd name="connsiteY18369" fmla="*/ 1735840 h 6208152"/>
              <a:gd name="connsiteX18370" fmla="*/ 7940913 w 13529165"/>
              <a:gd name="connsiteY18370" fmla="*/ 1738072 h 6208152"/>
              <a:gd name="connsiteX18371" fmla="*/ 7930812 w 13529165"/>
              <a:gd name="connsiteY18371" fmla="*/ 1752691 h 6208152"/>
              <a:gd name="connsiteX18372" fmla="*/ 7915855 w 13529165"/>
              <a:gd name="connsiteY18372" fmla="*/ 1759525 h 6208152"/>
              <a:gd name="connsiteX18373" fmla="*/ 7922792 w 13529165"/>
              <a:gd name="connsiteY18373" fmla="*/ 1768474 h 6208152"/>
              <a:gd name="connsiteX18374" fmla="*/ 7897173 w 13529165"/>
              <a:gd name="connsiteY18374" fmla="*/ 1786401 h 6208152"/>
              <a:gd name="connsiteX18375" fmla="*/ 7885379 w 13529165"/>
              <a:gd name="connsiteY18375" fmla="*/ 1788031 h 6208152"/>
              <a:gd name="connsiteX18376" fmla="*/ 7871666 w 13529165"/>
              <a:gd name="connsiteY18376" fmla="*/ 1783050 h 6208152"/>
              <a:gd name="connsiteX18377" fmla="*/ 7864966 w 13529165"/>
              <a:gd name="connsiteY18377" fmla="*/ 1783937 h 6208152"/>
              <a:gd name="connsiteX18378" fmla="*/ 7846757 w 13529165"/>
              <a:gd name="connsiteY18378" fmla="*/ 1775858 h 6208152"/>
              <a:gd name="connsiteX18379" fmla="*/ 7849310 w 13529165"/>
              <a:gd name="connsiteY18379" fmla="*/ 1763083 h 6208152"/>
              <a:gd name="connsiteX18380" fmla="*/ 7872077 w 13529165"/>
              <a:gd name="connsiteY18380" fmla="*/ 1760201 h 6208152"/>
              <a:gd name="connsiteX18381" fmla="*/ 7875652 w 13529165"/>
              <a:gd name="connsiteY18381" fmla="*/ 1762075 h 6208152"/>
              <a:gd name="connsiteX18382" fmla="*/ 7897048 w 13529165"/>
              <a:gd name="connsiteY18382" fmla="*/ 1757474 h 6208152"/>
              <a:gd name="connsiteX18383" fmla="*/ 7904185 w 13529165"/>
              <a:gd name="connsiteY18383" fmla="*/ 1757562 h 6208152"/>
              <a:gd name="connsiteX18384" fmla="*/ 7897210 w 13529165"/>
              <a:gd name="connsiteY18384" fmla="*/ 1743538 h 6208152"/>
              <a:gd name="connsiteX18385" fmla="*/ 7898406 w 13529165"/>
              <a:gd name="connsiteY18385" fmla="*/ 1737384 h 6208152"/>
              <a:gd name="connsiteX18386" fmla="*/ 7884706 w 13529165"/>
              <a:gd name="connsiteY18386" fmla="*/ 1737449 h 6208152"/>
              <a:gd name="connsiteX18387" fmla="*/ 7808348 w 13529165"/>
              <a:gd name="connsiteY18387" fmla="*/ 1736024 h 6208152"/>
              <a:gd name="connsiteX18388" fmla="*/ 7706184 w 13529165"/>
              <a:gd name="connsiteY18388" fmla="*/ 1710499 h 6208152"/>
              <a:gd name="connsiteX18389" fmla="*/ 7708662 w 13529165"/>
              <a:gd name="connsiteY18389" fmla="*/ 1692355 h 6208152"/>
              <a:gd name="connsiteX18390" fmla="*/ 7718003 w 13529165"/>
              <a:gd name="connsiteY18390" fmla="*/ 1688214 h 6208152"/>
              <a:gd name="connsiteX18391" fmla="*/ 12187181 w 13529165"/>
              <a:gd name="connsiteY18391" fmla="*/ 1688194 h 6208152"/>
              <a:gd name="connsiteX18392" fmla="*/ 12205377 w 13529165"/>
              <a:gd name="connsiteY18392" fmla="*/ 1695416 h 6208152"/>
              <a:gd name="connsiteX18393" fmla="*/ 12320419 w 13529165"/>
              <a:gd name="connsiteY18393" fmla="*/ 1702446 h 6208152"/>
              <a:gd name="connsiteX18394" fmla="*/ 12348229 w 13529165"/>
              <a:gd name="connsiteY18394" fmla="*/ 1702344 h 6208152"/>
              <a:gd name="connsiteX18395" fmla="*/ 12439956 w 13529165"/>
              <a:gd name="connsiteY18395" fmla="*/ 1714918 h 6208152"/>
              <a:gd name="connsiteX18396" fmla="*/ 12435996 w 13529165"/>
              <a:gd name="connsiteY18396" fmla="*/ 1729402 h 6208152"/>
              <a:gd name="connsiteX18397" fmla="*/ 12410165 w 13529165"/>
              <a:gd name="connsiteY18397" fmla="*/ 1735816 h 6208152"/>
              <a:gd name="connsiteX18398" fmla="*/ 12410091 w 13529165"/>
              <a:gd name="connsiteY18398" fmla="*/ 1738048 h 6208152"/>
              <a:gd name="connsiteX18399" fmla="*/ 12399990 w 13529165"/>
              <a:gd name="connsiteY18399" fmla="*/ 1752666 h 6208152"/>
              <a:gd name="connsiteX18400" fmla="*/ 12385032 w 13529165"/>
              <a:gd name="connsiteY18400" fmla="*/ 1759500 h 6208152"/>
              <a:gd name="connsiteX18401" fmla="*/ 12391969 w 13529165"/>
              <a:gd name="connsiteY18401" fmla="*/ 1768453 h 6208152"/>
              <a:gd name="connsiteX18402" fmla="*/ 12366351 w 13529165"/>
              <a:gd name="connsiteY18402" fmla="*/ 1786383 h 6208152"/>
              <a:gd name="connsiteX18403" fmla="*/ 12354556 w 13529165"/>
              <a:gd name="connsiteY18403" fmla="*/ 1788014 h 6208152"/>
              <a:gd name="connsiteX18404" fmla="*/ 12340844 w 13529165"/>
              <a:gd name="connsiteY18404" fmla="*/ 1783032 h 6208152"/>
              <a:gd name="connsiteX18405" fmla="*/ 12334143 w 13529165"/>
              <a:gd name="connsiteY18405" fmla="*/ 1783921 h 6208152"/>
              <a:gd name="connsiteX18406" fmla="*/ 12315935 w 13529165"/>
              <a:gd name="connsiteY18406" fmla="*/ 1775837 h 6208152"/>
              <a:gd name="connsiteX18407" fmla="*/ 12318488 w 13529165"/>
              <a:gd name="connsiteY18407" fmla="*/ 1763059 h 6208152"/>
              <a:gd name="connsiteX18408" fmla="*/ 12341255 w 13529165"/>
              <a:gd name="connsiteY18408" fmla="*/ 1760175 h 6208152"/>
              <a:gd name="connsiteX18409" fmla="*/ 12344829 w 13529165"/>
              <a:gd name="connsiteY18409" fmla="*/ 1762052 h 6208152"/>
              <a:gd name="connsiteX18410" fmla="*/ 12366226 w 13529165"/>
              <a:gd name="connsiteY18410" fmla="*/ 1757449 h 6208152"/>
              <a:gd name="connsiteX18411" fmla="*/ 12373362 w 13529165"/>
              <a:gd name="connsiteY18411" fmla="*/ 1757536 h 6208152"/>
              <a:gd name="connsiteX18412" fmla="*/ 12366388 w 13529165"/>
              <a:gd name="connsiteY18412" fmla="*/ 1743511 h 6208152"/>
              <a:gd name="connsiteX18413" fmla="*/ 12367584 w 13529165"/>
              <a:gd name="connsiteY18413" fmla="*/ 1737360 h 6208152"/>
              <a:gd name="connsiteX18414" fmla="*/ 12353884 w 13529165"/>
              <a:gd name="connsiteY18414" fmla="*/ 1737425 h 6208152"/>
              <a:gd name="connsiteX18415" fmla="*/ 12277526 w 13529165"/>
              <a:gd name="connsiteY18415" fmla="*/ 1736001 h 6208152"/>
              <a:gd name="connsiteX18416" fmla="*/ 12175362 w 13529165"/>
              <a:gd name="connsiteY18416" fmla="*/ 1710477 h 6208152"/>
              <a:gd name="connsiteX18417" fmla="*/ 12177840 w 13529165"/>
              <a:gd name="connsiteY18417" fmla="*/ 1692334 h 6208152"/>
              <a:gd name="connsiteX18418" fmla="*/ 12187181 w 13529165"/>
              <a:gd name="connsiteY18418" fmla="*/ 1688194 h 6208152"/>
              <a:gd name="connsiteX18419" fmla="*/ 570006 w 13529165"/>
              <a:gd name="connsiteY18419" fmla="*/ 1644348 h 6208152"/>
              <a:gd name="connsiteX18420" fmla="*/ 570006 w 13529165"/>
              <a:gd name="connsiteY18420" fmla="*/ 1645846 h 6208152"/>
              <a:gd name="connsiteX18421" fmla="*/ 572175 w 13529165"/>
              <a:gd name="connsiteY18421" fmla="*/ 1645106 h 6208152"/>
              <a:gd name="connsiteX18422" fmla="*/ 570006 w 13529165"/>
              <a:gd name="connsiteY18422" fmla="*/ 1644348 h 6208152"/>
              <a:gd name="connsiteX18423" fmla="*/ 6124875 w 13529165"/>
              <a:gd name="connsiteY18423" fmla="*/ 1644307 h 6208152"/>
              <a:gd name="connsiteX18424" fmla="*/ 6124875 w 13529165"/>
              <a:gd name="connsiteY18424" fmla="*/ 1645807 h 6208152"/>
              <a:gd name="connsiteX18425" fmla="*/ 6127044 w 13529165"/>
              <a:gd name="connsiteY18425" fmla="*/ 1645065 h 6208152"/>
              <a:gd name="connsiteX18426" fmla="*/ 6124875 w 13529165"/>
              <a:gd name="connsiteY18426" fmla="*/ 1644307 h 6208152"/>
              <a:gd name="connsiteX18427" fmla="*/ 10594053 w 13529165"/>
              <a:gd name="connsiteY18427" fmla="*/ 1644287 h 6208152"/>
              <a:gd name="connsiteX18428" fmla="*/ 10594053 w 13529165"/>
              <a:gd name="connsiteY18428" fmla="*/ 1645787 h 6208152"/>
              <a:gd name="connsiteX18429" fmla="*/ 10596222 w 13529165"/>
              <a:gd name="connsiteY18429" fmla="*/ 1645044 h 6208152"/>
              <a:gd name="connsiteX18430" fmla="*/ 10594053 w 13529165"/>
              <a:gd name="connsiteY18430" fmla="*/ 1644287 h 6208152"/>
              <a:gd name="connsiteX18431" fmla="*/ 549892 w 13529165"/>
              <a:gd name="connsiteY18431" fmla="*/ 1643112 h 6208152"/>
              <a:gd name="connsiteX18432" fmla="*/ 549671 w 13529165"/>
              <a:gd name="connsiteY18432" fmla="*/ 1643314 h 6208152"/>
              <a:gd name="connsiteX18433" fmla="*/ 550091 w 13529165"/>
              <a:gd name="connsiteY18433" fmla="*/ 1643690 h 6208152"/>
              <a:gd name="connsiteX18434" fmla="*/ 549892 w 13529165"/>
              <a:gd name="connsiteY18434" fmla="*/ 1643112 h 6208152"/>
              <a:gd name="connsiteX18435" fmla="*/ 6104761 w 13529165"/>
              <a:gd name="connsiteY18435" fmla="*/ 1643071 h 6208152"/>
              <a:gd name="connsiteX18436" fmla="*/ 6104540 w 13529165"/>
              <a:gd name="connsiteY18436" fmla="*/ 1643274 h 6208152"/>
              <a:gd name="connsiteX18437" fmla="*/ 6104959 w 13529165"/>
              <a:gd name="connsiteY18437" fmla="*/ 1643651 h 6208152"/>
              <a:gd name="connsiteX18438" fmla="*/ 6104761 w 13529165"/>
              <a:gd name="connsiteY18438" fmla="*/ 1643071 h 6208152"/>
              <a:gd name="connsiteX18439" fmla="*/ 10573939 w 13529165"/>
              <a:gd name="connsiteY18439" fmla="*/ 1643050 h 6208152"/>
              <a:gd name="connsiteX18440" fmla="*/ 10573718 w 13529165"/>
              <a:gd name="connsiteY18440" fmla="*/ 1643252 h 6208152"/>
              <a:gd name="connsiteX18441" fmla="*/ 10574137 w 13529165"/>
              <a:gd name="connsiteY18441" fmla="*/ 1643629 h 6208152"/>
              <a:gd name="connsiteX18442" fmla="*/ 10573939 w 13529165"/>
              <a:gd name="connsiteY18442" fmla="*/ 1643050 h 6208152"/>
              <a:gd name="connsiteX18443" fmla="*/ 567549 w 13529165"/>
              <a:gd name="connsiteY18443" fmla="*/ 1625599 h 6208152"/>
              <a:gd name="connsiteX18444" fmla="*/ 578627 w 13529165"/>
              <a:gd name="connsiteY18444" fmla="*/ 1633932 h 6208152"/>
              <a:gd name="connsiteX18445" fmla="*/ 578627 w 13529165"/>
              <a:gd name="connsiteY18445" fmla="*/ 1656266 h 6208152"/>
              <a:gd name="connsiteX18446" fmla="*/ 567549 w 13529165"/>
              <a:gd name="connsiteY18446" fmla="*/ 1664608 h 6208152"/>
              <a:gd name="connsiteX18447" fmla="*/ 559067 w 13529165"/>
              <a:gd name="connsiteY18447" fmla="*/ 1660783 h 6208152"/>
              <a:gd name="connsiteX18448" fmla="*/ 556154 w 13529165"/>
              <a:gd name="connsiteY18448" fmla="*/ 1661107 h 6208152"/>
              <a:gd name="connsiteX18449" fmla="*/ 541697 w 13529165"/>
              <a:gd name="connsiteY18449" fmla="*/ 1650771 h 6208152"/>
              <a:gd name="connsiteX18450" fmla="*/ 547586 w 13529165"/>
              <a:gd name="connsiteY18450" fmla="*/ 1627565 h 6208152"/>
              <a:gd name="connsiteX18451" fmla="*/ 561999 w 13529165"/>
              <a:gd name="connsiteY18451" fmla="*/ 1626909 h 6208152"/>
              <a:gd name="connsiteX18452" fmla="*/ 567549 w 13529165"/>
              <a:gd name="connsiteY18452" fmla="*/ 1625599 h 6208152"/>
              <a:gd name="connsiteX18453" fmla="*/ 6122418 w 13529165"/>
              <a:gd name="connsiteY18453" fmla="*/ 1625559 h 6208152"/>
              <a:gd name="connsiteX18454" fmla="*/ 6133496 w 13529165"/>
              <a:gd name="connsiteY18454" fmla="*/ 1633891 h 6208152"/>
              <a:gd name="connsiteX18455" fmla="*/ 6133496 w 13529165"/>
              <a:gd name="connsiteY18455" fmla="*/ 1656231 h 6208152"/>
              <a:gd name="connsiteX18456" fmla="*/ 6122418 w 13529165"/>
              <a:gd name="connsiteY18456" fmla="*/ 1664570 h 6208152"/>
              <a:gd name="connsiteX18457" fmla="*/ 6113936 w 13529165"/>
              <a:gd name="connsiteY18457" fmla="*/ 1660745 h 6208152"/>
              <a:gd name="connsiteX18458" fmla="*/ 6111023 w 13529165"/>
              <a:gd name="connsiteY18458" fmla="*/ 1661072 h 6208152"/>
              <a:gd name="connsiteX18459" fmla="*/ 6096565 w 13529165"/>
              <a:gd name="connsiteY18459" fmla="*/ 1650732 h 6208152"/>
              <a:gd name="connsiteX18460" fmla="*/ 6102455 w 13529165"/>
              <a:gd name="connsiteY18460" fmla="*/ 1627525 h 6208152"/>
              <a:gd name="connsiteX18461" fmla="*/ 6116867 w 13529165"/>
              <a:gd name="connsiteY18461" fmla="*/ 1626868 h 6208152"/>
              <a:gd name="connsiteX18462" fmla="*/ 6122418 w 13529165"/>
              <a:gd name="connsiteY18462" fmla="*/ 1625559 h 6208152"/>
              <a:gd name="connsiteX18463" fmla="*/ 10591595 w 13529165"/>
              <a:gd name="connsiteY18463" fmla="*/ 1625538 h 6208152"/>
              <a:gd name="connsiteX18464" fmla="*/ 10602674 w 13529165"/>
              <a:gd name="connsiteY18464" fmla="*/ 1633869 h 6208152"/>
              <a:gd name="connsiteX18465" fmla="*/ 10602674 w 13529165"/>
              <a:gd name="connsiteY18465" fmla="*/ 1656213 h 6208152"/>
              <a:gd name="connsiteX18466" fmla="*/ 10591595 w 13529165"/>
              <a:gd name="connsiteY18466" fmla="*/ 1664552 h 6208152"/>
              <a:gd name="connsiteX18467" fmla="*/ 10583114 w 13529165"/>
              <a:gd name="connsiteY18467" fmla="*/ 1660728 h 6208152"/>
              <a:gd name="connsiteX18468" fmla="*/ 10580200 w 13529165"/>
              <a:gd name="connsiteY18468" fmla="*/ 1661053 h 6208152"/>
              <a:gd name="connsiteX18469" fmla="*/ 10565743 w 13529165"/>
              <a:gd name="connsiteY18469" fmla="*/ 1650713 h 6208152"/>
              <a:gd name="connsiteX18470" fmla="*/ 10571633 w 13529165"/>
              <a:gd name="connsiteY18470" fmla="*/ 1627504 h 6208152"/>
              <a:gd name="connsiteX18471" fmla="*/ 10586045 w 13529165"/>
              <a:gd name="connsiteY18471" fmla="*/ 1626847 h 6208152"/>
              <a:gd name="connsiteX18472" fmla="*/ 10591595 w 13529165"/>
              <a:gd name="connsiteY18472" fmla="*/ 1625538 h 6208152"/>
              <a:gd name="connsiteX18473" fmla="*/ 5444459 w 13529165"/>
              <a:gd name="connsiteY18473" fmla="*/ 1537622 h 6208152"/>
              <a:gd name="connsiteX18474" fmla="*/ 5465047 w 13529165"/>
              <a:gd name="connsiteY18474" fmla="*/ 1551654 h 6208152"/>
              <a:gd name="connsiteX18475" fmla="*/ 5463316 w 13529165"/>
              <a:gd name="connsiteY18475" fmla="*/ 1576003 h 6208152"/>
              <a:gd name="connsiteX18476" fmla="*/ 5439462 w 13529165"/>
              <a:gd name="connsiteY18476" fmla="*/ 1584508 h 6208152"/>
              <a:gd name="connsiteX18477" fmla="*/ 5420024 w 13529165"/>
              <a:gd name="connsiteY18477" fmla="*/ 1561449 h 6208152"/>
              <a:gd name="connsiteX18478" fmla="*/ 5444459 w 13529165"/>
              <a:gd name="connsiteY18478" fmla="*/ 1537622 h 6208152"/>
              <a:gd name="connsiteX18479" fmla="*/ 9913155 w 13529165"/>
              <a:gd name="connsiteY18479" fmla="*/ 1537582 h 6208152"/>
              <a:gd name="connsiteX18480" fmla="*/ 9933367 w 13529165"/>
              <a:gd name="connsiteY18480" fmla="*/ 1551616 h 6208152"/>
              <a:gd name="connsiteX18481" fmla="*/ 9931668 w 13529165"/>
              <a:gd name="connsiteY18481" fmla="*/ 1575961 h 6208152"/>
              <a:gd name="connsiteX18482" fmla="*/ 9908250 w 13529165"/>
              <a:gd name="connsiteY18482" fmla="*/ 1584469 h 6208152"/>
              <a:gd name="connsiteX18483" fmla="*/ 9889167 w 13529165"/>
              <a:gd name="connsiteY18483" fmla="*/ 1561410 h 6208152"/>
              <a:gd name="connsiteX18484" fmla="*/ 9913155 w 13529165"/>
              <a:gd name="connsiteY18484" fmla="*/ 1537582 h 6208152"/>
              <a:gd name="connsiteX18485" fmla="*/ 2353019 w 13529165"/>
              <a:gd name="connsiteY18485" fmla="*/ 1527144 h 6208152"/>
              <a:gd name="connsiteX18486" fmla="*/ 2378985 w 13529165"/>
              <a:gd name="connsiteY18486" fmla="*/ 1574479 h 6208152"/>
              <a:gd name="connsiteX18487" fmla="*/ 2384776 w 13529165"/>
              <a:gd name="connsiteY18487" fmla="*/ 1626149 h 6208152"/>
              <a:gd name="connsiteX18488" fmla="*/ 2368345 w 13529165"/>
              <a:gd name="connsiteY18488" fmla="*/ 1635107 h 6208152"/>
              <a:gd name="connsiteX18489" fmla="*/ 2367359 w 13529165"/>
              <a:gd name="connsiteY18489" fmla="*/ 1654105 h 6208152"/>
              <a:gd name="connsiteX18490" fmla="*/ 2360866 w 13529165"/>
              <a:gd name="connsiteY18490" fmla="*/ 1633004 h 6208152"/>
              <a:gd name="connsiteX18491" fmla="*/ 2351171 w 13529165"/>
              <a:gd name="connsiteY18491" fmla="*/ 1625601 h 6208152"/>
              <a:gd name="connsiteX18492" fmla="*/ 2339681 w 13529165"/>
              <a:gd name="connsiteY18492" fmla="*/ 1586346 h 6208152"/>
              <a:gd name="connsiteX18493" fmla="*/ 2351325 w 13529165"/>
              <a:gd name="connsiteY18493" fmla="*/ 1559865 h 6208152"/>
              <a:gd name="connsiteX18494" fmla="*/ 7907894 w 13529165"/>
              <a:gd name="connsiteY18494" fmla="*/ 1527106 h 6208152"/>
              <a:gd name="connsiteX18495" fmla="*/ 7933858 w 13529165"/>
              <a:gd name="connsiteY18495" fmla="*/ 1574442 h 6208152"/>
              <a:gd name="connsiteX18496" fmla="*/ 7939651 w 13529165"/>
              <a:gd name="connsiteY18496" fmla="*/ 1626110 h 6208152"/>
              <a:gd name="connsiteX18497" fmla="*/ 7923220 w 13529165"/>
              <a:gd name="connsiteY18497" fmla="*/ 1635069 h 6208152"/>
              <a:gd name="connsiteX18498" fmla="*/ 7922234 w 13529165"/>
              <a:gd name="connsiteY18498" fmla="*/ 1654068 h 6208152"/>
              <a:gd name="connsiteX18499" fmla="*/ 7915741 w 13529165"/>
              <a:gd name="connsiteY18499" fmla="*/ 1632964 h 6208152"/>
              <a:gd name="connsiteX18500" fmla="*/ 7906046 w 13529165"/>
              <a:gd name="connsiteY18500" fmla="*/ 1625563 h 6208152"/>
              <a:gd name="connsiteX18501" fmla="*/ 7894555 w 13529165"/>
              <a:gd name="connsiteY18501" fmla="*/ 1586309 h 6208152"/>
              <a:gd name="connsiteX18502" fmla="*/ 7906201 w 13529165"/>
              <a:gd name="connsiteY18502" fmla="*/ 1559828 h 6208152"/>
              <a:gd name="connsiteX18503" fmla="*/ 12377072 w 13529165"/>
              <a:gd name="connsiteY18503" fmla="*/ 1527085 h 6208152"/>
              <a:gd name="connsiteX18504" fmla="*/ 12403036 w 13529165"/>
              <a:gd name="connsiteY18504" fmla="*/ 1574419 h 6208152"/>
              <a:gd name="connsiteX18505" fmla="*/ 12408829 w 13529165"/>
              <a:gd name="connsiteY18505" fmla="*/ 1626086 h 6208152"/>
              <a:gd name="connsiteX18506" fmla="*/ 12392398 w 13529165"/>
              <a:gd name="connsiteY18506" fmla="*/ 1635045 h 6208152"/>
              <a:gd name="connsiteX18507" fmla="*/ 12391412 w 13529165"/>
              <a:gd name="connsiteY18507" fmla="*/ 1654049 h 6208152"/>
              <a:gd name="connsiteX18508" fmla="*/ 12384919 w 13529165"/>
              <a:gd name="connsiteY18508" fmla="*/ 1632941 h 6208152"/>
              <a:gd name="connsiteX18509" fmla="*/ 12375224 w 13529165"/>
              <a:gd name="connsiteY18509" fmla="*/ 1625541 h 6208152"/>
              <a:gd name="connsiteX18510" fmla="*/ 12363733 w 13529165"/>
              <a:gd name="connsiteY18510" fmla="*/ 1586287 h 6208152"/>
              <a:gd name="connsiteX18511" fmla="*/ 12375379 w 13529165"/>
              <a:gd name="connsiteY18511" fmla="*/ 1559807 h 6208152"/>
              <a:gd name="connsiteX18512" fmla="*/ 3023916 w 13529165"/>
              <a:gd name="connsiteY18512" fmla="*/ 1499116 h 6208152"/>
              <a:gd name="connsiteX18513" fmla="*/ 3036046 w 13529165"/>
              <a:gd name="connsiteY18513" fmla="*/ 1517804 h 6208152"/>
              <a:gd name="connsiteX18514" fmla="*/ 3042307 w 13529165"/>
              <a:gd name="connsiteY18514" fmla="*/ 1538505 h 6208152"/>
              <a:gd name="connsiteX18515" fmla="*/ 3045949 w 13529165"/>
              <a:gd name="connsiteY18515" fmla="*/ 1555445 h 6208152"/>
              <a:gd name="connsiteX18516" fmla="*/ 3030912 w 13529165"/>
              <a:gd name="connsiteY18516" fmla="*/ 1563039 h 6208152"/>
              <a:gd name="connsiteX18517" fmla="*/ 3018276 w 13529165"/>
              <a:gd name="connsiteY18517" fmla="*/ 1557935 h 6208152"/>
              <a:gd name="connsiteX18518" fmla="*/ 3012268 w 13529165"/>
              <a:gd name="connsiteY18518" fmla="*/ 1526469 h 6208152"/>
              <a:gd name="connsiteX18519" fmla="*/ 3023916 w 13529165"/>
              <a:gd name="connsiteY18519" fmla="*/ 1499116 h 6208152"/>
              <a:gd name="connsiteX18520" fmla="*/ 8578795 w 13529165"/>
              <a:gd name="connsiteY18520" fmla="*/ 1499079 h 6208152"/>
              <a:gd name="connsiteX18521" fmla="*/ 8590925 w 13529165"/>
              <a:gd name="connsiteY18521" fmla="*/ 1517765 h 6208152"/>
              <a:gd name="connsiteX18522" fmla="*/ 8597187 w 13529165"/>
              <a:gd name="connsiteY18522" fmla="*/ 1538465 h 6208152"/>
              <a:gd name="connsiteX18523" fmla="*/ 8600828 w 13529165"/>
              <a:gd name="connsiteY18523" fmla="*/ 1555407 h 6208152"/>
              <a:gd name="connsiteX18524" fmla="*/ 8585792 w 13529165"/>
              <a:gd name="connsiteY18524" fmla="*/ 1563000 h 6208152"/>
              <a:gd name="connsiteX18525" fmla="*/ 8573154 w 13529165"/>
              <a:gd name="connsiteY18525" fmla="*/ 1557895 h 6208152"/>
              <a:gd name="connsiteX18526" fmla="*/ 8567146 w 13529165"/>
              <a:gd name="connsiteY18526" fmla="*/ 1526432 h 6208152"/>
              <a:gd name="connsiteX18527" fmla="*/ 8578795 w 13529165"/>
              <a:gd name="connsiteY18527" fmla="*/ 1499079 h 6208152"/>
              <a:gd name="connsiteX18528" fmla="*/ 13047973 w 13529165"/>
              <a:gd name="connsiteY18528" fmla="*/ 1499060 h 6208152"/>
              <a:gd name="connsiteX18529" fmla="*/ 13060103 w 13529165"/>
              <a:gd name="connsiteY18529" fmla="*/ 1517745 h 6208152"/>
              <a:gd name="connsiteX18530" fmla="*/ 13066365 w 13529165"/>
              <a:gd name="connsiteY18530" fmla="*/ 1538445 h 6208152"/>
              <a:gd name="connsiteX18531" fmla="*/ 13070006 w 13529165"/>
              <a:gd name="connsiteY18531" fmla="*/ 1555386 h 6208152"/>
              <a:gd name="connsiteX18532" fmla="*/ 13054970 w 13529165"/>
              <a:gd name="connsiteY18532" fmla="*/ 1562980 h 6208152"/>
              <a:gd name="connsiteX18533" fmla="*/ 13042332 w 13529165"/>
              <a:gd name="connsiteY18533" fmla="*/ 1557876 h 6208152"/>
              <a:gd name="connsiteX18534" fmla="*/ 13036324 w 13529165"/>
              <a:gd name="connsiteY18534" fmla="*/ 1526411 h 6208152"/>
              <a:gd name="connsiteX18535" fmla="*/ 13047973 w 13529165"/>
              <a:gd name="connsiteY18535" fmla="*/ 1499060 h 6208152"/>
              <a:gd name="connsiteX18536" fmla="*/ 389384 w 13529165"/>
              <a:gd name="connsiteY18536" fmla="*/ 1486620 h 6208152"/>
              <a:gd name="connsiteX18537" fmla="*/ 389150 w 13529165"/>
              <a:gd name="connsiteY18537" fmla="*/ 1535115 h 6208152"/>
              <a:gd name="connsiteX18538" fmla="*/ 388741 w 13529165"/>
              <a:gd name="connsiteY18538" fmla="*/ 1548391 h 6208152"/>
              <a:gd name="connsiteX18539" fmla="*/ 386404 w 13529165"/>
              <a:gd name="connsiteY18539" fmla="*/ 1605110 h 6208152"/>
              <a:gd name="connsiteX18540" fmla="*/ 379392 w 13529165"/>
              <a:gd name="connsiteY18540" fmla="*/ 1622326 h 6208152"/>
              <a:gd name="connsiteX18541" fmla="*/ 380561 w 13529165"/>
              <a:gd name="connsiteY18541" fmla="*/ 1624294 h 6208152"/>
              <a:gd name="connsiteX18542" fmla="*/ 386813 w 13529165"/>
              <a:gd name="connsiteY18542" fmla="*/ 1657161 h 6208152"/>
              <a:gd name="connsiteX18543" fmla="*/ 389618 w 13529165"/>
              <a:gd name="connsiteY18543" fmla="*/ 1641406 h 6208152"/>
              <a:gd name="connsiteX18544" fmla="*/ 389150 w 13529165"/>
              <a:gd name="connsiteY18544" fmla="*/ 1607679 h 6208152"/>
              <a:gd name="connsiteX18545" fmla="*/ 392423 w 13529165"/>
              <a:gd name="connsiteY18545" fmla="*/ 1561589 h 6208152"/>
              <a:gd name="connsiteX18546" fmla="*/ 390202 w 13529165"/>
              <a:gd name="connsiteY18546" fmla="*/ 1527429 h 6208152"/>
              <a:gd name="connsiteX18547" fmla="*/ 395227 w 13529165"/>
              <a:gd name="connsiteY18547" fmla="*/ 1494347 h 6208152"/>
              <a:gd name="connsiteX18548" fmla="*/ 389384 w 13529165"/>
              <a:gd name="connsiteY18548" fmla="*/ 1486620 h 6208152"/>
              <a:gd name="connsiteX18549" fmla="*/ 5944251 w 13529165"/>
              <a:gd name="connsiteY18549" fmla="*/ 1486581 h 6208152"/>
              <a:gd name="connsiteX18550" fmla="*/ 5944017 w 13529165"/>
              <a:gd name="connsiteY18550" fmla="*/ 1535075 h 6208152"/>
              <a:gd name="connsiteX18551" fmla="*/ 5943608 w 13529165"/>
              <a:gd name="connsiteY18551" fmla="*/ 1548353 h 6208152"/>
              <a:gd name="connsiteX18552" fmla="*/ 5941271 w 13529165"/>
              <a:gd name="connsiteY18552" fmla="*/ 1605071 h 6208152"/>
              <a:gd name="connsiteX18553" fmla="*/ 5934259 w 13529165"/>
              <a:gd name="connsiteY18553" fmla="*/ 1622285 h 6208152"/>
              <a:gd name="connsiteX18554" fmla="*/ 5935428 w 13529165"/>
              <a:gd name="connsiteY18554" fmla="*/ 1624254 h 6208152"/>
              <a:gd name="connsiteX18555" fmla="*/ 5941680 w 13529165"/>
              <a:gd name="connsiteY18555" fmla="*/ 1657126 h 6208152"/>
              <a:gd name="connsiteX18556" fmla="*/ 5944485 w 13529165"/>
              <a:gd name="connsiteY18556" fmla="*/ 1641365 h 6208152"/>
              <a:gd name="connsiteX18557" fmla="*/ 5944017 w 13529165"/>
              <a:gd name="connsiteY18557" fmla="*/ 1607640 h 6208152"/>
              <a:gd name="connsiteX18558" fmla="*/ 5947290 w 13529165"/>
              <a:gd name="connsiteY18558" fmla="*/ 1561549 h 6208152"/>
              <a:gd name="connsiteX18559" fmla="*/ 5945069 w 13529165"/>
              <a:gd name="connsiteY18559" fmla="*/ 1527389 h 6208152"/>
              <a:gd name="connsiteX18560" fmla="*/ 5950094 w 13529165"/>
              <a:gd name="connsiteY18560" fmla="*/ 1494308 h 6208152"/>
              <a:gd name="connsiteX18561" fmla="*/ 5944251 w 13529165"/>
              <a:gd name="connsiteY18561" fmla="*/ 1486581 h 6208152"/>
              <a:gd name="connsiteX18562" fmla="*/ 10413429 w 13529165"/>
              <a:gd name="connsiteY18562" fmla="*/ 1486561 h 6208152"/>
              <a:gd name="connsiteX18563" fmla="*/ 10413195 w 13529165"/>
              <a:gd name="connsiteY18563" fmla="*/ 1535055 h 6208152"/>
              <a:gd name="connsiteX18564" fmla="*/ 10412786 w 13529165"/>
              <a:gd name="connsiteY18564" fmla="*/ 1548332 h 6208152"/>
              <a:gd name="connsiteX18565" fmla="*/ 10410449 w 13529165"/>
              <a:gd name="connsiteY18565" fmla="*/ 1605050 h 6208152"/>
              <a:gd name="connsiteX18566" fmla="*/ 10403437 w 13529165"/>
              <a:gd name="connsiteY18566" fmla="*/ 1622264 h 6208152"/>
              <a:gd name="connsiteX18567" fmla="*/ 10404606 w 13529165"/>
              <a:gd name="connsiteY18567" fmla="*/ 1624233 h 6208152"/>
              <a:gd name="connsiteX18568" fmla="*/ 10410858 w 13529165"/>
              <a:gd name="connsiteY18568" fmla="*/ 1657107 h 6208152"/>
              <a:gd name="connsiteX18569" fmla="*/ 10413663 w 13529165"/>
              <a:gd name="connsiteY18569" fmla="*/ 1641343 h 6208152"/>
              <a:gd name="connsiteX18570" fmla="*/ 10413195 w 13529165"/>
              <a:gd name="connsiteY18570" fmla="*/ 1607619 h 6208152"/>
              <a:gd name="connsiteX18571" fmla="*/ 10416467 w 13529165"/>
              <a:gd name="connsiteY18571" fmla="*/ 1561528 h 6208152"/>
              <a:gd name="connsiteX18572" fmla="*/ 10414247 w 13529165"/>
              <a:gd name="connsiteY18572" fmla="*/ 1527369 h 6208152"/>
              <a:gd name="connsiteX18573" fmla="*/ 10419272 w 13529165"/>
              <a:gd name="connsiteY18573" fmla="*/ 1494288 h 6208152"/>
              <a:gd name="connsiteX18574" fmla="*/ 10413429 w 13529165"/>
              <a:gd name="connsiteY18574" fmla="*/ 1486561 h 6208152"/>
              <a:gd name="connsiteX18575" fmla="*/ 427657 w 13529165"/>
              <a:gd name="connsiteY18575" fmla="*/ 1478108 h 6208152"/>
              <a:gd name="connsiteX18576" fmla="*/ 427657 w 13529165"/>
              <a:gd name="connsiteY18576" fmla="*/ 1478232 h 6208152"/>
              <a:gd name="connsiteX18577" fmla="*/ 427773 w 13529165"/>
              <a:gd name="connsiteY18577" fmla="*/ 1478211 h 6208152"/>
              <a:gd name="connsiteX18578" fmla="*/ 427715 w 13529165"/>
              <a:gd name="connsiteY18578" fmla="*/ 1478129 h 6208152"/>
              <a:gd name="connsiteX18579" fmla="*/ 427657 w 13529165"/>
              <a:gd name="connsiteY18579" fmla="*/ 1478108 h 6208152"/>
              <a:gd name="connsiteX18580" fmla="*/ 5982524 w 13529165"/>
              <a:gd name="connsiteY18580" fmla="*/ 1478068 h 6208152"/>
              <a:gd name="connsiteX18581" fmla="*/ 5982524 w 13529165"/>
              <a:gd name="connsiteY18581" fmla="*/ 1478192 h 6208152"/>
              <a:gd name="connsiteX18582" fmla="*/ 5982641 w 13529165"/>
              <a:gd name="connsiteY18582" fmla="*/ 1478171 h 6208152"/>
              <a:gd name="connsiteX18583" fmla="*/ 5982582 w 13529165"/>
              <a:gd name="connsiteY18583" fmla="*/ 1478088 h 6208152"/>
              <a:gd name="connsiteX18584" fmla="*/ 5982524 w 13529165"/>
              <a:gd name="connsiteY18584" fmla="*/ 1478068 h 6208152"/>
              <a:gd name="connsiteX18585" fmla="*/ 10451702 w 13529165"/>
              <a:gd name="connsiteY18585" fmla="*/ 1478047 h 6208152"/>
              <a:gd name="connsiteX18586" fmla="*/ 10451702 w 13529165"/>
              <a:gd name="connsiteY18586" fmla="*/ 1478172 h 6208152"/>
              <a:gd name="connsiteX18587" fmla="*/ 10451819 w 13529165"/>
              <a:gd name="connsiteY18587" fmla="*/ 1478150 h 6208152"/>
              <a:gd name="connsiteX18588" fmla="*/ 10451760 w 13529165"/>
              <a:gd name="connsiteY18588" fmla="*/ 1478067 h 6208152"/>
              <a:gd name="connsiteX18589" fmla="*/ 10451702 w 13529165"/>
              <a:gd name="connsiteY18589" fmla="*/ 1478047 h 6208152"/>
              <a:gd name="connsiteX18590" fmla="*/ 420294 w 13529165"/>
              <a:gd name="connsiteY18590" fmla="*/ 1476077 h 6208152"/>
              <a:gd name="connsiteX18591" fmla="*/ 419359 w 13529165"/>
              <a:gd name="connsiteY18591" fmla="*/ 1476306 h 6208152"/>
              <a:gd name="connsiteX18592" fmla="*/ 420002 w 13529165"/>
              <a:gd name="connsiteY18592" fmla="*/ 1476699 h 6208152"/>
              <a:gd name="connsiteX18593" fmla="*/ 420294 w 13529165"/>
              <a:gd name="connsiteY18593" fmla="*/ 1476077 h 6208152"/>
              <a:gd name="connsiteX18594" fmla="*/ 5975162 w 13529165"/>
              <a:gd name="connsiteY18594" fmla="*/ 1476038 h 6208152"/>
              <a:gd name="connsiteX18595" fmla="*/ 5974227 w 13529165"/>
              <a:gd name="connsiteY18595" fmla="*/ 1476266 h 6208152"/>
              <a:gd name="connsiteX18596" fmla="*/ 5974869 w 13529165"/>
              <a:gd name="connsiteY18596" fmla="*/ 1476659 h 6208152"/>
              <a:gd name="connsiteX18597" fmla="*/ 5975162 w 13529165"/>
              <a:gd name="connsiteY18597" fmla="*/ 1476038 h 6208152"/>
              <a:gd name="connsiteX18598" fmla="*/ 10444339 w 13529165"/>
              <a:gd name="connsiteY18598" fmla="*/ 1476017 h 6208152"/>
              <a:gd name="connsiteX18599" fmla="*/ 10443404 w 13529165"/>
              <a:gd name="connsiteY18599" fmla="*/ 1476245 h 6208152"/>
              <a:gd name="connsiteX18600" fmla="*/ 10444047 w 13529165"/>
              <a:gd name="connsiteY18600" fmla="*/ 1476639 h 6208152"/>
              <a:gd name="connsiteX18601" fmla="*/ 10444339 w 13529165"/>
              <a:gd name="connsiteY18601" fmla="*/ 1476017 h 6208152"/>
              <a:gd name="connsiteX18602" fmla="*/ 416905 w 13529165"/>
              <a:gd name="connsiteY18602" fmla="*/ 1456624 h 6208152"/>
              <a:gd name="connsiteX18603" fmla="*/ 418541 w 13529165"/>
              <a:gd name="connsiteY18603" fmla="*/ 1458987 h 6208152"/>
              <a:gd name="connsiteX18604" fmla="*/ 418892 w 13529165"/>
              <a:gd name="connsiteY18604" fmla="*/ 1459587 h 6208152"/>
              <a:gd name="connsiteX18605" fmla="*/ 423975 w 13529165"/>
              <a:gd name="connsiteY18605" fmla="*/ 1457597 h 6208152"/>
              <a:gd name="connsiteX18606" fmla="*/ 416905 w 13529165"/>
              <a:gd name="connsiteY18606" fmla="*/ 1456624 h 6208152"/>
              <a:gd name="connsiteX18607" fmla="*/ 5971773 w 13529165"/>
              <a:gd name="connsiteY18607" fmla="*/ 1456586 h 6208152"/>
              <a:gd name="connsiteX18608" fmla="*/ 5973409 w 13529165"/>
              <a:gd name="connsiteY18608" fmla="*/ 1458947 h 6208152"/>
              <a:gd name="connsiteX18609" fmla="*/ 5973759 w 13529165"/>
              <a:gd name="connsiteY18609" fmla="*/ 1459548 h 6208152"/>
              <a:gd name="connsiteX18610" fmla="*/ 5978843 w 13529165"/>
              <a:gd name="connsiteY18610" fmla="*/ 1457560 h 6208152"/>
              <a:gd name="connsiteX18611" fmla="*/ 5971773 w 13529165"/>
              <a:gd name="connsiteY18611" fmla="*/ 1456586 h 6208152"/>
              <a:gd name="connsiteX18612" fmla="*/ 10440950 w 13529165"/>
              <a:gd name="connsiteY18612" fmla="*/ 1456566 h 6208152"/>
              <a:gd name="connsiteX18613" fmla="*/ 10442586 w 13529165"/>
              <a:gd name="connsiteY18613" fmla="*/ 1458927 h 6208152"/>
              <a:gd name="connsiteX18614" fmla="*/ 10442937 w 13529165"/>
              <a:gd name="connsiteY18614" fmla="*/ 1459529 h 6208152"/>
              <a:gd name="connsiteX18615" fmla="*/ 10448021 w 13529165"/>
              <a:gd name="connsiteY18615" fmla="*/ 1457540 h 6208152"/>
              <a:gd name="connsiteX18616" fmla="*/ 10440950 w 13529165"/>
              <a:gd name="connsiteY18616" fmla="*/ 1456566 h 6208152"/>
              <a:gd name="connsiteX18617" fmla="*/ 859813 w 13529165"/>
              <a:gd name="connsiteY18617" fmla="*/ 1451819 h 6208152"/>
              <a:gd name="connsiteX18618" fmla="*/ 797993 w 13529165"/>
              <a:gd name="connsiteY18618" fmla="*/ 1457640 h 6208152"/>
              <a:gd name="connsiteX18619" fmla="*/ 740380 w 13529165"/>
              <a:gd name="connsiteY18619" fmla="*/ 1463979 h 6208152"/>
              <a:gd name="connsiteX18620" fmla="*/ 720922 w 13529165"/>
              <a:gd name="connsiteY18620" fmla="*/ 1470651 h 6208152"/>
              <a:gd name="connsiteX18621" fmla="*/ 693342 w 13529165"/>
              <a:gd name="connsiteY18621" fmla="*/ 1466028 h 6208152"/>
              <a:gd name="connsiteX18622" fmla="*/ 670788 w 13529165"/>
              <a:gd name="connsiteY18622" fmla="*/ 1462114 h 6208152"/>
              <a:gd name="connsiteX18623" fmla="*/ 665354 w 13529165"/>
              <a:gd name="connsiteY18623" fmla="*/ 1463400 h 6208152"/>
              <a:gd name="connsiteX18624" fmla="*/ 651798 w 13529165"/>
              <a:gd name="connsiteY18624" fmla="*/ 1469781 h 6208152"/>
              <a:gd name="connsiteX18625" fmla="*/ 639352 w 13529165"/>
              <a:gd name="connsiteY18625" fmla="*/ 1461412 h 6208152"/>
              <a:gd name="connsiteX18626" fmla="*/ 575838 w 13529165"/>
              <a:gd name="connsiteY18626" fmla="*/ 1458654 h 6208152"/>
              <a:gd name="connsiteX18627" fmla="*/ 526580 w 13529165"/>
              <a:gd name="connsiteY18627" fmla="*/ 1459027 h 6208152"/>
              <a:gd name="connsiteX18628" fmla="*/ 491639 w 13529165"/>
              <a:gd name="connsiteY18628" fmla="*/ 1459256 h 6208152"/>
              <a:gd name="connsiteX18629" fmla="*/ 428883 w 13529165"/>
              <a:gd name="connsiteY18629" fmla="*/ 1458012 h 6208152"/>
              <a:gd name="connsiteX18630" fmla="*/ 438291 w 13529165"/>
              <a:gd name="connsiteY18630" fmla="*/ 1477092 h 6208152"/>
              <a:gd name="connsiteX18631" fmla="*/ 422164 w 13529165"/>
              <a:gd name="connsiteY18631" fmla="*/ 1496687 h 6208152"/>
              <a:gd name="connsiteX18632" fmla="*/ 419126 w 13529165"/>
              <a:gd name="connsiteY18632" fmla="*/ 1496355 h 6208152"/>
              <a:gd name="connsiteX18633" fmla="*/ 420820 w 13529165"/>
              <a:gd name="connsiteY18633" fmla="*/ 1524633 h 6208152"/>
              <a:gd name="connsiteX18634" fmla="*/ 415094 w 13529165"/>
              <a:gd name="connsiteY18634" fmla="*/ 1562955 h 6208152"/>
              <a:gd name="connsiteX18635" fmla="*/ 422339 w 13529165"/>
              <a:gd name="connsiteY18635" fmla="*/ 1628064 h 6208152"/>
              <a:gd name="connsiteX18636" fmla="*/ 436830 w 13529165"/>
              <a:gd name="connsiteY18636" fmla="*/ 1633803 h 6208152"/>
              <a:gd name="connsiteX18637" fmla="*/ 427949 w 13529165"/>
              <a:gd name="connsiteY18637" fmla="*/ 1655463 h 6208152"/>
              <a:gd name="connsiteX18638" fmla="*/ 421638 w 13529165"/>
              <a:gd name="connsiteY18638" fmla="*/ 1688406 h 6208152"/>
              <a:gd name="connsiteX18639" fmla="*/ 419944 w 13529165"/>
              <a:gd name="connsiteY18639" fmla="*/ 1716871 h 6208152"/>
              <a:gd name="connsiteX18640" fmla="*/ 426137 w 13529165"/>
              <a:gd name="connsiteY18640" fmla="*/ 1715857 h 6208152"/>
              <a:gd name="connsiteX18641" fmla="*/ 443725 w 13529165"/>
              <a:gd name="connsiteY18641" fmla="*/ 1719066 h 6208152"/>
              <a:gd name="connsiteX18642" fmla="*/ 677040 w 13529165"/>
              <a:gd name="connsiteY18642" fmla="*/ 1722237 h 6208152"/>
              <a:gd name="connsiteX18643" fmla="*/ 1166810 w 13529165"/>
              <a:gd name="connsiteY18643" fmla="*/ 1715463 h 6208152"/>
              <a:gd name="connsiteX18644" fmla="*/ 1221618 w 13529165"/>
              <a:gd name="connsiteY18644" fmla="*/ 1700130 h 6208152"/>
              <a:gd name="connsiteX18645" fmla="*/ 1233362 w 13529165"/>
              <a:gd name="connsiteY18645" fmla="*/ 1653351 h 6208152"/>
              <a:gd name="connsiteX18646" fmla="*/ 1236693 w 13529165"/>
              <a:gd name="connsiteY18646" fmla="*/ 1566208 h 6208152"/>
              <a:gd name="connsiteX18647" fmla="*/ 1234589 w 13529165"/>
              <a:gd name="connsiteY18647" fmla="*/ 1507563 h 6208152"/>
              <a:gd name="connsiteX18648" fmla="*/ 1231668 w 13529165"/>
              <a:gd name="connsiteY18648" fmla="*/ 1475953 h 6208152"/>
              <a:gd name="connsiteX18649" fmla="*/ 1207536 w 13529165"/>
              <a:gd name="connsiteY18649" fmla="*/ 1466961 h 6208152"/>
              <a:gd name="connsiteX18650" fmla="*/ 1133153 w 13529165"/>
              <a:gd name="connsiteY18650" fmla="*/ 1458385 h 6208152"/>
              <a:gd name="connsiteX18651" fmla="*/ 907901 w 13529165"/>
              <a:gd name="connsiteY18651" fmla="*/ 1457412 h 6208152"/>
              <a:gd name="connsiteX18652" fmla="*/ 859813 w 13529165"/>
              <a:gd name="connsiteY18652" fmla="*/ 1451819 h 6208152"/>
              <a:gd name="connsiteX18653" fmla="*/ 6414685 w 13529165"/>
              <a:gd name="connsiteY18653" fmla="*/ 1451780 h 6208152"/>
              <a:gd name="connsiteX18654" fmla="*/ 6352864 w 13529165"/>
              <a:gd name="connsiteY18654" fmla="*/ 1457600 h 6208152"/>
              <a:gd name="connsiteX18655" fmla="*/ 6295250 w 13529165"/>
              <a:gd name="connsiteY18655" fmla="*/ 1463940 h 6208152"/>
              <a:gd name="connsiteX18656" fmla="*/ 6275793 w 13529165"/>
              <a:gd name="connsiteY18656" fmla="*/ 1470611 h 6208152"/>
              <a:gd name="connsiteX18657" fmla="*/ 6248213 w 13529165"/>
              <a:gd name="connsiteY18657" fmla="*/ 1465991 h 6208152"/>
              <a:gd name="connsiteX18658" fmla="*/ 6225658 w 13529165"/>
              <a:gd name="connsiteY18658" fmla="*/ 1462075 h 6208152"/>
              <a:gd name="connsiteX18659" fmla="*/ 6220224 w 13529165"/>
              <a:gd name="connsiteY18659" fmla="*/ 1463360 h 6208152"/>
              <a:gd name="connsiteX18660" fmla="*/ 6206668 w 13529165"/>
              <a:gd name="connsiteY18660" fmla="*/ 1469740 h 6208152"/>
              <a:gd name="connsiteX18661" fmla="*/ 6194222 w 13529165"/>
              <a:gd name="connsiteY18661" fmla="*/ 1461372 h 6208152"/>
              <a:gd name="connsiteX18662" fmla="*/ 6130707 w 13529165"/>
              <a:gd name="connsiteY18662" fmla="*/ 1458616 h 6208152"/>
              <a:gd name="connsiteX18663" fmla="*/ 6081449 w 13529165"/>
              <a:gd name="connsiteY18663" fmla="*/ 1458989 h 6208152"/>
              <a:gd name="connsiteX18664" fmla="*/ 6046507 w 13529165"/>
              <a:gd name="connsiteY18664" fmla="*/ 1459216 h 6208152"/>
              <a:gd name="connsiteX18665" fmla="*/ 5983751 w 13529165"/>
              <a:gd name="connsiteY18665" fmla="*/ 1457974 h 6208152"/>
              <a:gd name="connsiteX18666" fmla="*/ 5993159 w 13529165"/>
              <a:gd name="connsiteY18666" fmla="*/ 1477052 h 6208152"/>
              <a:gd name="connsiteX18667" fmla="*/ 5977031 w 13529165"/>
              <a:gd name="connsiteY18667" fmla="*/ 1496648 h 6208152"/>
              <a:gd name="connsiteX18668" fmla="*/ 5973993 w 13529165"/>
              <a:gd name="connsiteY18668" fmla="*/ 1496317 h 6208152"/>
              <a:gd name="connsiteX18669" fmla="*/ 5975687 w 13529165"/>
              <a:gd name="connsiteY18669" fmla="*/ 1524594 h 6208152"/>
              <a:gd name="connsiteX18670" fmla="*/ 5969961 w 13529165"/>
              <a:gd name="connsiteY18670" fmla="*/ 1562916 h 6208152"/>
              <a:gd name="connsiteX18671" fmla="*/ 5977207 w 13529165"/>
              <a:gd name="connsiteY18671" fmla="*/ 1628024 h 6208152"/>
              <a:gd name="connsiteX18672" fmla="*/ 5991698 w 13529165"/>
              <a:gd name="connsiteY18672" fmla="*/ 1633762 h 6208152"/>
              <a:gd name="connsiteX18673" fmla="*/ 5982816 w 13529165"/>
              <a:gd name="connsiteY18673" fmla="*/ 1655426 h 6208152"/>
              <a:gd name="connsiteX18674" fmla="*/ 5976506 w 13529165"/>
              <a:gd name="connsiteY18674" fmla="*/ 1688366 h 6208152"/>
              <a:gd name="connsiteX18675" fmla="*/ 5974811 w 13529165"/>
              <a:gd name="connsiteY18675" fmla="*/ 1716830 h 6208152"/>
              <a:gd name="connsiteX18676" fmla="*/ 5981005 w 13529165"/>
              <a:gd name="connsiteY18676" fmla="*/ 1715815 h 6208152"/>
              <a:gd name="connsiteX18677" fmla="*/ 5998593 w 13529165"/>
              <a:gd name="connsiteY18677" fmla="*/ 1719026 h 6208152"/>
              <a:gd name="connsiteX18678" fmla="*/ 6231910 w 13529165"/>
              <a:gd name="connsiteY18678" fmla="*/ 1722195 h 6208152"/>
              <a:gd name="connsiteX18679" fmla="*/ 6721685 w 13529165"/>
              <a:gd name="connsiteY18679" fmla="*/ 1715422 h 6208152"/>
              <a:gd name="connsiteX18680" fmla="*/ 6776494 w 13529165"/>
              <a:gd name="connsiteY18680" fmla="*/ 1700090 h 6208152"/>
              <a:gd name="connsiteX18681" fmla="*/ 6788239 w 13529165"/>
              <a:gd name="connsiteY18681" fmla="*/ 1653314 h 6208152"/>
              <a:gd name="connsiteX18682" fmla="*/ 6791569 w 13529165"/>
              <a:gd name="connsiteY18682" fmla="*/ 1566168 h 6208152"/>
              <a:gd name="connsiteX18683" fmla="*/ 6789466 w 13529165"/>
              <a:gd name="connsiteY18683" fmla="*/ 1507524 h 6208152"/>
              <a:gd name="connsiteX18684" fmla="*/ 6786544 w 13529165"/>
              <a:gd name="connsiteY18684" fmla="*/ 1475913 h 6208152"/>
              <a:gd name="connsiteX18685" fmla="*/ 6762412 w 13529165"/>
              <a:gd name="connsiteY18685" fmla="*/ 1466923 h 6208152"/>
              <a:gd name="connsiteX18686" fmla="*/ 6688028 w 13529165"/>
              <a:gd name="connsiteY18686" fmla="*/ 1458346 h 6208152"/>
              <a:gd name="connsiteX18687" fmla="*/ 6462774 w 13529165"/>
              <a:gd name="connsiteY18687" fmla="*/ 1457373 h 6208152"/>
              <a:gd name="connsiteX18688" fmla="*/ 6414685 w 13529165"/>
              <a:gd name="connsiteY18688" fmla="*/ 1451780 h 6208152"/>
              <a:gd name="connsiteX18689" fmla="*/ 10883863 w 13529165"/>
              <a:gd name="connsiteY18689" fmla="*/ 1451760 h 6208152"/>
              <a:gd name="connsiteX18690" fmla="*/ 10822042 w 13529165"/>
              <a:gd name="connsiteY18690" fmla="*/ 1457581 h 6208152"/>
              <a:gd name="connsiteX18691" fmla="*/ 10764428 w 13529165"/>
              <a:gd name="connsiteY18691" fmla="*/ 1463920 h 6208152"/>
              <a:gd name="connsiteX18692" fmla="*/ 10744970 w 13529165"/>
              <a:gd name="connsiteY18692" fmla="*/ 1470591 h 6208152"/>
              <a:gd name="connsiteX18693" fmla="*/ 10717391 w 13529165"/>
              <a:gd name="connsiteY18693" fmla="*/ 1465971 h 6208152"/>
              <a:gd name="connsiteX18694" fmla="*/ 10694836 w 13529165"/>
              <a:gd name="connsiteY18694" fmla="*/ 1462055 h 6208152"/>
              <a:gd name="connsiteX18695" fmla="*/ 10689402 w 13529165"/>
              <a:gd name="connsiteY18695" fmla="*/ 1463340 h 6208152"/>
              <a:gd name="connsiteX18696" fmla="*/ 10675846 w 13529165"/>
              <a:gd name="connsiteY18696" fmla="*/ 1469720 h 6208152"/>
              <a:gd name="connsiteX18697" fmla="*/ 10663400 w 13529165"/>
              <a:gd name="connsiteY18697" fmla="*/ 1461351 h 6208152"/>
              <a:gd name="connsiteX18698" fmla="*/ 10599884 w 13529165"/>
              <a:gd name="connsiteY18698" fmla="*/ 1458596 h 6208152"/>
              <a:gd name="connsiteX18699" fmla="*/ 10550627 w 13529165"/>
              <a:gd name="connsiteY18699" fmla="*/ 1458969 h 6208152"/>
              <a:gd name="connsiteX18700" fmla="*/ 10515684 w 13529165"/>
              <a:gd name="connsiteY18700" fmla="*/ 1459196 h 6208152"/>
              <a:gd name="connsiteX18701" fmla="*/ 10452929 w 13529165"/>
              <a:gd name="connsiteY18701" fmla="*/ 1457953 h 6208152"/>
              <a:gd name="connsiteX18702" fmla="*/ 10462336 w 13529165"/>
              <a:gd name="connsiteY18702" fmla="*/ 1477032 h 6208152"/>
              <a:gd name="connsiteX18703" fmla="*/ 10446209 w 13529165"/>
              <a:gd name="connsiteY18703" fmla="*/ 1496628 h 6208152"/>
              <a:gd name="connsiteX18704" fmla="*/ 10443171 w 13529165"/>
              <a:gd name="connsiteY18704" fmla="*/ 1496296 h 6208152"/>
              <a:gd name="connsiteX18705" fmla="*/ 10444865 w 13529165"/>
              <a:gd name="connsiteY18705" fmla="*/ 1524573 h 6208152"/>
              <a:gd name="connsiteX18706" fmla="*/ 10439139 w 13529165"/>
              <a:gd name="connsiteY18706" fmla="*/ 1562896 h 6208152"/>
              <a:gd name="connsiteX18707" fmla="*/ 10446384 w 13529165"/>
              <a:gd name="connsiteY18707" fmla="*/ 1628002 h 6208152"/>
              <a:gd name="connsiteX18708" fmla="*/ 10460876 w 13529165"/>
              <a:gd name="connsiteY18708" fmla="*/ 1633740 h 6208152"/>
              <a:gd name="connsiteX18709" fmla="*/ 10451994 w 13529165"/>
              <a:gd name="connsiteY18709" fmla="*/ 1655409 h 6208152"/>
              <a:gd name="connsiteX18710" fmla="*/ 10445683 w 13529165"/>
              <a:gd name="connsiteY18710" fmla="*/ 1688345 h 6208152"/>
              <a:gd name="connsiteX18711" fmla="*/ 10443989 w 13529165"/>
              <a:gd name="connsiteY18711" fmla="*/ 1716808 h 6208152"/>
              <a:gd name="connsiteX18712" fmla="*/ 10450183 w 13529165"/>
              <a:gd name="connsiteY18712" fmla="*/ 1715793 h 6208152"/>
              <a:gd name="connsiteX18713" fmla="*/ 10467770 w 13529165"/>
              <a:gd name="connsiteY18713" fmla="*/ 1719003 h 6208152"/>
              <a:gd name="connsiteX18714" fmla="*/ 10701088 w 13529165"/>
              <a:gd name="connsiteY18714" fmla="*/ 1722173 h 6208152"/>
              <a:gd name="connsiteX18715" fmla="*/ 11190863 w 13529165"/>
              <a:gd name="connsiteY18715" fmla="*/ 1715399 h 6208152"/>
              <a:gd name="connsiteX18716" fmla="*/ 11245672 w 13529165"/>
              <a:gd name="connsiteY18716" fmla="*/ 1700071 h 6208152"/>
              <a:gd name="connsiteX18717" fmla="*/ 11257416 w 13529165"/>
              <a:gd name="connsiteY18717" fmla="*/ 1653295 h 6208152"/>
              <a:gd name="connsiteX18718" fmla="*/ 11260747 w 13529165"/>
              <a:gd name="connsiteY18718" fmla="*/ 1566148 h 6208152"/>
              <a:gd name="connsiteX18719" fmla="*/ 11258643 w 13529165"/>
              <a:gd name="connsiteY18719" fmla="*/ 1507504 h 6208152"/>
              <a:gd name="connsiteX18720" fmla="*/ 11255722 w 13529165"/>
              <a:gd name="connsiteY18720" fmla="*/ 1475893 h 6208152"/>
              <a:gd name="connsiteX18721" fmla="*/ 11231590 w 13529165"/>
              <a:gd name="connsiteY18721" fmla="*/ 1466903 h 6208152"/>
              <a:gd name="connsiteX18722" fmla="*/ 11157206 w 13529165"/>
              <a:gd name="connsiteY18722" fmla="*/ 1458327 h 6208152"/>
              <a:gd name="connsiteX18723" fmla="*/ 10931952 w 13529165"/>
              <a:gd name="connsiteY18723" fmla="*/ 1457353 h 6208152"/>
              <a:gd name="connsiteX18724" fmla="*/ 10883863 w 13529165"/>
              <a:gd name="connsiteY18724" fmla="*/ 1451760 h 6208152"/>
              <a:gd name="connsiteX18725" fmla="*/ 8016407 w 13529165"/>
              <a:gd name="connsiteY18725" fmla="*/ 1450331 h 6208152"/>
              <a:gd name="connsiteX18726" fmla="*/ 8015746 w 13529165"/>
              <a:gd name="connsiteY18726" fmla="*/ 1450903 h 6208152"/>
              <a:gd name="connsiteX18727" fmla="*/ 8014809 w 13529165"/>
              <a:gd name="connsiteY18727" fmla="*/ 1451292 h 6208152"/>
              <a:gd name="connsiteX18728" fmla="*/ 8014740 w 13529165"/>
              <a:gd name="connsiteY18728" fmla="*/ 1451711 h 6208152"/>
              <a:gd name="connsiteX18729" fmla="*/ 8015988 w 13529165"/>
              <a:gd name="connsiteY18729" fmla="*/ 1452291 h 6208152"/>
              <a:gd name="connsiteX18730" fmla="*/ 8018053 w 13529165"/>
              <a:gd name="connsiteY18730" fmla="*/ 1450401 h 6208152"/>
              <a:gd name="connsiteX18731" fmla="*/ 3035336 w 13529165"/>
              <a:gd name="connsiteY18731" fmla="*/ 1450084 h 6208152"/>
              <a:gd name="connsiteX18732" fmla="*/ 3051535 w 13529165"/>
              <a:gd name="connsiteY18732" fmla="*/ 1466282 h 6208152"/>
              <a:gd name="connsiteX18733" fmla="*/ 3035336 w 13529165"/>
              <a:gd name="connsiteY18733" fmla="*/ 1482482 h 6208152"/>
              <a:gd name="connsiteX18734" fmla="*/ 3019139 w 13529165"/>
              <a:gd name="connsiteY18734" fmla="*/ 1466282 h 6208152"/>
              <a:gd name="connsiteX18735" fmla="*/ 3035336 w 13529165"/>
              <a:gd name="connsiteY18735" fmla="*/ 1450084 h 6208152"/>
              <a:gd name="connsiteX18736" fmla="*/ 8590215 w 13529165"/>
              <a:gd name="connsiteY18736" fmla="*/ 1450044 h 6208152"/>
              <a:gd name="connsiteX18737" fmla="*/ 8606414 w 13529165"/>
              <a:gd name="connsiteY18737" fmla="*/ 1466242 h 6208152"/>
              <a:gd name="connsiteX18738" fmla="*/ 8590215 w 13529165"/>
              <a:gd name="connsiteY18738" fmla="*/ 1482443 h 6208152"/>
              <a:gd name="connsiteX18739" fmla="*/ 8574016 w 13529165"/>
              <a:gd name="connsiteY18739" fmla="*/ 1466242 h 6208152"/>
              <a:gd name="connsiteX18740" fmla="*/ 8590215 w 13529165"/>
              <a:gd name="connsiteY18740" fmla="*/ 1450044 h 6208152"/>
              <a:gd name="connsiteX18741" fmla="*/ 13059393 w 13529165"/>
              <a:gd name="connsiteY18741" fmla="*/ 1450024 h 6208152"/>
              <a:gd name="connsiteX18742" fmla="*/ 13075592 w 13529165"/>
              <a:gd name="connsiteY18742" fmla="*/ 1466223 h 6208152"/>
              <a:gd name="connsiteX18743" fmla="*/ 13059393 w 13529165"/>
              <a:gd name="connsiteY18743" fmla="*/ 1482423 h 6208152"/>
              <a:gd name="connsiteX18744" fmla="*/ 13043194 w 13529165"/>
              <a:gd name="connsiteY18744" fmla="*/ 1466223 h 6208152"/>
              <a:gd name="connsiteX18745" fmla="*/ 13059393 w 13529165"/>
              <a:gd name="connsiteY18745" fmla="*/ 1450024 h 6208152"/>
              <a:gd name="connsiteX18746" fmla="*/ 2465256 w 13529165"/>
              <a:gd name="connsiteY18746" fmla="*/ 1447139 h 6208152"/>
              <a:gd name="connsiteX18747" fmla="*/ 2460868 w 13529165"/>
              <a:gd name="connsiteY18747" fmla="*/ 1450940 h 6208152"/>
              <a:gd name="connsiteX18748" fmla="*/ 2459931 w 13529165"/>
              <a:gd name="connsiteY18748" fmla="*/ 1451330 h 6208152"/>
              <a:gd name="connsiteX18749" fmla="*/ 2459861 w 13529165"/>
              <a:gd name="connsiteY18749" fmla="*/ 1451748 h 6208152"/>
              <a:gd name="connsiteX18750" fmla="*/ 2461110 w 13529165"/>
              <a:gd name="connsiteY18750" fmla="*/ 1452329 h 6208152"/>
              <a:gd name="connsiteX18751" fmla="*/ 2465525 w 13529165"/>
              <a:gd name="connsiteY18751" fmla="*/ 1448285 h 6208152"/>
              <a:gd name="connsiteX18752" fmla="*/ 2465256 w 13529165"/>
              <a:gd name="connsiteY18752" fmla="*/ 1447139 h 6208152"/>
              <a:gd name="connsiteX18753" fmla="*/ 12489312 w 13529165"/>
              <a:gd name="connsiteY18753" fmla="*/ 1447080 h 6208152"/>
              <a:gd name="connsiteX18754" fmla="*/ 12484923 w 13529165"/>
              <a:gd name="connsiteY18754" fmla="*/ 1450882 h 6208152"/>
              <a:gd name="connsiteX18755" fmla="*/ 12483987 w 13529165"/>
              <a:gd name="connsiteY18755" fmla="*/ 1451270 h 6208152"/>
              <a:gd name="connsiteX18756" fmla="*/ 12483917 w 13529165"/>
              <a:gd name="connsiteY18756" fmla="*/ 1451691 h 6208152"/>
              <a:gd name="connsiteX18757" fmla="*/ 12485166 w 13529165"/>
              <a:gd name="connsiteY18757" fmla="*/ 1452269 h 6208152"/>
              <a:gd name="connsiteX18758" fmla="*/ 12489580 w 13529165"/>
              <a:gd name="connsiteY18758" fmla="*/ 1448226 h 6208152"/>
              <a:gd name="connsiteX18759" fmla="*/ 12489312 w 13529165"/>
              <a:gd name="connsiteY18759" fmla="*/ 1447080 h 6208152"/>
              <a:gd name="connsiteX18760" fmla="*/ 1673215 w 13529165"/>
              <a:gd name="connsiteY18760" fmla="*/ 1446946 h 6208152"/>
              <a:gd name="connsiteX18761" fmla="*/ 1673058 w 13529165"/>
              <a:gd name="connsiteY18761" fmla="*/ 1447270 h 6208152"/>
              <a:gd name="connsiteX18762" fmla="*/ 1673526 w 13529165"/>
              <a:gd name="connsiteY18762" fmla="*/ 1448809 h 6208152"/>
              <a:gd name="connsiteX18763" fmla="*/ 1674463 w 13529165"/>
              <a:gd name="connsiteY18763" fmla="*/ 1447756 h 6208152"/>
              <a:gd name="connsiteX18764" fmla="*/ 1673215 w 13529165"/>
              <a:gd name="connsiteY18764" fmla="*/ 1446946 h 6208152"/>
              <a:gd name="connsiteX18765" fmla="*/ 7228091 w 13529165"/>
              <a:gd name="connsiteY18765" fmla="*/ 1446907 h 6208152"/>
              <a:gd name="connsiteX18766" fmla="*/ 7227935 w 13529165"/>
              <a:gd name="connsiteY18766" fmla="*/ 1447231 h 6208152"/>
              <a:gd name="connsiteX18767" fmla="*/ 7228403 w 13529165"/>
              <a:gd name="connsiteY18767" fmla="*/ 1448770 h 6208152"/>
              <a:gd name="connsiteX18768" fmla="*/ 7229340 w 13529165"/>
              <a:gd name="connsiteY18768" fmla="*/ 1447717 h 6208152"/>
              <a:gd name="connsiteX18769" fmla="*/ 7228091 w 13529165"/>
              <a:gd name="connsiteY18769" fmla="*/ 1446907 h 6208152"/>
              <a:gd name="connsiteX18770" fmla="*/ 2458821 w 13529165"/>
              <a:gd name="connsiteY18770" fmla="*/ 1441587 h 6208152"/>
              <a:gd name="connsiteX18771" fmla="*/ 2459107 w 13529165"/>
              <a:gd name="connsiteY18771" fmla="*/ 1442299 h 6208152"/>
              <a:gd name="connsiteX18772" fmla="*/ 2460278 w 13529165"/>
              <a:gd name="connsiteY18772" fmla="*/ 1442040 h 6208152"/>
              <a:gd name="connsiteX18773" fmla="*/ 2458821 w 13529165"/>
              <a:gd name="connsiteY18773" fmla="*/ 1441587 h 6208152"/>
              <a:gd name="connsiteX18774" fmla="*/ 12482877 w 13529165"/>
              <a:gd name="connsiteY18774" fmla="*/ 1441528 h 6208152"/>
              <a:gd name="connsiteX18775" fmla="*/ 12483163 w 13529165"/>
              <a:gd name="connsiteY18775" fmla="*/ 1442241 h 6208152"/>
              <a:gd name="connsiteX18776" fmla="*/ 12484334 w 13529165"/>
              <a:gd name="connsiteY18776" fmla="*/ 1441981 h 6208152"/>
              <a:gd name="connsiteX18777" fmla="*/ 12482877 w 13529165"/>
              <a:gd name="connsiteY18777" fmla="*/ 1441528 h 6208152"/>
              <a:gd name="connsiteX18778" fmla="*/ 2339187 w 13529165"/>
              <a:gd name="connsiteY18778" fmla="*/ 1436955 h 6208152"/>
              <a:gd name="connsiteX18779" fmla="*/ 2337113 w 13529165"/>
              <a:gd name="connsiteY18779" fmla="*/ 1437100 h 6208152"/>
              <a:gd name="connsiteX18780" fmla="*/ 2333040 w 13529165"/>
              <a:gd name="connsiteY18780" fmla="*/ 1436989 h 6208152"/>
              <a:gd name="connsiteX18781" fmla="*/ 2335674 w 13529165"/>
              <a:gd name="connsiteY18781" fmla="*/ 1442211 h 6208152"/>
              <a:gd name="connsiteX18782" fmla="*/ 2337045 w 13529165"/>
              <a:gd name="connsiteY18782" fmla="*/ 1441112 h 6208152"/>
              <a:gd name="connsiteX18783" fmla="*/ 2339187 w 13529165"/>
              <a:gd name="connsiteY18783" fmla="*/ 1436955 h 6208152"/>
              <a:gd name="connsiteX18784" fmla="*/ 7894063 w 13529165"/>
              <a:gd name="connsiteY18784" fmla="*/ 1436917 h 6208152"/>
              <a:gd name="connsiteX18785" fmla="*/ 7891989 w 13529165"/>
              <a:gd name="connsiteY18785" fmla="*/ 1437062 h 6208152"/>
              <a:gd name="connsiteX18786" fmla="*/ 7887916 w 13529165"/>
              <a:gd name="connsiteY18786" fmla="*/ 1436952 h 6208152"/>
              <a:gd name="connsiteX18787" fmla="*/ 7890551 w 13529165"/>
              <a:gd name="connsiteY18787" fmla="*/ 1442174 h 6208152"/>
              <a:gd name="connsiteX18788" fmla="*/ 7891921 w 13529165"/>
              <a:gd name="connsiteY18788" fmla="*/ 1441075 h 6208152"/>
              <a:gd name="connsiteX18789" fmla="*/ 7894063 w 13529165"/>
              <a:gd name="connsiteY18789" fmla="*/ 1436917 h 6208152"/>
              <a:gd name="connsiteX18790" fmla="*/ 12363241 w 13529165"/>
              <a:gd name="connsiteY18790" fmla="*/ 1436897 h 6208152"/>
              <a:gd name="connsiteX18791" fmla="*/ 12361167 w 13529165"/>
              <a:gd name="connsiteY18791" fmla="*/ 1437041 h 6208152"/>
              <a:gd name="connsiteX18792" fmla="*/ 12357094 w 13529165"/>
              <a:gd name="connsiteY18792" fmla="*/ 1436931 h 6208152"/>
              <a:gd name="connsiteX18793" fmla="*/ 12359729 w 13529165"/>
              <a:gd name="connsiteY18793" fmla="*/ 1442153 h 6208152"/>
              <a:gd name="connsiteX18794" fmla="*/ 12361099 w 13529165"/>
              <a:gd name="connsiteY18794" fmla="*/ 1441054 h 6208152"/>
              <a:gd name="connsiteX18795" fmla="*/ 12363241 w 13529165"/>
              <a:gd name="connsiteY18795" fmla="*/ 1436897 h 6208152"/>
              <a:gd name="connsiteX18796" fmla="*/ 2288327 w 13529165"/>
              <a:gd name="connsiteY18796" fmla="*/ 1436758 h 6208152"/>
              <a:gd name="connsiteX18797" fmla="*/ 2289579 w 13529165"/>
              <a:gd name="connsiteY18797" fmla="*/ 1440331 h 6208152"/>
              <a:gd name="connsiteX18798" fmla="*/ 2290838 w 13529165"/>
              <a:gd name="connsiteY18798" fmla="*/ 1436758 h 6208152"/>
              <a:gd name="connsiteX18799" fmla="*/ 2289579 w 13529165"/>
              <a:gd name="connsiteY18799" fmla="*/ 1436785 h 6208152"/>
              <a:gd name="connsiteX18800" fmla="*/ 2288327 w 13529165"/>
              <a:gd name="connsiteY18800" fmla="*/ 1436758 h 6208152"/>
              <a:gd name="connsiteX18801" fmla="*/ 7843200 w 13529165"/>
              <a:gd name="connsiteY18801" fmla="*/ 1436720 h 6208152"/>
              <a:gd name="connsiteX18802" fmla="*/ 7844453 w 13529165"/>
              <a:gd name="connsiteY18802" fmla="*/ 1440292 h 6208152"/>
              <a:gd name="connsiteX18803" fmla="*/ 7845712 w 13529165"/>
              <a:gd name="connsiteY18803" fmla="*/ 1436720 h 6208152"/>
              <a:gd name="connsiteX18804" fmla="*/ 7844453 w 13529165"/>
              <a:gd name="connsiteY18804" fmla="*/ 1436747 h 6208152"/>
              <a:gd name="connsiteX18805" fmla="*/ 7843200 w 13529165"/>
              <a:gd name="connsiteY18805" fmla="*/ 1436720 h 6208152"/>
              <a:gd name="connsiteX18806" fmla="*/ 12312378 w 13529165"/>
              <a:gd name="connsiteY18806" fmla="*/ 1436699 h 6208152"/>
              <a:gd name="connsiteX18807" fmla="*/ 12313631 w 13529165"/>
              <a:gd name="connsiteY18807" fmla="*/ 1440271 h 6208152"/>
              <a:gd name="connsiteX18808" fmla="*/ 12314890 w 13529165"/>
              <a:gd name="connsiteY18808" fmla="*/ 1436699 h 6208152"/>
              <a:gd name="connsiteX18809" fmla="*/ 12313631 w 13529165"/>
              <a:gd name="connsiteY18809" fmla="*/ 1436727 h 6208152"/>
              <a:gd name="connsiteX18810" fmla="*/ 12312378 w 13529165"/>
              <a:gd name="connsiteY18810" fmla="*/ 1436699 h 6208152"/>
              <a:gd name="connsiteX18811" fmla="*/ 2289579 w 13529165"/>
              <a:gd name="connsiteY18811" fmla="*/ 1429834 h 6208152"/>
              <a:gd name="connsiteX18812" fmla="*/ 2288462 w 13529165"/>
              <a:gd name="connsiteY18812" fmla="*/ 1432578 h 6208152"/>
              <a:gd name="connsiteX18813" fmla="*/ 2290696 w 13529165"/>
              <a:gd name="connsiteY18813" fmla="*/ 1432578 h 6208152"/>
              <a:gd name="connsiteX18814" fmla="*/ 2289579 w 13529165"/>
              <a:gd name="connsiteY18814" fmla="*/ 1429834 h 6208152"/>
              <a:gd name="connsiteX18815" fmla="*/ 7844453 w 13529165"/>
              <a:gd name="connsiteY18815" fmla="*/ 1429795 h 6208152"/>
              <a:gd name="connsiteX18816" fmla="*/ 7843336 w 13529165"/>
              <a:gd name="connsiteY18816" fmla="*/ 1432541 h 6208152"/>
              <a:gd name="connsiteX18817" fmla="*/ 7845570 w 13529165"/>
              <a:gd name="connsiteY18817" fmla="*/ 1432541 h 6208152"/>
              <a:gd name="connsiteX18818" fmla="*/ 7844453 w 13529165"/>
              <a:gd name="connsiteY18818" fmla="*/ 1429795 h 6208152"/>
              <a:gd name="connsiteX18819" fmla="*/ 12313631 w 13529165"/>
              <a:gd name="connsiteY18819" fmla="*/ 1429775 h 6208152"/>
              <a:gd name="connsiteX18820" fmla="*/ 12312513 w 13529165"/>
              <a:gd name="connsiteY18820" fmla="*/ 1432519 h 6208152"/>
              <a:gd name="connsiteX18821" fmla="*/ 12314748 w 13529165"/>
              <a:gd name="connsiteY18821" fmla="*/ 1432519 h 6208152"/>
              <a:gd name="connsiteX18822" fmla="*/ 12313631 w 13529165"/>
              <a:gd name="connsiteY18822" fmla="*/ 1429775 h 6208152"/>
              <a:gd name="connsiteX18823" fmla="*/ 2336315 w 13529165"/>
              <a:gd name="connsiteY18823" fmla="*/ 1428097 h 6208152"/>
              <a:gd name="connsiteX18824" fmla="*/ 2333402 w 13529165"/>
              <a:gd name="connsiteY18824" fmla="*/ 1432476 h 6208152"/>
              <a:gd name="connsiteX18825" fmla="*/ 2339126 w 13529165"/>
              <a:gd name="connsiteY18825" fmla="*/ 1433062 h 6208152"/>
              <a:gd name="connsiteX18826" fmla="*/ 2339013 w 13529165"/>
              <a:gd name="connsiteY18826" fmla="*/ 1432338 h 6208152"/>
              <a:gd name="connsiteX18827" fmla="*/ 2336315 w 13529165"/>
              <a:gd name="connsiteY18827" fmla="*/ 1428097 h 6208152"/>
              <a:gd name="connsiteX18828" fmla="*/ 7891192 w 13529165"/>
              <a:gd name="connsiteY18828" fmla="*/ 1428060 h 6208152"/>
              <a:gd name="connsiteX18829" fmla="*/ 7888280 w 13529165"/>
              <a:gd name="connsiteY18829" fmla="*/ 1432438 h 6208152"/>
              <a:gd name="connsiteX18830" fmla="*/ 7894003 w 13529165"/>
              <a:gd name="connsiteY18830" fmla="*/ 1433024 h 6208152"/>
              <a:gd name="connsiteX18831" fmla="*/ 7893888 w 13529165"/>
              <a:gd name="connsiteY18831" fmla="*/ 1432300 h 6208152"/>
              <a:gd name="connsiteX18832" fmla="*/ 7891192 w 13529165"/>
              <a:gd name="connsiteY18832" fmla="*/ 1428060 h 6208152"/>
              <a:gd name="connsiteX18833" fmla="*/ 12360370 w 13529165"/>
              <a:gd name="connsiteY18833" fmla="*/ 1428039 h 6208152"/>
              <a:gd name="connsiteX18834" fmla="*/ 12357457 w 13529165"/>
              <a:gd name="connsiteY18834" fmla="*/ 1432417 h 6208152"/>
              <a:gd name="connsiteX18835" fmla="*/ 12363180 w 13529165"/>
              <a:gd name="connsiteY18835" fmla="*/ 1433003 h 6208152"/>
              <a:gd name="connsiteX18836" fmla="*/ 12363066 w 13529165"/>
              <a:gd name="connsiteY18836" fmla="*/ 1432279 h 6208152"/>
              <a:gd name="connsiteX18837" fmla="*/ 12360370 w 13529165"/>
              <a:gd name="connsiteY18837" fmla="*/ 1428039 h 6208152"/>
              <a:gd name="connsiteX18838" fmla="*/ 2344586 w 13529165"/>
              <a:gd name="connsiteY18838" fmla="*/ 1423949 h 6208152"/>
              <a:gd name="connsiteX18839" fmla="*/ 2353490 w 13529165"/>
              <a:gd name="connsiteY18839" fmla="*/ 1437384 h 6208152"/>
              <a:gd name="connsiteX18840" fmla="*/ 2337553 w 13529165"/>
              <a:gd name="connsiteY18840" fmla="*/ 1447422 h 6208152"/>
              <a:gd name="connsiteX18841" fmla="*/ 2335702 w 13529165"/>
              <a:gd name="connsiteY18841" fmla="*/ 1447463 h 6208152"/>
              <a:gd name="connsiteX18842" fmla="*/ 2319554 w 13529165"/>
              <a:gd name="connsiteY18842" fmla="*/ 1439435 h 6208152"/>
              <a:gd name="connsiteX18843" fmla="*/ 2322082 w 13529165"/>
              <a:gd name="connsiteY18843" fmla="*/ 1426799 h 6208152"/>
              <a:gd name="connsiteX18844" fmla="*/ 2344586 w 13529165"/>
              <a:gd name="connsiteY18844" fmla="*/ 1423949 h 6208152"/>
              <a:gd name="connsiteX18845" fmla="*/ 7899461 w 13529165"/>
              <a:gd name="connsiteY18845" fmla="*/ 1423912 h 6208152"/>
              <a:gd name="connsiteX18846" fmla="*/ 7908366 w 13529165"/>
              <a:gd name="connsiteY18846" fmla="*/ 1437347 h 6208152"/>
              <a:gd name="connsiteX18847" fmla="*/ 7892428 w 13529165"/>
              <a:gd name="connsiteY18847" fmla="*/ 1447382 h 6208152"/>
              <a:gd name="connsiteX18848" fmla="*/ 7890578 w 13529165"/>
              <a:gd name="connsiteY18848" fmla="*/ 1447424 h 6208152"/>
              <a:gd name="connsiteX18849" fmla="*/ 7874429 w 13529165"/>
              <a:gd name="connsiteY18849" fmla="*/ 1439396 h 6208152"/>
              <a:gd name="connsiteX18850" fmla="*/ 7876956 w 13529165"/>
              <a:gd name="connsiteY18850" fmla="*/ 1426761 h 6208152"/>
              <a:gd name="connsiteX18851" fmla="*/ 7899461 w 13529165"/>
              <a:gd name="connsiteY18851" fmla="*/ 1423912 h 6208152"/>
              <a:gd name="connsiteX18852" fmla="*/ 12368639 w 13529165"/>
              <a:gd name="connsiteY18852" fmla="*/ 1423892 h 6208152"/>
              <a:gd name="connsiteX18853" fmla="*/ 12377544 w 13529165"/>
              <a:gd name="connsiteY18853" fmla="*/ 1437327 h 6208152"/>
              <a:gd name="connsiteX18854" fmla="*/ 12361606 w 13529165"/>
              <a:gd name="connsiteY18854" fmla="*/ 1447362 h 6208152"/>
              <a:gd name="connsiteX18855" fmla="*/ 12359756 w 13529165"/>
              <a:gd name="connsiteY18855" fmla="*/ 1447403 h 6208152"/>
              <a:gd name="connsiteX18856" fmla="*/ 12343607 w 13529165"/>
              <a:gd name="connsiteY18856" fmla="*/ 1439375 h 6208152"/>
              <a:gd name="connsiteX18857" fmla="*/ 12346134 w 13529165"/>
              <a:gd name="connsiteY18857" fmla="*/ 1426740 h 6208152"/>
              <a:gd name="connsiteX18858" fmla="*/ 12368639 w 13529165"/>
              <a:gd name="connsiteY18858" fmla="*/ 1423892 h 6208152"/>
              <a:gd name="connsiteX18859" fmla="*/ 270202 w 13529165"/>
              <a:gd name="connsiteY18859" fmla="*/ 1422377 h 6208152"/>
              <a:gd name="connsiteX18860" fmla="*/ 271445 w 13529165"/>
              <a:gd name="connsiteY18860" fmla="*/ 1425859 h 6208152"/>
              <a:gd name="connsiteX18861" fmla="*/ 272688 w 13529165"/>
              <a:gd name="connsiteY18861" fmla="*/ 1422377 h 6208152"/>
              <a:gd name="connsiteX18862" fmla="*/ 271445 w 13529165"/>
              <a:gd name="connsiteY18862" fmla="*/ 1422404 h 6208152"/>
              <a:gd name="connsiteX18863" fmla="*/ 270202 w 13529165"/>
              <a:gd name="connsiteY18863" fmla="*/ 1422377 h 6208152"/>
              <a:gd name="connsiteX18864" fmla="*/ 5825068 w 13529165"/>
              <a:gd name="connsiteY18864" fmla="*/ 1422340 h 6208152"/>
              <a:gd name="connsiteX18865" fmla="*/ 5826312 w 13529165"/>
              <a:gd name="connsiteY18865" fmla="*/ 1425821 h 6208152"/>
              <a:gd name="connsiteX18866" fmla="*/ 5827555 w 13529165"/>
              <a:gd name="connsiteY18866" fmla="*/ 1422340 h 6208152"/>
              <a:gd name="connsiteX18867" fmla="*/ 5826312 w 13529165"/>
              <a:gd name="connsiteY18867" fmla="*/ 1422366 h 6208152"/>
              <a:gd name="connsiteX18868" fmla="*/ 5825068 w 13529165"/>
              <a:gd name="connsiteY18868" fmla="*/ 1422340 h 6208152"/>
              <a:gd name="connsiteX18869" fmla="*/ 10294247 w 13529165"/>
              <a:gd name="connsiteY18869" fmla="*/ 1422321 h 6208152"/>
              <a:gd name="connsiteX18870" fmla="*/ 10295490 w 13529165"/>
              <a:gd name="connsiteY18870" fmla="*/ 1425801 h 6208152"/>
              <a:gd name="connsiteX18871" fmla="*/ 10296734 w 13529165"/>
              <a:gd name="connsiteY18871" fmla="*/ 1422321 h 6208152"/>
              <a:gd name="connsiteX18872" fmla="*/ 10295490 w 13529165"/>
              <a:gd name="connsiteY18872" fmla="*/ 1422347 h 6208152"/>
              <a:gd name="connsiteX18873" fmla="*/ 10294247 w 13529165"/>
              <a:gd name="connsiteY18873" fmla="*/ 1422321 h 6208152"/>
              <a:gd name="connsiteX18874" fmla="*/ 2039788 w 13529165"/>
              <a:gd name="connsiteY18874" fmla="*/ 1422068 h 6208152"/>
              <a:gd name="connsiteX18875" fmla="*/ 2120719 w 13529165"/>
              <a:gd name="connsiteY18875" fmla="*/ 1427110 h 6208152"/>
              <a:gd name="connsiteX18876" fmla="*/ 2136465 w 13529165"/>
              <a:gd name="connsiteY18876" fmla="*/ 1440339 h 6208152"/>
              <a:gd name="connsiteX18877" fmla="*/ 2083528 w 13529165"/>
              <a:gd name="connsiteY18877" fmla="*/ 1451839 h 6208152"/>
              <a:gd name="connsiteX18878" fmla="*/ 2068427 w 13529165"/>
              <a:gd name="connsiteY18878" fmla="*/ 1451790 h 6208152"/>
              <a:gd name="connsiteX18879" fmla="*/ 1985409 w 13529165"/>
              <a:gd name="connsiteY18879" fmla="*/ 1441838 h 6208152"/>
              <a:gd name="connsiteX18880" fmla="*/ 1982418 w 13529165"/>
              <a:gd name="connsiteY18880" fmla="*/ 1436607 h 6208152"/>
              <a:gd name="connsiteX18881" fmla="*/ 1985517 w 13529165"/>
              <a:gd name="connsiteY18881" fmla="*/ 1431118 h 6208152"/>
              <a:gd name="connsiteX18882" fmla="*/ 2039788 w 13529165"/>
              <a:gd name="connsiteY18882" fmla="*/ 1422068 h 6208152"/>
              <a:gd name="connsiteX18883" fmla="*/ 2289579 w 13529165"/>
              <a:gd name="connsiteY18883" fmla="*/ 1422066 h 6208152"/>
              <a:gd name="connsiteX18884" fmla="*/ 2300907 w 13529165"/>
              <a:gd name="connsiteY18884" fmla="*/ 1424138 h 6208152"/>
              <a:gd name="connsiteX18885" fmla="*/ 2308805 w 13529165"/>
              <a:gd name="connsiteY18885" fmla="*/ 1437246 h 6208152"/>
              <a:gd name="connsiteX18886" fmla="*/ 2289579 w 13529165"/>
              <a:gd name="connsiteY18886" fmla="*/ 1447208 h 6208152"/>
              <a:gd name="connsiteX18887" fmla="*/ 2274396 w 13529165"/>
              <a:gd name="connsiteY18887" fmla="*/ 1443833 h 6208152"/>
              <a:gd name="connsiteX18888" fmla="*/ 2229460 w 13529165"/>
              <a:gd name="connsiteY18888" fmla="*/ 1447592 h 6208152"/>
              <a:gd name="connsiteX18889" fmla="*/ 2179336 w 13529165"/>
              <a:gd name="connsiteY18889" fmla="*/ 1455291 h 6208152"/>
              <a:gd name="connsiteX18890" fmla="*/ 2169316 w 13529165"/>
              <a:gd name="connsiteY18890" fmla="*/ 1458844 h 6208152"/>
              <a:gd name="connsiteX18891" fmla="*/ 2159858 w 13529165"/>
              <a:gd name="connsiteY18891" fmla="*/ 1454128 h 6208152"/>
              <a:gd name="connsiteX18892" fmla="*/ 2158763 w 13529165"/>
              <a:gd name="connsiteY18892" fmla="*/ 1439946 h 6208152"/>
              <a:gd name="connsiteX18893" fmla="*/ 2223092 w 13529165"/>
              <a:gd name="connsiteY18893" fmla="*/ 1423594 h 6208152"/>
              <a:gd name="connsiteX18894" fmla="*/ 2274910 w 13529165"/>
              <a:gd name="connsiteY18894" fmla="*/ 1422894 h 6208152"/>
              <a:gd name="connsiteX18895" fmla="*/ 2275060 w 13529165"/>
              <a:gd name="connsiteY18895" fmla="*/ 1425908 h 6208152"/>
              <a:gd name="connsiteX18896" fmla="*/ 2278259 w 13529165"/>
              <a:gd name="connsiteY18896" fmla="*/ 1424135 h 6208152"/>
              <a:gd name="connsiteX18897" fmla="*/ 2289579 w 13529165"/>
              <a:gd name="connsiteY18897" fmla="*/ 1422066 h 6208152"/>
              <a:gd name="connsiteX18898" fmla="*/ 3960974 w 13529165"/>
              <a:gd name="connsiteY18898" fmla="*/ 1422039 h 6208152"/>
              <a:gd name="connsiteX18899" fmla="*/ 3995463 w 13529165"/>
              <a:gd name="connsiteY18899" fmla="*/ 1438182 h 6208152"/>
              <a:gd name="connsiteX18900" fmla="*/ 3974786 w 13529165"/>
              <a:gd name="connsiteY18900" fmla="*/ 1451812 h 6208152"/>
              <a:gd name="connsiteX18901" fmla="*/ 3961730 w 13529165"/>
              <a:gd name="connsiteY18901" fmla="*/ 1450675 h 6208152"/>
              <a:gd name="connsiteX18902" fmla="*/ 3929840 w 13529165"/>
              <a:gd name="connsiteY18902" fmla="*/ 1433633 h 6208152"/>
              <a:gd name="connsiteX18903" fmla="*/ 3960974 w 13529165"/>
              <a:gd name="connsiteY18903" fmla="*/ 1422039 h 6208152"/>
              <a:gd name="connsiteX18904" fmla="*/ 3692045 w 13529165"/>
              <a:gd name="connsiteY18904" fmla="*/ 1422039 h 6208152"/>
              <a:gd name="connsiteX18905" fmla="*/ 3873652 w 13529165"/>
              <a:gd name="connsiteY18905" fmla="*/ 1432094 h 6208152"/>
              <a:gd name="connsiteX18906" fmla="*/ 3876379 w 13529165"/>
              <a:gd name="connsiteY18906" fmla="*/ 1438461 h 6208152"/>
              <a:gd name="connsiteX18907" fmla="*/ 3871562 w 13529165"/>
              <a:gd name="connsiteY18907" fmla="*/ 1443574 h 6208152"/>
              <a:gd name="connsiteX18908" fmla="*/ 3660767 w 13529165"/>
              <a:gd name="connsiteY18908" fmla="*/ 1451812 h 6208152"/>
              <a:gd name="connsiteX18909" fmla="*/ 3505987 w 13529165"/>
              <a:gd name="connsiteY18909" fmla="*/ 1437573 h 6208152"/>
              <a:gd name="connsiteX18910" fmla="*/ 3692045 w 13529165"/>
              <a:gd name="connsiteY18910" fmla="*/ 1422039 h 6208152"/>
              <a:gd name="connsiteX18911" fmla="*/ 7594647 w 13529165"/>
              <a:gd name="connsiteY18911" fmla="*/ 1422032 h 6208152"/>
              <a:gd name="connsiteX18912" fmla="*/ 7675591 w 13529165"/>
              <a:gd name="connsiteY18912" fmla="*/ 1427072 h 6208152"/>
              <a:gd name="connsiteX18913" fmla="*/ 7691332 w 13529165"/>
              <a:gd name="connsiteY18913" fmla="*/ 1440301 h 6208152"/>
              <a:gd name="connsiteX18914" fmla="*/ 7638398 w 13529165"/>
              <a:gd name="connsiteY18914" fmla="*/ 1451802 h 6208152"/>
              <a:gd name="connsiteX18915" fmla="*/ 7623288 w 13529165"/>
              <a:gd name="connsiteY18915" fmla="*/ 1451752 h 6208152"/>
              <a:gd name="connsiteX18916" fmla="*/ 7540271 w 13529165"/>
              <a:gd name="connsiteY18916" fmla="*/ 1441800 h 6208152"/>
              <a:gd name="connsiteX18917" fmla="*/ 7537279 w 13529165"/>
              <a:gd name="connsiteY18917" fmla="*/ 1436569 h 6208152"/>
              <a:gd name="connsiteX18918" fmla="*/ 7540379 w 13529165"/>
              <a:gd name="connsiteY18918" fmla="*/ 1431082 h 6208152"/>
              <a:gd name="connsiteX18919" fmla="*/ 7594647 w 13529165"/>
              <a:gd name="connsiteY18919" fmla="*/ 1422032 h 6208152"/>
              <a:gd name="connsiteX18920" fmla="*/ 7844453 w 13529165"/>
              <a:gd name="connsiteY18920" fmla="*/ 1422029 h 6208152"/>
              <a:gd name="connsiteX18921" fmla="*/ 7855782 w 13529165"/>
              <a:gd name="connsiteY18921" fmla="*/ 1424102 h 6208152"/>
              <a:gd name="connsiteX18922" fmla="*/ 7863681 w 13529165"/>
              <a:gd name="connsiteY18922" fmla="*/ 1437209 h 6208152"/>
              <a:gd name="connsiteX18923" fmla="*/ 7844453 w 13529165"/>
              <a:gd name="connsiteY18923" fmla="*/ 1447169 h 6208152"/>
              <a:gd name="connsiteX18924" fmla="*/ 7829274 w 13529165"/>
              <a:gd name="connsiteY18924" fmla="*/ 1443795 h 6208152"/>
              <a:gd name="connsiteX18925" fmla="*/ 7784335 w 13529165"/>
              <a:gd name="connsiteY18925" fmla="*/ 1447553 h 6208152"/>
              <a:gd name="connsiteX18926" fmla="*/ 7734208 w 13529165"/>
              <a:gd name="connsiteY18926" fmla="*/ 1455253 h 6208152"/>
              <a:gd name="connsiteX18927" fmla="*/ 7724189 w 13529165"/>
              <a:gd name="connsiteY18927" fmla="*/ 1458806 h 6208152"/>
              <a:gd name="connsiteX18928" fmla="*/ 7714731 w 13529165"/>
              <a:gd name="connsiteY18928" fmla="*/ 1454090 h 6208152"/>
              <a:gd name="connsiteX18929" fmla="*/ 7713635 w 13529165"/>
              <a:gd name="connsiteY18929" fmla="*/ 1439910 h 6208152"/>
              <a:gd name="connsiteX18930" fmla="*/ 7777966 w 13529165"/>
              <a:gd name="connsiteY18930" fmla="*/ 1423557 h 6208152"/>
              <a:gd name="connsiteX18931" fmla="*/ 7829786 w 13529165"/>
              <a:gd name="connsiteY18931" fmla="*/ 1422856 h 6208152"/>
              <a:gd name="connsiteX18932" fmla="*/ 7829936 w 13529165"/>
              <a:gd name="connsiteY18932" fmla="*/ 1425871 h 6208152"/>
              <a:gd name="connsiteX18933" fmla="*/ 7833131 w 13529165"/>
              <a:gd name="connsiteY18933" fmla="*/ 1424098 h 6208152"/>
              <a:gd name="connsiteX18934" fmla="*/ 7844453 w 13529165"/>
              <a:gd name="connsiteY18934" fmla="*/ 1422029 h 6208152"/>
              <a:gd name="connsiteX18935" fmla="*/ 12063825 w 13529165"/>
              <a:gd name="connsiteY18935" fmla="*/ 1422011 h 6208152"/>
              <a:gd name="connsiteX18936" fmla="*/ 12144769 w 13529165"/>
              <a:gd name="connsiteY18936" fmla="*/ 1427051 h 6208152"/>
              <a:gd name="connsiteX18937" fmla="*/ 12160510 w 13529165"/>
              <a:gd name="connsiteY18937" fmla="*/ 1440280 h 6208152"/>
              <a:gd name="connsiteX18938" fmla="*/ 12107576 w 13529165"/>
              <a:gd name="connsiteY18938" fmla="*/ 1451782 h 6208152"/>
              <a:gd name="connsiteX18939" fmla="*/ 12092466 w 13529165"/>
              <a:gd name="connsiteY18939" fmla="*/ 1451731 h 6208152"/>
              <a:gd name="connsiteX18940" fmla="*/ 12009449 w 13529165"/>
              <a:gd name="connsiteY18940" fmla="*/ 1441778 h 6208152"/>
              <a:gd name="connsiteX18941" fmla="*/ 12006457 w 13529165"/>
              <a:gd name="connsiteY18941" fmla="*/ 1436547 h 6208152"/>
              <a:gd name="connsiteX18942" fmla="*/ 12009556 w 13529165"/>
              <a:gd name="connsiteY18942" fmla="*/ 1431060 h 6208152"/>
              <a:gd name="connsiteX18943" fmla="*/ 12063825 w 13529165"/>
              <a:gd name="connsiteY18943" fmla="*/ 1422011 h 6208152"/>
              <a:gd name="connsiteX18944" fmla="*/ 12313631 w 13529165"/>
              <a:gd name="connsiteY18944" fmla="*/ 1422010 h 6208152"/>
              <a:gd name="connsiteX18945" fmla="*/ 12324960 w 13529165"/>
              <a:gd name="connsiteY18945" fmla="*/ 1424082 h 6208152"/>
              <a:gd name="connsiteX18946" fmla="*/ 12332859 w 13529165"/>
              <a:gd name="connsiteY18946" fmla="*/ 1437188 h 6208152"/>
              <a:gd name="connsiteX18947" fmla="*/ 12313631 w 13529165"/>
              <a:gd name="connsiteY18947" fmla="*/ 1447148 h 6208152"/>
              <a:gd name="connsiteX18948" fmla="*/ 12298452 w 13529165"/>
              <a:gd name="connsiteY18948" fmla="*/ 1443773 h 6208152"/>
              <a:gd name="connsiteX18949" fmla="*/ 12253513 w 13529165"/>
              <a:gd name="connsiteY18949" fmla="*/ 1447531 h 6208152"/>
              <a:gd name="connsiteX18950" fmla="*/ 12203386 w 13529165"/>
              <a:gd name="connsiteY18950" fmla="*/ 1455230 h 6208152"/>
              <a:gd name="connsiteX18951" fmla="*/ 12193366 w 13529165"/>
              <a:gd name="connsiteY18951" fmla="*/ 1458785 h 6208152"/>
              <a:gd name="connsiteX18952" fmla="*/ 12183909 w 13529165"/>
              <a:gd name="connsiteY18952" fmla="*/ 1454068 h 6208152"/>
              <a:gd name="connsiteX18953" fmla="*/ 12182813 w 13529165"/>
              <a:gd name="connsiteY18953" fmla="*/ 1439888 h 6208152"/>
              <a:gd name="connsiteX18954" fmla="*/ 12247144 w 13529165"/>
              <a:gd name="connsiteY18954" fmla="*/ 1423537 h 6208152"/>
              <a:gd name="connsiteX18955" fmla="*/ 12298964 w 13529165"/>
              <a:gd name="connsiteY18955" fmla="*/ 1422837 h 6208152"/>
              <a:gd name="connsiteX18956" fmla="*/ 12299114 w 13529165"/>
              <a:gd name="connsiteY18956" fmla="*/ 1425851 h 6208152"/>
              <a:gd name="connsiteX18957" fmla="*/ 12302309 w 13529165"/>
              <a:gd name="connsiteY18957" fmla="*/ 1424078 h 6208152"/>
              <a:gd name="connsiteX18958" fmla="*/ 12313631 w 13529165"/>
              <a:gd name="connsiteY18958" fmla="*/ 1422010 h 6208152"/>
              <a:gd name="connsiteX18959" fmla="*/ 1494900 w 13529165"/>
              <a:gd name="connsiteY18959" fmla="*/ 1418825 h 6208152"/>
              <a:gd name="connsiteX18960" fmla="*/ 1348751 w 13529165"/>
              <a:gd name="connsiteY18960" fmla="*/ 1420283 h 6208152"/>
              <a:gd name="connsiteX18961" fmla="*/ 1350781 w 13529165"/>
              <a:gd name="connsiteY18961" fmla="*/ 1420850 h 6208152"/>
              <a:gd name="connsiteX18962" fmla="*/ 1490528 w 13529165"/>
              <a:gd name="connsiteY18962" fmla="*/ 1425958 h 6208152"/>
              <a:gd name="connsiteX18963" fmla="*/ 1495056 w 13529165"/>
              <a:gd name="connsiteY18963" fmla="*/ 1421175 h 6208152"/>
              <a:gd name="connsiteX18964" fmla="*/ 1494900 w 13529165"/>
              <a:gd name="connsiteY18964" fmla="*/ 1418825 h 6208152"/>
              <a:gd name="connsiteX18965" fmla="*/ 7049776 w 13529165"/>
              <a:gd name="connsiteY18965" fmla="*/ 1418787 h 6208152"/>
              <a:gd name="connsiteX18966" fmla="*/ 6903627 w 13529165"/>
              <a:gd name="connsiteY18966" fmla="*/ 1420245 h 6208152"/>
              <a:gd name="connsiteX18967" fmla="*/ 6905657 w 13529165"/>
              <a:gd name="connsiteY18967" fmla="*/ 1420812 h 6208152"/>
              <a:gd name="connsiteX18968" fmla="*/ 7045404 w 13529165"/>
              <a:gd name="connsiteY18968" fmla="*/ 1425919 h 6208152"/>
              <a:gd name="connsiteX18969" fmla="*/ 7049932 w 13529165"/>
              <a:gd name="connsiteY18969" fmla="*/ 1421136 h 6208152"/>
              <a:gd name="connsiteX18970" fmla="*/ 7049776 w 13529165"/>
              <a:gd name="connsiteY18970" fmla="*/ 1418787 h 6208152"/>
              <a:gd name="connsiteX18971" fmla="*/ 271445 w 13529165"/>
              <a:gd name="connsiteY18971" fmla="*/ 1415624 h 6208152"/>
              <a:gd name="connsiteX18972" fmla="*/ 270336 w 13529165"/>
              <a:gd name="connsiteY18972" fmla="*/ 1418302 h 6208152"/>
              <a:gd name="connsiteX18973" fmla="*/ 272554 w 13529165"/>
              <a:gd name="connsiteY18973" fmla="*/ 1418302 h 6208152"/>
              <a:gd name="connsiteX18974" fmla="*/ 271445 w 13529165"/>
              <a:gd name="connsiteY18974" fmla="*/ 1415624 h 6208152"/>
              <a:gd name="connsiteX18975" fmla="*/ 5826312 w 13529165"/>
              <a:gd name="connsiteY18975" fmla="*/ 1415586 h 6208152"/>
              <a:gd name="connsiteX18976" fmla="*/ 5825203 w 13529165"/>
              <a:gd name="connsiteY18976" fmla="*/ 1418264 h 6208152"/>
              <a:gd name="connsiteX18977" fmla="*/ 5827421 w 13529165"/>
              <a:gd name="connsiteY18977" fmla="*/ 1418264 h 6208152"/>
              <a:gd name="connsiteX18978" fmla="*/ 5826312 w 13529165"/>
              <a:gd name="connsiteY18978" fmla="*/ 1415586 h 6208152"/>
              <a:gd name="connsiteX18979" fmla="*/ 10295490 w 13529165"/>
              <a:gd name="connsiteY18979" fmla="*/ 1415567 h 6208152"/>
              <a:gd name="connsiteX18980" fmla="*/ 10294382 w 13529165"/>
              <a:gd name="connsiteY18980" fmla="*/ 1418245 h 6208152"/>
              <a:gd name="connsiteX18981" fmla="*/ 10296599 w 13529165"/>
              <a:gd name="connsiteY18981" fmla="*/ 1418245 h 6208152"/>
              <a:gd name="connsiteX18982" fmla="*/ 10295490 w 13529165"/>
              <a:gd name="connsiteY18982" fmla="*/ 1415567 h 6208152"/>
              <a:gd name="connsiteX18983" fmla="*/ 8231384 w 13529165"/>
              <a:gd name="connsiteY18983" fmla="*/ 1414692 h 6208152"/>
              <a:gd name="connsiteX18984" fmla="*/ 8218266 w 13529165"/>
              <a:gd name="connsiteY18984" fmla="*/ 1421768 h 6208152"/>
              <a:gd name="connsiteX18985" fmla="*/ 8214706 w 13529165"/>
              <a:gd name="connsiteY18985" fmla="*/ 1422107 h 6208152"/>
              <a:gd name="connsiteX18986" fmla="*/ 8219271 w 13529165"/>
              <a:gd name="connsiteY18986" fmla="*/ 1422116 h 6208152"/>
              <a:gd name="connsiteX18987" fmla="*/ 8263424 w 13529165"/>
              <a:gd name="connsiteY18987" fmla="*/ 1422486 h 6208152"/>
              <a:gd name="connsiteX18988" fmla="*/ 8268619 w 13529165"/>
              <a:gd name="connsiteY18988" fmla="*/ 1422593 h 6208152"/>
              <a:gd name="connsiteX18989" fmla="*/ 8272490 w 13529165"/>
              <a:gd name="connsiteY18989" fmla="*/ 1416831 h 6208152"/>
              <a:gd name="connsiteX18990" fmla="*/ 8231384 w 13529165"/>
              <a:gd name="connsiteY18990" fmla="*/ 1414692 h 6208152"/>
              <a:gd name="connsiteX18991" fmla="*/ 5520143 w 13529165"/>
              <a:gd name="connsiteY18991" fmla="*/ 1413283 h 6208152"/>
              <a:gd name="connsiteX18992" fmla="*/ 5557497 w 13529165"/>
              <a:gd name="connsiteY18992" fmla="*/ 1430210 h 6208152"/>
              <a:gd name="connsiteX18993" fmla="*/ 5536471 w 13529165"/>
              <a:gd name="connsiteY18993" fmla="*/ 1444805 h 6208152"/>
              <a:gd name="connsiteX18994" fmla="*/ 5521568 w 13529165"/>
              <a:gd name="connsiteY18994" fmla="*/ 1443541 h 6208152"/>
              <a:gd name="connsiteX18995" fmla="*/ 5486612 w 13529165"/>
              <a:gd name="connsiteY18995" fmla="*/ 1425666 h 6208152"/>
              <a:gd name="connsiteX18996" fmla="*/ 5520143 w 13529165"/>
              <a:gd name="connsiteY18996" fmla="*/ 1413283 h 6208152"/>
              <a:gd name="connsiteX18997" fmla="*/ 9989310 w 13529165"/>
              <a:gd name="connsiteY18997" fmla="*/ 1413244 h 6208152"/>
              <a:gd name="connsiteX18998" fmla="*/ 10026674 w 13529165"/>
              <a:gd name="connsiteY18998" fmla="*/ 1430171 h 6208152"/>
              <a:gd name="connsiteX18999" fmla="*/ 10005643 w 13529165"/>
              <a:gd name="connsiteY18999" fmla="*/ 1444766 h 6208152"/>
              <a:gd name="connsiteX19000" fmla="*/ 9990736 w 13529165"/>
              <a:gd name="connsiteY19000" fmla="*/ 1443501 h 6208152"/>
              <a:gd name="connsiteX19001" fmla="*/ 9955771 w 13529165"/>
              <a:gd name="connsiteY19001" fmla="*/ 1425627 h 6208152"/>
              <a:gd name="connsiteX19002" fmla="*/ 9989310 w 13529165"/>
              <a:gd name="connsiteY19002" fmla="*/ 1413244 h 6208152"/>
              <a:gd name="connsiteX19003" fmla="*/ 271445 w 13529165"/>
              <a:gd name="connsiteY19003" fmla="*/ 1408051 h 6208152"/>
              <a:gd name="connsiteX19004" fmla="*/ 282679 w 13529165"/>
              <a:gd name="connsiteY19004" fmla="*/ 1410072 h 6208152"/>
              <a:gd name="connsiteX19005" fmla="*/ 290502 w 13529165"/>
              <a:gd name="connsiteY19005" fmla="*/ 1422858 h 6208152"/>
              <a:gd name="connsiteX19006" fmla="*/ 271445 w 13529165"/>
              <a:gd name="connsiteY19006" fmla="*/ 1432570 h 6208152"/>
              <a:gd name="connsiteX19007" fmla="*/ 252388 w 13529165"/>
              <a:gd name="connsiteY19007" fmla="*/ 1422858 h 6208152"/>
              <a:gd name="connsiteX19008" fmla="*/ 260215 w 13529165"/>
              <a:gd name="connsiteY19008" fmla="*/ 1410072 h 6208152"/>
              <a:gd name="connsiteX19009" fmla="*/ 271445 w 13529165"/>
              <a:gd name="connsiteY19009" fmla="*/ 1408051 h 6208152"/>
              <a:gd name="connsiteX19010" fmla="*/ 5826312 w 13529165"/>
              <a:gd name="connsiteY19010" fmla="*/ 1408013 h 6208152"/>
              <a:gd name="connsiteX19011" fmla="*/ 5837545 w 13529165"/>
              <a:gd name="connsiteY19011" fmla="*/ 1410034 h 6208152"/>
              <a:gd name="connsiteX19012" fmla="*/ 5845369 w 13529165"/>
              <a:gd name="connsiteY19012" fmla="*/ 1422820 h 6208152"/>
              <a:gd name="connsiteX19013" fmla="*/ 5826312 w 13529165"/>
              <a:gd name="connsiteY19013" fmla="*/ 1432531 h 6208152"/>
              <a:gd name="connsiteX19014" fmla="*/ 5807255 w 13529165"/>
              <a:gd name="connsiteY19014" fmla="*/ 1422820 h 6208152"/>
              <a:gd name="connsiteX19015" fmla="*/ 5815082 w 13529165"/>
              <a:gd name="connsiteY19015" fmla="*/ 1410034 h 6208152"/>
              <a:gd name="connsiteX19016" fmla="*/ 5826312 w 13529165"/>
              <a:gd name="connsiteY19016" fmla="*/ 1408013 h 6208152"/>
              <a:gd name="connsiteX19017" fmla="*/ 10295490 w 13529165"/>
              <a:gd name="connsiteY19017" fmla="*/ 1407995 h 6208152"/>
              <a:gd name="connsiteX19018" fmla="*/ 10306724 w 13529165"/>
              <a:gd name="connsiteY19018" fmla="*/ 1410016 h 6208152"/>
              <a:gd name="connsiteX19019" fmla="*/ 10314548 w 13529165"/>
              <a:gd name="connsiteY19019" fmla="*/ 1422801 h 6208152"/>
              <a:gd name="connsiteX19020" fmla="*/ 10295490 w 13529165"/>
              <a:gd name="connsiteY19020" fmla="*/ 1432511 h 6208152"/>
              <a:gd name="connsiteX19021" fmla="*/ 10276433 w 13529165"/>
              <a:gd name="connsiteY19021" fmla="*/ 1422801 h 6208152"/>
              <a:gd name="connsiteX19022" fmla="*/ 10284261 w 13529165"/>
              <a:gd name="connsiteY19022" fmla="*/ 1410016 h 6208152"/>
              <a:gd name="connsiteX19023" fmla="*/ 10295490 w 13529165"/>
              <a:gd name="connsiteY19023" fmla="*/ 1407995 h 6208152"/>
              <a:gd name="connsiteX19024" fmla="*/ 2587273 w 13529165"/>
              <a:gd name="connsiteY19024" fmla="*/ 1406296 h 6208152"/>
              <a:gd name="connsiteX19025" fmla="*/ 2589579 w 13529165"/>
              <a:gd name="connsiteY19025" fmla="*/ 1407724 h 6208152"/>
              <a:gd name="connsiteX19026" fmla="*/ 2590902 w 13529165"/>
              <a:gd name="connsiteY19026" fmla="*/ 1406425 h 6208152"/>
              <a:gd name="connsiteX19027" fmla="*/ 2590243 w 13529165"/>
              <a:gd name="connsiteY19027" fmla="*/ 1406472 h 6208152"/>
              <a:gd name="connsiteX19028" fmla="*/ 2587273 w 13529165"/>
              <a:gd name="connsiteY19028" fmla="*/ 1406296 h 6208152"/>
              <a:gd name="connsiteX19029" fmla="*/ 8142148 w 13529165"/>
              <a:gd name="connsiteY19029" fmla="*/ 1406259 h 6208152"/>
              <a:gd name="connsiteX19030" fmla="*/ 8144454 w 13529165"/>
              <a:gd name="connsiteY19030" fmla="*/ 1407686 h 6208152"/>
              <a:gd name="connsiteX19031" fmla="*/ 8145776 w 13529165"/>
              <a:gd name="connsiteY19031" fmla="*/ 1406387 h 6208152"/>
              <a:gd name="connsiteX19032" fmla="*/ 8145118 w 13529165"/>
              <a:gd name="connsiteY19032" fmla="*/ 1406434 h 6208152"/>
              <a:gd name="connsiteX19033" fmla="*/ 8142148 w 13529165"/>
              <a:gd name="connsiteY19033" fmla="*/ 1406259 h 6208152"/>
              <a:gd name="connsiteX19034" fmla="*/ 12611327 w 13529165"/>
              <a:gd name="connsiteY19034" fmla="*/ 1406239 h 6208152"/>
              <a:gd name="connsiteX19035" fmla="*/ 12613633 w 13529165"/>
              <a:gd name="connsiteY19035" fmla="*/ 1407668 h 6208152"/>
              <a:gd name="connsiteX19036" fmla="*/ 12614955 w 13529165"/>
              <a:gd name="connsiteY19036" fmla="*/ 1406367 h 6208152"/>
              <a:gd name="connsiteX19037" fmla="*/ 12614297 w 13529165"/>
              <a:gd name="connsiteY19037" fmla="*/ 1406415 h 6208152"/>
              <a:gd name="connsiteX19038" fmla="*/ 12611327 w 13529165"/>
              <a:gd name="connsiteY19038" fmla="*/ 1406239 h 6208152"/>
              <a:gd name="connsiteX19039" fmla="*/ 9045182 w 13529165"/>
              <a:gd name="connsiteY19039" fmla="*/ 1399905 h 6208152"/>
              <a:gd name="connsiteX19040" fmla="*/ 9041749 w 13529165"/>
              <a:gd name="connsiteY19040" fmla="*/ 1399907 h 6208152"/>
              <a:gd name="connsiteX19041" fmla="*/ 9056004 w 13529165"/>
              <a:gd name="connsiteY19041" fmla="*/ 1410036 h 6208152"/>
              <a:gd name="connsiteX19042" fmla="*/ 9058256 w 13529165"/>
              <a:gd name="connsiteY19042" fmla="*/ 1419054 h 6208152"/>
              <a:gd name="connsiteX19043" fmla="*/ 9070397 w 13529165"/>
              <a:gd name="connsiteY19043" fmla="*/ 1419887 h 6208152"/>
              <a:gd name="connsiteX19044" fmla="*/ 9086235 w 13529165"/>
              <a:gd name="connsiteY19044" fmla="*/ 1422417 h 6208152"/>
              <a:gd name="connsiteX19045" fmla="*/ 9099886 w 13529165"/>
              <a:gd name="connsiteY19045" fmla="*/ 1428871 h 6208152"/>
              <a:gd name="connsiteX19046" fmla="*/ 9101186 w 13529165"/>
              <a:gd name="connsiteY19046" fmla="*/ 1426720 h 6208152"/>
              <a:gd name="connsiteX19047" fmla="*/ 9164890 w 13529165"/>
              <a:gd name="connsiteY19047" fmla="*/ 1419314 h 6208152"/>
              <a:gd name="connsiteX19048" fmla="*/ 9091842 w 13529165"/>
              <a:gd name="connsiteY19048" fmla="*/ 1407514 h 6208152"/>
              <a:gd name="connsiteX19049" fmla="*/ 9045182 w 13529165"/>
              <a:gd name="connsiteY19049" fmla="*/ 1399905 h 6208152"/>
              <a:gd name="connsiteX19050" fmla="*/ 2588670 w 13529165"/>
              <a:gd name="connsiteY19050" fmla="*/ 1396973 h 6208152"/>
              <a:gd name="connsiteX19051" fmla="*/ 2588046 w 13529165"/>
              <a:gd name="connsiteY19051" fmla="*/ 1397565 h 6208152"/>
              <a:gd name="connsiteX19052" fmla="*/ 2589098 w 13529165"/>
              <a:gd name="connsiteY19052" fmla="*/ 1397441 h 6208152"/>
              <a:gd name="connsiteX19053" fmla="*/ 2588670 w 13529165"/>
              <a:gd name="connsiteY19053" fmla="*/ 1396973 h 6208152"/>
              <a:gd name="connsiteX19054" fmla="*/ 8143545 w 13529165"/>
              <a:gd name="connsiteY19054" fmla="*/ 1396936 h 6208152"/>
              <a:gd name="connsiteX19055" fmla="*/ 8142921 w 13529165"/>
              <a:gd name="connsiteY19055" fmla="*/ 1397530 h 6208152"/>
              <a:gd name="connsiteX19056" fmla="*/ 8143972 w 13529165"/>
              <a:gd name="connsiteY19056" fmla="*/ 1397404 h 6208152"/>
              <a:gd name="connsiteX19057" fmla="*/ 8143545 w 13529165"/>
              <a:gd name="connsiteY19057" fmla="*/ 1396936 h 6208152"/>
              <a:gd name="connsiteX19058" fmla="*/ 12612724 w 13529165"/>
              <a:gd name="connsiteY19058" fmla="*/ 1396918 h 6208152"/>
              <a:gd name="connsiteX19059" fmla="*/ 12612100 w 13529165"/>
              <a:gd name="connsiteY19059" fmla="*/ 1397511 h 6208152"/>
              <a:gd name="connsiteX19060" fmla="*/ 12613151 w 13529165"/>
              <a:gd name="connsiteY19060" fmla="*/ 1397386 h 6208152"/>
              <a:gd name="connsiteX19061" fmla="*/ 12612724 w 13529165"/>
              <a:gd name="connsiteY19061" fmla="*/ 1396918 h 6208152"/>
              <a:gd name="connsiteX19062" fmla="*/ 3233245 w 13529165"/>
              <a:gd name="connsiteY19062" fmla="*/ 1387049 h 6208152"/>
              <a:gd name="connsiteX19063" fmla="*/ 3253992 w 13529165"/>
              <a:gd name="connsiteY19063" fmla="*/ 1398664 h 6208152"/>
              <a:gd name="connsiteX19064" fmla="*/ 3259637 w 13529165"/>
              <a:gd name="connsiteY19064" fmla="*/ 1417238 h 6208152"/>
              <a:gd name="connsiteX19065" fmla="*/ 3248928 w 13529165"/>
              <a:gd name="connsiteY19065" fmla="*/ 1423452 h 6208152"/>
              <a:gd name="connsiteX19066" fmla="*/ 3246695 w 13529165"/>
              <a:gd name="connsiteY19066" fmla="*/ 1430237 h 6208152"/>
              <a:gd name="connsiteX19067" fmla="*/ 3237271 w 13529165"/>
              <a:gd name="connsiteY19067" fmla="*/ 1435205 h 6208152"/>
              <a:gd name="connsiteX19068" fmla="*/ 3218552 w 13529165"/>
              <a:gd name="connsiteY19068" fmla="*/ 1418145 h 6208152"/>
              <a:gd name="connsiteX19069" fmla="*/ 3217951 w 13529165"/>
              <a:gd name="connsiteY19069" fmla="*/ 1395478 h 6208152"/>
              <a:gd name="connsiteX19070" fmla="*/ 3233245 w 13529165"/>
              <a:gd name="connsiteY19070" fmla="*/ 1387049 h 6208152"/>
              <a:gd name="connsiteX19071" fmla="*/ 2948708 w 13529165"/>
              <a:gd name="connsiteY19071" fmla="*/ 1387049 h 6208152"/>
              <a:gd name="connsiteX19072" fmla="*/ 2984266 w 13529165"/>
              <a:gd name="connsiteY19072" fmla="*/ 1397728 h 6208152"/>
              <a:gd name="connsiteX19073" fmla="*/ 2990087 w 13529165"/>
              <a:gd name="connsiteY19073" fmla="*/ 1415252 h 6208152"/>
              <a:gd name="connsiteX19074" fmla="*/ 2977955 w 13529165"/>
              <a:gd name="connsiteY19074" fmla="*/ 1422177 h 6208152"/>
              <a:gd name="connsiteX19075" fmla="*/ 2962195 w 13529165"/>
              <a:gd name="connsiteY19075" fmla="*/ 1419934 h 6208152"/>
              <a:gd name="connsiteX19076" fmla="*/ 2939909 w 13529165"/>
              <a:gd name="connsiteY19076" fmla="*/ 1419596 h 6208152"/>
              <a:gd name="connsiteX19077" fmla="*/ 2936209 w 13529165"/>
              <a:gd name="connsiteY19077" fmla="*/ 1429018 h 6208152"/>
              <a:gd name="connsiteX19078" fmla="*/ 2909075 w 13529165"/>
              <a:gd name="connsiteY19078" fmla="*/ 1425804 h 6208152"/>
              <a:gd name="connsiteX19079" fmla="*/ 2905223 w 13529165"/>
              <a:gd name="connsiteY19079" fmla="*/ 1423655 h 6208152"/>
              <a:gd name="connsiteX19080" fmla="*/ 2896791 w 13529165"/>
              <a:gd name="connsiteY19080" fmla="*/ 1426467 h 6208152"/>
              <a:gd name="connsiteX19081" fmla="*/ 2873772 w 13529165"/>
              <a:gd name="connsiteY19081" fmla="*/ 1434036 h 6208152"/>
              <a:gd name="connsiteX19082" fmla="*/ 2862620 w 13529165"/>
              <a:gd name="connsiteY19082" fmla="*/ 1426275 h 6208152"/>
              <a:gd name="connsiteX19083" fmla="*/ 2862330 w 13529165"/>
              <a:gd name="connsiteY19083" fmla="*/ 1425160 h 6208152"/>
              <a:gd name="connsiteX19084" fmla="*/ 2844449 w 13529165"/>
              <a:gd name="connsiteY19084" fmla="*/ 1434329 h 6208152"/>
              <a:gd name="connsiteX19085" fmla="*/ 2819692 w 13529165"/>
              <a:gd name="connsiteY19085" fmla="*/ 1418109 h 6208152"/>
              <a:gd name="connsiteX19086" fmla="*/ 2818395 w 13529165"/>
              <a:gd name="connsiteY19086" fmla="*/ 1395779 h 6208152"/>
              <a:gd name="connsiteX19087" fmla="*/ 2831144 w 13529165"/>
              <a:gd name="connsiteY19087" fmla="*/ 1390022 h 6208152"/>
              <a:gd name="connsiteX19088" fmla="*/ 2840533 w 13529165"/>
              <a:gd name="connsiteY19088" fmla="*/ 1390933 h 6208152"/>
              <a:gd name="connsiteX19089" fmla="*/ 2860017 w 13529165"/>
              <a:gd name="connsiteY19089" fmla="*/ 1402343 h 6208152"/>
              <a:gd name="connsiteX19090" fmla="*/ 2862537 w 13529165"/>
              <a:gd name="connsiteY19090" fmla="*/ 1399356 h 6208152"/>
              <a:gd name="connsiteX19091" fmla="*/ 2921066 w 13529165"/>
              <a:gd name="connsiteY19091" fmla="*/ 1388197 h 6208152"/>
              <a:gd name="connsiteX19092" fmla="*/ 2948708 w 13529165"/>
              <a:gd name="connsiteY19092" fmla="*/ 1387049 h 6208152"/>
              <a:gd name="connsiteX19093" fmla="*/ 2767719 w 13529165"/>
              <a:gd name="connsiteY19093" fmla="*/ 1387047 h 6208152"/>
              <a:gd name="connsiteX19094" fmla="*/ 2811166 w 13529165"/>
              <a:gd name="connsiteY19094" fmla="*/ 1394798 h 6208152"/>
              <a:gd name="connsiteX19095" fmla="*/ 2814232 w 13529165"/>
              <a:gd name="connsiteY19095" fmla="*/ 1399984 h 6208152"/>
              <a:gd name="connsiteX19096" fmla="*/ 2811315 w 13529165"/>
              <a:gd name="connsiteY19096" fmla="*/ 1405661 h 6208152"/>
              <a:gd name="connsiteX19097" fmla="*/ 2753267 w 13529165"/>
              <a:gd name="connsiteY19097" fmla="*/ 1416324 h 6208152"/>
              <a:gd name="connsiteX19098" fmla="*/ 2757894 w 13529165"/>
              <a:gd name="connsiteY19098" fmla="*/ 1431211 h 6208152"/>
              <a:gd name="connsiteX19099" fmla="*/ 2732886 w 13529165"/>
              <a:gd name="connsiteY19099" fmla="*/ 1454468 h 6208152"/>
              <a:gd name="connsiteX19100" fmla="*/ 2715104 w 13529165"/>
              <a:gd name="connsiteY19100" fmla="*/ 1446994 h 6208152"/>
              <a:gd name="connsiteX19101" fmla="*/ 2711898 w 13529165"/>
              <a:gd name="connsiteY19101" fmla="*/ 1425384 h 6208152"/>
              <a:gd name="connsiteX19102" fmla="*/ 2717619 w 13529165"/>
              <a:gd name="connsiteY19102" fmla="*/ 1416867 h 6208152"/>
              <a:gd name="connsiteX19103" fmla="*/ 2676510 w 13529165"/>
              <a:gd name="connsiteY19103" fmla="*/ 1414730 h 6208152"/>
              <a:gd name="connsiteX19104" fmla="*/ 2645810 w 13529165"/>
              <a:gd name="connsiteY19104" fmla="*/ 1423483 h 6208152"/>
              <a:gd name="connsiteX19105" fmla="*/ 2614461 w 13529165"/>
              <a:gd name="connsiteY19105" fmla="*/ 1413777 h 6208152"/>
              <a:gd name="connsiteX19106" fmla="*/ 2614360 w 13529165"/>
              <a:gd name="connsiteY19106" fmla="*/ 1402295 h 6208152"/>
              <a:gd name="connsiteX19107" fmla="*/ 2645810 w 13529165"/>
              <a:gd name="connsiteY19107" fmla="*/ 1393382 h 6208152"/>
              <a:gd name="connsiteX19108" fmla="*/ 2670959 w 13529165"/>
              <a:gd name="connsiteY19108" fmla="*/ 1396822 h 6208152"/>
              <a:gd name="connsiteX19109" fmla="*/ 2671155 w 13529165"/>
              <a:gd name="connsiteY19109" fmla="*/ 1396622 h 6208152"/>
              <a:gd name="connsiteX19110" fmla="*/ 2767719 w 13529165"/>
              <a:gd name="connsiteY19110" fmla="*/ 1387047 h 6208152"/>
              <a:gd name="connsiteX19111" fmla="*/ 2589579 w 13529165"/>
              <a:gd name="connsiteY19111" fmla="*/ 1387047 h 6208152"/>
              <a:gd name="connsiteX19112" fmla="*/ 2604580 w 13529165"/>
              <a:gd name="connsiteY19112" fmla="*/ 1395122 h 6208152"/>
              <a:gd name="connsiteX19113" fmla="*/ 2604975 w 13529165"/>
              <a:gd name="connsiteY19113" fmla="*/ 1409265 h 6208152"/>
              <a:gd name="connsiteX19114" fmla="*/ 2590243 w 13529165"/>
              <a:gd name="connsiteY19114" fmla="*/ 1416814 h 6208152"/>
              <a:gd name="connsiteX19115" fmla="*/ 2570821 w 13529165"/>
              <a:gd name="connsiteY19115" fmla="*/ 1403831 h 6208152"/>
              <a:gd name="connsiteX19116" fmla="*/ 2589579 w 13529165"/>
              <a:gd name="connsiteY19116" fmla="*/ 1387047 h 6208152"/>
              <a:gd name="connsiteX19117" fmla="*/ 2519350 w 13529165"/>
              <a:gd name="connsiteY19117" fmla="*/ 1387044 h 6208152"/>
              <a:gd name="connsiteX19118" fmla="*/ 2560546 w 13529165"/>
              <a:gd name="connsiteY19118" fmla="*/ 1397187 h 6208152"/>
              <a:gd name="connsiteX19119" fmla="*/ 2554063 w 13529165"/>
              <a:gd name="connsiteY19119" fmla="*/ 1412620 h 6208152"/>
              <a:gd name="connsiteX19120" fmla="*/ 2535125 w 13529165"/>
              <a:gd name="connsiteY19120" fmla="*/ 1421190 h 6208152"/>
              <a:gd name="connsiteX19121" fmla="*/ 2533396 w 13529165"/>
              <a:gd name="connsiteY19121" fmla="*/ 1421190 h 6208152"/>
              <a:gd name="connsiteX19122" fmla="*/ 2531989 w 13529165"/>
              <a:gd name="connsiteY19122" fmla="*/ 1420790 h 6208152"/>
              <a:gd name="connsiteX19123" fmla="*/ 2484004 w 13529165"/>
              <a:gd name="connsiteY19123" fmla="*/ 1416197 h 6208152"/>
              <a:gd name="connsiteX19124" fmla="*/ 2437737 w 13529165"/>
              <a:gd name="connsiteY19124" fmla="*/ 1400373 h 6208152"/>
              <a:gd name="connsiteX19125" fmla="*/ 2506632 w 13529165"/>
              <a:gd name="connsiteY19125" fmla="*/ 1387112 h 6208152"/>
              <a:gd name="connsiteX19126" fmla="*/ 2519350 w 13529165"/>
              <a:gd name="connsiteY19126" fmla="*/ 1387044 h 6208152"/>
              <a:gd name="connsiteX19127" fmla="*/ 8144454 w 13529165"/>
              <a:gd name="connsiteY19127" fmla="*/ 1387007 h 6208152"/>
              <a:gd name="connsiteX19128" fmla="*/ 8159455 w 13529165"/>
              <a:gd name="connsiteY19128" fmla="*/ 1395082 h 6208152"/>
              <a:gd name="connsiteX19129" fmla="*/ 8159849 w 13529165"/>
              <a:gd name="connsiteY19129" fmla="*/ 1409228 h 6208152"/>
              <a:gd name="connsiteX19130" fmla="*/ 8145118 w 13529165"/>
              <a:gd name="connsiteY19130" fmla="*/ 1416775 h 6208152"/>
              <a:gd name="connsiteX19131" fmla="*/ 8125697 w 13529165"/>
              <a:gd name="connsiteY19131" fmla="*/ 1403794 h 6208152"/>
              <a:gd name="connsiteX19132" fmla="*/ 8144454 w 13529165"/>
              <a:gd name="connsiteY19132" fmla="*/ 1387007 h 6208152"/>
              <a:gd name="connsiteX19133" fmla="*/ 8074224 w 13529165"/>
              <a:gd name="connsiteY19133" fmla="*/ 1387005 h 6208152"/>
              <a:gd name="connsiteX19134" fmla="*/ 8115420 w 13529165"/>
              <a:gd name="connsiteY19134" fmla="*/ 1397150 h 6208152"/>
              <a:gd name="connsiteX19135" fmla="*/ 8108939 w 13529165"/>
              <a:gd name="connsiteY19135" fmla="*/ 1412582 h 6208152"/>
              <a:gd name="connsiteX19136" fmla="*/ 8090001 w 13529165"/>
              <a:gd name="connsiteY19136" fmla="*/ 1421154 h 6208152"/>
              <a:gd name="connsiteX19137" fmla="*/ 8088271 w 13529165"/>
              <a:gd name="connsiteY19137" fmla="*/ 1421154 h 6208152"/>
              <a:gd name="connsiteX19138" fmla="*/ 8086864 w 13529165"/>
              <a:gd name="connsiteY19138" fmla="*/ 1420753 h 6208152"/>
              <a:gd name="connsiteX19139" fmla="*/ 8038880 w 13529165"/>
              <a:gd name="connsiteY19139" fmla="*/ 1416160 h 6208152"/>
              <a:gd name="connsiteX19140" fmla="*/ 7992615 w 13529165"/>
              <a:gd name="connsiteY19140" fmla="*/ 1400337 h 6208152"/>
              <a:gd name="connsiteX19141" fmla="*/ 8061508 w 13529165"/>
              <a:gd name="connsiteY19141" fmla="*/ 1387072 h 6208152"/>
              <a:gd name="connsiteX19142" fmla="*/ 8074224 w 13529165"/>
              <a:gd name="connsiteY19142" fmla="*/ 1387005 h 6208152"/>
              <a:gd name="connsiteX19143" fmla="*/ 13257301 w 13529165"/>
              <a:gd name="connsiteY19143" fmla="*/ 1386988 h 6208152"/>
              <a:gd name="connsiteX19144" fmla="*/ 13278045 w 13529165"/>
              <a:gd name="connsiteY19144" fmla="*/ 1398611 h 6208152"/>
              <a:gd name="connsiteX19145" fmla="*/ 13283692 w 13529165"/>
              <a:gd name="connsiteY19145" fmla="*/ 1417181 h 6208152"/>
              <a:gd name="connsiteX19146" fmla="*/ 13272982 w 13529165"/>
              <a:gd name="connsiteY19146" fmla="*/ 1423395 h 6208152"/>
              <a:gd name="connsiteX19147" fmla="*/ 13270750 w 13529165"/>
              <a:gd name="connsiteY19147" fmla="*/ 1430180 h 6208152"/>
              <a:gd name="connsiteX19148" fmla="*/ 13261325 w 13529165"/>
              <a:gd name="connsiteY19148" fmla="*/ 1435147 h 6208152"/>
              <a:gd name="connsiteX19149" fmla="*/ 13242609 w 13529165"/>
              <a:gd name="connsiteY19149" fmla="*/ 1418089 h 6208152"/>
              <a:gd name="connsiteX19150" fmla="*/ 13242008 w 13529165"/>
              <a:gd name="connsiteY19150" fmla="*/ 1395420 h 6208152"/>
              <a:gd name="connsiteX19151" fmla="*/ 13257301 w 13529165"/>
              <a:gd name="connsiteY19151" fmla="*/ 1386988 h 6208152"/>
              <a:gd name="connsiteX19152" fmla="*/ 12972772 w 13529165"/>
              <a:gd name="connsiteY19152" fmla="*/ 1386987 h 6208152"/>
              <a:gd name="connsiteX19153" fmla="*/ 13008323 w 13529165"/>
              <a:gd name="connsiteY19153" fmla="*/ 1397673 h 6208152"/>
              <a:gd name="connsiteX19154" fmla="*/ 13014144 w 13529165"/>
              <a:gd name="connsiteY19154" fmla="*/ 1415195 h 6208152"/>
              <a:gd name="connsiteX19155" fmla="*/ 13002011 w 13529165"/>
              <a:gd name="connsiteY19155" fmla="*/ 1422120 h 6208152"/>
              <a:gd name="connsiteX19156" fmla="*/ 12986252 w 13529165"/>
              <a:gd name="connsiteY19156" fmla="*/ 1419876 h 6208152"/>
              <a:gd name="connsiteX19157" fmla="*/ 12963974 w 13529165"/>
              <a:gd name="connsiteY19157" fmla="*/ 1419540 h 6208152"/>
              <a:gd name="connsiteX19158" fmla="*/ 12960273 w 13529165"/>
              <a:gd name="connsiteY19158" fmla="*/ 1428960 h 6208152"/>
              <a:gd name="connsiteX19159" fmla="*/ 12933138 w 13529165"/>
              <a:gd name="connsiteY19159" fmla="*/ 1425746 h 6208152"/>
              <a:gd name="connsiteX19160" fmla="*/ 12929288 w 13529165"/>
              <a:gd name="connsiteY19160" fmla="*/ 1423597 h 6208152"/>
              <a:gd name="connsiteX19161" fmla="*/ 12920856 w 13529165"/>
              <a:gd name="connsiteY19161" fmla="*/ 1426408 h 6208152"/>
              <a:gd name="connsiteX19162" fmla="*/ 12897837 w 13529165"/>
              <a:gd name="connsiteY19162" fmla="*/ 1433976 h 6208152"/>
              <a:gd name="connsiteX19163" fmla="*/ 12886686 w 13529165"/>
              <a:gd name="connsiteY19163" fmla="*/ 1426217 h 6208152"/>
              <a:gd name="connsiteX19164" fmla="*/ 12886395 w 13529165"/>
              <a:gd name="connsiteY19164" fmla="*/ 1425103 h 6208152"/>
              <a:gd name="connsiteX19165" fmla="*/ 12868515 w 13529165"/>
              <a:gd name="connsiteY19165" fmla="*/ 1434271 h 6208152"/>
              <a:gd name="connsiteX19166" fmla="*/ 12843759 w 13529165"/>
              <a:gd name="connsiteY19166" fmla="*/ 1418052 h 6208152"/>
              <a:gd name="connsiteX19167" fmla="*/ 12842462 w 13529165"/>
              <a:gd name="connsiteY19167" fmla="*/ 1395723 h 6208152"/>
              <a:gd name="connsiteX19168" fmla="*/ 12855210 w 13529165"/>
              <a:gd name="connsiteY19168" fmla="*/ 1389964 h 6208152"/>
              <a:gd name="connsiteX19169" fmla="*/ 12864599 w 13529165"/>
              <a:gd name="connsiteY19169" fmla="*/ 1390875 h 6208152"/>
              <a:gd name="connsiteX19170" fmla="*/ 12884083 w 13529165"/>
              <a:gd name="connsiteY19170" fmla="*/ 1402288 h 6208152"/>
              <a:gd name="connsiteX19171" fmla="*/ 12886603 w 13529165"/>
              <a:gd name="connsiteY19171" fmla="*/ 1399301 h 6208152"/>
              <a:gd name="connsiteX19172" fmla="*/ 12945130 w 13529165"/>
              <a:gd name="connsiteY19172" fmla="*/ 1388137 h 6208152"/>
              <a:gd name="connsiteX19173" fmla="*/ 12972772 w 13529165"/>
              <a:gd name="connsiteY19173" fmla="*/ 1386987 h 6208152"/>
              <a:gd name="connsiteX19174" fmla="*/ 12791769 w 13529165"/>
              <a:gd name="connsiteY19174" fmla="*/ 1386986 h 6208152"/>
              <a:gd name="connsiteX19175" fmla="*/ 12835232 w 13529165"/>
              <a:gd name="connsiteY19175" fmla="*/ 1394742 h 6208152"/>
              <a:gd name="connsiteX19176" fmla="*/ 12838298 w 13529165"/>
              <a:gd name="connsiteY19176" fmla="*/ 1399930 h 6208152"/>
              <a:gd name="connsiteX19177" fmla="*/ 12835381 w 13529165"/>
              <a:gd name="connsiteY19177" fmla="*/ 1405605 h 6208152"/>
              <a:gd name="connsiteX19178" fmla="*/ 12777315 w 13529165"/>
              <a:gd name="connsiteY19178" fmla="*/ 1416267 h 6208152"/>
              <a:gd name="connsiteX19179" fmla="*/ 12781943 w 13529165"/>
              <a:gd name="connsiteY19179" fmla="*/ 1431152 h 6208152"/>
              <a:gd name="connsiteX19180" fmla="*/ 12756935 w 13529165"/>
              <a:gd name="connsiteY19180" fmla="*/ 1454408 h 6208152"/>
              <a:gd name="connsiteX19181" fmla="*/ 12739153 w 13529165"/>
              <a:gd name="connsiteY19181" fmla="*/ 1446935 h 6208152"/>
              <a:gd name="connsiteX19182" fmla="*/ 12735947 w 13529165"/>
              <a:gd name="connsiteY19182" fmla="*/ 1425326 h 6208152"/>
              <a:gd name="connsiteX19183" fmla="*/ 12741668 w 13529165"/>
              <a:gd name="connsiteY19183" fmla="*/ 1416810 h 6208152"/>
              <a:gd name="connsiteX19184" fmla="*/ 12700561 w 13529165"/>
              <a:gd name="connsiteY19184" fmla="*/ 1414672 h 6208152"/>
              <a:gd name="connsiteX19185" fmla="*/ 12669860 w 13529165"/>
              <a:gd name="connsiteY19185" fmla="*/ 1423425 h 6208152"/>
              <a:gd name="connsiteX19186" fmla="*/ 12638513 w 13529165"/>
              <a:gd name="connsiteY19186" fmla="*/ 1413720 h 6208152"/>
              <a:gd name="connsiteX19187" fmla="*/ 12638410 w 13529165"/>
              <a:gd name="connsiteY19187" fmla="*/ 1402240 h 6208152"/>
              <a:gd name="connsiteX19188" fmla="*/ 12669860 w 13529165"/>
              <a:gd name="connsiteY19188" fmla="*/ 1393325 h 6208152"/>
              <a:gd name="connsiteX19189" fmla="*/ 12695008 w 13529165"/>
              <a:gd name="connsiteY19189" fmla="*/ 1396768 h 6208152"/>
              <a:gd name="connsiteX19190" fmla="*/ 12695204 w 13529165"/>
              <a:gd name="connsiteY19190" fmla="*/ 1396565 h 6208152"/>
              <a:gd name="connsiteX19191" fmla="*/ 12791769 w 13529165"/>
              <a:gd name="connsiteY19191" fmla="*/ 1386986 h 6208152"/>
              <a:gd name="connsiteX19192" fmla="*/ 12613633 w 13529165"/>
              <a:gd name="connsiteY19192" fmla="*/ 1386984 h 6208152"/>
              <a:gd name="connsiteX19193" fmla="*/ 12628634 w 13529165"/>
              <a:gd name="connsiteY19193" fmla="*/ 1395065 h 6208152"/>
              <a:gd name="connsiteX19194" fmla="*/ 12629027 w 13529165"/>
              <a:gd name="connsiteY19194" fmla="*/ 1409208 h 6208152"/>
              <a:gd name="connsiteX19195" fmla="*/ 12614297 w 13529165"/>
              <a:gd name="connsiteY19195" fmla="*/ 1416756 h 6208152"/>
              <a:gd name="connsiteX19196" fmla="*/ 12594876 w 13529165"/>
              <a:gd name="connsiteY19196" fmla="*/ 1403776 h 6208152"/>
              <a:gd name="connsiteX19197" fmla="*/ 12613633 w 13529165"/>
              <a:gd name="connsiteY19197" fmla="*/ 1386984 h 6208152"/>
              <a:gd name="connsiteX19198" fmla="*/ 12543402 w 13529165"/>
              <a:gd name="connsiteY19198" fmla="*/ 1386984 h 6208152"/>
              <a:gd name="connsiteX19199" fmla="*/ 12584598 w 13529165"/>
              <a:gd name="connsiteY19199" fmla="*/ 1397133 h 6208152"/>
              <a:gd name="connsiteX19200" fmla="*/ 12578116 w 13529165"/>
              <a:gd name="connsiteY19200" fmla="*/ 1412562 h 6208152"/>
              <a:gd name="connsiteX19201" fmla="*/ 12559179 w 13529165"/>
              <a:gd name="connsiteY19201" fmla="*/ 1421133 h 6208152"/>
              <a:gd name="connsiteX19202" fmla="*/ 12557449 w 13529165"/>
              <a:gd name="connsiteY19202" fmla="*/ 1421133 h 6208152"/>
              <a:gd name="connsiteX19203" fmla="*/ 12556042 w 13529165"/>
              <a:gd name="connsiteY19203" fmla="*/ 1420733 h 6208152"/>
              <a:gd name="connsiteX19204" fmla="*/ 12508058 w 13529165"/>
              <a:gd name="connsiteY19204" fmla="*/ 1416140 h 6208152"/>
              <a:gd name="connsiteX19205" fmla="*/ 12461793 w 13529165"/>
              <a:gd name="connsiteY19205" fmla="*/ 1400318 h 6208152"/>
              <a:gd name="connsiteX19206" fmla="*/ 12530686 w 13529165"/>
              <a:gd name="connsiteY19206" fmla="*/ 1387050 h 6208152"/>
              <a:gd name="connsiteX19207" fmla="*/ 12543402 w 13529165"/>
              <a:gd name="connsiteY19207" fmla="*/ 1386984 h 6208152"/>
              <a:gd name="connsiteX19208" fmla="*/ 2316944 w 13529165"/>
              <a:gd name="connsiteY19208" fmla="*/ 1380045 h 6208152"/>
              <a:gd name="connsiteX19209" fmla="*/ 2351806 w 13529165"/>
              <a:gd name="connsiteY19209" fmla="*/ 1383009 h 6208152"/>
              <a:gd name="connsiteX19210" fmla="*/ 2379517 w 13529165"/>
              <a:gd name="connsiteY19210" fmla="*/ 1394293 h 6208152"/>
              <a:gd name="connsiteX19211" fmla="*/ 2379430 w 13529165"/>
              <a:gd name="connsiteY19211" fmla="*/ 1405883 h 6208152"/>
              <a:gd name="connsiteX19212" fmla="*/ 2366794 w 13529165"/>
              <a:gd name="connsiteY19212" fmla="*/ 1415040 h 6208152"/>
              <a:gd name="connsiteX19213" fmla="*/ 2431158 w 13529165"/>
              <a:gd name="connsiteY19213" fmla="*/ 1428959 h 6208152"/>
              <a:gd name="connsiteX19214" fmla="*/ 2451042 w 13529165"/>
              <a:gd name="connsiteY19214" fmla="*/ 1434918 h 6208152"/>
              <a:gd name="connsiteX19215" fmla="*/ 2460868 w 13529165"/>
              <a:gd name="connsiteY19215" fmla="*/ 1431500 h 6208152"/>
              <a:gd name="connsiteX19216" fmla="*/ 2477130 w 13529165"/>
              <a:gd name="connsiteY19216" fmla="*/ 1444560 h 6208152"/>
              <a:gd name="connsiteX19217" fmla="*/ 2466548 w 13529165"/>
              <a:gd name="connsiteY19217" fmla="*/ 1459680 h 6208152"/>
              <a:gd name="connsiteX19218" fmla="*/ 2457962 w 13529165"/>
              <a:gd name="connsiteY19218" fmla="*/ 1462345 h 6208152"/>
              <a:gd name="connsiteX19219" fmla="*/ 2450929 w 13529165"/>
              <a:gd name="connsiteY19219" fmla="*/ 1460369 h 6208152"/>
              <a:gd name="connsiteX19220" fmla="*/ 2447642 w 13529165"/>
              <a:gd name="connsiteY19220" fmla="*/ 1460763 h 6208152"/>
              <a:gd name="connsiteX19221" fmla="*/ 2424375 w 13529165"/>
              <a:gd name="connsiteY19221" fmla="*/ 1453159 h 6208152"/>
              <a:gd name="connsiteX19222" fmla="*/ 2339811 w 13529165"/>
              <a:gd name="connsiteY19222" fmla="*/ 1412163 h 6208152"/>
              <a:gd name="connsiteX19223" fmla="*/ 2326242 w 13529165"/>
              <a:gd name="connsiteY19223" fmla="*/ 1410617 h 6208152"/>
              <a:gd name="connsiteX19224" fmla="*/ 2290963 w 13529165"/>
              <a:gd name="connsiteY19224" fmla="*/ 1396095 h 6208152"/>
              <a:gd name="connsiteX19225" fmla="*/ 2295810 w 13529165"/>
              <a:gd name="connsiteY19225" fmla="*/ 1383943 h 6208152"/>
              <a:gd name="connsiteX19226" fmla="*/ 2316944 w 13529165"/>
              <a:gd name="connsiteY19226" fmla="*/ 1380045 h 6208152"/>
              <a:gd name="connsiteX19227" fmla="*/ 12340997 w 13529165"/>
              <a:gd name="connsiteY19227" fmla="*/ 1379979 h 6208152"/>
              <a:gd name="connsiteX19228" fmla="*/ 12375860 w 13529165"/>
              <a:gd name="connsiteY19228" fmla="*/ 1382948 h 6208152"/>
              <a:gd name="connsiteX19229" fmla="*/ 12403568 w 13529165"/>
              <a:gd name="connsiteY19229" fmla="*/ 1394235 h 6208152"/>
              <a:gd name="connsiteX19230" fmla="*/ 12403481 w 13529165"/>
              <a:gd name="connsiteY19230" fmla="*/ 1405827 h 6208152"/>
              <a:gd name="connsiteX19231" fmla="*/ 12390845 w 13529165"/>
              <a:gd name="connsiteY19231" fmla="*/ 1414984 h 6208152"/>
              <a:gd name="connsiteX19232" fmla="*/ 12455212 w 13529165"/>
              <a:gd name="connsiteY19232" fmla="*/ 1428900 h 6208152"/>
              <a:gd name="connsiteX19233" fmla="*/ 12475098 w 13529165"/>
              <a:gd name="connsiteY19233" fmla="*/ 1434859 h 6208152"/>
              <a:gd name="connsiteX19234" fmla="*/ 12484923 w 13529165"/>
              <a:gd name="connsiteY19234" fmla="*/ 1431442 h 6208152"/>
              <a:gd name="connsiteX19235" fmla="*/ 12501184 w 13529165"/>
              <a:gd name="connsiteY19235" fmla="*/ 1444500 h 6208152"/>
              <a:gd name="connsiteX19236" fmla="*/ 12490604 w 13529165"/>
              <a:gd name="connsiteY19236" fmla="*/ 1459621 h 6208152"/>
              <a:gd name="connsiteX19237" fmla="*/ 12482018 w 13529165"/>
              <a:gd name="connsiteY19237" fmla="*/ 1462287 h 6208152"/>
              <a:gd name="connsiteX19238" fmla="*/ 12474985 w 13529165"/>
              <a:gd name="connsiteY19238" fmla="*/ 1460310 h 6208152"/>
              <a:gd name="connsiteX19239" fmla="*/ 12471698 w 13529165"/>
              <a:gd name="connsiteY19239" fmla="*/ 1460703 h 6208152"/>
              <a:gd name="connsiteX19240" fmla="*/ 12448430 w 13529165"/>
              <a:gd name="connsiteY19240" fmla="*/ 1453100 h 6208152"/>
              <a:gd name="connsiteX19241" fmla="*/ 12363866 w 13529165"/>
              <a:gd name="connsiteY19241" fmla="*/ 1412106 h 6208152"/>
              <a:gd name="connsiteX19242" fmla="*/ 12350293 w 13529165"/>
              <a:gd name="connsiteY19242" fmla="*/ 1410560 h 6208152"/>
              <a:gd name="connsiteX19243" fmla="*/ 12315014 w 13529165"/>
              <a:gd name="connsiteY19243" fmla="*/ 1396038 h 6208152"/>
              <a:gd name="connsiteX19244" fmla="*/ 12319862 w 13529165"/>
              <a:gd name="connsiteY19244" fmla="*/ 1383881 h 6208152"/>
              <a:gd name="connsiteX19245" fmla="*/ 12340997 w 13529165"/>
              <a:gd name="connsiteY19245" fmla="*/ 1379979 h 6208152"/>
              <a:gd name="connsiteX19246" fmla="*/ 8321306 w 13529165"/>
              <a:gd name="connsiteY19246" fmla="*/ 1372669 h 6208152"/>
              <a:gd name="connsiteX19247" fmla="*/ 8316259 w 13529165"/>
              <a:gd name="connsiteY19247" fmla="*/ 1387190 h 6208152"/>
              <a:gd name="connsiteX19248" fmla="*/ 8322591 w 13529165"/>
              <a:gd name="connsiteY19248" fmla="*/ 1387007 h 6208152"/>
              <a:gd name="connsiteX19249" fmla="*/ 8322790 w 13529165"/>
              <a:gd name="connsiteY19249" fmla="*/ 1387011 h 6208152"/>
              <a:gd name="connsiteX19250" fmla="*/ 854566 w 13529165"/>
              <a:gd name="connsiteY19250" fmla="*/ 1371915 h 6208152"/>
              <a:gd name="connsiteX19251" fmla="*/ 854566 w 13529165"/>
              <a:gd name="connsiteY19251" fmla="*/ 1375638 h 6208152"/>
              <a:gd name="connsiteX19252" fmla="*/ 855971 w 13529165"/>
              <a:gd name="connsiteY19252" fmla="*/ 1375964 h 6208152"/>
              <a:gd name="connsiteX19253" fmla="*/ 854566 w 13529165"/>
              <a:gd name="connsiteY19253" fmla="*/ 1371915 h 6208152"/>
              <a:gd name="connsiteX19254" fmla="*/ 6409436 w 13529165"/>
              <a:gd name="connsiteY19254" fmla="*/ 1371872 h 6208152"/>
              <a:gd name="connsiteX19255" fmla="*/ 6409436 w 13529165"/>
              <a:gd name="connsiteY19255" fmla="*/ 1375598 h 6208152"/>
              <a:gd name="connsiteX19256" fmla="*/ 6410842 w 13529165"/>
              <a:gd name="connsiteY19256" fmla="*/ 1375923 h 6208152"/>
              <a:gd name="connsiteX19257" fmla="*/ 6409436 w 13529165"/>
              <a:gd name="connsiteY19257" fmla="*/ 1371872 h 6208152"/>
              <a:gd name="connsiteX19258" fmla="*/ 3769062 w 13529165"/>
              <a:gd name="connsiteY19258" fmla="*/ 1371261 h 6208152"/>
              <a:gd name="connsiteX19259" fmla="*/ 3784788 w 13529165"/>
              <a:gd name="connsiteY19259" fmla="*/ 1379810 h 6208152"/>
              <a:gd name="connsiteX19260" fmla="*/ 3776510 w 13529165"/>
              <a:gd name="connsiteY19260" fmla="*/ 1395711 h 6208152"/>
              <a:gd name="connsiteX19261" fmla="*/ 3741428 w 13529165"/>
              <a:gd name="connsiteY19261" fmla="*/ 1402774 h 6208152"/>
              <a:gd name="connsiteX19262" fmla="*/ 3738628 w 13529165"/>
              <a:gd name="connsiteY19262" fmla="*/ 1402734 h 6208152"/>
              <a:gd name="connsiteX19263" fmla="*/ 3710993 w 13529165"/>
              <a:gd name="connsiteY19263" fmla="*/ 1392183 h 6208152"/>
              <a:gd name="connsiteX19264" fmla="*/ 3730471 w 13529165"/>
              <a:gd name="connsiteY19264" fmla="*/ 1376951 h 6208152"/>
              <a:gd name="connsiteX19265" fmla="*/ 3764457 w 13529165"/>
              <a:gd name="connsiteY19265" fmla="*/ 1371371 h 6208152"/>
              <a:gd name="connsiteX19266" fmla="*/ 3769062 w 13529165"/>
              <a:gd name="connsiteY19266" fmla="*/ 1371261 h 6208152"/>
              <a:gd name="connsiteX19267" fmla="*/ 10832852 w 13529165"/>
              <a:gd name="connsiteY19267" fmla="*/ 1309925 h 6208152"/>
              <a:gd name="connsiteX19268" fmla="*/ 10846232 w 13529165"/>
              <a:gd name="connsiteY19268" fmla="*/ 1325482 h 6208152"/>
              <a:gd name="connsiteX19269" fmla="*/ 10849505 w 13529165"/>
              <a:gd name="connsiteY19269" fmla="*/ 1359848 h 6208152"/>
              <a:gd name="connsiteX19270" fmla="*/ 10847460 w 13529165"/>
              <a:gd name="connsiteY19270" fmla="*/ 1381537 h 6208152"/>
              <a:gd name="connsiteX19271" fmla="*/ 10799429 w 13529165"/>
              <a:gd name="connsiteY19271" fmla="*/ 1411470 h 6208152"/>
              <a:gd name="connsiteX19272" fmla="*/ 10784295 w 13529165"/>
              <a:gd name="connsiteY19272" fmla="*/ 1413832 h 6208152"/>
              <a:gd name="connsiteX19273" fmla="*/ 10771323 w 13529165"/>
              <a:gd name="connsiteY19273" fmla="*/ 1408196 h 6208152"/>
              <a:gd name="connsiteX19274" fmla="*/ 10769103 w 13529165"/>
              <a:gd name="connsiteY19274" fmla="*/ 1402542 h 6208152"/>
              <a:gd name="connsiteX19275" fmla="*/ 10764779 w 13529165"/>
              <a:gd name="connsiteY19275" fmla="*/ 1406229 h 6208152"/>
              <a:gd name="connsiteX19276" fmla="*/ 10714294 w 13529165"/>
              <a:gd name="connsiteY19276" fmla="*/ 1417664 h 6208152"/>
              <a:gd name="connsiteX19277" fmla="*/ 10679527 w 13529165"/>
              <a:gd name="connsiteY19277" fmla="*/ 1407555 h 6208152"/>
              <a:gd name="connsiteX19278" fmla="*/ 10666263 w 13529165"/>
              <a:gd name="connsiteY19278" fmla="*/ 1405794 h 6208152"/>
              <a:gd name="connsiteX19279" fmla="*/ 10632782 w 13529165"/>
              <a:gd name="connsiteY19279" fmla="*/ 1412672 h 6208152"/>
              <a:gd name="connsiteX19280" fmla="*/ 10569149 w 13529165"/>
              <a:gd name="connsiteY19280" fmla="*/ 1422884 h 6208152"/>
              <a:gd name="connsiteX19281" fmla="*/ 10519074 w 13529165"/>
              <a:gd name="connsiteY19281" fmla="*/ 1425618 h 6208152"/>
              <a:gd name="connsiteX19282" fmla="*/ 10497103 w 13529165"/>
              <a:gd name="connsiteY19282" fmla="*/ 1425411 h 6208152"/>
              <a:gd name="connsiteX19283" fmla="*/ 10494182 w 13529165"/>
              <a:gd name="connsiteY19283" fmla="*/ 1430859 h 6208152"/>
              <a:gd name="connsiteX19284" fmla="*/ 10549049 w 13529165"/>
              <a:gd name="connsiteY19284" fmla="*/ 1430382 h 6208152"/>
              <a:gd name="connsiteX19285" fmla="*/ 10585978 w 13529165"/>
              <a:gd name="connsiteY19285" fmla="*/ 1430589 h 6208152"/>
              <a:gd name="connsiteX19286" fmla="*/ 10734628 w 13529165"/>
              <a:gd name="connsiteY19286" fmla="*/ 1432143 h 6208152"/>
              <a:gd name="connsiteX19287" fmla="*/ 10815556 w 13529165"/>
              <a:gd name="connsiteY19287" fmla="*/ 1429306 h 6208152"/>
              <a:gd name="connsiteX19288" fmla="*/ 10853069 w 13529165"/>
              <a:gd name="connsiteY19288" fmla="*/ 1428414 h 6208152"/>
              <a:gd name="connsiteX19289" fmla="*/ 10884973 w 13529165"/>
              <a:gd name="connsiteY19289" fmla="*/ 1430818 h 6208152"/>
              <a:gd name="connsiteX19290" fmla="*/ 10914773 w 13529165"/>
              <a:gd name="connsiteY19290" fmla="*/ 1426840 h 6208152"/>
              <a:gd name="connsiteX19291" fmla="*/ 11078323 w 13529165"/>
              <a:gd name="connsiteY19291" fmla="*/ 1424976 h 6208152"/>
              <a:gd name="connsiteX19292" fmla="*/ 11118992 w 13529165"/>
              <a:gd name="connsiteY19292" fmla="*/ 1424831 h 6208152"/>
              <a:gd name="connsiteX19293" fmla="*/ 11244620 w 13529165"/>
              <a:gd name="connsiteY19293" fmla="*/ 1434215 h 6208152"/>
              <a:gd name="connsiteX19294" fmla="*/ 11282367 w 13529165"/>
              <a:gd name="connsiteY19294" fmla="*/ 1457663 h 6208152"/>
              <a:gd name="connsiteX19295" fmla="*/ 11280731 w 13529165"/>
              <a:gd name="connsiteY19295" fmla="*/ 1471812 h 6208152"/>
              <a:gd name="connsiteX19296" fmla="*/ 11283243 w 13529165"/>
              <a:gd name="connsiteY19296" fmla="*/ 1475521 h 6208152"/>
              <a:gd name="connsiteX19297" fmla="*/ 11289437 w 13529165"/>
              <a:gd name="connsiteY19297" fmla="*/ 1586510 h 6208152"/>
              <a:gd name="connsiteX19298" fmla="*/ 11290138 w 13529165"/>
              <a:gd name="connsiteY19298" fmla="*/ 1688200 h 6208152"/>
              <a:gd name="connsiteX19299" fmla="*/ 11279562 w 13529165"/>
              <a:gd name="connsiteY19299" fmla="*/ 1732344 h 6208152"/>
              <a:gd name="connsiteX19300" fmla="*/ 11264370 w 13529165"/>
              <a:gd name="connsiteY19300" fmla="*/ 1744877 h 6208152"/>
              <a:gd name="connsiteX19301" fmla="*/ 11259228 w 13529165"/>
              <a:gd name="connsiteY19301" fmla="*/ 1744877 h 6208152"/>
              <a:gd name="connsiteX19302" fmla="*/ 11255897 w 13529165"/>
              <a:gd name="connsiteY19302" fmla="*/ 1740775 h 6208152"/>
              <a:gd name="connsiteX19303" fmla="*/ 11253794 w 13529165"/>
              <a:gd name="connsiteY19303" fmla="*/ 1736653 h 6208152"/>
              <a:gd name="connsiteX19304" fmla="*/ 11173392 w 13529165"/>
              <a:gd name="connsiteY19304" fmla="*/ 1753805 h 6208152"/>
              <a:gd name="connsiteX19305" fmla="*/ 10825431 w 13529165"/>
              <a:gd name="connsiteY19305" fmla="*/ 1757368 h 6208152"/>
              <a:gd name="connsiteX19306" fmla="*/ 10784061 w 13529165"/>
              <a:gd name="connsiteY19306" fmla="*/ 1757326 h 6208152"/>
              <a:gd name="connsiteX19307" fmla="*/ 10449774 w 13529165"/>
              <a:gd name="connsiteY19307" fmla="*/ 1746782 h 6208152"/>
              <a:gd name="connsiteX19308" fmla="*/ 10436042 w 13529165"/>
              <a:gd name="connsiteY19308" fmla="*/ 1726938 h 6208152"/>
              <a:gd name="connsiteX19309" fmla="*/ 10431017 w 13529165"/>
              <a:gd name="connsiteY19309" fmla="*/ 1728056 h 6208152"/>
              <a:gd name="connsiteX19310" fmla="*/ 10415766 w 13529165"/>
              <a:gd name="connsiteY19310" fmla="*/ 1712333 h 6208152"/>
              <a:gd name="connsiteX19311" fmla="*/ 10411150 w 13529165"/>
              <a:gd name="connsiteY19311" fmla="*/ 1672850 h 6208152"/>
              <a:gd name="connsiteX19312" fmla="*/ 10397536 w 13529165"/>
              <a:gd name="connsiteY19312" fmla="*/ 1736963 h 6208152"/>
              <a:gd name="connsiteX19313" fmla="*/ 10375916 w 13529165"/>
              <a:gd name="connsiteY19313" fmla="*/ 1751257 h 6208152"/>
              <a:gd name="connsiteX19314" fmla="*/ 10365223 w 13529165"/>
              <a:gd name="connsiteY19314" fmla="*/ 1745042 h 6208152"/>
              <a:gd name="connsiteX19315" fmla="*/ 10370599 w 13529165"/>
              <a:gd name="connsiteY19315" fmla="*/ 1720350 h 6208152"/>
              <a:gd name="connsiteX19316" fmla="*/ 10378487 w 13529165"/>
              <a:gd name="connsiteY19316" fmla="*/ 1664150 h 6208152"/>
              <a:gd name="connsiteX19317" fmla="*/ 10384973 w 13529165"/>
              <a:gd name="connsiteY19317" fmla="*/ 1617210 h 6208152"/>
              <a:gd name="connsiteX19318" fmla="*/ 10380123 w 13529165"/>
              <a:gd name="connsiteY19318" fmla="*/ 1536214 h 6208152"/>
              <a:gd name="connsiteX19319" fmla="*/ 10380123 w 13529165"/>
              <a:gd name="connsiteY19319" fmla="*/ 1469430 h 6208152"/>
              <a:gd name="connsiteX19320" fmla="*/ 10213008 w 13529165"/>
              <a:gd name="connsiteY19320" fmla="*/ 1471398 h 6208152"/>
              <a:gd name="connsiteX19321" fmla="*/ 10148032 w 13529165"/>
              <a:gd name="connsiteY19321" fmla="*/ 1471791 h 6208152"/>
              <a:gd name="connsiteX19322" fmla="*/ 10068624 w 13529165"/>
              <a:gd name="connsiteY19322" fmla="*/ 1470674 h 6208152"/>
              <a:gd name="connsiteX19323" fmla="*/ 10031052 w 13529165"/>
              <a:gd name="connsiteY19323" fmla="*/ 1457560 h 6208152"/>
              <a:gd name="connsiteX19324" fmla="*/ 10066578 w 13529165"/>
              <a:gd name="connsiteY19324" fmla="*/ 1443392 h 6208152"/>
              <a:gd name="connsiteX19325" fmla="*/ 10147039 w 13529165"/>
              <a:gd name="connsiteY19325" fmla="*/ 1439642 h 6208152"/>
              <a:gd name="connsiteX19326" fmla="*/ 10310297 w 13529165"/>
              <a:gd name="connsiteY19326" fmla="*/ 1436059 h 6208152"/>
              <a:gd name="connsiteX19327" fmla="*/ 10408521 w 13529165"/>
              <a:gd name="connsiteY19327" fmla="*/ 1450351 h 6208152"/>
              <a:gd name="connsiteX19328" fmla="*/ 10412552 w 13529165"/>
              <a:gd name="connsiteY19328" fmla="*/ 1470569 h 6208152"/>
              <a:gd name="connsiteX19329" fmla="*/ 10418805 w 13529165"/>
              <a:gd name="connsiteY19329" fmla="*/ 1455572 h 6208152"/>
              <a:gd name="connsiteX19330" fmla="*/ 10430900 w 13529165"/>
              <a:gd name="connsiteY19330" fmla="*/ 1451512 h 6208152"/>
              <a:gd name="connsiteX19331" fmla="*/ 10429673 w 13529165"/>
              <a:gd name="connsiteY19331" fmla="*/ 1448052 h 6208152"/>
              <a:gd name="connsiteX19332" fmla="*/ 10427569 w 13529165"/>
              <a:gd name="connsiteY19332" fmla="*/ 1440347 h 6208152"/>
              <a:gd name="connsiteX19333" fmla="*/ 10434815 w 13529165"/>
              <a:gd name="connsiteY19333" fmla="*/ 1435768 h 6208152"/>
              <a:gd name="connsiteX19334" fmla="*/ 10455266 w 13529165"/>
              <a:gd name="connsiteY19334" fmla="*/ 1432392 h 6208152"/>
              <a:gd name="connsiteX19335" fmla="*/ 10447144 w 13529165"/>
              <a:gd name="connsiteY19335" fmla="*/ 1420212 h 6208152"/>
              <a:gd name="connsiteX19336" fmla="*/ 10449131 w 13529165"/>
              <a:gd name="connsiteY19336" fmla="*/ 1413624 h 6208152"/>
              <a:gd name="connsiteX19337" fmla="*/ 10419389 w 13529165"/>
              <a:gd name="connsiteY19337" fmla="*/ 1435789 h 6208152"/>
              <a:gd name="connsiteX19338" fmla="*/ 10410449 w 13529165"/>
              <a:gd name="connsiteY19338" fmla="*/ 1432101 h 6208152"/>
              <a:gd name="connsiteX19339" fmla="*/ 10406359 w 13529165"/>
              <a:gd name="connsiteY19339" fmla="*/ 1420832 h 6208152"/>
              <a:gd name="connsiteX19340" fmla="*/ 10451760 w 13529165"/>
              <a:gd name="connsiteY19340" fmla="*/ 1366415 h 6208152"/>
              <a:gd name="connsiteX19341" fmla="*/ 10471744 w 13529165"/>
              <a:gd name="connsiteY19341" fmla="*/ 1374390 h 6208152"/>
              <a:gd name="connsiteX19342" fmla="*/ 10452052 w 13529165"/>
              <a:gd name="connsiteY19342" fmla="*/ 1410372 h 6208152"/>
              <a:gd name="connsiteX19343" fmla="*/ 10451935 w 13529165"/>
              <a:gd name="connsiteY19343" fmla="*/ 1410454 h 6208152"/>
              <a:gd name="connsiteX19344" fmla="*/ 10465199 w 13529165"/>
              <a:gd name="connsiteY19344" fmla="*/ 1406664 h 6208152"/>
              <a:gd name="connsiteX19345" fmla="*/ 10474081 w 13529165"/>
              <a:gd name="connsiteY19345" fmla="*/ 1407575 h 6208152"/>
              <a:gd name="connsiteX19346" fmla="*/ 10505810 w 13529165"/>
              <a:gd name="connsiteY19346" fmla="*/ 1396493 h 6208152"/>
              <a:gd name="connsiteX19347" fmla="*/ 10578498 w 13529165"/>
              <a:gd name="connsiteY19347" fmla="*/ 1393386 h 6208152"/>
              <a:gd name="connsiteX19348" fmla="*/ 10603390 w 13529165"/>
              <a:gd name="connsiteY19348" fmla="*/ 1388455 h 6208152"/>
              <a:gd name="connsiteX19349" fmla="*/ 10630444 w 13529165"/>
              <a:gd name="connsiteY19349" fmla="*/ 1378554 h 6208152"/>
              <a:gd name="connsiteX19350" fmla="*/ 10638625 w 13529165"/>
              <a:gd name="connsiteY19350" fmla="*/ 1376731 h 6208152"/>
              <a:gd name="connsiteX19351" fmla="*/ 10663867 w 13529165"/>
              <a:gd name="connsiteY19351" fmla="*/ 1366581 h 6208152"/>
              <a:gd name="connsiteX19352" fmla="*/ 10702023 w 13529165"/>
              <a:gd name="connsiteY19352" fmla="*/ 1378243 h 6208152"/>
              <a:gd name="connsiteX19353" fmla="*/ 10738076 w 13529165"/>
              <a:gd name="connsiteY19353" fmla="*/ 1382324 h 6208152"/>
              <a:gd name="connsiteX19354" fmla="*/ 10760104 w 13529165"/>
              <a:gd name="connsiteY19354" fmla="*/ 1380190 h 6208152"/>
              <a:gd name="connsiteX19355" fmla="*/ 10773952 w 13529165"/>
              <a:gd name="connsiteY19355" fmla="*/ 1388165 h 6208152"/>
              <a:gd name="connsiteX19356" fmla="*/ 10774362 w 13529165"/>
              <a:gd name="connsiteY19356" fmla="*/ 1389761 h 6208152"/>
              <a:gd name="connsiteX19357" fmla="*/ 10803694 w 13529165"/>
              <a:gd name="connsiteY19357" fmla="*/ 1373147 h 6208152"/>
              <a:gd name="connsiteX19358" fmla="*/ 10821048 w 13529165"/>
              <a:gd name="connsiteY19358" fmla="*/ 1364737 h 6208152"/>
              <a:gd name="connsiteX19359" fmla="*/ 10820698 w 13529165"/>
              <a:gd name="connsiteY19359" fmla="*/ 1338760 h 6208152"/>
              <a:gd name="connsiteX19360" fmla="*/ 10832852 w 13529165"/>
              <a:gd name="connsiteY19360" fmla="*/ 1309925 h 6208152"/>
              <a:gd name="connsiteX19361" fmla="*/ 2951278 w 13529165"/>
              <a:gd name="connsiteY19361" fmla="*/ 1302982 h 6208152"/>
              <a:gd name="connsiteX19362" fmla="*/ 2967475 w 13529165"/>
              <a:gd name="connsiteY19362" fmla="*/ 1319182 h 6208152"/>
              <a:gd name="connsiteX19363" fmla="*/ 2951278 w 13529165"/>
              <a:gd name="connsiteY19363" fmla="*/ 1335382 h 6208152"/>
              <a:gd name="connsiteX19364" fmla="*/ 2935071 w 13529165"/>
              <a:gd name="connsiteY19364" fmla="*/ 1319182 h 6208152"/>
              <a:gd name="connsiteX19365" fmla="*/ 2951278 w 13529165"/>
              <a:gd name="connsiteY19365" fmla="*/ 1302982 h 6208152"/>
              <a:gd name="connsiteX19366" fmla="*/ 12975334 w 13529165"/>
              <a:gd name="connsiteY19366" fmla="*/ 1302921 h 6208152"/>
              <a:gd name="connsiteX19367" fmla="*/ 12991533 w 13529165"/>
              <a:gd name="connsiteY19367" fmla="*/ 1319119 h 6208152"/>
              <a:gd name="connsiteX19368" fmla="*/ 12975334 w 13529165"/>
              <a:gd name="connsiteY19368" fmla="*/ 1335319 h 6208152"/>
              <a:gd name="connsiteX19369" fmla="*/ 12959135 w 13529165"/>
              <a:gd name="connsiteY19369" fmla="*/ 1319119 h 6208152"/>
              <a:gd name="connsiteX19370" fmla="*/ 12975334 w 13529165"/>
              <a:gd name="connsiteY19370" fmla="*/ 1302921 h 6208152"/>
              <a:gd name="connsiteX19371" fmla="*/ 2462749 w 13529165"/>
              <a:gd name="connsiteY19371" fmla="*/ 1219241 h 6208152"/>
              <a:gd name="connsiteX19372" fmla="*/ 2463993 w 13529165"/>
              <a:gd name="connsiteY19372" fmla="*/ 1222721 h 6208152"/>
              <a:gd name="connsiteX19373" fmla="*/ 2465235 w 13529165"/>
              <a:gd name="connsiteY19373" fmla="*/ 1219241 h 6208152"/>
              <a:gd name="connsiteX19374" fmla="*/ 2463993 w 13529165"/>
              <a:gd name="connsiteY19374" fmla="*/ 1219267 h 6208152"/>
              <a:gd name="connsiteX19375" fmla="*/ 2462749 w 13529165"/>
              <a:gd name="connsiteY19375" fmla="*/ 1219241 h 6208152"/>
              <a:gd name="connsiteX19376" fmla="*/ 8017627 w 13529165"/>
              <a:gd name="connsiteY19376" fmla="*/ 1219203 h 6208152"/>
              <a:gd name="connsiteX19377" fmla="*/ 8018870 w 13529165"/>
              <a:gd name="connsiteY19377" fmla="*/ 1222683 h 6208152"/>
              <a:gd name="connsiteX19378" fmla="*/ 8020113 w 13529165"/>
              <a:gd name="connsiteY19378" fmla="*/ 1219203 h 6208152"/>
              <a:gd name="connsiteX19379" fmla="*/ 8018870 w 13529165"/>
              <a:gd name="connsiteY19379" fmla="*/ 1219229 h 6208152"/>
              <a:gd name="connsiteX19380" fmla="*/ 8017627 w 13529165"/>
              <a:gd name="connsiteY19380" fmla="*/ 1219203 h 6208152"/>
              <a:gd name="connsiteX19381" fmla="*/ 12486804 w 13529165"/>
              <a:gd name="connsiteY19381" fmla="*/ 1219181 h 6208152"/>
              <a:gd name="connsiteX19382" fmla="*/ 12488048 w 13529165"/>
              <a:gd name="connsiteY19382" fmla="*/ 1222661 h 6208152"/>
              <a:gd name="connsiteX19383" fmla="*/ 12489291 w 13529165"/>
              <a:gd name="connsiteY19383" fmla="*/ 1219181 h 6208152"/>
              <a:gd name="connsiteX19384" fmla="*/ 12488048 w 13529165"/>
              <a:gd name="connsiteY19384" fmla="*/ 1219207 h 6208152"/>
              <a:gd name="connsiteX19385" fmla="*/ 12486804 w 13529165"/>
              <a:gd name="connsiteY19385" fmla="*/ 1219181 h 6208152"/>
              <a:gd name="connsiteX19386" fmla="*/ 2463993 w 13529165"/>
              <a:gd name="connsiteY19386" fmla="*/ 1212487 h 6208152"/>
              <a:gd name="connsiteX19387" fmla="*/ 2462884 w 13529165"/>
              <a:gd name="connsiteY19387" fmla="*/ 1215166 h 6208152"/>
              <a:gd name="connsiteX19388" fmla="*/ 2465101 w 13529165"/>
              <a:gd name="connsiteY19388" fmla="*/ 1215166 h 6208152"/>
              <a:gd name="connsiteX19389" fmla="*/ 2463993 w 13529165"/>
              <a:gd name="connsiteY19389" fmla="*/ 1212487 h 6208152"/>
              <a:gd name="connsiteX19390" fmla="*/ 8018870 w 13529165"/>
              <a:gd name="connsiteY19390" fmla="*/ 1212450 h 6208152"/>
              <a:gd name="connsiteX19391" fmla="*/ 8017761 w 13529165"/>
              <a:gd name="connsiteY19391" fmla="*/ 1215127 h 6208152"/>
              <a:gd name="connsiteX19392" fmla="*/ 8019979 w 13529165"/>
              <a:gd name="connsiteY19392" fmla="*/ 1215127 h 6208152"/>
              <a:gd name="connsiteX19393" fmla="*/ 8018870 w 13529165"/>
              <a:gd name="connsiteY19393" fmla="*/ 1212450 h 6208152"/>
              <a:gd name="connsiteX19394" fmla="*/ 12488048 w 13529165"/>
              <a:gd name="connsiteY19394" fmla="*/ 1212427 h 6208152"/>
              <a:gd name="connsiteX19395" fmla="*/ 12486939 w 13529165"/>
              <a:gd name="connsiteY19395" fmla="*/ 1215105 h 6208152"/>
              <a:gd name="connsiteX19396" fmla="*/ 12489157 w 13529165"/>
              <a:gd name="connsiteY19396" fmla="*/ 1215105 h 6208152"/>
              <a:gd name="connsiteX19397" fmla="*/ 12488048 w 13529165"/>
              <a:gd name="connsiteY19397" fmla="*/ 1212427 h 6208152"/>
              <a:gd name="connsiteX19398" fmla="*/ 2550183 w 13529165"/>
              <a:gd name="connsiteY19398" fmla="*/ 1211922 h 6208152"/>
              <a:gd name="connsiteX19399" fmla="*/ 2560747 w 13529165"/>
              <a:gd name="connsiteY19399" fmla="*/ 1217175 h 6208152"/>
              <a:gd name="connsiteX19400" fmla="*/ 2564817 w 13529165"/>
              <a:gd name="connsiteY19400" fmla="*/ 1241094 h 6208152"/>
              <a:gd name="connsiteX19401" fmla="*/ 2552302 w 13529165"/>
              <a:gd name="connsiteY19401" fmla="*/ 1257455 h 6208152"/>
              <a:gd name="connsiteX19402" fmla="*/ 2538681 w 13529165"/>
              <a:gd name="connsiteY19402" fmla="*/ 1242416 h 6208152"/>
              <a:gd name="connsiteX19403" fmla="*/ 2539616 w 13529165"/>
              <a:gd name="connsiteY19403" fmla="*/ 1216822 h 6208152"/>
              <a:gd name="connsiteX19404" fmla="*/ 2550183 w 13529165"/>
              <a:gd name="connsiteY19404" fmla="*/ 1211922 h 6208152"/>
              <a:gd name="connsiteX19405" fmla="*/ 8105057 w 13529165"/>
              <a:gd name="connsiteY19405" fmla="*/ 1211884 h 6208152"/>
              <a:gd name="connsiteX19406" fmla="*/ 8115623 w 13529165"/>
              <a:gd name="connsiteY19406" fmla="*/ 1217137 h 6208152"/>
              <a:gd name="connsiteX19407" fmla="*/ 8119691 w 13529165"/>
              <a:gd name="connsiteY19407" fmla="*/ 1241057 h 6208152"/>
              <a:gd name="connsiteX19408" fmla="*/ 8107178 w 13529165"/>
              <a:gd name="connsiteY19408" fmla="*/ 1257417 h 6208152"/>
              <a:gd name="connsiteX19409" fmla="*/ 8093557 w 13529165"/>
              <a:gd name="connsiteY19409" fmla="*/ 1242378 h 6208152"/>
              <a:gd name="connsiteX19410" fmla="*/ 8094490 w 13529165"/>
              <a:gd name="connsiteY19410" fmla="*/ 1216785 h 6208152"/>
              <a:gd name="connsiteX19411" fmla="*/ 8105057 w 13529165"/>
              <a:gd name="connsiteY19411" fmla="*/ 1211884 h 6208152"/>
              <a:gd name="connsiteX19412" fmla="*/ 12574235 w 13529165"/>
              <a:gd name="connsiteY19412" fmla="*/ 1211861 h 6208152"/>
              <a:gd name="connsiteX19413" fmla="*/ 12584800 w 13529165"/>
              <a:gd name="connsiteY19413" fmla="*/ 1217113 h 6208152"/>
              <a:gd name="connsiteX19414" fmla="*/ 12588869 w 13529165"/>
              <a:gd name="connsiteY19414" fmla="*/ 1241035 h 6208152"/>
              <a:gd name="connsiteX19415" fmla="*/ 12576356 w 13529165"/>
              <a:gd name="connsiteY19415" fmla="*/ 1257393 h 6208152"/>
              <a:gd name="connsiteX19416" fmla="*/ 12562735 w 13529165"/>
              <a:gd name="connsiteY19416" fmla="*/ 1242357 h 6208152"/>
              <a:gd name="connsiteX19417" fmla="*/ 12563668 w 13529165"/>
              <a:gd name="connsiteY19417" fmla="*/ 1216761 h 6208152"/>
              <a:gd name="connsiteX19418" fmla="*/ 12574235 w 13529165"/>
              <a:gd name="connsiteY19418" fmla="*/ 1211861 h 6208152"/>
              <a:gd name="connsiteX19419" fmla="*/ 2463993 w 13529165"/>
              <a:gd name="connsiteY19419" fmla="*/ 1204914 h 6208152"/>
              <a:gd name="connsiteX19420" fmla="*/ 2475219 w 13529165"/>
              <a:gd name="connsiteY19420" fmla="*/ 1206934 h 6208152"/>
              <a:gd name="connsiteX19421" fmla="*/ 2483053 w 13529165"/>
              <a:gd name="connsiteY19421" fmla="*/ 1219712 h 6208152"/>
              <a:gd name="connsiteX19422" fmla="*/ 2463993 w 13529165"/>
              <a:gd name="connsiteY19422" fmla="*/ 1229431 h 6208152"/>
              <a:gd name="connsiteX19423" fmla="*/ 2444932 w 13529165"/>
              <a:gd name="connsiteY19423" fmla="*/ 1219714 h 6208152"/>
              <a:gd name="connsiteX19424" fmla="*/ 2452773 w 13529165"/>
              <a:gd name="connsiteY19424" fmla="*/ 1206929 h 6208152"/>
              <a:gd name="connsiteX19425" fmla="*/ 2463993 w 13529165"/>
              <a:gd name="connsiteY19425" fmla="*/ 1204914 h 6208152"/>
              <a:gd name="connsiteX19426" fmla="*/ 8018870 w 13529165"/>
              <a:gd name="connsiteY19426" fmla="*/ 1204876 h 6208152"/>
              <a:gd name="connsiteX19427" fmla="*/ 8030097 w 13529165"/>
              <a:gd name="connsiteY19427" fmla="*/ 1206897 h 6208152"/>
              <a:gd name="connsiteX19428" fmla="*/ 8037929 w 13529165"/>
              <a:gd name="connsiteY19428" fmla="*/ 1219673 h 6208152"/>
              <a:gd name="connsiteX19429" fmla="*/ 8018870 w 13529165"/>
              <a:gd name="connsiteY19429" fmla="*/ 1229393 h 6208152"/>
              <a:gd name="connsiteX19430" fmla="*/ 7999811 w 13529165"/>
              <a:gd name="connsiteY19430" fmla="*/ 1219677 h 6208152"/>
              <a:gd name="connsiteX19431" fmla="*/ 8007650 w 13529165"/>
              <a:gd name="connsiteY19431" fmla="*/ 1206891 h 6208152"/>
              <a:gd name="connsiteX19432" fmla="*/ 8018870 w 13529165"/>
              <a:gd name="connsiteY19432" fmla="*/ 1204876 h 6208152"/>
              <a:gd name="connsiteX19433" fmla="*/ 12488048 w 13529165"/>
              <a:gd name="connsiteY19433" fmla="*/ 1204854 h 6208152"/>
              <a:gd name="connsiteX19434" fmla="*/ 12499275 w 13529165"/>
              <a:gd name="connsiteY19434" fmla="*/ 1206876 h 6208152"/>
              <a:gd name="connsiteX19435" fmla="*/ 12507107 w 13529165"/>
              <a:gd name="connsiteY19435" fmla="*/ 1219650 h 6208152"/>
              <a:gd name="connsiteX19436" fmla="*/ 12488048 w 13529165"/>
              <a:gd name="connsiteY19436" fmla="*/ 1229372 h 6208152"/>
              <a:gd name="connsiteX19437" fmla="*/ 12468989 w 13529165"/>
              <a:gd name="connsiteY19437" fmla="*/ 1219654 h 6208152"/>
              <a:gd name="connsiteX19438" fmla="*/ 12476828 w 13529165"/>
              <a:gd name="connsiteY19438" fmla="*/ 1206869 h 6208152"/>
              <a:gd name="connsiteX19439" fmla="*/ 12488048 w 13529165"/>
              <a:gd name="connsiteY19439" fmla="*/ 1204854 h 6208152"/>
              <a:gd name="connsiteX19440" fmla="*/ 2585054 w 13529165"/>
              <a:gd name="connsiteY19440" fmla="*/ 1188849 h 6208152"/>
              <a:gd name="connsiteX19441" fmla="*/ 2585054 w 13529165"/>
              <a:gd name="connsiteY19441" fmla="*/ 1190340 h 6208152"/>
              <a:gd name="connsiteX19442" fmla="*/ 2587166 w 13529165"/>
              <a:gd name="connsiteY19442" fmla="*/ 1189592 h 6208152"/>
              <a:gd name="connsiteX19443" fmla="*/ 2585054 w 13529165"/>
              <a:gd name="connsiteY19443" fmla="*/ 1188849 h 6208152"/>
              <a:gd name="connsiteX19444" fmla="*/ 8139930 w 13529165"/>
              <a:gd name="connsiteY19444" fmla="*/ 1188812 h 6208152"/>
              <a:gd name="connsiteX19445" fmla="*/ 8139930 w 13529165"/>
              <a:gd name="connsiteY19445" fmla="*/ 1190302 h 6208152"/>
              <a:gd name="connsiteX19446" fmla="*/ 8142042 w 13529165"/>
              <a:gd name="connsiteY19446" fmla="*/ 1189554 h 6208152"/>
              <a:gd name="connsiteX19447" fmla="*/ 8139930 w 13529165"/>
              <a:gd name="connsiteY19447" fmla="*/ 1188812 h 6208152"/>
              <a:gd name="connsiteX19448" fmla="*/ 12609109 w 13529165"/>
              <a:gd name="connsiteY19448" fmla="*/ 1188789 h 6208152"/>
              <a:gd name="connsiteX19449" fmla="*/ 12609109 w 13529165"/>
              <a:gd name="connsiteY19449" fmla="*/ 1190280 h 6208152"/>
              <a:gd name="connsiteX19450" fmla="*/ 12611221 w 13529165"/>
              <a:gd name="connsiteY19450" fmla="*/ 1189531 h 6208152"/>
              <a:gd name="connsiteX19451" fmla="*/ 12609109 w 13529165"/>
              <a:gd name="connsiteY19451" fmla="*/ 1188789 h 6208152"/>
              <a:gd name="connsiteX19452" fmla="*/ 2581071 w 13529165"/>
              <a:gd name="connsiteY19452" fmla="*/ 1188762 h 6208152"/>
              <a:gd name="connsiteX19453" fmla="*/ 2578139 w 13529165"/>
              <a:gd name="connsiteY19453" fmla="*/ 1189596 h 6208152"/>
              <a:gd name="connsiteX19454" fmla="*/ 2581071 w 13529165"/>
              <a:gd name="connsiteY19454" fmla="*/ 1190425 h 6208152"/>
              <a:gd name="connsiteX19455" fmla="*/ 2581057 w 13529165"/>
              <a:gd name="connsiteY19455" fmla="*/ 1189596 h 6208152"/>
              <a:gd name="connsiteX19456" fmla="*/ 2581071 w 13529165"/>
              <a:gd name="connsiteY19456" fmla="*/ 1188762 h 6208152"/>
              <a:gd name="connsiteX19457" fmla="*/ 8135946 w 13529165"/>
              <a:gd name="connsiteY19457" fmla="*/ 1188724 h 6208152"/>
              <a:gd name="connsiteX19458" fmla="*/ 8133014 w 13529165"/>
              <a:gd name="connsiteY19458" fmla="*/ 1189558 h 6208152"/>
              <a:gd name="connsiteX19459" fmla="*/ 8135946 w 13529165"/>
              <a:gd name="connsiteY19459" fmla="*/ 1190388 h 6208152"/>
              <a:gd name="connsiteX19460" fmla="*/ 8135932 w 13529165"/>
              <a:gd name="connsiteY19460" fmla="*/ 1189558 h 6208152"/>
              <a:gd name="connsiteX19461" fmla="*/ 8135946 w 13529165"/>
              <a:gd name="connsiteY19461" fmla="*/ 1188724 h 6208152"/>
              <a:gd name="connsiteX19462" fmla="*/ 12605124 w 13529165"/>
              <a:gd name="connsiteY19462" fmla="*/ 1188702 h 6208152"/>
              <a:gd name="connsiteX19463" fmla="*/ 12602192 w 13529165"/>
              <a:gd name="connsiteY19463" fmla="*/ 1189536 h 6208152"/>
              <a:gd name="connsiteX19464" fmla="*/ 12605124 w 13529165"/>
              <a:gd name="connsiteY19464" fmla="*/ 1190366 h 6208152"/>
              <a:gd name="connsiteX19465" fmla="*/ 12605110 w 13529165"/>
              <a:gd name="connsiteY19465" fmla="*/ 1189536 h 6208152"/>
              <a:gd name="connsiteX19466" fmla="*/ 12605124 w 13529165"/>
              <a:gd name="connsiteY19466" fmla="*/ 1188702 h 6208152"/>
              <a:gd name="connsiteX19467" fmla="*/ 461824 w 13529165"/>
              <a:gd name="connsiteY19467" fmla="*/ 1173447 h 6208152"/>
              <a:gd name="connsiteX19468" fmla="*/ 457626 w 13529165"/>
              <a:gd name="connsiteY19468" fmla="*/ 1176062 h 6208152"/>
              <a:gd name="connsiteX19469" fmla="*/ 460050 w 13529165"/>
              <a:gd name="connsiteY19469" fmla="*/ 1176551 h 6208152"/>
              <a:gd name="connsiteX19470" fmla="*/ 461332 w 13529165"/>
              <a:gd name="connsiteY19470" fmla="*/ 1176438 h 6208152"/>
              <a:gd name="connsiteX19471" fmla="*/ 461840 w 13529165"/>
              <a:gd name="connsiteY19471" fmla="*/ 1173547 h 6208152"/>
              <a:gd name="connsiteX19472" fmla="*/ 461824 w 13529165"/>
              <a:gd name="connsiteY19472" fmla="*/ 1173447 h 6208152"/>
              <a:gd name="connsiteX19473" fmla="*/ 6016692 w 13529165"/>
              <a:gd name="connsiteY19473" fmla="*/ 1173406 h 6208152"/>
              <a:gd name="connsiteX19474" fmla="*/ 6012494 w 13529165"/>
              <a:gd name="connsiteY19474" fmla="*/ 1176023 h 6208152"/>
              <a:gd name="connsiteX19475" fmla="*/ 6014919 w 13529165"/>
              <a:gd name="connsiteY19475" fmla="*/ 1176511 h 6208152"/>
              <a:gd name="connsiteX19476" fmla="*/ 6016201 w 13529165"/>
              <a:gd name="connsiteY19476" fmla="*/ 1176398 h 6208152"/>
              <a:gd name="connsiteX19477" fmla="*/ 6016709 w 13529165"/>
              <a:gd name="connsiteY19477" fmla="*/ 1173507 h 6208152"/>
              <a:gd name="connsiteX19478" fmla="*/ 6016692 w 13529165"/>
              <a:gd name="connsiteY19478" fmla="*/ 1173406 h 6208152"/>
              <a:gd name="connsiteX19479" fmla="*/ 10486183 w 13529165"/>
              <a:gd name="connsiteY19479" fmla="*/ 1173385 h 6208152"/>
              <a:gd name="connsiteX19480" fmla="*/ 10482095 w 13529165"/>
              <a:gd name="connsiteY19480" fmla="*/ 1176002 h 6208152"/>
              <a:gd name="connsiteX19481" fmla="*/ 10484456 w 13529165"/>
              <a:gd name="connsiteY19481" fmla="*/ 1176490 h 6208152"/>
              <a:gd name="connsiteX19482" fmla="*/ 10485704 w 13529165"/>
              <a:gd name="connsiteY19482" fmla="*/ 1176377 h 6208152"/>
              <a:gd name="connsiteX19483" fmla="*/ 10486199 w 13529165"/>
              <a:gd name="connsiteY19483" fmla="*/ 1173485 h 6208152"/>
              <a:gd name="connsiteX19484" fmla="*/ 10486183 w 13529165"/>
              <a:gd name="connsiteY19484" fmla="*/ 1173385 h 6208152"/>
              <a:gd name="connsiteX19485" fmla="*/ 2462621 w 13529165"/>
              <a:gd name="connsiteY19485" fmla="*/ 1170687 h 6208152"/>
              <a:gd name="connsiteX19486" fmla="*/ 2461373 w 13529165"/>
              <a:gd name="connsiteY19486" fmla="*/ 1172599 h 6208152"/>
              <a:gd name="connsiteX19487" fmla="*/ 2465741 w 13529165"/>
              <a:gd name="connsiteY19487" fmla="*/ 1176401 h 6208152"/>
              <a:gd name="connsiteX19488" fmla="*/ 2466491 w 13529165"/>
              <a:gd name="connsiteY19488" fmla="*/ 1176291 h 6208152"/>
              <a:gd name="connsiteX19489" fmla="*/ 2463174 w 13529165"/>
              <a:gd name="connsiteY19489" fmla="*/ 1172081 h 6208152"/>
              <a:gd name="connsiteX19490" fmla="*/ 2462621 w 13529165"/>
              <a:gd name="connsiteY19490" fmla="*/ 1170687 h 6208152"/>
              <a:gd name="connsiteX19491" fmla="*/ 8017500 w 13529165"/>
              <a:gd name="connsiteY19491" fmla="*/ 1170648 h 6208152"/>
              <a:gd name="connsiteX19492" fmla="*/ 8016251 w 13529165"/>
              <a:gd name="connsiteY19492" fmla="*/ 1172561 h 6208152"/>
              <a:gd name="connsiteX19493" fmla="*/ 8020618 w 13529165"/>
              <a:gd name="connsiteY19493" fmla="*/ 1176362 h 6208152"/>
              <a:gd name="connsiteX19494" fmla="*/ 8021370 w 13529165"/>
              <a:gd name="connsiteY19494" fmla="*/ 1176253 h 6208152"/>
              <a:gd name="connsiteX19495" fmla="*/ 8018053 w 13529165"/>
              <a:gd name="connsiteY19495" fmla="*/ 1172041 h 6208152"/>
              <a:gd name="connsiteX19496" fmla="*/ 8017500 w 13529165"/>
              <a:gd name="connsiteY19496" fmla="*/ 1170648 h 6208152"/>
              <a:gd name="connsiteX19497" fmla="*/ 12486678 w 13529165"/>
              <a:gd name="connsiteY19497" fmla="*/ 1170626 h 6208152"/>
              <a:gd name="connsiteX19498" fmla="*/ 12485429 w 13529165"/>
              <a:gd name="connsiteY19498" fmla="*/ 1172540 h 6208152"/>
              <a:gd name="connsiteX19499" fmla="*/ 12489796 w 13529165"/>
              <a:gd name="connsiteY19499" fmla="*/ 1176340 h 6208152"/>
              <a:gd name="connsiteX19500" fmla="*/ 12490547 w 13529165"/>
              <a:gd name="connsiteY19500" fmla="*/ 1176231 h 6208152"/>
              <a:gd name="connsiteX19501" fmla="*/ 12487231 w 13529165"/>
              <a:gd name="connsiteY19501" fmla="*/ 1172019 h 6208152"/>
              <a:gd name="connsiteX19502" fmla="*/ 12486678 w 13529165"/>
              <a:gd name="connsiteY19502" fmla="*/ 1170626 h 6208152"/>
              <a:gd name="connsiteX19503" fmla="*/ 2582650 w 13529165"/>
              <a:gd name="connsiteY19503" fmla="*/ 1169892 h 6208152"/>
              <a:gd name="connsiteX19504" fmla="*/ 2593471 w 13529165"/>
              <a:gd name="connsiteY19504" fmla="*/ 1178316 h 6208152"/>
              <a:gd name="connsiteX19505" fmla="*/ 2593465 w 13529165"/>
              <a:gd name="connsiteY19505" fmla="*/ 1200885 h 6208152"/>
              <a:gd name="connsiteX19506" fmla="*/ 2582650 w 13529165"/>
              <a:gd name="connsiteY19506" fmla="*/ 1209294 h 6208152"/>
              <a:gd name="connsiteX19507" fmla="*/ 2570821 w 13529165"/>
              <a:gd name="connsiteY19507" fmla="*/ 1189596 h 6208152"/>
              <a:gd name="connsiteX19508" fmla="*/ 2582650 w 13529165"/>
              <a:gd name="connsiteY19508" fmla="*/ 1169892 h 6208152"/>
              <a:gd name="connsiteX19509" fmla="*/ 8137525 w 13529165"/>
              <a:gd name="connsiteY19509" fmla="*/ 1169854 h 6208152"/>
              <a:gd name="connsiteX19510" fmla="*/ 8148346 w 13529165"/>
              <a:gd name="connsiteY19510" fmla="*/ 1178278 h 6208152"/>
              <a:gd name="connsiteX19511" fmla="*/ 8148339 w 13529165"/>
              <a:gd name="connsiteY19511" fmla="*/ 1200848 h 6208152"/>
              <a:gd name="connsiteX19512" fmla="*/ 8137525 w 13529165"/>
              <a:gd name="connsiteY19512" fmla="*/ 1209256 h 6208152"/>
              <a:gd name="connsiteX19513" fmla="*/ 8125697 w 13529165"/>
              <a:gd name="connsiteY19513" fmla="*/ 1189558 h 6208152"/>
              <a:gd name="connsiteX19514" fmla="*/ 8137525 w 13529165"/>
              <a:gd name="connsiteY19514" fmla="*/ 1169854 h 6208152"/>
              <a:gd name="connsiteX19515" fmla="*/ 12606704 w 13529165"/>
              <a:gd name="connsiteY19515" fmla="*/ 1169831 h 6208152"/>
              <a:gd name="connsiteX19516" fmla="*/ 12617525 w 13529165"/>
              <a:gd name="connsiteY19516" fmla="*/ 1178255 h 6208152"/>
              <a:gd name="connsiteX19517" fmla="*/ 12617518 w 13529165"/>
              <a:gd name="connsiteY19517" fmla="*/ 1200826 h 6208152"/>
              <a:gd name="connsiteX19518" fmla="*/ 12606704 w 13529165"/>
              <a:gd name="connsiteY19518" fmla="*/ 1209233 h 6208152"/>
              <a:gd name="connsiteX19519" fmla="*/ 12594876 w 13529165"/>
              <a:gd name="connsiteY19519" fmla="*/ 1189536 h 6208152"/>
              <a:gd name="connsiteX19520" fmla="*/ 12606704 w 13529165"/>
              <a:gd name="connsiteY19520" fmla="*/ 1169831 h 6208152"/>
              <a:gd name="connsiteX19521" fmla="*/ 2469995 w 13529165"/>
              <a:gd name="connsiteY19521" fmla="*/ 1167825 h 6208152"/>
              <a:gd name="connsiteX19522" fmla="*/ 2471899 w 13529165"/>
              <a:gd name="connsiteY19522" fmla="*/ 1172081 h 6208152"/>
              <a:gd name="connsiteX19523" fmla="*/ 2471894 w 13529165"/>
              <a:gd name="connsiteY19523" fmla="*/ 1172164 h 6208152"/>
              <a:gd name="connsiteX19524" fmla="*/ 2472643 w 13529165"/>
              <a:gd name="connsiteY19524" fmla="*/ 1168374 h 6208152"/>
              <a:gd name="connsiteX19525" fmla="*/ 2469995 w 13529165"/>
              <a:gd name="connsiteY19525" fmla="*/ 1167825 h 6208152"/>
              <a:gd name="connsiteX19526" fmla="*/ 8024871 w 13529165"/>
              <a:gd name="connsiteY19526" fmla="*/ 1167786 h 6208152"/>
              <a:gd name="connsiteX19527" fmla="*/ 8026775 w 13529165"/>
              <a:gd name="connsiteY19527" fmla="*/ 1172041 h 6208152"/>
              <a:gd name="connsiteX19528" fmla="*/ 8026769 w 13529165"/>
              <a:gd name="connsiteY19528" fmla="*/ 1172125 h 6208152"/>
              <a:gd name="connsiteX19529" fmla="*/ 8027519 w 13529165"/>
              <a:gd name="connsiteY19529" fmla="*/ 1168334 h 6208152"/>
              <a:gd name="connsiteX19530" fmla="*/ 8024871 w 13529165"/>
              <a:gd name="connsiteY19530" fmla="*/ 1167786 h 6208152"/>
              <a:gd name="connsiteX19531" fmla="*/ 12494049 w 13529165"/>
              <a:gd name="connsiteY19531" fmla="*/ 1167765 h 6208152"/>
              <a:gd name="connsiteX19532" fmla="*/ 12495953 w 13529165"/>
              <a:gd name="connsiteY19532" fmla="*/ 1172019 h 6208152"/>
              <a:gd name="connsiteX19533" fmla="*/ 12495947 w 13529165"/>
              <a:gd name="connsiteY19533" fmla="*/ 1172103 h 6208152"/>
              <a:gd name="connsiteX19534" fmla="*/ 12496697 w 13529165"/>
              <a:gd name="connsiteY19534" fmla="*/ 1168312 h 6208152"/>
              <a:gd name="connsiteX19535" fmla="*/ 12494049 w 13529165"/>
              <a:gd name="connsiteY19535" fmla="*/ 1167765 h 6208152"/>
              <a:gd name="connsiteX19536" fmla="*/ 456913 w 13529165"/>
              <a:gd name="connsiteY19536" fmla="*/ 1165851 h 6208152"/>
              <a:gd name="connsiteX19537" fmla="*/ 452311 w 13529165"/>
              <a:gd name="connsiteY19537" fmla="*/ 1169850 h 6208152"/>
              <a:gd name="connsiteX19538" fmla="*/ 452593 w 13529165"/>
              <a:gd name="connsiteY19538" fmla="*/ 1170970 h 6208152"/>
              <a:gd name="connsiteX19539" fmla="*/ 457076 w 13529165"/>
              <a:gd name="connsiteY19539" fmla="*/ 1167209 h 6208152"/>
              <a:gd name="connsiteX19540" fmla="*/ 458435 w 13529165"/>
              <a:gd name="connsiteY19540" fmla="*/ 1166658 h 6208152"/>
              <a:gd name="connsiteX19541" fmla="*/ 456913 w 13529165"/>
              <a:gd name="connsiteY19541" fmla="*/ 1165851 h 6208152"/>
              <a:gd name="connsiteX19542" fmla="*/ 6011781 w 13529165"/>
              <a:gd name="connsiteY19542" fmla="*/ 1165811 h 6208152"/>
              <a:gd name="connsiteX19543" fmla="*/ 6007180 w 13529165"/>
              <a:gd name="connsiteY19543" fmla="*/ 1169810 h 6208152"/>
              <a:gd name="connsiteX19544" fmla="*/ 6007462 w 13529165"/>
              <a:gd name="connsiteY19544" fmla="*/ 1170929 h 6208152"/>
              <a:gd name="connsiteX19545" fmla="*/ 6011944 w 13529165"/>
              <a:gd name="connsiteY19545" fmla="*/ 1167169 h 6208152"/>
              <a:gd name="connsiteX19546" fmla="*/ 6013303 w 13529165"/>
              <a:gd name="connsiteY19546" fmla="*/ 1166617 h 6208152"/>
              <a:gd name="connsiteX19547" fmla="*/ 6011781 w 13529165"/>
              <a:gd name="connsiteY19547" fmla="*/ 1165811 h 6208152"/>
              <a:gd name="connsiteX19548" fmla="*/ 10481401 w 13529165"/>
              <a:gd name="connsiteY19548" fmla="*/ 1165790 h 6208152"/>
              <a:gd name="connsiteX19549" fmla="*/ 10476921 w 13529165"/>
              <a:gd name="connsiteY19549" fmla="*/ 1169788 h 6208152"/>
              <a:gd name="connsiteX19550" fmla="*/ 10477195 w 13529165"/>
              <a:gd name="connsiteY19550" fmla="*/ 1170909 h 6208152"/>
              <a:gd name="connsiteX19551" fmla="*/ 10481560 w 13529165"/>
              <a:gd name="connsiteY19551" fmla="*/ 1167149 h 6208152"/>
              <a:gd name="connsiteX19552" fmla="*/ 10482883 w 13529165"/>
              <a:gd name="connsiteY19552" fmla="*/ 1166597 h 6208152"/>
              <a:gd name="connsiteX19553" fmla="*/ 10481401 w 13529165"/>
              <a:gd name="connsiteY19553" fmla="*/ 1165790 h 6208152"/>
              <a:gd name="connsiteX19554" fmla="*/ 2465741 w 13529165"/>
              <a:gd name="connsiteY19554" fmla="*/ 1155882 h 6208152"/>
              <a:gd name="connsiteX19555" fmla="*/ 2482384 w 13529165"/>
              <a:gd name="connsiteY19555" fmla="*/ 1172081 h 6208152"/>
              <a:gd name="connsiteX19556" fmla="*/ 2469333 w 13529165"/>
              <a:gd name="connsiteY19556" fmla="*/ 1188277 h 6208152"/>
              <a:gd name="connsiteX19557" fmla="*/ 2454158 w 13529165"/>
              <a:gd name="connsiteY19557" fmla="*/ 1177314 h 6208152"/>
              <a:gd name="connsiteX19558" fmla="*/ 2453475 w 13529165"/>
              <a:gd name="connsiteY19558" fmla="*/ 1162532 h 6208152"/>
              <a:gd name="connsiteX19559" fmla="*/ 2465741 w 13529165"/>
              <a:gd name="connsiteY19559" fmla="*/ 1155882 h 6208152"/>
              <a:gd name="connsiteX19560" fmla="*/ 460050 w 13529165"/>
              <a:gd name="connsiteY19560" fmla="*/ 1155876 h 6208152"/>
              <a:gd name="connsiteX19561" fmla="*/ 473713 w 13529165"/>
              <a:gd name="connsiteY19561" fmla="*/ 1169850 h 6208152"/>
              <a:gd name="connsiteX19562" fmla="*/ 457076 w 13529165"/>
              <a:gd name="connsiteY19562" fmla="*/ 1186523 h 6208152"/>
              <a:gd name="connsiteX19563" fmla="*/ 440439 w 13529165"/>
              <a:gd name="connsiteY19563" fmla="*/ 1173547 h 6208152"/>
              <a:gd name="connsiteX19564" fmla="*/ 451273 w 13529165"/>
              <a:gd name="connsiteY19564" fmla="*/ 1158525 h 6208152"/>
              <a:gd name="connsiteX19565" fmla="*/ 460050 w 13529165"/>
              <a:gd name="connsiteY19565" fmla="*/ 1155876 h 6208152"/>
              <a:gd name="connsiteX19566" fmla="*/ 8020618 w 13529165"/>
              <a:gd name="connsiteY19566" fmla="*/ 1155843 h 6208152"/>
              <a:gd name="connsiteX19567" fmla="*/ 8037260 w 13529165"/>
              <a:gd name="connsiteY19567" fmla="*/ 1172041 h 6208152"/>
              <a:gd name="connsiteX19568" fmla="*/ 8024210 w 13529165"/>
              <a:gd name="connsiteY19568" fmla="*/ 1188240 h 6208152"/>
              <a:gd name="connsiteX19569" fmla="*/ 8009036 w 13529165"/>
              <a:gd name="connsiteY19569" fmla="*/ 1177274 h 6208152"/>
              <a:gd name="connsiteX19570" fmla="*/ 8008353 w 13529165"/>
              <a:gd name="connsiteY19570" fmla="*/ 1162493 h 6208152"/>
              <a:gd name="connsiteX19571" fmla="*/ 8020618 w 13529165"/>
              <a:gd name="connsiteY19571" fmla="*/ 1155843 h 6208152"/>
              <a:gd name="connsiteX19572" fmla="*/ 6014919 w 13529165"/>
              <a:gd name="connsiteY19572" fmla="*/ 1155836 h 6208152"/>
              <a:gd name="connsiteX19573" fmla="*/ 6028581 w 13529165"/>
              <a:gd name="connsiteY19573" fmla="*/ 1169810 h 6208152"/>
              <a:gd name="connsiteX19574" fmla="*/ 6011944 w 13529165"/>
              <a:gd name="connsiteY19574" fmla="*/ 1186483 h 6208152"/>
              <a:gd name="connsiteX19575" fmla="*/ 5995307 w 13529165"/>
              <a:gd name="connsiteY19575" fmla="*/ 1173507 h 6208152"/>
              <a:gd name="connsiteX19576" fmla="*/ 6006141 w 13529165"/>
              <a:gd name="connsiteY19576" fmla="*/ 1158485 h 6208152"/>
              <a:gd name="connsiteX19577" fmla="*/ 6014919 w 13529165"/>
              <a:gd name="connsiteY19577" fmla="*/ 1155836 h 6208152"/>
              <a:gd name="connsiteX19578" fmla="*/ 12489796 w 13529165"/>
              <a:gd name="connsiteY19578" fmla="*/ 1155820 h 6208152"/>
              <a:gd name="connsiteX19579" fmla="*/ 12506438 w 13529165"/>
              <a:gd name="connsiteY19579" fmla="*/ 1172019 h 6208152"/>
              <a:gd name="connsiteX19580" fmla="*/ 12493388 w 13529165"/>
              <a:gd name="connsiteY19580" fmla="*/ 1188218 h 6208152"/>
              <a:gd name="connsiteX19581" fmla="*/ 12478214 w 13529165"/>
              <a:gd name="connsiteY19581" fmla="*/ 1177252 h 6208152"/>
              <a:gd name="connsiteX19582" fmla="*/ 12477531 w 13529165"/>
              <a:gd name="connsiteY19582" fmla="*/ 1162470 h 6208152"/>
              <a:gd name="connsiteX19583" fmla="*/ 12489796 w 13529165"/>
              <a:gd name="connsiteY19583" fmla="*/ 1155820 h 6208152"/>
              <a:gd name="connsiteX19584" fmla="*/ 10484456 w 13529165"/>
              <a:gd name="connsiteY19584" fmla="*/ 1155816 h 6208152"/>
              <a:gd name="connsiteX19585" fmla="*/ 10497759 w 13529165"/>
              <a:gd name="connsiteY19585" fmla="*/ 1169788 h 6208152"/>
              <a:gd name="connsiteX19586" fmla="*/ 10481560 w 13529165"/>
              <a:gd name="connsiteY19586" fmla="*/ 1186463 h 6208152"/>
              <a:gd name="connsiteX19587" fmla="*/ 10465361 w 13529165"/>
              <a:gd name="connsiteY19587" fmla="*/ 1173485 h 6208152"/>
              <a:gd name="connsiteX19588" fmla="*/ 10475910 w 13529165"/>
              <a:gd name="connsiteY19588" fmla="*/ 1158464 h 6208152"/>
              <a:gd name="connsiteX19589" fmla="*/ 10484456 w 13529165"/>
              <a:gd name="connsiteY19589" fmla="*/ 1155816 h 6208152"/>
              <a:gd name="connsiteX19590" fmla="*/ 1378106 w 13529165"/>
              <a:gd name="connsiteY19590" fmla="*/ 1140956 h 6208152"/>
              <a:gd name="connsiteX19591" fmla="*/ 1263186 w 13529165"/>
              <a:gd name="connsiteY19591" fmla="*/ 1144846 h 6208152"/>
              <a:gd name="connsiteX19592" fmla="*/ 1260063 w 13529165"/>
              <a:gd name="connsiteY19592" fmla="*/ 1145981 h 6208152"/>
              <a:gd name="connsiteX19593" fmla="*/ 1340788 w 13529165"/>
              <a:gd name="connsiteY19593" fmla="*/ 1148655 h 6208152"/>
              <a:gd name="connsiteX19594" fmla="*/ 1378106 w 13529165"/>
              <a:gd name="connsiteY19594" fmla="*/ 1140956 h 6208152"/>
              <a:gd name="connsiteX19595" fmla="*/ 6932982 w 13529165"/>
              <a:gd name="connsiteY19595" fmla="*/ 1140918 h 6208152"/>
              <a:gd name="connsiteX19596" fmla="*/ 6818061 w 13529165"/>
              <a:gd name="connsiteY19596" fmla="*/ 1144807 h 6208152"/>
              <a:gd name="connsiteX19597" fmla="*/ 6814938 w 13529165"/>
              <a:gd name="connsiteY19597" fmla="*/ 1145942 h 6208152"/>
              <a:gd name="connsiteX19598" fmla="*/ 6895664 w 13529165"/>
              <a:gd name="connsiteY19598" fmla="*/ 1148616 h 6208152"/>
              <a:gd name="connsiteX19599" fmla="*/ 6932982 w 13529165"/>
              <a:gd name="connsiteY19599" fmla="*/ 1140918 h 6208152"/>
              <a:gd name="connsiteX19600" fmla="*/ 2927922 w 13529165"/>
              <a:gd name="connsiteY19600" fmla="*/ 1134861 h 6208152"/>
              <a:gd name="connsiteX19601" fmla="*/ 2939978 w 13529165"/>
              <a:gd name="connsiteY19601" fmla="*/ 1140796 h 6208152"/>
              <a:gd name="connsiteX19602" fmla="*/ 2942047 w 13529165"/>
              <a:gd name="connsiteY19602" fmla="*/ 1155694 h 6208152"/>
              <a:gd name="connsiteX19603" fmla="*/ 2916488 w 13529165"/>
              <a:gd name="connsiteY19603" fmla="*/ 1172514 h 6208152"/>
              <a:gd name="connsiteX19604" fmla="*/ 2900045 w 13529165"/>
              <a:gd name="connsiteY19604" fmla="*/ 1157673 h 6208152"/>
              <a:gd name="connsiteX19605" fmla="*/ 2914618 w 13529165"/>
              <a:gd name="connsiteY19605" fmla="*/ 1143928 h 6208152"/>
              <a:gd name="connsiteX19606" fmla="*/ 2915682 w 13529165"/>
              <a:gd name="connsiteY19606" fmla="*/ 1141582 h 6208152"/>
              <a:gd name="connsiteX19607" fmla="*/ 2927922 w 13529165"/>
              <a:gd name="connsiteY19607" fmla="*/ 1134861 h 6208152"/>
              <a:gd name="connsiteX19608" fmla="*/ 12951987 w 13529165"/>
              <a:gd name="connsiteY19608" fmla="*/ 1134801 h 6208152"/>
              <a:gd name="connsiteX19609" fmla="*/ 12964043 w 13529165"/>
              <a:gd name="connsiteY19609" fmla="*/ 1140735 h 6208152"/>
              <a:gd name="connsiteX19610" fmla="*/ 12966111 w 13529165"/>
              <a:gd name="connsiteY19610" fmla="*/ 1155634 h 6208152"/>
              <a:gd name="connsiteX19611" fmla="*/ 12940552 w 13529165"/>
              <a:gd name="connsiteY19611" fmla="*/ 1172454 h 6208152"/>
              <a:gd name="connsiteX19612" fmla="*/ 12924110 w 13529165"/>
              <a:gd name="connsiteY19612" fmla="*/ 1157612 h 6208152"/>
              <a:gd name="connsiteX19613" fmla="*/ 12938682 w 13529165"/>
              <a:gd name="connsiteY19613" fmla="*/ 1143869 h 6208152"/>
              <a:gd name="connsiteX19614" fmla="*/ 12939747 w 13529165"/>
              <a:gd name="connsiteY19614" fmla="*/ 1141523 h 6208152"/>
              <a:gd name="connsiteX19615" fmla="*/ 12951987 w 13529165"/>
              <a:gd name="connsiteY19615" fmla="*/ 1134801 h 6208152"/>
              <a:gd name="connsiteX19616" fmla="*/ 83230 w 13529165"/>
              <a:gd name="connsiteY19616" fmla="*/ 1132043 h 6208152"/>
              <a:gd name="connsiteX19617" fmla="*/ 79326 w 13529165"/>
              <a:gd name="connsiteY19617" fmla="*/ 1132205 h 6208152"/>
              <a:gd name="connsiteX19618" fmla="*/ 81356 w 13529165"/>
              <a:gd name="connsiteY19618" fmla="*/ 1133178 h 6208152"/>
              <a:gd name="connsiteX19619" fmla="*/ 83230 w 13529165"/>
              <a:gd name="connsiteY19619" fmla="*/ 1132043 h 6208152"/>
              <a:gd name="connsiteX19620" fmla="*/ 5638093 w 13529165"/>
              <a:gd name="connsiteY19620" fmla="*/ 1132004 h 6208152"/>
              <a:gd name="connsiteX19621" fmla="*/ 5634190 w 13529165"/>
              <a:gd name="connsiteY19621" fmla="*/ 1132166 h 6208152"/>
              <a:gd name="connsiteX19622" fmla="*/ 5636219 w 13529165"/>
              <a:gd name="connsiteY19622" fmla="*/ 1133138 h 6208152"/>
              <a:gd name="connsiteX19623" fmla="*/ 5638093 w 13529165"/>
              <a:gd name="connsiteY19623" fmla="*/ 1132004 h 6208152"/>
              <a:gd name="connsiteX19624" fmla="*/ 3465651 w 13529165"/>
              <a:gd name="connsiteY19624" fmla="*/ 1127865 h 6208152"/>
              <a:gd name="connsiteX19625" fmla="*/ 3505111 w 13529165"/>
              <a:gd name="connsiteY19625" fmla="*/ 1144615 h 6208152"/>
              <a:gd name="connsiteX19626" fmla="*/ 3478875 w 13529165"/>
              <a:gd name="connsiteY19626" fmla="*/ 1160087 h 6208152"/>
              <a:gd name="connsiteX19627" fmla="*/ 3473646 w 13529165"/>
              <a:gd name="connsiteY19627" fmla="*/ 1159903 h 6208152"/>
              <a:gd name="connsiteX19628" fmla="*/ 3470124 w 13529165"/>
              <a:gd name="connsiteY19628" fmla="*/ 1159783 h 6208152"/>
              <a:gd name="connsiteX19629" fmla="*/ 3454675 w 13529165"/>
              <a:gd name="connsiteY19629" fmla="*/ 1162495 h 6208152"/>
              <a:gd name="connsiteX19630" fmla="*/ 3452753 w 13529165"/>
              <a:gd name="connsiteY19630" fmla="*/ 1193801 h 6208152"/>
              <a:gd name="connsiteX19631" fmla="*/ 3446353 w 13529165"/>
              <a:gd name="connsiteY19631" fmla="*/ 1278090 h 6208152"/>
              <a:gd name="connsiteX19632" fmla="*/ 3443212 w 13529165"/>
              <a:gd name="connsiteY19632" fmla="*/ 1281978 h 6208152"/>
              <a:gd name="connsiteX19633" fmla="*/ 3437642 w 13529165"/>
              <a:gd name="connsiteY19633" fmla="*/ 1282342 h 6208152"/>
              <a:gd name="connsiteX19634" fmla="*/ 3428254 w 13529165"/>
              <a:gd name="connsiteY19634" fmla="*/ 1278302 h 6208152"/>
              <a:gd name="connsiteX19635" fmla="*/ 3422420 w 13529165"/>
              <a:gd name="connsiteY19635" fmla="*/ 1261188 h 6208152"/>
              <a:gd name="connsiteX19636" fmla="*/ 3422367 w 13529165"/>
              <a:gd name="connsiteY19636" fmla="*/ 1245823 h 6208152"/>
              <a:gd name="connsiteX19637" fmla="*/ 3415292 w 13529165"/>
              <a:gd name="connsiteY19637" fmla="*/ 1244037 h 6208152"/>
              <a:gd name="connsiteX19638" fmla="*/ 3424249 w 13529165"/>
              <a:gd name="connsiteY19638" fmla="*/ 1317253 h 6208152"/>
              <a:gd name="connsiteX19639" fmla="*/ 3427371 w 13529165"/>
              <a:gd name="connsiteY19639" fmla="*/ 1298349 h 6208152"/>
              <a:gd name="connsiteX19640" fmla="*/ 3439064 w 13529165"/>
              <a:gd name="connsiteY19640" fmla="*/ 1282404 h 6208152"/>
              <a:gd name="connsiteX19641" fmla="*/ 3454937 w 13529165"/>
              <a:gd name="connsiteY19641" fmla="*/ 1333182 h 6208152"/>
              <a:gd name="connsiteX19642" fmla="*/ 3459158 w 13529165"/>
              <a:gd name="connsiteY19642" fmla="*/ 1384974 h 6208152"/>
              <a:gd name="connsiteX19643" fmla="*/ 3469901 w 13529165"/>
              <a:gd name="connsiteY19643" fmla="*/ 1387883 h 6208152"/>
              <a:gd name="connsiteX19644" fmla="*/ 3501128 w 13529165"/>
              <a:gd name="connsiteY19644" fmla="*/ 1410072 h 6208152"/>
              <a:gd name="connsiteX19645" fmla="*/ 3500628 w 13529165"/>
              <a:gd name="connsiteY19645" fmla="*/ 1440392 h 6208152"/>
              <a:gd name="connsiteX19646" fmla="*/ 3484606 w 13529165"/>
              <a:gd name="connsiteY19646" fmla="*/ 1457097 h 6208152"/>
              <a:gd name="connsiteX19647" fmla="*/ 3468339 w 13529165"/>
              <a:gd name="connsiteY19647" fmla="*/ 1444385 h 6208152"/>
              <a:gd name="connsiteX19648" fmla="*/ 3457765 w 13529165"/>
              <a:gd name="connsiteY19648" fmla="*/ 1435193 h 6208152"/>
              <a:gd name="connsiteX19649" fmla="*/ 3412510 w 13529165"/>
              <a:gd name="connsiteY19649" fmla="*/ 1404234 h 6208152"/>
              <a:gd name="connsiteX19650" fmla="*/ 3412464 w 13529165"/>
              <a:gd name="connsiteY19650" fmla="*/ 1388872 h 6208152"/>
              <a:gd name="connsiteX19651" fmla="*/ 3415588 w 13529165"/>
              <a:gd name="connsiteY19651" fmla="*/ 1384394 h 6208152"/>
              <a:gd name="connsiteX19652" fmla="*/ 3421459 w 13529165"/>
              <a:gd name="connsiteY19652" fmla="*/ 1384194 h 6208152"/>
              <a:gd name="connsiteX19653" fmla="*/ 3426076 w 13529165"/>
              <a:gd name="connsiteY19653" fmla="*/ 1385142 h 6208152"/>
              <a:gd name="connsiteX19654" fmla="*/ 3426191 w 13529165"/>
              <a:gd name="connsiteY19654" fmla="*/ 1372389 h 6208152"/>
              <a:gd name="connsiteX19655" fmla="*/ 3425296 w 13529165"/>
              <a:gd name="connsiteY19655" fmla="*/ 1353227 h 6208152"/>
              <a:gd name="connsiteX19656" fmla="*/ 3424809 w 13529165"/>
              <a:gd name="connsiteY19656" fmla="*/ 1353134 h 6208152"/>
              <a:gd name="connsiteX19657" fmla="*/ 3418549 w 13529165"/>
              <a:gd name="connsiteY19657" fmla="*/ 1380629 h 6208152"/>
              <a:gd name="connsiteX19658" fmla="*/ 3410180 w 13529165"/>
              <a:gd name="connsiteY19658" fmla="*/ 1384241 h 6208152"/>
              <a:gd name="connsiteX19659" fmla="*/ 3395484 w 13529165"/>
              <a:gd name="connsiteY19659" fmla="*/ 1367751 h 6208152"/>
              <a:gd name="connsiteX19660" fmla="*/ 3395358 w 13529165"/>
              <a:gd name="connsiteY19660" fmla="*/ 1237195 h 6208152"/>
              <a:gd name="connsiteX19661" fmla="*/ 3407397 w 13529165"/>
              <a:gd name="connsiteY19661" fmla="*/ 1234039 h 6208152"/>
              <a:gd name="connsiteX19662" fmla="*/ 3406958 w 13529165"/>
              <a:gd name="connsiteY19662" fmla="*/ 1220703 h 6208152"/>
              <a:gd name="connsiteX19663" fmla="*/ 3405391 w 13529165"/>
              <a:gd name="connsiteY19663" fmla="*/ 1220810 h 6208152"/>
              <a:gd name="connsiteX19664" fmla="*/ 3389738 w 13529165"/>
              <a:gd name="connsiteY19664" fmla="*/ 1205156 h 6208152"/>
              <a:gd name="connsiteX19665" fmla="*/ 3385598 w 13529165"/>
              <a:gd name="connsiteY19665" fmla="*/ 1180389 h 6208152"/>
              <a:gd name="connsiteX19666" fmla="*/ 3378740 w 13529165"/>
              <a:gd name="connsiteY19666" fmla="*/ 1170011 h 6208152"/>
              <a:gd name="connsiteX19667" fmla="*/ 3362385 w 13529165"/>
              <a:gd name="connsiteY19667" fmla="*/ 1145651 h 6208152"/>
              <a:gd name="connsiteX19668" fmla="*/ 3375915 w 13529165"/>
              <a:gd name="connsiteY19668" fmla="*/ 1130014 h 6208152"/>
              <a:gd name="connsiteX19669" fmla="*/ 3406898 w 13529165"/>
              <a:gd name="connsiteY19669" fmla="*/ 1158318 h 6208152"/>
              <a:gd name="connsiteX19670" fmla="*/ 3411923 w 13529165"/>
              <a:gd name="connsiteY19670" fmla="*/ 1148334 h 6208152"/>
              <a:gd name="connsiteX19671" fmla="*/ 3426819 w 13529165"/>
              <a:gd name="connsiteY19671" fmla="*/ 1140073 h 6208152"/>
              <a:gd name="connsiteX19672" fmla="*/ 3465651 w 13529165"/>
              <a:gd name="connsiteY19672" fmla="*/ 1127865 h 6208152"/>
              <a:gd name="connsiteX19673" fmla="*/ 13489701 w 13529165"/>
              <a:gd name="connsiteY19673" fmla="*/ 1127803 h 6208152"/>
              <a:gd name="connsiteX19674" fmla="*/ 13529165 w 13529165"/>
              <a:gd name="connsiteY19674" fmla="*/ 1144555 h 6208152"/>
              <a:gd name="connsiteX19675" fmla="*/ 13502924 w 13529165"/>
              <a:gd name="connsiteY19675" fmla="*/ 1160026 h 6208152"/>
              <a:gd name="connsiteX19676" fmla="*/ 13497693 w 13529165"/>
              <a:gd name="connsiteY19676" fmla="*/ 1159843 h 6208152"/>
              <a:gd name="connsiteX19677" fmla="*/ 13494171 w 13529165"/>
              <a:gd name="connsiteY19677" fmla="*/ 1159722 h 6208152"/>
              <a:gd name="connsiteX19678" fmla="*/ 13478725 w 13529165"/>
              <a:gd name="connsiteY19678" fmla="*/ 1162435 h 6208152"/>
              <a:gd name="connsiteX19679" fmla="*/ 13476804 w 13529165"/>
              <a:gd name="connsiteY19679" fmla="*/ 1193742 h 6208152"/>
              <a:gd name="connsiteX19680" fmla="*/ 13470405 w 13529165"/>
              <a:gd name="connsiteY19680" fmla="*/ 1278030 h 6208152"/>
              <a:gd name="connsiteX19681" fmla="*/ 13467263 w 13529165"/>
              <a:gd name="connsiteY19681" fmla="*/ 1281918 h 6208152"/>
              <a:gd name="connsiteX19682" fmla="*/ 13461692 w 13529165"/>
              <a:gd name="connsiteY19682" fmla="*/ 1282283 h 6208152"/>
              <a:gd name="connsiteX19683" fmla="*/ 13452304 w 13529165"/>
              <a:gd name="connsiteY19683" fmla="*/ 1278244 h 6208152"/>
              <a:gd name="connsiteX19684" fmla="*/ 13446473 w 13529165"/>
              <a:gd name="connsiteY19684" fmla="*/ 1261127 h 6208152"/>
              <a:gd name="connsiteX19685" fmla="*/ 13446420 w 13529165"/>
              <a:gd name="connsiteY19685" fmla="*/ 1245762 h 6208152"/>
              <a:gd name="connsiteX19686" fmla="*/ 13439347 w 13529165"/>
              <a:gd name="connsiteY19686" fmla="*/ 1243979 h 6208152"/>
              <a:gd name="connsiteX19687" fmla="*/ 13448301 w 13529165"/>
              <a:gd name="connsiteY19687" fmla="*/ 1317189 h 6208152"/>
              <a:gd name="connsiteX19688" fmla="*/ 13451424 w 13529165"/>
              <a:gd name="connsiteY19688" fmla="*/ 1298288 h 6208152"/>
              <a:gd name="connsiteX19689" fmla="*/ 13463113 w 13529165"/>
              <a:gd name="connsiteY19689" fmla="*/ 1282344 h 6208152"/>
              <a:gd name="connsiteX19690" fmla="*/ 13478985 w 13529165"/>
              <a:gd name="connsiteY19690" fmla="*/ 1333118 h 6208152"/>
              <a:gd name="connsiteX19691" fmla="*/ 13483209 w 13529165"/>
              <a:gd name="connsiteY19691" fmla="*/ 1384912 h 6208152"/>
              <a:gd name="connsiteX19692" fmla="*/ 13493951 w 13529165"/>
              <a:gd name="connsiteY19692" fmla="*/ 1387823 h 6208152"/>
              <a:gd name="connsiteX19693" fmla="*/ 13525182 w 13529165"/>
              <a:gd name="connsiteY19693" fmla="*/ 1410016 h 6208152"/>
              <a:gd name="connsiteX19694" fmla="*/ 13524681 w 13529165"/>
              <a:gd name="connsiteY19694" fmla="*/ 1440333 h 6208152"/>
              <a:gd name="connsiteX19695" fmla="*/ 13508655 w 13529165"/>
              <a:gd name="connsiteY19695" fmla="*/ 1457038 h 6208152"/>
              <a:gd name="connsiteX19696" fmla="*/ 13492389 w 13529165"/>
              <a:gd name="connsiteY19696" fmla="*/ 1444327 h 6208152"/>
              <a:gd name="connsiteX19697" fmla="*/ 13481814 w 13529165"/>
              <a:gd name="connsiteY19697" fmla="*/ 1435135 h 6208152"/>
              <a:gd name="connsiteX19698" fmla="*/ 13436565 w 13529165"/>
              <a:gd name="connsiteY19698" fmla="*/ 1404178 h 6208152"/>
              <a:gd name="connsiteX19699" fmla="*/ 13436519 w 13529165"/>
              <a:gd name="connsiteY19699" fmla="*/ 1388814 h 6208152"/>
              <a:gd name="connsiteX19700" fmla="*/ 13439641 w 13529165"/>
              <a:gd name="connsiteY19700" fmla="*/ 1384333 h 6208152"/>
              <a:gd name="connsiteX19701" fmla="*/ 13445512 w 13529165"/>
              <a:gd name="connsiteY19701" fmla="*/ 1384134 h 6208152"/>
              <a:gd name="connsiteX19702" fmla="*/ 13450129 w 13529165"/>
              <a:gd name="connsiteY19702" fmla="*/ 1385080 h 6208152"/>
              <a:gd name="connsiteX19703" fmla="*/ 13450243 w 13529165"/>
              <a:gd name="connsiteY19703" fmla="*/ 1372322 h 6208152"/>
              <a:gd name="connsiteX19704" fmla="*/ 13449349 w 13529165"/>
              <a:gd name="connsiteY19704" fmla="*/ 1353162 h 6208152"/>
              <a:gd name="connsiteX19705" fmla="*/ 13448862 w 13529165"/>
              <a:gd name="connsiteY19705" fmla="*/ 1353070 h 6208152"/>
              <a:gd name="connsiteX19706" fmla="*/ 13442603 w 13529165"/>
              <a:gd name="connsiteY19706" fmla="*/ 1380569 h 6208152"/>
              <a:gd name="connsiteX19707" fmla="*/ 13434237 w 13529165"/>
              <a:gd name="connsiteY19707" fmla="*/ 1384181 h 6208152"/>
              <a:gd name="connsiteX19708" fmla="*/ 13419538 w 13529165"/>
              <a:gd name="connsiteY19708" fmla="*/ 1367688 h 6208152"/>
              <a:gd name="connsiteX19709" fmla="*/ 13419412 w 13529165"/>
              <a:gd name="connsiteY19709" fmla="*/ 1237136 h 6208152"/>
              <a:gd name="connsiteX19710" fmla="*/ 13431455 w 13529165"/>
              <a:gd name="connsiteY19710" fmla="*/ 1233981 h 6208152"/>
              <a:gd name="connsiteX19711" fmla="*/ 13431014 w 13529165"/>
              <a:gd name="connsiteY19711" fmla="*/ 1220643 h 6208152"/>
              <a:gd name="connsiteX19712" fmla="*/ 13429446 w 13529165"/>
              <a:gd name="connsiteY19712" fmla="*/ 1220750 h 6208152"/>
              <a:gd name="connsiteX19713" fmla="*/ 13413794 w 13529165"/>
              <a:gd name="connsiteY19713" fmla="*/ 1205096 h 6208152"/>
              <a:gd name="connsiteX19714" fmla="*/ 13409651 w 13529165"/>
              <a:gd name="connsiteY19714" fmla="*/ 1180328 h 6208152"/>
              <a:gd name="connsiteX19715" fmla="*/ 13402792 w 13529165"/>
              <a:gd name="connsiteY19715" fmla="*/ 1169949 h 6208152"/>
              <a:gd name="connsiteX19716" fmla="*/ 13386439 w 13529165"/>
              <a:gd name="connsiteY19716" fmla="*/ 1145592 h 6208152"/>
              <a:gd name="connsiteX19717" fmla="*/ 13399970 w 13529165"/>
              <a:gd name="connsiteY19717" fmla="*/ 1129953 h 6208152"/>
              <a:gd name="connsiteX19718" fmla="*/ 13430954 w 13529165"/>
              <a:gd name="connsiteY19718" fmla="*/ 1158257 h 6208152"/>
              <a:gd name="connsiteX19719" fmla="*/ 13435978 w 13529165"/>
              <a:gd name="connsiteY19719" fmla="*/ 1148274 h 6208152"/>
              <a:gd name="connsiteX19720" fmla="*/ 13450870 w 13529165"/>
              <a:gd name="connsiteY19720" fmla="*/ 1140013 h 6208152"/>
              <a:gd name="connsiteX19721" fmla="*/ 13489701 w 13529165"/>
              <a:gd name="connsiteY19721" fmla="*/ 1127803 h 6208152"/>
              <a:gd name="connsiteX19722" fmla="*/ 2738266 w 13529165"/>
              <a:gd name="connsiteY19722" fmla="*/ 1125641 h 6208152"/>
              <a:gd name="connsiteX19723" fmla="*/ 2741546 w 13529165"/>
              <a:gd name="connsiteY19723" fmla="*/ 1129856 h 6208152"/>
              <a:gd name="connsiteX19724" fmla="*/ 2742013 w 13529165"/>
              <a:gd name="connsiteY19724" fmla="*/ 1131314 h 6208152"/>
              <a:gd name="connsiteX19725" fmla="*/ 2743263 w 13529165"/>
              <a:gd name="connsiteY19725" fmla="*/ 1129369 h 6208152"/>
              <a:gd name="connsiteX19726" fmla="*/ 2738266 w 13529165"/>
              <a:gd name="connsiteY19726" fmla="*/ 1125641 h 6208152"/>
              <a:gd name="connsiteX19727" fmla="*/ 8293138 w 13529165"/>
              <a:gd name="connsiteY19727" fmla="*/ 1125602 h 6208152"/>
              <a:gd name="connsiteX19728" fmla="*/ 8296417 w 13529165"/>
              <a:gd name="connsiteY19728" fmla="*/ 1129816 h 6208152"/>
              <a:gd name="connsiteX19729" fmla="*/ 8296885 w 13529165"/>
              <a:gd name="connsiteY19729" fmla="*/ 1131274 h 6208152"/>
              <a:gd name="connsiteX19730" fmla="*/ 8298134 w 13529165"/>
              <a:gd name="connsiteY19730" fmla="*/ 1129330 h 6208152"/>
              <a:gd name="connsiteX19731" fmla="*/ 8293138 w 13529165"/>
              <a:gd name="connsiteY19731" fmla="*/ 1125602 h 6208152"/>
              <a:gd name="connsiteX19732" fmla="*/ 735587 w 13529165"/>
              <a:gd name="connsiteY19732" fmla="*/ 1122400 h 6208152"/>
              <a:gd name="connsiteX19733" fmla="*/ 734337 w 13529165"/>
              <a:gd name="connsiteY19733" fmla="*/ 1124345 h 6208152"/>
              <a:gd name="connsiteX19734" fmla="*/ 737929 w 13529165"/>
              <a:gd name="connsiteY19734" fmla="*/ 1128153 h 6208152"/>
              <a:gd name="connsiteX19735" fmla="*/ 739022 w 13529165"/>
              <a:gd name="connsiteY19735" fmla="*/ 1128234 h 6208152"/>
              <a:gd name="connsiteX19736" fmla="*/ 739490 w 13529165"/>
              <a:gd name="connsiteY19736" fmla="*/ 1128153 h 6208152"/>
              <a:gd name="connsiteX19737" fmla="*/ 736211 w 13529165"/>
              <a:gd name="connsiteY19737" fmla="*/ 1123778 h 6208152"/>
              <a:gd name="connsiteX19738" fmla="*/ 735587 w 13529165"/>
              <a:gd name="connsiteY19738" fmla="*/ 1122400 h 6208152"/>
              <a:gd name="connsiteX19739" fmla="*/ 6290456 w 13529165"/>
              <a:gd name="connsiteY19739" fmla="*/ 1122361 h 6208152"/>
              <a:gd name="connsiteX19740" fmla="*/ 6289207 w 13529165"/>
              <a:gd name="connsiteY19740" fmla="*/ 1124306 h 6208152"/>
              <a:gd name="connsiteX19741" fmla="*/ 6292798 w 13529165"/>
              <a:gd name="connsiteY19741" fmla="*/ 1128114 h 6208152"/>
              <a:gd name="connsiteX19742" fmla="*/ 6293891 w 13529165"/>
              <a:gd name="connsiteY19742" fmla="*/ 1128195 h 6208152"/>
              <a:gd name="connsiteX19743" fmla="*/ 6294359 w 13529165"/>
              <a:gd name="connsiteY19743" fmla="*/ 1128114 h 6208152"/>
              <a:gd name="connsiteX19744" fmla="*/ 6291080 w 13529165"/>
              <a:gd name="connsiteY19744" fmla="*/ 1123738 h 6208152"/>
              <a:gd name="connsiteX19745" fmla="*/ 6290456 w 13529165"/>
              <a:gd name="connsiteY19745" fmla="*/ 1122361 h 6208152"/>
              <a:gd name="connsiteX19746" fmla="*/ 220166 w 13529165"/>
              <a:gd name="connsiteY19746" fmla="*/ 1120617 h 6208152"/>
              <a:gd name="connsiteX19747" fmla="*/ 208768 w 13529165"/>
              <a:gd name="connsiteY19747" fmla="*/ 1126937 h 6208152"/>
              <a:gd name="connsiteX19748" fmla="*/ 226412 w 13529165"/>
              <a:gd name="connsiteY19748" fmla="*/ 1126533 h 6208152"/>
              <a:gd name="connsiteX19749" fmla="*/ 225318 w 13529165"/>
              <a:gd name="connsiteY19749" fmla="*/ 1125885 h 6208152"/>
              <a:gd name="connsiteX19750" fmla="*/ 220166 w 13529165"/>
              <a:gd name="connsiteY19750" fmla="*/ 1120617 h 6208152"/>
              <a:gd name="connsiteX19751" fmla="*/ 5775030 w 13529165"/>
              <a:gd name="connsiteY19751" fmla="*/ 1120578 h 6208152"/>
              <a:gd name="connsiteX19752" fmla="*/ 5763632 w 13529165"/>
              <a:gd name="connsiteY19752" fmla="*/ 1126898 h 6208152"/>
              <a:gd name="connsiteX19753" fmla="*/ 5781276 w 13529165"/>
              <a:gd name="connsiteY19753" fmla="*/ 1126493 h 6208152"/>
              <a:gd name="connsiteX19754" fmla="*/ 5780183 w 13529165"/>
              <a:gd name="connsiteY19754" fmla="*/ 1125845 h 6208152"/>
              <a:gd name="connsiteX19755" fmla="*/ 5775030 w 13529165"/>
              <a:gd name="connsiteY19755" fmla="*/ 1120578 h 6208152"/>
              <a:gd name="connsiteX19756" fmla="*/ 743081 w 13529165"/>
              <a:gd name="connsiteY19756" fmla="*/ 1119402 h 6208152"/>
              <a:gd name="connsiteX19757" fmla="*/ 744955 w 13529165"/>
              <a:gd name="connsiteY19757" fmla="*/ 1123778 h 6208152"/>
              <a:gd name="connsiteX19758" fmla="*/ 744955 w 13529165"/>
              <a:gd name="connsiteY19758" fmla="*/ 1123859 h 6208152"/>
              <a:gd name="connsiteX19759" fmla="*/ 745736 w 13529165"/>
              <a:gd name="connsiteY19759" fmla="*/ 1119970 h 6208152"/>
              <a:gd name="connsiteX19760" fmla="*/ 743081 w 13529165"/>
              <a:gd name="connsiteY19760" fmla="*/ 1119402 h 6208152"/>
              <a:gd name="connsiteX19761" fmla="*/ 6297951 w 13529165"/>
              <a:gd name="connsiteY19761" fmla="*/ 1119362 h 6208152"/>
              <a:gd name="connsiteX19762" fmla="*/ 6299824 w 13529165"/>
              <a:gd name="connsiteY19762" fmla="*/ 1123738 h 6208152"/>
              <a:gd name="connsiteX19763" fmla="*/ 6299824 w 13529165"/>
              <a:gd name="connsiteY19763" fmla="*/ 1123819 h 6208152"/>
              <a:gd name="connsiteX19764" fmla="*/ 6300605 w 13529165"/>
              <a:gd name="connsiteY19764" fmla="*/ 1119929 h 6208152"/>
              <a:gd name="connsiteX19765" fmla="*/ 6297951 w 13529165"/>
              <a:gd name="connsiteY19765" fmla="*/ 1119362 h 6208152"/>
              <a:gd name="connsiteX19766" fmla="*/ 2853795 w 13529165"/>
              <a:gd name="connsiteY19766" fmla="*/ 1116727 h 6208152"/>
              <a:gd name="connsiteX19767" fmla="*/ 2855200 w 13529165"/>
              <a:gd name="connsiteY19767" fmla="*/ 1120293 h 6208152"/>
              <a:gd name="connsiteX19768" fmla="*/ 2856450 w 13529165"/>
              <a:gd name="connsiteY19768" fmla="*/ 1116727 h 6208152"/>
              <a:gd name="connsiteX19769" fmla="*/ 2855200 w 13529165"/>
              <a:gd name="connsiteY19769" fmla="*/ 1116727 h 6208152"/>
              <a:gd name="connsiteX19770" fmla="*/ 2853795 w 13529165"/>
              <a:gd name="connsiteY19770" fmla="*/ 1116727 h 6208152"/>
              <a:gd name="connsiteX19771" fmla="*/ 8307336 w 13529165"/>
              <a:gd name="connsiteY19771" fmla="*/ 1116207 h 6208152"/>
              <a:gd name="connsiteX19772" fmla="*/ 8302474 w 13529165"/>
              <a:gd name="connsiteY19772" fmla="*/ 1121171 h 6208152"/>
              <a:gd name="connsiteX19773" fmla="*/ 8305317 w 13529165"/>
              <a:gd name="connsiteY19773" fmla="*/ 1124467 h 6208152"/>
              <a:gd name="connsiteX19774" fmla="*/ 8306034 w 13529165"/>
              <a:gd name="connsiteY19774" fmla="*/ 1138388 h 6208152"/>
              <a:gd name="connsiteX19775" fmla="*/ 8309768 w 13529165"/>
              <a:gd name="connsiteY19775" fmla="*/ 1136034 h 6208152"/>
              <a:gd name="connsiteX19776" fmla="*/ 8316593 w 13529165"/>
              <a:gd name="connsiteY19776" fmla="*/ 1138062 h 6208152"/>
              <a:gd name="connsiteX19777" fmla="*/ 8327969 w 13529165"/>
              <a:gd name="connsiteY19777" fmla="*/ 1123343 h 6208152"/>
              <a:gd name="connsiteX19778" fmla="*/ 8329480 w 13529165"/>
              <a:gd name="connsiteY19778" fmla="*/ 1122040 h 6208152"/>
              <a:gd name="connsiteX19779" fmla="*/ 8325615 w 13529165"/>
              <a:gd name="connsiteY19779" fmla="*/ 1116931 h 6208152"/>
              <a:gd name="connsiteX19780" fmla="*/ 8325459 w 13529165"/>
              <a:gd name="connsiteY19780" fmla="*/ 1116688 h 6208152"/>
              <a:gd name="connsiteX19781" fmla="*/ 882983 w 13529165"/>
              <a:gd name="connsiteY19781" fmla="*/ 1114539 h 6208152"/>
              <a:gd name="connsiteX19782" fmla="*/ 861592 w 13529165"/>
              <a:gd name="connsiteY19782" fmla="*/ 1114702 h 6208152"/>
              <a:gd name="connsiteX19783" fmla="*/ 867994 w 13529165"/>
              <a:gd name="connsiteY19783" fmla="*/ 1120942 h 6208152"/>
              <a:gd name="connsiteX19784" fmla="*/ 867682 w 13529165"/>
              <a:gd name="connsiteY19784" fmla="*/ 1132773 h 6208152"/>
              <a:gd name="connsiteX19785" fmla="*/ 871585 w 13529165"/>
              <a:gd name="connsiteY19785" fmla="*/ 1132368 h 6208152"/>
              <a:gd name="connsiteX19786" fmla="*/ 871429 w 13529165"/>
              <a:gd name="connsiteY19786" fmla="*/ 1122887 h 6208152"/>
              <a:gd name="connsiteX19787" fmla="*/ 882983 w 13529165"/>
              <a:gd name="connsiteY19787" fmla="*/ 1114539 h 6208152"/>
              <a:gd name="connsiteX19788" fmla="*/ 6437854 w 13529165"/>
              <a:gd name="connsiteY19788" fmla="*/ 1114500 h 6208152"/>
              <a:gd name="connsiteX19789" fmla="*/ 6416463 w 13529165"/>
              <a:gd name="connsiteY19789" fmla="*/ 1114662 h 6208152"/>
              <a:gd name="connsiteX19790" fmla="*/ 6422865 w 13529165"/>
              <a:gd name="connsiteY19790" fmla="*/ 1120902 h 6208152"/>
              <a:gd name="connsiteX19791" fmla="*/ 6422552 w 13529165"/>
              <a:gd name="connsiteY19791" fmla="*/ 1132733 h 6208152"/>
              <a:gd name="connsiteX19792" fmla="*/ 6426456 w 13529165"/>
              <a:gd name="connsiteY19792" fmla="*/ 1132328 h 6208152"/>
              <a:gd name="connsiteX19793" fmla="*/ 6426300 w 13529165"/>
              <a:gd name="connsiteY19793" fmla="*/ 1122847 h 6208152"/>
              <a:gd name="connsiteX19794" fmla="*/ 6437854 w 13529165"/>
              <a:gd name="connsiteY19794" fmla="*/ 1114500 h 6208152"/>
              <a:gd name="connsiteX19795" fmla="*/ 9056338 w 13529165"/>
              <a:gd name="connsiteY19795" fmla="*/ 1114000 h 6208152"/>
              <a:gd name="connsiteX19796" fmla="*/ 9055506 w 13529165"/>
              <a:gd name="connsiteY19796" fmla="*/ 1114950 h 6208152"/>
              <a:gd name="connsiteX19797" fmla="*/ 9081015 w 13529165"/>
              <a:gd name="connsiteY19797" fmla="*/ 1116337 h 6208152"/>
              <a:gd name="connsiteX19798" fmla="*/ 9161477 w 13529165"/>
              <a:gd name="connsiteY19798" fmla="*/ 1119379 h 6208152"/>
              <a:gd name="connsiteX19799" fmla="*/ 9175047 w 13529165"/>
              <a:gd name="connsiteY19799" fmla="*/ 1120885 h 6208152"/>
              <a:gd name="connsiteX19800" fmla="*/ 9173828 w 13529165"/>
              <a:gd name="connsiteY19800" fmla="*/ 1119963 h 6208152"/>
              <a:gd name="connsiteX19801" fmla="*/ 9075266 w 13529165"/>
              <a:gd name="connsiteY19801" fmla="*/ 1114309 h 6208152"/>
              <a:gd name="connsiteX19802" fmla="*/ 4561286 w 13529165"/>
              <a:gd name="connsiteY19802" fmla="*/ 1113614 h 6208152"/>
              <a:gd name="connsiteX19803" fmla="*/ 4692555 w 13529165"/>
              <a:gd name="connsiteY19803" fmla="*/ 1119421 h 6208152"/>
              <a:gd name="connsiteX19804" fmla="*/ 4706121 w 13529165"/>
              <a:gd name="connsiteY19804" fmla="*/ 1120926 h 6208152"/>
              <a:gd name="connsiteX19805" fmla="*/ 4704902 w 13529165"/>
              <a:gd name="connsiteY19805" fmla="*/ 1120005 h 6208152"/>
              <a:gd name="connsiteX19806" fmla="*/ 4606371 w 13529165"/>
              <a:gd name="connsiteY19806" fmla="*/ 1114350 h 6208152"/>
              <a:gd name="connsiteX19807" fmla="*/ 4561286 w 13529165"/>
              <a:gd name="connsiteY19807" fmla="*/ 1113614 h 6208152"/>
              <a:gd name="connsiteX19808" fmla="*/ 1748560 w 13529165"/>
              <a:gd name="connsiteY19808" fmla="*/ 1106842 h 6208152"/>
              <a:gd name="connsiteX19809" fmla="*/ 1896359 w 13529165"/>
              <a:gd name="connsiteY19809" fmla="*/ 1107508 h 6208152"/>
              <a:gd name="connsiteX19810" fmla="*/ 2143309 w 13529165"/>
              <a:gd name="connsiteY19810" fmla="*/ 1113962 h 6208152"/>
              <a:gd name="connsiteX19811" fmla="*/ 2226328 w 13529165"/>
              <a:gd name="connsiteY19811" fmla="*/ 1116625 h 6208152"/>
              <a:gd name="connsiteX19812" fmla="*/ 2255919 w 13529165"/>
              <a:gd name="connsiteY19812" fmla="*/ 1115394 h 6208152"/>
              <a:gd name="connsiteX19813" fmla="*/ 2273856 w 13529165"/>
              <a:gd name="connsiteY19813" fmla="*/ 1113326 h 6208152"/>
              <a:gd name="connsiteX19814" fmla="*/ 2312539 w 13529165"/>
              <a:gd name="connsiteY19814" fmla="*/ 1117103 h 6208152"/>
              <a:gd name="connsiteX19815" fmla="*/ 2351041 w 13529165"/>
              <a:gd name="connsiteY19815" fmla="*/ 1134657 h 6208152"/>
              <a:gd name="connsiteX19816" fmla="*/ 2334784 w 13529165"/>
              <a:gd name="connsiteY19816" fmla="*/ 1149244 h 6208152"/>
              <a:gd name="connsiteX19817" fmla="*/ 2291589 w 13529165"/>
              <a:gd name="connsiteY19817" fmla="*/ 1147377 h 6208152"/>
              <a:gd name="connsiteX19818" fmla="*/ 2276506 w 13529165"/>
              <a:gd name="connsiteY19818" fmla="*/ 1144483 h 6208152"/>
              <a:gd name="connsiteX19819" fmla="*/ 2256370 w 13529165"/>
              <a:gd name="connsiteY19819" fmla="*/ 1149692 h 6208152"/>
              <a:gd name="connsiteX19820" fmla="*/ 2227952 w 13529165"/>
              <a:gd name="connsiteY19820" fmla="*/ 1156583 h 6208152"/>
              <a:gd name="connsiteX19821" fmla="*/ 2202095 w 13529165"/>
              <a:gd name="connsiteY19821" fmla="*/ 1152024 h 6208152"/>
              <a:gd name="connsiteX19822" fmla="*/ 1939095 w 13529165"/>
              <a:gd name="connsiteY19822" fmla="*/ 1140648 h 6208152"/>
              <a:gd name="connsiteX19823" fmla="*/ 1764932 w 13529165"/>
              <a:gd name="connsiteY19823" fmla="*/ 1140735 h 6208152"/>
              <a:gd name="connsiteX19824" fmla="*/ 1753704 w 13529165"/>
              <a:gd name="connsiteY19824" fmla="*/ 1152472 h 6208152"/>
              <a:gd name="connsiteX19825" fmla="*/ 1738536 w 13529165"/>
              <a:gd name="connsiteY19825" fmla="*/ 1250447 h 6208152"/>
              <a:gd name="connsiteX19826" fmla="*/ 1735345 w 13529165"/>
              <a:gd name="connsiteY19826" fmla="*/ 1367022 h 6208152"/>
              <a:gd name="connsiteX19827" fmla="*/ 1735645 w 13529165"/>
              <a:gd name="connsiteY19827" fmla="*/ 1384113 h 6208152"/>
              <a:gd name="connsiteX19828" fmla="*/ 1935060 w 13529165"/>
              <a:gd name="connsiteY19828" fmla="*/ 1384967 h 6208152"/>
              <a:gd name="connsiteX19829" fmla="*/ 2204081 w 13529165"/>
              <a:gd name="connsiteY19829" fmla="*/ 1387035 h 6208152"/>
              <a:gd name="connsiteX19830" fmla="*/ 2286773 w 13529165"/>
              <a:gd name="connsiteY19830" fmla="*/ 1400345 h 6208152"/>
              <a:gd name="connsiteX19831" fmla="*/ 2275362 w 13529165"/>
              <a:gd name="connsiteY19831" fmla="*/ 1413416 h 6208152"/>
              <a:gd name="connsiteX19832" fmla="*/ 1989643 w 13529165"/>
              <a:gd name="connsiteY19832" fmla="*/ 1419175 h 6208152"/>
              <a:gd name="connsiteX19833" fmla="*/ 1886304 w 13529165"/>
              <a:gd name="connsiteY19833" fmla="*/ 1419436 h 6208152"/>
              <a:gd name="connsiteX19834" fmla="*/ 1708975 w 13529165"/>
              <a:gd name="connsiteY19834" fmla="*/ 1407915 h 6208152"/>
              <a:gd name="connsiteX19835" fmla="*/ 1703044 w 13529165"/>
              <a:gd name="connsiteY19835" fmla="*/ 1359396 h 6208152"/>
              <a:gd name="connsiteX19836" fmla="*/ 1708553 w 13529165"/>
              <a:gd name="connsiteY19836" fmla="*/ 1237305 h 6208152"/>
              <a:gd name="connsiteX19837" fmla="*/ 1729896 w 13529165"/>
              <a:gd name="connsiteY19837" fmla="*/ 1124888 h 6208152"/>
              <a:gd name="connsiteX19838" fmla="*/ 7303439 w 13529165"/>
              <a:gd name="connsiteY19838" fmla="*/ 1106801 h 6208152"/>
              <a:gd name="connsiteX19839" fmla="*/ 7451243 w 13529165"/>
              <a:gd name="connsiteY19839" fmla="*/ 1107468 h 6208152"/>
              <a:gd name="connsiteX19840" fmla="*/ 7698177 w 13529165"/>
              <a:gd name="connsiteY19840" fmla="*/ 1113922 h 6208152"/>
              <a:gd name="connsiteX19841" fmla="*/ 7781200 w 13529165"/>
              <a:gd name="connsiteY19841" fmla="*/ 1116585 h 6208152"/>
              <a:gd name="connsiteX19842" fmla="*/ 7810791 w 13529165"/>
              <a:gd name="connsiteY19842" fmla="*/ 1115355 h 6208152"/>
              <a:gd name="connsiteX19843" fmla="*/ 7828733 w 13529165"/>
              <a:gd name="connsiteY19843" fmla="*/ 1113285 h 6208152"/>
              <a:gd name="connsiteX19844" fmla="*/ 7867415 w 13529165"/>
              <a:gd name="connsiteY19844" fmla="*/ 1117062 h 6208152"/>
              <a:gd name="connsiteX19845" fmla="*/ 7905916 w 13529165"/>
              <a:gd name="connsiteY19845" fmla="*/ 1134617 h 6208152"/>
              <a:gd name="connsiteX19846" fmla="*/ 7889661 w 13529165"/>
              <a:gd name="connsiteY19846" fmla="*/ 1149205 h 6208152"/>
              <a:gd name="connsiteX19847" fmla="*/ 7846463 w 13529165"/>
              <a:gd name="connsiteY19847" fmla="*/ 1147338 h 6208152"/>
              <a:gd name="connsiteX19848" fmla="*/ 7831382 w 13529165"/>
              <a:gd name="connsiteY19848" fmla="*/ 1144443 h 6208152"/>
              <a:gd name="connsiteX19849" fmla="*/ 7811243 w 13529165"/>
              <a:gd name="connsiteY19849" fmla="*/ 1149653 h 6208152"/>
              <a:gd name="connsiteX19850" fmla="*/ 7782826 w 13529165"/>
              <a:gd name="connsiteY19850" fmla="*/ 1156542 h 6208152"/>
              <a:gd name="connsiteX19851" fmla="*/ 7756968 w 13529165"/>
              <a:gd name="connsiteY19851" fmla="*/ 1151983 h 6208152"/>
              <a:gd name="connsiteX19852" fmla="*/ 7493959 w 13529165"/>
              <a:gd name="connsiteY19852" fmla="*/ 1140608 h 6208152"/>
              <a:gd name="connsiteX19853" fmla="*/ 7319815 w 13529165"/>
              <a:gd name="connsiteY19853" fmla="*/ 1140695 h 6208152"/>
              <a:gd name="connsiteX19854" fmla="*/ 7308586 w 13529165"/>
              <a:gd name="connsiteY19854" fmla="*/ 1152433 h 6208152"/>
              <a:gd name="connsiteX19855" fmla="*/ 7293414 w 13529165"/>
              <a:gd name="connsiteY19855" fmla="*/ 1250408 h 6208152"/>
              <a:gd name="connsiteX19856" fmla="*/ 7290223 w 13529165"/>
              <a:gd name="connsiteY19856" fmla="*/ 1366982 h 6208152"/>
              <a:gd name="connsiteX19857" fmla="*/ 7290524 w 13529165"/>
              <a:gd name="connsiteY19857" fmla="*/ 1384073 h 6208152"/>
              <a:gd name="connsiteX19858" fmla="*/ 7489925 w 13529165"/>
              <a:gd name="connsiteY19858" fmla="*/ 1384925 h 6208152"/>
              <a:gd name="connsiteX19859" fmla="*/ 7758954 w 13529165"/>
              <a:gd name="connsiteY19859" fmla="*/ 1386996 h 6208152"/>
              <a:gd name="connsiteX19860" fmla="*/ 7841647 w 13529165"/>
              <a:gd name="connsiteY19860" fmla="*/ 1400307 h 6208152"/>
              <a:gd name="connsiteX19861" fmla="*/ 7830238 w 13529165"/>
              <a:gd name="connsiteY19861" fmla="*/ 1413376 h 6208152"/>
              <a:gd name="connsiteX19862" fmla="*/ 7544502 w 13529165"/>
              <a:gd name="connsiteY19862" fmla="*/ 1419136 h 6208152"/>
              <a:gd name="connsiteX19863" fmla="*/ 7441189 w 13529165"/>
              <a:gd name="connsiteY19863" fmla="*/ 1419397 h 6208152"/>
              <a:gd name="connsiteX19864" fmla="*/ 7263853 w 13529165"/>
              <a:gd name="connsiteY19864" fmla="*/ 1407876 h 6208152"/>
              <a:gd name="connsiteX19865" fmla="*/ 7257923 w 13529165"/>
              <a:gd name="connsiteY19865" fmla="*/ 1359356 h 6208152"/>
              <a:gd name="connsiteX19866" fmla="*/ 7263432 w 13529165"/>
              <a:gd name="connsiteY19866" fmla="*/ 1237266 h 6208152"/>
              <a:gd name="connsiteX19867" fmla="*/ 7284775 w 13529165"/>
              <a:gd name="connsiteY19867" fmla="*/ 1124849 h 6208152"/>
              <a:gd name="connsiteX19868" fmla="*/ 11772616 w 13529165"/>
              <a:gd name="connsiteY19868" fmla="*/ 1106781 h 6208152"/>
              <a:gd name="connsiteX19869" fmla="*/ 11920421 w 13529165"/>
              <a:gd name="connsiteY19869" fmla="*/ 1107447 h 6208152"/>
              <a:gd name="connsiteX19870" fmla="*/ 12167354 w 13529165"/>
              <a:gd name="connsiteY19870" fmla="*/ 1113901 h 6208152"/>
              <a:gd name="connsiteX19871" fmla="*/ 12250378 w 13529165"/>
              <a:gd name="connsiteY19871" fmla="*/ 1116564 h 6208152"/>
              <a:gd name="connsiteX19872" fmla="*/ 12279969 w 13529165"/>
              <a:gd name="connsiteY19872" fmla="*/ 1115334 h 6208152"/>
              <a:gd name="connsiteX19873" fmla="*/ 12297910 w 13529165"/>
              <a:gd name="connsiteY19873" fmla="*/ 1113264 h 6208152"/>
              <a:gd name="connsiteX19874" fmla="*/ 12336592 w 13529165"/>
              <a:gd name="connsiteY19874" fmla="*/ 1117042 h 6208152"/>
              <a:gd name="connsiteX19875" fmla="*/ 12375094 w 13529165"/>
              <a:gd name="connsiteY19875" fmla="*/ 1134597 h 6208152"/>
              <a:gd name="connsiteX19876" fmla="*/ 12358838 w 13529165"/>
              <a:gd name="connsiteY19876" fmla="*/ 1149184 h 6208152"/>
              <a:gd name="connsiteX19877" fmla="*/ 12315641 w 13529165"/>
              <a:gd name="connsiteY19877" fmla="*/ 1147317 h 6208152"/>
              <a:gd name="connsiteX19878" fmla="*/ 12300559 w 13529165"/>
              <a:gd name="connsiteY19878" fmla="*/ 1144423 h 6208152"/>
              <a:gd name="connsiteX19879" fmla="*/ 12280421 w 13529165"/>
              <a:gd name="connsiteY19879" fmla="*/ 1149632 h 6208152"/>
              <a:gd name="connsiteX19880" fmla="*/ 12252004 w 13529165"/>
              <a:gd name="connsiteY19880" fmla="*/ 1156521 h 6208152"/>
              <a:gd name="connsiteX19881" fmla="*/ 12226145 w 13529165"/>
              <a:gd name="connsiteY19881" fmla="*/ 1151963 h 6208152"/>
              <a:gd name="connsiteX19882" fmla="*/ 11963137 w 13529165"/>
              <a:gd name="connsiteY19882" fmla="*/ 1140588 h 6208152"/>
              <a:gd name="connsiteX19883" fmla="*/ 11788992 w 13529165"/>
              <a:gd name="connsiteY19883" fmla="*/ 1140674 h 6208152"/>
              <a:gd name="connsiteX19884" fmla="*/ 11777764 w 13529165"/>
              <a:gd name="connsiteY19884" fmla="*/ 1152411 h 6208152"/>
              <a:gd name="connsiteX19885" fmla="*/ 11762592 w 13529165"/>
              <a:gd name="connsiteY19885" fmla="*/ 1250388 h 6208152"/>
              <a:gd name="connsiteX19886" fmla="*/ 11759401 w 13529165"/>
              <a:gd name="connsiteY19886" fmla="*/ 1366960 h 6208152"/>
              <a:gd name="connsiteX19887" fmla="*/ 11759702 w 13529165"/>
              <a:gd name="connsiteY19887" fmla="*/ 1384052 h 6208152"/>
              <a:gd name="connsiteX19888" fmla="*/ 11959103 w 13529165"/>
              <a:gd name="connsiteY19888" fmla="*/ 1384906 h 6208152"/>
              <a:gd name="connsiteX19889" fmla="*/ 12228132 w 13529165"/>
              <a:gd name="connsiteY19889" fmla="*/ 1386975 h 6208152"/>
              <a:gd name="connsiteX19890" fmla="*/ 12310824 w 13529165"/>
              <a:gd name="connsiteY19890" fmla="*/ 1400289 h 6208152"/>
              <a:gd name="connsiteX19891" fmla="*/ 12299416 w 13529165"/>
              <a:gd name="connsiteY19891" fmla="*/ 1413358 h 6208152"/>
              <a:gd name="connsiteX19892" fmla="*/ 12013680 w 13529165"/>
              <a:gd name="connsiteY19892" fmla="*/ 1419118 h 6208152"/>
              <a:gd name="connsiteX19893" fmla="*/ 11910367 w 13529165"/>
              <a:gd name="connsiteY19893" fmla="*/ 1419378 h 6208152"/>
              <a:gd name="connsiteX19894" fmla="*/ 11733031 w 13529165"/>
              <a:gd name="connsiteY19894" fmla="*/ 1407858 h 6208152"/>
              <a:gd name="connsiteX19895" fmla="*/ 11727101 w 13529165"/>
              <a:gd name="connsiteY19895" fmla="*/ 1359334 h 6208152"/>
              <a:gd name="connsiteX19896" fmla="*/ 11732610 w 13529165"/>
              <a:gd name="connsiteY19896" fmla="*/ 1237247 h 6208152"/>
              <a:gd name="connsiteX19897" fmla="*/ 11753953 w 13529165"/>
              <a:gd name="connsiteY19897" fmla="*/ 1124828 h 6208152"/>
              <a:gd name="connsiteX19898" fmla="*/ 5483168 w 13529165"/>
              <a:gd name="connsiteY19898" fmla="*/ 1103473 h 6208152"/>
              <a:gd name="connsiteX19899" fmla="*/ 5483249 w 13529165"/>
              <a:gd name="connsiteY19899" fmla="*/ 1104211 h 6208152"/>
              <a:gd name="connsiteX19900" fmla="*/ 5486011 w 13529165"/>
              <a:gd name="connsiteY19900" fmla="*/ 1108512 h 6208152"/>
              <a:gd name="connsiteX19901" fmla="*/ 5488936 w 13529165"/>
              <a:gd name="connsiteY19901" fmla="*/ 1104057 h 6208152"/>
              <a:gd name="connsiteX19902" fmla="*/ 5483168 w 13529165"/>
              <a:gd name="connsiteY19902" fmla="*/ 1103473 h 6208152"/>
              <a:gd name="connsiteX19903" fmla="*/ 9952326 w 13529165"/>
              <a:gd name="connsiteY19903" fmla="*/ 1103432 h 6208152"/>
              <a:gd name="connsiteX19904" fmla="*/ 9952407 w 13529165"/>
              <a:gd name="connsiteY19904" fmla="*/ 1104169 h 6208152"/>
              <a:gd name="connsiteX19905" fmla="*/ 9955170 w 13529165"/>
              <a:gd name="connsiteY19905" fmla="*/ 1108471 h 6208152"/>
              <a:gd name="connsiteX19906" fmla="*/ 9958095 w 13529165"/>
              <a:gd name="connsiteY19906" fmla="*/ 1104016 h 6208152"/>
              <a:gd name="connsiteX19907" fmla="*/ 9952326 w 13529165"/>
              <a:gd name="connsiteY19907" fmla="*/ 1103432 h 6208152"/>
              <a:gd name="connsiteX19908" fmla="*/ 3823900 w 13529165"/>
              <a:gd name="connsiteY19908" fmla="*/ 1103403 h 6208152"/>
              <a:gd name="connsiteX19909" fmla="*/ 3823007 w 13529165"/>
              <a:gd name="connsiteY19909" fmla="*/ 1104417 h 6208152"/>
              <a:gd name="connsiteX19910" fmla="*/ 3824201 w 13529165"/>
              <a:gd name="connsiteY19910" fmla="*/ 1105213 h 6208152"/>
              <a:gd name="connsiteX19911" fmla="*/ 3824364 w 13529165"/>
              <a:gd name="connsiteY19911" fmla="*/ 1104901 h 6208152"/>
              <a:gd name="connsiteX19912" fmla="*/ 3823900 w 13529165"/>
              <a:gd name="connsiteY19912" fmla="*/ 1103403 h 6208152"/>
              <a:gd name="connsiteX19913" fmla="*/ 1322051 w 13529165"/>
              <a:gd name="connsiteY19913" fmla="*/ 1099387 h 6208152"/>
              <a:gd name="connsiteX19914" fmla="*/ 1321270 w 13529165"/>
              <a:gd name="connsiteY19914" fmla="*/ 1103276 h 6208152"/>
              <a:gd name="connsiteX19915" fmla="*/ 1323925 w 13529165"/>
              <a:gd name="connsiteY19915" fmla="*/ 1103843 h 6208152"/>
              <a:gd name="connsiteX19916" fmla="*/ 1322051 w 13529165"/>
              <a:gd name="connsiteY19916" fmla="*/ 1099468 h 6208152"/>
              <a:gd name="connsiteX19917" fmla="*/ 1322051 w 13529165"/>
              <a:gd name="connsiteY19917" fmla="*/ 1099387 h 6208152"/>
              <a:gd name="connsiteX19918" fmla="*/ 6876927 w 13529165"/>
              <a:gd name="connsiteY19918" fmla="*/ 1099347 h 6208152"/>
              <a:gd name="connsiteX19919" fmla="*/ 6876146 w 13529165"/>
              <a:gd name="connsiteY19919" fmla="*/ 1103236 h 6208152"/>
              <a:gd name="connsiteX19920" fmla="*/ 6878800 w 13529165"/>
              <a:gd name="connsiteY19920" fmla="*/ 1103804 h 6208152"/>
              <a:gd name="connsiteX19921" fmla="*/ 6876927 w 13529165"/>
              <a:gd name="connsiteY19921" fmla="*/ 1099428 h 6208152"/>
              <a:gd name="connsiteX19922" fmla="*/ 6876927 w 13529165"/>
              <a:gd name="connsiteY19922" fmla="*/ 1099347 h 6208152"/>
              <a:gd name="connsiteX19923" fmla="*/ 1328140 w 13529165"/>
              <a:gd name="connsiteY19923" fmla="*/ 1095092 h 6208152"/>
              <a:gd name="connsiteX19924" fmla="*/ 1327516 w 13529165"/>
              <a:gd name="connsiteY19924" fmla="*/ 1095174 h 6208152"/>
              <a:gd name="connsiteX19925" fmla="*/ 1330795 w 13529165"/>
              <a:gd name="connsiteY19925" fmla="*/ 1099468 h 6208152"/>
              <a:gd name="connsiteX19926" fmla="*/ 1331263 w 13529165"/>
              <a:gd name="connsiteY19926" fmla="*/ 1100927 h 6208152"/>
              <a:gd name="connsiteX19927" fmla="*/ 1332512 w 13529165"/>
              <a:gd name="connsiteY19927" fmla="*/ 1098982 h 6208152"/>
              <a:gd name="connsiteX19928" fmla="*/ 1328140 w 13529165"/>
              <a:gd name="connsiteY19928" fmla="*/ 1095092 h 6208152"/>
              <a:gd name="connsiteX19929" fmla="*/ 6883016 w 13529165"/>
              <a:gd name="connsiteY19929" fmla="*/ 1095052 h 6208152"/>
              <a:gd name="connsiteX19930" fmla="*/ 6882392 w 13529165"/>
              <a:gd name="connsiteY19930" fmla="*/ 1095133 h 6208152"/>
              <a:gd name="connsiteX19931" fmla="*/ 6885671 w 13529165"/>
              <a:gd name="connsiteY19931" fmla="*/ 1099428 h 6208152"/>
              <a:gd name="connsiteX19932" fmla="*/ 6886139 w 13529165"/>
              <a:gd name="connsiteY19932" fmla="*/ 1100886 h 6208152"/>
              <a:gd name="connsiteX19933" fmla="*/ 6887388 w 13529165"/>
              <a:gd name="connsiteY19933" fmla="*/ 1098941 h 6208152"/>
              <a:gd name="connsiteX19934" fmla="*/ 6883016 w 13529165"/>
              <a:gd name="connsiteY19934" fmla="*/ 1095052 h 6208152"/>
              <a:gd name="connsiteX19935" fmla="*/ 5486661 w 13529165"/>
              <a:gd name="connsiteY19935" fmla="*/ 1094163 h 6208152"/>
              <a:gd name="connsiteX19936" fmla="*/ 5485280 w 13529165"/>
              <a:gd name="connsiteY19936" fmla="*/ 1095300 h 6208152"/>
              <a:gd name="connsiteX19937" fmla="*/ 5483087 w 13529165"/>
              <a:gd name="connsiteY19937" fmla="*/ 1099510 h 6208152"/>
              <a:gd name="connsiteX19938" fmla="*/ 5485199 w 13529165"/>
              <a:gd name="connsiteY19938" fmla="*/ 1099356 h 6208152"/>
              <a:gd name="connsiteX19939" fmla="*/ 5489342 w 13529165"/>
              <a:gd name="connsiteY19939" fmla="*/ 1099479 h 6208152"/>
              <a:gd name="connsiteX19940" fmla="*/ 5486661 w 13529165"/>
              <a:gd name="connsiteY19940" fmla="*/ 1094163 h 6208152"/>
              <a:gd name="connsiteX19941" fmla="*/ 9955820 w 13529165"/>
              <a:gd name="connsiteY19941" fmla="*/ 1094121 h 6208152"/>
              <a:gd name="connsiteX19942" fmla="*/ 9954439 w 13529165"/>
              <a:gd name="connsiteY19942" fmla="*/ 1095258 h 6208152"/>
              <a:gd name="connsiteX19943" fmla="*/ 9952245 w 13529165"/>
              <a:gd name="connsiteY19943" fmla="*/ 1099468 h 6208152"/>
              <a:gd name="connsiteX19944" fmla="*/ 9954358 w 13529165"/>
              <a:gd name="connsiteY19944" fmla="*/ 1099314 h 6208152"/>
              <a:gd name="connsiteX19945" fmla="*/ 9958502 w 13529165"/>
              <a:gd name="connsiteY19945" fmla="*/ 1099437 h 6208152"/>
              <a:gd name="connsiteX19946" fmla="*/ 9955820 w 13529165"/>
              <a:gd name="connsiteY19946" fmla="*/ 1094121 h 6208152"/>
              <a:gd name="connsiteX19947" fmla="*/ 390360 w 13529165"/>
              <a:gd name="connsiteY19947" fmla="*/ 1092904 h 6208152"/>
              <a:gd name="connsiteX19948" fmla="*/ 380054 w 13529165"/>
              <a:gd name="connsiteY19948" fmla="*/ 1114702 h 6208152"/>
              <a:gd name="connsiteX19949" fmla="*/ 366626 w 13529165"/>
              <a:gd name="connsiteY19949" fmla="*/ 1121833 h 6208152"/>
              <a:gd name="connsiteX19950" fmla="*/ 361162 w 13529165"/>
              <a:gd name="connsiteY19950" fmla="*/ 1121833 h 6208152"/>
              <a:gd name="connsiteX19951" fmla="*/ 358663 w 13529165"/>
              <a:gd name="connsiteY19951" fmla="*/ 1118672 h 6208152"/>
              <a:gd name="connsiteX19952" fmla="*/ 331651 w 13529165"/>
              <a:gd name="connsiteY19952" fmla="*/ 1124831 h 6208152"/>
              <a:gd name="connsiteX19953" fmla="*/ 510432 w 13529165"/>
              <a:gd name="connsiteY19953" fmla="*/ 1123291 h 6208152"/>
              <a:gd name="connsiteX19954" fmla="*/ 520581 w 13529165"/>
              <a:gd name="connsiteY19954" fmla="*/ 1123291 h 6208152"/>
              <a:gd name="connsiteX19955" fmla="*/ 726218 w 13529165"/>
              <a:gd name="connsiteY19955" fmla="*/ 1127343 h 6208152"/>
              <a:gd name="connsiteX19956" fmla="*/ 725438 w 13529165"/>
              <a:gd name="connsiteY19956" fmla="*/ 1116160 h 6208152"/>
              <a:gd name="connsiteX19957" fmla="*/ 549935 w 13529165"/>
              <a:gd name="connsiteY19957" fmla="*/ 1119321 h 6208152"/>
              <a:gd name="connsiteX19958" fmla="*/ 453128 w 13529165"/>
              <a:gd name="connsiteY19958" fmla="*/ 1120860 h 6208152"/>
              <a:gd name="connsiteX19959" fmla="*/ 398323 w 13529165"/>
              <a:gd name="connsiteY19959" fmla="*/ 1112757 h 6208152"/>
              <a:gd name="connsiteX19960" fmla="*/ 395669 w 13529165"/>
              <a:gd name="connsiteY19960" fmla="*/ 1106437 h 6208152"/>
              <a:gd name="connsiteX19961" fmla="*/ 400353 w 13529165"/>
              <a:gd name="connsiteY19961" fmla="*/ 1101170 h 6208152"/>
              <a:gd name="connsiteX19962" fmla="*/ 400977 w 13529165"/>
              <a:gd name="connsiteY19962" fmla="*/ 1100683 h 6208152"/>
              <a:gd name="connsiteX19963" fmla="*/ 396761 w 13529165"/>
              <a:gd name="connsiteY19963" fmla="*/ 1100683 h 6208152"/>
              <a:gd name="connsiteX19964" fmla="*/ 393170 w 13529165"/>
              <a:gd name="connsiteY19964" fmla="*/ 1097280 h 6208152"/>
              <a:gd name="connsiteX19965" fmla="*/ 390360 w 13529165"/>
              <a:gd name="connsiteY19965" fmla="*/ 1092904 h 6208152"/>
              <a:gd name="connsiteX19966" fmla="*/ 5945225 w 13529165"/>
              <a:gd name="connsiteY19966" fmla="*/ 1092864 h 6208152"/>
              <a:gd name="connsiteX19967" fmla="*/ 5934920 w 13529165"/>
              <a:gd name="connsiteY19967" fmla="*/ 1114662 h 6208152"/>
              <a:gd name="connsiteX19968" fmla="*/ 5921491 w 13529165"/>
              <a:gd name="connsiteY19968" fmla="*/ 1121794 h 6208152"/>
              <a:gd name="connsiteX19969" fmla="*/ 5916027 w 13529165"/>
              <a:gd name="connsiteY19969" fmla="*/ 1121794 h 6208152"/>
              <a:gd name="connsiteX19970" fmla="*/ 5913528 w 13529165"/>
              <a:gd name="connsiteY19970" fmla="*/ 1118633 h 6208152"/>
              <a:gd name="connsiteX19971" fmla="*/ 5886516 w 13529165"/>
              <a:gd name="connsiteY19971" fmla="*/ 1124792 h 6208152"/>
              <a:gd name="connsiteX19972" fmla="*/ 6065299 w 13529165"/>
              <a:gd name="connsiteY19972" fmla="*/ 1123252 h 6208152"/>
              <a:gd name="connsiteX19973" fmla="*/ 6075448 w 13529165"/>
              <a:gd name="connsiteY19973" fmla="*/ 1123252 h 6208152"/>
              <a:gd name="connsiteX19974" fmla="*/ 6281087 w 13529165"/>
              <a:gd name="connsiteY19974" fmla="*/ 1127303 h 6208152"/>
              <a:gd name="connsiteX19975" fmla="*/ 6280307 w 13529165"/>
              <a:gd name="connsiteY19975" fmla="*/ 1116120 h 6208152"/>
              <a:gd name="connsiteX19976" fmla="*/ 6104803 w 13529165"/>
              <a:gd name="connsiteY19976" fmla="*/ 1119281 h 6208152"/>
              <a:gd name="connsiteX19977" fmla="*/ 6007994 w 13529165"/>
              <a:gd name="connsiteY19977" fmla="*/ 1120821 h 6208152"/>
              <a:gd name="connsiteX19978" fmla="*/ 5953188 w 13529165"/>
              <a:gd name="connsiteY19978" fmla="*/ 1112717 h 6208152"/>
              <a:gd name="connsiteX19979" fmla="*/ 5950534 w 13529165"/>
              <a:gd name="connsiteY19979" fmla="*/ 1106397 h 6208152"/>
              <a:gd name="connsiteX19980" fmla="*/ 5955218 w 13529165"/>
              <a:gd name="connsiteY19980" fmla="*/ 1101129 h 6208152"/>
              <a:gd name="connsiteX19981" fmla="*/ 5955843 w 13529165"/>
              <a:gd name="connsiteY19981" fmla="*/ 1100643 h 6208152"/>
              <a:gd name="connsiteX19982" fmla="*/ 5951627 w 13529165"/>
              <a:gd name="connsiteY19982" fmla="*/ 1100643 h 6208152"/>
              <a:gd name="connsiteX19983" fmla="*/ 5948036 w 13529165"/>
              <a:gd name="connsiteY19983" fmla="*/ 1097240 h 6208152"/>
              <a:gd name="connsiteX19984" fmla="*/ 5945225 w 13529165"/>
              <a:gd name="connsiteY19984" fmla="*/ 1092864 h 6208152"/>
              <a:gd name="connsiteX19985" fmla="*/ 3701654 w 13529165"/>
              <a:gd name="connsiteY19985" fmla="*/ 1091058 h 6208152"/>
              <a:gd name="connsiteX19986" fmla="*/ 3722066 w 13529165"/>
              <a:gd name="connsiteY19986" fmla="*/ 1100837 h 6208152"/>
              <a:gd name="connsiteX19987" fmla="*/ 3714577 w 13529165"/>
              <a:gd name="connsiteY19987" fmla="*/ 1113486 h 6208152"/>
              <a:gd name="connsiteX19988" fmla="*/ 3702097 w 13529165"/>
              <a:gd name="connsiteY19988" fmla="*/ 1115574 h 6208152"/>
              <a:gd name="connsiteX19989" fmla="*/ 3690632 w 13529165"/>
              <a:gd name="connsiteY19989" fmla="*/ 1114153 h 6208152"/>
              <a:gd name="connsiteX19990" fmla="*/ 3680321 w 13529165"/>
              <a:gd name="connsiteY19990" fmla="*/ 1101525 h 6208152"/>
              <a:gd name="connsiteX19991" fmla="*/ 3700253 w 13529165"/>
              <a:gd name="connsiteY19991" fmla="*/ 1091065 h 6208152"/>
              <a:gd name="connsiteX19992" fmla="*/ 3815780 w 13529165"/>
              <a:gd name="connsiteY19992" fmla="*/ 1090182 h 6208152"/>
              <a:gd name="connsiteX19993" fmla="*/ 3831420 w 13529165"/>
              <a:gd name="connsiteY19993" fmla="*/ 1097490 h 6208152"/>
              <a:gd name="connsiteX19994" fmla="*/ 3840838 w 13529165"/>
              <a:gd name="connsiteY19994" fmla="*/ 1114033 h 6208152"/>
              <a:gd name="connsiteX19995" fmla="*/ 3824284 w 13529165"/>
              <a:gd name="connsiteY19995" fmla="*/ 1122579 h 6208152"/>
              <a:gd name="connsiteX19996" fmla="*/ 3803707 w 13529165"/>
              <a:gd name="connsiteY19996" fmla="*/ 1106160 h 6208152"/>
              <a:gd name="connsiteX19997" fmla="*/ 3815780 w 13529165"/>
              <a:gd name="connsiteY19997" fmla="*/ 1090182 h 6208152"/>
              <a:gd name="connsiteX19998" fmla="*/ 4461641 w 13529165"/>
              <a:gd name="connsiteY19998" fmla="*/ 1082301 h 6208152"/>
              <a:gd name="connsiteX19999" fmla="*/ 4506803 w 13529165"/>
              <a:gd name="connsiteY19999" fmla="*/ 1089892 h 6208152"/>
              <a:gd name="connsiteX20000" fmla="*/ 4633745 w 13529165"/>
              <a:gd name="connsiteY20000" fmla="*/ 1082978 h 6208152"/>
              <a:gd name="connsiteX20001" fmla="*/ 4723099 w 13529165"/>
              <a:gd name="connsiteY20001" fmla="*/ 1089676 h 6208152"/>
              <a:gd name="connsiteX20002" fmla="*/ 4729841 w 13529165"/>
              <a:gd name="connsiteY20002" fmla="*/ 1109741 h 6208152"/>
              <a:gd name="connsiteX20003" fmla="*/ 4728379 w 13529165"/>
              <a:gd name="connsiteY20003" fmla="*/ 1118376 h 6208152"/>
              <a:gd name="connsiteX20004" fmla="*/ 4730328 w 13529165"/>
              <a:gd name="connsiteY20004" fmla="*/ 1124737 h 6208152"/>
              <a:gd name="connsiteX20005" fmla="*/ 4743082 w 13529165"/>
              <a:gd name="connsiteY20005" fmla="*/ 1131896 h 6208152"/>
              <a:gd name="connsiteX20006" fmla="*/ 4745112 w 13529165"/>
              <a:gd name="connsiteY20006" fmla="*/ 1121879 h 6208152"/>
              <a:gd name="connsiteX20007" fmla="*/ 4776145 w 13529165"/>
              <a:gd name="connsiteY20007" fmla="*/ 1087280 h 6208152"/>
              <a:gd name="connsiteX20008" fmla="*/ 4889059 w 13529165"/>
              <a:gd name="connsiteY20008" fmla="*/ 1085743 h 6208152"/>
              <a:gd name="connsiteX20009" fmla="*/ 4960219 w 13529165"/>
              <a:gd name="connsiteY20009" fmla="*/ 1086911 h 6208152"/>
              <a:gd name="connsiteX20010" fmla="*/ 5046047 w 13529165"/>
              <a:gd name="connsiteY20010" fmla="*/ 1091121 h 6208152"/>
              <a:gd name="connsiteX20011" fmla="*/ 5136379 w 13529165"/>
              <a:gd name="connsiteY20011" fmla="*/ 1094439 h 6208152"/>
              <a:gd name="connsiteX20012" fmla="*/ 5141660 w 13529165"/>
              <a:gd name="connsiteY20012" fmla="*/ 1094470 h 6208152"/>
              <a:gd name="connsiteX20013" fmla="*/ 5242146 w 13529165"/>
              <a:gd name="connsiteY20013" fmla="*/ 1093118 h 6208152"/>
              <a:gd name="connsiteX20014" fmla="*/ 5320212 w 13529165"/>
              <a:gd name="connsiteY20014" fmla="*/ 1093702 h 6208152"/>
              <a:gd name="connsiteX20015" fmla="*/ 5338652 w 13529165"/>
              <a:gd name="connsiteY20015" fmla="*/ 1095761 h 6208152"/>
              <a:gd name="connsiteX20016" fmla="*/ 5357336 w 13529165"/>
              <a:gd name="connsiteY20016" fmla="*/ 1089553 h 6208152"/>
              <a:gd name="connsiteX20017" fmla="*/ 5358717 w 13529165"/>
              <a:gd name="connsiteY20017" fmla="*/ 1089553 h 6208152"/>
              <a:gd name="connsiteX20018" fmla="*/ 5377807 w 13529165"/>
              <a:gd name="connsiteY20018" fmla="*/ 1095454 h 6208152"/>
              <a:gd name="connsiteX20019" fmla="*/ 5417531 w 13529165"/>
              <a:gd name="connsiteY20019" fmla="*/ 1090567 h 6208152"/>
              <a:gd name="connsiteX20020" fmla="*/ 5426060 w 13529165"/>
              <a:gd name="connsiteY20020" fmla="*/ 1090506 h 6208152"/>
              <a:gd name="connsiteX20021" fmla="*/ 5452543 w 13529165"/>
              <a:gd name="connsiteY20021" fmla="*/ 1094593 h 6208152"/>
              <a:gd name="connsiteX20022" fmla="*/ 5465296 w 13529165"/>
              <a:gd name="connsiteY20022" fmla="*/ 1088386 h 6208152"/>
              <a:gd name="connsiteX20023" fmla="*/ 5474395 w 13529165"/>
              <a:gd name="connsiteY20023" fmla="*/ 1091182 h 6208152"/>
              <a:gd name="connsiteX20024" fmla="*/ 5484793 w 13529165"/>
              <a:gd name="connsiteY20024" fmla="*/ 1088877 h 6208152"/>
              <a:gd name="connsiteX20025" fmla="*/ 5502339 w 13529165"/>
              <a:gd name="connsiteY20025" fmla="*/ 1095699 h 6208152"/>
              <a:gd name="connsiteX20026" fmla="*/ 5515174 w 13529165"/>
              <a:gd name="connsiteY20026" fmla="*/ 1088847 h 6208152"/>
              <a:gd name="connsiteX20027" fmla="*/ 5518180 w 13529165"/>
              <a:gd name="connsiteY20027" fmla="*/ 1088908 h 6208152"/>
              <a:gd name="connsiteX20028" fmla="*/ 5542469 w 13529165"/>
              <a:gd name="connsiteY20028" fmla="*/ 1095361 h 6208152"/>
              <a:gd name="connsiteX20029" fmla="*/ 5557172 w 13529165"/>
              <a:gd name="connsiteY20029" fmla="*/ 1111677 h 6208152"/>
              <a:gd name="connsiteX20030" fmla="*/ 5538407 w 13529165"/>
              <a:gd name="connsiteY20030" fmla="*/ 1121019 h 6208152"/>
              <a:gd name="connsiteX20031" fmla="*/ 5537432 w 13529165"/>
              <a:gd name="connsiteY20031" fmla="*/ 1121019 h 6208152"/>
              <a:gd name="connsiteX20032" fmla="*/ 5511844 w 13529165"/>
              <a:gd name="connsiteY20032" fmla="*/ 1113674 h 6208152"/>
              <a:gd name="connsiteX20033" fmla="*/ 5503070 w 13529165"/>
              <a:gd name="connsiteY20033" fmla="*/ 1105870 h 6208152"/>
              <a:gd name="connsiteX20034" fmla="*/ 5500390 w 13529165"/>
              <a:gd name="connsiteY20034" fmla="*/ 1109833 h 6208152"/>
              <a:gd name="connsiteX20035" fmla="*/ 5479350 w 13529165"/>
              <a:gd name="connsiteY20035" fmla="*/ 1113367 h 6208152"/>
              <a:gd name="connsiteX20036" fmla="*/ 5465296 w 13529165"/>
              <a:gd name="connsiteY20036" fmla="*/ 1121540 h 6208152"/>
              <a:gd name="connsiteX20037" fmla="*/ 5450431 w 13529165"/>
              <a:gd name="connsiteY20037" fmla="*/ 1111893 h 6208152"/>
              <a:gd name="connsiteX20038" fmla="*/ 5441657 w 13529165"/>
              <a:gd name="connsiteY20038" fmla="*/ 1115272 h 6208152"/>
              <a:gd name="connsiteX20039" fmla="*/ 5400065 w 13529165"/>
              <a:gd name="connsiteY20039" fmla="*/ 1120681 h 6208152"/>
              <a:gd name="connsiteX20040" fmla="*/ 5372852 w 13529165"/>
              <a:gd name="connsiteY20040" fmla="*/ 1112107 h 6208152"/>
              <a:gd name="connsiteX20041" fmla="*/ 5371877 w 13529165"/>
              <a:gd name="connsiteY20041" fmla="*/ 1112538 h 6208152"/>
              <a:gd name="connsiteX20042" fmla="*/ 5359205 w 13529165"/>
              <a:gd name="connsiteY20042" fmla="*/ 1114688 h 6208152"/>
              <a:gd name="connsiteX20043" fmla="*/ 5347507 w 13529165"/>
              <a:gd name="connsiteY20043" fmla="*/ 1113214 h 6208152"/>
              <a:gd name="connsiteX20044" fmla="*/ 5345963 w 13529165"/>
              <a:gd name="connsiteY20044" fmla="*/ 1112722 h 6208152"/>
              <a:gd name="connsiteX20045" fmla="*/ 5306727 w 13529165"/>
              <a:gd name="connsiteY20045" fmla="*/ 1122340 h 6208152"/>
              <a:gd name="connsiteX20046" fmla="*/ 5220782 w 13529165"/>
              <a:gd name="connsiteY20046" fmla="*/ 1124613 h 6208152"/>
              <a:gd name="connsiteX20047" fmla="*/ 5151083 w 13529165"/>
              <a:gd name="connsiteY20047" fmla="*/ 1130421 h 6208152"/>
              <a:gd name="connsiteX20048" fmla="*/ 5113228 w 13529165"/>
              <a:gd name="connsiteY20048" fmla="*/ 1125351 h 6208152"/>
              <a:gd name="connsiteX20049" fmla="*/ 4955346 w 13529165"/>
              <a:gd name="connsiteY20049" fmla="*/ 1118682 h 6208152"/>
              <a:gd name="connsiteX20050" fmla="*/ 4933900 w 13529165"/>
              <a:gd name="connsiteY20050" fmla="*/ 1118682 h 6208152"/>
              <a:gd name="connsiteX20051" fmla="*/ 4772895 w 13529165"/>
              <a:gd name="connsiteY20051" fmla="*/ 1125105 h 6208152"/>
              <a:gd name="connsiteX20052" fmla="*/ 4771352 w 13529165"/>
              <a:gd name="connsiteY20052" fmla="*/ 1151162 h 6208152"/>
              <a:gd name="connsiteX20053" fmla="*/ 4758029 w 13529165"/>
              <a:gd name="connsiteY20053" fmla="*/ 1173963 h 6208152"/>
              <a:gd name="connsiteX20054" fmla="*/ 4757378 w 13529165"/>
              <a:gd name="connsiteY20054" fmla="*/ 1173901 h 6208152"/>
              <a:gd name="connsiteX20055" fmla="*/ 4767615 w 13529165"/>
              <a:gd name="connsiteY20055" fmla="*/ 1188035 h 6208152"/>
              <a:gd name="connsiteX20056" fmla="*/ 4874762 w 13529165"/>
              <a:gd name="connsiteY20056" fmla="*/ 1123998 h 6208152"/>
              <a:gd name="connsiteX20057" fmla="*/ 4917653 w 13529165"/>
              <a:gd name="connsiteY20057" fmla="*/ 1151438 h 6208152"/>
              <a:gd name="connsiteX20058" fmla="*/ 4917653 w 13529165"/>
              <a:gd name="connsiteY20058" fmla="*/ 1206317 h 6208152"/>
              <a:gd name="connsiteX20059" fmla="*/ 4917653 w 13529165"/>
              <a:gd name="connsiteY20059" fmla="*/ 1348130 h 6208152"/>
              <a:gd name="connsiteX20060" fmla="*/ 5014041 w 13529165"/>
              <a:gd name="connsiteY20060" fmla="*/ 1279511 h 6208152"/>
              <a:gd name="connsiteX20061" fmla="*/ 5008716 w 13529165"/>
              <a:gd name="connsiteY20061" fmla="*/ 1366411 h 6208152"/>
              <a:gd name="connsiteX20062" fmla="*/ 5010341 w 13529165"/>
              <a:gd name="connsiteY20062" fmla="*/ 1374342 h 6208152"/>
              <a:gd name="connsiteX20063" fmla="*/ 5016884 w 13529165"/>
              <a:gd name="connsiteY20063" fmla="*/ 1376122 h 6208152"/>
              <a:gd name="connsiteX20064" fmla="*/ 5126225 w 13529165"/>
              <a:gd name="connsiteY20064" fmla="*/ 1305848 h 6208152"/>
              <a:gd name="connsiteX20065" fmla="*/ 5128093 w 13529165"/>
              <a:gd name="connsiteY20065" fmla="*/ 1369915 h 6208152"/>
              <a:gd name="connsiteX20066" fmla="*/ 5183089 w 13529165"/>
              <a:gd name="connsiteY20066" fmla="*/ 1368041 h 6208152"/>
              <a:gd name="connsiteX20067" fmla="*/ 5261561 w 13529165"/>
              <a:gd name="connsiteY20067" fmla="*/ 1369086 h 6208152"/>
              <a:gd name="connsiteX20068" fmla="*/ 5262780 w 13529165"/>
              <a:gd name="connsiteY20068" fmla="*/ 1369086 h 6208152"/>
              <a:gd name="connsiteX20069" fmla="*/ 5294623 w 13529165"/>
              <a:gd name="connsiteY20069" fmla="*/ 1366227 h 6208152"/>
              <a:gd name="connsiteX20070" fmla="*/ 5305184 w 13529165"/>
              <a:gd name="connsiteY20070" fmla="*/ 1365429 h 6208152"/>
              <a:gd name="connsiteX20071" fmla="*/ 5343851 w 13529165"/>
              <a:gd name="connsiteY20071" fmla="*/ 1372682 h 6208152"/>
              <a:gd name="connsiteX20072" fmla="*/ 5388043 w 13529165"/>
              <a:gd name="connsiteY20072" fmla="*/ 1377566 h 6208152"/>
              <a:gd name="connsiteX20073" fmla="*/ 5421592 w 13529165"/>
              <a:gd name="connsiteY20073" fmla="*/ 1376030 h 6208152"/>
              <a:gd name="connsiteX20074" fmla="*/ 5503477 w 13529165"/>
              <a:gd name="connsiteY20074" fmla="*/ 1379502 h 6208152"/>
              <a:gd name="connsiteX20075" fmla="*/ 5557416 w 13529165"/>
              <a:gd name="connsiteY20075" fmla="*/ 1397227 h 6208152"/>
              <a:gd name="connsiteX20076" fmla="*/ 5527197 w 13529165"/>
              <a:gd name="connsiteY20076" fmla="*/ 1411117 h 6208152"/>
              <a:gd name="connsiteX20077" fmla="*/ 5477075 w 13529165"/>
              <a:gd name="connsiteY20077" fmla="*/ 1412223 h 6208152"/>
              <a:gd name="connsiteX20078" fmla="*/ 5318263 w 13529165"/>
              <a:gd name="connsiteY20078" fmla="*/ 1403466 h 6208152"/>
              <a:gd name="connsiteX20079" fmla="*/ 5296492 w 13529165"/>
              <a:gd name="connsiteY20079" fmla="*/ 1398517 h 6208152"/>
              <a:gd name="connsiteX20080" fmla="*/ 5192675 w 13529165"/>
              <a:gd name="connsiteY20080" fmla="*/ 1402758 h 6208152"/>
              <a:gd name="connsiteX20081" fmla="*/ 5144178 w 13529165"/>
              <a:gd name="connsiteY20081" fmla="*/ 1403219 h 6208152"/>
              <a:gd name="connsiteX20082" fmla="*/ 5127606 w 13529165"/>
              <a:gd name="connsiteY20082" fmla="*/ 1403127 h 6208152"/>
              <a:gd name="connsiteX20083" fmla="*/ 5125494 w 13529165"/>
              <a:gd name="connsiteY20083" fmla="*/ 1416740 h 6208152"/>
              <a:gd name="connsiteX20084" fmla="*/ 5162212 w 13529165"/>
              <a:gd name="connsiteY20084" fmla="*/ 1416986 h 6208152"/>
              <a:gd name="connsiteX20085" fmla="*/ 5207784 w 13529165"/>
              <a:gd name="connsiteY20085" fmla="*/ 1426452 h 6208152"/>
              <a:gd name="connsiteX20086" fmla="*/ 5211683 w 13529165"/>
              <a:gd name="connsiteY20086" fmla="*/ 1558182 h 6208152"/>
              <a:gd name="connsiteX20087" fmla="*/ 5212496 w 13529165"/>
              <a:gd name="connsiteY20087" fmla="*/ 1590078 h 6208152"/>
              <a:gd name="connsiteX20088" fmla="*/ 5222325 w 13529165"/>
              <a:gd name="connsiteY20088" fmla="*/ 1516976 h 6208152"/>
              <a:gd name="connsiteX20089" fmla="*/ 5215826 w 13529165"/>
              <a:gd name="connsiteY20089" fmla="*/ 1505116 h 6208152"/>
              <a:gd name="connsiteX20090" fmla="*/ 5224762 w 13529165"/>
              <a:gd name="connsiteY20090" fmla="*/ 1473343 h 6208152"/>
              <a:gd name="connsiteX20091" fmla="*/ 5240928 w 13529165"/>
              <a:gd name="connsiteY20091" fmla="*/ 1437943 h 6208152"/>
              <a:gd name="connsiteX20092" fmla="*/ 5277646 w 13529165"/>
              <a:gd name="connsiteY20092" fmla="*/ 1410502 h 6208152"/>
              <a:gd name="connsiteX20093" fmla="*/ 5290805 w 13529165"/>
              <a:gd name="connsiteY20093" fmla="*/ 1414681 h 6208152"/>
              <a:gd name="connsiteX20094" fmla="*/ 5387474 w 13529165"/>
              <a:gd name="connsiteY20094" fmla="*/ 1417662 h 6208152"/>
              <a:gd name="connsiteX20095" fmla="*/ 5448562 w 13529165"/>
              <a:gd name="connsiteY20095" fmla="*/ 1418584 h 6208152"/>
              <a:gd name="connsiteX20096" fmla="*/ 5478213 w 13529165"/>
              <a:gd name="connsiteY20096" fmla="*/ 1430415 h 6208152"/>
              <a:gd name="connsiteX20097" fmla="*/ 5464728 w 13529165"/>
              <a:gd name="connsiteY20097" fmla="*/ 1443967 h 6208152"/>
              <a:gd name="connsiteX20098" fmla="*/ 5345070 w 13529165"/>
              <a:gd name="connsiteY20098" fmla="*/ 1452448 h 6208152"/>
              <a:gd name="connsiteX20099" fmla="*/ 5294542 w 13529165"/>
              <a:gd name="connsiteY20099" fmla="*/ 1449620 h 6208152"/>
              <a:gd name="connsiteX20100" fmla="*/ 5280570 w 13529165"/>
              <a:gd name="connsiteY20100" fmla="*/ 1447745 h 6208152"/>
              <a:gd name="connsiteX20101" fmla="*/ 5272772 w 13529165"/>
              <a:gd name="connsiteY20101" fmla="*/ 1453339 h 6208152"/>
              <a:gd name="connsiteX20102" fmla="*/ 5265785 w 13529165"/>
              <a:gd name="connsiteY20102" fmla="*/ 1469717 h 6208152"/>
              <a:gd name="connsiteX20103" fmla="*/ 5239953 w 13529165"/>
              <a:gd name="connsiteY20103" fmla="*/ 1512981 h 6208152"/>
              <a:gd name="connsiteX20104" fmla="*/ 5249620 w 13529165"/>
              <a:gd name="connsiteY20104" fmla="*/ 1534860 h 6208152"/>
              <a:gd name="connsiteX20105" fmla="*/ 5245152 w 13529165"/>
              <a:gd name="connsiteY20105" fmla="*/ 1564942 h 6208152"/>
              <a:gd name="connsiteX20106" fmla="*/ 5249051 w 13529165"/>
              <a:gd name="connsiteY20106" fmla="*/ 1710195 h 6208152"/>
              <a:gd name="connsiteX20107" fmla="*/ 5249620 w 13529165"/>
              <a:gd name="connsiteY20107" fmla="*/ 1711179 h 6208152"/>
              <a:gd name="connsiteX20108" fmla="*/ 5272284 w 13529165"/>
              <a:gd name="connsiteY20108" fmla="*/ 1713300 h 6208152"/>
              <a:gd name="connsiteX20109" fmla="*/ 5315095 w 13529165"/>
              <a:gd name="connsiteY20109" fmla="*/ 1712163 h 6208152"/>
              <a:gd name="connsiteX20110" fmla="*/ 5349700 w 13529165"/>
              <a:gd name="connsiteY20110" fmla="*/ 1711487 h 6208152"/>
              <a:gd name="connsiteX20111" fmla="*/ 5402502 w 13529165"/>
              <a:gd name="connsiteY20111" fmla="*/ 1715451 h 6208152"/>
              <a:gd name="connsiteX20112" fmla="*/ 5409489 w 13529165"/>
              <a:gd name="connsiteY20112" fmla="*/ 1728083 h 6208152"/>
              <a:gd name="connsiteX20113" fmla="*/ 5318263 w 13529165"/>
              <a:gd name="connsiteY20113" fmla="*/ 1741113 h 6208152"/>
              <a:gd name="connsiteX20114" fmla="*/ 5285200 w 13529165"/>
              <a:gd name="connsiteY20114" fmla="*/ 1741207 h 6208152"/>
              <a:gd name="connsiteX20115" fmla="*/ 5213227 w 13529165"/>
              <a:gd name="connsiteY20115" fmla="*/ 1719691 h 6208152"/>
              <a:gd name="connsiteX20116" fmla="*/ 5211521 w 13529165"/>
              <a:gd name="connsiteY20116" fmla="*/ 1695753 h 6208152"/>
              <a:gd name="connsiteX20117" fmla="*/ 5193406 w 13529165"/>
              <a:gd name="connsiteY20117" fmla="*/ 1700637 h 6208152"/>
              <a:gd name="connsiteX20118" fmla="*/ 5176103 w 13529165"/>
              <a:gd name="connsiteY20118" fmla="*/ 1717602 h 6208152"/>
              <a:gd name="connsiteX20119" fmla="*/ 5163187 w 13529165"/>
              <a:gd name="connsiteY20119" fmla="*/ 1741543 h 6208152"/>
              <a:gd name="connsiteX20120" fmla="*/ 5057907 w 13529165"/>
              <a:gd name="connsiteY20120" fmla="*/ 1741543 h 6208152"/>
              <a:gd name="connsiteX20121" fmla="*/ 4949903 w 13529165"/>
              <a:gd name="connsiteY20121" fmla="*/ 1734103 h 6208152"/>
              <a:gd name="connsiteX20122" fmla="*/ 4885079 w 13529165"/>
              <a:gd name="connsiteY20122" fmla="*/ 1741850 h 6208152"/>
              <a:gd name="connsiteX20123" fmla="*/ 4875087 w 13529165"/>
              <a:gd name="connsiteY20123" fmla="*/ 1741850 h 6208152"/>
              <a:gd name="connsiteX20124" fmla="*/ 4816436 w 13529165"/>
              <a:gd name="connsiteY20124" fmla="*/ 1742680 h 6208152"/>
              <a:gd name="connsiteX20125" fmla="*/ 4776794 w 13529165"/>
              <a:gd name="connsiteY20125" fmla="*/ 1741728 h 6208152"/>
              <a:gd name="connsiteX20126" fmla="*/ 4750962 w 13529165"/>
              <a:gd name="connsiteY20126" fmla="*/ 1729403 h 6208152"/>
              <a:gd name="connsiteX20127" fmla="*/ 4790928 w 13529165"/>
              <a:gd name="connsiteY20127" fmla="*/ 1714036 h 6208152"/>
              <a:gd name="connsiteX20128" fmla="*/ 4879880 w 13529165"/>
              <a:gd name="connsiteY20128" fmla="*/ 1709734 h 6208152"/>
              <a:gd name="connsiteX20129" fmla="*/ 4947872 w 13529165"/>
              <a:gd name="connsiteY20129" fmla="*/ 1715605 h 6208152"/>
              <a:gd name="connsiteX20130" fmla="*/ 5010503 w 13529165"/>
              <a:gd name="connsiteY20130" fmla="*/ 1708352 h 6208152"/>
              <a:gd name="connsiteX20131" fmla="*/ 5029231 w 13529165"/>
              <a:gd name="connsiteY20131" fmla="*/ 1708474 h 6208152"/>
              <a:gd name="connsiteX20132" fmla="*/ 5038898 w 13529165"/>
              <a:gd name="connsiteY20132" fmla="*/ 1708566 h 6208152"/>
              <a:gd name="connsiteX20133" fmla="*/ 5088126 w 13529165"/>
              <a:gd name="connsiteY20133" fmla="*/ 1708997 h 6208152"/>
              <a:gd name="connsiteX20134" fmla="*/ 5145965 w 13529165"/>
              <a:gd name="connsiteY20134" fmla="*/ 1696120 h 6208152"/>
              <a:gd name="connsiteX20135" fmla="*/ 5147508 w 13529165"/>
              <a:gd name="connsiteY20135" fmla="*/ 1694493 h 6208152"/>
              <a:gd name="connsiteX20136" fmla="*/ 5177484 w 13529165"/>
              <a:gd name="connsiteY20136" fmla="*/ 1670645 h 6208152"/>
              <a:gd name="connsiteX20137" fmla="*/ 5180571 w 13529165"/>
              <a:gd name="connsiteY20137" fmla="*/ 1561378 h 6208152"/>
              <a:gd name="connsiteX20138" fmla="*/ 5176265 w 13529165"/>
              <a:gd name="connsiteY20138" fmla="*/ 1450173 h 6208152"/>
              <a:gd name="connsiteX20139" fmla="*/ 4930894 w 13529165"/>
              <a:gd name="connsiteY20139" fmla="*/ 1446394 h 6208152"/>
              <a:gd name="connsiteX20140" fmla="*/ 4878905 w 13529165"/>
              <a:gd name="connsiteY20140" fmla="*/ 1446455 h 6208152"/>
              <a:gd name="connsiteX20141" fmla="*/ 4710589 w 13529165"/>
              <a:gd name="connsiteY20141" fmla="*/ 1445380 h 6208152"/>
              <a:gd name="connsiteX20142" fmla="*/ 4634801 w 13529165"/>
              <a:gd name="connsiteY20142" fmla="*/ 1440801 h 6208152"/>
              <a:gd name="connsiteX20143" fmla="*/ 4610270 w 13529165"/>
              <a:gd name="connsiteY20143" fmla="*/ 1451986 h 6208152"/>
              <a:gd name="connsiteX20144" fmla="*/ 4582079 w 13529165"/>
              <a:gd name="connsiteY20144" fmla="*/ 1448514 h 6208152"/>
              <a:gd name="connsiteX20145" fmla="*/ 4517365 w 13529165"/>
              <a:gd name="connsiteY20145" fmla="*/ 1444827 h 6208152"/>
              <a:gd name="connsiteX20146" fmla="*/ 4499497 w 13529165"/>
              <a:gd name="connsiteY20146" fmla="*/ 1445288 h 6208152"/>
              <a:gd name="connsiteX20147" fmla="*/ 4464079 w 13529165"/>
              <a:gd name="connsiteY20147" fmla="*/ 1431798 h 6208152"/>
              <a:gd name="connsiteX20148" fmla="*/ 4530983 w 13529165"/>
              <a:gd name="connsiteY20148" fmla="*/ 1417294 h 6208152"/>
              <a:gd name="connsiteX20149" fmla="*/ 4617336 w 13529165"/>
              <a:gd name="connsiteY20149" fmla="*/ 1422456 h 6208152"/>
              <a:gd name="connsiteX20150" fmla="*/ 4630982 w 13529165"/>
              <a:gd name="connsiteY20150" fmla="*/ 1428909 h 6208152"/>
              <a:gd name="connsiteX20151" fmla="*/ 4632281 w 13529165"/>
              <a:gd name="connsiteY20151" fmla="*/ 1426758 h 6208152"/>
              <a:gd name="connsiteX20152" fmla="*/ 4695966 w 13529165"/>
              <a:gd name="connsiteY20152" fmla="*/ 1419352 h 6208152"/>
              <a:gd name="connsiteX20153" fmla="*/ 4622940 w 13529165"/>
              <a:gd name="connsiteY20153" fmla="*/ 1407552 h 6208152"/>
              <a:gd name="connsiteX20154" fmla="*/ 4542682 w 13529165"/>
              <a:gd name="connsiteY20154" fmla="*/ 1399961 h 6208152"/>
              <a:gd name="connsiteX20155" fmla="*/ 4536103 w 13529165"/>
              <a:gd name="connsiteY20155" fmla="*/ 1401130 h 6208152"/>
              <a:gd name="connsiteX20156" fmla="*/ 4535048 w 13529165"/>
              <a:gd name="connsiteY20156" fmla="*/ 1401067 h 6208152"/>
              <a:gd name="connsiteX20157" fmla="*/ 4456766 w 13529165"/>
              <a:gd name="connsiteY20157" fmla="*/ 1425837 h 6208152"/>
              <a:gd name="connsiteX20158" fmla="*/ 4424109 w 13529165"/>
              <a:gd name="connsiteY20158" fmla="*/ 1433642 h 6208152"/>
              <a:gd name="connsiteX20159" fmla="*/ 4422484 w 13529165"/>
              <a:gd name="connsiteY20159" fmla="*/ 1441077 h 6208152"/>
              <a:gd name="connsiteX20160" fmla="*/ 4399822 w 13529165"/>
              <a:gd name="connsiteY20160" fmla="*/ 1449774 h 6208152"/>
              <a:gd name="connsiteX20161" fmla="*/ 4389993 w 13529165"/>
              <a:gd name="connsiteY20161" fmla="*/ 1453369 h 6208152"/>
              <a:gd name="connsiteX20162" fmla="*/ 4369685 w 13529165"/>
              <a:gd name="connsiteY20162" fmla="*/ 1478443 h 6208152"/>
              <a:gd name="connsiteX20163" fmla="*/ 4355629 w 13529165"/>
              <a:gd name="connsiteY20163" fmla="*/ 1482868 h 6208152"/>
              <a:gd name="connsiteX20164" fmla="*/ 4342714 w 13529165"/>
              <a:gd name="connsiteY20164" fmla="*/ 1474388 h 6208152"/>
              <a:gd name="connsiteX20165" fmla="*/ 4354085 w 13529165"/>
              <a:gd name="connsiteY20165" fmla="*/ 1449559 h 6208152"/>
              <a:gd name="connsiteX20166" fmla="*/ 4359203 w 13529165"/>
              <a:gd name="connsiteY20166" fmla="*/ 1441417 h 6208152"/>
              <a:gd name="connsiteX20167" fmla="*/ 4359691 w 13529165"/>
              <a:gd name="connsiteY20167" fmla="*/ 1437021 h 6208152"/>
              <a:gd name="connsiteX20168" fmla="*/ 4319726 w 13529165"/>
              <a:gd name="connsiteY20168" fmla="*/ 1433488 h 6208152"/>
              <a:gd name="connsiteX20169" fmla="*/ 4324680 w 13529165"/>
              <a:gd name="connsiteY20169" fmla="*/ 1444551 h 6208152"/>
              <a:gd name="connsiteX20170" fmla="*/ 4326955 w 13529165"/>
              <a:gd name="connsiteY20170" fmla="*/ 1511292 h 6208152"/>
              <a:gd name="connsiteX20171" fmla="*/ 4336540 w 13529165"/>
              <a:gd name="connsiteY20171" fmla="*/ 1498170 h 6208152"/>
              <a:gd name="connsiteX20172" fmla="*/ 4350187 w 13529165"/>
              <a:gd name="connsiteY20172" fmla="*/ 1491288 h 6208152"/>
              <a:gd name="connsiteX20173" fmla="*/ 4362697 w 13529165"/>
              <a:gd name="connsiteY20173" fmla="*/ 1507667 h 6208152"/>
              <a:gd name="connsiteX20174" fmla="*/ 4350349 w 13529165"/>
              <a:gd name="connsiteY20174" fmla="*/ 1532309 h 6208152"/>
              <a:gd name="connsiteX20175" fmla="*/ 4336703 w 13529165"/>
              <a:gd name="connsiteY20175" fmla="*/ 1539192 h 6208152"/>
              <a:gd name="connsiteX20176" fmla="*/ 4327035 w 13529165"/>
              <a:gd name="connsiteY20176" fmla="*/ 1534123 h 6208152"/>
              <a:gd name="connsiteX20177" fmla="*/ 4326549 w 13529165"/>
              <a:gd name="connsiteY20177" fmla="*/ 1588480 h 6208152"/>
              <a:gd name="connsiteX20178" fmla="*/ 4324762 w 13529165"/>
              <a:gd name="connsiteY20178" fmla="*/ 1722303 h 6208152"/>
              <a:gd name="connsiteX20179" fmla="*/ 4297224 w 13529165"/>
              <a:gd name="connsiteY20179" fmla="*/ 1736317 h 6208152"/>
              <a:gd name="connsiteX20180" fmla="*/ 4265864 w 13529165"/>
              <a:gd name="connsiteY20180" fmla="*/ 1746031 h 6208152"/>
              <a:gd name="connsiteX20181" fmla="*/ 4259367 w 13529165"/>
              <a:gd name="connsiteY20181" fmla="*/ 1744862 h 6208152"/>
              <a:gd name="connsiteX20182" fmla="*/ 4251731 w 13529165"/>
              <a:gd name="connsiteY20182" fmla="*/ 1733949 h 6208152"/>
              <a:gd name="connsiteX20183" fmla="*/ 4276346 w 13529165"/>
              <a:gd name="connsiteY20183" fmla="*/ 1712040 h 6208152"/>
              <a:gd name="connsiteX20184" fmla="*/ 4294459 w 13529165"/>
              <a:gd name="connsiteY20184" fmla="*/ 1704263 h 6208152"/>
              <a:gd name="connsiteX20185" fmla="*/ 4294785 w 13529165"/>
              <a:gd name="connsiteY20185" fmla="*/ 1580460 h 6208152"/>
              <a:gd name="connsiteX20186" fmla="*/ 4290316 w 13529165"/>
              <a:gd name="connsiteY20186" fmla="*/ 1447347 h 6208152"/>
              <a:gd name="connsiteX20187" fmla="*/ 4286418 w 13529165"/>
              <a:gd name="connsiteY20187" fmla="*/ 1430169 h 6208152"/>
              <a:gd name="connsiteX20188" fmla="*/ 4286905 w 13529165"/>
              <a:gd name="connsiteY20188" fmla="*/ 1429432 h 6208152"/>
              <a:gd name="connsiteX20189" fmla="*/ 4201041 w 13529165"/>
              <a:gd name="connsiteY20189" fmla="*/ 1425498 h 6208152"/>
              <a:gd name="connsiteX20190" fmla="*/ 4201530 w 13529165"/>
              <a:gd name="connsiteY20190" fmla="*/ 1428018 h 6208152"/>
              <a:gd name="connsiteX20191" fmla="*/ 4180003 w 13529165"/>
              <a:gd name="connsiteY20191" fmla="*/ 1443537 h 6208152"/>
              <a:gd name="connsiteX20192" fmla="*/ 4161400 w 13529165"/>
              <a:gd name="connsiteY20192" fmla="*/ 1445779 h 6208152"/>
              <a:gd name="connsiteX20193" fmla="*/ 4142880 w 13529165"/>
              <a:gd name="connsiteY20193" fmla="*/ 1441846 h 6208152"/>
              <a:gd name="connsiteX20194" fmla="*/ 4136137 w 13529165"/>
              <a:gd name="connsiteY20194" fmla="*/ 1427558 h 6208152"/>
              <a:gd name="connsiteX20195" fmla="*/ 4138413 w 13529165"/>
              <a:gd name="connsiteY20195" fmla="*/ 1423408 h 6208152"/>
              <a:gd name="connsiteX20196" fmla="*/ 4115422 w 13529165"/>
              <a:gd name="connsiteY20196" fmla="*/ 1422733 h 6208152"/>
              <a:gd name="connsiteX20197" fmla="*/ 4118508 w 13529165"/>
              <a:gd name="connsiteY20197" fmla="*/ 1426329 h 6208152"/>
              <a:gd name="connsiteX20198" fmla="*/ 4121513 w 13529165"/>
              <a:gd name="connsiteY20198" fmla="*/ 1431521 h 6208152"/>
              <a:gd name="connsiteX20199" fmla="*/ 4118672 w 13529165"/>
              <a:gd name="connsiteY20199" fmla="*/ 1437329 h 6208152"/>
              <a:gd name="connsiteX20200" fmla="*/ 4066192 w 13529165"/>
              <a:gd name="connsiteY20200" fmla="*/ 1447992 h 6208152"/>
              <a:gd name="connsiteX20201" fmla="*/ 4054091 w 13529165"/>
              <a:gd name="connsiteY20201" fmla="*/ 1448177 h 6208152"/>
              <a:gd name="connsiteX20202" fmla="*/ 4013882 w 13529165"/>
              <a:gd name="connsiteY20202" fmla="*/ 1439142 h 6208152"/>
              <a:gd name="connsiteX20203" fmla="*/ 4014043 w 13529165"/>
              <a:gd name="connsiteY20203" fmla="*/ 1427558 h 6208152"/>
              <a:gd name="connsiteX20204" fmla="*/ 4025090 w 13529165"/>
              <a:gd name="connsiteY20204" fmla="*/ 1420550 h 6208152"/>
              <a:gd name="connsiteX20205" fmla="*/ 3877733 w 13529165"/>
              <a:gd name="connsiteY20205" fmla="*/ 1425467 h 6208152"/>
              <a:gd name="connsiteX20206" fmla="*/ 3873916 w 13529165"/>
              <a:gd name="connsiteY20206" fmla="*/ 1407491 h 6208152"/>
              <a:gd name="connsiteX20207" fmla="*/ 3873429 w 13529165"/>
              <a:gd name="connsiteY20207" fmla="*/ 1407552 h 6208152"/>
              <a:gd name="connsiteX20208" fmla="*/ 3855966 w 13529165"/>
              <a:gd name="connsiteY20208" fmla="*/ 1395078 h 6208152"/>
              <a:gd name="connsiteX20209" fmla="*/ 3852635 w 13529165"/>
              <a:gd name="connsiteY20209" fmla="*/ 1372715 h 6208152"/>
              <a:gd name="connsiteX20210" fmla="*/ 3838582 w 13529165"/>
              <a:gd name="connsiteY20210" fmla="*/ 1395599 h 6208152"/>
              <a:gd name="connsiteX20211" fmla="*/ 3819005 w 13529165"/>
              <a:gd name="connsiteY20211" fmla="*/ 1404356 h 6208152"/>
              <a:gd name="connsiteX20212" fmla="*/ 3807470 w 13529165"/>
              <a:gd name="connsiteY20212" fmla="*/ 1397197 h 6208152"/>
              <a:gd name="connsiteX20213" fmla="*/ 3817299 w 13529165"/>
              <a:gd name="connsiteY20213" fmla="*/ 1371055 h 6208152"/>
              <a:gd name="connsiteX20214" fmla="*/ 3824774 w 13529165"/>
              <a:gd name="connsiteY20214" fmla="*/ 1279265 h 6208152"/>
              <a:gd name="connsiteX20215" fmla="*/ 3828511 w 13529165"/>
              <a:gd name="connsiteY20215" fmla="*/ 1155280 h 6208152"/>
              <a:gd name="connsiteX20216" fmla="*/ 3841101 w 13529165"/>
              <a:gd name="connsiteY20216" fmla="*/ 1136074 h 6208152"/>
              <a:gd name="connsiteX20217" fmla="*/ 3847923 w 13529165"/>
              <a:gd name="connsiteY20217" fmla="*/ 1138102 h 6208152"/>
              <a:gd name="connsiteX20218" fmla="*/ 3859296 w 13529165"/>
              <a:gd name="connsiteY20218" fmla="*/ 1123384 h 6208152"/>
              <a:gd name="connsiteX20219" fmla="*/ 3882689 w 13529165"/>
              <a:gd name="connsiteY20219" fmla="*/ 1103196 h 6208152"/>
              <a:gd name="connsiteX20220" fmla="*/ 3885288 w 13529165"/>
              <a:gd name="connsiteY20220" fmla="*/ 1100769 h 6208152"/>
              <a:gd name="connsiteX20221" fmla="*/ 3887481 w 13529165"/>
              <a:gd name="connsiteY20221" fmla="*/ 1095668 h 6208152"/>
              <a:gd name="connsiteX20222" fmla="*/ 3892680 w 13529165"/>
              <a:gd name="connsiteY20222" fmla="*/ 1095545 h 6208152"/>
              <a:gd name="connsiteX20223" fmla="*/ 4021026 w 13529165"/>
              <a:gd name="connsiteY20223" fmla="*/ 1086511 h 6208152"/>
              <a:gd name="connsiteX20224" fmla="*/ 4059048 w 13529165"/>
              <a:gd name="connsiteY20224" fmla="*/ 1086327 h 6208152"/>
              <a:gd name="connsiteX20225" fmla="*/ 4165787 w 13529165"/>
              <a:gd name="connsiteY20225" fmla="*/ 1088386 h 6208152"/>
              <a:gd name="connsiteX20226" fmla="*/ 4215662 w 13529165"/>
              <a:gd name="connsiteY20226" fmla="*/ 1087403 h 6208152"/>
              <a:gd name="connsiteX20227" fmla="*/ 4269279 w 13529165"/>
              <a:gd name="connsiteY20227" fmla="*/ 1087403 h 6208152"/>
              <a:gd name="connsiteX20228" fmla="*/ 4272124 w 13529165"/>
              <a:gd name="connsiteY20228" fmla="*/ 1087403 h 6208152"/>
              <a:gd name="connsiteX20229" fmla="*/ 4273662 w 13529165"/>
              <a:gd name="connsiteY20229" fmla="*/ 1086973 h 6208152"/>
              <a:gd name="connsiteX20230" fmla="*/ 4282681 w 13529165"/>
              <a:gd name="connsiteY20230" fmla="*/ 1085774 h 6208152"/>
              <a:gd name="connsiteX20231" fmla="*/ 4291696 w 13529165"/>
              <a:gd name="connsiteY20231" fmla="*/ 1087403 h 6208152"/>
              <a:gd name="connsiteX20232" fmla="*/ 4336457 w 13529165"/>
              <a:gd name="connsiteY20232" fmla="*/ 1087403 h 6208152"/>
              <a:gd name="connsiteX20233" fmla="*/ 4376669 w 13529165"/>
              <a:gd name="connsiteY20233" fmla="*/ 1083992 h 6208152"/>
              <a:gd name="connsiteX20234" fmla="*/ 4419156 w 13529165"/>
              <a:gd name="connsiteY20234" fmla="*/ 1083777 h 6208152"/>
              <a:gd name="connsiteX20235" fmla="*/ 4419398 w 13529165"/>
              <a:gd name="connsiteY20235" fmla="*/ 1087403 h 6208152"/>
              <a:gd name="connsiteX20236" fmla="*/ 4421998 w 13529165"/>
              <a:gd name="connsiteY20236" fmla="*/ 1087403 h 6208152"/>
              <a:gd name="connsiteX20237" fmla="*/ 4461641 w 13529165"/>
              <a:gd name="connsiteY20237" fmla="*/ 1082301 h 6208152"/>
              <a:gd name="connsiteX20238" fmla="*/ 3133122 w 13529165"/>
              <a:gd name="connsiteY20238" fmla="*/ 1078832 h 6208152"/>
              <a:gd name="connsiteX20239" fmla="*/ 3162838 w 13529165"/>
              <a:gd name="connsiteY20239" fmla="*/ 1083973 h 6208152"/>
              <a:gd name="connsiteX20240" fmla="*/ 3203919 w 13529165"/>
              <a:gd name="connsiteY20240" fmla="*/ 1088983 h 6208152"/>
              <a:gd name="connsiteX20241" fmla="*/ 3215737 w 13529165"/>
              <a:gd name="connsiteY20241" fmla="*/ 1088422 h 6208152"/>
              <a:gd name="connsiteX20242" fmla="*/ 3257960 w 13529165"/>
              <a:gd name="connsiteY20242" fmla="*/ 1086640 h 6208152"/>
              <a:gd name="connsiteX20243" fmla="*/ 3337674 w 13529165"/>
              <a:gd name="connsiteY20243" fmla="*/ 1095715 h 6208152"/>
              <a:gd name="connsiteX20244" fmla="*/ 3338730 w 13529165"/>
              <a:gd name="connsiteY20244" fmla="*/ 1096763 h 6208152"/>
              <a:gd name="connsiteX20245" fmla="*/ 3382987 w 13529165"/>
              <a:gd name="connsiteY20245" fmla="*/ 1093535 h 6208152"/>
              <a:gd name="connsiteX20246" fmla="*/ 3504235 w 13529165"/>
              <a:gd name="connsiteY20246" fmla="*/ 1110871 h 6208152"/>
              <a:gd name="connsiteX20247" fmla="*/ 3452830 w 13529165"/>
              <a:gd name="connsiteY20247" fmla="*/ 1126065 h 6208152"/>
              <a:gd name="connsiteX20248" fmla="*/ 3367055 w 13529165"/>
              <a:gd name="connsiteY20248" fmla="*/ 1120708 h 6208152"/>
              <a:gd name="connsiteX20249" fmla="*/ 3336360 w 13529165"/>
              <a:gd name="connsiteY20249" fmla="*/ 1112686 h 6208152"/>
              <a:gd name="connsiteX20250" fmla="*/ 3305609 w 13529165"/>
              <a:gd name="connsiteY20250" fmla="*/ 1117949 h 6208152"/>
              <a:gd name="connsiteX20251" fmla="*/ 3256176 w 13529165"/>
              <a:gd name="connsiteY20251" fmla="*/ 1119245 h 6208152"/>
              <a:gd name="connsiteX20252" fmla="*/ 3259272 w 13529165"/>
              <a:gd name="connsiteY20252" fmla="*/ 1122431 h 6208152"/>
              <a:gd name="connsiteX20253" fmla="*/ 3256685 w 13529165"/>
              <a:gd name="connsiteY20253" fmla="*/ 1129261 h 6208152"/>
              <a:gd name="connsiteX20254" fmla="*/ 3202940 w 13529165"/>
              <a:gd name="connsiteY20254" fmla="*/ 1139247 h 6208152"/>
              <a:gd name="connsiteX20255" fmla="*/ 3149019 w 13529165"/>
              <a:gd name="connsiteY20255" fmla="*/ 1129369 h 6208152"/>
              <a:gd name="connsiteX20256" fmla="*/ 3145981 w 13529165"/>
              <a:gd name="connsiteY20256" fmla="*/ 1124100 h 6208152"/>
              <a:gd name="connsiteX20257" fmla="*/ 3149117 w 13529165"/>
              <a:gd name="connsiteY20257" fmla="*/ 1118208 h 6208152"/>
              <a:gd name="connsiteX20258" fmla="*/ 3154860 w 13529165"/>
              <a:gd name="connsiteY20258" fmla="*/ 1113089 h 6208152"/>
              <a:gd name="connsiteX20259" fmla="*/ 3154213 w 13529165"/>
              <a:gd name="connsiteY20259" fmla="*/ 1112742 h 6208152"/>
              <a:gd name="connsiteX20260" fmla="*/ 3143590 w 13529165"/>
              <a:gd name="connsiteY20260" fmla="*/ 1110258 h 6208152"/>
              <a:gd name="connsiteX20261" fmla="*/ 3140493 w 13529165"/>
              <a:gd name="connsiteY20261" fmla="*/ 1110577 h 6208152"/>
              <a:gd name="connsiteX20262" fmla="*/ 3122089 w 13529165"/>
              <a:gd name="connsiteY20262" fmla="*/ 1110066 h 6208152"/>
              <a:gd name="connsiteX20263" fmla="*/ 3111974 w 13529165"/>
              <a:gd name="connsiteY20263" fmla="*/ 1114918 h 6208152"/>
              <a:gd name="connsiteX20264" fmla="*/ 3091531 w 13529165"/>
              <a:gd name="connsiteY20264" fmla="*/ 1107288 h 6208152"/>
              <a:gd name="connsiteX20265" fmla="*/ 3082711 w 13529165"/>
              <a:gd name="connsiteY20265" fmla="*/ 1090461 h 6208152"/>
              <a:gd name="connsiteX20266" fmla="*/ 3094472 w 13529165"/>
              <a:gd name="connsiteY20266" fmla="*/ 1082359 h 6208152"/>
              <a:gd name="connsiteX20267" fmla="*/ 3112895 w 13529165"/>
              <a:gd name="connsiteY20267" fmla="*/ 1088712 h 6208152"/>
              <a:gd name="connsiteX20268" fmla="*/ 3113561 w 13529165"/>
              <a:gd name="connsiteY20268" fmla="*/ 1087409 h 6208152"/>
              <a:gd name="connsiteX20269" fmla="*/ 3133122 w 13529165"/>
              <a:gd name="connsiteY20269" fmla="*/ 1078832 h 6208152"/>
              <a:gd name="connsiteX20270" fmla="*/ 13157180 w 13529165"/>
              <a:gd name="connsiteY20270" fmla="*/ 1078770 h 6208152"/>
              <a:gd name="connsiteX20271" fmla="*/ 13186894 w 13529165"/>
              <a:gd name="connsiteY20271" fmla="*/ 1083911 h 6208152"/>
              <a:gd name="connsiteX20272" fmla="*/ 13227976 w 13529165"/>
              <a:gd name="connsiteY20272" fmla="*/ 1088922 h 6208152"/>
              <a:gd name="connsiteX20273" fmla="*/ 13239794 w 13529165"/>
              <a:gd name="connsiteY20273" fmla="*/ 1088360 h 6208152"/>
              <a:gd name="connsiteX20274" fmla="*/ 13282013 w 13529165"/>
              <a:gd name="connsiteY20274" fmla="*/ 1086578 h 6208152"/>
              <a:gd name="connsiteX20275" fmla="*/ 13361727 w 13529165"/>
              <a:gd name="connsiteY20275" fmla="*/ 1095653 h 6208152"/>
              <a:gd name="connsiteX20276" fmla="*/ 13362785 w 13529165"/>
              <a:gd name="connsiteY20276" fmla="*/ 1096702 h 6208152"/>
              <a:gd name="connsiteX20277" fmla="*/ 13407042 w 13529165"/>
              <a:gd name="connsiteY20277" fmla="*/ 1093473 h 6208152"/>
              <a:gd name="connsiteX20278" fmla="*/ 13528289 w 13529165"/>
              <a:gd name="connsiteY20278" fmla="*/ 1110809 h 6208152"/>
              <a:gd name="connsiteX20279" fmla="*/ 13476878 w 13529165"/>
              <a:gd name="connsiteY20279" fmla="*/ 1126004 h 6208152"/>
              <a:gd name="connsiteX20280" fmla="*/ 13391108 w 13529165"/>
              <a:gd name="connsiteY20280" fmla="*/ 1120647 h 6208152"/>
              <a:gd name="connsiteX20281" fmla="*/ 13360414 w 13529165"/>
              <a:gd name="connsiteY20281" fmla="*/ 1112625 h 6208152"/>
              <a:gd name="connsiteX20282" fmla="*/ 13329661 w 13529165"/>
              <a:gd name="connsiteY20282" fmla="*/ 1117887 h 6208152"/>
              <a:gd name="connsiteX20283" fmla="*/ 13280230 w 13529165"/>
              <a:gd name="connsiteY20283" fmla="*/ 1119185 h 6208152"/>
              <a:gd name="connsiteX20284" fmla="*/ 13283326 w 13529165"/>
              <a:gd name="connsiteY20284" fmla="*/ 1122370 h 6208152"/>
              <a:gd name="connsiteX20285" fmla="*/ 13280739 w 13529165"/>
              <a:gd name="connsiteY20285" fmla="*/ 1129201 h 6208152"/>
              <a:gd name="connsiteX20286" fmla="*/ 13226996 w 13529165"/>
              <a:gd name="connsiteY20286" fmla="*/ 1139187 h 6208152"/>
              <a:gd name="connsiteX20287" fmla="*/ 13173076 w 13529165"/>
              <a:gd name="connsiteY20287" fmla="*/ 1129308 h 6208152"/>
              <a:gd name="connsiteX20288" fmla="*/ 13170037 w 13529165"/>
              <a:gd name="connsiteY20288" fmla="*/ 1124040 h 6208152"/>
              <a:gd name="connsiteX20289" fmla="*/ 13173174 w 13529165"/>
              <a:gd name="connsiteY20289" fmla="*/ 1118147 h 6208152"/>
              <a:gd name="connsiteX20290" fmla="*/ 13178916 w 13529165"/>
              <a:gd name="connsiteY20290" fmla="*/ 1113027 h 6208152"/>
              <a:gd name="connsiteX20291" fmla="*/ 13178270 w 13529165"/>
              <a:gd name="connsiteY20291" fmla="*/ 1112680 h 6208152"/>
              <a:gd name="connsiteX20292" fmla="*/ 13167646 w 13529165"/>
              <a:gd name="connsiteY20292" fmla="*/ 1110197 h 6208152"/>
              <a:gd name="connsiteX20293" fmla="*/ 13164549 w 13529165"/>
              <a:gd name="connsiteY20293" fmla="*/ 1110516 h 6208152"/>
              <a:gd name="connsiteX20294" fmla="*/ 13146145 w 13529165"/>
              <a:gd name="connsiteY20294" fmla="*/ 1110004 h 6208152"/>
              <a:gd name="connsiteX20295" fmla="*/ 13136031 w 13529165"/>
              <a:gd name="connsiteY20295" fmla="*/ 1114858 h 6208152"/>
              <a:gd name="connsiteX20296" fmla="*/ 13115588 w 13529165"/>
              <a:gd name="connsiteY20296" fmla="*/ 1107227 h 6208152"/>
              <a:gd name="connsiteX20297" fmla="*/ 13106768 w 13529165"/>
              <a:gd name="connsiteY20297" fmla="*/ 1090399 h 6208152"/>
              <a:gd name="connsiteX20298" fmla="*/ 13118528 w 13529165"/>
              <a:gd name="connsiteY20298" fmla="*/ 1082296 h 6208152"/>
              <a:gd name="connsiteX20299" fmla="*/ 13136952 w 13529165"/>
              <a:gd name="connsiteY20299" fmla="*/ 1088651 h 6208152"/>
              <a:gd name="connsiteX20300" fmla="*/ 13137619 w 13529165"/>
              <a:gd name="connsiteY20300" fmla="*/ 1087347 h 6208152"/>
              <a:gd name="connsiteX20301" fmla="*/ 13157180 w 13529165"/>
              <a:gd name="connsiteY20301" fmla="*/ 1078770 h 6208152"/>
              <a:gd name="connsiteX20302" fmla="*/ 1262717 w 13529165"/>
              <a:gd name="connsiteY20302" fmla="*/ 1068270 h 6208152"/>
              <a:gd name="connsiteX20303" fmla="*/ 1259126 w 13529165"/>
              <a:gd name="connsiteY20303" fmla="*/ 1076454 h 6208152"/>
              <a:gd name="connsiteX20304" fmla="*/ 1204477 w 13529165"/>
              <a:gd name="connsiteY20304" fmla="*/ 1104816 h 6208152"/>
              <a:gd name="connsiteX20305" fmla="*/ 1190736 w 13529165"/>
              <a:gd name="connsiteY20305" fmla="*/ 1104816 h 6208152"/>
              <a:gd name="connsiteX20306" fmla="*/ 1188238 w 13529165"/>
              <a:gd name="connsiteY20306" fmla="*/ 1104735 h 6208152"/>
              <a:gd name="connsiteX20307" fmla="*/ 1184491 w 13529165"/>
              <a:gd name="connsiteY20307" fmla="*/ 1104816 h 6208152"/>
              <a:gd name="connsiteX20308" fmla="*/ 1166691 w 13529165"/>
              <a:gd name="connsiteY20308" fmla="*/ 1110326 h 6208152"/>
              <a:gd name="connsiteX20309" fmla="*/ 1314712 w 13529165"/>
              <a:gd name="connsiteY20309" fmla="*/ 1109191 h 6208152"/>
              <a:gd name="connsiteX20310" fmla="*/ 1311589 w 13529165"/>
              <a:gd name="connsiteY20310" fmla="*/ 1099468 h 6208152"/>
              <a:gd name="connsiteX20311" fmla="*/ 1311901 w 13529165"/>
              <a:gd name="connsiteY20311" fmla="*/ 1095335 h 6208152"/>
              <a:gd name="connsiteX20312" fmla="*/ 1310027 w 13529165"/>
              <a:gd name="connsiteY20312" fmla="*/ 1095496 h 6208152"/>
              <a:gd name="connsiteX20313" fmla="*/ 1308310 w 13529165"/>
              <a:gd name="connsiteY20313" fmla="*/ 1095496 h 6208152"/>
              <a:gd name="connsiteX20314" fmla="*/ 1275053 w 13529165"/>
              <a:gd name="connsiteY20314" fmla="*/ 1083342 h 6208152"/>
              <a:gd name="connsiteX20315" fmla="*/ 1262717 w 13529165"/>
              <a:gd name="connsiteY20315" fmla="*/ 1068270 h 6208152"/>
              <a:gd name="connsiteX20316" fmla="*/ 6817592 w 13529165"/>
              <a:gd name="connsiteY20316" fmla="*/ 1068230 h 6208152"/>
              <a:gd name="connsiteX20317" fmla="*/ 6814001 w 13529165"/>
              <a:gd name="connsiteY20317" fmla="*/ 1076414 h 6208152"/>
              <a:gd name="connsiteX20318" fmla="*/ 6759351 w 13529165"/>
              <a:gd name="connsiteY20318" fmla="*/ 1104776 h 6208152"/>
              <a:gd name="connsiteX20319" fmla="*/ 6745611 w 13529165"/>
              <a:gd name="connsiteY20319" fmla="*/ 1104776 h 6208152"/>
              <a:gd name="connsiteX20320" fmla="*/ 6743113 w 13529165"/>
              <a:gd name="connsiteY20320" fmla="*/ 1104695 h 6208152"/>
              <a:gd name="connsiteX20321" fmla="*/ 6739365 w 13529165"/>
              <a:gd name="connsiteY20321" fmla="*/ 1104776 h 6208152"/>
              <a:gd name="connsiteX20322" fmla="*/ 6721565 w 13529165"/>
              <a:gd name="connsiteY20322" fmla="*/ 1110285 h 6208152"/>
              <a:gd name="connsiteX20323" fmla="*/ 6869588 w 13529165"/>
              <a:gd name="connsiteY20323" fmla="*/ 1109152 h 6208152"/>
              <a:gd name="connsiteX20324" fmla="*/ 6866465 w 13529165"/>
              <a:gd name="connsiteY20324" fmla="*/ 1099428 h 6208152"/>
              <a:gd name="connsiteX20325" fmla="*/ 6866777 w 13529165"/>
              <a:gd name="connsiteY20325" fmla="*/ 1095295 h 6208152"/>
              <a:gd name="connsiteX20326" fmla="*/ 6864904 w 13529165"/>
              <a:gd name="connsiteY20326" fmla="*/ 1095457 h 6208152"/>
              <a:gd name="connsiteX20327" fmla="*/ 6863186 w 13529165"/>
              <a:gd name="connsiteY20327" fmla="*/ 1095457 h 6208152"/>
              <a:gd name="connsiteX20328" fmla="*/ 6829928 w 13529165"/>
              <a:gd name="connsiteY20328" fmla="*/ 1083302 h 6208152"/>
              <a:gd name="connsiteX20329" fmla="*/ 6817592 w 13529165"/>
              <a:gd name="connsiteY20329" fmla="*/ 1068230 h 6208152"/>
              <a:gd name="connsiteX20330" fmla="*/ 5391265 w 13529165"/>
              <a:gd name="connsiteY20330" fmla="*/ 1058974 h 6208152"/>
              <a:gd name="connsiteX20331" fmla="*/ 5395013 w 13529165"/>
              <a:gd name="connsiteY20331" fmla="*/ 1059661 h 6208152"/>
              <a:gd name="connsiteX20332" fmla="*/ 5395281 w 13529165"/>
              <a:gd name="connsiteY20332" fmla="*/ 1059040 h 6208152"/>
              <a:gd name="connsiteX20333" fmla="*/ 5394240 w 13529165"/>
              <a:gd name="connsiteY20333" fmla="*/ 1059122 h 6208152"/>
              <a:gd name="connsiteX20334" fmla="*/ 5391265 w 13529165"/>
              <a:gd name="connsiteY20334" fmla="*/ 1058974 h 6208152"/>
              <a:gd name="connsiteX20335" fmla="*/ 9860400 w 13529165"/>
              <a:gd name="connsiteY20335" fmla="*/ 1058933 h 6208152"/>
              <a:gd name="connsiteX20336" fmla="*/ 9864149 w 13529165"/>
              <a:gd name="connsiteY20336" fmla="*/ 1059619 h 6208152"/>
              <a:gd name="connsiteX20337" fmla="*/ 9864417 w 13529165"/>
              <a:gd name="connsiteY20337" fmla="*/ 1058998 h 6208152"/>
              <a:gd name="connsiteX20338" fmla="*/ 9863376 w 13529165"/>
              <a:gd name="connsiteY20338" fmla="*/ 1059080 h 6208152"/>
              <a:gd name="connsiteX20339" fmla="*/ 9860400 w 13529165"/>
              <a:gd name="connsiteY20339" fmla="*/ 1058933 h 6208152"/>
              <a:gd name="connsiteX20340" fmla="*/ 387081 w 13529165"/>
              <a:gd name="connsiteY20340" fmla="*/ 1057896 h 6208152"/>
              <a:gd name="connsiteX20341" fmla="*/ 384582 w 13529165"/>
              <a:gd name="connsiteY20341" fmla="*/ 1065353 h 6208152"/>
              <a:gd name="connsiteX20342" fmla="*/ 387393 w 13529165"/>
              <a:gd name="connsiteY20342" fmla="*/ 1069972 h 6208152"/>
              <a:gd name="connsiteX20343" fmla="*/ 387081 w 13529165"/>
              <a:gd name="connsiteY20343" fmla="*/ 1057896 h 6208152"/>
              <a:gd name="connsiteX20344" fmla="*/ 5941946 w 13529165"/>
              <a:gd name="connsiteY20344" fmla="*/ 1057857 h 6208152"/>
              <a:gd name="connsiteX20345" fmla="*/ 5939448 w 13529165"/>
              <a:gd name="connsiteY20345" fmla="*/ 1065312 h 6208152"/>
              <a:gd name="connsiteX20346" fmla="*/ 5942258 w 13529165"/>
              <a:gd name="connsiteY20346" fmla="*/ 1069932 h 6208152"/>
              <a:gd name="connsiteX20347" fmla="*/ 5941946 w 13529165"/>
              <a:gd name="connsiteY20347" fmla="*/ 1057857 h 6208152"/>
              <a:gd name="connsiteX20348" fmla="*/ 5392812 w 13529165"/>
              <a:gd name="connsiteY20348" fmla="*/ 1049360 h 6208152"/>
              <a:gd name="connsiteX20349" fmla="*/ 5392604 w 13529165"/>
              <a:gd name="connsiteY20349" fmla="*/ 1049540 h 6208152"/>
              <a:gd name="connsiteX20350" fmla="*/ 5392901 w 13529165"/>
              <a:gd name="connsiteY20350" fmla="*/ 1049441 h 6208152"/>
              <a:gd name="connsiteX20351" fmla="*/ 5392812 w 13529165"/>
              <a:gd name="connsiteY20351" fmla="*/ 1049360 h 6208152"/>
              <a:gd name="connsiteX20352" fmla="*/ 9861947 w 13529165"/>
              <a:gd name="connsiteY20352" fmla="*/ 1049318 h 6208152"/>
              <a:gd name="connsiteX20353" fmla="*/ 9861739 w 13529165"/>
              <a:gd name="connsiteY20353" fmla="*/ 1049498 h 6208152"/>
              <a:gd name="connsiteX20354" fmla="*/ 9862036 w 13529165"/>
              <a:gd name="connsiteY20354" fmla="*/ 1049399 h 6208152"/>
              <a:gd name="connsiteX20355" fmla="*/ 9861947 w 13529165"/>
              <a:gd name="connsiteY20355" fmla="*/ 1049318 h 6208152"/>
              <a:gd name="connsiteX20356" fmla="*/ 3005886 w 13529165"/>
              <a:gd name="connsiteY20356" fmla="*/ 1044041 h 6208152"/>
              <a:gd name="connsiteX20357" fmla="*/ 3005886 w 13529165"/>
              <a:gd name="connsiteY20357" fmla="*/ 1045499 h 6208152"/>
              <a:gd name="connsiteX20358" fmla="*/ 3008072 w 13529165"/>
              <a:gd name="connsiteY20358" fmla="*/ 1044771 h 6208152"/>
              <a:gd name="connsiteX20359" fmla="*/ 3005886 w 13529165"/>
              <a:gd name="connsiteY20359" fmla="*/ 1044041 h 6208152"/>
              <a:gd name="connsiteX20360" fmla="*/ 8560766 w 13529165"/>
              <a:gd name="connsiteY20360" fmla="*/ 1044000 h 6208152"/>
              <a:gd name="connsiteX20361" fmla="*/ 8560766 w 13529165"/>
              <a:gd name="connsiteY20361" fmla="*/ 1045459 h 6208152"/>
              <a:gd name="connsiteX20362" fmla="*/ 8562952 w 13529165"/>
              <a:gd name="connsiteY20362" fmla="*/ 1044730 h 6208152"/>
              <a:gd name="connsiteX20363" fmla="*/ 8560766 w 13529165"/>
              <a:gd name="connsiteY20363" fmla="*/ 1044000 h 6208152"/>
              <a:gd name="connsiteX20364" fmla="*/ 3001827 w 13529165"/>
              <a:gd name="connsiteY20364" fmla="*/ 1043960 h 6208152"/>
              <a:gd name="connsiteX20365" fmla="*/ 2998860 w 13529165"/>
              <a:gd name="connsiteY20365" fmla="*/ 1044771 h 6208152"/>
              <a:gd name="connsiteX20366" fmla="*/ 3001827 w 13529165"/>
              <a:gd name="connsiteY20366" fmla="*/ 1045580 h 6208152"/>
              <a:gd name="connsiteX20367" fmla="*/ 3001827 w 13529165"/>
              <a:gd name="connsiteY20367" fmla="*/ 1044771 h 6208152"/>
              <a:gd name="connsiteX20368" fmla="*/ 3001827 w 13529165"/>
              <a:gd name="connsiteY20368" fmla="*/ 1043960 h 6208152"/>
              <a:gd name="connsiteX20369" fmla="*/ 8556706 w 13529165"/>
              <a:gd name="connsiteY20369" fmla="*/ 1043920 h 6208152"/>
              <a:gd name="connsiteX20370" fmla="*/ 8553739 w 13529165"/>
              <a:gd name="connsiteY20370" fmla="*/ 1044730 h 6208152"/>
              <a:gd name="connsiteX20371" fmla="*/ 8556706 w 13529165"/>
              <a:gd name="connsiteY20371" fmla="*/ 1045540 h 6208152"/>
              <a:gd name="connsiteX20372" fmla="*/ 8556706 w 13529165"/>
              <a:gd name="connsiteY20372" fmla="*/ 1044730 h 6208152"/>
              <a:gd name="connsiteX20373" fmla="*/ 8556706 w 13529165"/>
              <a:gd name="connsiteY20373" fmla="*/ 1043920 h 6208152"/>
              <a:gd name="connsiteX20374" fmla="*/ 4870948 w 13529165"/>
              <a:gd name="connsiteY20374" fmla="*/ 1038519 h 6208152"/>
              <a:gd name="connsiteX20375" fmla="*/ 4899067 w 13529165"/>
              <a:gd name="connsiteY20375" fmla="*/ 1050978 h 6208152"/>
              <a:gd name="connsiteX20376" fmla="*/ 4867572 w 13529165"/>
              <a:gd name="connsiteY20376" fmla="*/ 1066538 h 6208152"/>
              <a:gd name="connsiteX20377" fmla="*/ 4847387 w 13529165"/>
              <a:gd name="connsiteY20377" fmla="*/ 1059034 h 6208152"/>
              <a:gd name="connsiteX20378" fmla="*/ 4847247 w 13529165"/>
              <a:gd name="connsiteY20378" fmla="*/ 1047132 h 6208152"/>
              <a:gd name="connsiteX20379" fmla="*/ 4870948 w 13529165"/>
              <a:gd name="connsiteY20379" fmla="*/ 1038519 h 6208152"/>
              <a:gd name="connsiteX20380" fmla="*/ 9339915 w 13529165"/>
              <a:gd name="connsiteY20380" fmla="*/ 1038476 h 6208152"/>
              <a:gd name="connsiteX20381" fmla="*/ 9368041 w 13529165"/>
              <a:gd name="connsiteY20381" fmla="*/ 1050936 h 6208152"/>
              <a:gd name="connsiteX20382" fmla="*/ 9336537 w 13529165"/>
              <a:gd name="connsiteY20382" fmla="*/ 1066496 h 6208152"/>
              <a:gd name="connsiteX20383" fmla="*/ 9316348 w 13529165"/>
              <a:gd name="connsiteY20383" fmla="*/ 1058992 h 6208152"/>
              <a:gd name="connsiteX20384" fmla="*/ 9316208 w 13529165"/>
              <a:gd name="connsiteY20384" fmla="*/ 1047090 h 6208152"/>
              <a:gd name="connsiteX20385" fmla="*/ 9339915 w 13529165"/>
              <a:gd name="connsiteY20385" fmla="*/ 1038476 h 6208152"/>
              <a:gd name="connsiteX20386" fmla="*/ 4785647 w 13529165"/>
              <a:gd name="connsiteY20386" fmla="*/ 1036769 h 6208152"/>
              <a:gd name="connsiteX20387" fmla="*/ 4786808 w 13529165"/>
              <a:gd name="connsiteY20387" fmla="*/ 1036769 h 6208152"/>
              <a:gd name="connsiteX20388" fmla="*/ 4835551 w 13529165"/>
              <a:gd name="connsiteY20388" fmla="*/ 1047949 h 6208152"/>
              <a:gd name="connsiteX20389" fmla="*/ 4829983 w 13529165"/>
              <a:gd name="connsiteY20389" fmla="*/ 1061383 h 6208152"/>
              <a:gd name="connsiteX20390" fmla="*/ 4792366 w 13529165"/>
              <a:gd name="connsiteY20390" fmla="*/ 1066539 h 6208152"/>
              <a:gd name="connsiteX20391" fmla="*/ 4736613 w 13529165"/>
              <a:gd name="connsiteY20391" fmla="*/ 1057624 h 6208152"/>
              <a:gd name="connsiteX20392" fmla="*/ 4731824 w 13529165"/>
              <a:gd name="connsiteY20392" fmla="*/ 1052696 h 6208152"/>
              <a:gd name="connsiteX20393" fmla="*/ 4734442 w 13529165"/>
              <a:gd name="connsiteY20393" fmla="*/ 1046054 h 6208152"/>
              <a:gd name="connsiteX20394" fmla="*/ 4785647 w 13529165"/>
              <a:gd name="connsiteY20394" fmla="*/ 1036769 h 6208152"/>
              <a:gd name="connsiteX20395" fmla="*/ 9254593 w 13529165"/>
              <a:gd name="connsiteY20395" fmla="*/ 1036726 h 6208152"/>
              <a:gd name="connsiteX20396" fmla="*/ 9255755 w 13529165"/>
              <a:gd name="connsiteY20396" fmla="*/ 1036726 h 6208152"/>
              <a:gd name="connsiteX20397" fmla="*/ 9304510 w 13529165"/>
              <a:gd name="connsiteY20397" fmla="*/ 1047907 h 6208152"/>
              <a:gd name="connsiteX20398" fmla="*/ 9298941 w 13529165"/>
              <a:gd name="connsiteY20398" fmla="*/ 1061341 h 6208152"/>
              <a:gd name="connsiteX20399" fmla="*/ 9261313 w 13529165"/>
              <a:gd name="connsiteY20399" fmla="*/ 1066497 h 6208152"/>
              <a:gd name="connsiteX20400" fmla="*/ 9205547 w 13529165"/>
              <a:gd name="connsiteY20400" fmla="*/ 1057583 h 6208152"/>
              <a:gd name="connsiteX20401" fmla="*/ 9200756 w 13529165"/>
              <a:gd name="connsiteY20401" fmla="*/ 1052654 h 6208152"/>
              <a:gd name="connsiteX20402" fmla="*/ 9203375 w 13529165"/>
              <a:gd name="connsiteY20402" fmla="*/ 1046012 h 6208152"/>
              <a:gd name="connsiteX20403" fmla="*/ 9254593 w 13529165"/>
              <a:gd name="connsiteY20403" fmla="*/ 1036726 h 6208152"/>
              <a:gd name="connsiteX20404" fmla="*/ 4580840 w 13529165"/>
              <a:gd name="connsiteY20404" fmla="*/ 1034145 h 6208152"/>
              <a:gd name="connsiteX20405" fmla="*/ 4602646 w 13529165"/>
              <a:gd name="connsiteY20405" fmla="*/ 1041650 h 6208152"/>
              <a:gd name="connsiteX20406" fmla="*/ 4611352 w 13529165"/>
              <a:gd name="connsiteY20406" fmla="*/ 1057753 h 6208152"/>
              <a:gd name="connsiteX20407" fmla="*/ 4592960 w 13529165"/>
              <a:gd name="connsiteY20407" fmla="*/ 1066542 h 6208152"/>
              <a:gd name="connsiteX20408" fmla="*/ 4567800 w 13529165"/>
              <a:gd name="connsiteY20408" fmla="*/ 1055537 h 6208152"/>
              <a:gd name="connsiteX20409" fmla="*/ 4567125 w 13529165"/>
              <a:gd name="connsiteY20409" fmla="*/ 1041157 h 6208152"/>
              <a:gd name="connsiteX20410" fmla="*/ 4580840 w 13529165"/>
              <a:gd name="connsiteY20410" fmla="*/ 1034145 h 6208152"/>
              <a:gd name="connsiteX20411" fmla="*/ 9049731 w 13529165"/>
              <a:gd name="connsiteY20411" fmla="*/ 1034102 h 6208152"/>
              <a:gd name="connsiteX20412" fmla="*/ 9071542 w 13529165"/>
              <a:gd name="connsiteY20412" fmla="*/ 1041607 h 6208152"/>
              <a:gd name="connsiteX20413" fmla="*/ 9080250 w 13529165"/>
              <a:gd name="connsiteY20413" fmla="*/ 1057712 h 6208152"/>
              <a:gd name="connsiteX20414" fmla="*/ 9061853 w 13529165"/>
              <a:gd name="connsiteY20414" fmla="*/ 1066500 h 6208152"/>
              <a:gd name="connsiteX20415" fmla="*/ 9036687 w 13529165"/>
              <a:gd name="connsiteY20415" fmla="*/ 1055495 h 6208152"/>
              <a:gd name="connsiteX20416" fmla="*/ 9036013 w 13529165"/>
              <a:gd name="connsiteY20416" fmla="*/ 1041114 h 6208152"/>
              <a:gd name="connsiteX20417" fmla="*/ 9049731 w 13529165"/>
              <a:gd name="connsiteY20417" fmla="*/ 1034102 h 6208152"/>
              <a:gd name="connsiteX20418" fmla="*/ 237488 w 13529165"/>
              <a:gd name="connsiteY20418" fmla="*/ 1023585 h 6208152"/>
              <a:gd name="connsiteX20419" fmla="*/ 236368 w 13529165"/>
              <a:gd name="connsiteY20419" fmla="*/ 1026340 h 6208152"/>
              <a:gd name="connsiteX20420" fmla="*/ 238610 w 13529165"/>
              <a:gd name="connsiteY20420" fmla="*/ 1026340 h 6208152"/>
              <a:gd name="connsiteX20421" fmla="*/ 237488 w 13529165"/>
              <a:gd name="connsiteY20421" fmla="*/ 1023585 h 6208152"/>
              <a:gd name="connsiteX20422" fmla="*/ 5792347 w 13529165"/>
              <a:gd name="connsiteY20422" fmla="*/ 1023548 h 6208152"/>
              <a:gd name="connsiteX20423" fmla="*/ 5791227 w 13529165"/>
              <a:gd name="connsiteY20423" fmla="*/ 1026302 h 6208152"/>
              <a:gd name="connsiteX20424" fmla="*/ 5793470 w 13529165"/>
              <a:gd name="connsiteY20424" fmla="*/ 1026302 h 6208152"/>
              <a:gd name="connsiteX20425" fmla="*/ 5792347 w 13529165"/>
              <a:gd name="connsiteY20425" fmla="*/ 1023548 h 6208152"/>
              <a:gd name="connsiteX20426" fmla="*/ 10262029 w 13529165"/>
              <a:gd name="connsiteY20426" fmla="*/ 1023521 h 6208152"/>
              <a:gd name="connsiteX20427" fmla="*/ 10260929 w 13529165"/>
              <a:gd name="connsiteY20427" fmla="*/ 1026276 h 6208152"/>
              <a:gd name="connsiteX20428" fmla="*/ 10263132 w 13529165"/>
              <a:gd name="connsiteY20428" fmla="*/ 1026276 h 6208152"/>
              <a:gd name="connsiteX20429" fmla="*/ 10262029 w 13529165"/>
              <a:gd name="connsiteY20429" fmla="*/ 1023521 h 6208152"/>
              <a:gd name="connsiteX20430" fmla="*/ 237488 w 13529165"/>
              <a:gd name="connsiteY20430" fmla="*/ 1015789 h 6208152"/>
              <a:gd name="connsiteX20431" fmla="*/ 248858 w 13529165"/>
              <a:gd name="connsiteY20431" fmla="*/ 1017867 h 6208152"/>
              <a:gd name="connsiteX20432" fmla="*/ 256981 w 13529165"/>
              <a:gd name="connsiteY20432" fmla="*/ 1029553 h 6208152"/>
              <a:gd name="connsiteX20433" fmla="*/ 266116 w 13529165"/>
              <a:gd name="connsiteY20433" fmla="*/ 1041970 h 6208152"/>
              <a:gd name="connsiteX20434" fmla="*/ 241447 w 13529165"/>
              <a:gd name="connsiteY20434" fmla="*/ 1052563 h 6208152"/>
              <a:gd name="connsiteX20435" fmla="*/ 240353 w 13529165"/>
              <a:gd name="connsiteY20435" fmla="*/ 1052560 h 6208152"/>
              <a:gd name="connsiteX20436" fmla="*/ 216348 w 13529165"/>
              <a:gd name="connsiteY20436" fmla="*/ 1041675 h 6208152"/>
              <a:gd name="connsiteX20437" fmla="*/ 218976 w 13529165"/>
              <a:gd name="connsiteY20437" fmla="*/ 1033532 h 6208152"/>
              <a:gd name="connsiteX20438" fmla="*/ 218187 w 13529165"/>
              <a:gd name="connsiteY20438" fmla="*/ 1031029 h 6208152"/>
              <a:gd name="connsiteX20439" fmla="*/ 226113 w 13529165"/>
              <a:gd name="connsiteY20439" fmla="*/ 1017867 h 6208152"/>
              <a:gd name="connsiteX20440" fmla="*/ 237488 w 13529165"/>
              <a:gd name="connsiteY20440" fmla="*/ 1015789 h 6208152"/>
              <a:gd name="connsiteX20441" fmla="*/ 5792347 w 13529165"/>
              <a:gd name="connsiteY20441" fmla="*/ 1015750 h 6208152"/>
              <a:gd name="connsiteX20442" fmla="*/ 5803718 w 13529165"/>
              <a:gd name="connsiteY20442" fmla="*/ 1017831 h 6208152"/>
              <a:gd name="connsiteX20443" fmla="*/ 5811841 w 13529165"/>
              <a:gd name="connsiteY20443" fmla="*/ 1029514 h 6208152"/>
              <a:gd name="connsiteX20444" fmla="*/ 5820976 w 13529165"/>
              <a:gd name="connsiteY20444" fmla="*/ 1041932 h 6208152"/>
              <a:gd name="connsiteX20445" fmla="*/ 5796306 w 13529165"/>
              <a:gd name="connsiteY20445" fmla="*/ 1052525 h 6208152"/>
              <a:gd name="connsiteX20446" fmla="*/ 5795212 w 13529165"/>
              <a:gd name="connsiteY20446" fmla="*/ 1052522 h 6208152"/>
              <a:gd name="connsiteX20447" fmla="*/ 5771207 w 13529165"/>
              <a:gd name="connsiteY20447" fmla="*/ 1041636 h 6208152"/>
              <a:gd name="connsiteX20448" fmla="*/ 5773835 w 13529165"/>
              <a:gd name="connsiteY20448" fmla="*/ 1033494 h 6208152"/>
              <a:gd name="connsiteX20449" fmla="*/ 5773046 w 13529165"/>
              <a:gd name="connsiteY20449" fmla="*/ 1030992 h 6208152"/>
              <a:gd name="connsiteX20450" fmla="*/ 5780971 w 13529165"/>
              <a:gd name="connsiteY20450" fmla="*/ 1017831 h 6208152"/>
              <a:gd name="connsiteX20451" fmla="*/ 5792347 w 13529165"/>
              <a:gd name="connsiteY20451" fmla="*/ 1015750 h 6208152"/>
              <a:gd name="connsiteX20452" fmla="*/ 10262029 w 13529165"/>
              <a:gd name="connsiteY20452" fmla="*/ 1015724 h 6208152"/>
              <a:gd name="connsiteX20453" fmla="*/ 10273201 w 13529165"/>
              <a:gd name="connsiteY20453" fmla="*/ 1017804 h 6208152"/>
              <a:gd name="connsiteX20454" fmla="*/ 10281181 w 13529165"/>
              <a:gd name="connsiteY20454" fmla="*/ 1029488 h 6208152"/>
              <a:gd name="connsiteX20455" fmla="*/ 10290156 w 13529165"/>
              <a:gd name="connsiteY20455" fmla="*/ 1041907 h 6208152"/>
              <a:gd name="connsiteX20456" fmla="*/ 10265919 w 13529165"/>
              <a:gd name="connsiteY20456" fmla="*/ 1052500 h 6208152"/>
              <a:gd name="connsiteX20457" fmla="*/ 10264844 w 13529165"/>
              <a:gd name="connsiteY20457" fmla="*/ 1052497 h 6208152"/>
              <a:gd name="connsiteX20458" fmla="*/ 10241260 w 13529165"/>
              <a:gd name="connsiteY20458" fmla="*/ 1041610 h 6208152"/>
              <a:gd name="connsiteX20459" fmla="*/ 10243841 w 13529165"/>
              <a:gd name="connsiteY20459" fmla="*/ 1033468 h 6208152"/>
              <a:gd name="connsiteX20460" fmla="*/ 10243066 w 13529165"/>
              <a:gd name="connsiteY20460" fmla="*/ 1030965 h 6208152"/>
              <a:gd name="connsiteX20461" fmla="*/ 10250853 w 13529165"/>
              <a:gd name="connsiteY20461" fmla="*/ 1017804 h 6208152"/>
              <a:gd name="connsiteX20462" fmla="*/ 10262029 w 13529165"/>
              <a:gd name="connsiteY20462" fmla="*/ 1015724 h 6208152"/>
              <a:gd name="connsiteX20463" fmla="*/ 3005886 w 13529165"/>
              <a:gd name="connsiteY20463" fmla="*/ 1013653 h 6208152"/>
              <a:gd name="connsiteX20464" fmla="*/ 3005886 w 13529165"/>
              <a:gd name="connsiteY20464" fmla="*/ 1015113 h 6208152"/>
              <a:gd name="connsiteX20465" fmla="*/ 3008072 w 13529165"/>
              <a:gd name="connsiteY20465" fmla="*/ 1014382 h 6208152"/>
              <a:gd name="connsiteX20466" fmla="*/ 3005886 w 13529165"/>
              <a:gd name="connsiteY20466" fmla="*/ 1013653 h 6208152"/>
              <a:gd name="connsiteX20467" fmla="*/ 8560766 w 13529165"/>
              <a:gd name="connsiteY20467" fmla="*/ 1013612 h 6208152"/>
              <a:gd name="connsiteX20468" fmla="*/ 8560766 w 13529165"/>
              <a:gd name="connsiteY20468" fmla="*/ 1015071 h 6208152"/>
              <a:gd name="connsiteX20469" fmla="*/ 8562952 w 13529165"/>
              <a:gd name="connsiteY20469" fmla="*/ 1014342 h 6208152"/>
              <a:gd name="connsiteX20470" fmla="*/ 8560766 w 13529165"/>
              <a:gd name="connsiteY20470" fmla="*/ 1013612 h 6208152"/>
              <a:gd name="connsiteX20471" fmla="*/ 3001827 w 13529165"/>
              <a:gd name="connsiteY20471" fmla="*/ 1013491 h 6208152"/>
              <a:gd name="connsiteX20472" fmla="*/ 2998860 w 13529165"/>
              <a:gd name="connsiteY20472" fmla="*/ 1014382 h 6208152"/>
              <a:gd name="connsiteX20473" fmla="*/ 3001827 w 13529165"/>
              <a:gd name="connsiteY20473" fmla="*/ 1015192 h 6208152"/>
              <a:gd name="connsiteX20474" fmla="*/ 3001827 w 13529165"/>
              <a:gd name="connsiteY20474" fmla="*/ 1014382 h 6208152"/>
              <a:gd name="connsiteX20475" fmla="*/ 3001827 w 13529165"/>
              <a:gd name="connsiteY20475" fmla="*/ 1013491 h 6208152"/>
              <a:gd name="connsiteX20476" fmla="*/ 8556706 w 13529165"/>
              <a:gd name="connsiteY20476" fmla="*/ 1013450 h 6208152"/>
              <a:gd name="connsiteX20477" fmla="*/ 8553739 w 13529165"/>
              <a:gd name="connsiteY20477" fmla="*/ 1014342 h 6208152"/>
              <a:gd name="connsiteX20478" fmla="*/ 8556706 w 13529165"/>
              <a:gd name="connsiteY20478" fmla="*/ 1015152 h 6208152"/>
              <a:gd name="connsiteX20479" fmla="*/ 8556706 w 13529165"/>
              <a:gd name="connsiteY20479" fmla="*/ 1014342 h 6208152"/>
              <a:gd name="connsiteX20480" fmla="*/ 8556706 w 13529165"/>
              <a:gd name="connsiteY20480" fmla="*/ 1013450 h 6208152"/>
              <a:gd name="connsiteX20481" fmla="*/ 2913901 w 13529165"/>
              <a:gd name="connsiteY20481" fmla="*/ 1001773 h 6208152"/>
              <a:gd name="connsiteX20482" fmla="*/ 2929817 w 13529165"/>
              <a:gd name="connsiteY20482" fmla="*/ 1019355 h 6208152"/>
              <a:gd name="connsiteX20483" fmla="*/ 2910434 w 13529165"/>
              <a:gd name="connsiteY20483" fmla="*/ 1039425 h 6208152"/>
              <a:gd name="connsiteX20484" fmla="*/ 2895929 w 13529165"/>
              <a:gd name="connsiteY20484" fmla="*/ 1032492 h 6208152"/>
              <a:gd name="connsiteX20485" fmla="*/ 2893807 w 13529165"/>
              <a:gd name="connsiteY20485" fmla="*/ 1018574 h 6208152"/>
              <a:gd name="connsiteX20486" fmla="*/ 2913901 w 13529165"/>
              <a:gd name="connsiteY20486" fmla="*/ 1001773 h 6208152"/>
              <a:gd name="connsiteX20487" fmla="*/ 8468787 w 13529165"/>
              <a:gd name="connsiteY20487" fmla="*/ 1001733 h 6208152"/>
              <a:gd name="connsiteX20488" fmla="*/ 8484703 w 13529165"/>
              <a:gd name="connsiteY20488" fmla="*/ 1019315 h 6208152"/>
              <a:gd name="connsiteX20489" fmla="*/ 8465320 w 13529165"/>
              <a:gd name="connsiteY20489" fmla="*/ 1039386 h 6208152"/>
              <a:gd name="connsiteX20490" fmla="*/ 8450815 w 13529165"/>
              <a:gd name="connsiteY20490" fmla="*/ 1032452 h 6208152"/>
              <a:gd name="connsiteX20491" fmla="*/ 8448694 w 13529165"/>
              <a:gd name="connsiteY20491" fmla="*/ 1018535 h 6208152"/>
              <a:gd name="connsiteX20492" fmla="*/ 8468787 w 13529165"/>
              <a:gd name="connsiteY20492" fmla="*/ 1001733 h 6208152"/>
              <a:gd name="connsiteX20493" fmla="*/ 12937965 w 13529165"/>
              <a:gd name="connsiteY20493" fmla="*/ 1001710 h 6208152"/>
              <a:gd name="connsiteX20494" fmla="*/ 12953881 w 13529165"/>
              <a:gd name="connsiteY20494" fmla="*/ 1019292 h 6208152"/>
              <a:gd name="connsiteX20495" fmla="*/ 12934498 w 13529165"/>
              <a:gd name="connsiteY20495" fmla="*/ 1039361 h 6208152"/>
              <a:gd name="connsiteX20496" fmla="*/ 12919993 w 13529165"/>
              <a:gd name="connsiteY20496" fmla="*/ 1032427 h 6208152"/>
              <a:gd name="connsiteX20497" fmla="*/ 12917871 w 13529165"/>
              <a:gd name="connsiteY20497" fmla="*/ 1018510 h 6208152"/>
              <a:gd name="connsiteX20498" fmla="*/ 12937965 w 13529165"/>
              <a:gd name="connsiteY20498" fmla="*/ 1001710 h 6208152"/>
              <a:gd name="connsiteX20499" fmla="*/ 2739862 w 13529165"/>
              <a:gd name="connsiteY20499" fmla="*/ 994770 h 6208152"/>
              <a:gd name="connsiteX20500" fmla="*/ 2760942 w 13529165"/>
              <a:gd name="connsiteY20500" fmla="*/ 1009225 h 6208152"/>
              <a:gd name="connsiteX20501" fmla="*/ 2763271 w 13529165"/>
              <a:gd name="connsiteY20501" fmla="*/ 1029138 h 6208152"/>
              <a:gd name="connsiteX20502" fmla="*/ 2746852 w 13529165"/>
              <a:gd name="connsiteY20502" fmla="*/ 1035924 h 6208152"/>
              <a:gd name="connsiteX20503" fmla="*/ 2724528 w 13529165"/>
              <a:gd name="connsiteY20503" fmla="*/ 1028765 h 6208152"/>
              <a:gd name="connsiteX20504" fmla="*/ 2718301 w 13529165"/>
              <a:gd name="connsiteY20504" fmla="*/ 1010864 h 6208152"/>
              <a:gd name="connsiteX20505" fmla="*/ 2732966 w 13529165"/>
              <a:gd name="connsiteY20505" fmla="*/ 996072 h 6208152"/>
              <a:gd name="connsiteX20506" fmla="*/ 2739862 w 13529165"/>
              <a:gd name="connsiteY20506" fmla="*/ 994770 h 6208152"/>
              <a:gd name="connsiteX20507" fmla="*/ 8294732 w 13529165"/>
              <a:gd name="connsiteY20507" fmla="*/ 994731 h 6208152"/>
              <a:gd name="connsiteX20508" fmla="*/ 8315814 w 13529165"/>
              <a:gd name="connsiteY20508" fmla="*/ 1009185 h 6208152"/>
              <a:gd name="connsiteX20509" fmla="*/ 8318142 w 13529165"/>
              <a:gd name="connsiteY20509" fmla="*/ 1029098 h 6208152"/>
              <a:gd name="connsiteX20510" fmla="*/ 8301723 w 13529165"/>
              <a:gd name="connsiteY20510" fmla="*/ 1035884 h 6208152"/>
              <a:gd name="connsiteX20511" fmla="*/ 8279399 w 13529165"/>
              <a:gd name="connsiteY20511" fmla="*/ 1028726 h 6208152"/>
              <a:gd name="connsiteX20512" fmla="*/ 8273173 w 13529165"/>
              <a:gd name="connsiteY20512" fmla="*/ 1010823 h 6208152"/>
              <a:gd name="connsiteX20513" fmla="*/ 8287837 w 13529165"/>
              <a:gd name="connsiteY20513" fmla="*/ 996032 h 6208152"/>
              <a:gd name="connsiteX20514" fmla="*/ 8294732 w 13529165"/>
              <a:gd name="connsiteY20514" fmla="*/ 994731 h 6208152"/>
              <a:gd name="connsiteX20515" fmla="*/ 12763910 w 13529165"/>
              <a:gd name="connsiteY20515" fmla="*/ 994705 h 6208152"/>
              <a:gd name="connsiteX20516" fmla="*/ 12784991 w 13529165"/>
              <a:gd name="connsiteY20516" fmla="*/ 1009161 h 6208152"/>
              <a:gd name="connsiteX20517" fmla="*/ 12787320 w 13529165"/>
              <a:gd name="connsiteY20517" fmla="*/ 1029073 h 6208152"/>
              <a:gd name="connsiteX20518" fmla="*/ 12770901 w 13529165"/>
              <a:gd name="connsiteY20518" fmla="*/ 1035860 h 6208152"/>
              <a:gd name="connsiteX20519" fmla="*/ 12748577 w 13529165"/>
              <a:gd name="connsiteY20519" fmla="*/ 1028701 h 6208152"/>
              <a:gd name="connsiteX20520" fmla="*/ 12742351 w 13529165"/>
              <a:gd name="connsiteY20520" fmla="*/ 1010800 h 6208152"/>
              <a:gd name="connsiteX20521" fmla="*/ 12757015 w 13529165"/>
              <a:gd name="connsiteY20521" fmla="*/ 996009 h 6208152"/>
              <a:gd name="connsiteX20522" fmla="*/ 12763910 w 13529165"/>
              <a:gd name="connsiteY20522" fmla="*/ 994705 h 6208152"/>
              <a:gd name="connsiteX20523" fmla="*/ 4299714 w 13529165"/>
              <a:gd name="connsiteY20523" fmla="*/ 993105 h 6208152"/>
              <a:gd name="connsiteX20524" fmla="*/ 4299722 w 13529165"/>
              <a:gd name="connsiteY20524" fmla="*/ 999621 h 6208152"/>
              <a:gd name="connsiteX20525" fmla="*/ 4302257 w 13529165"/>
              <a:gd name="connsiteY20525" fmla="*/ 997511 h 6208152"/>
              <a:gd name="connsiteX20526" fmla="*/ 4303686 w 13529165"/>
              <a:gd name="connsiteY20526" fmla="*/ 996717 h 6208152"/>
              <a:gd name="connsiteX20527" fmla="*/ 4299908 w 13529165"/>
              <a:gd name="connsiteY20527" fmla="*/ 993308 h 6208152"/>
              <a:gd name="connsiteX20528" fmla="*/ 4299714 w 13529165"/>
              <a:gd name="connsiteY20528" fmla="*/ 993105 h 6208152"/>
              <a:gd name="connsiteX20529" fmla="*/ 8768503 w 13529165"/>
              <a:gd name="connsiteY20529" fmla="*/ 993063 h 6208152"/>
              <a:gd name="connsiteX20530" fmla="*/ 8768511 w 13529165"/>
              <a:gd name="connsiteY20530" fmla="*/ 999579 h 6208152"/>
              <a:gd name="connsiteX20531" fmla="*/ 8771046 w 13529165"/>
              <a:gd name="connsiteY20531" fmla="*/ 997469 h 6208152"/>
              <a:gd name="connsiteX20532" fmla="*/ 8772475 w 13529165"/>
              <a:gd name="connsiteY20532" fmla="*/ 996675 h 6208152"/>
              <a:gd name="connsiteX20533" fmla="*/ 8768697 w 13529165"/>
              <a:gd name="connsiteY20533" fmla="*/ 993266 h 6208152"/>
              <a:gd name="connsiteX20534" fmla="*/ 8768503 w 13529165"/>
              <a:gd name="connsiteY20534" fmla="*/ 993063 h 6208152"/>
              <a:gd name="connsiteX20535" fmla="*/ 4305178 w 13529165"/>
              <a:gd name="connsiteY20535" fmla="*/ 983264 h 6208152"/>
              <a:gd name="connsiteX20536" fmla="*/ 4304293 w 13529165"/>
              <a:gd name="connsiteY20536" fmla="*/ 984817 h 6208152"/>
              <a:gd name="connsiteX20537" fmla="*/ 4306639 w 13529165"/>
              <a:gd name="connsiteY20537" fmla="*/ 985084 h 6208152"/>
              <a:gd name="connsiteX20538" fmla="*/ 4305178 w 13529165"/>
              <a:gd name="connsiteY20538" fmla="*/ 983264 h 6208152"/>
              <a:gd name="connsiteX20539" fmla="*/ 8773968 w 13529165"/>
              <a:gd name="connsiteY20539" fmla="*/ 983220 h 6208152"/>
              <a:gd name="connsiteX20540" fmla="*/ 8773082 w 13529165"/>
              <a:gd name="connsiteY20540" fmla="*/ 984774 h 6208152"/>
              <a:gd name="connsiteX20541" fmla="*/ 8775428 w 13529165"/>
              <a:gd name="connsiteY20541" fmla="*/ 985041 h 6208152"/>
              <a:gd name="connsiteX20542" fmla="*/ 8773968 w 13529165"/>
              <a:gd name="connsiteY20542" fmla="*/ 983220 h 6208152"/>
              <a:gd name="connsiteX20543" fmla="*/ 4312673 w 13529165"/>
              <a:gd name="connsiteY20543" fmla="*/ 979142 h 6208152"/>
              <a:gd name="connsiteX20544" fmla="*/ 4312135 w 13529165"/>
              <a:gd name="connsiteY20544" fmla="*/ 979229 h 6208152"/>
              <a:gd name="connsiteX20545" fmla="*/ 4312718 w 13529165"/>
              <a:gd name="connsiteY20545" fmla="*/ 980475 h 6208152"/>
              <a:gd name="connsiteX20546" fmla="*/ 4313204 w 13529165"/>
              <a:gd name="connsiteY20546" fmla="*/ 979153 h 6208152"/>
              <a:gd name="connsiteX20547" fmla="*/ 4312673 w 13529165"/>
              <a:gd name="connsiteY20547" fmla="*/ 979142 h 6208152"/>
              <a:gd name="connsiteX20548" fmla="*/ 8781466 w 13529165"/>
              <a:gd name="connsiteY20548" fmla="*/ 979099 h 6208152"/>
              <a:gd name="connsiteX20549" fmla="*/ 8780925 w 13529165"/>
              <a:gd name="connsiteY20549" fmla="*/ 979186 h 6208152"/>
              <a:gd name="connsiteX20550" fmla="*/ 8781508 w 13529165"/>
              <a:gd name="connsiteY20550" fmla="*/ 980432 h 6208152"/>
              <a:gd name="connsiteX20551" fmla="*/ 8781995 w 13529165"/>
              <a:gd name="connsiteY20551" fmla="*/ 979110 h 6208152"/>
              <a:gd name="connsiteX20552" fmla="*/ 8781466 w 13529165"/>
              <a:gd name="connsiteY20552" fmla="*/ 979099 h 6208152"/>
              <a:gd name="connsiteX20553" fmla="*/ 3109728 w 13529165"/>
              <a:gd name="connsiteY20553" fmla="*/ 939605 h 6208152"/>
              <a:gd name="connsiteX20554" fmla="*/ 3107661 w 13529165"/>
              <a:gd name="connsiteY20554" fmla="*/ 939752 h 6208152"/>
              <a:gd name="connsiteX20555" fmla="*/ 3103587 w 13529165"/>
              <a:gd name="connsiteY20555" fmla="*/ 939637 h 6208152"/>
              <a:gd name="connsiteX20556" fmla="*/ 3106224 w 13529165"/>
              <a:gd name="connsiteY20556" fmla="*/ 944858 h 6208152"/>
              <a:gd name="connsiteX20557" fmla="*/ 3107581 w 13529165"/>
              <a:gd name="connsiteY20557" fmla="*/ 943777 h 6208152"/>
              <a:gd name="connsiteX20558" fmla="*/ 3109728 w 13529165"/>
              <a:gd name="connsiteY20558" fmla="*/ 939605 h 6208152"/>
              <a:gd name="connsiteX20559" fmla="*/ 8664608 w 13529165"/>
              <a:gd name="connsiteY20559" fmla="*/ 939561 h 6208152"/>
              <a:gd name="connsiteX20560" fmla="*/ 8662541 w 13529165"/>
              <a:gd name="connsiteY20560" fmla="*/ 939709 h 6208152"/>
              <a:gd name="connsiteX20561" fmla="*/ 8658467 w 13529165"/>
              <a:gd name="connsiteY20561" fmla="*/ 939595 h 6208152"/>
              <a:gd name="connsiteX20562" fmla="*/ 8661103 w 13529165"/>
              <a:gd name="connsiteY20562" fmla="*/ 944816 h 6208152"/>
              <a:gd name="connsiteX20563" fmla="*/ 8662460 w 13529165"/>
              <a:gd name="connsiteY20563" fmla="*/ 943734 h 6208152"/>
              <a:gd name="connsiteX20564" fmla="*/ 8664608 w 13529165"/>
              <a:gd name="connsiteY20564" fmla="*/ 939561 h 6208152"/>
              <a:gd name="connsiteX20565" fmla="*/ 13133786 w 13529165"/>
              <a:gd name="connsiteY20565" fmla="*/ 939538 h 6208152"/>
              <a:gd name="connsiteX20566" fmla="*/ 13131719 w 13529165"/>
              <a:gd name="connsiteY20566" fmla="*/ 939685 h 6208152"/>
              <a:gd name="connsiteX20567" fmla="*/ 13127645 w 13529165"/>
              <a:gd name="connsiteY20567" fmla="*/ 939572 h 6208152"/>
              <a:gd name="connsiteX20568" fmla="*/ 13130281 w 13529165"/>
              <a:gd name="connsiteY20568" fmla="*/ 944793 h 6208152"/>
              <a:gd name="connsiteX20569" fmla="*/ 13131638 w 13529165"/>
              <a:gd name="connsiteY20569" fmla="*/ 943711 h 6208152"/>
              <a:gd name="connsiteX20570" fmla="*/ 13133786 w 13529165"/>
              <a:gd name="connsiteY20570" fmla="*/ 939538 h 6208152"/>
              <a:gd name="connsiteX20571" fmla="*/ 2896948 w 13529165"/>
              <a:gd name="connsiteY20571" fmla="*/ 938732 h 6208152"/>
              <a:gd name="connsiteX20572" fmla="*/ 2909914 w 13529165"/>
              <a:gd name="connsiteY20572" fmla="*/ 945714 h 6208152"/>
              <a:gd name="connsiteX20573" fmla="*/ 2921162 w 13529165"/>
              <a:gd name="connsiteY20573" fmla="*/ 968014 h 6208152"/>
              <a:gd name="connsiteX20574" fmla="*/ 2906757 w 13529165"/>
              <a:gd name="connsiteY20574" fmla="*/ 976384 h 6208152"/>
              <a:gd name="connsiteX20575" fmla="*/ 2888320 w 13529165"/>
              <a:gd name="connsiteY20575" fmla="*/ 959569 h 6208152"/>
              <a:gd name="connsiteX20576" fmla="*/ 2888050 w 13529165"/>
              <a:gd name="connsiteY20576" fmla="*/ 943418 h 6208152"/>
              <a:gd name="connsiteX20577" fmla="*/ 2891132 w 13529165"/>
              <a:gd name="connsiteY20577" fmla="*/ 938934 h 6208152"/>
              <a:gd name="connsiteX20578" fmla="*/ 8451836 w 13529165"/>
              <a:gd name="connsiteY20578" fmla="*/ 938691 h 6208152"/>
              <a:gd name="connsiteX20579" fmla="*/ 8464800 w 13529165"/>
              <a:gd name="connsiteY20579" fmla="*/ 945674 h 6208152"/>
              <a:gd name="connsiteX20580" fmla="*/ 8476049 w 13529165"/>
              <a:gd name="connsiteY20580" fmla="*/ 967974 h 6208152"/>
              <a:gd name="connsiteX20581" fmla="*/ 8461643 w 13529165"/>
              <a:gd name="connsiteY20581" fmla="*/ 976343 h 6208152"/>
              <a:gd name="connsiteX20582" fmla="*/ 8443207 w 13529165"/>
              <a:gd name="connsiteY20582" fmla="*/ 959529 h 6208152"/>
              <a:gd name="connsiteX20583" fmla="*/ 8442937 w 13529165"/>
              <a:gd name="connsiteY20583" fmla="*/ 943377 h 6208152"/>
              <a:gd name="connsiteX20584" fmla="*/ 8446020 w 13529165"/>
              <a:gd name="connsiteY20584" fmla="*/ 938894 h 6208152"/>
              <a:gd name="connsiteX20585" fmla="*/ 12921013 w 13529165"/>
              <a:gd name="connsiteY20585" fmla="*/ 938665 h 6208152"/>
              <a:gd name="connsiteX20586" fmla="*/ 12933978 w 13529165"/>
              <a:gd name="connsiteY20586" fmla="*/ 945648 h 6208152"/>
              <a:gd name="connsiteX20587" fmla="*/ 12945227 w 13529165"/>
              <a:gd name="connsiteY20587" fmla="*/ 967949 h 6208152"/>
              <a:gd name="connsiteX20588" fmla="*/ 12930821 w 13529165"/>
              <a:gd name="connsiteY20588" fmla="*/ 976317 h 6208152"/>
              <a:gd name="connsiteX20589" fmla="*/ 12912384 w 13529165"/>
              <a:gd name="connsiteY20589" fmla="*/ 959504 h 6208152"/>
              <a:gd name="connsiteX20590" fmla="*/ 12912114 w 13529165"/>
              <a:gd name="connsiteY20590" fmla="*/ 943351 h 6208152"/>
              <a:gd name="connsiteX20591" fmla="*/ 12915197 w 13529165"/>
              <a:gd name="connsiteY20591" fmla="*/ 938868 h 6208152"/>
              <a:gd name="connsiteX20592" fmla="*/ 3106858 w 13529165"/>
              <a:gd name="connsiteY20592" fmla="*/ 930750 h 6208152"/>
              <a:gd name="connsiteX20593" fmla="*/ 3103948 w 13529165"/>
              <a:gd name="connsiteY20593" fmla="*/ 935131 h 6208152"/>
              <a:gd name="connsiteX20594" fmla="*/ 3109674 w 13529165"/>
              <a:gd name="connsiteY20594" fmla="*/ 935716 h 6208152"/>
              <a:gd name="connsiteX20595" fmla="*/ 3109553 w 13529165"/>
              <a:gd name="connsiteY20595" fmla="*/ 934982 h 6208152"/>
              <a:gd name="connsiteX20596" fmla="*/ 3106858 w 13529165"/>
              <a:gd name="connsiteY20596" fmla="*/ 930750 h 6208152"/>
              <a:gd name="connsiteX20597" fmla="*/ 8661738 w 13529165"/>
              <a:gd name="connsiteY20597" fmla="*/ 930706 h 6208152"/>
              <a:gd name="connsiteX20598" fmla="*/ 8658825 w 13529165"/>
              <a:gd name="connsiteY20598" fmla="*/ 935088 h 6208152"/>
              <a:gd name="connsiteX20599" fmla="*/ 8664554 w 13529165"/>
              <a:gd name="connsiteY20599" fmla="*/ 935672 h 6208152"/>
              <a:gd name="connsiteX20600" fmla="*/ 8664433 w 13529165"/>
              <a:gd name="connsiteY20600" fmla="*/ 934939 h 6208152"/>
              <a:gd name="connsiteX20601" fmla="*/ 8661738 w 13529165"/>
              <a:gd name="connsiteY20601" fmla="*/ 930706 h 6208152"/>
              <a:gd name="connsiteX20602" fmla="*/ 13130916 w 13529165"/>
              <a:gd name="connsiteY20602" fmla="*/ 930683 h 6208152"/>
              <a:gd name="connsiteX20603" fmla="*/ 13128003 w 13529165"/>
              <a:gd name="connsiteY20603" fmla="*/ 935064 h 6208152"/>
              <a:gd name="connsiteX20604" fmla="*/ 13133732 w 13529165"/>
              <a:gd name="connsiteY20604" fmla="*/ 935648 h 6208152"/>
              <a:gd name="connsiteX20605" fmla="*/ 13133611 w 13529165"/>
              <a:gd name="connsiteY20605" fmla="*/ 934915 h 6208152"/>
              <a:gd name="connsiteX20606" fmla="*/ 13130916 w 13529165"/>
              <a:gd name="connsiteY20606" fmla="*/ 930683 h 6208152"/>
              <a:gd name="connsiteX20607" fmla="*/ 4285932 w 13529165"/>
              <a:gd name="connsiteY20607" fmla="*/ 927319 h 6208152"/>
              <a:gd name="connsiteX20608" fmla="*/ 4299624 w 13529165"/>
              <a:gd name="connsiteY20608" fmla="*/ 965862 h 6208152"/>
              <a:gd name="connsiteX20609" fmla="*/ 4317939 w 13529165"/>
              <a:gd name="connsiteY20609" fmla="*/ 969462 h 6208152"/>
              <a:gd name="connsiteX20610" fmla="*/ 4324693 w 13529165"/>
              <a:gd name="connsiteY20610" fmla="*/ 986974 h 6208152"/>
              <a:gd name="connsiteX20611" fmla="*/ 4317285 w 13529165"/>
              <a:gd name="connsiteY20611" fmla="*/ 999112 h 6208152"/>
              <a:gd name="connsiteX20612" fmla="*/ 4323539 w 13529165"/>
              <a:gd name="connsiteY20612" fmla="*/ 1024050 h 6208152"/>
              <a:gd name="connsiteX20613" fmla="*/ 4308724 w 13529165"/>
              <a:gd name="connsiteY20613" fmla="*/ 1052530 h 6208152"/>
              <a:gd name="connsiteX20614" fmla="*/ 4302244 w 13529165"/>
              <a:gd name="connsiteY20614" fmla="*/ 1050594 h 6208152"/>
              <a:gd name="connsiteX20615" fmla="*/ 4295805 w 13529165"/>
              <a:gd name="connsiteY20615" fmla="*/ 1042444 h 6208152"/>
              <a:gd name="connsiteX20616" fmla="*/ 4279010 w 13529165"/>
              <a:gd name="connsiteY20616" fmla="*/ 1043545 h 6208152"/>
              <a:gd name="connsiteX20617" fmla="*/ 4273304 w 13529165"/>
              <a:gd name="connsiteY20617" fmla="*/ 999551 h 6208152"/>
              <a:gd name="connsiteX20618" fmla="*/ 4273984 w 13529165"/>
              <a:gd name="connsiteY20618" fmla="*/ 936900 h 6208152"/>
              <a:gd name="connsiteX20619" fmla="*/ 4285932 w 13529165"/>
              <a:gd name="connsiteY20619" fmla="*/ 927319 h 6208152"/>
              <a:gd name="connsiteX20620" fmla="*/ 8754718 w 13529165"/>
              <a:gd name="connsiteY20620" fmla="*/ 927274 h 6208152"/>
              <a:gd name="connsiteX20621" fmla="*/ 8768412 w 13529165"/>
              <a:gd name="connsiteY20621" fmla="*/ 965818 h 6208152"/>
              <a:gd name="connsiteX20622" fmla="*/ 8786731 w 13529165"/>
              <a:gd name="connsiteY20622" fmla="*/ 969418 h 6208152"/>
              <a:gd name="connsiteX20623" fmla="*/ 8793489 w 13529165"/>
              <a:gd name="connsiteY20623" fmla="*/ 986930 h 6208152"/>
              <a:gd name="connsiteX20624" fmla="*/ 8786077 w 13529165"/>
              <a:gd name="connsiteY20624" fmla="*/ 999069 h 6208152"/>
              <a:gd name="connsiteX20625" fmla="*/ 8792332 w 13529165"/>
              <a:gd name="connsiteY20625" fmla="*/ 1024007 h 6208152"/>
              <a:gd name="connsiteX20626" fmla="*/ 8777514 w 13529165"/>
              <a:gd name="connsiteY20626" fmla="*/ 1052488 h 6208152"/>
              <a:gd name="connsiteX20627" fmla="*/ 8771033 w 13529165"/>
              <a:gd name="connsiteY20627" fmla="*/ 1050552 h 6208152"/>
              <a:gd name="connsiteX20628" fmla="*/ 8764594 w 13529165"/>
              <a:gd name="connsiteY20628" fmla="*/ 1042401 h 6208152"/>
              <a:gd name="connsiteX20629" fmla="*/ 8747795 w 13529165"/>
              <a:gd name="connsiteY20629" fmla="*/ 1043503 h 6208152"/>
              <a:gd name="connsiteX20630" fmla="*/ 8742087 w 13529165"/>
              <a:gd name="connsiteY20630" fmla="*/ 999510 h 6208152"/>
              <a:gd name="connsiteX20631" fmla="*/ 8742769 w 13529165"/>
              <a:gd name="connsiteY20631" fmla="*/ 936856 h 6208152"/>
              <a:gd name="connsiteX20632" fmla="*/ 8754718 w 13529165"/>
              <a:gd name="connsiteY20632" fmla="*/ 927274 h 6208152"/>
              <a:gd name="connsiteX20633" fmla="*/ 3115142 w 13529165"/>
              <a:gd name="connsiteY20633" fmla="*/ 926614 h 6208152"/>
              <a:gd name="connsiteX20634" fmla="*/ 3124041 w 13529165"/>
              <a:gd name="connsiteY20634" fmla="*/ 940025 h 6208152"/>
              <a:gd name="connsiteX20635" fmla="*/ 3108115 w 13529165"/>
              <a:gd name="connsiteY20635" fmla="*/ 950070 h 6208152"/>
              <a:gd name="connsiteX20636" fmla="*/ 3106264 w 13529165"/>
              <a:gd name="connsiteY20636" fmla="*/ 950111 h 6208152"/>
              <a:gd name="connsiteX20637" fmla="*/ 3090103 w 13529165"/>
              <a:gd name="connsiteY20637" fmla="*/ 942093 h 6208152"/>
              <a:gd name="connsiteX20638" fmla="*/ 3092609 w 13529165"/>
              <a:gd name="connsiteY20638" fmla="*/ 929469 h 6208152"/>
              <a:gd name="connsiteX20639" fmla="*/ 3115142 w 13529165"/>
              <a:gd name="connsiteY20639" fmla="*/ 926614 h 6208152"/>
              <a:gd name="connsiteX20640" fmla="*/ 8670021 w 13529165"/>
              <a:gd name="connsiteY20640" fmla="*/ 926571 h 6208152"/>
              <a:gd name="connsiteX20641" fmla="*/ 8678920 w 13529165"/>
              <a:gd name="connsiteY20641" fmla="*/ 939982 h 6208152"/>
              <a:gd name="connsiteX20642" fmla="*/ 8662994 w 13529165"/>
              <a:gd name="connsiteY20642" fmla="*/ 950026 h 6208152"/>
              <a:gd name="connsiteX20643" fmla="*/ 8661144 w 13529165"/>
              <a:gd name="connsiteY20643" fmla="*/ 950067 h 6208152"/>
              <a:gd name="connsiteX20644" fmla="*/ 8644982 w 13529165"/>
              <a:gd name="connsiteY20644" fmla="*/ 942050 h 6208152"/>
              <a:gd name="connsiteX20645" fmla="*/ 8647489 w 13529165"/>
              <a:gd name="connsiteY20645" fmla="*/ 929426 h 6208152"/>
              <a:gd name="connsiteX20646" fmla="*/ 8670021 w 13529165"/>
              <a:gd name="connsiteY20646" fmla="*/ 926571 h 6208152"/>
              <a:gd name="connsiteX20647" fmla="*/ 13139198 w 13529165"/>
              <a:gd name="connsiteY20647" fmla="*/ 926548 h 6208152"/>
              <a:gd name="connsiteX20648" fmla="*/ 13148097 w 13529165"/>
              <a:gd name="connsiteY20648" fmla="*/ 939959 h 6208152"/>
              <a:gd name="connsiteX20649" fmla="*/ 13132171 w 13529165"/>
              <a:gd name="connsiteY20649" fmla="*/ 950003 h 6208152"/>
              <a:gd name="connsiteX20650" fmla="*/ 13130321 w 13529165"/>
              <a:gd name="connsiteY20650" fmla="*/ 950044 h 6208152"/>
              <a:gd name="connsiteX20651" fmla="*/ 13114160 w 13529165"/>
              <a:gd name="connsiteY20651" fmla="*/ 942026 h 6208152"/>
              <a:gd name="connsiteX20652" fmla="*/ 13116667 w 13529165"/>
              <a:gd name="connsiteY20652" fmla="*/ 929402 h 6208152"/>
              <a:gd name="connsiteX20653" fmla="*/ 13139198 w 13529165"/>
              <a:gd name="connsiteY20653" fmla="*/ 926548 h 6208152"/>
              <a:gd name="connsiteX20654" fmla="*/ 2989804 w 13529165"/>
              <a:gd name="connsiteY20654" fmla="*/ 888944 h 6208152"/>
              <a:gd name="connsiteX20655" fmla="*/ 2981529 w 13529165"/>
              <a:gd name="connsiteY20655" fmla="*/ 894939 h 6208152"/>
              <a:gd name="connsiteX20656" fmla="*/ 2981373 w 13529165"/>
              <a:gd name="connsiteY20656" fmla="*/ 914064 h 6208152"/>
              <a:gd name="connsiteX20657" fmla="*/ 2981998 w 13529165"/>
              <a:gd name="connsiteY20657" fmla="*/ 914064 h 6208152"/>
              <a:gd name="connsiteX20658" fmla="*/ 2987931 w 13529165"/>
              <a:gd name="connsiteY20658" fmla="*/ 915683 h 6208152"/>
              <a:gd name="connsiteX20659" fmla="*/ 2989804 w 13529165"/>
              <a:gd name="connsiteY20659" fmla="*/ 888944 h 6208152"/>
              <a:gd name="connsiteX20660" fmla="*/ 8544683 w 13529165"/>
              <a:gd name="connsiteY20660" fmla="*/ 888901 h 6208152"/>
              <a:gd name="connsiteX20661" fmla="*/ 8536408 w 13529165"/>
              <a:gd name="connsiteY20661" fmla="*/ 894897 h 6208152"/>
              <a:gd name="connsiteX20662" fmla="*/ 8536251 w 13529165"/>
              <a:gd name="connsiteY20662" fmla="*/ 914021 h 6208152"/>
              <a:gd name="connsiteX20663" fmla="*/ 8536876 w 13529165"/>
              <a:gd name="connsiteY20663" fmla="*/ 914021 h 6208152"/>
              <a:gd name="connsiteX20664" fmla="*/ 8542809 w 13529165"/>
              <a:gd name="connsiteY20664" fmla="*/ 915641 h 6208152"/>
              <a:gd name="connsiteX20665" fmla="*/ 8544683 w 13529165"/>
              <a:gd name="connsiteY20665" fmla="*/ 888901 h 6208152"/>
              <a:gd name="connsiteX20666" fmla="*/ 2982622 w 13529165"/>
              <a:gd name="connsiteY20666" fmla="*/ 874600 h 6208152"/>
              <a:gd name="connsiteX20667" fmla="*/ 2981998 w 13529165"/>
              <a:gd name="connsiteY20667" fmla="*/ 879786 h 6208152"/>
              <a:gd name="connsiteX20668" fmla="*/ 2986838 w 13529165"/>
              <a:gd name="connsiteY20668" fmla="*/ 877194 h 6208152"/>
              <a:gd name="connsiteX20669" fmla="*/ 2982622 w 13529165"/>
              <a:gd name="connsiteY20669" fmla="*/ 874600 h 6208152"/>
              <a:gd name="connsiteX20670" fmla="*/ 8537500 w 13529165"/>
              <a:gd name="connsiteY20670" fmla="*/ 874557 h 6208152"/>
              <a:gd name="connsiteX20671" fmla="*/ 8536876 w 13529165"/>
              <a:gd name="connsiteY20671" fmla="*/ 879743 h 6208152"/>
              <a:gd name="connsiteX20672" fmla="*/ 8541716 w 13529165"/>
              <a:gd name="connsiteY20672" fmla="*/ 877150 h 6208152"/>
              <a:gd name="connsiteX20673" fmla="*/ 8537500 w 13529165"/>
              <a:gd name="connsiteY20673" fmla="*/ 874557 h 6208152"/>
              <a:gd name="connsiteX20674" fmla="*/ 459805 w 13529165"/>
              <a:gd name="connsiteY20674" fmla="*/ 873162 h 6208152"/>
              <a:gd name="connsiteX20675" fmla="*/ 459846 w 13529165"/>
              <a:gd name="connsiteY20675" fmla="*/ 875092 h 6208152"/>
              <a:gd name="connsiteX20676" fmla="*/ 459978 w 13529165"/>
              <a:gd name="connsiteY20676" fmla="*/ 875010 h 6208152"/>
              <a:gd name="connsiteX20677" fmla="*/ 459978 w 13529165"/>
              <a:gd name="connsiteY20677" fmla="*/ 873367 h 6208152"/>
              <a:gd name="connsiteX20678" fmla="*/ 459805 w 13529165"/>
              <a:gd name="connsiteY20678" fmla="*/ 873162 h 6208152"/>
              <a:gd name="connsiteX20679" fmla="*/ 6014671 w 13529165"/>
              <a:gd name="connsiteY20679" fmla="*/ 873118 h 6208152"/>
              <a:gd name="connsiteX20680" fmla="*/ 6014712 w 13529165"/>
              <a:gd name="connsiteY20680" fmla="*/ 875048 h 6208152"/>
              <a:gd name="connsiteX20681" fmla="*/ 6014844 w 13529165"/>
              <a:gd name="connsiteY20681" fmla="*/ 874968 h 6208152"/>
              <a:gd name="connsiteX20682" fmla="*/ 6014844 w 13529165"/>
              <a:gd name="connsiteY20682" fmla="*/ 873323 h 6208152"/>
              <a:gd name="connsiteX20683" fmla="*/ 6014671 w 13529165"/>
              <a:gd name="connsiteY20683" fmla="*/ 873118 h 6208152"/>
              <a:gd name="connsiteX20684" fmla="*/ 10483849 w 13529165"/>
              <a:gd name="connsiteY20684" fmla="*/ 873094 h 6208152"/>
              <a:gd name="connsiteX20685" fmla="*/ 10483890 w 13529165"/>
              <a:gd name="connsiteY20685" fmla="*/ 875024 h 6208152"/>
              <a:gd name="connsiteX20686" fmla="*/ 10484022 w 13529165"/>
              <a:gd name="connsiteY20686" fmla="*/ 874942 h 6208152"/>
              <a:gd name="connsiteX20687" fmla="*/ 10484022 w 13529165"/>
              <a:gd name="connsiteY20687" fmla="*/ 873298 h 6208152"/>
              <a:gd name="connsiteX20688" fmla="*/ 10483849 w 13529165"/>
              <a:gd name="connsiteY20688" fmla="*/ 873094 h 6208152"/>
              <a:gd name="connsiteX20689" fmla="*/ 809856 w 13529165"/>
              <a:gd name="connsiteY20689" fmla="*/ 861679 h 6208152"/>
              <a:gd name="connsiteX20690" fmla="*/ 823671 w 13529165"/>
              <a:gd name="connsiteY20690" fmla="*/ 866651 h 6208152"/>
              <a:gd name="connsiteX20691" fmla="*/ 826434 w 13529165"/>
              <a:gd name="connsiteY20691" fmla="*/ 890606 h 6208152"/>
              <a:gd name="connsiteX20692" fmla="*/ 802511 w 13529165"/>
              <a:gd name="connsiteY20692" fmla="*/ 901956 h 6208152"/>
              <a:gd name="connsiteX20693" fmla="*/ 779533 w 13529165"/>
              <a:gd name="connsiteY20693" fmla="*/ 891063 h 6208152"/>
              <a:gd name="connsiteX20694" fmla="*/ 779611 w 13529165"/>
              <a:gd name="connsiteY20694" fmla="*/ 876542 h 6208152"/>
              <a:gd name="connsiteX20695" fmla="*/ 809856 w 13529165"/>
              <a:gd name="connsiteY20695" fmla="*/ 861679 h 6208152"/>
              <a:gd name="connsiteX20696" fmla="*/ 6364726 w 13529165"/>
              <a:gd name="connsiteY20696" fmla="*/ 861634 h 6208152"/>
              <a:gd name="connsiteX20697" fmla="*/ 6378542 w 13529165"/>
              <a:gd name="connsiteY20697" fmla="*/ 866607 h 6208152"/>
              <a:gd name="connsiteX20698" fmla="*/ 6381304 w 13529165"/>
              <a:gd name="connsiteY20698" fmla="*/ 890562 h 6208152"/>
              <a:gd name="connsiteX20699" fmla="*/ 6357381 w 13529165"/>
              <a:gd name="connsiteY20699" fmla="*/ 901913 h 6208152"/>
              <a:gd name="connsiteX20700" fmla="*/ 6334403 w 13529165"/>
              <a:gd name="connsiteY20700" fmla="*/ 891019 h 6208152"/>
              <a:gd name="connsiteX20701" fmla="*/ 6334480 w 13529165"/>
              <a:gd name="connsiteY20701" fmla="*/ 876498 h 6208152"/>
              <a:gd name="connsiteX20702" fmla="*/ 6364726 w 13529165"/>
              <a:gd name="connsiteY20702" fmla="*/ 861634 h 6208152"/>
              <a:gd name="connsiteX20703" fmla="*/ 10833904 w 13529165"/>
              <a:gd name="connsiteY20703" fmla="*/ 861609 h 6208152"/>
              <a:gd name="connsiteX20704" fmla="*/ 10847719 w 13529165"/>
              <a:gd name="connsiteY20704" fmla="*/ 866581 h 6208152"/>
              <a:gd name="connsiteX20705" fmla="*/ 10850482 w 13529165"/>
              <a:gd name="connsiteY20705" fmla="*/ 890537 h 6208152"/>
              <a:gd name="connsiteX20706" fmla="*/ 10826559 w 13529165"/>
              <a:gd name="connsiteY20706" fmla="*/ 901888 h 6208152"/>
              <a:gd name="connsiteX20707" fmla="*/ 10803580 w 13529165"/>
              <a:gd name="connsiteY20707" fmla="*/ 890994 h 6208152"/>
              <a:gd name="connsiteX20708" fmla="*/ 10803658 w 13529165"/>
              <a:gd name="connsiteY20708" fmla="*/ 876474 h 6208152"/>
              <a:gd name="connsiteX20709" fmla="*/ 10833904 w 13529165"/>
              <a:gd name="connsiteY20709" fmla="*/ 861609 h 6208152"/>
              <a:gd name="connsiteX20710" fmla="*/ 483073 w 13529165"/>
              <a:gd name="connsiteY20710" fmla="*/ 847670 h 6208152"/>
              <a:gd name="connsiteX20711" fmla="*/ 488888 w 13529165"/>
              <a:gd name="connsiteY20711" fmla="*/ 847670 h 6208152"/>
              <a:gd name="connsiteX20712" fmla="*/ 492184 w 13529165"/>
              <a:gd name="connsiteY20712" fmla="*/ 852688 h 6208152"/>
              <a:gd name="connsiteX20713" fmla="*/ 488301 w 13529165"/>
              <a:gd name="connsiteY20713" fmla="*/ 872806 h 6208152"/>
              <a:gd name="connsiteX20714" fmla="*/ 459978 w 13529165"/>
              <a:gd name="connsiteY20714" fmla="*/ 891448 h 6208152"/>
              <a:gd name="connsiteX20715" fmla="*/ 458977 w 13529165"/>
              <a:gd name="connsiteY20715" fmla="*/ 891433 h 6208152"/>
              <a:gd name="connsiteX20716" fmla="*/ 441488 w 13529165"/>
              <a:gd name="connsiteY20716" fmla="*/ 881318 h 6208152"/>
              <a:gd name="connsiteX20717" fmla="*/ 451503 w 13529165"/>
              <a:gd name="connsiteY20717" fmla="*/ 867741 h 6208152"/>
              <a:gd name="connsiteX20718" fmla="*/ 467925 w 13529165"/>
              <a:gd name="connsiteY20718" fmla="*/ 856714 h 6208152"/>
              <a:gd name="connsiteX20719" fmla="*/ 483073 w 13529165"/>
              <a:gd name="connsiteY20719" fmla="*/ 847670 h 6208152"/>
              <a:gd name="connsiteX20720" fmla="*/ 2038460 w 13529165"/>
              <a:gd name="connsiteY20720" fmla="*/ 847666 h 6208152"/>
              <a:gd name="connsiteX20721" fmla="*/ 2053345 w 13529165"/>
              <a:gd name="connsiteY20721" fmla="*/ 857538 h 6208152"/>
              <a:gd name="connsiteX20722" fmla="*/ 2052685 w 13529165"/>
              <a:gd name="connsiteY20722" fmla="*/ 859617 h 6208152"/>
              <a:gd name="connsiteX20723" fmla="*/ 2052022 w 13529165"/>
              <a:gd name="connsiteY20723" fmla="*/ 865177 h 6208152"/>
              <a:gd name="connsiteX20724" fmla="*/ 2042431 w 13529165"/>
              <a:gd name="connsiteY20724" fmla="*/ 863798 h 6208152"/>
              <a:gd name="connsiteX20725" fmla="*/ 2038460 w 13529165"/>
              <a:gd name="connsiteY20725" fmla="*/ 847666 h 6208152"/>
              <a:gd name="connsiteX20726" fmla="*/ 6037940 w 13529165"/>
              <a:gd name="connsiteY20726" fmla="*/ 847625 h 6208152"/>
              <a:gd name="connsiteX20727" fmla="*/ 6043754 w 13529165"/>
              <a:gd name="connsiteY20727" fmla="*/ 847625 h 6208152"/>
              <a:gd name="connsiteX20728" fmla="*/ 6047051 w 13529165"/>
              <a:gd name="connsiteY20728" fmla="*/ 852644 h 6208152"/>
              <a:gd name="connsiteX20729" fmla="*/ 6043167 w 13529165"/>
              <a:gd name="connsiteY20729" fmla="*/ 872762 h 6208152"/>
              <a:gd name="connsiteX20730" fmla="*/ 6014844 w 13529165"/>
              <a:gd name="connsiteY20730" fmla="*/ 891405 h 6208152"/>
              <a:gd name="connsiteX20731" fmla="*/ 6013843 w 13529165"/>
              <a:gd name="connsiteY20731" fmla="*/ 891389 h 6208152"/>
              <a:gd name="connsiteX20732" fmla="*/ 5996354 w 13529165"/>
              <a:gd name="connsiteY20732" fmla="*/ 881274 h 6208152"/>
              <a:gd name="connsiteX20733" fmla="*/ 6006369 w 13529165"/>
              <a:gd name="connsiteY20733" fmla="*/ 867696 h 6208152"/>
              <a:gd name="connsiteX20734" fmla="*/ 6022791 w 13529165"/>
              <a:gd name="connsiteY20734" fmla="*/ 856671 h 6208152"/>
              <a:gd name="connsiteX20735" fmla="*/ 6037940 w 13529165"/>
              <a:gd name="connsiteY20735" fmla="*/ 847625 h 6208152"/>
              <a:gd name="connsiteX20736" fmla="*/ 7593319 w 13529165"/>
              <a:gd name="connsiteY20736" fmla="*/ 847620 h 6208152"/>
              <a:gd name="connsiteX20737" fmla="*/ 7608205 w 13529165"/>
              <a:gd name="connsiteY20737" fmla="*/ 857492 h 6208152"/>
              <a:gd name="connsiteX20738" fmla="*/ 7607544 w 13529165"/>
              <a:gd name="connsiteY20738" fmla="*/ 859572 h 6208152"/>
              <a:gd name="connsiteX20739" fmla="*/ 7606883 w 13529165"/>
              <a:gd name="connsiteY20739" fmla="*/ 865131 h 6208152"/>
              <a:gd name="connsiteX20740" fmla="*/ 7597291 w 13529165"/>
              <a:gd name="connsiteY20740" fmla="*/ 863752 h 6208152"/>
              <a:gd name="connsiteX20741" fmla="*/ 7593319 w 13529165"/>
              <a:gd name="connsiteY20741" fmla="*/ 847620 h 6208152"/>
              <a:gd name="connsiteX20742" fmla="*/ 10507118 w 13529165"/>
              <a:gd name="connsiteY20742" fmla="*/ 847599 h 6208152"/>
              <a:gd name="connsiteX20743" fmla="*/ 10512932 w 13529165"/>
              <a:gd name="connsiteY20743" fmla="*/ 847599 h 6208152"/>
              <a:gd name="connsiteX20744" fmla="*/ 10516228 w 13529165"/>
              <a:gd name="connsiteY20744" fmla="*/ 852618 h 6208152"/>
              <a:gd name="connsiteX20745" fmla="*/ 10512345 w 13529165"/>
              <a:gd name="connsiteY20745" fmla="*/ 872737 h 6208152"/>
              <a:gd name="connsiteX20746" fmla="*/ 10484022 w 13529165"/>
              <a:gd name="connsiteY20746" fmla="*/ 891380 h 6208152"/>
              <a:gd name="connsiteX20747" fmla="*/ 10483021 w 13529165"/>
              <a:gd name="connsiteY20747" fmla="*/ 891365 h 6208152"/>
              <a:gd name="connsiteX20748" fmla="*/ 10465531 w 13529165"/>
              <a:gd name="connsiteY20748" fmla="*/ 881250 h 6208152"/>
              <a:gd name="connsiteX20749" fmla="*/ 10475547 w 13529165"/>
              <a:gd name="connsiteY20749" fmla="*/ 867670 h 6208152"/>
              <a:gd name="connsiteX20750" fmla="*/ 10491969 w 13529165"/>
              <a:gd name="connsiteY20750" fmla="*/ 856645 h 6208152"/>
              <a:gd name="connsiteX20751" fmla="*/ 10507118 w 13529165"/>
              <a:gd name="connsiteY20751" fmla="*/ 847599 h 6208152"/>
              <a:gd name="connsiteX20752" fmla="*/ 12062497 w 13529165"/>
              <a:gd name="connsiteY20752" fmla="*/ 847596 h 6208152"/>
              <a:gd name="connsiteX20753" fmla="*/ 12077383 w 13529165"/>
              <a:gd name="connsiteY20753" fmla="*/ 857469 h 6208152"/>
              <a:gd name="connsiteX20754" fmla="*/ 12076722 w 13529165"/>
              <a:gd name="connsiteY20754" fmla="*/ 859548 h 6208152"/>
              <a:gd name="connsiteX20755" fmla="*/ 12076061 w 13529165"/>
              <a:gd name="connsiteY20755" fmla="*/ 865107 h 6208152"/>
              <a:gd name="connsiteX20756" fmla="*/ 12066469 w 13529165"/>
              <a:gd name="connsiteY20756" fmla="*/ 863728 h 6208152"/>
              <a:gd name="connsiteX20757" fmla="*/ 12062497 w 13529165"/>
              <a:gd name="connsiteY20757" fmla="*/ 847596 h 6208152"/>
              <a:gd name="connsiteX20758" fmla="*/ 878611 w 13529165"/>
              <a:gd name="connsiteY20758" fmla="*/ 837407 h 6208152"/>
              <a:gd name="connsiteX20759" fmla="*/ 876582 w 13529165"/>
              <a:gd name="connsiteY20759" fmla="*/ 837569 h 6208152"/>
              <a:gd name="connsiteX20760" fmla="*/ 872522 w 13529165"/>
              <a:gd name="connsiteY20760" fmla="*/ 837488 h 6208152"/>
              <a:gd name="connsiteX20761" fmla="*/ 875176 w 13529165"/>
              <a:gd name="connsiteY20761" fmla="*/ 842755 h 6208152"/>
              <a:gd name="connsiteX20762" fmla="*/ 876582 w 13529165"/>
              <a:gd name="connsiteY20762" fmla="*/ 841621 h 6208152"/>
              <a:gd name="connsiteX20763" fmla="*/ 878611 w 13529165"/>
              <a:gd name="connsiteY20763" fmla="*/ 837407 h 6208152"/>
              <a:gd name="connsiteX20764" fmla="*/ 6433482 w 13529165"/>
              <a:gd name="connsiteY20764" fmla="*/ 837362 h 6208152"/>
              <a:gd name="connsiteX20765" fmla="*/ 6431452 w 13529165"/>
              <a:gd name="connsiteY20765" fmla="*/ 837524 h 6208152"/>
              <a:gd name="connsiteX20766" fmla="*/ 6427393 w 13529165"/>
              <a:gd name="connsiteY20766" fmla="*/ 837444 h 6208152"/>
              <a:gd name="connsiteX20767" fmla="*/ 6430047 w 13529165"/>
              <a:gd name="connsiteY20767" fmla="*/ 842711 h 6208152"/>
              <a:gd name="connsiteX20768" fmla="*/ 6431452 w 13529165"/>
              <a:gd name="connsiteY20768" fmla="*/ 841577 h 6208152"/>
              <a:gd name="connsiteX20769" fmla="*/ 6433482 w 13529165"/>
              <a:gd name="connsiteY20769" fmla="*/ 837362 h 6208152"/>
              <a:gd name="connsiteX20770" fmla="*/ 1209532 w 13529165"/>
              <a:gd name="connsiteY20770" fmla="*/ 830377 h 6208152"/>
              <a:gd name="connsiteX20771" fmla="*/ 1166847 w 13529165"/>
              <a:gd name="connsiteY20771" fmla="*/ 831897 h 6208152"/>
              <a:gd name="connsiteX20772" fmla="*/ 1167628 w 13529165"/>
              <a:gd name="connsiteY20772" fmla="*/ 837246 h 6208152"/>
              <a:gd name="connsiteX20773" fmla="*/ 1149828 w 13529165"/>
              <a:gd name="connsiteY20773" fmla="*/ 847861 h 6208152"/>
              <a:gd name="connsiteX20774" fmla="*/ 1123440 w 13529165"/>
              <a:gd name="connsiteY20774" fmla="*/ 832221 h 6208152"/>
              <a:gd name="connsiteX20775" fmla="*/ 1097521 w 13529165"/>
              <a:gd name="connsiteY20775" fmla="*/ 830439 h 6208152"/>
              <a:gd name="connsiteX20776" fmla="*/ 1035221 w 13529165"/>
              <a:gd name="connsiteY20776" fmla="*/ 832059 h 6208152"/>
              <a:gd name="connsiteX20777" fmla="*/ 924048 w 13529165"/>
              <a:gd name="connsiteY20777" fmla="*/ 842269 h 6208152"/>
              <a:gd name="connsiteX20778" fmla="*/ 903906 w 13529165"/>
              <a:gd name="connsiteY20778" fmla="*/ 847374 h 6208152"/>
              <a:gd name="connsiteX20779" fmla="*/ 890946 w 13529165"/>
              <a:gd name="connsiteY20779" fmla="*/ 842836 h 6208152"/>
              <a:gd name="connsiteX20780" fmla="*/ 877050 w 13529165"/>
              <a:gd name="connsiteY20780" fmla="*/ 848104 h 6208152"/>
              <a:gd name="connsiteX20781" fmla="*/ 858781 w 13529165"/>
              <a:gd name="connsiteY20781" fmla="*/ 839919 h 6208152"/>
              <a:gd name="connsiteX20782" fmla="*/ 858001 w 13529165"/>
              <a:gd name="connsiteY20782" fmla="*/ 833356 h 6208152"/>
              <a:gd name="connsiteX20783" fmla="*/ 841450 w 13529165"/>
              <a:gd name="connsiteY20783" fmla="*/ 834004 h 6208152"/>
              <a:gd name="connsiteX20784" fmla="*/ 695615 w 13529165"/>
              <a:gd name="connsiteY20784" fmla="*/ 838055 h 6208152"/>
              <a:gd name="connsiteX20785" fmla="*/ 593655 w 13529165"/>
              <a:gd name="connsiteY20785" fmla="*/ 843484 h 6208152"/>
              <a:gd name="connsiteX20786" fmla="*/ 575230 w 13529165"/>
              <a:gd name="connsiteY20786" fmla="*/ 843241 h 6208152"/>
              <a:gd name="connsiteX20787" fmla="*/ 573825 w 13529165"/>
              <a:gd name="connsiteY20787" fmla="*/ 841621 h 6208152"/>
              <a:gd name="connsiteX20788" fmla="*/ 538225 w 13529165"/>
              <a:gd name="connsiteY20788" fmla="*/ 839919 h 6208152"/>
              <a:gd name="connsiteX20789" fmla="*/ 437046 w 13529165"/>
              <a:gd name="connsiteY20789" fmla="*/ 847780 h 6208152"/>
              <a:gd name="connsiteX20790" fmla="*/ 432830 w 13529165"/>
              <a:gd name="connsiteY20790" fmla="*/ 849319 h 6208152"/>
              <a:gd name="connsiteX20791" fmla="*/ 433923 w 13529165"/>
              <a:gd name="connsiteY20791" fmla="*/ 858394 h 6208152"/>
              <a:gd name="connsiteX20792" fmla="*/ 422525 w 13529165"/>
              <a:gd name="connsiteY20792" fmla="*/ 866500 h 6208152"/>
              <a:gd name="connsiteX20793" fmla="*/ 397074 w 13529165"/>
              <a:gd name="connsiteY20793" fmla="*/ 857260 h 6208152"/>
              <a:gd name="connsiteX20794" fmla="*/ 390828 w 13529165"/>
              <a:gd name="connsiteY20794" fmla="*/ 853452 h 6208152"/>
              <a:gd name="connsiteX20795" fmla="*/ 392702 w 13529165"/>
              <a:gd name="connsiteY20795" fmla="*/ 880273 h 6208152"/>
              <a:gd name="connsiteX20796" fmla="*/ 393326 w 13529165"/>
              <a:gd name="connsiteY20796" fmla="*/ 891942 h 6208152"/>
              <a:gd name="connsiteX20797" fmla="*/ 404725 w 13529165"/>
              <a:gd name="connsiteY20797" fmla="*/ 884406 h 6208152"/>
              <a:gd name="connsiteX20798" fmla="*/ 417216 w 13529165"/>
              <a:gd name="connsiteY20798" fmla="*/ 909365 h 6208152"/>
              <a:gd name="connsiteX20799" fmla="*/ 411439 w 13529165"/>
              <a:gd name="connsiteY20799" fmla="*/ 935863 h 6208152"/>
              <a:gd name="connsiteX20800" fmla="*/ 406754 w 13529165"/>
              <a:gd name="connsiteY20800" fmla="*/ 938779 h 6208152"/>
              <a:gd name="connsiteX20801" fmla="*/ 416435 w 13529165"/>
              <a:gd name="connsiteY20801" fmla="*/ 967869 h 6208152"/>
              <a:gd name="connsiteX20802" fmla="*/ 417372 w 13529165"/>
              <a:gd name="connsiteY20802" fmla="*/ 1016004 h 6208152"/>
              <a:gd name="connsiteX20803" fmla="*/ 409409 w 13529165"/>
              <a:gd name="connsiteY20803" fmla="*/ 1097117 h 6208152"/>
              <a:gd name="connsiteX20804" fmla="*/ 665167 w 13529165"/>
              <a:gd name="connsiteY20804" fmla="*/ 1083828 h 6208152"/>
              <a:gd name="connsiteX20805" fmla="*/ 683748 w 13529165"/>
              <a:gd name="connsiteY20805" fmla="*/ 1083909 h 6208152"/>
              <a:gd name="connsiteX20806" fmla="*/ 826616 w 13529165"/>
              <a:gd name="connsiteY20806" fmla="*/ 1084720 h 6208152"/>
              <a:gd name="connsiteX20807" fmla="*/ 998215 w 13529165"/>
              <a:gd name="connsiteY20807" fmla="*/ 1079939 h 6208152"/>
              <a:gd name="connsiteX20808" fmla="*/ 1190736 w 13529165"/>
              <a:gd name="connsiteY20808" fmla="*/ 1074429 h 6208152"/>
              <a:gd name="connsiteX20809" fmla="*/ 1223839 w 13529165"/>
              <a:gd name="connsiteY20809" fmla="*/ 1073862 h 6208152"/>
              <a:gd name="connsiteX20810" fmla="*/ 1228210 w 13529165"/>
              <a:gd name="connsiteY20810" fmla="*/ 1059924 h 6208152"/>
              <a:gd name="connsiteX20811" fmla="*/ 1261936 w 13529165"/>
              <a:gd name="connsiteY20811" fmla="*/ 1029375 h 6208152"/>
              <a:gd name="connsiteX20812" fmla="*/ 1270368 w 13529165"/>
              <a:gd name="connsiteY20812" fmla="*/ 1028889 h 6208152"/>
              <a:gd name="connsiteX20813" fmla="*/ 1266152 w 13529165"/>
              <a:gd name="connsiteY20813" fmla="*/ 1007250 h 6208152"/>
              <a:gd name="connsiteX20814" fmla="*/ 1268026 w 13529165"/>
              <a:gd name="connsiteY20814" fmla="*/ 989263 h 6208152"/>
              <a:gd name="connsiteX20815" fmla="*/ 1262405 w 13529165"/>
              <a:gd name="connsiteY20815" fmla="*/ 973949 h 6208152"/>
              <a:gd name="connsiteX20816" fmla="*/ 1257877 w 13529165"/>
              <a:gd name="connsiteY20816" fmla="*/ 985454 h 6208152"/>
              <a:gd name="connsiteX20817" fmla="*/ 1254910 w 13529165"/>
              <a:gd name="connsiteY20817" fmla="*/ 988695 h 6208152"/>
              <a:gd name="connsiteX20818" fmla="*/ 1249914 w 13529165"/>
              <a:gd name="connsiteY20818" fmla="*/ 988858 h 6208152"/>
              <a:gd name="connsiteX20819" fmla="*/ 1233988 w 13529165"/>
              <a:gd name="connsiteY20819" fmla="*/ 959766 h 6208152"/>
              <a:gd name="connsiteX20820" fmla="*/ 1230084 w 13529165"/>
              <a:gd name="connsiteY20820" fmla="*/ 883839 h 6208152"/>
              <a:gd name="connsiteX20821" fmla="*/ 1226337 w 13529165"/>
              <a:gd name="connsiteY20821" fmla="*/ 831168 h 6208152"/>
              <a:gd name="connsiteX20822" fmla="*/ 1209532 w 13529165"/>
              <a:gd name="connsiteY20822" fmla="*/ 830377 h 6208152"/>
              <a:gd name="connsiteX20823" fmla="*/ 6764407 w 13529165"/>
              <a:gd name="connsiteY20823" fmla="*/ 830333 h 6208152"/>
              <a:gd name="connsiteX20824" fmla="*/ 6721721 w 13529165"/>
              <a:gd name="connsiteY20824" fmla="*/ 831853 h 6208152"/>
              <a:gd name="connsiteX20825" fmla="*/ 6722502 w 13529165"/>
              <a:gd name="connsiteY20825" fmla="*/ 837200 h 6208152"/>
              <a:gd name="connsiteX20826" fmla="*/ 6704702 w 13529165"/>
              <a:gd name="connsiteY20826" fmla="*/ 847817 h 6208152"/>
              <a:gd name="connsiteX20827" fmla="*/ 6678313 w 13529165"/>
              <a:gd name="connsiteY20827" fmla="*/ 832177 h 6208152"/>
              <a:gd name="connsiteX20828" fmla="*/ 6652394 w 13529165"/>
              <a:gd name="connsiteY20828" fmla="*/ 830394 h 6208152"/>
              <a:gd name="connsiteX20829" fmla="*/ 6590093 w 13529165"/>
              <a:gd name="connsiteY20829" fmla="*/ 832014 h 6208152"/>
              <a:gd name="connsiteX20830" fmla="*/ 6478920 w 13529165"/>
              <a:gd name="connsiteY20830" fmla="*/ 842224 h 6208152"/>
              <a:gd name="connsiteX20831" fmla="*/ 6458777 w 13529165"/>
              <a:gd name="connsiteY20831" fmla="*/ 847330 h 6208152"/>
              <a:gd name="connsiteX20832" fmla="*/ 6445818 w 13529165"/>
              <a:gd name="connsiteY20832" fmla="*/ 842792 h 6208152"/>
              <a:gd name="connsiteX20833" fmla="*/ 6431921 w 13529165"/>
              <a:gd name="connsiteY20833" fmla="*/ 848059 h 6208152"/>
              <a:gd name="connsiteX20834" fmla="*/ 6413652 w 13529165"/>
              <a:gd name="connsiteY20834" fmla="*/ 839874 h 6208152"/>
              <a:gd name="connsiteX20835" fmla="*/ 6412871 w 13529165"/>
              <a:gd name="connsiteY20835" fmla="*/ 833311 h 6208152"/>
              <a:gd name="connsiteX20836" fmla="*/ 6396320 w 13529165"/>
              <a:gd name="connsiteY20836" fmla="*/ 833959 h 6208152"/>
              <a:gd name="connsiteX20837" fmla="*/ 6250483 w 13529165"/>
              <a:gd name="connsiteY20837" fmla="*/ 838011 h 6208152"/>
              <a:gd name="connsiteX20838" fmla="*/ 6148522 w 13529165"/>
              <a:gd name="connsiteY20838" fmla="*/ 843440 h 6208152"/>
              <a:gd name="connsiteX20839" fmla="*/ 6130098 w 13529165"/>
              <a:gd name="connsiteY20839" fmla="*/ 843197 h 6208152"/>
              <a:gd name="connsiteX20840" fmla="*/ 6128692 w 13529165"/>
              <a:gd name="connsiteY20840" fmla="*/ 841577 h 6208152"/>
              <a:gd name="connsiteX20841" fmla="*/ 6093092 w 13529165"/>
              <a:gd name="connsiteY20841" fmla="*/ 839874 h 6208152"/>
              <a:gd name="connsiteX20842" fmla="*/ 5991912 w 13529165"/>
              <a:gd name="connsiteY20842" fmla="*/ 847735 h 6208152"/>
              <a:gd name="connsiteX20843" fmla="*/ 5987696 w 13529165"/>
              <a:gd name="connsiteY20843" fmla="*/ 849275 h 6208152"/>
              <a:gd name="connsiteX20844" fmla="*/ 5988789 w 13529165"/>
              <a:gd name="connsiteY20844" fmla="*/ 858351 h 6208152"/>
              <a:gd name="connsiteX20845" fmla="*/ 5977390 w 13529165"/>
              <a:gd name="connsiteY20845" fmla="*/ 866454 h 6208152"/>
              <a:gd name="connsiteX20846" fmla="*/ 5951939 w 13529165"/>
              <a:gd name="connsiteY20846" fmla="*/ 857216 h 6208152"/>
              <a:gd name="connsiteX20847" fmla="*/ 5945694 w 13529165"/>
              <a:gd name="connsiteY20847" fmla="*/ 853407 h 6208152"/>
              <a:gd name="connsiteX20848" fmla="*/ 5947567 w 13529165"/>
              <a:gd name="connsiteY20848" fmla="*/ 880229 h 6208152"/>
              <a:gd name="connsiteX20849" fmla="*/ 5948192 w 13529165"/>
              <a:gd name="connsiteY20849" fmla="*/ 891899 h 6208152"/>
              <a:gd name="connsiteX20850" fmla="*/ 5959590 w 13529165"/>
              <a:gd name="connsiteY20850" fmla="*/ 884362 h 6208152"/>
              <a:gd name="connsiteX20851" fmla="*/ 5972082 w 13529165"/>
              <a:gd name="connsiteY20851" fmla="*/ 909321 h 6208152"/>
              <a:gd name="connsiteX20852" fmla="*/ 5966304 w 13529165"/>
              <a:gd name="connsiteY20852" fmla="*/ 935819 h 6208152"/>
              <a:gd name="connsiteX20853" fmla="*/ 5961620 w 13529165"/>
              <a:gd name="connsiteY20853" fmla="*/ 938737 h 6208152"/>
              <a:gd name="connsiteX20854" fmla="*/ 5971301 w 13529165"/>
              <a:gd name="connsiteY20854" fmla="*/ 967828 h 6208152"/>
              <a:gd name="connsiteX20855" fmla="*/ 5972238 w 13529165"/>
              <a:gd name="connsiteY20855" fmla="*/ 1015962 h 6208152"/>
              <a:gd name="connsiteX20856" fmla="*/ 5964275 w 13529165"/>
              <a:gd name="connsiteY20856" fmla="*/ 1097078 h 6208152"/>
              <a:gd name="connsiteX20857" fmla="*/ 6220036 w 13529165"/>
              <a:gd name="connsiteY20857" fmla="*/ 1083788 h 6208152"/>
              <a:gd name="connsiteX20858" fmla="*/ 6238617 w 13529165"/>
              <a:gd name="connsiteY20858" fmla="*/ 1083869 h 6208152"/>
              <a:gd name="connsiteX20859" fmla="*/ 6381487 w 13529165"/>
              <a:gd name="connsiteY20859" fmla="*/ 1084679 h 6208152"/>
              <a:gd name="connsiteX20860" fmla="*/ 6553087 w 13529165"/>
              <a:gd name="connsiteY20860" fmla="*/ 1079899 h 6208152"/>
              <a:gd name="connsiteX20861" fmla="*/ 6745611 w 13529165"/>
              <a:gd name="connsiteY20861" fmla="*/ 1074388 h 6208152"/>
              <a:gd name="connsiteX20862" fmla="*/ 6778713 w 13529165"/>
              <a:gd name="connsiteY20862" fmla="*/ 1073821 h 6208152"/>
              <a:gd name="connsiteX20863" fmla="*/ 6783085 w 13529165"/>
              <a:gd name="connsiteY20863" fmla="*/ 1059883 h 6208152"/>
              <a:gd name="connsiteX20864" fmla="*/ 6816812 w 13529165"/>
              <a:gd name="connsiteY20864" fmla="*/ 1029333 h 6208152"/>
              <a:gd name="connsiteX20865" fmla="*/ 6825243 w 13529165"/>
              <a:gd name="connsiteY20865" fmla="*/ 1028847 h 6208152"/>
              <a:gd name="connsiteX20866" fmla="*/ 6821028 w 13529165"/>
              <a:gd name="connsiteY20866" fmla="*/ 1007210 h 6208152"/>
              <a:gd name="connsiteX20867" fmla="*/ 6822901 w 13529165"/>
              <a:gd name="connsiteY20867" fmla="*/ 989221 h 6208152"/>
              <a:gd name="connsiteX20868" fmla="*/ 6817280 w 13529165"/>
              <a:gd name="connsiteY20868" fmla="*/ 973906 h 6208152"/>
              <a:gd name="connsiteX20869" fmla="*/ 6812752 w 13529165"/>
              <a:gd name="connsiteY20869" fmla="*/ 985413 h 6208152"/>
              <a:gd name="connsiteX20870" fmla="*/ 6809785 w 13529165"/>
              <a:gd name="connsiteY20870" fmla="*/ 988653 h 6208152"/>
              <a:gd name="connsiteX20871" fmla="*/ 6804789 w 13529165"/>
              <a:gd name="connsiteY20871" fmla="*/ 988816 h 6208152"/>
              <a:gd name="connsiteX20872" fmla="*/ 6788862 w 13529165"/>
              <a:gd name="connsiteY20872" fmla="*/ 959725 h 6208152"/>
              <a:gd name="connsiteX20873" fmla="*/ 6784959 w 13529165"/>
              <a:gd name="connsiteY20873" fmla="*/ 883795 h 6208152"/>
              <a:gd name="connsiteX20874" fmla="*/ 6781211 w 13529165"/>
              <a:gd name="connsiteY20874" fmla="*/ 831123 h 6208152"/>
              <a:gd name="connsiteX20875" fmla="*/ 6764407 w 13529165"/>
              <a:gd name="connsiteY20875" fmla="*/ 830333 h 6208152"/>
              <a:gd name="connsiteX20876" fmla="*/ 1962558 w 13529165"/>
              <a:gd name="connsiteY20876" fmla="*/ 828575 h 6208152"/>
              <a:gd name="connsiteX20877" fmla="*/ 1962716 w 13529165"/>
              <a:gd name="connsiteY20877" fmla="*/ 830358 h 6208152"/>
              <a:gd name="connsiteX20878" fmla="*/ 1964435 w 13529165"/>
              <a:gd name="connsiteY20878" fmla="*/ 830033 h 6208152"/>
              <a:gd name="connsiteX20879" fmla="*/ 1962558 w 13529165"/>
              <a:gd name="connsiteY20879" fmla="*/ 828575 h 6208152"/>
              <a:gd name="connsiteX20880" fmla="*/ 7517423 w 13529165"/>
              <a:gd name="connsiteY20880" fmla="*/ 828530 h 6208152"/>
              <a:gd name="connsiteX20881" fmla="*/ 7517579 w 13529165"/>
              <a:gd name="connsiteY20881" fmla="*/ 830312 h 6208152"/>
              <a:gd name="connsiteX20882" fmla="*/ 7519296 w 13529165"/>
              <a:gd name="connsiteY20882" fmla="*/ 829989 h 6208152"/>
              <a:gd name="connsiteX20883" fmla="*/ 7517423 w 13529165"/>
              <a:gd name="connsiteY20883" fmla="*/ 828530 h 6208152"/>
              <a:gd name="connsiteX20884" fmla="*/ 1344223 w 13529165"/>
              <a:gd name="connsiteY20884" fmla="*/ 824119 h 6208152"/>
              <a:gd name="connsiteX20885" fmla="*/ 1300816 w 13529165"/>
              <a:gd name="connsiteY20885" fmla="*/ 827117 h 6208152"/>
              <a:gd name="connsiteX20886" fmla="*/ 1329077 w 13529165"/>
              <a:gd name="connsiteY20886" fmla="*/ 837002 h 6208152"/>
              <a:gd name="connsiteX20887" fmla="*/ 1344223 w 13529165"/>
              <a:gd name="connsiteY20887" fmla="*/ 824119 h 6208152"/>
              <a:gd name="connsiteX20888" fmla="*/ 6899099 w 13529165"/>
              <a:gd name="connsiteY20888" fmla="*/ 824073 h 6208152"/>
              <a:gd name="connsiteX20889" fmla="*/ 6855691 w 13529165"/>
              <a:gd name="connsiteY20889" fmla="*/ 827072 h 6208152"/>
              <a:gd name="connsiteX20890" fmla="*/ 6883953 w 13529165"/>
              <a:gd name="connsiteY20890" fmla="*/ 836957 h 6208152"/>
              <a:gd name="connsiteX20891" fmla="*/ 6899099 w 13529165"/>
              <a:gd name="connsiteY20891" fmla="*/ 824073 h 6208152"/>
              <a:gd name="connsiteX20892" fmla="*/ 1969742 w 13529165"/>
              <a:gd name="connsiteY20892" fmla="*/ 821444 h 6208152"/>
              <a:gd name="connsiteX20893" fmla="*/ 1968025 w 13529165"/>
              <a:gd name="connsiteY20893" fmla="*/ 821768 h 6208152"/>
              <a:gd name="connsiteX20894" fmla="*/ 1969742 w 13529165"/>
              <a:gd name="connsiteY20894" fmla="*/ 823227 h 6208152"/>
              <a:gd name="connsiteX20895" fmla="*/ 1969742 w 13529165"/>
              <a:gd name="connsiteY20895" fmla="*/ 821444 h 6208152"/>
              <a:gd name="connsiteX20896" fmla="*/ 7524605 w 13529165"/>
              <a:gd name="connsiteY20896" fmla="*/ 821398 h 6208152"/>
              <a:gd name="connsiteX20897" fmla="*/ 7522888 w 13529165"/>
              <a:gd name="connsiteY20897" fmla="*/ 821723 h 6208152"/>
              <a:gd name="connsiteX20898" fmla="*/ 7524605 w 13529165"/>
              <a:gd name="connsiteY20898" fmla="*/ 823182 h 6208152"/>
              <a:gd name="connsiteX20899" fmla="*/ 7524605 w 13529165"/>
              <a:gd name="connsiteY20899" fmla="*/ 821398 h 6208152"/>
              <a:gd name="connsiteX20900" fmla="*/ 3192009 w 13529165"/>
              <a:gd name="connsiteY20900" fmla="*/ 818851 h 6208152"/>
              <a:gd name="connsiteX20901" fmla="*/ 3193257 w 13529165"/>
              <a:gd name="connsiteY20901" fmla="*/ 822416 h 6208152"/>
              <a:gd name="connsiteX20902" fmla="*/ 3194506 w 13529165"/>
              <a:gd name="connsiteY20902" fmla="*/ 818851 h 6208152"/>
              <a:gd name="connsiteX20903" fmla="*/ 3193257 w 13529165"/>
              <a:gd name="connsiteY20903" fmla="*/ 818851 h 6208152"/>
              <a:gd name="connsiteX20904" fmla="*/ 3192009 w 13529165"/>
              <a:gd name="connsiteY20904" fmla="*/ 818851 h 6208152"/>
              <a:gd name="connsiteX20905" fmla="*/ 3006355 w 13529165"/>
              <a:gd name="connsiteY20905" fmla="*/ 814717 h 6208152"/>
              <a:gd name="connsiteX20906" fmla="*/ 2990584 w 13529165"/>
              <a:gd name="connsiteY20906" fmla="*/ 815527 h 6208152"/>
              <a:gd name="connsiteX20907" fmla="*/ 2977781 w 13529165"/>
              <a:gd name="connsiteY20907" fmla="*/ 816499 h 6208152"/>
              <a:gd name="connsiteX20908" fmla="*/ 2983559 w 13529165"/>
              <a:gd name="connsiteY20908" fmla="*/ 819013 h 6208152"/>
              <a:gd name="connsiteX20909" fmla="*/ 2982934 w 13529165"/>
              <a:gd name="connsiteY20909" fmla="*/ 845267 h 6208152"/>
              <a:gd name="connsiteX20910" fmla="*/ 2986211 w 13529165"/>
              <a:gd name="connsiteY20910" fmla="*/ 837488 h 6208152"/>
              <a:gd name="connsiteX20911" fmla="*/ 3006355 w 13529165"/>
              <a:gd name="connsiteY20911" fmla="*/ 814717 h 6208152"/>
              <a:gd name="connsiteX20912" fmla="*/ 8561234 w 13529165"/>
              <a:gd name="connsiteY20912" fmla="*/ 814672 h 6208152"/>
              <a:gd name="connsiteX20913" fmla="*/ 8545464 w 13529165"/>
              <a:gd name="connsiteY20913" fmla="*/ 815483 h 6208152"/>
              <a:gd name="connsiteX20914" fmla="*/ 8532660 w 13529165"/>
              <a:gd name="connsiteY20914" fmla="*/ 816455 h 6208152"/>
              <a:gd name="connsiteX20915" fmla="*/ 8538437 w 13529165"/>
              <a:gd name="connsiteY20915" fmla="*/ 818967 h 6208152"/>
              <a:gd name="connsiteX20916" fmla="*/ 8537813 w 13529165"/>
              <a:gd name="connsiteY20916" fmla="*/ 845222 h 6208152"/>
              <a:gd name="connsiteX20917" fmla="*/ 8541092 w 13529165"/>
              <a:gd name="connsiteY20917" fmla="*/ 837444 h 6208152"/>
              <a:gd name="connsiteX20918" fmla="*/ 8561234 w 13529165"/>
              <a:gd name="connsiteY20918" fmla="*/ 814672 h 6208152"/>
              <a:gd name="connsiteX20919" fmla="*/ 3063035 w 13529165"/>
              <a:gd name="connsiteY20919" fmla="*/ 813988 h 6208152"/>
              <a:gd name="connsiteX20920" fmla="*/ 3034148 w 13529165"/>
              <a:gd name="connsiteY20920" fmla="*/ 814149 h 6208152"/>
              <a:gd name="connsiteX20921" fmla="*/ 3043516 w 13529165"/>
              <a:gd name="connsiteY20921" fmla="*/ 815608 h 6208152"/>
              <a:gd name="connsiteX20922" fmla="*/ 3069750 w 13529165"/>
              <a:gd name="connsiteY20922" fmla="*/ 820067 h 6208152"/>
              <a:gd name="connsiteX20923" fmla="*/ 3069593 w 13529165"/>
              <a:gd name="connsiteY20923" fmla="*/ 820633 h 6208152"/>
              <a:gd name="connsiteX20924" fmla="*/ 3089111 w 13529165"/>
              <a:gd name="connsiteY20924" fmla="*/ 818283 h 6208152"/>
              <a:gd name="connsiteX20925" fmla="*/ 3144228 w 13529165"/>
              <a:gd name="connsiteY20925" fmla="*/ 830033 h 6208152"/>
              <a:gd name="connsiteX20926" fmla="*/ 3144856 w 13529165"/>
              <a:gd name="connsiteY20926" fmla="*/ 830762 h 6208152"/>
              <a:gd name="connsiteX20927" fmla="*/ 3146414 w 13529165"/>
              <a:gd name="connsiteY20927" fmla="*/ 829628 h 6208152"/>
              <a:gd name="connsiteX20928" fmla="*/ 3174678 w 13529165"/>
              <a:gd name="connsiteY20928" fmla="*/ 821849 h 6208152"/>
              <a:gd name="connsiteX20929" fmla="*/ 3173897 w 13529165"/>
              <a:gd name="connsiteY20929" fmla="*/ 819336 h 6208152"/>
              <a:gd name="connsiteX20930" fmla="*/ 3173897 w 13529165"/>
              <a:gd name="connsiteY20930" fmla="*/ 815366 h 6208152"/>
              <a:gd name="connsiteX20931" fmla="*/ 3063035 w 13529165"/>
              <a:gd name="connsiteY20931" fmla="*/ 813988 h 6208152"/>
              <a:gd name="connsiteX20932" fmla="*/ 8617914 w 13529165"/>
              <a:gd name="connsiteY20932" fmla="*/ 813944 h 6208152"/>
              <a:gd name="connsiteX20933" fmla="*/ 8589027 w 13529165"/>
              <a:gd name="connsiteY20933" fmla="*/ 814105 h 6208152"/>
              <a:gd name="connsiteX20934" fmla="*/ 8598396 w 13529165"/>
              <a:gd name="connsiteY20934" fmla="*/ 815563 h 6208152"/>
              <a:gd name="connsiteX20935" fmla="*/ 8624628 w 13529165"/>
              <a:gd name="connsiteY20935" fmla="*/ 820021 h 6208152"/>
              <a:gd name="connsiteX20936" fmla="*/ 8624472 w 13529165"/>
              <a:gd name="connsiteY20936" fmla="*/ 820589 h 6208152"/>
              <a:gd name="connsiteX20937" fmla="*/ 8643990 w 13529165"/>
              <a:gd name="connsiteY20937" fmla="*/ 818238 h 6208152"/>
              <a:gd name="connsiteX20938" fmla="*/ 8699108 w 13529165"/>
              <a:gd name="connsiteY20938" fmla="*/ 829989 h 6208152"/>
              <a:gd name="connsiteX20939" fmla="*/ 8699732 w 13529165"/>
              <a:gd name="connsiteY20939" fmla="*/ 830717 h 6208152"/>
              <a:gd name="connsiteX20940" fmla="*/ 8701294 w 13529165"/>
              <a:gd name="connsiteY20940" fmla="*/ 829583 h 6208152"/>
              <a:gd name="connsiteX20941" fmla="*/ 8729556 w 13529165"/>
              <a:gd name="connsiteY20941" fmla="*/ 821804 h 6208152"/>
              <a:gd name="connsiteX20942" fmla="*/ 8728775 w 13529165"/>
              <a:gd name="connsiteY20942" fmla="*/ 819292 h 6208152"/>
              <a:gd name="connsiteX20943" fmla="*/ 8728775 w 13529165"/>
              <a:gd name="connsiteY20943" fmla="*/ 815321 h 6208152"/>
              <a:gd name="connsiteX20944" fmla="*/ 8617914 w 13529165"/>
              <a:gd name="connsiteY20944" fmla="*/ 813944 h 6208152"/>
              <a:gd name="connsiteX20945" fmla="*/ 2125250 w 13529165"/>
              <a:gd name="connsiteY20945" fmla="*/ 806696 h 6208152"/>
              <a:gd name="connsiteX20946" fmla="*/ 2126501 w 13529165"/>
              <a:gd name="connsiteY20946" fmla="*/ 810262 h 6208152"/>
              <a:gd name="connsiteX20947" fmla="*/ 2127755 w 13529165"/>
              <a:gd name="connsiteY20947" fmla="*/ 806696 h 6208152"/>
              <a:gd name="connsiteX20948" fmla="*/ 2126501 w 13529165"/>
              <a:gd name="connsiteY20948" fmla="*/ 806696 h 6208152"/>
              <a:gd name="connsiteX20949" fmla="*/ 2125250 w 13529165"/>
              <a:gd name="connsiteY20949" fmla="*/ 806696 h 6208152"/>
              <a:gd name="connsiteX20950" fmla="*/ 7680123 w 13529165"/>
              <a:gd name="connsiteY20950" fmla="*/ 806650 h 6208152"/>
              <a:gd name="connsiteX20951" fmla="*/ 7681372 w 13529165"/>
              <a:gd name="connsiteY20951" fmla="*/ 810217 h 6208152"/>
              <a:gd name="connsiteX20952" fmla="*/ 7682621 w 13529165"/>
              <a:gd name="connsiteY20952" fmla="*/ 806650 h 6208152"/>
              <a:gd name="connsiteX20953" fmla="*/ 7681372 w 13529165"/>
              <a:gd name="connsiteY20953" fmla="*/ 806650 h 6208152"/>
              <a:gd name="connsiteX20954" fmla="*/ 7680123 w 13529165"/>
              <a:gd name="connsiteY20954" fmla="*/ 806650 h 6208152"/>
              <a:gd name="connsiteX20955" fmla="*/ 2878466 w 13529165"/>
              <a:gd name="connsiteY20955" fmla="*/ 804913 h 6208152"/>
              <a:gd name="connsiteX20956" fmla="*/ 2878466 w 13529165"/>
              <a:gd name="connsiteY20956" fmla="*/ 806290 h 6208152"/>
              <a:gd name="connsiteX20957" fmla="*/ 2877217 w 13529165"/>
              <a:gd name="connsiteY20957" fmla="*/ 810262 h 6208152"/>
              <a:gd name="connsiteX20958" fmla="*/ 2885805 w 13529165"/>
              <a:gd name="connsiteY20958" fmla="*/ 810910 h 6208152"/>
              <a:gd name="connsiteX20959" fmla="*/ 2884711 w 13529165"/>
              <a:gd name="connsiteY20959" fmla="*/ 805804 h 6208152"/>
              <a:gd name="connsiteX20960" fmla="*/ 2884711 w 13529165"/>
              <a:gd name="connsiteY20960" fmla="*/ 805156 h 6208152"/>
              <a:gd name="connsiteX20961" fmla="*/ 2878466 w 13529165"/>
              <a:gd name="connsiteY20961" fmla="*/ 804913 h 6208152"/>
              <a:gd name="connsiteX20962" fmla="*/ 8433354 w 13529165"/>
              <a:gd name="connsiteY20962" fmla="*/ 804868 h 6208152"/>
              <a:gd name="connsiteX20963" fmla="*/ 8433354 w 13529165"/>
              <a:gd name="connsiteY20963" fmla="*/ 806245 h 6208152"/>
              <a:gd name="connsiteX20964" fmla="*/ 8432104 w 13529165"/>
              <a:gd name="connsiteY20964" fmla="*/ 810217 h 6208152"/>
              <a:gd name="connsiteX20965" fmla="*/ 8440692 w 13529165"/>
              <a:gd name="connsiteY20965" fmla="*/ 810865 h 6208152"/>
              <a:gd name="connsiteX20966" fmla="*/ 8439599 w 13529165"/>
              <a:gd name="connsiteY20966" fmla="*/ 805759 h 6208152"/>
              <a:gd name="connsiteX20967" fmla="*/ 8439599 w 13529165"/>
              <a:gd name="connsiteY20967" fmla="*/ 805110 h 6208152"/>
              <a:gd name="connsiteX20968" fmla="*/ 8433354 w 13529165"/>
              <a:gd name="connsiteY20968" fmla="*/ 804868 h 6208152"/>
              <a:gd name="connsiteX20969" fmla="*/ 5169530 w 13529165"/>
              <a:gd name="connsiteY20969" fmla="*/ 804249 h 6208152"/>
              <a:gd name="connsiteX20970" fmla="*/ 5169798 w 13529165"/>
              <a:gd name="connsiteY20970" fmla="*/ 820944 h 6208152"/>
              <a:gd name="connsiteX20971" fmla="*/ 5172684 w 13529165"/>
              <a:gd name="connsiteY20971" fmla="*/ 810577 h 6208152"/>
              <a:gd name="connsiteX20972" fmla="*/ 5173458 w 13529165"/>
              <a:gd name="connsiteY20972" fmla="*/ 808369 h 6208152"/>
              <a:gd name="connsiteX20973" fmla="*/ 5169530 w 13529165"/>
              <a:gd name="connsiteY20973" fmla="*/ 804249 h 6208152"/>
              <a:gd name="connsiteX20974" fmla="*/ 9638610 w 13529165"/>
              <a:gd name="connsiteY20974" fmla="*/ 804202 h 6208152"/>
              <a:gd name="connsiteX20975" fmla="*/ 9638878 w 13529165"/>
              <a:gd name="connsiteY20975" fmla="*/ 820898 h 6208152"/>
              <a:gd name="connsiteX20976" fmla="*/ 9641764 w 13529165"/>
              <a:gd name="connsiteY20976" fmla="*/ 810531 h 6208152"/>
              <a:gd name="connsiteX20977" fmla="*/ 9642538 w 13529165"/>
              <a:gd name="connsiteY20977" fmla="*/ 808323 h 6208152"/>
              <a:gd name="connsiteX20978" fmla="*/ 9638610 w 13529165"/>
              <a:gd name="connsiteY20978" fmla="*/ 804202 h 6208152"/>
              <a:gd name="connsiteX20979" fmla="*/ 2825845 w 13529165"/>
              <a:gd name="connsiteY20979" fmla="*/ 803049 h 6208152"/>
              <a:gd name="connsiteX20980" fmla="*/ 2827874 w 13529165"/>
              <a:gd name="connsiteY20980" fmla="*/ 806290 h 6208152"/>
              <a:gd name="connsiteX20981" fmla="*/ 2829281 w 13529165"/>
              <a:gd name="connsiteY20981" fmla="*/ 805156 h 6208152"/>
              <a:gd name="connsiteX20982" fmla="*/ 2830686 w 13529165"/>
              <a:gd name="connsiteY20982" fmla="*/ 803212 h 6208152"/>
              <a:gd name="connsiteX20983" fmla="*/ 2825845 w 13529165"/>
              <a:gd name="connsiteY20983" fmla="*/ 803049 h 6208152"/>
              <a:gd name="connsiteX20984" fmla="*/ 2711097 w 13529165"/>
              <a:gd name="connsiteY20984" fmla="*/ 803049 h 6208152"/>
              <a:gd name="connsiteX20985" fmla="*/ 2706725 w 13529165"/>
              <a:gd name="connsiteY20985" fmla="*/ 804184 h 6208152"/>
              <a:gd name="connsiteX20986" fmla="*/ 2711721 w 13529165"/>
              <a:gd name="connsiteY20986" fmla="*/ 804266 h 6208152"/>
              <a:gd name="connsiteX20987" fmla="*/ 2711097 w 13529165"/>
              <a:gd name="connsiteY20987" fmla="*/ 803049 h 6208152"/>
              <a:gd name="connsiteX20988" fmla="*/ 8380734 w 13529165"/>
              <a:gd name="connsiteY20988" fmla="*/ 803004 h 6208152"/>
              <a:gd name="connsiteX20989" fmla="*/ 8382763 w 13529165"/>
              <a:gd name="connsiteY20989" fmla="*/ 806245 h 6208152"/>
              <a:gd name="connsiteX20990" fmla="*/ 8384169 w 13529165"/>
              <a:gd name="connsiteY20990" fmla="*/ 805110 h 6208152"/>
              <a:gd name="connsiteX20991" fmla="*/ 8385574 w 13529165"/>
              <a:gd name="connsiteY20991" fmla="*/ 803166 h 6208152"/>
              <a:gd name="connsiteX20992" fmla="*/ 8380734 w 13529165"/>
              <a:gd name="connsiteY20992" fmla="*/ 803004 h 6208152"/>
              <a:gd name="connsiteX20993" fmla="*/ 8265969 w 13529165"/>
              <a:gd name="connsiteY20993" fmla="*/ 803004 h 6208152"/>
              <a:gd name="connsiteX20994" fmla="*/ 8261597 w 13529165"/>
              <a:gd name="connsiteY20994" fmla="*/ 804138 h 6208152"/>
              <a:gd name="connsiteX20995" fmla="*/ 8266594 w 13529165"/>
              <a:gd name="connsiteY20995" fmla="*/ 804220 h 6208152"/>
              <a:gd name="connsiteX20996" fmla="*/ 8265969 w 13529165"/>
              <a:gd name="connsiteY20996" fmla="*/ 803004 h 6208152"/>
              <a:gd name="connsiteX20997" fmla="*/ 2774023 w 13529165"/>
              <a:gd name="connsiteY20997" fmla="*/ 801591 h 6208152"/>
              <a:gd name="connsiteX20998" fmla="*/ 2771523 w 13529165"/>
              <a:gd name="connsiteY20998" fmla="*/ 806047 h 6208152"/>
              <a:gd name="connsiteX20999" fmla="*/ 2796802 w 13529165"/>
              <a:gd name="connsiteY20999" fmla="*/ 806858 h 6208152"/>
              <a:gd name="connsiteX21000" fmla="*/ 2804765 w 13529165"/>
              <a:gd name="connsiteY21000" fmla="*/ 807100 h 6208152"/>
              <a:gd name="connsiteX21001" fmla="*/ 2814447 w 13529165"/>
              <a:gd name="connsiteY21001" fmla="*/ 807425 h 6208152"/>
              <a:gd name="connsiteX21002" fmla="*/ 2811636 w 13529165"/>
              <a:gd name="connsiteY21002" fmla="*/ 803454 h 6208152"/>
              <a:gd name="connsiteX21003" fmla="*/ 2811325 w 13529165"/>
              <a:gd name="connsiteY21003" fmla="*/ 802563 h 6208152"/>
              <a:gd name="connsiteX21004" fmla="*/ 2774023 w 13529165"/>
              <a:gd name="connsiteY21004" fmla="*/ 801591 h 6208152"/>
              <a:gd name="connsiteX21005" fmla="*/ 8328894 w 13529165"/>
              <a:gd name="connsiteY21005" fmla="*/ 801545 h 6208152"/>
              <a:gd name="connsiteX21006" fmla="*/ 8326396 w 13529165"/>
              <a:gd name="connsiteY21006" fmla="*/ 806002 h 6208152"/>
              <a:gd name="connsiteX21007" fmla="*/ 8351691 w 13529165"/>
              <a:gd name="connsiteY21007" fmla="*/ 806813 h 6208152"/>
              <a:gd name="connsiteX21008" fmla="*/ 8359654 w 13529165"/>
              <a:gd name="connsiteY21008" fmla="*/ 807055 h 6208152"/>
              <a:gd name="connsiteX21009" fmla="*/ 8369335 w 13529165"/>
              <a:gd name="connsiteY21009" fmla="*/ 807380 h 6208152"/>
              <a:gd name="connsiteX21010" fmla="*/ 8366525 w 13529165"/>
              <a:gd name="connsiteY21010" fmla="*/ 803409 h 6208152"/>
              <a:gd name="connsiteX21011" fmla="*/ 8366212 w 13529165"/>
              <a:gd name="connsiteY21011" fmla="*/ 802518 h 6208152"/>
              <a:gd name="connsiteX21012" fmla="*/ 8328894 w 13529165"/>
              <a:gd name="connsiteY21012" fmla="*/ 801545 h 6208152"/>
              <a:gd name="connsiteX21013" fmla="*/ 2681273 w 13529165"/>
              <a:gd name="connsiteY21013" fmla="*/ 801429 h 6208152"/>
              <a:gd name="connsiteX21014" fmla="*/ 2657851 w 13529165"/>
              <a:gd name="connsiteY21014" fmla="*/ 806371 h 6208152"/>
              <a:gd name="connsiteX21015" fmla="*/ 2673623 w 13529165"/>
              <a:gd name="connsiteY21015" fmla="*/ 809207 h 6208152"/>
              <a:gd name="connsiteX21016" fmla="*/ 2682210 w 13529165"/>
              <a:gd name="connsiteY21016" fmla="*/ 805075 h 6208152"/>
              <a:gd name="connsiteX21017" fmla="*/ 2681586 w 13529165"/>
              <a:gd name="connsiteY21017" fmla="*/ 801429 h 6208152"/>
              <a:gd name="connsiteX21018" fmla="*/ 2681273 w 13529165"/>
              <a:gd name="connsiteY21018" fmla="*/ 801429 h 6208152"/>
              <a:gd name="connsiteX21019" fmla="*/ 8236146 w 13529165"/>
              <a:gd name="connsiteY21019" fmla="*/ 801383 h 6208152"/>
              <a:gd name="connsiteX21020" fmla="*/ 8212724 w 13529165"/>
              <a:gd name="connsiteY21020" fmla="*/ 806326 h 6208152"/>
              <a:gd name="connsiteX21021" fmla="*/ 8228495 w 13529165"/>
              <a:gd name="connsiteY21021" fmla="*/ 809162 h 6208152"/>
              <a:gd name="connsiteX21022" fmla="*/ 8237083 w 13529165"/>
              <a:gd name="connsiteY21022" fmla="*/ 805030 h 6208152"/>
              <a:gd name="connsiteX21023" fmla="*/ 8236458 w 13529165"/>
              <a:gd name="connsiteY21023" fmla="*/ 801383 h 6208152"/>
              <a:gd name="connsiteX21024" fmla="*/ 8236146 w 13529165"/>
              <a:gd name="connsiteY21024" fmla="*/ 801383 h 6208152"/>
              <a:gd name="connsiteX21025" fmla="*/ 2126501 w 13529165"/>
              <a:gd name="connsiteY21025" fmla="*/ 799727 h 6208152"/>
              <a:gd name="connsiteX21026" fmla="*/ 2125408 w 13529165"/>
              <a:gd name="connsiteY21026" fmla="*/ 802482 h 6208152"/>
              <a:gd name="connsiteX21027" fmla="*/ 2127595 w 13529165"/>
              <a:gd name="connsiteY21027" fmla="*/ 802482 h 6208152"/>
              <a:gd name="connsiteX21028" fmla="*/ 2126501 w 13529165"/>
              <a:gd name="connsiteY21028" fmla="*/ 799727 h 6208152"/>
              <a:gd name="connsiteX21029" fmla="*/ 7681372 w 13529165"/>
              <a:gd name="connsiteY21029" fmla="*/ 799682 h 6208152"/>
              <a:gd name="connsiteX21030" fmla="*/ 7680279 w 13529165"/>
              <a:gd name="connsiteY21030" fmla="*/ 802437 h 6208152"/>
              <a:gd name="connsiteX21031" fmla="*/ 7682465 w 13529165"/>
              <a:gd name="connsiteY21031" fmla="*/ 802437 h 6208152"/>
              <a:gd name="connsiteX21032" fmla="*/ 7681372 w 13529165"/>
              <a:gd name="connsiteY21032" fmla="*/ 799682 h 6208152"/>
              <a:gd name="connsiteX21033" fmla="*/ 4301986 w 13529165"/>
              <a:gd name="connsiteY21033" fmla="*/ 799624 h 6208152"/>
              <a:gd name="connsiteX21034" fmla="*/ 4302090 w 13529165"/>
              <a:gd name="connsiteY21034" fmla="*/ 801205 h 6208152"/>
              <a:gd name="connsiteX21035" fmla="*/ 4302014 w 13529165"/>
              <a:gd name="connsiteY21035" fmla="*/ 805024 h 6208152"/>
              <a:gd name="connsiteX21036" fmla="*/ 4307161 w 13529165"/>
              <a:gd name="connsiteY21036" fmla="*/ 802584 h 6208152"/>
              <a:gd name="connsiteX21037" fmla="*/ 4306588 w 13529165"/>
              <a:gd name="connsiteY21037" fmla="*/ 801911 h 6208152"/>
              <a:gd name="connsiteX21038" fmla="*/ 4301986 w 13529165"/>
              <a:gd name="connsiteY21038" fmla="*/ 799624 h 6208152"/>
              <a:gd name="connsiteX21039" fmla="*/ 4298068 w 13529165"/>
              <a:gd name="connsiteY21039" fmla="*/ 799465 h 6208152"/>
              <a:gd name="connsiteX21040" fmla="*/ 4293288 w 13529165"/>
              <a:gd name="connsiteY21040" fmla="*/ 802071 h 6208152"/>
              <a:gd name="connsiteX21041" fmla="*/ 4297533 w 13529165"/>
              <a:gd name="connsiteY21041" fmla="*/ 804676 h 6208152"/>
              <a:gd name="connsiteX21042" fmla="*/ 4298068 w 13529165"/>
              <a:gd name="connsiteY21042" fmla="*/ 799465 h 6208152"/>
              <a:gd name="connsiteX21043" fmla="*/ 2600857 w 13529165"/>
              <a:gd name="connsiteY21043" fmla="*/ 795188 h 6208152"/>
              <a:gd name="connsiteX21044" fmla="*/ 2600857 w 13529165"/>
              <a:gd name="connsiteY21044" fmla="*/ 801511 h 6208152"/>
              <a:gd name="connsiteX21045" fmla="*/ 2625374 w 13529165"/>
              <a:gd name="connsiteY21045" fmla="*/ 804266 h 6208152"/>
              <a:gd name="connsiteX21046" fmla="*/ 2623188 w 13529165"/>
              <a:gd name="connsiteY21046" fmla="*/ 796648 h 6208152"/>
              <a:gd name="connsiteX21047" fmla="*/ 2623188 w 13529165"/>
              <a:gd name="connsiteY21047" fmla="*/ 795594 h 6208152"/>
              <a:gd name="connsiteX21048" fmla="*/ 2600857 w 13529165"/>
              <a:gd name="connsiteY21048" fmla="*/ 795188 h 6208152"/>
              <a:gd name="connsiteX21049" fmla="*/ 8155732 w 13529165"/>
              <a:gd name="connsiteY21049" fmla="*/ 795143 h 6208152"/>
              <a:gd name="connsiteX21050" fmla="*/ 8155732 w 13529165"/>
              <a:gd name="connsiteY21050" fmla="*/ 801464 h 6208152"/>
              <a:gd name="connsiteX21051" fmla="*/ 8180247 w 13529165"/>
              <a:gd name="connsiteY21051" fmla="*/ 804220 h 6208152"/>
              <a:gd name="connsiteX21052" fmla="*/ 8178061 w 13529165"/>
              <a:gd name="connsiteY21052" fmla="*/ 796602 h 6208152"/>
              <a:gd name="connsiteX21053" fmla="*/ 8178061 w 13529165"/>
              <a:gd name="connsiteY21053" fmla="*/ 795549 h 6208152"/>
              <a:gd name="connsiteX21054" fmla="*/ 8155732 w 13529165"/>
              <a:gd name="connsiteY21054" fmla="*/ 795143 h 6208152"/>
              <a:gd name="connsiteX21055" fmla="*/ 1152950 w 13529165"/>
              <a:gd name="connsiteY21055" fmla="*/ 794459 h 6208152"/>
              <a:gd name="connsiteX21056" fmla="*/ 1151545 w 13529165"/>
              <a:gd name="connsiteY21056" fmla="*/ 798350 h 6208152"/>
              <a:gd name="connsiteX21057" fmla="*/ 1160133 w 13529165"/>
              <a:gd name="connsiteY21057" fmla="*/ 798350 h 6208152"/>
              <a:gd name="connsiteX21058" fmla="*/ 1190736 w 13529165"/>
              <a:gd name="connsiteY21058" fmla="*/ 798512 h 6208152"/>
              <a:gd name="connsiteX21059" fmla="*/ 1189175 w 13529165"/>
              <a:gd name="connsiteY21059" fmla="*/ 796648 h 6208152"/>
              <a:gd name="connsiteX21060" fmla="*/ 1188707 w 13529165"/>
              <a:gd name="connsiteY21060" fmla="*/ 795918 h 6208152"/>
              <a:gd name="connsiteX21061" fmla="*/ 1170438 w 13529165"/>
              <a:gd name="connsiteY21061" fmla="*/ 796891 h 6208152"/>
              <a:gd name="connsiteX21062" fmla="*/ 1152950 w 13529165"/>
              <a:gd name="connsiteY21062" fmla="*/ 794459 h 6208152"/>
              <a:gd name="connsiteX21063" fmla="*/ 6707824 w 13529165"/>
              <a:gd name="connsiteY21063" fmla="*/ 794414 h 6208152"/>
              <a:gd name="connsiteX21064" fmla="*/ 6706419 w 13529165"/>
              <a:gd name="connsiteY21064" fmla="*/ 798304 h 6208152"/>
              <a:gd name="connsiteX21065" fmla="*/ 6715007 w 13529165"/>
              <a:gd name="connsiteY21065" fmla="*/ 798304 h 6208152"/>
              <a:gd name="connsiteX21066" fmla="*/ 6745611 w 13529165"/>
              <a:gd name="connsiteY21066" fmla="*/ 798466 h 6208152"/>
              <a:gd name="connsiteX21067" fmla="*/ 6744049 w 13529165"/>
              <a:gd name="connsiteY21067" fmla="*/ 796602 h 6208152"/>
              <a:gd name="connsiteX21068" fmla="*/ 6743581 w 13529165"/>
              <a:gd name="connsiteY21068" fmla="*/ 795873 h 6208152"/>
              <a:gd name="connsiteX21069" fmla="*/ 6725312 w 13529165"/>
              <a:gd name="connsiteY21069" fmla="*/ 796845 h 6208152"/>
              <a:gd name="connsiteX21070" fmla="*/ 6707824 w 13529165"/>
              <a:gd name="connsiteY21070" fmla="*/ 794414 h 6208152"/>
              <a:gd name="connsiteX21071" fmla="*/ 1328453 w 13529165"/>
              <a:gd name="connsiteY21071" fmla="*/ 789920 h 6208152"/>
              <a:gd name="connsiteX21072" fmla="*/ 1301752 w 13529165"/>
              <a:gd name="connsiteY21072" fmla="*/ 791054 h 6208152"/>
              <a:gd name="connsiteX21073" fmla="*/ 1261156 w 13529165"/>
              <a:gd name="connsiteY21073" fmla="*/ 800294 h 6208152"/>
              <a:gd name="connsiteX21074" fmla="*/ 1241482 w 13529165"/>
              <a:gd name="connsiteY21074" fmla="*/ 800943 h 6208152"/>
              <a:gd name="connsiteX21075" fmla="*/ 1250070 w 13529165"/>
              <a:gd name="connsiteY21075" fmla="*/ 803616 h 6208152"/>
              <a:gd name="connsiteX21076" fmla="*/ 1257252 w 13529165"/>
              <a:gd name="connsiteY21076" fmla="*/ 815852 h 6208152"/>
              <a:gd name="connsiteX21077" fmla="*/ 1281142 w 13529165"/>
              <a:gd name="connsiteY21077" fmla="*/ 803454 h 6208152"/>
              <a:gd name="connsiteX21078" fmla="*/ 1330326 w 13529165"/>
              <a:gd name="connsiteY21078" fmla="*/ 794864 h 6208152"/>
              <a:gd name="connsiteX21079" fmla="*/ 1328453 w 13529165"/>
              <a:gd name="connsiteY21079" fmla="*/ 789920 h 6208152"/>
              <a:gd name="connsiteX21080" fmla="*/ 6883328 w 13529165"/>
              <a:gd name="connsiteY21080" fmla="*/ 789876 h 6208152"/>
              <a:gd name="connsiteX21081" fmla="*/ 6856628 w 13529165"/>
              <a:gd name="connsiteY21081" fmla="*/ 791010 h 6208152"/>
              <a:gd name="connsiteX21082" fmla="*/ 6816031 w 13529165"/>
              <a:gd name="connsiteY21082" fmla="*/ 800249 h 6208152"/>
              <a:gd name="connsiteX21083" fmla="*/ 6796357 w 13529165"/>
              <a:gd name="connsiteY21083" fmla="*/ 800897 h 6208152"/>
              <a:gd name="connsiteX21084" fmla="*/ 6804945 w 13529165"/>
              <a:gd name="connsiteY21084" fmla="*/ 803570 h 6208152"/>
              <a:gd name="connsiteX21085" fmla="*/ 6812127 w 13529165"/>
              <a:gd name="connsiteY21085" fmla="*/ 815807 h 6208152"/>
              <a:gd name="connsiteX21086" fmla="*/ 6836017 w 13529165"/>
              <a:gd name="connsiteY21086" fmla="*/ 803409 h 6208152"/>
              <a:gd name="connsiteX21087" fmla="*/ 6885202 w 13529165"/>
              <a:gd name="connsiteY21087" fmla="*/ 794819 h 6208152"/>
              <a:gd name="connsiteX21088" fmla="*/ 6883328 w 13529165"/>
              <a:gd name="connsiteY21088" fmla="*/ 789876 h 6208152"/>
              <a:gd name="connsiteX21089" fmla="*/ 3432373 w 13529165"/>
              <a:gd name="connsiteY21089" fmla="*/ 784632 h 6208152"/>
              <a:gd name="connsiteX21090" fmla="*/ 3447375 w 13529165"/>
              <a:gd name="connsiteY21090" fmla="*/ 785286 h 6208152"/>
              <a:gd name="connsiteX21091" fmla="*/ 3505105 w 13529165"/>
              <a:gd name="connsiteY21091" fmla="*/ 807110 h 6208152"/>
              <a:gd name="connsiteX21092" fmla="*/ 3497898 w 13529165"/>
              <a:gd name="connsiteY21092" fmla="*/ 817181 h 6208152"/>
              <a:gd name="connsiteX21093" fmla="*/ 3497525 w 13529165"/>
              <a:gd name="connsiteY21093" fmla="*/ 822222 h 6208152"/>
              <a:gd name="connsiteX21094" fmla="*/ 3485588 w 13529165"/>
              <a:gd name="connsiteY21094" fmla="*/ 830162 h 6208152"/>
              <a:gd name="connsiteX21095" fmla="*/ 3467222 w 13529165"/>
              <a:gd name="connsiteY21095" fmla="*/ 826651 h 6208152"/>
              <a:gd name="connsiteX21096" fmla="*/ 3450856 w 13529165"/>
              <a:gd name="connsiteY21096" fmla="*/ 815086 h 6208152"/>
              <a:gd name="connsiteX21097" fmla="*/ 3438861 w 13529165"/>
              <a:gd name="connsiteY21097" fmla="*/ 812502 h 6208152"/>
              <a:gd name="connsiteX21098" fmla="*/ 3438274 w 13529165"/>
              <a:gd name="connsiteY21098" fmla="*/ 817145 h 6208152"/>
              <a:gd name="connsiteX21099" fmla="*/ 3426556 w 13529165"/>
              <a:gd name="connsiteY21099" fmla="*/ 824995 h 6208152"/>
              <a:gd name="connsiteX21100" fmla="*/ 3408344 w 13529165"/>
              <a:gd name="connsiteY21100" fmla="*/ 818038 h 6208152"/>
              <a:gd name="connsiteX21101" fmla="*/ 3398024 w 13529165"/>
              <a:gd name="connsiteY21101" fmla="*/ 798190 h 6208152"/>
              <a:gd name="connsiteX21102" fmla="*/ 3432373 w 13529165"/>
              <a:gd name="connsiteY21102" fmla="*/ 784632 h 6208152"/>
              <a:gd name="connsiteX21103" fmla="*/ 13456422 w 13529165"/>
              <a:gd name="connsiteY21103" fmla="*/ 784561 h 6208152"/>
              <a:gd name="connsiteX21104" fmla="*/ 13471425 w 13529165"/>
              <a:gd name="connsiteY21104" fmla="*/ 785216 h 6208152"/>
              <a:gd name="connsiteX21105" fmla="*/ 13529160 w 13529165"/>
              <a:gd name="connsiteY21105" fmla="*/ 807040 h 6208152"/>
              <a:gd name="connsiteX21106" fmla="*/ 13521952 w 13529165"/>
              <a:gd name="connsiteY21106" fmla="*/ 817112 h 6208152"/>
              <a:gd name="connsiteX21107" fmla="*/ 13521578 w 13529165"/>
              <a:gd name="connsiteY21107" fmla="*/ 822152 h 6208152"/>
              <a:gd name="connsiteX21108" fmla="*/ 13509637 w 13529165"/>
              <a:gd name="connsiteY21108" fmla="*/ 830093 h 6208152"/>
              <a:gd name="connsiteX21109" fmla="*/ 13491271 w 13529165"/>
              <a:gd name="connsiteY21109" fmla="*/ 826580 h 6208152"/>
              <a:gd name="connsiteX21110" fmla="*/ 13474905 w 13529165"/>
              <a:gd name="connsiteY21110" fmla="*/ 815016 h 6208152"/>
              <a:gd name="connsiteX21111" fmla="*/ 13462908 w 13529165"/>
              <a:gd name="connsiteY21111" fmla="*/ 812432 h 6208152"/>
              <a:gd name="connsiteX21112" fmla="*/ 13462322 w 13529165"/>
              <a:gd name="connsiteY21112" fmla="*/ 817075 h 6208152"/>
              <a:gd name="connsiteX21113" fmla="*/ 13450609 w 13529165"/>
              <a:gd name="connsiteY21113" fmla="*/ 824924 h 6208152"/>
              <a:gd name="connsiteX21114" fmla="*/ 13432399 w 13529165"/>
              <a:gd name="connsiteY21114" fmla="*/ 817967 h 6208152"/>
              <a:gd name="connsiteX21115" fmla="*/ 13422079 w 13529165"/>
              <a:gd name="connsiteY21115" fmla="*/ 798119 h 6208152"/>
              <a:gd name="connsiteX21116" fmla="*/ 13456422 w 13529165"/>
              <a:gd name="connsiteY21116" fmla="*/ 784561 h 6208152"/>
              <a:gd name="connsiteX21117" fmla="*/ 970559 w 13529165"/>
              <a:gd name="connsiteY21117" fmla="*/ 784005 h 6208152"/>
              <a:gd name="connsiteX21118" fmla="*/ 919520 w 13529165"/>
              <a:gd name="connsiteY21118" fmla="*/ 790082 h 6208152"/>
              <a:gd name="connsiteX21119" fmla="*/ 867682 w 13529165"/>
              <a:gd name="connsiteY21119" fmla="*/ 797620 h 6208152"/>
              <a:gd name="connsiteX21120" fmla="*/ 897504 w 13529165"/>
              <a:gd name="connsiteY21120" fmla="*/ 808721 h 6208152"/>
              <a:gd name="connsiteX21121" fmla="*/ 903125 w 13529165"/>
              <a:gd name="connsiteY21121" fmla="*/ 813096 h 6208152"/>
              <a:gd name="connsiteX21122" fmla="*/ 909839 w 13529165"/>
              <a:gd name="connsiteY21122" fmla="*/ 810099 h 6208152"/>
              <a:gd name="connsiteX21123" fmla="*/ 1112198 w 13529165"/>
              <a:gd name="connsiteY21123" fmla="*/ 798755 h 6208152"/>
              <a:gd name="connsiteX21124" fmla="*/ 1110636 w 13529165"/>
              <a:gd name="connsiteY21124" fmla="*/ 794783 h 6208152"/>
              <a:gd name="connsiteX21125" fmla="*/ 1110480 w 13529165"/>
              <a:gd name="connsiteY21125" fmla="*/ 791299 h 6208152"/>
              <a:gd name="connsiteX21126" fmla="*/ 1080657 w 13529165"/>
              <a:gd name="connsiteY21126" fmla="*/ 790892 h 6208152"/>
              <a:gd name="connsiteX21127" fmla="*/ 1063638 w 13529165"/>
              <a:gd name="connsiteY21127" fmla="*/ 796648 h 6208152"/>
              <a:gd name="connsiteX21128" fmla="*/ 998059 w 13529165"/>
              <a:gd name="connsiteY21128" fmla="*/ 786436 h 6208152"/>
              <a:gd name="connsiteX21129" fmla="*/ 970559 w 13529165"/>
              <a:gd name="connsiteY21129" fmla="*/ 784005 h 6208152"/>
              <a:gd name="connsiteX21130" fmla="*/ 6525431 w 13529165"/>
              <a:gd name="connsiteY21130" fmla="*/ 783960 h 6208152"/>
              <a:gd name="connsiteX21131" fmla="*/ 6474392 w 13529165"/>
              <a:gd name="connsiteY21131" fmla="*/ 790037 h 6208152"/>
              <a:gd name="connsiteX21132" fmla="*/ 6422552 w 13529165"/>
              <a:gd name="connsiteY21132" fmla="*/ 797575 h 6208152"/>
              <a:gd name="connsiteX21133" fmla="*/ 6452376 w 13529165"/>
              <a:gd name="connsiteY21133" fmla="*/ 808676 h 6208152"/>
              <a:gd name="connsiteX21134" fmla="*/ 6457997 w 13529165"/>
              <a:gd name="connsiteY21134" fmla="*/ 813051 h 6208152"/>
              <a:gd name="connsiteX21135" fmla="*/ 6464711 w 13529165"/>
              <a:gd name="connsiteY21135" fmla="*/ 810054 h 6208152"/>
              <a:gd name="connsiteX21136" fmla="*/ 6667071 w 13529165"/>
              <a:gd name="connsiteY21136" fmla="*/ 798709 h 6208152"/>
              <a:gd name="connsiteX21137" fmla="*/ 6665510 w 13529165"/>
              <a:gd name="connsiteY21137" fmla="*/ 794738 h 6208152"/>
              <a:gd name="connsiteX21138" fmla="*/ 6665354 w 13529165"/>
              <a:gd name="connsiteY21138" fmla="*/ 791253 h 6208152"/>
              <a:gd name="connsiteX21139" fmla="*/ 6635530 w 13529165"/>
              <a:gd name="connsiteY21139" fmla="*/ 790848 h 6208152"/>
              <a:gd name="connsiteX21140" fmla="*/ 6618511 w 13529165"/>
              <a:gd name="connsiteY21140" fmla="*/ 796602 h 6208152"/>
              <a:gd name="connsiteX21141" fmla="*/ 6552931 w 13529165"/>
              <a:gd name="connsiteY21141" fmla="*/ 786392 h 6208152"/>
              <a:gd name="connsiteX21142" fmla="*/ 6525431 w 13529165"/>
              <a:gd name="connsiteY21142" fmla="*/ 783960 h 6208152"/>
              <a:gd name="connsiteX21143" fmla="*/ 4278057 w 13529165"/>
              <a:gd name="connsiteY21143" fmla="*/ 783721 h 6208152"/>
              <a:gd name="connsiteX21144" fmla="*/ 4288818 w 13529165"/>
              <a:gd name="connsiteY21144" fmla="*/ 789405 h 6208152"/>
              <a:gd name="connsiteX21145" fmla="*/ 4290095 w 13529165"/>
              <a:gd name="connsiteY21145" fmla="*/ 791006 h 6208152"/>
              <a:gd name="connsiteX21146" fmla="*/ 4300512 w 13529165"/>
              <a:gd name="connsiteY21146" fmla="*/ 784235 h 6208152"/>
              <a:gd name="connsiteX21147" fmla="*/ 4312542 w 13529165"/>
              <a:gd name="connsiteY21147" fmla="*/ 800796 h 6208152"/>
              <a:gd name="connsiteX21148" fmla="*/ 4308320 w 13529165"/>
              <a:gd name="connsiteY21148" fmla="*/ 816627 h 6208152"/>
              <a:gd name="connsiteX21149" fmla="*/ 4294461 w 13529165"/>
              <a:gd name="connsiteY21149" fmla="*/ 818714 h 6208152"/>
              <a:gd name="connsiteX21150" fmla="*/ 4294675 w 13529165"/>
              <a:gd name="connsiteY21150" fmla="*/ 852909 h 6208152"/>
              <a:gd name="connsiteX21151" fmla="*/ 4293801 w 13529165"/>
              <a:gd name="connsiteY21151" fmla="*/ 902485 h 6208152"/>
              <a:gd name="connsiteX21152" fmla="*/ 4294177 w 13529165"/>
              <a:gd name="connsiteY21152" fmla="*/ 900794 h 6208152"/>
              <a:gd name="connsiteX21153" fmla="*/ 4305707 w 13529165"/>
              <a:gd name="connsiteY21153" fmla="*/ 889953 h 6208152"/>
              <a:gd name="connsiteX21154" fmla="*/ 4317678 w 13529165"/>
              <a:gd name="connsiteY21154" fmla="*/ 910672 h 6208152"/>
              <a:gd name="connsiteX21155" fmla="*/ 4313370 w 13529165"/>
              <a:gd name="connsiteY21155" fmla="*/ 930192 h 6208152"/>
              <a:gd name="connsiteX21156" fmla="*/ 4310299 w 13529165"/>
              <a:gd name="connsiteY21156" fmla="*/ 933297 h 6208152"/>
              <a:gd name="connsiteX21157" fmla="*/ 4305619 w 13529165"/>
              <a:gd name="connsiteY21157" fmla="*/ 933450 h 6208152"/>
              <a:gd name="connsiteX21158" fmla="*/ 4294789 w 13529165"/>
              <a:gd name="connsiteY21158" fmla="*/ 925298 h 6208152"/>
              <a:gd name="connsiteX21159" fmla="*/ 4293381 w 13529165"/>
              <a:gd name="connsiteY21159" fmla="*/ 904932 h 6208152"/>
              <a:gd name="connsiteX21160" fmla="*/ 4272867 w 13529165"/>
              <a:gd name="connsiteY21160" fmla="*/ 905487 h 6208152"/>
              <a:gd name="connsiteX21161" fmla="*/ 4268966 w 13529165"/>
              <a:gd name="connsiteY21161" fmla="*/ 850933 h 6208152"/>
              <a:gd name="connsiteX21162" fmla="*/ 4269802 w 13529165"/>
              <a:gd name="connsiteY21162" fmla="*/ 787333 h 6208152"/>
              <a:gd name="connsiteX21163" fmla="*/ 4272903 w 13529165"/>
              <a:gd name="connsiteY21163" fmla="*/ 783991 h 6208152"/>
              <a:gd name="connsiteX21164" fmla="*/ 1667281 w 13529165"/>
              <a:gd name="connsiteY21164" fmla="*/ 783357 h 6208152"/>
              <a:gd name="connsiteX21165" fmla="*/ 1657756 w 13529165"/>
              <a:gd name="connsiteY21165" fmla="*/ 784248 h 6208152"/>
              <a:gd name="connsiteX21166" fmla="*/ 1614036 w 13529165"/>
              <a:gd name="connsiteY21166" fmla="*/ 790405 h 6208152"/>
              <a:gd name="connsiteX21167" fmla="*/ 1609508 w 13529165"/>
              <a:gd name="connsiteY21167" fmla="*/ 791866 h 6208152"/>
              <a:gd name="connsiteX21168" fmla="*/ 1629962 w 13529165"/>
              <a:gd name="connsiteY21168" fmla="*/ 791866 h 6208152"/>
              <a:gd name="connsiteX21169" fmla="*/ 1658849 w 13529165"/>
              <a:gd name="connsiteY21169" fmla="*/ 791866 h 6208152"/>
              <a:gd name="connsiteX21170" fmla="*/ 1675088 w 13529165"/>
              <a:gd name="connsiteY21170" fmla="*/ 791866 h 6208152"/>
              <a:gd name="connsiteX21171" fmla="*/ 1667281 w 13529165"/>
              <a:gd name="connsiteY21171" fmla="*/ 783357 h 6208152"/>
              <a:gd name="connsiteX21172" fmla="*/ 7222157 w 13529165"/>
              <a:gd name="connsiteY21172" fmla="*/ 783312 h 6208152"/>
              <a:gd name="connsiteX21173" fmla="*/ 7212633 w 13529165"/>
              <a:gd name="connsiteY21173" fmla="*/ 784205 h 6208152"/>
              <a:gd name="connsiteX21174" fmla="*/ 7168913 w 13529165"/>
              <a:gd name="connsiteY21174" fmla="*/ 790361 h 6208152"/>
              <a:gd name="connsiteX21175" fmla="*/ 7164385 w 13529165"/>
              <a:gd name="connsiteY21175" fmla="*/ 791820 h 6208152"/>
              <a:gd name="connsiteX21176" fmla="*/ 7184839 w 13529165"/>
              <a:gd name="connsiteY21176" fmla="*/ 791820 h 6208152"/>
              <a:gd name="connsiteX21177" fmla="*/ 7213726 w 13529165"/>
              <a:gd name="connsiteY21177" fmla="*/ 791820 h 6208152"/>
              <a:gd name="connsiteX21178" fmla="*/ 7229964 w 13529165"/>
              <a:gd name="connsiteY21178" fmla="*/ 791820 h 6208152"/>
              <a:gd name="connsiteX21179" fmla="*/ 7222157 w 13529165"/>
              <a:gd name="connsiteY21179" fmla="*/ 783312 h 6208152"/>
              <a:gd name="connsiteX21180" fmla="*/ 1589677 w 13529165"/>
              <a:gd name="connsiteY21180" fmla="*/ 783033 h 6208152"/>
              <a:gd name="connsiteX21181" fmla="*/ 1577499 w 13529165"/>
              <a:gd name="connsiteY21181" fmla="*/ 791948 h 6208152"/>
              <a:gd name="connsiteX21182" fmla="*/ 1595299 w 13529165"/>
              <a:gd name="connsiteY21182" fmla="*/ 791948 h 6208152"/>
              <a:gd name="connsiteX21183" fmla="*/ 1592957 w 13529165"/>
              <a:gd name="connsiteY21183" fmla="*/ 785627 h 6208152"/>
              <a:gd name="connsiteX21184" fmla="*/ 1592332 w 13529165"/>
              <a:gd name="connsiteY21184" fmla="*/ 783113 h 6208152"/>
              <a:gd name="connsiteX21185" fmla="*/ 1589677 w 13529165"/>
              <a:gd name="connsiteY21185" fmla="*/ 783033 h 6208152"/>
              <a:gd name="connsiteX21186" fmla="*/ 7144555 w 13529165"/>
              <a:gd name="connsiteY21186" fmla="*/ 782988 h 6208152"/>
              <a:gd name="connsiteX21187" fmla="*/ 7132375 w 13529165"/>
              <a:gd name="connsiteY21187" fmla="*/ 791902 h 6208152"/>
              <a:gd name="connsiteX21188" fmla="*/ 7150176 w 13529165"/>
              <a:gd name="connsiteY21188" fmla="*/ 791902 h 6208152"/>
              <a:gd name="connsiteX21189" fmla="*/ 7147834 w 13529165"/>
              <a:gd name="connsiteY21189" fmla="*/ 785582 h 6208152"/>
              <a:gd name="connsiteX21190" fmla="*/ 7147209 w 13529165"/>
              <a:gd name="connsiteY21190" fmla="*/ 783069 h 6208152"/>
              <a:gd name="connsiteX21191" fmla="*/ 7144555 w 13529165"/>
              <a:gd name="connsiteY21191" fmla="*/ 782988 h 6208152"/>
              <a:gd name="connsiteX21192" fmla="*/ 1544084 w 13529165"/>
              <a:gd name="connsiteY21192" fmla="*/ 782870 h 6208152"/>
              <a:gd name="connsiteX21193" fmla="*/ 1524879 w 13529165"/>
              <a:gd name="connsiteY21193" fmla="*/ 783195 h 6208152"/>
              <a:gd name="connsiteX21194" fmla="*/ 1503019 w 13529165"/>
              <a:gd name="connsiteY21194" fmla="*/ 790082 h 6208152"/>
              <a:gd name="connsiteX21195" fmla="*/ 1465858 w 13529165"/>
              <a:gd name="connsiteY21195" fmla="*/ 789111 h 6208152"/>
              <a:gd name="connsiteX21196" fmla="*/ 1426822 w 13529165"/>
              <a:gd name="connsiteY21196" fmla="*/ 788219 h 6208152"/>
              <a:gd name="connsiteX21197" fmla="*/ 1400121 w 13529165"/>
              <a:gd name="connsiteY21197" fmla="*/ 789515 h 6208152"/>
              <a:gd name="connsiteX21198" fmla="*/ 1396062 w 13529165"/>
              <a:gd name="connsiteY21198" fmla="*/ 792999 h 6208152"/>
              <a:gd name="connsiteX21199" fmla="*/ 1556420 w 13529165"/>
              <a:gd name="connsiteY21199" fmla="*/ 791948 h 6208152"/>
              <a:gd name="connsiteX21200" fmla="*/ 1544084 w 13529165"/>
              <a:gd name="connsiteY21200" fmla="*/ 782870 h 6208152"/>
              <a:gd name="connsiteX21201" fmla="*/ 7098961 w 13529165"/>
              <a:gd name="connsiteY21201" fmla="*/ 782826 h 6208152"/>
              <a:gd name="connsiteX21202" fmla="*/ 7079755 w 13529165"/>
              <a:gd name="connsiteY21202" fmla="*/ 783149 h 6208152"/>
              <a:gd name="connsiteX21203" fmla="*/ 7057896 w 13529165"/>
              <a:gd name="connsiteY21203" fmla="*/ 790037 h 6208152"/>
              <a:gd name="connsiteX21204" fmla="*/ 7020734 w 13529165"/>
              <a:gd name="connsiteY21204" fmla="*/ 789065 h 6208152"/>
              <a:gd name="connsiteX21205" fmla="*/ 6981698 w 13529165"/>
              <a:gd name="connsiteY21205" fmla="*/ 788174 h 6208152"/>
              <a:gd name="connsiteX21206" fmla="*/ 6954998 w 13529165"/>
              <a:gd name="connsiteY21206" fmla="*/ 789471 h 6208152"/>
              <a:gd name="connsiteX21207" fmla="*/ 6950938 w 13529165"/>
              <a:gd name="connsiteY21207" fmla="*/ 792955 h 6208152"/>
              <a:gd name="connsiteX21208" fmla="*/ 7111296 w 13529165"/>
              <a:gd name="connsiteY21208" fmla="*/ 791902 h 6208152"/>
              <a:gd name="connsiteX21209" fmla="*/ 7098961 w 13529165"/>
              <a:gd name="connsiteY21209" fmla="*/ 782826 h 6208152"/>
              <a:gd name="connsiteX21210" fmla="*/ 1710688 w 13529165"/>
              <a:gd name="connsiteY21210" fmla="*/ 782465 h 6208152"/>
              <a:gd name="connsiteX21211" fmla="*/ 1700382 w 13529165"/>
              <a:gd name="connsiteY21211" fmla="*/ 791866 h 6208152"/>
              <a:gd name="connsiteX21212" fmla="*/ 1935235 w 13529165"/>
              <a:gd name="connsiteY21212" fmla="*/ 795026 h 6208152"/>
              <a:gd name="connsiteX21213" fmla="*/ 1931799 w 13529165"/>
              <a:gd name="connsiteY21213" fmla="*/ 791299 h 6208152"/>
              <a:gd name="connsiteX21214" fmla="*/ 1827008 w 13529165"/>
              <a:gd name="connsiteY21214" fmla="*/ 787733 h 6208152"/>
              <a:gd name="connsiteX21215" fmla="*/ 1710688 w 13529165"/>
              <a:gd name="connsiteY21215" fmla="*/ 782465 h 6208152"/>
              <a:gd name="connsiteX21216" fmla="*/ 7265565 w 13529165"/>
              <a:gd name="connsiteY21216" fmla="*/ 782420 h 6208152"/>
              <a:gd name="connsiteX21217" fmla="*/ 7255259 w 13529165"/>
              <a:gd name="connsiteY21217" fmla="*/ 791820 h 6208152"/>
              <a:gd name="connsiteX21218" fmla="*/ 7490098 w 13529165"/>
              <a:gd name="connsiteY21218" fmla="*/ 794981 h 6208152"/>
              <a:gd name="connsiteX21219" fmla="*/ 7486662 w 13529165"/>
              <a:gd name="connsiteY21219" fmla="*/ 791253 h 6208152"/>
              <a:gd name="connsiteX21220" fmla="*/ 7381891 w 13529165"/>
              <a:gd name="connsiteY21220" fmla="*/ 787688 h 6208152"/>
              <a:gd name="connsiteX21221" fmla="*/ 7265565 w 13529165"/>
              <a:gd name="connsiteY21221" fmla="*/ 782420 h 6208152"/>
              <a:gd name="connsiteX21222" fmla="*/ 489660 w 13529165"/>
              <a:gd name="connsiteY21222" fmla="*/ 781409 h 6208152"/>
              <a:gd name="connsiteX21223" fmla="*/ 488342 w 13529165"/>
              <a:gd name="connsiteY21223" fmla="*/ 782013 h 6208152"/>
              <a:gd name="connsiteX21224" fmla="*/ 489085 w 13529165"/>
              <a:gd name="connsiteY21224" fmla="*/ 782935 h 6208152"/>
              <a:gd name="connsiteX21225" fmla="*/ 489660 w 13529165"/>
              <a:gd name="connsiteY21225" fmla="*/ 781409 h 6208152"/>
              <a:gd name="connsiteX21226" fmla="*/ 6044527 w 13529165"/>
              <a:gd name="connsiteY21226" fmla="*/ 781366 h 6208152"/>
              <a:gd name="connsiteX21227" fmla="*/ 6043209 w 13529165"/>
              <a:gd name="connsiteY21227" fmla="*/ 781969 h 6208152"/>
              <a:gd name="connsiteX21228" fmla="*/ 6043951 w 13529165"/>
              <a:gd name="connsiteY21228" fmla="*/ 782891 h 6208152"/>
              <a:gd name="connsiteX21229" fmla="*/ 6044527 w 13529165"/>
              <a:gd name="connsiteY21229" fmla="*/ 781366 h 6208152"/>
              <a:gd name="connsiteX21230" fmla="*/ 10513704 w 13529165"/>
              <a:gd name="connsiteY21230" fmla="*/ 781342 h 6208152"/>
              <a:gd name="connsiteX21231" fmla="*/ 10512387 w 13529165"/>
              <a:gd name="connsiteY21231" fmla="*/ 781944 h 6208152"/>
              <a:gd name="connsiteX21232" fmla="*/ 10513129 w 13529165"/>
              <a:gd name="connsiteY21232" fmla="*/ 782866 h 6208152"/>
              <a:gd name="connsiteX21233" fmla="*/ 10513704 w 13529165"/>
              <a:gd name="connsiteY21233" fmla="*/ 781342 h 6208152"/>
              <a:gd name="connsiteX21234" fmla="*/ 2498895 w 13529165"/>
              <a:gd name="connsiteY21234" fmla="*/ 779872 h 6208152"/>
              <a:gd name="connsiteX21235" fmla="*/ 2498895 w 13529165"/>
              <a:gd name="connsiteY21235" fmla="*/ 781654 h 6208152"/>
              <a:gd name="connsiteX21236" fmla="*/ 2500612 w 13529165"/>
              <a:gd name="connsiteY21236" fmla="*/ 781410 h 6208152"/>
              <a:gd name="connsiteX21237" fmla="*/ 2498895 w 13529165"/>
              <a:gd name="connsiteY21237" fmla="*/ 779872 h 6208152"/>
              <a:gd name="connsiteX21238" fmla="*/ 8053771 w 13529165"/>
              <a:gd name="connsiteY21238" fmla="*/ 779827 h 6208152"/>
              <a:gd name="connsiteX21239" fmla="*/ 8053771 w 13529165"/>
              <a:gd name="connsiteY21239" fmla="*/ 781610 h 6208152"/>
              <a:gd name="connsiteX21240" fmla="*/ 8055489 w 13529165"/>
              <a:gd name="connsiteY21240" fmla="*/ 781366 h 6208152"/>
              <a:gd name="connsiteX21241" fmla="*/ 8053771 w 13529165"/>
              <a:gd name="connsiteY21241" fmla="*/ 779827 h 6208152"/>
              <a:gd name="connsiteX21242" fmla="*/ 4246598 w 13529165"/>
              <a:gd name="connsiteY21242" fmla="*/ 778619 h 6208152"/>
              <a:gd name="connsiteX21243" fmla="*/ 4244296 w 13529165"/>
              <a:gd name="connsiteY21243" fmla="*/ 780557 h 6208152"/>
              <a:gd name="connsiteX21244" fmla="*/ 4246892 w 13529165"/>
              <a:gd name="connsiteY21244" fmla="*/ 782194 h 6208152"/>
              <a:gd name="connsiteX21245" fmla="*/ 4247007 w 13529165"/>
              <a:gd name="connsiteY21245" fmla="*/ 781064 h 6208152"/>
              <a:gd name="connsiteX21246" fmla="*/ 4246598 w 13529165"/>
              <a:gd name="connsiteY21246" fmla="*/ 778619 h 6208152"/>
              <a:gd name="connsiteX21247" fmla="*/ 8715373 w 13529165"/>
              <a:gd name="connsiteY21247" fmla="*/ 778573 h 6208152"/>
              <a:gd name="connsiteX21248" fmla="*/ 8713073 w 13529165"/>
              <a:gd name="connsiteY21248" fmla="*/ 780510 h 6208152"/>
              <a:gd name="connsiteX21249" fmla="*/ 8715668 w 13529165"/>
              <a:gd name="connsiteY21249" fmla="*/ 782147 h 6208152"/>
              <a:gd name="connsiteX21250" fmla="*/ 8715785 w 13529165"/>
              <a:gd name="connsiteY21250" fmla="*/ 781018 h 6208152"/>
              <a:gd name="connsiteX21251" fmla="*/ 8715373 w 13529165"/>
              <a:gd name="connsiteY21251" fmla="*/ 778573 h 6208152"/>
              <a:gd name="connsiteX21252" fmla="*/ 486766 w 13529165"/>
              <a:gd name="connsiteY21252" fmla="*/ 773789 h 6208152"/>
              <a:gd name="connsiteX21253" fmla="*/ 486720 w 13529165"/>
              <a:gd name="connsiteY21253" fmla="*/ 774149 h 6208152"/>
              <a:gd name="connsiteX21254" fmla="*/ 487112 w 13529165"/>
              <a:gd name="connsiteY21254" fmla="*/ 774096 h 6208152"/>
              <a:gd name="connsiteX21255" fmla="*/ 486766 w 13529165"/>
              <a:gd name="connsiteY21255" fmla="*/ 773789 h 6208152"/>
              <a:gd name="connsiteX21256" fmla="*/ 6041633 w 13529165"/>
              <a:gd name="connsiteY21256" fmla="*/ 773743 h 6208152"/>
              <a:gd name="connsiteX21257" fmla="*/ 6041586 w 13529165"/>
              <a:gd name="connsiteY21257" fmla="*/ 774104 h 6208152"/>
              <a:gd name="connsiteX21258" fmla="*/ 6041978 w 13529165"/>
              <a:gd name="connsiteY21258" fmla="*/ 774050 h 6208152"/>
              <a:gd name="connsiteX21259" fmla="*/ 6041633 w 13529165"/>
              <a:gd name="connsiteY21259" fmla="*/ 773743 h 6208152"/>
              <a:gd name="connsiteX21260" fmla="*/ 10510811 w 13529165"/>
              <a:gd name="connsiteY21260" fmla="*/ 773718 h 6208152"/>
              <a:gd name="connsiteX21261" fmla="*/ 10510764 w 13529165"/>
              <a:gd name="connsiteY21261" fmla="*/ 774078 h 6208152"/>
              <a:gd name="connsiteX21262" fmla="*/ 10511156 w 13529165"/>
              <a:gd name="connsiteY21262" fmla="*/ 774025 h 6208152"/>
              <a:gd name="connsiteX21263" fmla="*/ 10510811 w 13529165"/>
              <a:gd name="connsiteY21263" fmla="*/ 773718 h 6208152"/>
              <a:gd name="connsiteX21264" fmla="*/ 2506079 w 13529165"/>
              <a:gd name="connsiteY21264" fmla="*/ 772824 h 6208152"/>
              <a:gd name="connsiteX21265" fmla="*/ 2504205 w 13529165"/>
              <a:gd name="connsiteY21265" fmla="*/ 773147 h 6208152"/>
              <a:gd name="connsiteX21266" fmla="*/ 2506079 w 13529165"/>
              <a:gd name="connsiteY21266" fmla="*/ 774606 h 6208152"/>
              <a:gd name="connsiteX21267" fmla="*/ 2506079 w 13529165"/>
              <a:gd name="connsiteY21267" fmla="*/ 772824 h 6208152"/>
              <a:gd name="connsiteX21268" fmla="*/ 8060954 w 13529165"/>
              <a:gd name="connsiteY21268" fmla="*/ 772778 h 6208152"/>
              <a:gd name="connsiteX21269" fmla="*/ 8059080 w 13529165"/>
              <a:gd name="connsiteY21269" fmla="*/ 773101 h 6208152"/>
              <a:gd name="connsiteX21270" fmla="*/ 8060954 w 13529165"/>
              <a:gd name="connsiteY21270" fmla="*/ 774561 h 6208152"/>
              <a:gd name="connsiteX21271" fmla="*/ 8060954 w 13529165"/>
              <a:gd name="connsiteY21271" fmla="*/ 772778 h 6208152"/>
              <a:gd name="connsiteX21272" fmla="*/ 4240730 w 13529165"/>
              <a:gd name="connsiteY21272" fmla="*/ 772608 h 6208152"/>
              <a:gd name="connsiteX21273" fmla="*/ 4241247 w 13529165"/>
              <a:gd name="connsiteY21273" fmla="*/ 775955 h 6208152"/>
              <a:gd name="connsiteX21274" fmla="*/ 4244207 w 13529165"/>
              <a:gd name="connsiteY21274" fmla="*/ 774558 h 6208152"/>
              <a:gd name="connsiteX21275" fmla="*/ 4244232 w 13529165"/>
              <a:gd name="connsiteY21275" fmla="*/ 774552 h 6208152"/>
              <a:gd name="connsiteX21276" fmla="*/ 4240730 w 13529165"/>
              <a:gd name="connsiteY21276" fmla="*/ 772608 h 6208152"/>
              <a:gd name="connsiteX21277" fmla="*/ 8709506 w 13529165"/>
              <a:gd name="connsiteY21277" fmla="*/ 772559 h 6208152"/>
              <a:gd name="connsiteX21278" fmla="*/ 8710023 w 13529165"/>
              <a:gd name="connsiteY21278" fmla="*/ 775907 h 6208152"/>
              <a:gd name="connsiteX21279" fmla="*/ 8712985 w 13529165"/>
              <a:gd name="connsiteY21279" fmla="*/ 774510 h 6208152"/>
              <a:gd name="connsiteX21280" fmla="*/ 8713006 w 13529165"/>
              <a:gd name="connsiteY21280" fmla="*/ 774504 h 6208152"/>
              <a:gd name="connsiteX21281" fmla="*/ 8709506 w 13529165"/>
              <a:gd name="connsiteY21281" fmla="*/ 772559 h 6208152"/>
              <a:gd name="connsiteX21282" fmla="*/ 4573118 w 13529165"/>
              <a:gd name="connsiteY21282" fmla="*/ 769704 h 6208152"/>
              <a:gd name="connsiteX21283" fmla="*/ 4572720 w 13529165"/>
              <a:gd name="connsiteY21283" fmla="*/ 769751 h 6208152"/>
              <a:gd name="connsiteX21284" fmla="*/ 4573070 w 13529165"/>
              <a:gd name="connsiteY21284" fmla="*/ 770056 h 6208152"/>
              <a:gd name="connsiteX21285" fmla="*/ 4573118 w 13529165"/>
              <a:gd name="connsiteY21285" fmla="*/ 769704 h 6208152"/>
              <a:gd name="connsiteX21286" fmla="*/ 9042007 w 13529165"/>
              <a:gd name="connsiteY21286" fmla="*/ 769656 h 6208152"/>
              <a:gd name="connsiteX21287" fmla="*/ 9041609 w 13529165"/>
              <a:gd name="connsiteY21287" fmla="*/ 769704 h 6208152"/>
              <a:gd name="connsiteX21288" fmla="*/ 9041958 w 13529165"/>
              <a:gd name="connsiteY21288" fmla="*/ 770008 h 6208152"/>
              <a:gd name="connsiteX21289" fmla="*/ 9042007 w 13529165"/>
              <a:gd name="connsiteY21289" fmla="*/ 769656 h 6208152"/>
              <a:gd name="connsiteX21290" fmla="*/ 4544057 w 13529165"/>
              <a:gd name="connsiteY21290" fmla="*/ 769120 h 6208152"/>
              <a:gd name="connsiteX21291" fmla="*/ 4539666 w 13529165"/>
              <a:gd name="connsiteY21291" fmla="*/ 772913 h 6208152"/>
              <a:gd name="connsiteX21292" fmla="*/ 4538318 w 13529165"/>
              <a:gd name="connsiteY21292" fmla="*/ 773476 h 6208152"/>
              <a:gd name="connsiteX21293" fmla="*/ 4539827 w 13529165"/>
              <a:gd name="connsiteY21293" fmla="*/ 774283 h 6208152"/>
              <a:gd name="connsiteX21294" fmla="*/ 4544334 w 13529165"/>
              <a:gd name="connsiteY21294" fmla="*/ 770253 h 6208152"/>
              <a:gd name="connsiteX21295" fmla="*/ 4544057 w 13529165"/>
              <a:gd name="connsiteY21295" fmla="*/ 769120 h 6208152"/>
              <a:gd name="connsiteX21296" fmla="*/ 9012938 w 13529165"/>
              <a:gd name="connsiteY21296" fmla="*/ 769072 h 6208152"/>
              <a:gd name="connsiteX21297" fmla="*/ 9008544 w 13529165"/>
              <a:gd name="connsiteY21297" fmla="*/ 772866 h 6208152"/>
              <a:gd name="connsiteX21298" fmla="*/ 9007195 w 13529165"/>
              <a:gd name="connsiteY21298" fmla="*/ 773429 h 6208152"/>
              <a:gd name="connsiteX21299" fmla="*/ 9008706 w 13529165"/>
              <a:gd name="connsiteY21299" fmla="*/ 774236 h 6208152"/>
              <a:gd name="connsiteX21300" fmla="*/ 9013214 w 13529165"/>
              <a:gd name="connsiteY21300" fmla="*/ 770206 h 6208152"/>
              <a:gd name="connsiteX21301" fmla="*/ 9012938 w 13529165"/>
              <a:gd name="connsiteY21301" fmla="*/ 769072 h 6208152"/>
              <a:gd name="connsiteX21302" fmla="*/ 488161 w 13529165"/>
              <a:gd name="connsiteY21302" fmla="*/ 763611 h 6208152"/>
              <a:gd name="connsiteX21303" fmla="*/ 506988 w 13529165"/>
              <a:gd name="connsiteY21303" fmla="*/ 776302 h 6208152"/>
              <a:gd name="connsiteX21304" fmla="*/ 491980 w 13529165"/>
              <a:gd name="connsiteY21304" fmla="*/ 791697 h 6208152"/>
              <a:gd name="connsiteX21305" fmla="*/ 483817 w 13529165"/>
              <a:gd name="connsiteY21305" fmla="*/ 793380 h 6208152"/>
              <a:gd name="connsiteX21306" fmla="*/ 469337 w 13529165"/>
              <a:gd name="connsiteY21306" fmla="*/ 779745 h 6208152"/>
              <a:gd name="connsiteX21307" fmla="*/ 488161 w 13529165"/>
              <a:gd name="connsiteY21307" fmla="*/ 763611 h 6208152"/>
              <a:gd name="connsiteX21308" fmla="*/ 6043028 w 13529165"/>
              <a:gd name="connsiteY21308" fmla="*/ 763565 h 6208152"/>
              <a:gd name="connsiteX21309" fmla="*/ 6061855 w 13529165"/>
              <a:gd name="connsiteY21309" fmla="*/ 776257 h 6208152"/>
              <a:gd name="connsiteX21310" fmla="*/ 6046847 w 13529165"/>
              <a:gd name="connsiteY21310" fmla="*/ 791652 h 6208152"/>
              <a:gd name="connsiteX21311" fmla="*/ 6038684 w 13529165"/>
              <a:gd name="connsiteY21311" fmla="*/ 793335 h 6208152"/>
              <a:gd name="connsiteX21312" fmla="*/ 6024203 w 13529165"/>
              <a:gd name="connsiteY21312" fmla="*/ 779700 h 6208152"/>
              <a:gd name="connsiteX21313" fmla="*/ 6043028 w 13529165"/>
              <a:gd name="connsiteY21313" fmla="*/ 763565 h 6208152"/>
              <a:gd name="connsiteX21314" fmla="*/ 10512205 w 13529165"/>
              <a:gd name="connsiteY21314" fmla="*/ 763540 h 6208152"/>
              <a:gd name="connsiteX21315" fmla="*/ 10531033 w 13529165"/>
              <a:gd name="connsiteY21315" fmla="*/ 776232 h 6208152"/>
              <a:gd name="connsiteX21316" fmla="*/ 10516024 w 13529165"/>
              <a:gd name="connsiteY21316" fmla="*/ 791627 h 6208152"/>
              <a:gd name="connsiteX21317" fmla="*/ 10507861 w 13529165"/>
              <a:gd name="connsiteY21317" fmla="*/ 793310 h 6208152"/>
              <a:gd name="connsiteX21318" fmla="*/ 10493381 w 13529165"/>
              <a:gd name="connsiteY21318" fmla="*/ 779675 h 6208152"/>
              <a:gd name="connsiteX21319" fmla="*/ 10512205 w 13529165"/>
              <a:gd name="connsiteY21319" fmla="*/ 763540 h 6208152"/>
              <a:gd name="connsiteX21320" fmla="*/ 4536758 w 13529165"/>
              <a:gd name="connsiteY21320" fmla="*/ 763496 h 6208152"/>
              <a:gd name="connsiteX21321" fmla="*/ 4535645 w 13529165"/>
              <a:gd name="connsiteY21321" fmla="*/ 763585 h 6208152"/>
              <a:gd name="connsiteX21322" fmla="*/ 4536514 w 13529165"/>
              <a:gd name="connsiteY21322" fmla="*/ 765035 h 6208152"/>
              <a:gd name="connsiteX21323" fmla="*/ 4539122 w 13529165"/>
              <a:gd name="connsiteY21323" fmla="*/ 763985 h 6208152"/>
              <a:gd name="connsiteX21324" fmla="*/ 4536758 w 13529165"/>
              <a:gd name="connsiteY21324" fmla="*/ 763496 h 6208152"/>
              <a:gd name="connsiteX21325" fmla="*/ 9005636 w 13529165"/>
              <a:gd name="connsiteY21325" fmla="*/ 763449 h 6208152"/>
              <a:gd name="connsiteX21326" fmla="*/ 9004523 w 13529165"/>
              <a:gd name="connsiteY21326" fmla="*/ 763537 h 6208152"/>
              <a:gd name="connsiteX21327" fmla="*/ 9005392 w 13529165"/>
              <a:gd name="connsiteY21327" fmla="*/ 764988 h 6208152"/>
              <a:gd name="connsiteX21328" fmla="*/ 9007999 w 13529165"/>
              <a:gd name="connsiteY21328" fmla="*/ 763937 h 6208152"/>
              <a:gd name="connsiteX21329" fmla="*/ 9005636 w 13529165"/>
              <a:gd name="connsiteY21329" fmla="*/ 763449 h 6208152"/>
              <a:gd name="connsiteX21330" fmla="*/ 4222728 w 13529165"/>
              <a:gd name="connsiteY21330" fmla="*/ 760956 h 6208152"/>
              <a:gd name="connsiteX21331" fmla="*/ 4235597 w 13529165"/>
              <a:gd name="connsiteY21331" fmla="*/ 767289 h 6208152"/>
              <a:gd name="connsiteX21332" fmla="*/ 4240341 w 13529165"/>
              <a:gd name="connsiteY21332" fmla="*/ 765024 h 6208152"/>
              <a:gd name="connsiteX21333" fmla="*/ 4250463 w 13529165"/>
              <a:gd name="connsiteY21333" fmla="*/ 762385 h 6208152"/>
              <a:gd name="connsiteX21334" fmla="*/ 4260727 w 13529165"/>
              <a:gd name="connsiteY21334" fmla="*/ 768873 h 6208152"/>
              <a:gd name="connsiteX21335" fmla="*/ 4255018 w 13529165"/>
              <a:gd name="connsiteY21335" fmla="*/ 784959 h 6208152"/>
              <a:gd name="connsiteX21336" fmla="*/ 4231566 w 13529165"/>
              <a:gd name="connsiteY21336" fmla="*/ 790731 h 6208152"/>
              <a:gd name="connsiteX21337" fmla="*/ 4222728 w 13529165"/>
              <a:gd name="connsiteY21337" fmla="*/ 793351 h 6208152"/>
              <a:gd name="connsiteX21338" fmla="*/ 4206488 w 13529165"/>
              <a:gd name="connsiteY21338" fmla="*/ 777150 h 6208152"/>
              <a:gd name="connsiteX21339" fmla="*/ 4222728 w 13529165"/>
              <a:gd name="connsiteY21339" fmla="*/ 760956 h 6208152"/>
              <a:gd name="connsiteX21340" fmla="*/ 4570717 w 13529165"/>
              <a:gd name="connsiteY21340" fmla="*/ 760837 h 6208152"/>
              <a:gd name="connsiteX21341" fmla="*/ 4570129 w 13529165"/>
              <a:gd name="connsiteY21341" fmla="*/ 762369 h 6208152"/>
              <a:gd name="connsiteX21342" fmla="*/ 4571470 w 13529165"/>
              <a:gd name="connsiteY21342" fmla="*/ 761758 h 6208152"/>
              <a:gd name="connsiteX21343" fmla="*/ 4570717 w 13529165"/>
              <a:gd name="connsiteY21343" fmla="*/ 760837 h 6208152"/>
              <a:gd name="connsiteX21344" fmla="*/ 9039602 w 13529165"/>
              <a:gd name="connsiteY21344" fmla="*/ 760789 h 6208152"/>
              <a:gd name="connsiteX21345" fmla="*/ 9039018 w 13529165"/>
              <a:gd name="connsiteY21345" fmla="*/ 762321 h 6208152"/>
              <a:gd name="connsiteX21346" fmla="*/ 9040358 w 13529165"/>
              <a:gd name="connsiteY21346" fmla="*/ 761710 h 6208152"/>
              <a:gd name="connsiteX21347" fmla="*/ 9039602 w 13529165"/>
              <a:gd name="connsiteY21347" fmla="*/ 760789 h 6208152"/>
              <a:gd name="connsiteX21348" fmla="*/ 5349108 w 13529165"/>
              <a:gd name="connsiteY21348" fmla="*/ 760231 h 6208152"/>
              <a:gd name="connsiteX21349" fmla="*/ 5350476 w 13529165"/>
              <a:gd name="connsiteY21349" fmla="*/ 762291 h 6208152"/>
              <a:gd name="connsiteX21350" fmla="*/ 5351488 w 13529165"/>
              <a:gd name="connsiteY21350" fmla="*/ 764286 h 6208152"/>
              <a:gd name="connsiteX21351" fmla="*/ 5368922 w 13529165"/>
              <a:gd name="connsiteY21351" fmla="*/ 760525 h 6208152"/>
              <a:gd name="connsiteX21352" fmla="*/ 5349108 w 13529165"/>
              <a:gd name="connsiteY21352" fmla="*/ 760231 h 6208152"/>
              <a:gd name="connsiteX21353" fmla="*/ 9818232 w 13529165"/>
              <a:gd name="connsiteY21353" fmla="*/ 760183 h 6208152"/>
              <a:gd name="connsiteX21354" fmla="*/ 9819601 w 13529165"/>
              <a:gd name="connsiteY21354" fmla="*/ 762243 h 6208152"/>
              <a:gd name="connsiteX21355" fmla="*/ 9820613 w 13529165"/>
              <a:gd name="connsiteY21355" fmla="*/ 764238 h 6208152"/>
              <a:gd name="connsiteX21356" fmla="*/ 9838051 w 13529165"/>
              <a:gd name="connsiteY21356" fmla="*/ 760477 h 6208152"/>
              <a:gd name="connsiteX21357" fmla="*/ 9818232 w 13529165"/>
              <a:gd name="connsiteY21357" fmla="*/ 760183 h 6208152"/>
              <a:gd name="connsiteX21358" fmla="*/ 5194611 w 13529165"/>
              <a:gd name="connsiteY21358" fmla="*/ 751155 h 6208152"/>
              <a:gd name="connsiteX21359" fmla="*/ 5189107 w 13529165"/>
              <a:gd name="connsiteY21359" fmla="*/ 751351 h 6208152"/>
              <a:gd name="connsiteX21360" fmla="*/ 5146235 w 13529165"/>
              <a:gd name="connsiteY21360" fmla="*/ 751809 h 6208152"/>
              <a:gd name="connsiteX21361" fmla="*/ 5137786 w 13529165"/>
              <a:gd name="connsiteY21361" fmla="*/ 751809 h 6208152"/>
              <a:gd name="connsiteX21362" fmla="*/ 5109790 w 13529165"/>
              <a:gd name="connsiteY21362" fmla="*/ 751712 h 6208152"/>
              <a:gd name="connsiteX21363" fmla="*/ 5122851 w 13529165"/>
              <a:gd name="connsiteY21363" fmla="*/ 753102 h 6208152"/>
              <a:gd name="connsiteX21364" fmla="*/ 5164443 w 13529165"/>
              <a:gd name="connsiteY21364" fmla="*/ 763419 h 6208152"/>
              <a:gd name="connsiteX21365" fmla="*/ 5168043 w 13529165"/>
              <a:gd name="connsiteY21365" fmla="*/ 775291 h 6208152"/>
              <a:gd name="connsiteX21366" fmla="*/ 5183781 w 13529165"/>
              <a:gd name="connsiteY21366" fmla="*/ 756616 h 6208152"/>
              <a:gd name="connsiteX21367" fmla="*/ 5194611 w 13529165"/>
              <a:gd name="connsiteY21367" fmla="*/ 751155 h 6208152"/>
              <a:gd name="connsiteX21368" fmla="*/ 9663696 w 13529165"/>
              <a:gd name="connsiteY21368" fmla="*/ 751108 h 6208152"/>
              <a:gd name="connsiteX21369" fmla="*/ 9658191 w 13529165"/>
              <a:gd name="connsiteY21369" fmla="*/ 751304 h 6208152"/>
              <a:gd name="connsiteX21370" fmla="*/ 9615309 w 13529165"/>
              <a:gd name="connsiteY21370" fmla="*/ 751762 h 6208152"/>
              <a:gd name="connsiteX21371" fmla="*/ 9606858 w 13529165"/>
              <a:gd name="connsiteY21371" fmla="*/ 751762 h 6208152"/>
              <a:gd name="connsiteX21372" fmla="*/ 9578855 w 13529165"/>
              <a:gd name="connsiteY21372" fmla="*/ 751663 h 6208152"/>
              <a:gd name="connsiteX21373" fmla="*/ 9591919 w 13529165"/>
              <a:gd name="connsiteY21373" fmla="*/ 753054 h 6208152"/>
              <a:gd name="connsiteX21374" fmla="*/ 9633521 w 13529165"/>
              <a:gd name="connsiteY21374" fmla="*/ 763372 h 6208152"/>
              <a:gd name="connsiteX21375" fmla="*/ 9637122 w 13529165"/>
              <a:gd name="connsiteY21375" fmla="*/ 775243 h 6208152"/>
              <a:gd name="connsiteX21376" fmla="*/ 9652864 w 13529165"/>
              <a:gd name="connsiteY21376" fmla="*/ 756569 h 6208152"/>
              <a:gd name="connsiteX21377" fmla="*/ 9663696 w 13529165"/>
              <a:gd name="connsiteY21377" fmla="*/ 751108 h 6208152"/>
              <a:gd name="connsiteX21378" fmla="*/ 4450032 w 13529165"/>
              <a:gd name="connsiteY21378" fmla="*/ 749573 h 6208152"/>
              <a:gd name="connsiteX21379" fmla="*/ 4455724 w 13529165"/>
              <a:gd name="connsiteY21379" fmla="*/ 749641 h 6208152"/>
              <a:gd name="connsiteX21380" fmla="*/ 4495252 w 13529165"/>
              <a:gd name="connsiteY21380" fmla="*/ 757298 h 6208152"/>
              <a:gd name="connsiteX21381" fmla="*/ 4511003 w 13529165"/>
              <a:gd name="connsiteY21381" fmla="*/ 755828 h 6208152"/>
              <a:gd name="connsiteX21382" fmla="*/ 4527925 w 13529165"/>
              <a:gd name="connsiteY21382" fmla="*/ 758637 h 6208152"/>
              <a:gd name="connsiteX21383" fmla="*/ 4539666 w 13529165"/>
              <a:gd name="connsiteY21383" fmla="*/ 753441 h 6208152"/>
              <a:gd name="connsiteX21384" fmla="*/ 4554548 w 13529165"/>
              <a:gd name="connsiteY21384" fmla="*/ 760910 h 6208152"/>
              <a:gd name="connsiteX21385" fmla="*/ 4567736 w 13529165"/>
              <a:gd name="connsiteY21385" fmla="*/ 752008 h 6208152"/>
              <a:gd name="connsiteX21386" fmla="*/ 4576067 w 13529165"/>
              <a:gd name="connsiteY21386" fmla="*/ 750312 h 6208152"/>
              <a:gd name="connsiteX21387" fmla="*/ 4590854 w 13529165"/>
              <a:gd name="connsiteY21387" fmla="*/ 764058 h 6208152"/>
              <a:gd name="connsiteX21388" fmla="*/ 4571647 w 13529165"/>
              <a:gd name="connsiteY21388" fmla="*/ 780322 h 6208152"/>
              <a:gd name="connsiteX21389" fmla="*/ 4553997 w 13529165"/>
              <a:gd name="connsiteY21389" fmla="*/ 773199 h 6208152"/>
              <a:gd name="connsiteX21390" fmla="*/ 4545358 w 13529165"/>
              <a:gd name="connsiteY21390" fmla="*/ 781664 h 6208152"/>
              <a:gd name="connsiteX21391" fmla="*/ 4530595 w 13529165"/>
              <a:gd name="connsiteY21391" fmla="*/ 782868 h 6208152"/>
              <a:gd name="connsiteX21392" fmla="*/ 4510623 w 13529165"/>
              <a:gd name="connsiteY21392" fmla="*/ 786348 h 6208152"/>
              <a:gd name="connsiteX21393" fmla="*/ 4486818 w 13529165"/>
              <a:gd name="connsiteY21393" fmla="*/ 780009 h 6208152"/>
              <a:gd name="connsiteX21394" fmla="*/ 4463803 w 13529165"/>
              <a:gd name="connsiteY21394" fmla="*/ 784238 h 6208152"/>
              <a:gd name="connsiteX21395" fmla="*/ 4446712 w 13529165"/>
              <a:gd name="connsiteY21395" fmla="*/ 782574 h 6208152"/>
              <a:gd name="connsiteX21396" fmla="*/ 4416699 w 13529165"/>
              <a:gd name="connsiteY21396" fmla="*/ 763062 h 6208152"/>
              <a:gd name="connsiteX21397" fmla="*/ 4450032 w 13529165"/>
              <a:gd name="connsiteY21397" fmla="*/ 749573 h 6208152"/>
              <a:gd name="connsiteX21398" fmla="*/ 8918859 w 13529165"/>
              <a:gd name="connsiteY21398" fmla="*/ 749525 h 6208152"/>
              <a:gd name="connsiteX21399" fmla="*/ 8924553 w 13529165"/>
              <a:gd name="connsiteY21399" fmla="*/ 749593 h 6208152"/>
              <a:gd name="connsiteX21400" fmla="*/ 8964091 w 13529165"/>
              <a:gd name="connsiteY21400" fmla="*/ 757253 h 6208152"/>
              <a:gd name="connsiteX21401" fmla="*/ 8979848 w 13529165"/>
              <a:gd name="connsiteY21401" fmla="*/ 755780 h 6208152"/>
              <a:gd name="connsiteX21402" fmla="*/ 8996775 w 13529165"/>
              <a:gd name="connsiteY21402" fmla="*/ 758589 h 6208152"/>
              <a:gd name="connsiteX21403" fmla="*/ 9008544 w 13529165"/>
              <a:gd name="connsiteY21403" fmla="*/ 753393 h 6208152"/>
              <a:gd name="connsiteX21404" fmla="*/ 9023431 w 13529165"/>
              <a:gd name="connsiteY21404" fmla="*/ 760862 h 6208152"/>
              <a:gd name="connsiteX21405" fmla="*/ 9036622 w 13529165"/>
              <a:gd name="connsiteY21405" fmla="*/ 751961 h 6208152"/>
              <a:gd name="connsiteX21406" fmla="*/ 9044955 w 13529165"/>
              <a:gd name="connsiteY21406" fmla="*/ 750263 h 6208152"/>
              <a:gd name="connsiteX21407" fmla="*/ 9059745 w 13529165"/>
              <a:gd name="connsiteY21407" fmla="*/ 764010 h 6208152"/>
              <a:gd name="connsiteX21408" fmla="*/ 9040536 w 13529165"/>
              <a:gd name="connsiteY21408" fmla="*/ 780275 h 6208152"/>
              <a:gd name="connsiteX21409" fmla="*/ 9022879 w 13529165"/>
              <a:gd name="connsiteY21409" fmla="*/ 773152 h 6208152"/>
              <a:gd name="connsiteX21410" fmla="*/ 9014237 w 13529165"/>
              <a:gd name="connsiteY21410" fmla="*/ 781618 h 6208152"/>
              <a:gd name="connsiteX21411" fmla="*/ 8999471 w 13529165"/>
              <a:gd name="connsiteY21411" fmla="*/ 782820 h 6208152"/>
              <a:gd name="connsiteX21412" fmla="*/ 8988889 w 13529165"/>
              <a:gd name="connsiteY21412" fmla="*/ 784662 h 6208152"/>
              <a:gd name="connsiteX21413" fmla="*/ 9002247 w 13529165"/>
              <a:gd name="connsiteY21413" fmla="*/ 785245 h 6208152"/>
              <a:gd name="connsiteX21414" fmla="*/ 9059982 w 13529165"/>
              <a:gd name="connsiteY21414" fmla="*/ 807068 h 6208152"/>
              <a:gd name="connsiteX21415" fmla="*/ 9052774 w 13529165"/>
              <a:gd name="connsiteY21415" fmla="*/ 817140 h 6208152"/>
              <a:gd name="connsiteX21416" fmla="*/ 9052400 w 13529165"/>
              <a:gd name="connsiteY21416" fmla="*/ 822180 h 6208152"/>
              <a:gd name="connsiteX21417" fmla="*/ 9040459 w 13529165"/>
              <a:gd name="connsiteY21417" fmla="*/ 830121 h 6208152"/>
              <a:gd name="connsiteX21418" fmla="*/ 9022093 w 13529165"/>
              <a:gd name="connsiteY21418" fmla="*/ 826610 h 6208152"/>
              <a:gd name="connsiteX21419" fmla="*/ 9005727 w 13529165"/>
              <a:gd name="connsiteY21419" fmla="*/ 815045 h 6208152"/>
              <a:gd name="connsiteX21420" fmla="*/ 8993730 w 13529165"/>
              <a:gd name="connsiteY21420" fmla="*/ 812461 h 6208152"/>
              <a:gd name="connsiteX21421" fmla="*/ 8993145 w 13529165"/>
              <a:gd name="connsiteY21421" fmla="*/ 817104 h 6208152"/>
              <a:gd name="connsiteX21422" fmla="*/ 8981431 w 13529165"/>
              <a:gd name="connsiteY21422" fmla="*/ 824953 h 6208152"/>
              <a:gd name="connsiteX21423" fmla="*/ 8963221 w 13529165"/>
              <a:gd name="connsiteY21423" fmla="*/ 817996 h 6208152"/>
              <a:gd name="connsiteX21424" fmla="*/ 8952901 w 13529165"/>
              <a:gd name="connsiteY21424" fmla="*/ 798148 h 6208152"/>
              <a:gd name="connsiteX21425" fmla="*/ 8966591 w 13529165"/>
              <a:gd name="connsiteY21425" fmla="*/ 786811 h 6208152"/>
              <a:gd name="connsiteX21426" fmla="*/ 8977127 w 13529165"/>
              <a:gd name="connsiteY21426" fmla="*/ 785678 h 6208152"/>
              <a:gd name="connsiteX21427" fmla="*/ 8955652 w 13529165"/>
              <a:gd name="connsiteY21427" fmla="*/ 779963 h 6208152"/>
              <a:gd name="connsiteX21428" fmla="*/ 8932634 w 13529165"/>
              <a:gd name="connsiteY21428" fmla="*/ 784191 h 6208152"/>
              <a:gd name="connsiteX21429" fmla="*/ 8915537 w 13529165"/>
              <a:gd name="connsiteY21429" fmla="*/ 782527 h 6208152"/>
              <a:gd name="connsiteX21430" fmla="*/ 8885518 w 13529165"/>
              <a:gd name="connsiteY21430" fmla="*/ 763014 h 6208152"/>
              <a:gd name="connsiteX21431" fmla="*/ 8918859 w 13529165"/>
              <a:gd name="connsiteY21431" fmla="*/ 749525 h 6208152"/>
              <a:gd name="connsiteX21432" fmla="*/ 4895250 w 13529165"/>
              <a:gd name="connsiteY21432" fmla="*/ 748074 h 6208152"/>
              <a:gd name="connsiteX21433" fmla="*/ 4885181 w 13529165"/>
              <a:gd name="connsiteY21433" fmla="*/ 748570 h 6208152"/>
              <a:gd name="connsiteX21434" fmla="*/ 4889653 w 13529165"/>
              <a:gd name="connsiteY21434" fmla="*/ 751478 h 6208152"/>
              <a:gd name="connsiteX21435" fmla="*/ 4895250 w 13529165"/>
              <a:gd name="connsiteY21435" fmla="*/ 748074 h 6208152"/>
              <a:gd name="connsiteX21436" fmla="*/ 9364224 w 13529165"/>
              <a:gd name="connsiteY21436" fmla="*/ 748026 h 6208152"/>
              <a:gd name="connsiteX21437" fmla="*/ 9354152 w 13529165"/>
              <a:gd name="connsiteY21437" fmla="*/ 748522 h 6208152"/>
              <a:gd name="connsiteX21438" fmla="*/ 9358625 w 13529165"/>
              <a:gd name="connsiteY21438" fmla="*/ 751431 h 6208152"/>
              <a:gd name="connsiteX21439" fmla="*/ 9364224 w 13529165"/>
              <a:gd name="connsiteY21439" fmla="*/ 748026 h 6208152"/>
              <a:gd name="connsiteX21440" fmla="*/ 5257326 w 13529165"/>
              <a:gd name="connsiteY21440" fmla="*/ 747918 h 6208152"/>
              <a:gd name="connsiteX21441" fmla="*/ 5257445 w 13529165"/>
              <a:gd name="connsiteY21441" fmla="*/ 748654 h 6208152"/>
              <a:gd name="connsiteX21442" fmla="*/ 5258843 w 13529165"/>
              <a:gd name="connsiteY21442" fmla="*/ 751481 h 6208152"/>
              <a:gd name="connsiteX21443" fmla="*/ 5261402 w 13529165"/>
              <a:gd name="connsiteY21443" fmla="*/ 751728 h 6208152"/>
              <a:gd name="connsiteX21444" fmla="*/ 5263038 w 13529165"/>
              <a:gd name="connsiteY21444" fmla="*/ 748523 h 6208152"/>
              <a:gd name="connsiteX21445" fmla="*/ 5257326 w 13529165"/>
              <a:gd name="connsiteY21445" fmla="*/ 747918 h 6208152"/>
              <a:gd name="connsiteX21446" fmla="*/ 9726427 w 13529165"/>
              <a:gd name="connsiteY21446" fmla="*/ 747870 h 6208152"/>
              <a:gd name="connsiteX21447" fmla="*/ 9726546 w 13529165"/>
              <a:gd name="connsiteY21447" fmla="*/ 748606 h 6208152"/>
              <a:gd name="connsiteX21448" fmla="*/ 9727945 w 13529165"/>
              <a:gd name="connsiteY21448" fmla="*/ 751435 h 6208152"/>
              <a:gd name="connsiteX21449" fmla="*/ 9730504 w 13529165"/>
              <a:gd name="connsiteY21449" fmla="*/ 751680 h 6208152"/>
              <a:gd name="connsiteX21450" fmla="*/ 9732141 w 13529165"/>
              <a:gd name="connsiteY21450" fmla="*/ 748475 h 6208152"/>
              <a:gd name="connsiteX21451" fmla="*/ 9726427 w 13529165"/>
              <a:gd name="connsiteY21451" fmla="*/ 747870 h 6208152"/>
              <a:gd name="connsiteX21452" fmla="*/ 4690293 w 13529165"/>
              <a:gd name="connsiteY21452" fmla="*/ 747822 h 6208152"/>
              <a:gd name="connsiteX21453" fmla="*/ 4693009 w 13529165"/>
              <a:gd name="connsiteY21453" fmla="*/ 747822 h 6208152"/>
              <a:gd name="connsiteX21454" fmla="*/ 4694657 w 13529165"/>
              <a:gd name="connsiteY21454" fmla="*/ 748682 h 6208152"/>
              <a:gd name="connsiteX21455" fmla="*/ 4714552 w 13529165"/>
              <a:gd name="connsiteY21455" fmla="*/ 753260 h 6208152"/>
              <a:gd name="connsiteX21456" fmla="*/ 4731273 w 13529165"/>
              <a:gd name="connsiteY21456" fmla="*/ 756855 h 6208152"/>
              <a:gd name="connsiteX21457" fmla="*/ 4743346 w 13529165"/>
              <a:gd name="connsiteY21457" fmla="*/ 753500 h 6208152"/>
              <a:gd name="connsiteX21458" fmla="*/ 4745209 w 13529165"/>
              <a:gd name="connsiteY21458" fmla="*/ 753460 h 6208152"/>
              <a:gd name="connsiteX21459" fmla="*/ 4761545 w 13529165"/>
              <a:gd name="connsiteY21459" fmla="*/ 761398 h 6208152"/>
              <a:gd name="connsiteX21460" fmla="*/ 4762232 w 13529165"/>
              <a:gd name="connsiteY21460" fmla="*/ 763505 h 6208152"/>
              <a:gd name="connsiteX21461" fmla="*/ 4782708 w 13529165"/>
              <a:gd name="connsiteY21461" fmla="*/ 767910 h 6208152"/>
              <a:gd name="connsiteX21462" fmla="*/ 4778845 w 13529165"/>
              <a:gd name="connsiteY21462" fmla="*/ 755981 h 6208152"/>
              <a:gd name="connsiteX21463" fmla="*/ 4790593 w 13529165"/>
              <a:gd name="connsiteY21463" fmla="*/ 748234 h 6208152"/>
              <a:gd name="connsiteX21464" fmla="*/ 4819256 w 13529165"/>
              <a:gd name="connsiteY21464" fmla="*/ 753260 h 6208152"/>
              <a:gd name="connsiteX21465" fmla="*/ 4842959 w 13529165"/>
              <a:gd name="connsiteY21465" fmla="*/ 768144 h 6208152"/>
              <a:gd name="connsiteX21466" fmla="*/ 4820355 w 13529165"/>
              <a:gd name="connsiteY21466" fmla="*/ 778569 h 6208152"/>
              <a:gd name="connsiteX21467" fmla="*/ 4796614 w 13529165"/>
              <a:gd name="connsiteY21467" fmla="*/ 775629 h 6208152"/>
              <a:gd name="connsiteX21468" fmla="*/ 4754329 w 13529165"/>
              <a:gd name="connsiteY21468" fmla="*/ 777128 h 6208152"/>
              <a:gd name="connsiteX21469" fmla="*/ 4738864 w 13529165"/>
              <a:gd name="connsiteY21469" fmla="*/ 777675 h 6208152"/>
              <a:gd name="connsiteX21470" fmla="*/ 4711220 w 13529165"/>
              <a:gd name="connsiteY21470" fmla="*/ 778655 h 6208152"/>
              <a:gd name="connsiteX21471" fmla="*/ 4707974 w 13529165"/>
              <a:gd name="connsiteY21471" fmla="*/ 778715 h 6208152"/>
              <a:gd name="connsiteX21472" fmla="*/ 4681653 w 13529165"/>
              <a:gd name="connsiteY21472" fmla="*/ 771339 h 6208152"/>
              <a:gd name="connsiteX21473" fmla="*/ 4657686 w 13529165"/>
              <a:gd name="connsiteY21473" fmla="*/ 779342 h 6208152"/>
              <a:gd name="connsiteX21474" fmla="*/ 4632007 w 13529165"/>
              <a:gd name="connsiteY21474" fmla="*/ 764120 h 6208152"/>
              <a:gd name="connsiteX21475" fmla="*/ 4657304 w 13529165"/>
              <a:gd name="connsiteY21475" fmla="*/ 749383 h 6208152"/>
              <a:gd name="connsiteX21476" fmla="*/ 4659775 w 13529165"/>
              <a:gd name="connsiteY21476" fmla="*/ 749430 h 6208152"/>
              <a:gd name="connsiteX21477" fmla="*/ 4679927 w 13529165"/>
              <a:gd name="connsiteY21477" fmla="*/ 754967 h 6208152"/>
              <a:gd name="connsiteX21478" fmla="*/ 4690293 w 13529165"/>
              <a:gd name="connsiteY21478" fmla="*/ 747822 h 6208152"/>
              <a:gd name="connsiteX21479" fmla="*/ 9159214 w 13529165"/>
              <a:gd name="connsiteY21479" fmla="*/ 747774 h 6208152"/>
              <a:gd name="connsiteX21480" fmla="*/ 9161931 w 13529165"/>
              <a:gd name="connsiteY21480" fmla="*/ 747774 h 6208152"/>
              <a:gd name="connsiteX21481" fmla="*/ 9163579 w 13529165"/>
              <a:gd name="connsiteY21481" fmla="*/ 748635 h 6208152"/>
              <a:gd name="connsiteX21482" fmla="*/ 9183482 w 13529165"/>
              <a:gd name="connsiteY21482" fmla="*/ 753212 h 6208152"/>
              <a:gd name="connsiteX21483" fmla="*/ 9200206 w 13529165"/>
              <a:gd name="connsiteY21483" fmla="*/ 756808 h 6208152"/>
              <a:gd name="connsiteX21484" fmla="*/ 9212280 w 13529165"/>
              <a:gd name="connsiteY21484" fmla="*/ 753451 h 6208152"/>
              <a:gd name="connsiteX21485" fmla="*/ 9214144 w 13529165"/>
              <a:gd name="connsiteY21485" fmla="*/ 753412 h 6208152"/>
              <a:gd name="connsiteX21486" fmla="*/ 9230486 w 13529165"/>
              <a:gd name="connsiteY21486" fmla="*/ 761351 h 6208152"/>
              <a:gd name="connsiteX21487" fmla="*/ 9231172 w 13529165"/>
              <a:gd name="connsiteY21487" fmla="*/ 763458 h 6208152"/>
              <a:gd name="connsiteX21488" fmla="*/ 9251653 w 13529165"/>
              <a:gd name="connsiteY21488" fmla="*/ 767862 h 6208152"/>
              <a:gd name="connsiteX21489" fmla="*/ 9247789 w 13529165"/>
              <a:gd name="connsiteY21489" fmla="*/ 755933 h 6208152"/>
              <a:gd name="connsiteX21490" fmla="*/ 9259540 w 13529165"/>
              <a:gd name="connsiteY21490" fmla="*/ 748187 h 6208152"/>
              <a:gd name="connsiteX21491" fmla="*/ 9288211 w 13529165"/>
              <a:gd name="connsiteY21491" fmla="*/ 753212 h 6208152"/>
              <a:gd name="connsiteX21492" fmla="*/ 9311919 w 13529165"/>
              <a:gd name="connsiteY21492" fmla="*/ 768096 h 6208152"/>
              <a:gd name="connsiteX21493" fmla="*/ 9289310 w 13529165"/>
              <a:gd name="connsiteY21493" fmla="*/ 778523 h 6208152"/>
              <a:gd name="connsiteX21494" fmla="*/ 9265562 w 13529165"/>
              <a:gd name="connsiteY21494" fmla="*/ 775581 h 6208152"/>
              <a:gd name="connsiteX21495" fmla="*/ 9223266 w 13529165"/>
              <a:gd name="connsiteY21495" fmla="*/ 777081 h 6208152"/>
              <a:gd name="connsiteX21496" fmla="*/ 9207798 w 13529165"/>
              <a:gd name="connsiteY21496" fmla="*/ 777628 h 6208152"/>
              <a:gd name="connsiteX21497" fmla="*/ 9180146 w 13529165"/>
              <a:gd name="connsiteY21497" fmla="*/ 778609 h 6208152"/>
              <a:gd name="connsiteX21498" fmla="*/ 9176900 w 13529165"/>
              <a:gd name="connsiteY21498" fmla="*/ 778669 h 6208152"/>
              <a:gd name="connsiteX21499" fmla="*/ 9150573 w 13529165"/>
              <a:gd name="connsiteY21499" fmla="*/ 771290 h 6208152"/>
              <a:gd name="connsiteX21500" fmla="*/ 9126600 w 13529165"/>
              <a:gd name="connsiteY21500" fmla="*/ 779296 h 6208152"/>
              <a:gd name="connsiteX21501" fmla="*/ 9100910 w 13529165"/>
              <a:gd name="connsiteY21501" fmla="*/ 764072 h 6208152"/>
              <a:gd name="connsiteX21502" fmla="*/ 9126217 w 13529165"/>
              <a:gd name="connsiteY21502" fmla="*/ 749336 h 6208152"/>
              <a:gd name="connsiteX21503" fmla="*/ 9128689 w 13529165"/>
              <a:gd name="connsiteY21503" fmla="*/ 749383 h 6208152"/>
              <a:gd name="connsiteX21504" fmla="*/ 9148846 w 13529165"/>
              <a:gd name="connsiteY21504" fmla="*/ 754919 h 6208152"/>
              <a:gd name="connsiteX21505" fmla="*/ 9159214 w 13529165"/>
              <a:gd name="connsiteY21505" fmla="*/ 747774 h 6208152"/>
              <a:gd name="connsiteX21506" fmla="*/ 4365103 w 13529165"/>
              <a:gd name="connsiteY21506" fmla="*/ 743444 h 6208152"/>
              <a:gd name="connsiteX21507" fmla="*/ 4377361 w 13529165"/>
              <a:gd name="connsiteY21507" fmla="*/ 747946 h 6208152"/>
              <a:gd name="connsiteX21508" fmla="*/ 4393408 w 13529165"/>
              <a:gd name="connsiteY21508" fmla="*/ 744616 h 6208152"/>
              <a:gd name="connsiteX21509" fmla="*/ 4394760 w 13529165"/>
              <a:gd name="connsiteY21509" fmla="*/ 744609 h 6208152"/>
              <a:gd name="connsiteX21510" fmla="*/ 4415549 w 13529165"/>
              <a:gd name="connsiteY21510" fmla="*/ 754539 h 6208152"/>
              <a:gd name="connsiteX21511" fmla="*/ 4407935 w 13529165"/>
              <a:gd name="connsiteY21511" fmla="*/ 767369 h 6208152"/>
              <a:gd name="connsiteX21512" fmla="*/ 4395286 w 13529165"/>
              <a:gd name="connsiteY21512" fmla="*/ 769494 h 6208152"/>
              <a:gd name="connsiteX21513" fmla="*/ 4383624 w 13529165"/>
              <a:gd name="connsiteY21513" fmla="*/ 768046 h 6208152"/>
              <a:gd name="connsiteX21514" fmla="*/ 4378713 w 13529165"/>
              <a:gd name="connsiteY21514" fmla="*/ 766048 h 6208152"/>
              <a:gd name="connsiteX21515" fmla="*/ 4357905 w 13529165"/>
              <a:gd name="connsiteY21515" fmla="*/ 776284 h 6208152"/>
              <a:gd name="connsiteX21516" fmla="*/ 4346518 w 13529165"/>
              <a:gd name="connsiteY21516" fmla="*/ 772562 h 6208152"/>
              <a:gd name="connsiteX21517" fmla="*/ 4317580 w 13529165"/>
              <a:gd name="connsiteY21517" fmla="*/ 779342 h 6208152"/>
              <a:gd name="connsiteX21518" fmla="*/ 4302570 w 13529165"/>
              <a:gd name="connsiteY21518" fmla="*/ 772670 h 6208152"/>
              <a:gd name="connsiteX21519" fmla="*/ 4302804 w 13529165"/>
              <a:gd name="connsiteY21519" fmla="*/ 760828 h 6208152"/>
              <a:gd name="connsiteX21520" fmla="*/ 4330773 w 13529165"/>
              <a:gd name="connsiteY21520" fmla="*/ 749462 h 6208152"/>
              <a:gd name="connsiteX21521" fmla="*/ 4346367 w 13529165"/>
              <a:gd name="connsiteY21521" fmla="*/ 751183 h 6208152"/>
              <a:gd name="connsiteX21522" fmla="*/ 4365103 w 13529165"/>
              <a:gd name="connsiteY21522" fmla="*/ 743444 h 6208152"/>
              <a:gd name="connsiteX21523" fmla="*/ 8833909 w 13529165"/>
              <a:gd name="connsiteY21523" fmla="*/ 743395 h 6208152"/>
              <a:gd name="connsiteX21524" fmla="*/ 8846169 w 13529165"/>
              <a:gd name="connsiteY21524" fmla="*/ 747898 h 6208152"/>
              <a:gd name="connsiteX21525" fmla="*/ 8862220 w 13529165"/>
              <a:gd name="connsiteY21525" fmla="*/ 744567 h 6208152"/>
              <a:gd name="connsiteX21526" fmla="*/ 8863572 w 13529165"/>
              <a:gd name="connsiteY21526" fmla="*/ 744560 h 6208152"/>
              <a:gd name="connsiteX21527" fmla="*/ 8884368 w 13529165"/>
              <a:gd name="connsiteY21527" fmla="*/ 754491 h 6208152"/>
              <a:gd name="connsiteX21528" fmla="*/ 8876751 w 13529165"/>
              <a:gd name="connsiteY21528" fmla="*/ 767321 h 6208152"/>
              <a:gd name="connsiteX21529" fmla="*/ 8864098 w 13529165"/>
              <a:gd name="connsiteY21529" fmla="*/ 769447 h 6208152"/>
              <a:gd name="connsiteX21530" fmla="*/ 8852434 w 13529165"/>
              <a:gd name="connsiteY21530" fmla="*/ 767997 h 6208152"/>
              <a:gd name="connsiteX21531" fmla="*/ 8847522 w 13529165"/>
              <a:gd name="connsiteY21531" fmla="*/ 765999 h 6208152"/>
              <a:gd name="connsiteX21532" fmla="*/ 8826711 w 13529165"/>
              <a:gd name="connsiteY21532" fmla="*/ 776237 h 6208152"/>
              <a:gd name="connsiteX21533" fmla="*/ 8815320 w 13529165"/>
              <a:gd name="connsiteY21533" fmla="*/ 772513 h 6208152"/>
              <a:gd name="connsiteX21534" fmla="*/ 8786376 w 13529165"/>
              <a:gd name="connsiteY21534" fmla="*/ 779296 h 6208152"/>
              <a:gd name="connsiteX21535" fmla="*/ 8771361 w 13529165"/>
              <a:gd name="connsiteY21535" fmla="*/ 772622 h 6208152"/>
              <a:gd name="connsiteX21536" fmla="*/ 8771592 w 13529165"/>
              <a:gd name="connsiteY21536" fmla="*/ 760781 h 6208152"/>
              <a:gd name="connsiteX21537" fmla="*/ 8799570 w 13529165"/>
              <a:gd name="connsiteY21537" fmla="*/ 749414 h 6208152"/>
              <a:gd name="connsiteX21538" fmla="*/ 8815169 w 13529165"/>
              <a:gd name="connsiteY21538" fmla="*/ 751134 h 6208152"/>
              <a:gd name="connsiteX21539" fmla="*/ 8833909 w 13529165"/>
              <a:gd name="connsiteY21539" fmla="*/ 743395 h 6208152"/>
              <a:gd name="connsiteX21540" fmla="*/ 5234031 w 13529165"/>
              <a:gd name="connsiteY21540" fmla="*/ 741819 h 6208152"/>
              <a:gd name="connsiteX21541" fmla="*/ 5234150 w 13529165"/>
              <a:gd name="connsiteY21541" fmla="*/ 742571 h 6208152"/>
              <a:gd name="connsiteX21542" fmla="*/ 5235280 w 13529165"/>
              <a:gd name="connsiteY21542" fmla="*/ 745040 h 6208152"/>
              <a:gd name="connsiteX21543" fmla="*/ 5238345 w 13529165"/>
              <a:gd name="connsiteY21543" fmla="*/ 745319 h 6208152"/>
              <a:gd name="connsiteX21544" fmla="*/ 5239773 w 13529165"/>
              <a:gd name="connsiteY21544" fmla="*/ 742440 h 6208152"/>
              <a:gd name="connsiteX21545" fmla="*/ 5234031 w 13529165"/>
              <a:gd name="connsiteY21545" fmla="*/ 741819 h 6208152"/>
              <a:gd name="connsiteX21546" fmla="*/ 9703126 w 13529165"/>
              <a:gd name="connsiteY21546" fmla="*/ 741787 h 6208152"/>
              <a:gd name="connsiteX21547" fmla="*/ 9703245 w 13529165"/>
              <a:gd name="connsiteY21547" fmla="*/ 742539 h 6208152"/>
              <a:gd name="connsiteX21548" fmla="*/ 9704376 w 13529165"/>
              <a:gd name="connsiteY21548" fmla="*/ 744992 h 6208152"/>
              <a:gd name="connsiteX21549" fmla="*/ 9707441 w 13529165"/>
              <a:gd name="connsiteY21549" fmla="*/ 745270 h 6208152"/>
              <a:gd name="connsiteX21550" fmla="*/ 9708870 w 13529165"/>
              <a:gd name="connsiteY21550" fmla="*/ 742408 h 6208152"/>
              <a:gd name="connsiteX21551" fmla="*/ 9703126 w 13529165"/>
              <a:gd name="connsiteY21551" fmla="*/ 741787 h 6208152"/>
              <a:gd name="connsiteX21552" fmla="*/ 5260836 w 13529165"/>
              <a:gd name="connsiteY21552" fmla="*/ 738614 h 6208152"/>
              <a:gd name="connsiteX21553" fmla="*/ 5259438 w 13529165"/>
              <a:gd name="connsiteY21553" fmla="*/ 739726 h 6208152"/>
              <a:gd name="connsiteX21554" fmla="*/ 5257266 w 13529165"/>
              <a:gd name="connsiteY21554" fmla="*/ 743961 h 6208152"/>
              <a:gd name="connsiteX21555" fmla="*/ 5259378 w 13529165"/>
              <a:gd name="connsiteY21555" fmla="*/ 743813 h 6208152"/>
              <a:gd name="connsiteX21556" fmla="*/ 5263484 w 13529165"/>
              <a:gd name="connsiteY21556" fmla="*/ 743928 h 6208152"/>
              <a:gd name="connsiteX21557" fmla="*/ 5260836 w 13529165"/>
              <a:gd name="connsiteY21557" fmla="*/ 738614 h 6208152"/>
              <a:gd name="connsiteX21558" fmla="*/ 9729939 w 13529165"/>
              <a:gd name="connsiteY21558" fmla="*/ 738582 h 6208152"/>
              <a:gd name="connsiteX21559" fmla="*/ 9728540 w 13529165"/>
              <a:gd name="connsiteY21559" fmla="*/ 739694 h 6208152"/>
              <a:gd name="connsiteX21560" fmla="*/ 9726368 w 13529165"/>
              <a:gd name="connsiteY21560" fmla="*/ 743913 h 6208152"/>
              <a:gd name="connsiteX21561" fmla="*/ 9728481 w 13529165"/>
              <a:gd name="connsiteY21561" fmla="*/ 743765 h 6208152"/>
              <a:gd name="connsiteX21562" fmla="*/ 9732587 w 13529165"/>
              <a:gd name="connsiteY21562" fmla="*/ 743880 h 6208152"/>
              <a:gd name="connsiteX21563" fmla="*/ 9729939 w 13529165"/>
              <a:gd name="connsiteY21563" fmla="*/ 738582 h 6208152"/>
              <a:gd name="connsiteX21564" fmla="*/ 352886 w 13529165"/>
              <a:gd name="connsiteY21564" fmla="*/ 733901 h 6208152"/>
              <a:gd name="connsiteX21565" fmla="*/ 348826 w 13529165"/>
              <a:gd name="connsiteY21565" fmla="*/ 737548 h 6208152"/>
              <a:gd name="connsiteX21566" fmla="*/ 351012 w 13529165"/>
              <a:gd name="connsiteY21566" fmla="*/ 738521 h 6208152"/>
              <a:gd name="connsiteX21567" fmla="*/ 353198 w 13529165"/>
              <a:gd name="connsiteY21567" fmla="*/ 735036 h 6208152"/>
              <a:gd name="connsiteX21568" fmla="*/ 352886 w 13529165"/>
              <a:gd name="connsiteY21568" fmla="*/ 733901 h 6208152"/>
              <a:gd name="connsiteX21569" fmla="*/ 5907751 w 13529165"/>
              <a:gd name="connsiteY21569" fmla="*/ 733870 h 6208152"/>
              <a:gd name="connsiteX21570" fmla="*/ 5903691 w 13529165"/>
              <a:gd name="connsiteY21570" fmla="*/ 737516 h 6208152"/>
              <a:gd name="connsiteX21571" fmla="*/ 5905877 w 13529165"/>
              <a:gd name="connsiteY21571" fmla="*/ 738489 h 6208152"/>
              <a:gd name="connsiteX21572" fmla="*/ 5908063 w 13529165"/>
              <a:gd name="connsiteY21572" fmla="*/ 735004 h 6208152"/>
              <a:gd name="connsiteX21573" fmla="*/ 5907751 w 13529165"/>
              <a:gd name="connsiteY21573" fmla="*/ 733870 h 6208152"/>
              <a:gd name="connsiteX21574" fmla="*/ 5237511 w 13529165"/>
              <a:gd name="connsiteY21574" fmla="*/ 732531 h 6208152"/>
              <a:gd name="connsiteX21575" fmla="*/ 5236143 w 13529165"/>
              <a:gd name="connsiteY21575" fmla="*/ 733643 h 6208152"/>
              <a:gd name="connsiteX21576" fmla="*/ 5233971 w 13529165"/>
              <a:gd name="connsiteY21576" fmla="*/ 737878 h 6208152"/>
              <a:gd name="connsiteX21577" fmla="*/ 5236054 w 13529165"/>
              <a:gd name="connsiteY21577" fmla="*/ 737731 h 6208152"/>
              <a:gd name="connsiteX21578" fmla="*/ 5240189 w 13529165"/>
              <a:gd name="connsiteY21578" fmla="*/ 737829 h 6208152"/>
              <a:gd name="connsiteX21579" fmla="*/ 5237511 w 13529165"/>
              <a:gd name="connsiteY21579" fmla="*/ 732531 h 6208152"/>
              <a:gd name="connsiteX21580" fmla="*/ 9706608 w 13529165"/>
              <a:gd name="connsiteY21580" fmla="*/ 732499 h 6208152"/>
              <a:gd name="connsiteX21581" fmla="*/ 9705239 w 13529165"/>
              <a:gd name="connsiteY21581" fmla="*/ 733611 h 6208152"/>
              <a:gd name="connsiteX21582" fmla="*/ 9703067 w 13529165"/>
              <a:gd name="connsiteY21582" fmla="*/ 737846 h 6208152"/>
              <a:gd name="connsiteX21583" fmla="*/ 9705150 w 13529165"/>
              <a:gd name="connsiteY21583" fmla="*/ 737699 h 6208152"/>
              <a:gd name="connsiteX21584" fmla="*/ 9709286 w 13529165"/>
              <a:gd name="connsiteY21584" fmla="*/ 737797 h 6208152"/>
              <a:gd name="connsiteX21585" fmla="*/ 9706608 w 13529165"/>
              <a:gd name="connsiteY21585" fmla="*/ 732499 h 6208152"/>
              <a:gd name="connsiteX21586" fmla="*/ 1029534 w 13529165"/>
              <a:gd name="connsiteY21586" fmla="*/ 732125 h 6208152"/>
              <a:gd name="connsiteX21587" fmla="*/ 1025450 w 13529165"/>
              <a:gd name="connsiteY21587" fmla="*/ 734738 h 6208152"/>
              <a:gd name="connsiteX21588" fmla="*/ 1027811 w 13529165"/>
              <a:gd name="connsiteY21588" fmla="*/ 735227 h 6208152"/>
              <a:gd name="connsiteX21589" fmla="*/ 1029055 w 13529165"/>
              <a:gd name="connsiteY21589" fmla="*/ 735109 h 6208152"/>
              <a:gd name="connsiteX21590" fmla="*/ 1029551 w 13529165"/>
              <a:gd name="connsiteY21590" fmla="*/ 732219 h 6208152"/>
              <a:gd name="connsiteX21591" fmla="*/ 1029534 w 13529165"/>
              <a:gd name="connsiteY21591" fmla="*/ 732125 h 6208152"/>
              <a:gd name="connsiteX21592" fmla="*/ 6584406 w 13529165"/>
              <a:gd name="connsiteY21592" fmla="*/ 732093 h 6208152"/>
              <a:gd name="connsiteX21593" fmla="*/ 6580322 w 13529165"/>
              <a:gd name="connsiteY21593" fmla="*/ 734707 h 6208152"/>
              <a:gd name="connsiteX21594" fmla="*/ 6582683 w 13529165"/>
              <a:gd name="connsiteY21594" fmla="*/ 735195 h 6208152"/>
              <a:gd name="connsiteX21595" fmla="*/ 6583928 w 13529165"/>
              <a:gd name="connsiteY21595" fmla="*/ 735077 h 6208152"/>
              <a:gd name="connsiteX21596" fmla="*/ 6584423 w 13529165"/>
              <a:gd name="connsiteY21596" fmla="*/ 732187 h 6208152"/>
              <a:gd name="connsiteX21597" fmla="*/ 6584406 w 13529165"/>
              <a:gd name="connsiteY21597" fmla="*/ 732093 h 6208152"/>
              <a:gd name="connsiteX21598" fmla="*/ 11053585 w 13529165"/>
              <a:gd name="connsiteY21598" fmla="*/ 732077 h 6208152"/>
              <a:gd name="connsiteX21599" fmla="*/ 11049501 w 13529165"/>
              <a:gd name="connsiteY21599" fmla="*/ 734690 h 6208152"/>
              <a:gd name="connsiteX21600" fmla="*/ 11051862 w 13529165"/>
              <a:gd name="connsiteY21600" fmla="*/ 735178 h 6208152"/>
              <a:gd name="connsiteX21601" fmla="*/ 11053107 w 13529165"/>
              <a:gd name="connsiteY21601" fmla="*/ 735060 h 6208152"/>
              <a:gd name="connsiteX21602" fmla="*/ 11053602 w 13529165"/>
              <a:gd name="connsiteY21602" fmla="*/ 732170 h 6208152"/>
              <a:gd name="connsiteX21603" fmla="*/ 11053585 w 13529165"/>
              <a:gd name="connsiteY21603" fmla="*/ 732077 h 6208152"/>
              <a:gd name="connsiteX21604" fmla="*/ 345547 w 13529165"/>
              <a:gd name="connsiteY21604" fmla="*/ 728229 h 6208152"/>
              <a:gd name="connsiteX21605" fmla="*/ 344298 w 13529165"/>
              <a:gd name="connsiteY21605" fmla="*/ 728310 h 6208152"/>
              <a:gd name="connsiteX21606" fmla="*/ 343830 w 13529165"/>
              <a:gd name="connsiteY21606" fmla="*/ 731308 h 6208152"/>
              <a:gd name="connsiteX21607" fmla="*/ 343830 w 13529165"/>
              <a:gd name="connsiteY21607" fmla="*/ 731389 h 6208152"/>
              <a:gd name="connsiteX21608" fmla="*/ 348045 w 13529165"/>
              <a:gd name="connsiteY21608" fmla="*/ 728715 h 6208152"/>
              <a:gd name="connsiteX21609" fmla="*/ 345547 w 13529165"/>
              <a:gd name="connsiteY21609" fmla="*/ 728229 h 6208152"/>
              <a:gd name="connsiteX21610" fmla="*/ 5900412 w 13529165"/>
              <a:gd name="connsiteY21610" fmla="*/ 728197 h 6208152"/>
              <a:gd name="connsiteX21611" fmla="*/ 5899163 w 13529165"/>
              <a:gd name="connsiteY21611" fmla="*/ 728278 h 6208152"/>
              <a:gd name="connsiteX21612" fmla="*/ 5898695 w 13529165"/>
              <a:gd name="connsiteY21612" fmla="*/ 731276 h 6208152"/>
              <a:gd name="connsiteX21613" fmla="*/ 5898695 w 13529165"/>
              <a:gd name="connsiteY21613" fmla="*/ 731358 h 6208152"/>
              <a:gd name="connsiteX21614" fmla="*/ 5902911 w 13529165"/>
              <a:gd name="connsiteY21614" fmla="*/ 728683 h 6208152"/>
              <a:gd name="connsiteX21615" fmla="*/ 5900412 w 13529165"/>
              <a:gd name="connsiteY21615" fmla="*/ 728197 h 6208152"/>
              <a:gd name="connsiteX21616" fmla="*/ 1024755 w 13529165"/>
              <a:gd name="connsiteY21616" fmla="*/ 724526 h 6208152"/>
              <a:gd name="connsiteX21617" fmla="*/ 1020275 w 13529165"/>
              <a:gd name="connsiteY21617" fmla="*/ 728524 h 6208152"/>
              <a:gd name="connsiteX21618" fmla="*/ 1020549 w 13529165"/>
              <a:gd name="connsiteY21618" fmla="*/ 729638 h 6208152"/>
              <a:gd name="connsiteX21619" fmla="*/ 1024914 w 13529165"/>
              <a:gd name="connsiteY21619" fmla="*/ 725882 h 6208152"/>
              <a:gd name="connsiteX21620" fmla="*/ 1026234 w 13529165"/>
              <a:gd name="connsiteY21620" fmla="*/ 725333 h 6208152"/>
              <a:gd name="connsiteX21621" fmla="*/ 1024755 w 13529165"/>
              <a:gd name="connsiteY21621" fmla="*/ 724526 h 6208152"/>
              <a:gd name="connsiteX21622" fmla="*/ 6579628 w 13529165"/>
              <a:gd name="connsiteY21622" fmla="*/ 724494 h 6208152"/>
              <a:gd name="connsiteX21623" fmla="*/ 6575148 w 13529165"/>
              <a:gd name="connsiteY21623" fmla="*/ 728492 h 6208152"/>
              <a:gd name="connsiteX21624" fmla="*/ 6575422 w 13529165"/>
              <a:gd name="connsiteY21624" fmla="*/ 729606 h 6208152"/>
              <a:gd name="connsiteX21625" fmla="*/ 6579787 w 13529165"/>
              <a:gd name="connsiteY21625" fmla="*/ 725850 h 6208152"/>
              <a:gd name="connsiteX21626" fmla="*/ 6581107 w 13529165"/>
              <a:gd name="connsiteY21626" fmla="*/ 725301 h 6208152"/>
              <a:gd name="connsiteX21627" fmla="*/ 6579628 w 13529165"/>
              <a:gd name="connsiteY21627" fmla="*/ 724494 h 6208152"/>
              <a:gd name="connsiteX21628" fmla="*/ 11048807 w 13529165"/>
              <a:gd name="connsiteY21628" fmla="*/ 724477 h 6208152"/>
              <a:gd name="connsiteX21629" fmla="*/ 11044326 w 13529165"/>
              <a:gd name="connsiteY21629" fmla="*/ 728476 h 6208152"/>
              <a:gd name="connsiteX21630" fmla="*/ 11044601 w 13529165"/>
              <a:gd name="connsiteY21630" fmla="*/ 729589 h 6208152"/>
              <a:gd name="connsiteX21631" fmla="*/ 11048966 w 13529165"/>
              <a:gd name="connsiteY21631" fmla="*/ 725833 h 6208152"/>
              <a:gd name="connsiteX21632" fmla="*/ 11050285 w 13529165"/>
              <a:gd name="connsiteY21632" fmla="*/ 725285 h 6208152"/>
              <a:gd name="connsiteX21633" fmla="*/ 11048807 w 13529165"/>
              <a:gd name="connsiteY21633" fmla="*/ 724477 h 6208152"/>
              <a:gd name="connsiteX21634" fmla="*/ 4884959 w 13529165"/>
              <a:gd name="connsiteY21634" fmla="*/ 724161 h 6208152"/>
              <a:gd name="connsiteX21635" fmla="*/ 4886072 w 13529165"/>
              <a:gd name="connsiteY21635" fmla="*/ 724161 h 6208152"/>
              <a:gd name="connsiteX21636" fmla="*/ 4913316 w 13529165"/>
              <a:gd name="connsiteY21636" fmla="*/ 735112 h 6208152"/>
              <a:gd name="connsiteX21637" fmla="*/ 4904478 w 13529165"/>
              <a:gd name="connsiteY21637" fmla="*/ 746523 h 6208152"/>
              <a:gd name="connsiteX21638" fmla="*/ 4918342 w 13529165"/>
              <a:gd name="connsiteY21638" fmla="*/ 754098 h 6208152"/>
              <a:gd name="connsiteX21639" fmla="*/ 4917960 w 13529165"/>
              <a:gd name="connsiteY21639" fmla="*/ 768230 h 6208152"/>
              <a:gd name="connsiteX21640" fmla="*/ 4900080 w 13529165"/>
              <a:gd name="connsiteY21640" fmla="*/ 779339 h 6208152"/>
              <a:gd name="connsiteX21641" fmla="*/ 4891053 w 13529165"/>
              <a:gd name="connsiteY21641" fmla="*/ 776384 h 6208152"/>
              <a:gd name="connsiteX21642" fmla="*/ 4880620 w 13529165"/>
              <a:gd name="connsiteY21642" fmla="*/ 779339 h 6208152"/>
              <a:gd name="connsiteX21643" fmla="*/ 4861284 w 13529165"/>
              <a:gd name="connsiteY21643" fmla="*/ 762922 h 6208152"/>
              <a:gd name="connsiteX21644" fmla="*/ 4871021 w 13529165"/>
              <a:gd name="connsiteY21644" fmla="*/ 747762 h 6208152"/>
              <a:gd name="connsiteX21645" fmla="*/ 4868089 w 13529165"/>
              <a:gd name="connsiteY21645" fmla="*/ 747269 h 6208152"/>
              <a:gd name="connsiteX21646" fmla="*/ 4857085 w 13529165"/>
              <a:gd name="connsiteY21646" fmla="*/ 734977 h 6208152"/>
              <a:gd name="connsiteX21647" fmla="*/ 4884959 w 13529165"/>
              <a:gd name="connsiteY21647" fmla="*/ 724161 h 6208152"/>
              <a:gd name="connsiteX21648" fmla="*/ 9353930 w 13529165"/>
              <a:gd name="connsiteY21648" fmla="*/ 724129 h 6208152"/>
              <a:gd name="connsiteX21649" fmla="*/ 9355043 w 13529165"/>
              <a:gd name="connsiteY21649" fmla="*/ 724129 h 6208152"/>
              <a:gd name="connsiteX21650" fmla="*/ 9382294 w 13529165"/>
              <a:gd name="connsiteY21650" fmla="*/ 735080 h 6208152"/>
              <a:gd name="connsiteX21651" fmla="*/ 9373454 w 13529165"/>
              <a:gd name="connsiteY21651" fmla="*/ 746476 h 6208152"/>
              <a:gd name="connsiteX21652" fmla="*/ 9387321 w 13529165"/>
              <a:gd name="connsiteY21652" fmla="*/ 754051 h 6208152"/>
              <a:gd name="connsiteX21653" fmla="*/ 9386939 w 13529165"/>
              <a:gd name="connsiteY21653" fmla="*/ 768181 h 6208152"/>
              <a:gd name="connsiteX21654" fmla="*/ 9369055 w 13529165"/>
              <a:gd name="connsiteY21654" fmla="*/ 779294 h 6208152"/>
              <a:gd name="connsiteX21655" fmla="*/ 9360026 w 13529165"/>
              <a:gd name="connsiteY21655" fmla="*/ 776336 h 6208152"/>
              <a:gd name="connsiteX21656" fmla="*/ 9349590 w 13529165"/>
              <a:gd name="connsiteY21656" fmla="*/ 779294 h 6208152"/>
              <a:gd name="connsiteX21657" fmla="*/ 9330249 w 13529165"/>
              <a:gd name="connsiteY21657" fmla="*/ 762874 h 6208152"/>
              <a:gd name="connsiteX21658" fmla="*/ 9339989 w 13529165"/>
              <a:gd name="connsiteY21658" fmla="*/ 747715 h 6208152"/>
              <a:gd name="connsiteX21659" fmla="*/ 9337055 w 13529165"/>
              <a:gd name="connsiteY21659" fmla="*/ 747222 h 6208152"/>
              <a:gd name="connsiteX21660" fmla="*/ 9326048 w 13529165"/>
              <a:gd name="connsiteY21660" fmla="*/ 734945 h 6208152"/>
              <a:gd name="connsiteX21661" fmla="*/ 9353930 w 13529165"/>
              <a:gd name="connsiteY21661" fmla="*/ 724129 h 6208152"/>
              <a:gd name="connsiteX21662" fmla="*/ 4993936 w 13529165"/>
              <a:gd name="connsiteY21662" fmla="*/ 723285 h 6208152"/>
              <a:gd name="connsiteX21663" fmla="*/ 5001864 w 13529165"/>
              <a:gd name="connsiteY21663" fmla="*/ 723340 h 6208152"/>
              <a:gd name="connsiteX21664" fmla="*/ 5068721 w 13529165"/>
              <a:gd name="connsiteY21664" fmla="*/ 731224 h 6208152"/>
              <a:gd name="connsiteX21665" fmla="*/ 5073660 w 13529165"/>
              <a:gd name="connsiteY21665" fmla="*/ 744114 h 6208152"/>
              <a:gd name="connsiteX21666" fmla="*/ 5033731 w 13529165"/>
              <a:gd name="connsiteY21666" fmla="*/ 754471 h 6208152"/>
              <a:gd name="connsiteX21667" fmla="*/ 5022416 w 13529165"/>
              <a:gd name="connsiteY21667" fmla="*/ 754361 h 6208152"/>
              <a:gd name="connsiteX21668" fmla="*/ 5023202 w 13529165"/>
              <a:gd name="connsiteY21668" fmla="*/ 756333 h 6208152"/>
              <a:gd name="connsiteX21669" fmla="*/ 5015559 w 13529165"/>
              <a:gd name="connsiteY21669" fmla="*/ 771831 h 6208152"/>
              <a:gd name="connsiteX21670" fmla="*/ 4990891 w 13529165"/>
              <a:gd name="connsiteY21670" fmla="*/ 779339 h 6208152"/>
              <a:gd name="connsiteX21671" fmla="*/ 4970126 w 13529165"/>
              <a:gd name="connsiteY21671" fmla="*/ 763200 h 6208152"/>
              <a:gd name="connsiteX21672" fmla="*/ 4976617 w 13529165"/>
              <a:gd name="connsiteY21672" fmla="*/ 751951 h 6208152"/>
              <a:gd name="connsiteX21673" fmla="*/ 4949647 w 13529165"/>
              <a:gd name="connsiteY21673" fmla="*/ 746343 h 6208152"/>
              <a:gd name="connsiteX21674" fmla="*/ 4945079 w 13529165"/>
              <a:gd name="connsiteY21674" fmla="*/ 733946 h 6208152"/>
              <a:gd name="connsiteX21675" fmla="*/ 4993936 w 13529165"/>
              <a:gd name="connsiteY21675" fmla="*/ 723285 h 6208152"/>
              <a:gd name="connsiteX21676" fmla="*/ 9462935 w 13529165"/>
              <a:gd name="connsiteY21676" fmla="*/ 723253 h 6208152"/>
              <a:gd name="connsiteX21677" fmla="*/ 9470866 w 13529165"/>
              <a:gd name="connsiteY21677" fmla="*/ 723307 h 6208152"/>
              <a:gd name="connsiteX21678" fmla="*/ 9537777 w 13529165"/>
              <a:gd name="connsiteY21678" fmla="*/ 731192 h 6208152"/>
              <a:gd name="connsiteX21679" fmla="*/ 9542717 w 13529165"/>
              <a:gd name="connsiteY21679" fmla="*/ 744066 h 6208152"/>
              <a:gd name="connsiteX21680" fmla="*/ 9502777 w 13529165"/>
              <a:gd name="connsiteY21680" fmla="*/ 754423 h 6208152"/>
              <a:gd name="connsiteX21681" fmla="*/ 9491460 w 13529165"/>
              <a:gd name="connsiteY21681" fmla="*/ 754314 h 6208152"/>
              <a:gd name="connsiteX21682" fmla="*/ 9492246 w 13529165"/>
              <a:gd name="connsiteY21682" fmla="*/ 756286 h 6208152"/>
              <a:gd name="connsiteX21683" fmla="*/ 9484601 w 13529165"/>
              <a:gd name="connsiteY21683" fmla="*/ 771782 h 6208152"/>
              <a:gd name="connsiteX21684" fmla="*/ 9459890 w 13529165"/>
              <a:gd name="connsiteY21684" fmla="*/ 779293 h 6208152"/>
              <a:gd name="connsiteX21685" fmla="*/ 9439119 w 13529165"/>
              <a:gd name="connsiteY21685" fmla="*/ 763153 h 6208152"/>
              <a:gd name="connsiteX21686" fmla="*/ 9445612 w 13529165"/>
              <a:gd name="connsiteY21686" fmla="*/ 751904 h 6208152"/>
              <a:gd name="connsiteX21687" fmla="*/ 9418635 w 13529165"/>
              <a:gd name="connsiteY21687" fmla="*/ 746294 h 6208152"/>
              <a:gd name="connsiteX21688" fmla="*/ 9414066 w 13529165"/>
              <a:gd name="connsiteY21688" fmla="*/ 733913 h 6208152"/>
              <a:gd name="connsiteX21689" fmla="*/ 9462935 w 13529165"/>
              <a:gd name="connsiteY21689" fmla="*/ 723253 h 6208152"/>
              <a:gd name="connsiteX21690" fmla="*/ 5130229 w 13529165"/>
              <a:gd name="connsiteY21690" fmla="*/ 722410 h 6208152"/>
              <a:gd name="connsiteX21691" fmla="*/ 5188095 w 13529165"/>
              <a:gd name="connsiteY21691" fmla="*/ 726743 h 6208152"/>
              <a:gd name="connsiteX21692" fmla="*/ 5213026 w 13529165"/>
              <a:gd name="connsiteY21692" fmla="*/ 740168 h 6208152"/>
              <a:gd name="connsiteX21693" fmla="*/ 5210646 w 13529165"/>
              <a:gd name="connsiteY21693" fmla="*/ 746789 h 6208152"/>
              <a:gd name="connsiteX21694" fmla="*/ 5221000 w 13529165"/>
              <a:gd name="connsiteY21694" fmla="*/ 745335 h 6208152"/>
              <a:gd name="connsiteX21695" fmla="*/ 5219482 w 13529165"/>
              <a:gd name="connsiteY21695" fmla="*/ 737453 h 6208152"/>
              <a:gd name="connsiteX21696" fmla="*/ 5235607 w 13529165"/>
              <a:gd name="connsiteY21696" fmla="*/ 727233 h 6208152"/>
              <a:gd name="connsiteX21697" fmla="*/ 5253131 w 13529165"/>
              <a:gd name="connsiteY21697" fmla="*/ 733970 h 6208152"/>
              <a:gd name="connsiteX21698" fmla="*/ 5258902 w 13529165"/>
              <a:gd name="connsiteY21698" fmla="*/ 733300 h 6208152"/>
              <a:gd name="connsiteX21699" fmla="*/ 5277140 w 13529165"/>
              <a:gd name="connsiteY21699" fmla="*/ 741427 h 6208152"/>
              <a:gd name="connsiteX21700" fmla="*/ 5276307 w 13529165"/>
              <a:gd name="connsiteY21700" fmla="*/ 752087 h 6208152"/>
              <a:gd name="connsiteX21701" fmla="*/ 5278389 w 13529165"/>
              <a:gd name="connsiteY21701" fmla="*/ 752054 h 6208152"/>
              <a:gd name="connsiteX21702" fmla="*/ 5314180 w 13529165"/>
              <a:gd name="connsiteY21702" fmla="*/ 758235 h 6208152"/>
              <a:gd name="connsiteX21703" fmla="*/ 5317631 w 13529165"/>
              <a:gd name="connsiteY21703" fmla="*/ 761163 h 6208152"/>
              <a:gd name="connsiteX21704" fmla="*/ 5318672 w 13529165"/>
              <a:gd name="connsiteY21704" fmla="*/ 759086 h 6208152"/>
              <a:gd name="connsiteX21705" fmla="*/ 5307218 w 13529165"/>
              <a:gd name="connsiteY21705" fmla="*/ 750861 h 6208152"/>
              <a:gd name="connsiteX21706" fmla="*/ 5309777 w 13529165"/>
              <a:gd name="connsiteY21706" fmla="*/ 737862 h 6208152"/>
              <a:gd name="connsiteX21707" fmla="*/ 5389361 w 13529165"/>
              <a:gd name="connsiteY21707" fmla="*/ 729997 h 6208152"/>
              <a:gd name="connsiteX21708" fmla="*/ 5490633 w 13529165"/>
              <a:gd name="connsiteY21708" fmla="*/ 732842 h 6208152"/>
              <a:gd name="connsiteX21709" fmla="*/ 5541835 w 13529165"/>
              <a:gd name="connsiteY21709" fmla="*/ 748376 h 6208152"/>
              <a:gd name="connsiteX21710" fmla="*/ 5538919 w 13529165"/>
              <a:gd name="connsiteY21710" fmla="*/ 756290 h 6208152"/>
              <a:gd name="connsiteX21711" fmla="*/ 5541954 w 13529165"/>
              <a:gd name="connsiteY21711" fmla="*/ 758022 h 6208152"/>
              <a:gd name="connsiteX21712" fmla="*/ 5549867 w 13529165"/>
              <a:gd name="connsiteY21712" fmla="*/ 775748 h 6208152"/>
              <a:gd name="connsiteX21713" fmla="*/ 5529429 w 13529165"/>
              <a:gd name="connsiteY21713" fmla="*/ 786507 h 6208152"/>
              <a:gd name="connsiteX21714" fmla="*/ 5509019 w 13529165"/>
              <a:gd name="connsiteY21714" fmla="*/ 783286 h 6208152"/>
              <a:gd name="connsiteX21715" fmla="*/ 5499618 w 13529165"/>
              <a:gd name="connsiteY21715" fmla="*/ 781896 h 6208152"/>
              <a:gd name="connsiteX21716" fmla="*/ 5441068 w 13529165"/>
              <a:gd name="connsiteY21716" fmla="*/ 794323 h 6208152"/>
              <a:gd name="connsiteX21717" fmla="*/ 5417208 w 13529165"/>
              <a:gd name="connsiteY21717" fmla="*/ 790514 h 6208152"/>
              <a:gd name="connsiteX21718" fmla="*/ 5407063 w 13529165"/>
              <a:gd name="connsiteY21718" fmla="*/ 788796 h 6208152"/>
              <a:gd name="connsiteX21719" fmla="*/ 5399536 w 13529165"/>
              <a:gd name="connsiteY21719" fmla="*/ 789663 h 6208152"/>
              <a:gd name="connsiteX21720" fmla="*/ 5380019 w 13529165"/>
              <a:gd name="connsiteY21720" fmla="*/ 792035 h 6208152"/>
              <a:gd name="connsiteX21721" fmla="*/ 5347204 w 13529165"/>
              <a:gd name="connsiteY21721" fmla="*/ 780718 h 6208152"/>
              <a:gd name="connsiteX21722" fmla="*/ 5335958 w 13529165"/>
              <a:gd name="connsiteY21722" fmla="*/ 784185 h 6208152"/>
              <a:gd name="connsiteX21723" fmla="*/ 5318732 w 13529165"/>
              <a:gd name="connsiteY21723" fmla="*/ 775634 h 6208152"/>
              <a:gd name="connsiteX21724" fmla="*/ 5290736 w 13529165"/>
              <a:gd name="connsiteY21724" fmla="*/ 783058 h 6208152"/>
              <a:gd name="connsiteX21725" fmla="*/ 5238880 w 13529165"/>
              <a:gd name="connsiteY21725" fmla="*/ 776909 h 6208152"/>
              <a:gd name="connsiteX21726" fmla="*/ 5221922 w 13529165"/>
              <a:gd name="connsiteY21726" fmla="*/ 773869 h 6208152"/>
              <a:gd name="connsiteX21727" fmla="*/ 5209635 w 13529165"/>
              <a:gd name="connsiteY21727" fmla="*/ 778429 h 6208152"/>
              <a:gd name="connsiteX21728" fmla="*/ 5203238 w 13529165"/>
              <a:gd name="connsiteY21728" fmla="*/ 894691 h 6208152"/>
              <a:gd name="connsiteX21729" fmla="*/ 5203893 w 13529165"/>
              <a:gd name="connsiteY21729" fmla="*/ 972736 h 6208152"/>
              <a:gd name="connsiteX21730" fmla="*/ 5205916 w 13529165"/>
              <a:gd name="connsiteY21730" fmla="*/ 1037914 h 6208152"/>
              <a:gd name="connsiteX21731" fmla="*/ 5214187 w 13529165"/>
              <a:gd name="connsiteY21731" fmla="*/ 1038813 h 6208152"/>
              <a:gd name="connsiteX21732" fmla="*/ 5219899 w 13529165"/>
              <a:gd name="connsiteY21732" fmla="*/ 1038568 h 6208152"/>
              <a:gd name="connsiteX21733" fmla="*/ 5227247 w 13529165"/>
              <a:gd name="connsiteY21733" fmla="*/ 1038290 h 6208152"/>
              <a:gd name="connsiteX21734" fmla="*/ 5276218 w 13529165"/>
              <a:gd name="connsiteY21734" fmla="*/ 1047741 h 6208152"/>
              <a:gd name="connsiteX21735" fmla="*/ 5280204 w 13529165"/>
              <a:gd name="connsiteY21735" fmla="*/ 1044373 h 6208152"/>
              <a:gd name="connsiteX21736" fmla="*/ 5310997 w 13529165"/>
              <a:gd name="connsiteY21736" fmla="*/ 1037178 h 6208152"/>
              <a:gd name="connsiteX21737" fmla="*/ 5335333 w 13529165"/>
              <a:gd name="connsiteY21737" fmla="*/ 1041332 h 6208152"/>
              <a:gd name="connsiteX21738" fmla="*/ 5343425 w 13529165"/>
              <a:gd name="connsiteY21738" fmla="*/ 1047022 h 6208152"/>
              <a:gd name="connsiteX21739" fmla="*/ 5361841 w 13529165"/>
              <a:gd name="connsiteY21739" fmla="*/ 1043965 h 6208152"/>
              <a:gd name="connsiteX21740" fmla="*/ 5378978 w 13529165"/>
              <a:gd name="connsiteY21740" fmla="*/ 1046302 h 6208152"/>
              <a:gd name="connsiteX21741" fmla="*/ 5384898 w 13529165"/>
              <a:gd name="connsiteY21741" fmla="*/ 1041462 h 6208152"/>
              <a:gd name="connsiteX21742" fmla="*/ 5405159 w 13529165"/>
              <a:gd name="connsiteY21742" fmla="*/ 1043310 h 6208152"/>
              <a:gd name="connsiteX21743" fmla="*/ 5457996 w 13529165"/>
              <a:gd name="connsiteY21743" fmla="*/ 1039516 h 6208152"/>
              <a:gd name="connsiteX21744" fmla="*/ 5518034 w 13529165"/>
              <a:gd name="connsiteY21744" fmla="*/ 1054217 h 6208152"/>
              <a:gd name="connsiteX21745" fmla="*/ 5507978 w 13529165"/>
              <a:gd name="connsiteY21745" fmla="*/ 1070601 h 6208152"/>
              <a:gd name="connsiteX21746" fmla="*/ 5489116 w 13529165"/>
              <a:gd name="connsiteY21746" fmla="*/ 1073544 h 6208152"/>
              <a:gd name="connsiteX21747" fmla="*/ 5437855 w 13529165"/>
              <a:gd name="connsiteY21747" fmla="*/ 1070258 h 6208152"/>
              <a:gd name="connsiteX21748" fmla="*/ 5406825 w 13529165"/>
              <a:gd name="connsiteY21748" fmla="*/ 1064944 h 6208152"/>
              <a:gd name="connsiteX21749" fmla="*/ 5394240 w 13529165"/>
              <a:gd name="connsiteY21749" fmla="*/ 1069620 h 6208152"/>
              <a:gd name="connsiteX21750" fmla="*/ 5379335 w 13529165"/>
              <a:gd name="connsiteY21750" fmla="*/ 1065499 h 6208152"/>
              <a:gd name="connsiteX21751" fmla="*/ 5374812 w 13529165"/>
              <a:gd name="connsiteY21751" fmla="*/ 1067364 h 6208152"/>
              <a:gd name="connsiteX21752" fmla="*/ 5361841 w 13529165"/>
              <a:gd name="connsiteY21752" fmla="*/ 1068884 h 6208152"/>
              <a:gd name="connsiteX21753" fmla="*/ 5348899 w 13529165"/>
              <a:gd name="connsiteY21753" fmla="*/ 1067380 h 6208152"/>
              <a:gd name="connsiteX21754" fmla="*/ 5347293 w 13529165"/>
              <a:gd name="connsiteY21754" fmla="*/ 1066872 h 6208152"/>
              <a:gd name="connsiteX21755" fmla="*/ 5326080 w 13529165"/>
              <a:gd name="connsiteY21755" fmla="*/ 1070372 h 6208152"/>
              <a:gd name="connsiteX21756" fmla="*/ 5305998 w 13529165"/>
              <a:gd name="connsiteY21756" fmla="*/ 1068492 h 6208152"/>
              <a:gd name="connsiteX21757" fmla="*/ 5301565 w 13529165"/>
              <a:gd name="connsiteY21757" fmla="*/ 1068573 h 6208152"/>
              <a:gd name="connsiteX21758" fmla="*/ 5294187 w 13529165"/>
              <a:gd name="connsiteY21758" fmla="*/ 1068720 h 6208152"/>
              <a:gd name="connsiteX21759" fmla="*/ 5278092 w 13529165"/>
              <a:gd name="connsiteY21759" fmla="*/ 1065810 h 6208152"/>
              <a:gd name="connsiteX21760" fmla="*/ 5266786 w 13529165"/>
              <a:gd name="connsiteY21760" fmla="*/ 1069767 h 6208152"/>
              <a:gd name="connsiteX21761" fmla="*/ 5249471 w 13529165"/>
              <a:gd name="connsiteY21761" fmla="*/ 1070618 h 6208152"/>
              <a:gd name="connsiteX21762" fmla="*/ 5217013 w 13529165"/>
              <a:gd name="connsiteY21762" fmla="*/ 1068884 h 6208152"/>
              <a:gd name="connsiteX21763" fmla="*/ 5169917 w 13529165"/>
              <a:gd name="connsiteY21763" fmla="*/ 953833 h 6208152"/>
              <a:gd name="connsiteX21764" fmla="*/ 5169441 w 13529165"/>
              <a:gd name="connsiteY21764" fmla="*/ 901950 h 6208152"/>
              <a:gd name="connsiteX21765" fmla="*/ 5169352 w 13529165"/>
              <a:gd name="connsiteY21765" fmla="*/ 909522 h 6208152"/>
              <a:gd name="connsiteX21766" fmla="*/ 5160665 w 13529165"/>
              <a:gd name="connsiteY21766" fmla="*/ 1055459 h 6208152"/>
              <a:gd name="connsiteX21767" fmla="*/ 5004092 w 13529165"/>
              <a:gd name="connsiteY21767" fmla="*/ 1065761 h 6208152"/>
              <a:gd name="connsiteX21768" fmla="*/ 4929269 w 13529165"/>
              <a:gd name="connsiteY21768" fmla="*/ 1063242 h 6208152"/>
              <a:gd name="connsiteX21769" fmla="*/ 4909603 w 13529165"/>
              <a:gd name="connsiteY21769" fmla="*/ 1049932 h 6208152"/>
              <a:gd name="connsiteX21770" fmla="*/ 4935635 w 13529165"/>
              <a:gd name="connsiteY21770" fmla="*/ 1038094 h 6208152"/>
              <a:gd name="connsiteX21771" fmla="*/ 4985795 w 13529165"/>
              <a:gd name="connsiteY21771" fmla="*/ 1036753 h 6208152"/>
              <a:gd name="connsiteX21772" fmla="*/ 5094141 w 13529165"/>
              <a:gd name="connsiteY21772" fmla="*/ 1036034 h 6208152"/>
              <a:gd name="connsiteX21773" fmla="*/ 5127462 w 13529165"/>
              <a:gd name="connsiteY21773" fmla="*/ 1032387 h 6208152"/>
              <a:gd name="connsiteX21774" fmla="*/ 5136358 w 13529165"/>
              <a:gd name="connsiteY21774" fmla="*/ 1029771 h 6208152"/>
              <a:gd name="connsiteX21775" fmla="*/ 5139065 w 13529165"/>
              <a:gd name="connsiteY21775" fmla="*/ 916959 h 6208152"/>
              <a:gd name="connsiteX21776" fmla="*/ 5138798 w 13529165"/>
              <a:gd name="connsiteY21776" fmla="*/ 787896 h 6208152"/>
              <a:gd name="connsiteX21777" fmla="*/ 5120858 w 13529165"/>
              <a:gd name="connsiteY21777" fmla="*/ 783760 h 6208152"/>
              <a:gd name="connsiteX21778" fmla="*/ 5068139 w 13529165"/>
              <a:gd name="connsiteY21778" fmla="*/ 766003 h 6208152"/>
              <a:gd name="connsiteX21779" fmla="*/ 5074535 w 13529165"/>
              <a:gd name="connsiteY21779" fmla="*/ 750910 h 6208152"/>
              <a:gd name="connsiteX21780" fmla="*/ 5080158 w 13529165"/>
              <a:gd name="connsiteY21780" fmla="*/ 748179 h 6208152"/>
              <a:gd name="connsiteX21781" fmla="*/ 5075874 w 13529165"/>
              <a:gd name="connsiteY21781" fmla="*/ 739988 h 6208152"/>
              <a:gd name="connsiteX21782" fmla="*/ 5091910 w 13529165"/>
              <a:gd name="connsiteY21782" fmla="*/ 726465 h 6208152"/>
              <a:gd name="connsiteX21783" fmla="*/ 5130229 w 13529165"/>
              <a:gd name="connsiteY21783" fmla="*/ 722410 h 6208152"/>
              <a:gd name="connsiteX21784" fmla="*/ 9599299 w 13529165"/>
              <a:gd name="connsiteY21784" fmla="*/ 722377 h 6208152"/>
              <a:gd name="connsiteX21785" fmla="*/ 9657179 w 13529165"/>
              <a:gd name="connsiteY21785" fmla="*/ 726710 h 6208152"/>
              <a:gd name="connsiteX21786" fmla="*/ 9682117 w 13529165"/>
              <a:gd name="connsiteY21786" fmla="*/ 740135 h 6208152"/>
              <a:gd name="connsiteX21787" fmla="*/ 9679736 w 13529165"/>
              <a:gd name="connsiteY21787" fmla="*/ 746742 h 6208152"/>
              <a:gd name="connsiteX21788" fmla="*/ 9690092 w 13529165"/>
              <a:gd name="connsiteY21788" fmla="*/ 745286 h 6208152"/>
              <a:gd name="connsiteX21789" fmla="*/ 9688574 w 13529165"/>
              <a:gd name="connsiteY21789" fmla="*/ 737421 h 6208152"/>
              <a:gd name="connsiteX21790" fmla="*/ 9704704 w 13529165"/>
              <a:gd name="connsiteY21790" fmla="*/ 727201 h 6208152"/>
              <a:gd name="connsiteX21791" fmla="*/ 9722231 w 13529165"/>
              <a:gd name="connsiteY21791" fmla="*/ 733938 h 6208152"/>
              <a:gd name="connsiteX21792" fmla="*/ 9728004 w 13529165"/>
              <a:gd name="connsiteY21792" fmla="*/ 733268 h 6208152"/>
              <a:gd name="connsiteX21793" fmla="*/ 9746246 w 13529165"/>
              <a:gd name="connsiteY21793" fmla="*/ 741394 h 6208152"/>
              <a:gd name="connsiteX21794" fmla="*/ 9745413 w 13529165"/>
              <a:gd name="connsiteY21794" fmla="*/ 752040 h 6208152"/>
              <a:gd name="connsiteX21795" fmla="*/ 9747496 w 13529165"/>
              <a:gd name="connsiteY21795" fmla="*/ 752007 h 6208152"/>
              <a:gd name="connsiteX21796" fmla="*/ 9783296 w 13529165"/>
              <a:gd name="connsiteY21796" fmla="*/ 758188 h 6208152"/>
              <a:gd name="connsiteX21797" fmla="*/ 9786748 w 13529165"/>
              <a:gd name="connsiteY21797" fmla="*/ 761115 h 6208152"/>
              <a:gd name="connsiteX21798" fmla="*/ 9787789 w 13529165"/>
              <a:gd name="connsiteY21798" fmla="*/ 759038 h 6208152"/>
              <a:gd name="connsiteX21799" fmla="*/ 9776332 w 13529165"/>
              <a:gd name="connsiteY21799" fmla="*/ 750813 h 6208152"/>
              <a:gd name="connsiteX21800" fmla="*/ 9778891 w 13529165"/>
              <a:gd name="connsiteY21800" fmla="*/ 737830 h 6208152"/>
              <a:gd name="connsiteX21801" fmla="*/ 9858495 w 13529165"/>
              <a:gd name="connsiteY21801" fmla="*/ 729964 h 6208152"/>
              <a:gd name="connsiteX21802" fmla="*/ 9959793 w 13529165"/>
              <a:gd name="connsiteY21802" fmla="*/ 732810 h 6208152"/>
              <a:gd name="connsiteX21803" fmla="*/ 10011007 w 13529165"/>
              <a:gd name="connsiteY21803" fmla="*/ 748328 h 6208152"/>
              <a:gd name="connsiteX21804" fmla="*/ 10008091 w 13529165"/>
              <a:gd name="connsiteY21804" fmla="*/ 756242 h 6208152"/>
              <a:gd name="connsiteX21805" fmla="*/ 10011126 w 13529165"/>
              <a:gd name="connsiteY21805" fmla="*/ 757975 h 6208152"/>
              <a:gd name="connsiteX21806" fmla="*/ 10019042 w 13529165"/>
              <a:gd name="connsiteY21806" fmla="*/ 775701 h 6208152"/>
              <a:gd name="connsiteX21807" fmla="*/ 9998598 w 13529165"/>
              <a:gd name="connsiteY21807" fmla="*/ 786461 h 6208152"/>
              <a:gd name="connsiteX21808" fmla="*/ 9978184 w 13529165"/>
              <a:gd name="connsiteY21808" fmla="*/ 783239 h 6208152"/>
              <a:gd name="connsiteX21809" fmla="*/ 9968780 w 13529165"/>
              <a:gd name="connsiteY21809" fmla="*/ 781849 h 6208152"/>
              <a:gd name="connsiteX21810" fmla="*/ 9910215 w 13529165"/>
              <a:gd name="connsiteY21810" fmla="*/ 794277 h 6208152"/>
              <a:gd name="connsiteX21811" fmla="*/ 9886349 w 13529165"/>
              <a:gd name="connsiteY21811" fmla="*/ 790467 h 6208152"/>
              <a:gd name="connsiteX21812" fmla="*/ 9876202 w 13529165"/>
              <a:gd name="connsiteY21812" fmla="*/ 788750 h 6208152"/>
              <a:gd name="connsiteX21813" fmla="*/ 9868673 w 13529165"/>
              <a:gd name="connsiteY21813" fmla="*/ 789616 h 6208152"/>
              <a:gd name="connsiteX21814" fmla="*/ 9849151 w 13529165"/>
              <a:gd name="connsiteY21814" fmla="*/ 791987 h 6208152"/>
              <a:gd name="connsiteX21815" fmla="*/ 9816328 w 13529165"/>
              <a:gd name="connsiteY21815" fmla="*/ 780672 h 6208152"/>
              <a:gd name="connsiteX21816" fmla="*/ 9805079 w 13529165"/>
              <a:gd name="connsiteY21816" fmla="*/ 784138 h 6208152"/>
              <a:gd name="connsiteX21817" fmla="*/ 9787849 w 13529165"/>
              <a:gd name="connsiteY21817" fmla="*/ 775587 h 6208152"/>
              <a:gd name="connsiteX21818" fmla="*/ 9759846 w 13529165"/>
              <a:gd name="connsiteY21818" fmla="*/ 783010 h 6208152"/>
              <a:gd name="connsiteX21819" fmla="*/ 9707977 w 13529165"/>
              <a:gd name="connsiteY21819" fmla="*/ 776862 h 6208152"/>
              <a:gd name="connsiteX21820" fmla="*/ 9691015 w 13529165"/>
              <a:gd name="connsiteY21820" fmla="*/ 773821 h 6208152"/>
              <a:gd name="connsiteX21821" fmla="*/ 9678724 w 13529165"/>
              <a:gd name="connsiteY21821" fmla="*/ 778383 h 6208152"/>
              <a:gd name="connsiteX21822" fmla="*/ 9672326 w 13529165"/>
              <a:gd name="connsiteY21822" fmla="*/ 894645 h 6208152"/>
              <a:gd name="connsiteX21823" fmla="*/ 9672981 w 13529165"/>
              <a:gd name="connsiteY21823" fmla="*/ 972693 h 6208152"/>
              <a:gd name="connsiteX21824" fmla="*/ 9675005 w 13529165"/>
              <a:gd name="connsiteY21824" fmla="*/ 1037871 h 6208152"/>
              <a:gd name="connsiteX21825" fmla="*/ 9683278 w 13529165"/>
              <a:gd name="connsiteY21825" fmla="*/ 1038771 h 6208152"/>
              <a:gd name="connsiteX21826" fmla="*/ 9688991 w 13529165"/>
              <a:gd name="connsiteY21826" fmla="*/ 1038525 h 6208152"/>
              <a:gd name="connsiteX21827" fmla="*/ 9696341 w 13529165"/>
              <a:gd name="connsiteY21827" fmla="*/ 1038247 h 6208152"/>
              <a:gd name="connsiteX21828" fmla="*/ 9745324 w 13529165"/>
              <a:gd name="connsiteY21828" fmla="*/ 1047699 h 6208152"/>
              <a:gd name="connsiteX21829" fmla="*/ 9749312 w 13529165"/>
              <a:gd name="connsiteY21829" fmla="*/ 1044330 h 6208152"/>
              <a:gd name="connsiteX21830" fmla="*/ 9780112 w 13529165"/>
              <a:gd name="connsiteY21830" fmla="*/ 1037135 h 6208152"/>
              <a:gd name="connsiteX21831" fmla="*/ 9804454 w 13529165"/>
              <a:gd name="connsiteY21831" fmla="*/ 1041289 h 6208152"/>
              <a:gd name="connsiteX21832" fmla="*/ 9812548 w 13529165"/>
              <a:gd name="connsiteY21832" fmla="*/ 1046979 h 6208152"/>
              <a:gd name="connsiteX21833" fmla="*/ 9830969 w 13529165"/>
              <a:gd name="connsiteY21833" fmla="*/ 1043922 h 6208152"/>
              <a:gd name="connsiteX21834" fmla="*/ 9848110 w 13529165"/>
              <a:gd name="connsiteY21834" fmla="*/ 1046260 h 6208152"/>
              <a:gd name="connsiteX21835" fmla="*/ 9854031 w 13529165"/>
              <a:gd name="connsiteY21835" fmla="*/ 1041420 h 6208152"/>
              <a:gd name="connsiteX21836" fmla="*/ 9874297 w 13529165"/>
              <a:gd name="connsiteY21836" fmla="*/ 1043268 h 6208152"/>
              <a:gd name="connsiteX21837" fmla="*/ 9927148 w 13529165"/>
              <a:gd name="connsiteY21837" fmla="*/ 1039474 h 6208152"/>
              <a:gd name="connsiteX21838" fmla="*/ 9987201 w 13529165"/>
              <a:gd name="connsiteY21838" fmla="*/ 1054174 h 6208152"/>
              <a:gd name="connsiteX21839" fmla="*/ 9977142 w 13529165"/>
              <a:gd name="connsiteY21839" fmla="*/ 1070559 h 6208152"/>
              <a:gd name="connsiteX21840" fmla="*/ 9958275 w 13529165"/>
              <a:gd name="connsiteY21840" fmla="*/ 1073502 h 6208152"/>
              <a:gd name="connsiteX21841" fmla="*/ 9907002 w 13529165"/>
              <a:gd name="connsiteY21841" fmla="*/ 1070216 h 6208152"/>
              <a:gd name="connsiteX21842" fmla="*/ 9875963 w 13529165"/>
              <a:gd name="connsiteY21842" fmla="*/ 1064901 h 6208152"/>
              <a:gd name="connsiteX21843" fmla="*/ 9863376 w 13529165"/>
              <a:gd name="connsiteY21843" fmla="*/ 1069578 h 6208152"/>
              <a:gd name="connsiteX21844" fmla="*/ 9848467 w 13529165"/>
              <a:gd name="connsiteY21844" fmla="*/ 1065457 h 6208152"/>
              <a:gd name="connsiteX21845" fmla="*/ 9843943 w 13529165"/>
              <a:gd name="connsiteY21845" fmla="*/ 1067321 h 6208152"/>
              <a:gd name="connsiteX21846" fmla="*/ 9830969 w 13529165"/>
              <a:gd name="connsiteY21846" fmla="*/ 1068842 h 6208152"/>
              <a:gd name="connsiteX21847" fmla="*/ 9818024 w 13529165"/>
              <a:gd name="connsiteY21847" fmla="*/ 1067338 h 6208152"/>
              <a:gd name="connsiteX21848" fmla="*/ 9816417 w 13529165"/>
              <a:gd name="connsiteY21848" fmla="*/ 1066831 h 6208152"/>
              <a:gd name="connsiteX21849" fmla="*/ 9795199 w 13529165"/>
              <a:gd name="connsiteY21849" fmla="*/ 1070330 h 6208152"/>
              <a:gd name="connsiteX21850" fmla="*/ 9775112 w 13529165"/>
              <a:gd name="connsiteY21850" fmla="*/ 1068450 h 6208152"/>
              <a:gd name="connsiteX21851" fmla="*/ 9770678 w 13529165"/>
              <a:gd name="connsiteY21851" fmla="*/ 1068531 h 6208152"/>
              <a:gd name="connsiteX21852" fmla="*/ 9763298 w 13529165"/>
              <a:gd name="connsiteY21852" fmla="*/ 1068678 h 6208152"/>
              <a:gd name="connsiteX21853" fmla="*/ 9747199 w 13529165"/>
              <a:gd name="connsiteY21853" fmla="*/ 1065768 h 6208152"/>
              <a:gd name="connsiteX21854" fmla="*/ 9735890 w 13529165"/>
              <a:gd name="connsiteY21854" fmla="*/ 1069725 h 6208152"/>
              <a:gd name="connsiteX21855" fmla="*/ 9718571 w 13529165"/>
              <a:gd name="connsiteY21855" fmla="*/ 1070575 h 6208152"/>
              <a:gd name="connsiteX21856" fmla="*/ 9686105 w 13529165"/>
              <a:gd name="connsiteY21856" fmla="*/ 1068842 h 6208152"/>
              <a:gd name="connsiteX21857" fmla="*/ 9638997 w 13529165"/>
              <a:gd name="connsiteY21857" fmla="*/ 953790 h 6208152"/>
              <a:gd name="connsiteX21858" fmla="*/ 9638521 w 13529165"/>
              <a:gd name="connsiteY21858" fmla="*/ 901905 h 6208152"/>
              <a:gd name="connsiteX21859" fmla="*/ 9638432 w 13529165"/>
              <a:gd name="connsiteY21859" fmla="*/ 909476 h 6208152"/>
              <a:gd name="connsiteX21860" fmla="*/ 9629742 w 13529165"/>
              <a:gd name="connsiteY21860" fmla="*/ 1055417 h 6208152"/>
              <a:gd name="connsiteX21861" fmla="*/ 9473094 w 13529165"/>
              <a:gd name="connsiteY21861" fmla="*/ 1065719 h 6208152"/>
              <a:gd name="connsiteX21862" fmla="*/ 9398251 w 13529165"/>
              <a:gd name="connsiteY21862" fmla="*/ 1063200 h 6208152"/>
              <a:gd name="connsiteX21863" fmla="*/ 9378581 w 13529165"/>
              <a:gd name="connsiteY21863" fmla="*/ 1049890 h 6208152"/>
              <a:gd name="connsiteX21864" fmla="*/ 9404619 w 13529165"/>
              <a:gd name="connsiteY21864" fmla="*/ 1038051 h 6208152"/>
              <a:gd name="connsiteX21865" fmla="*/ 9454792 w 13529165"/>
              <a:gd name="connsiteY21865" fmla="*/ 1036710 h 6208152"/>
              <a:gd name="connsiteX21866" fmla="*/ 9563202 w 13529165"/>
              <a:gd name="connsiteY21866" fmla="*/ 1035991 h 6208152"/>
              <a:gd name="connsiteX21867" fmla="*/ 9596532 w 13529165"/>
              <a:gd name="connsiteY21867" fmla="*/ 1032344 h 6208152"/>
              <a:gd name="connsiteX21868" fmla="*/ 9605429 w 13529165"/>
              <a:gd name="connsiteY21868" fmla="*/ 1029728 h 6208152"/>
              <a:gd name="connsiteX21869" fmla="*/ 9608137 w 13529165"/>
              <a:gd name="connsiteY21869" fmla="*/ 916916 h 6208152"/>
              <a:gd name="connsiteX21870" fmla="*/ 9607870 w 13529165"/>
              <a:gd name="connsiteY21870" fmla="*/ 787850 h 6208152"/>
              <a:gd name="connsiteX21871" fmla="*/ 9589925 w 13529165"/>
              <a:gd name="connsiteY21871" fmla="*/ 783713 h 6208152"/>
              <a:gd name="connsiteX21872" fmla="*/ 9537193 w 13529165"/>
              <a:gd name="connsiteY21872" fmla="*/ 765955 h 6208152"/>
              <a:gd name="connsiteX21873" fmla="*/ 9543591 w 13529165"/>
              <a:gd name="connsiteY21873" fmla="*/ 750862 h 6208152"/>
              <a:gd name="connsiteX21874" fmla="*/ 9549216 w 13529165"/>
              <a:gd name="connsiteY21874" fmla="*/ 748132 h 6208152"/>
              <a:gd name="connsiteX21875" fmla="*/ 9544930 w 13529165"/>
              <a:gd name="connsiteY21875" fmla="*/ 739956 h 6208152"/>
              <a:gd name="connsiteX21876" fmla="*/ 9560970 w 13529165"/>
              <a:gd name="connsiteY21876" fmla="*/ 726432 h 6208152"/>
              <a:gd name="connsiteX21877" fmla="*/ 9599299 w 13529165"/>
              <a:gd name="connsiteY21877" fmla="*/ 722377 h 6208152"/>
              <a:gd name="connsiteX21878" fmla="*/ 1027811 w 13529165"/>
              <a:gd name="connsiteY21878" fmla="*/ 714551 h 6208152"/>
              <a:gd name="connsiteX21879" fmla="*/ 1041111 w 13529165"/>
              <a:gd name="connsiteY21879" fmla="*/ 728524 h 6208152"/>
              <a:gd name="connsiteX21880" fmla="*/ 1024914 w 13529165"/>
              <a:gd name="connsiteY21880" fmla="*/ 745224 h 6208152"/>
              <a:gd name="connsiteX21881" fmla="*/ 1008714 w 13529165"/>
              <a:gd name="connsiteY21881" fmla="*/ 732219 h 6208152"/>
              <a:gd name="connsiteX21882" fmla="*/ 1019267 w 13529165"/>
              <a:gd name="connsiteY21882" fmla="*/ 717196 h 6208152"/>
              <a:gd name="connsiteX21883" fmla="*/ 1027811 w 13529165"/>
              <a:gd name="connsiteY21883" fmla="*/ 714551 h 6208152"/>
              <a:gd name="connsiteX21884" fmla="*/ 6582683 w 13529165"/>
              <a:gd name="connsiteY21884" fmla="*/ 714520 h 6208152"/>
              <a:gd name="connsiteX21885" fmla="*/ 6595984 w 13529165"/>
              <a:gd name="connsiteY21885" fmla="*/ 728492 h 6208152"/>
              <a:gd name="connsiteX21886" fmla="*/ 6579787 w 13529165"/>
              <a:gd name="connsiteY21886" fmla="*/ 745178 h 6208152"/>
              <a:gd name="connsiteX21887" fmla="*/ 6563586 w 13529165"/>
              <a:gd name="connsiteY21887" fmla="*/ 732187 h 6208152"/>
              <a:gd name="connsiteX21888" fmla="*/ 6574140 w 13529165"/>
              <a:gd name="connsiteY21888" fmla="*/ 717164 h 6208152"/>
              <a:gd name="connsiteX21889" fmla="*/ 6582683 w 13529165"/>
              <a:gd name="connsiteY21889" fmla="*/ 714520 h 6208152"/>
              <a:gd name="connsiteX21890" fmla="*/ 11051862 w 13529165"/>
              <a:gd name="connsiteY21890" fmla="*/ 714503 h 6208152"/>
              <a:gd name="connsiteX21891" fmla="*/ 11065163 w 13529165"/>
              <a:gd name="connsiteY21891" fmla="*/ 728476 h 6208152"/>
              <a:gd name="connsiteX21892" fmla="*/ 11048966 w 13529165"/>
              <a:gd name="connsiteY21892" fmla="*/ 745151 h 6208152"/>
              <a:gd name="connsiteX21893" fmla="*/ 11032765 w 13529165"/>
              <a:gd name="connsiteY21893" fmla="*/ 732170 h 6208152"/>
              <a:gd name="connsiteX21894" fmla="*/ 11043318 w 13529165"/>
              <a:gd name="connsiteY21894" fmla="*/ 717148 h 6208152"/>
              <a:gd name="connsiteX21895" fmla="*/ 11051862 w 13529165"/>
              <a:gd name="connsiteY21895" fmla="*/ 714503 h 6208152"/>
              <a:gd name="connsiteX21896" fmla="*/ 3400896 w 13529165"/>
              <a:gd name="connsiteY21896" fmla="*/ 695642 h 6208152"/>
              <a:gd name="connsiteX21897" fmla="*/ 3400146 w 13529165"/>
              <a:gd name="connsiteY21897" fmla="*/ 699439 h 6208152"/>
              <a:gd name="connsiteX21898" fmla="*/ 3402798 w 13529165"/>
              <a:gd name="connsiteY21898" fmla="*/ 699987 h 6208152"/>
              <a:gd name="connsiteX21899" fmla="*/ 3400888 w 13529165"/>
              <a:gd name="connsiteY21899" fmla="*/ 695732 h 6208152"/>
              <a:gd name="connsiteX21900" fmla="*/ 3400896 w 13529165"/>
              <a:gd name="connsiteY21900" fmla="*/ 695642 h 6208152"/>
              <a:gd name="connsiteX21901" fmla="*/ 8955774 w 13529165"/>
              <a:gd name="connsiteY21901" fmla="*/ 695611 h 6208152"/>
              <a:gd name="connsiteX21902" fmla="*/ 8955023 w 13529165"/>
              <a:gd name="connsiteY21902" fmla="*/ 699409 h 6208152"/>
              <a:gd name="connsiteX21903" fmla="*/ 8957678 w 13529165"/>
              <a:gd name="connsiteY21903" fmla="*/ 699956 h 6208152"/>
              <a:gd name="connsiteX21904" fmla="*/ 8955767 w 13529165"/>
              <a:gd name="connsiteY21904" fmla="*/ 695701 h 6208152"/>
              <a:gd name="connsiteX21905" fmla="*/ 8955774 w 13529165"/>
              <a:gd name="connsiteY21905" fmla="*/ 695611 h 6208152"/>
              <a:gd name="connsiteX21906" fmla="*/ 13424952 w 13529165"/>
              <a:gd name="connsiteY21906" fmla="*/ 695594 h 6208152"/>
              <a:gd name="connsiteX21907" fmla="*/ 13424201 w 13529165"/>
              <a:gd name="connsiteY21907" fmla="*/ 699391 h 6208152"/>
              <a:gd name="connsiteX21908" fmla="*/ 13426856 w 13529165"/>
              <a:gd name="connsiteY21908" fmla="*/ 699938 h 6208152"/>
              <a:gd name="connsiteX21909" fmla="*/ 13424944 w 13529165"/>
              <a:gd name="connsiteY21909" fmla="*/ 695683 h 6208152"/>
              <a:gd name="connsiteX21910" fmla="*/ 13424952 w 13529165"/>
              <a:gd name="connsiteY21910" fmla="*/ 695594 h 6208152"/>
              <a:gd name="connsiteX21911" fmla="*/ 3407045 w 13529165"/>
              <a:gd name="connsiteY21911" fmla="*/ 691406 h 6208152"/>
              <a:gd name="connsiteX21912" fmla="*/ 3406295 w 13529165"/>
              <a:gd name="connsiteY21912" fmla="*/ 691517 h 6208152"/>
              <a:gd name="connsiteX21913" fmla="*/ 3409613 w 13529165"/>
              <a:gd name="connsiteY21913" fmla="*/ 695732 h 6208152"/>
              <a:gd name="connsiteX21914" fmla="*/ 3410161 w 13529165"/>
              <a:gd name="connsiteY21914" fmla="*/ 697126 h 6208152"/>
              <a:gd name="connsiteX21915" fmla="*/ 3411418 w 13529165"/>
              <a:gd name="connsiteY21915" fmla="*/ 695212 h 6208152"/>
              <a:gd name="connsiteX21916" fmla="*/ 3407045 w 13529165"/>
              <a:gd name="connsiteY21916" fmla="*/ 691406 h 6208152"/>
              <a:gd name="connsiteX21917" fmla="*/ 8961925 w 13529165"/>
              <a:gd name="connsiteY21917" fmla="*/ 691375 h 6208152"/>
              <a:gd name="connsiteX21918" fmla="*/ 8961174 w 13529165"/>
              <a:gd name="connsiteY21918" fmla="*/ 691486 h 6208152"/>
              <a:gd name="connsiteX21919" fmla="*/ 8964492 w 13529165"/>
              <a:gd name="connsiteY21919" fmla="*/ 695701 h 6208152"/>
              <a:gd name="connsiteX21920" fmla="*/ 8965039 w 13529165"/>
              <a:gd name="connsiteY21920" fmla="*/ 697094 h 6208152"/>
              <a:gd name="connsiteX21921" fmla="*/ 8966294 w 13529165"/>
              <a:gd name="connsiteY21921" fmla="*/ 695181 h 6208152"/>
              <a:gd name="connsiteX21922" fmla="*/ 8961925 w 13529165"/>
              <a:gd name="connsiteY21922" fmla="*/ 691375 h 6208152"/>
              <a:gd name="connsiteX21923" fmla="*/ 13431103 w 13529165"/>
              <a:gd name="connsiteY21923" fmla="*/ 691358 h 6208152"/>
              <a:gd name="connsiteX21924" fmla="*/ 13430351 w 13529165"/>
              <a:gd name="connsiteY21924" fmla="*/ 691469 h 6208152"/>
              <a:gd name="connsiteX21925" fmla="*/ 13433669 w 13529165"/>
              <a:gd name="connsiteY21925" fmla="*/ 695683 h 6208152"/>
              <a:gd name="connsiteX21926" fmla="*/ 13434217 w 13529165"/>
              <a:gd name="connsiteY21926" fmla="*/ 697077 h 6208152"/>
              <a:gd name="connsiteX21927" fmla="*/ 13435472 w 13529165"/>
              <a:gd name="connsiteY21927" fmla="*/ 695163 h 6208152"/>
              <a:gd name="connsiteX21928" fmla="*/ 13431103 w 13529165"/>
              <a:gd name="connsiteY21928" fmla="*/ 691358 h 6208152"/>
              <a:gd name="connsiteX21929" fmla="*/ 838952 w 13529165"/>
              <a:gd name="connsiteY21929" fmla="*/ 688441 h 6208152"/>
              <a:gd name="connsiteX21930" fmla="*/ 837234 w 13529165"/>
              <a:gd name="connsiteY21930" fmla="*/ 700110 h 6208152"/>
              <a:gd name="connsiteX21931" fmla="*/ 835204 w 13529165"/>
              <a:gd name="connsiteY21931" fmla="*/ 726446 h 6208152"/>
              <a:gd name="connsiteX21932" fmla="*/ 836141 w 13529165"/>
              <a:gd name="connsiteY21932" fmla="*/ 728067 h 6208152"/>
              <a:gd name="connsiteX21933" fmla="*/ 836297 w 13529165"/>
              <a:gd name="connsiteY21933" fmla="*/ 727014 h 6208152"/>
              <a:gd name="connsiteX21934" fmla="*/ 838952 w 13529165"/>
              <a:gd name="connsiteY21934" fmla="*/ 688441 h 6208152"/>
              <a:gd name="connsiteX21935" fmla="*/ 6393822 w 13529165"/>
              <a:gd name="connsiteY21935" fmla="*/ 688409 h 6208152"/>
              <a:gd name="connsiteX21936" fmla="*/ 6392105 w 13529165"/>
              <a:gd name="connsiteY21936" fmla="*/ 700078 h 6208152"/>
              <a:gd name="connsiteX21937" fmla="*/ 6390075 w 13529165"/>
              <a:gd name="connsiteY21937" fmla="*/ 726415 h 6208152"/>
              <a:gd name="connsiteX21938" fmla="*/ 6391012 w 13529165"/>
              <a:gd name="connsiteY21938" fmla="*/ 728035 h 6208152"/>
              <a:gd name="connsiteX21939" fmla="*/ 6391168 w 13529165"/>
              <a:gd name="connsiteY21939" fmla="*/ 726982 h 6208152"/>
              <a:gd name="connsiteX21940" fmla="*/ 6393822 w 13529165"/>
              <a:gd name="connsiteY21940" fmla="*/ 688409 h 6208152"/>
              <a:gd name="connsiteX21941" fmla="*/ 3403457 w 13529165"/>
              <a:gd name="connsiteY21941" fmla="*/ 679531 h 6208152"/>
              <a:gd name="connsiteX21942" fmla="*/ 3418635 w 13529165"/>
              <a:gd name="connsiteY21942" fmla="*/ 690497 h 6208152"/>
              <a:gd name="connsiteX21943" fmla="*/ 3419310 w 13529165"/>
              <a:gd name="connsiteY21943" fmla="*/ 705284 h 6208152"/>
              <a:gd name="connsiteX21944" fmla="*/ 3407045 w 13529165"/>
              <a:gd name="connsiteY21944" fmla="*/ 711929 h 6208152"/>
              <a:gd name="connsiteX21945" fmla="*/ 3390404 w 13529165"/>
              <a:gd name="connsiteY21945" fmla="*/ 695732 h 6208152"/>
              <a:gd name="connsiteX21946" fmla="*/ 3403457 w 13529165"/>
              <a:gd name="connsiteY21946" fmla="*/ 679531 h 6208152"/>
              <a:gd name="connsiteX21947" fmla="*/ 8958333 w 13529165"/>
              <a:gd name="connsiteY21947" fmla="*/ 679501 h 6208152"/>
              <a:gd name="connsiteX21948" fmla="*/ 8973511 w 13529165"/>
              <a:gd name="connsiteY21948" fmla="*/ 690466 h 6208152"/>
              <a:gd name="connsiteX21949" fmla="*/ 8974186 w 13529165"/>
              <a:gd name="connsiteY21949" fmla="*/ 705254 h 6208152"/>
              <a:gd name="connsiteX21950" fmla="*/ 8961925 w 13529165"/>
              <a:gd name="connsiteY21950" fmla="*/ 711899 h 6208152"/>
              <a:gd name="connsiteX21951" fmla="*/ 8945280 w 13529165"/>
              <a:gd name="connsiteY21951" fmla="*/ 695701 h 6208152"/>
              <a:gd name="connsiteX21952" fmla="*/ 8958333 w 13529165"/>
              <a:gd name="connsiteY21952" fmla="*/ 679501 h 6208152"/>
              <a:gd name="connsiteX21953" fmla="*/ 13427511 w 13529165"/>
              <a:gd name="connsiteY21953" fmla="*/ 679483 h 6208152"/>
              <a:gd name="connsiteX21954" fmla="*/ 13442688 w 13529165"/>
              <a:gd name="connsiteY21954" fmla="*/ 690449 h 6208152"/>
              <a:gd name="connsiteX21955" fmla="*/ 13443364 w 13529165"/>
              <a:gd name="connsiteY21955" fmla="*/ 705236 h 6208152"/>
              <a:gd name="connsiteX21956" fmla="*/ 13431103 w 13529165"/>
              <a:gd name="connsiteY21956" fmla="*/ 711881 h 6208152"/>
              <a:gd name="connsiteX21957" fmla="*/ 13414458 w 13529165"/>
              <a:gd name="connsiteY21957" fmla="*/ 695683 h 6208152"/>
              <a:gd name="connsiteX21958" fmla="*/ 13427511 w 13529165"/>
              <a:gd name="connsiteY21958" fmla="*/ 679483 h 6208152"/>
              <a:gd name="connsiteX21959" fmla="*/ 168542 w 13529165"/>
              <a:gd name="connsiteY21959" fmla="*/ 652084 h 6208152"/>
              <a:gd name="connsiteX21960" fmla="*/ 186491 w 13529165"/>
              <a:gd name="connsiteY21960" fmla="*/ 656719 h 6208152"/>
              <a:gd name="connsiteX21961" fmla="*/ 189422 w 13529165"/>
              <a:gd name="connsiteY21961" fmla="*/ 673134 h 6208152"/>
              <a:gd name="connsiteX21962" fmla="*/ 168580 w 13529165"/>
              <a:gd name="connsiteY21962" fmla="*/ 694649 h 6208152"/>
              <a:gd name="connsiteX21963" fmla="*/ 162810 w 13529165"/>
              <a:gd name="connsiteY21963" fmla="*/ 695284 h 6208152"/>
              <a:gd name="connsiteX21964" fmla="*/ 150632 w 13529165"/>
              <a:gd name="connsiteY21964" fmla="*/ 690011 h 6208152"/>
              <a:gd name="connsiteX21965" fmla="*/ 147701 w 13529165"/>
              <a:gd name="connsiteY21965" fmla="*/ 673596 h 6208152"/>
              <a:gd name="connsiteX21966" fmla="*/ 168542 w 13529165"/>
              <a:gd name="connsiteY21966" fmla="*/ 652084 h 6208152"/>
              <a:gd name="connsiteX21967" fmla="*/ 5723409 w 13529165"/>
              <a:gd name="connsiteY21967" fmla="*/ 652051 h 6208152"/>
              <a:gd name="connsiteX21968" fmla="*/ 5741357 w 13529165"/>
              <a:gd name="connsiteY21968" fmla="*/ 656686 h 6208152"/>
              <a:gd name="connsiteX21969" fmla="*/ 5744288 w 13529165"/>
              <a:gd name="connsiteY21969" fmla="*/ 673101 h 6208152"/>
              <a:gd name="connsiteX21970" fmla="*/ 5723446 w 13529165"/>
              <a:gd name="connsiteY21970" fmla="*/ 694616 h 6208152"/>
              <a:gd name="connsiteX21971" fmla="*/ 5717676 w 13529165"/>
              <a:gd name="connsiteY21971" fmla="*/ 695252 h 6208152"/>
              <a:gd name="connsiteX21972" fmla="*/ 5705497 w 13529165"/>
              <a:gd name="connsiteY21972" fmla="*/ 689979 h 6208152"/>
              <a:gd name="connsiteX21973" fmla="*/ 5702567 w 13529165"/>
              <a:gd name="connsiteY21973" fmla="*/ 673564 h 6208152"/>
              <a:gd name="connsiteX21974" fmla="*/ 5723409 w 13529165"/>
              <a:gd name="connsiteY21974" fmla="*/ 652051 h 6208152"/>
              <a:gd name="connsiteX21975" fmla="*/ 10192586 w 13529165"/>
              <a:gd name="connsiteY21975" fmla="*/ 652035 h 6208152"/>
              <a:gd name="connsiteX21976" fmla="*/ 10210535 w 13529165"/>
              <a:gd name="connsiteY21976" fmla="*/ 656670 h 6208152"/>
              <a:gd name="connsiteX21977" fmla="*/ 10213465 w 13529165"/>
              <a:gd name="connsiteY21977" fmla="*/ 673085 h 6208152"/>
              <a:gd name="connsiteX21978" fmla="*/ 10192624 w 13529165"/>
              <a:gd name="connsiteY21978" fmla="*/ 694600 h 6208152"/>
              <a:gd name="connsiteX21979" fmla="*/ 10186853 w 13529165"/>
              <a:gd name="connsiteY21979" fmla="*/ 695236 h 6208152"/>
              <a:gd name="connsiteX21980" fmla="*/ 10174675 w 13529165"/>
              <a:gd name="connsiteY21980" fmla="*/ 689962 h 6208152"/>
              <a:gd name="connsiteX21981" fmla="*/ 10171745 w 13529165"/>
              <a:gd name="connsiteY21981" fmla="*/ 673547 h 6208152"/>
              <a:gd name="connsiteX21982" fmla="*/ 10192586 w 13529165"/>
              <a:gd name="connsiteY21982" fmla="*/ 652035 h 6208152"/>
              <a:gd name="connsiteX21983" fmla="*/ 2230516 w 13529165"/>
              <a:gd name="connsiteY21983" fmla="*/ 651547 h 6208152"/>
              <a:gd name="connsiteX21984" fmla="*/ 2322697 w 13529165"/>
              <a:gd name="connsiteY21984" fmla="*/ 655019 h 6208152"/>
              <a:gd name="connsiteX21985" fmla="*/ 2270782 w 13529165"/>
              <a:gd name="connsiteY21985" fmla="*/ 667958 h 6208152"/>
              <a:gd name="connsiteX21986" fmla="*/ 2323897 w 13529165"/>
              <a:gd name="connsiteY21986" fmla="*/ 674609 h 6208152"/>
              <a:gd name="connsiteX21987" fmla="*/ 2237771 w 13529165"/>
              <a:gd name="connsiteY21987" fmla="*/ 690090 h 6208152"/>
              <a:gd name="connsiteX21988" fmla="*/ 2220697 w 13529165"/>
              <a:gd name="connsiteY21988" fmla="*/ 691787 h 6208152"/>
              <a:gd name="connsiteX21989" fmla="*/ 2206540 w 13529165"/>
              <a:gd name="connsiteY21989" fmla="*/ 687458 h 6208152"/>
              <a:gd name="connsiteX21990" fmla="*/ 2201518 w 13529165"/>
              <a:gd name="connsiteY21990" fmla="*/ 680250 h 6208152"/>
              <a:gd name="connsiteX21991" fmla="*/ 2157531 w 13529165"/>
              <a:gd name="connsiteY21991" fmla="*/ 674728 h 6208152"/>
              <a:gd name="connsiteX21992" fmla="*/ 2202058 w 13529165"/>
              <a:gd name="connsiteY21992" fmla="*/ 663632 h 6208152"/>
              <a:gd name="connsiteX21993" fmla="*/ 2230516 w 13529165"/>
              <a:gd name="connsiteY21993" fmla="*/ 651547 h 6208152"/>
              <a:gd name="connsiteX21994" fmla="*/ 7785391 w 13529165"/>
              <a:gd name="connsiteY21994" fmla="*/ 651515 h 6208152"/>
              <a:gd name="connsiteX21995" fmla="*/ 7877571 w 13529165"/>
              <a:gd name="connsiteY21995" fmla="*/ 654987 h 6208152"/>
              <a:gd name="connsiteX21996" fmla="*/ 7825658 w 13529165"/>
              <a:gd name="connsiteY21996" fmla="*/ 667926 h 6208152"/>
              <a:gd name="connsiteX21997" fmla="*/ 7878772 w 13529165"/>
              <a:gd name="connsiteY21997" fmla="*/ 674578 h 6208152"/>
              <a:gd name="connsiteX21998" fmla="*/ 7792646 w 13529165"/>
              <a:gd name="connsiteY21998" fmla="*/ 690058 h 6208152"/>
              <a:gd name="connsiteX21999" fmla="*/ 7775570 w 13529165"/>
              <a:gd name="connsiteY21999" fmla="*/ 691754 h 6208152"/>
              <a:gd name="connsiteX22000" fmla="*/ 7761413 w 13529165"/>
              <a:gd name="connsiteY22000" fmla="*/ 687426 h 6208152"/>
              <a:gd name="connsiteX22001" fmla="*/ 7756392 w 13529165"/>
              <a:gd name="connsiteY22001" fmla="*/ 680218 h 6208152"/>
              <a:gd name="connsiteX22002" fmla="*/ 7712404 w 13529165"/>
              <a:gd name="connsiteY22002" fmla="*/ 674696 h 6208152"/>
              <a:gd name="connsiteX22003" fmla="*/ 7756931 w 13529165"/>
              <a:gd name="connsiteY22003" fmla="*/ 663599 h 6208152"/>
              <a:gd name="connsiteX22004" fmla="*/ 7785391 w 13529165"/>
              <a:gd name="connsiteY22004" fmla="*/ 651515 h 6208152"/>
              <a:gd name="connsiteX22005" fmla="*/ 12254568 w 13529165"/>
              <a:gd name="connsiteY22005" fmla="*/ 651498 h 6208152"/>
              <a:gd name="connsiteX22006" fmla="*/ 12346748 w 13529165"/>
              <a:gd name="connsiteY22006" fmla="*/ 654970 h 6208152"/>
              <a:gd name="connsiteX22007" fmla="*/ 12294835 w 13529165"/>
              <a:gd name="connsiteY22007" fmla="*/ 667909 h 6208152"/>
              <a:gd name="connsiteX22008" fmla="*/ 12347950 w 13529165"/>
              <a:gd name="connsiteY22008" fmla="*/ 674561 h 6208152"/>
              <a:gd name="connsiteX22009" fmla="*/ 12261824 w 13529165"/>
              <a:gd name="connsiteY22009" fmla="*/ 690041 h 6208152"/>
              <a:gd name="connsiteX22010" fmla="*/ 12244748 w 13529165"/>
              <a:gd name="connsiteY22010" fmla="*/ 691738 h 6208152"/>
              <a:gd name="connsiteX22011" fmla="*/ 12230591 w 13529165"/>
              <a:gd name="connsiteY22011" fmla="*/ 687409 h 6208152"/>
              <a:gd name="connsiteX22012" fmla="*/ 12225569 w 13529165"/>
              <a:gd name="connsiteY22012" fmla="*/ 680201 h 6208152"/>
              <a:gd name="connsiteX22013" fmla="*/ 12181582 w 13529165"/>
              <a:gd name="connsiteY22013" fmla="*/ 674680 h 6208152"/>
              <a:gd name="connsiteX22014" fmla="*/ 12226109 w 13529165"/>
              <a:gd name="connsiteY22014" fmla="*/ 663582 h 6208152"/>
              <a:gd name="connsiteX22015" fmla="*/ 12254568 w 13529165"/>
              <a:gd name="connsiteY22015" fmla="*/ 651498 h 6208152"/>
              <a:gd name="connsiteX22016" fmla="*/ 495418 w 13529165"/>
              <a:gd name="connsiteY22016" fmla="*/ 643121 h 6208152"/>
              <a:gd name="connsiteX22017" fmla="*/ 494929 w 13529165"/>
              <a:gd name="connsiteY22017" fmla="*/ 644446 h 6208152"/>
              <a:gd name="connsiteX22018" fmla="*/ 495463 w 13529165"/>
              <a:gd name="connsiteY22018" fmla="*/ 644463 h 6208152"/>
              <a:gd name="connsiteX22019" fmla="*/ 496007 w 13529165"/>
              <a:gd name="connsiteY22019" fmla="*/ 644371 h 6208152"/>
              <a:gd name="connsiteX22020" fmla="*/ 495418 w 13529165"/>
              <a:gd name="connsiteY22020" fmla="*/ 643121 h 6208152"/>
              <a:gd name="connsiteX22021" fmla="*/ 6050287 w 13529165"/>
              <a:gd name="connsiteY22021" fmla="*/ 643089 h 6208152"/>
              <a:gd name="connsiteX22022" fmla="*/ 6049798 w 13529165"/>
              <a:gd name="connsiteY22022" fmla="*/ 644413 h 6208152"/>
              <a:gd name="connsiteX22023" fmla="*/ 6050332 w 13529165"/>
              <a:gd name="connsiteY22023" fmla="*/ 644430 h 6208152"/>
              <a:gd name="connsiteX22024" fmla="*/ 6050876 w 13529165"/>
              <a:gd name="connsiteY22024" fmla="*/ 644339 h 6208152"/>
              <a:gd name="connsiteX22025" fmla="*/ 6050287 w 13529165"/>
              <a:gd name="connsiteY22025" fmla="*/ 643089 h 6208152"/>
              <a:gd name="connsiteX22026" fmla="*/ 10519465 w 13529165"/>
              <a:gd name="connsiteY22026" fmla="*/ 643072 h 6208152"/>
              <a:gd name="connsiteX22027" fmla="*/ 10518976 w 13529165"/>
              <a:gd name="connsiteY22027" fmla="*/ 644397 h 6208152"/>
              <a:gd name="connsiteX22028" fmla="*/ 10519510 w 13529165"/>
              <a:gd name="connsiteY22028" fmla="*/ 644414 h 6208152"/>
              <a:gd name="connsiteX22029" fmla="*/ 10520054 w 13529165"/>
              <a:gd name="connsiteY22029" fmla="*/ 644322 h 6208152"/>
              <a:gd name="connsiteX22030" fmla="*/ 10519465 w 13529165"/>
              <a:gd name="connsiteY22030" fmla="*/ 643072 h 6208152"/>
              <a:gd name="connsiteX22031" fmla="*/ 501537 w 13529165"/>
              <a:gd name="connsiteY22031" fmla="*/ 638487 h 6208152"/>
              <a:gd name="connsiteX22032" fmla="*/ 503017 w 13529165"/>
              <a:gd name="connsiteY22032" fmla="*/ 640327 h 6208152"/>
              <a:gd name="connsiteX22033" fmla="*/ 503910 w 13529165"/>
              <a:gd name="connsiteY22033" fmla="*/ 638757 h 6208152"/>
              <a:gd name="connsiteX22034" fmla="*/ 501537 w 13529165"/>
              <a:gd name="connsiteY22034" fmla="*/ 638487 h 6208152"/>
              <a:gd name="connsiteX22035" fmla="*/ 6056406 w 13529165"/>
              <a:gd name="connsiteY22035" fmla="*/ 638455 h 6208152"/>
              <a:gd name="connsiteX22036" fmla="*/ 6057886 w 13529165"/>
              <a:gd name="connsiteY22036" fmla="*/ 640295 h 6208152"/>
              <a:gd name="connsiteX22037" fmla="*/ 6058779 w 13529165"/>
              <a:gd name="connsiteY22037" fmla="*/ 638724 h 6208152"/>
              <a:gd name="connsiteX22038" fmla="*/ 6056406 w 13529165"/>
              <a:gd name="connsiteY22038" fmla="*/ 638455 h 6208152"/>
              <a:gd name="connsiteX22039" fmla="*/ 10525584 w 13529165"/>
              <a:gd name="connsiteY22039" fmla="*/ 638439 h 6208152"/>
              <a:gd name="connsiteX22040" fmla="*/ 10527064 w 13529165"/>
              <a:gd name="connsiteY22040" fmla="*/ 640278 h 6208152"/>
              <a:gd name="connsiteX22041" fmla="*/ 10527957 w 13529165"/>
              <a:gd name="connsiteY22041" fmla="*/ 638708 h 6208152"/>
              <a:gd name="connsiteX22042" fmla="*/ 10525584 w 13529165"/>
              <a:gd name="connsiteY22042" fmla="*/ 638439 h 6208152"/>
              <a:gd name="connsiteX22043" fmla="*/ 4709736 w 13529165"/>
              <a:gd name="connsiteY22043" fmla="*/ 624835 h 6208152"/>
              <a:gd name="connsiteX22044" fmla="*/ 4709836 w 13529165"/>
              <a:gd name="connsiteY22044" fmla="*/ 626413 h 6208152"/>
              <a:gd name="connsiteX22045" fmla="*/ 4709765 w 13529165"/>
              <a:gd name="connsiteY22045" fmla="*/ 630231 h 6208152"/>
              <a:gd name="connsiteX22046" fmla="*/ 4714901 w 13529165"/>
              <a:gd name="connsiteY22046" fmla="*/ 627795 h 6208152"/>
              <a:gd name="connsiteX22047" fmla="*/ 4714328 w 13529165"/>
              <a:gd name="connsiteY22047" fmla="*/ 627119 h 6208152"/>
              <a:gd name="connsiteX22048" fmla="*/ 4709736 w 13529165"/>
              <a:gd name="connsiteY22048" fmla="*/ 624835 h 6208152"/>
              <a:gd name="connsiteX22049" fmla="*/ 9178663 w 13529165"/>
              <a:gd name="connsiteY22049" fmla="*/ 624803 h 6208152"/>
              <a:gd name="connsiteX22050" fmla="*/ 9178764 w 13529165"/>
              <a:gd name="connsiteY22050" fmla="*/ 626380 h 6208152"/>
              <a:gd name="connsiteX22051" fmla="*/ 9178692 w 13529165"/>
              <a:gd name="connsiteY22051" fmla="*/ 630198 h 6208152"/>
              <a:gd name="connsiteX22052" fmla="*/ 9183830 w 13529165"/>
              <a:gd name="connsiteY22052" fmla="*/ 627762 h 6208152"/>
              <a:gd name="connsiteX22053" fmla="*/ 9183256 w 13529165"/>
              <a:gd name="connsiteY22053" fmla="*/ 627087 h 6208152"/>
              <a:gd name="connsiteX22054" fmla="*/ 9178663 w 13529165"/>
              <a:gd name="connsiteY22054" fmla="*/ 624803 h 6208152"/>
              <a:gd name="connsiteX22055" fmla="*/ 4705822 w 13529165"/>
              <a:gd name="connsiteY22055" fmla="*/ 624678 h 6208152"/>
              <a:gd name="connsiteX22056" fmla="*/ 4701051 w 13529165"/>
              <a:gd name="connsiteY22056" fmla="*/ 627277 h 6208152"/>
              <a:gd name="connsiteX22057" fmla="*/ 4705284 w 13529165"/>
              <a:gd name="connsiteY22057" fmla="*/ 629890 h 6208152"/>
              <a:gd name="connsiteX22058" fmla="*/ 4705822 w 13529165"/>
              <a:gd name="connsiteY22058" fmla="*/ 624678 h 6208152"/>
              <a:gd name="connsiteX22059" fmla="*/ 9174748 w 13529165"/>
              <a:gd name="connsiteY22059" fmla="*/ 624645 h 6208152"/>
              <a:gd name="connsiteX22060" fmla="*/ 9169976 w 13529165"/>
              <a:gd name="connsiteY22060" fmla="*/ 627245 h 6208152"/>
              <a:gd name="connsiteX22061" fmla="*/ 9174210 w 13529165"/>
              <a:gd name="connsiteY22061" fmla="*/ 629857 h 6208152"/>
              <a:gd name="connsiteX22062" fmla="*/ 9174748 w 13529165"/>
              <a:gd name="connsiteY22062" fmla="*/ 624645 h 6208152"/>
              <a:gd name="connsiteX22063" fmla="*/ 495463 w 13529165"/>
              <a:gd name="connsiteY22063" fmla="*/ 623484 h 6208152"/>
              <a:gd name="connsiteX22064" fmla="*/ 508329 w 13529165"/>
              <a:gd name="connsiteY22064" fmla="*/ 630242 h 6208152"/>
              <a:gd name="connsiteX22065" fmla="*/ 512221 w 13529165"/>
              <a:gd name="connsiteY22065" fmla="*/ 655087 h 6208152"/>
              <a:gd name="connsiteX22066" fmla="*/ 501980 w 13529165"/>
              <a:gd name="connsiteY22066" fmla="*/ 659385 h 6208152"/>
              <a:gd name="connsiteX22067" fmla="*/ 490150 w 13529165"/>
              <a:gd name="connsiteY22067" fmla="*/ 654174 h 6208152"/>
              <a:gd name="connsiteX22068" fmla="*/ 483344 w 13529165"/>
              <a:gd name="connsiteY22068" fmla="*/ 636596 h 6208152"/>
              <a:gd name="connsiteX22069" fmla="*/ 495463 w 13529165"/>
              <a:gd name="connsiteY22069" fmla="*/ 623484 h 6208152"/>
              <a:gd name="connsiteX22070" fmla="*/ 6050332 w 13529165"/>
              <a:gd name="connsiteY22070" fmla="*/ 623451 h 6208152"/>
              <a:gd name="connsiteX22071" fmla="*/ 6063199 w 13529165"/>
              <a:gd name="connsiteY22071" fmla="*/ 630209 h 6208152"/>
              <a:gd name="connsiteX22072" fmla="*/ 6067091 w 13529165"/>
              <a:gd name="connsiteY22072" fmla="*/ 655054 h 6208152"/>
              <a:gd name="connsiteX22073" fmla="*/ 6056850 w 13529165"/>
              <a:gd name="connsiteY22073" fmla="*/ 659352 h 6208152"/>
              <a:gd name="connsiteX22074" fmla="*/ 6045019 w 13529165"/>
              <a:gd name="connsiteY22074" fmla="*/ 654141 h 6208152"/>
              <a:gd name="connsiteX22075" fmla="*/ 6038213 w 13529165"/>
              <a:gd name="connsiteY22075" fmla="*/ 636563 h 6208152"/>
              <a:gd name="connsiteX22076" fmla="*/ 6050332 w 13529165"/>
              <a:gd name="connsiteY22076" fmla="*/ 623451 h 6208152"/>
              <a:gd name="connsiteX22077" fmla="*/ 10519510 w 13529165"/>
              <a:gd name="connsiteY22077" fmla="*/ 623435 h 6208152"/>
              <a:gd name="connsiteX22078" fmla="*/ 10532377 w 13529165"/>
              <a:gd name="connsiteY22078" fmla="*/ 630193 h 6208152"/>
              <a:gd name="connsiteX22079" fmla="*/ 10536269 w 13529165"/>
              <a:gd name="connsiteY22079" fmla="*/ 655038 h 6208152"/>
              <a:gd name="connsiteX22080" fmla="*/ 10526028 w 13529165"/>
              <a:gd name="connsiteY22080" fmla="*/ 659336 h 6208152"/>
              <a:gd name="connsiteX22081" fmla="*/ 10514197 w 13529165"/>
              <a:gd name="connsiteY22081" fmla="*/ 654125 h 6208152"/>
              <a:gd name="connsiteX22082" fmla="*/ 10507391 w 13529165"/>
              <a:gd name="connsiteY22082" fmla="*/ 636547 h 6208152"/>
              <a:gd name="connsiteX22083" fmla="*/ 10519510 w 13529165"/>
              <a:gd name="connsiteY22083" fmla="*/ 623435 h 6208152"/>
              <a:gd name="connsiteX22084" fmla="*/ 466695 w 13529165"/>
              <a:gd name="connsiteY22084" fmla="*/ 616482 h 6208152"/>
              <a:gd name="connsiteX22085" fmla="*/ 475371 w 13529165"/>
              <a:gd name="connsiteY22085" fmla="*/ 620187 h 6208152"/>
              <a:gd name="connsiteX22086" fmla="*/ 471388 w 13529165"/>
              <a:gd name="connsiteY22086" fmla="*/ 645369 h 6208152"/>
              <a:gd name="connsiteX22087" fmla="*/ 459199 w 13529165"/>
              <a:gd name="connsiteY22087" fmla="*/ 652383 h 6208152"/>
              <a:gd name="connsiteX22088" fmla="*/ 453758 w 13529165"/>
              <a:gd name="connsiteY22088" fmla="*/ 652383 h 6208152"/>
              <a:gd name="connsiteX22089" fmla="*/ 450331 w 13529165"/>
              <a:gd name="connsiteY22089" fmla="*/ 647799 h 6208152"/>
              <a:gd name="connsiteX22090" fmla="*/ 450816 w 13529165"/>
              <a:gd name="connsiteY22090" fmla="*/ 631230 h 6208152"/>
              <a:gd name="connsiteX22091" fmla="*/ 466695 w 13529165"/>
              <a:gd name="connsiteY22091" fmla="*/ 616482 h 6208152"/>
              <a:gd name="connsiteX22092" fmla="*/ 6021561 w 13529165"/>
              <a:gd name="connsiteY22092" fmla="*/ 616450 h 6208152"/>
              <a:gd name="connsiteX22093" fmla="*/ 6030237 w 13529165"/>
              <a:gd name="connsiteY22093" fmla="*/ 620155 h 6208152"/>
              <a:gd name="connsiteX22094" fmla="*/ 6026254 w 13529165"/>
              <a:gd name="connsiteY22094" fmla="*/ 645337 h 6208152"/>
              <a:gd name="connsiteX22095" fmla="*/ 6014065 w 13529165"/>
              <a:gd name="connsiteY22095" fmla="*/ 652351 h 6208152"/>
              <a:gd name="connsiteX22096" fmla="*/ 6008624 w 13529165"/>
              <a:gd name="connsiteY22096" fmla="*/ 652351 h 6208152"/>
              <a:gd name="connsiteX22097" fmla="*/ 6005196 w 13529165"/>
              <a:gd name="connsiteY22097" fmla="*/ 647767 h 6208152"/>
              <a:gd name="connsiteX22098" fmla="*/ 6005682 w 13529165"/>
              <a:gd name="connsiteY22098" fmla="*/ 631198 h 6208152"/>
              <a:gd name="connsiteX22099" fmla="*/ 6021561 w 13529165"/>
              <a:gd name="connsiteY22099" fmla="*/ 616450 h 6208152"/>
              <a:gd name="connsiteX22100" fmla="*/ 10490739 w 13529165"/>
              <a:gd name="connsiteY22100" fmla="*/ 616433 h 6208152"/>
              <a:gd name="connsiteX22101" fmla="*/ 10499415 w 13529165"/>
              <a:gd name="connsiteY22101" fmla="*/ 620138 h 6208152"/>
              <a:gd name="connsiteX22102" fmla="*/ 10495432 w 13529165"/>
              <a:gd name="connsiteY22102" fmla="*/ 645320 h 6208152"/>
              <a:gd name="connsiteX22103" fmla="*/ 10483243 w 13529165"/>
              <a:gd name="connsiteY22103" fmla="*/ 652334 h 6208152"/>
              <a:gd name="connsiteX22104" fmla="*/ 10477802 w 13529165"/>
              <a:gd name="connsiteY22104" fmla="*/ 652334 h 6208152"/>
              <a:gd name="connsiteX22105" fmla="*/ 10474374 w 13529165"/>
              <a:gd name="connsiteY22105" fmla="*/ 647750 h 6208152"/>
              <a:gd name="connsiteX22106" fmla="*/ 10474860 w 13529165"/>
              <a:gd name="connsiteY22106" fmla="*/ 631181 h 6208152"/>
              <a:gd name="connsiteX22107" fmla="*/ 10490739 w 13529165"/>
              <a:gd name="connsiteY22107" fmla="*/ 616433 h 6208152"/>
              <a:gd name="connsiteX22108" fmla="*/ 4708260 w 13529165"/>
              <a:gd name="connsiteY22108" fmla="*/ 609457 h 6208152"/>
              <a:gd name="connsiteX22109" fmla="*/ 4720277 w 13529165"/>
              <a:gd name="connsiteY22109" fmla="*/ 625996 h 6208152"/>
              <a:gd name="connsiteX22110" fmla="*/ 4716499 w 13529165"/>
              <a:gd name="connsiteY22110" fmla="*/ 641349 h 6208152"/>
              <a:gd name="connsiteX22111" fmla="*/ 4719607 w 13529165"/>
              <a:gd name="connsiteY22111" fmla="*/ 654771 h 6208152"/>
              <a:gd name="connsiteX22112" fmla="*/ 4726535 w 13529165"/>
              <a:gd name="connsiteY22112" fmla="*/ 652493 h 6208152"/>
              <a:gd name="connsiteX22113" fmla="*/ 4737946 w 13529165"/>
              <a:gd name="connsiteY22113" fmla="*/ 664868 h 6208152"/>
              <a:gd name="connsiteX22114" fmla="*/ 4741287 w 13529165"/>
              <a:gd name="connsiteY22114" fmla="*/ 689036 h 6208152"/>
              <a:gd name="connsiteX22115" fmla="*/ 4743286 w 13529165"/>
              <a:gd name="connsiteY22115" fmla="*/ 709785 h 6208152"/>
              <a:gd name="connsiteX22116" fmla="*/ 4750557 w 13529165"/>
              <a:gd name="connsiteY22116" fmla="*/ 717010 h 6208152"/>
              <a:gd name="connsiteX22117" fmla="*/ 4765733 w 13529165"/>
              <a:gd name="connsiteY22117" fmla="*/ 733278 h 6208152"/>
              <a:gd name="connsiteX22118" fmla="*/ 4743683 w 13529165"/>
              <a:gd name="connsiteY22118" fmla="*/ 743006 h 6208152"/>
              <a:gd name="connsiteX22119" fmla="*/ 4741825 w 13529165"/>
              <a:gd name="connsiteY22119" fmla="*/ 743026 h 6208152"/>
              <a:gd name="connsiteX22120" fmla="*/ 4719988 w 13529165"/>
              <a:gd name="connsiteY22120" fmla="*/ 735373 h 6208152"/>
              <a:gd name="connsiteX22121" fmla="*/ 4718142 w 13529165"/>
              <a:gd name="connsiteY22121" fmla="*/ 733128 h 6208152"/>
              <a:gd name="connsiteX22122" fmla="*/ 4714493 w 13529165"/>
              <a:gd name="connsiteY22122" fmla="*/ 739506 h 6208152"/>
              <a:gd name="connsiteX22123" fmla="*/ 4695829 w 13529165"/>
              <a:gd name="connsiteY22123" fmla="*/ 740535 h 6208152"/>
              <a:gd name="connsiteX22124" fmla="*/ 4694056 w 13529165"/>
              <a:gd name="connsiteY22124" fmla="*/ 683508 h 6208152"/>
              <a:gd name="connsiteX22125" fmla="*/ 4696621 w 13529165"/>
              <a:gd name="connsiteY22125" fmla="*/ 656368 h 6208152"/>
              <a:gd name="connsiteX22126" fmla="*/ 4700081 w 13529165"/>
              <a:gd name="connsiteY22126" fmla="*/ 642403 h 6208152"/>
              <a:gd name="connsiteX22127" fmla="*/ 4699259 w 13529165"/>
              <a:gd name="connsiteY22127" fmla="*/ 641614 h 6208152"/>
              <a:gd name="connsiteX22128" fmla="*/ 4696584 w 13529165"/>
              <a:gd name="connsiteY22128" fmla="*/ 619017 h 6208152"/>
              <a:gd name="connsiteX22129" fmla="*/ 4708260 w 13529165"/>
              <a:gd name="connsiteY22129" fmla="*/ 609457 h 6208152"/>
              <a:gd name="connsiteX22130" fmla="*/ 9177187 w 13529165"/>
              <a:gd name="connsiteY22130" fmla="*/ 609424 h 6208152"/>
              <a:gd name="connsiteX22131" fmla="*/ 9189207 w 13529165"/>
              <a:gd name="connsiteY22131" fmla="*/ 625964 h 6208152"/>
              <a:gd name="connsiteX22132" fmla="*/ 9185427 w 13529165"/>
              <a:gd name="connsiteY22132" fmla="*/ 641317 h 6208152"/>
              <a:gd name="connsiteX22133" fmla="*/ 9188537 w 13529165"/>
              <a:gd name="connsiteY22133" fmla="*/ 654739 h 6208152"/>
              <a:gd name="connsiteX22134" fmla="*/ 9195466 w 13529165"/>
              <a:gd name="connsiteY22134" fmla="*/ 652461 h 6208152"/>
              <a:gd name="connsiteX22135" fmla="*/ 9206880 w 13529165"/>
              <a:gd name="connsiteY22135" fmla="*/ 664835 h 6208152"/>
              <a:gd name="connsiteX22136" fmla="*/ 9210222 w 13529165"/>
              <a:gd name="connsiteY22136" fmla="*/ 689004 h 6208152"/>
              <a:gd name="connsiteX22137" fmla="*/ 9212222 w 13529165"/>
              <a:gd name="connsiteY22137" fmla="*/ 709752 h 6208152"/>
              <a:gd name="connsiteX22138" fmla="*/ 9219494 w 13529165"/>
              <a:gd name="connsiteY22138" fmla="*/ 716978 h 6208152"/>
              <a:gd name="connsiteX22139" fmla="*/ 9234674 w 13529165"/>
              <a:gd name="connsiteY22139" fmla="*/ 733246 h 6208152"/>
              <a:gd name="connsiteX22140" fmla="*/ 9212620 w 13529165"/>
              <a:gd name="connsiteY22140" fmla="*/ 742959 h 6208152"/>
              <a:gd name="connsiteX22141" fmla="*/ 9210760 w 13529165"/>
              <a:gd name="connsiteY22141" fmla="*/ 742978 h 6208152"/>
              <a:gd name="connsiteX22142" fmla="*/ 9188916 w 13529165"/>
              <a:gd name="connsiteY22142" fmla="*/ 735341 h 6208152"/>
              <a:gd name="connsiteX22143" fmla="*/ 9187072 w 13529165"/>
              <a:gd name="connsiteY22143" fmla="*/ 733094 h 6208152"/>
              <a:gd name="connsiteX22144" fmla="*/ 9183421 w 13529165"/>
              <a:gd name="connsiteY22144" fmla="*/ 739474 h 6208152"/>
              <a:gd name="connsiteX22145" fmla="*/ 9164752 w 13529165"/>
              <a:gd name="connsiteY22145" fmla="*/ 740503 h 6208152"/>
              <a:gd name="connsiteX22146" fmla="*/ 9162979 w 13529165"/>
              <a:gd name="connsiteY22146" fmla="*/ 683476 h 6208152"/>
              <a:gd name="connsiteX22147" fmla="*/ 9165544 w 13529165"/>
              <a:gd name="connsiteY22147" fmla="*/ 656335 h 6208152"/>
              <a:gd name="connsiteX22148" fmla="*/ 9169005 w 13529165"/>
              <a:gd name="connsiteY22148" fmla="*/ 642371 h 6208152"/>
              <a:gd name="connsiteX22149" fmla="*/ 9168184 w 13529165"/>
              <a:gd name="connsiteY22149" fmla="*/ 641582 h 6208152"/>
              <a:gd name="connsiteX22150" fmla="*/ 9165508 w 13529165"/>
              <a:gd name="connsiteY22150" fmla="*/ 618984 h 6208152"/>
              <a:gd name="connsiteX22151" fmla="*/ 9177187 w 13529165"/>
              <a:gd name="connsiteY22151" fmla="*/ 609424 h 6208152"/>
              <a:gd name="connsiteX22152" fmla="*/ 165000 w 13529165"/>
              <a:gd name="connsiteY22152" fmla="*/ 596265 h 6208152"/>
              <a:gd name="connsiteX22153" fmla="*/ 163746 w 13529165"/>
              <a:gd name="connsiteY22153" fmla="*/ 598174 h 6208152"/>
              <a:gd name="connsiteX22154" fmla="*/ 168116 w 13529165"/>
              <a:gd name="connsiteY22154" fmla="*/ 601975 h 6208152"/>
              <a:gd name="connsiteX22155" fmla="*/ 168867 w 13529165"/>
              <a:gd name="connsiteY22155" fmla="*/ 601865 h 6208152"/>
              <a:gd name="connsiteX22156" fmla="*/ 165549 w 13529165"/>
              <a:gd name="connsiteY22156" fmla="*/ 597654 h 6208152"/>
              <a:gd name="connsiteX22157" fmla="*/ 165000 w 13529165"/>
              <a:gd name="connsiteY22157" fmla="*/ 596265 h 6208152"/>
              <a:gd name="connsiteX22158" fmla="*/ 5719866 w 13529165"/>
              <a:gd name="connsiteY22158" fmla="*/ 596232 h 6208152"/>
              <a:gd name="connsiteX22159" fmla="*/ 5718613 w 13529165"/>
              <a:gd name="connsiteY22159" fmla="*/ 598141 h 6208152"/>
              <a:gd name="connsiteX22160" fmla="*/ 5722982 w 13529165"/>
              <a:gd name="connsiteY22160" fmla="*/ 601942 h 6208152"/>
              <a:gd name="connsiteX22161" fmla="*/ 5723733 w 13529165"/>
              <a:gd name="connsiteY22161" fmla="*/ 601833 h 6208152"/>
              <a:gd name="connsiteX22162" fmla="*/ 5720415 w 13529165"/>
              <a:gd name="connsiteY22162" fmla="*/ 597621 h 6208152"/>
              <a:gd name="connsiteX22163" fmla="*/ 5719866 w 13529165"/>
              <a:gd name="connsiteY22163" fmla="*/ 596232 h 6208152"/>
              <a:gd name="connsiteX22164" fmla="*/ 10189044 w 13529165"/>
              <a:gd name="connsiteY22164" fmla="*/ 596215 h 6208152"/>
              <a:gd name="connsiteX22165" fmla="*/ 10187790 w 13529165"/>
              <a:gd name="connsiteY22165" fmla="*/ 598125 h 6208152"/>
              <a:gd name="connsiteX22166" fmla="*/ 10192159 w 13529165"/>
              <a:gd name="connsiteY22166" fmla="*/ 601926 h 6208152"/>
              <a:gd name="connsiteX22167" fmla="*/ 10192911 w 13529165"/>
              <a:gd name="connsiteY22167" fmla="*/ 601816 h 6208152"/>
              <a:gd name="connsiteX22168" fmla="*/ 10189593 w 13529165"/>
              <a:gd name="connsiteY22168" fmla="*/ 597604 h 6208152"/>
              <a:gd name="connsiteX22169" fmla="*/ 10189044 w 13529165"/>
              <a:gd name="connsiteY22169" fmla="*/ 596215 h 6208152"/>
              <a:gd name="connsiteX22170" fmla="*/ 172372 w 13529165"/>
              <a:gd name="connsiteY22170" fmla="*/ 593398 h 6208152"/>
              <a:gd name="connsiteX22171" fmla="*/ 174275 w 13529165"/>
              <a:gd name="connsiteY22171" fmla="*/ 597654 h 6208152"/>
              <a:gd name="connsiteX22172" fmla="*/ 174270 w 13529165"/>
              <a:gd name="connsiteY22172" fmla="*/ 597727 h 6208152"/>
              <a:gd name="connsiteX22173" fmla="*/ 175017 w 13529165"/>
              <a:gd name="connsiteY22173" fmla="*/ 593946 h 6208152"/>
              <a:gd name="connsiteX22174" fmla="*/ 172372 w 13529165"/>
              <a:gd name="connsiteY22174" fmla="*/ 593398 h 6208152"/>
              <a:gd name="connsiteX22175" fmla="*/ 5727237 w 13529165"/>
              <a:gd name="connsiteY22175" fmla="*/ 593366 h 6208152"/>
              <a:gd name="connsiteX22176" fmla="*/ 5729141 w 13529165"/>
              <a:gd name="connsiteY22176" fmla="*/ 597621 h 6208152"/>
              <a:gd name="connsiteX22177" fmla="*/ 5729135 w 13529165"/>
              <a:gd name="connsiteY22177" fmla="*/ 597694 h 6208152"/>
              <a:gd name="connsiteX22178" fmla="*/ 5729882 w 13529165"/>
              <a:gd name="connsiteY22178" fmla="*/ 593913 h 6208152"/>
              <a:gd name="connsiteX22179" fmla="*/ 5727237 w 13529165"/>
              <a:gd name="connsiteY22179" fmla="*/ 593366 h 6208152"/>
              <a:gd name="connsiteX22180" fmla="*/ 10196415 w 13529165"/>
              <a:gd name="connsiteY22180" fmla="*/ 593349 h 6208152"/>
              <a:gd name="connsiteX22181" fmla="*/ 10198319 w 13529165"/>
              <a:gd name="connsiteY22181" fmla="*/ 597604 h 6208152"/>
              <a:gd name="connsiteX22182" fmla="*/ 10198313 w 13529165"/>
              <a:gd name="connsiteY22182" fmla="*/ 597678 h 6208152"/>
              <a:gd name="connsiteX22183" fmla="*/ 10199060 w 13529165"/>
              <a:gd name="connsiteY22183" fmla="*/ 593897 h 6208152"/>
              <a:gd name="connsiteX22184" fmla="*/ 10196415 w 13529165"/>
              <a:gd name="connsiteY22184" fmla="*/ 593349 h 6208152"/>
              <a:gd name="connsiteX22185" fmla="*/ 2347577 w 13529165"/>
              <a:gd name="connsiteY22185" fmla="*/ 589872 h 6208152"/>
              <a:gd name="connsiteX22186" fmla="*/ 2347050 w 13529165"/>
              <a:gd name="connsiteY22186" fmla="*/ 595100 h 6208152"/>
              <a:gd name="connsiteX22187" fmla="*/ 2351783 w 13529165"/>
              <a:gd name="connsiteY22187" fmla="*/ 592488 h 6208152"/>
              <a:gd name="connsiteX22188" fmla="*/ 2347577 w 13529165"/>
              <a:gd name="connsiteY22188" fmla="*/ 589872 h 6208152"/>
              <a:gd name="connsiteX22189" fmla="*/ 7902453 w 13529165"/>
              <a:gd name="connsiteY22189" fmla="*/ 589840 h 6208152"/>
              <a:gd name="connsiteX22190" fmla="*/ 7901926 w 13529165"/>
              <a:gd name="connsiteY22190" fmla="*/ 595068 h 6208152"/>
              <a:gd name="connsiteX22191" fmla="*/ 7906660 w 13529165"/>
              <a:gd name="connsiteY22191" fmla="*/ 592456 h 6208152"/>
              <a:gd name="connsiteX22192" fmla="*/ 7902453 w 13529165"/>
              <a:gd name="connsiteY22192" fmla="*/ 589840 h 6208152"/>
              <a:gd name="connsiteX22193" fmla="*/ 12371631 w 13529165"/>
              <a:gd name="connsiteY22193" fmla="*/ 589823 h 6208152"/>
              <a:gd name="connsiteX22194" fmla="*/ 12371104 w 13529165"/>
              <a:gd name="connsiteY22194" fmla="*/ 595051 h 6208152"/>
              <a:gd name="connsiteX22195" fmla="*/ 12375838 w 13529165"/>
              <a:gd name="connsiteY22195" fmla="*/ 592439 h 6208152"/>
              <a:gd name="connsiteX22196" fmla="*/ 12371631 w 13529165"/>
              <a:gd name="connsiteY22196" fmla="*/ 589823 h 6208152"/>
              <a:gd name="connsiteX22197" fmla="*/ 2343133 w 13529165"/>
              <a:gd name="connsiteY22197" fmla="*/ 589534 h 6208152"/>
              <a:gd name="connsiteX22198" fmla="*/ 2338026 w 13529165"/>
              <a:gd name="connsiteY22198" fmla="*/ 591971 h 6208152"/>
              <a:gd name="connsiteX22199" fmla="*/ 2338581 w 13529165"/>
              <a:gd name="connsiteY22199" fmla="*/ 592638 h 6208152"/>
              <a:gd name="connsiteX22200" fmla="*/ 2343160 w 13529165"/>
              <a:gd name="connsiteY22200" fmla="*/ 594940 h 6208152"/>
              <a:gd name="connsiteX22201" fmla="*/ 2343060 w 13529165"/>
              <a:gd name="connsiteY22201" fmla="*/ 593358 h 6208152"/>
              <a:gd name="connsiteX22202" fmla="*/ 2343133 w 13529165"/>
              <a:gd name="connsiteY22202" fmla="*/ 589534 h 6208152"/>
              <a:gd name="connsiteX22203" fmla="*/ 7898009 w 13529165"/>
              <a:gd name="connsiteY22203" fmla="*/ 589501 h 6208152"/>
              <a:gd name="connsiteX22204" fmla="*/ 7892903 w 13529165"/>
              <a:gd name="connsiteY22204" fmla="*/ 591939 h 6208152"/>
              <a:gd name="connsiteX22205" fmla="*/ 7893457 w 13529165"/>
              <a:gd name="connsiteY22205" fmla="*/ 592606 h 6208152"/>
              <a:gd name="connsiteX22206" fmla="*/ 7898036 w 13529165"/>
              <a:gd name="connsiteY22206" fmla="*/ 594908 h 6208152"/>
              <a:gd name="connsiteX22207" fmla="*/ 7897935 w 13529165"/>
              <a:gd name="connsiteY22207" fmla="*/ 593326 h 6208152"/>
              <a:gd name="connsiteX22208" fmla="*/ 7898009 w 13529165"/>
              <a:gd name="connsiteY22208" fmla="*/ 589501 h 6208152"/>
              <a:gd name="connsiteX22209" fmla="*/ 12367186 w 13529165"/>
              <a:gd name="connsiteY22209" fmla="*/ 589484 h 6208152"/>
              <a:gd name="connsiteX22210" fmla="*/ 12362080 w 13529165"/>
              <a:gd name="connsiteY22210" fmla="*/ 591922 h 6208152"/>
              <a:gd name="connsiteX22211" fmla="*/ 12362634 w 13529165"/>
              <a:gd name="connsiteY22211" fmla="*/ 592589 h 6208152"/>
              <a:gd name="connsiteX22212" fmla="*/ 12367214 w 13529165"/>
              <a:gd name="connsiteY22212" fmla="*/ 594891 h 6208152"/>
              <a:gd name="connsiteX22213" fmla="*/ 12367112 w 13529165"/>
              <a:gd name="connsiteY22213" fmla="*/ 593308 h 6208152"/>
              <a:gd name="connsiteX22214" fmla="*/ 12367186 w 13529165"/>
              <a:gd name="connsiteY22214" fmla="*/ 589484 h 6208152"/>
              <a:gd name="connsiteX22215" fmla="*/ 4709096 w 13529165"/>
              <a:gd name="connsiteY22215" fmla="*/ 583591 h 6208152"/>
              <a:gd name="connsiteX22216" fmla="*/ 4706947 w 13529165"/>
              <a:gd name="connsiteY22216" fmla="*/ 584353 h 6208152"/>
              <a:gd name="connsiteX22217" fmla="*/ 4709096 w 13529165"/>
              <a:gd name="connsiteY22217" fmla="*/ 585107 h 6208152"/>
              <a:gd name="connsiteX22218" fmla="*/ 4709096 w 13529165"/>
              <a:gd name="connsiteY22218" fmla="*/ 583591 h 6208152"/>
              <a:gd name="connsiteX22219" fmla="*/ 9178023 w 13529165"/>
              <a:gd name="connsiteY22219" fmla="*/ 583558 h 6208152"/>
              <a:gd name="connsiteX22220" fmla="*/ 9175874 w 13529165"/>
              <a:gd name="connsiteY22220" fmla="*/ 584321 h 6208152"/>
              <a:gd name="connsiteX22221" fmla="*/ 9178023 w 13529165"/>
              <a:gd name="connsiteY22221" fmla="*/ 585074 h 6208152"/>
              <a:gd name="connsiteX22222" fmla="*/ 9178023 w 13529165"/>
              <a:gd name="connsiteY22222" fmla="*/ 583558 h 6208152"/>
              <a:gd name="connsiteX22223" fmla="*/ 4713196 w 13529165"/>
              <a:gd name="connsiteY22223" fmla="*/ 583518 h 6208152"/>
              <a:gd name="connsiteX22224" fmla="*/ 4713196 w 13529165"/>
              <a:gd name="connsiteY22224" fmla="*/ 584362 h 6208152"/>
              <a:gd name="connsiteX22225" fmla="*/ 4713196 w 13529165"/>
              <a:gd name="connsiteY22225" fmla="*/ 585188 h 6208152"/>
              <a:gd name="connsiteX22226" fmla="*/ 4716218 w 13529165"/>
              <a:gd name="connsiteY22226" fmla="*/ 584353 h 6208152"/>
              <a:gd name="connsiteX22227" fmla="*/ 4713196 w 13529165"/>
              <a:gd name="connsiteY22227" fmla="*/ 583518 h 6208152"/>
              <a:gd name="connsiteX22228" fmla="*/ 9182123 w 13529165"/>
              <a:gd name="connsiteY22228" fmla="*/ 583485 h 6208152"/>
              <a:gd name="connsiteX22229" fmla="*/ 9182123 w 13529165"/>
              <a:gd name="connsiteY22229" fmla="*/ 584329 h 6208152"/>
              <a:gd name="connsiteX22230" fmla="*/ 9182123 w 13529165"/>
              <a:gd name="connsiteY22230" fmla="*/ 585156 h 6208152"/>
              <a:gd name="connsiteX22231" fmla="*/ 9185148 w 13529165"/>
              <a:gd name="connsiteY22231" fmla="*/ 584321 h 6208152"/>
              <a:gd name="connsiteX22232" fmla="*/ 9182123 w 13529165"/>
              <a:gd name="connsiteY22232" fmla="*/ 583485 h 6208152"/>
              <a:gd name="connsiteX22233" fmla="*/ 168116 w 13529165"/>
              <a:gd name="connsiteY22233" fmla="*/ 581455 h 6208152"/>
              <a:gd name="connsiteX22234" fmla="*/ 184760 w 13529165"/>
              <a:gd name="connsiteY22234" fmla="*/ 597654 h 6208152"/>
              <a:gd name="connsiteX22235" fmla="*/ 171710 w 13529165"/>
              <a:gd name="connsiteY22235" fmla="*/ 613853 h 6208152"/>
              <a:gd name="connsiteX22236" fmla="*/ 156533 w 13529165"/>
              <a:gd name="connsiteY22236" fmla="*/ 602887 h 6208152"/>
              <a:gd name="connsiteX22237" fmla="*/ 155853 w 13529165"/>
              <a:gd name="connsiteY22237" fmla="*/ 588101 h 6208152"/>
              <a:gd name="connsiteX22238" fmla="*/ 168116 w 13529165"/>
              <a:gd name="connsiteY22238" fmla="*/ 581455 h 6208152"/>
              <a:gd name="connsiteX22239" fmla="*/ 5722982 w 13529165"/>
              <a:gd name="connsiteY22239" fmla="*/ 581422 h 6208152"/>
              <a:gd name="connsiteX22240" fmla="*/ 5739626 w 13529165"/>
              <a:gd name="connsiteY22240" fmla="*/ 597621 h 6208152"/>
              <a:gd name="connsiteX22241" fmla="*/ 5726576 w 13529165"/>
              <a:gd name="connsiteY22241" fmla="*/ 613820 h 6208152"/>
              <a:gd name="connsiteX22242" fmla="*/ 5711399 w 13529165"/>
              <a:gd name="connsiteY22242" fmla="*/ 602854 h 6208152"/>
              <a:gd name="connsiteX22243" fmla="*/ 5710719 w 13529165"/>
              <a:gd name="connsiteY22243" fmla="*/ 588068 h 6208152"/>
              <a:gd name="connsiteX22244" fmla="*/ 5722982 w 13529165"/>
              <a:gd name="connsiteY22244" fmla="*/ 581422 h 6208152"/>
              <a:gd name="connsiteX22245" fmla="*/ 10192159 w 13529165"/>
              <a:gd name="connsiteY22245" fmla="*/ 581405 h 6208152"/>
              <a:gd name="connsiteX22246" fmla="*/ 10208804 w 13529165"/>
              <a:gd name="connsiteY22246" fmla="*/ 597604 h 6208152"/>
              <a:gd name="connsiteX22247" fmla="*/ 10195754 w 13529165"/>
              <a:gd name="connsiteY22247" fmla="*/ 613803 h 6208152"/>
              <a:gd name="connsiteX22248" fmla="*/ 10180577 w 13529165"/>
              <a:gd name="connsiteY22248" fmla="*/ 602838 h 6208152"/>
              <a:gd name="connsiteX22249" fmla="*/ 10179897 w 13529165"/>
              <a:gd name="connsiteY22249" fmla="*/ 588051 h 6208152"/>
              <a:gd name="connsiteX22250" fmla="*/ 10192159 w 13529165"/>
              <a:gd name="connsiteY22250" fmla="*/ 581405 h 6208152"/>
              <a:gd name="connsiteX22251" fmla="*/ 2336879 w 13529165"/>
              <a:gd name="connsiteY22251" fmla="*/ 577903 h 6208152"/>
              <a:gd name="connsiteX22252" fmla="*/ 2353562 w 13529165"/>
              <a:gd name="connsiteY22252" fmla="*/ 578124 h 6208152"/>
              <a:gd name="connsiteX22253" fmla="*/ 2356223 w 13529165"/>
              <a:gd name="connsiteY22253" fmla="*/ 600783 h 6208152"/>
              <a:gd name="connsiteX22254" fmla="*/ 2344626 w 13529165"/>
              <a:gd name="connsiteY22254" fmla="*/ 610354 h 6208152"/>
              <a:gd name="connsiteX22255" fmla="*/ 2332690 w 13529165"/>
              <a:gd name="connsiteY22255" fmla="*/ 593772 h 6208152"/>
              <a:gd name="connsiteX22256" fmla="*/ 2336879 w 13529165"/>
              <a:gd name="connsiteY22256" fmla="*/ 577903 h 6208152"/>
              <a:gd name="connsiteX22257" fmla="*/ 7891755 w 13529165"/>
              <a:gd name="connsiteY22257" fmla="*/ 577871 h 6208152"/>
              <a:gd name="connsiteX22258" fmla="*/ 7908437 w 13529165"/>
              <a:gd name="connsiteY22258" fmla="*/ 578092 h 6208152"/>
              <a:gd name="connsiteX22259" fmla="*/ 7911098 w 13529165"/>
              <a:gd name="connsiteY22259" fmla="*/ 600751 h 6208152"/>
              <a:gd name="connsiteX22260" fmla="*/ 7899501 w 13529165"/>
              <a:gd name="connsiteY22260" fmla="*/ 610322 h 6208152"/>
              <a:gd name="connsiteX22261" fmla="*/ 7887568 w 13529165"/>
              <a:gd name="connsiteY22261" fmla="*/ 593740 h 6208152"/>
              <a:gd name="connsiteX22262" fmla="*/ 7891755 w 13529165"/>
              <a:gd name="connsiteY22262" fmla="*/ 577871 h 6208152"/>
              <a:gd name="connsiteX22263" fmla="*/ 12360933 w 13529165"/>
              <a:gd name="connsiteY22263" fmla="*/ 577853 h 6208152"/>
              <a:gd name="connsiteX22264" fmla="*/ 12377615 w 13529165"/>
              <a:gd name="connsiteY22264" fmla="*/ 578075 h 6208152"/>
              <a:gd name="connsiteX22265" fmla="*/ 12380276 w 13529165"/>
              <a:gd name="connsiteY22265" fmla="*/ 600733 h 6208152"/>
              <a:gd name="connsiteX22266" fmla="*/ 12368679 w 13529165"/>
              <a:gd name="connsiteY22266" fmla="*/ 610305 h 6208152"/>
              <a:gd name="connsiteX22267" fmla="*/ 12356746 w 13529165"/>
              <a:gd name="connsiteY22267" fmla="*/ 593722 h 6208152"/>
              <a:gd name="connsiteX22268" fmla="*/ 12360933 w 13529165"/>
              <a:gd name="connsiteY22268" fmla="*/ 577853 h 6208152"/>
              <a:gd name="connsiteX22269" fmla="*/ 3074708 w 13529165"/>
              <a:gd name="connsiteY22269" fmla="*/ 575325 h 6208152"/>
              <a:gd name="connsiteX22270" fmla="*/ 3072634 w 13529165"/>
              <a:gd name="connsiteY22270" fmla="*/ 575473 h 6208152"/>
              <a:gd name="connsiteX22271" fmla="*/ 3068560 w 13529165"/>
              <a:gd name="connsiteY22271" fmla="*/ 575359 h 6208152"/>
              <a:gd name="connsiteX22272" fmla="*/ 3071196 w 13529165"/>
              <a:gd name="connsiteY22272" fmla="*/ 580581 h 6208152"/>
              <a:gd name="connsiteX22273" fmla="*/ 3072573 w 13529165"/>
              <a:gd name="connsiteY22273" fmla="*/ 579478 h 6208152"/>
              <a:gd name="connsiteX22274" fmla="*/ 3074708 w 13529165"/>
              <a:gd name="connsiteY22274" fmla="*/ 575325 h 6208152"/>
              <a:gd name="connsiteX22275" fmla="*/ 8629588 w 13529165"/>
              <a:gd name="connsiteY22275" fmla="*/ 575292 h 6208152"/>
              <a:gd name="connsiteX22276" fmla="*/ 8627513 w 13529165"/>
              <a:gd name="connsiteY22276" fmla="*/ 575440 h 6208152"/>
              <a:gd name="connsiteX22277" fmla="*/ 8623439 w 13529165"/>
              <a:gd name="connsiteY22277" fmla="*/ 575326 h 6208152"/>
              <a:gd name="connsiteX22278" fmla="*/ 8626076 w 13529165"/>
              <a:gd name="connsiteY22278" fmla="*/ 580548 h 6208152"/>
              <a:gd name="connsiteX22279" fmla="*/ 8627453 w 13529165"/>
              <a:gd name="connsiteY22279" fmla="*/ 579444 h 6208152"/>
              <a:gd name="connsiteX22280" fmla="*/ 8629588 w 13529165"/>
              <a:gd name="connsiteY22280" fmla="*/ 575292 h 6208152"/>
              <a:gd name="connsiteX22281" fmla="*/ 13098765 w 13529165"/>
              <a:gd name="connsiteY22281" fmla="*/ 575276 h 6208152"/>
              <a:gd name="connsiteX22282" fmla="*/ 13096691 w 13529165"/>
              <a:gd name="connsiteY22282" fmla="*/ 575423 h 6208152"/>
              <a:gd name="connsiteX22283" fmla="*/ 13092617 w 13529165"/>
              <a:gd name="connsiteY22283" fmla="*/ 575309 h 6208152"/>
              <a:gd name="connsiteX22284" fmla="*/ 13095253 w 13529165"/>
              <a:gd name="connsiteY22284" fmla="*/ 580531 h 6208152"/>
              <a:gd name="connsiteX22285" fmla="*/ 13096631 w 13529165"/>
              <a:gd name="connsiteY22285" fmla="*/ 579428 h 6208152"/>
              <a:gd name="connsiteX22286" fmla="*/ 13098765 w 13529165"/>
              <a:gd name="connsiteY22286" fmla="*/ 575276 h 6208152"/>
              <a:gd name="connsiteX22287" fmla="*/ 3071838 w 13529165"/>
              <a:gd name="connsiteY22287" fmla="*/ 566465 h 6208152"/>
              <a:gd name="connsiteX22288" fmla="*/ 3068919 w 13529165"/>
              <a:gd name="connsiteY22288" fmla="*/ 570850 h 6208152"/>
              <a:gd name="connsiteX22289" fmla="*/ 3074656 w 13529165"/>
              <a:gd name="connsiteY22289" fmla="*/ 571435 h 6208152"/>
              <a:gd name="connsiteX22290" fmla="*/ 3074534 w 13529165"/>
              <a:gd name="connsiteY22290" fmla="*/ 570705 h 6208152"/>
              <a:gd name="connsiteX22291" fmla="*/ 3071838 w 13529165"/>
              <a:gd name="connsiteY22291" fmla="*/ 566465 h 6208152"/>
              <a:gd name="connsiteX22292" fmla="*/ 8626717 w 13529165"/>
              <a:gd name="connsiteY22292" fmla="*/ 566432 h 6208152"/>
              <a:gd name="connsiteX22293" fmla="*/ 8623798 w 13529165"/>
              <a:gd name="connsiteY22293" fmla="*/ 570818 h 6208152"/>
              <a:gd name="connsiteX22294" fmla="*/ 8629534 w 13529165"/>
              <a:gd name="connsiteY22294" fmla="*/ 571402 h 6208152"/>
              <a:gd name="connsiteX22295" fmla="*/ 8629412 w 13529165"/>
              <a:gd name="connsiteY22295" fmla="*/ 570672 h 6208152"/>
              <a:gd name="connsiteX22296" fmla="*/ 8626717 w 13529165"/>
              <a:gd name="connsiteY22296" fmla="*/ 566432 h 6208152"/>
              <a:gd name="connsiteX22297" fmla="*/ 13095895 w 13529165"/>
              <a:gd name="connsiteY22297" fmla="*/ 566416 h 6208152"/>
              <a:gd name="connsiteX22298" fmla="*/ 13092975 w 13529165"/>
              <a:gd name="connsiteY22298" fmla="*/ 570801 h 6208152"/>
              <a:gd name="connsiteX22299" fmla="*/ 13098711 w 13529165"/>
              <a:gd name="connsiteY22299" fmla="*/ 571385 h 6208152"/>
              <a:gd name="connsiteX22300" fmla="*/ 13098590 w 13529165"/>
              <a:gd name="connsiteY22300" fmla="*/ 570656 h 6208152"/>
              <a:gd name="connsiteX22301" fmla="*/ 13095895 w 13529165"/>
              <a:gd name="connsiteY22301" fmla="*/ 566416 h 6208152"/>
              <a:gd name="connsiteX22302" fmla="*/ 3080101 w 13529165"/>
              <a:gd name="connsiteY22302" fmla="*/ 562323 h 6208152"/>
              <a:gd name="connsiteX22303" fmla="*/ 3089014 w 13529165"/>
              <a:gd name="connsiteY22303" fmla="*/ 575752 h 6208152"/>
              <a:gd name="connsiteX22304" fmla="*/ 3073080 w 13529165"/>
              <a:gd name="connsiteY22304" fmla="*/ 585791 h 6208152"/>
              <a:gd name="connsiteX22305" fmla="*/ 3071236 w 13529165"/>
              <a:gd name="connsiteY22305" fmla="*/ 585832 h 6208152"/>
              <a:gd name="connsiteX22306" fmla="*/ 3055074 w 13529165"/>
              <a:gd name="connsiteY22306" fmla="*/ 577810 h 6208152"/>
              <a:gd name="connsiteX22307" fmla="*/ 3057594 w 13529165"/>
              <a:gd name="connsiteY22307" fmla="*/ 565185 h 6208152"/>
              <a:gd name="connsiteX22308" fmla="*/ 3080101 w 13529165"/>
              <a:gd name="connsiteY22308" fmla="*/ 562323 h 6208152"/>
              <a:gd name="connsiteX22309" fmla="*/ 8634980 w 13529165"/>
              <a:gd name="connsiteY22309" fmla="*/ 562290 h 6208152"/>
              <a:gd name="connsiteX22310" fmla="*/ 8643893 w 13529165"/>
              <a:gd name="connsiteY22310" fmla="*/ 575719 h 6208152"/>
              <a:gd name="connsiteX22311" fmla="*/ 8627960 w 13529165"/>
              <a:gd name="connsiteY22311" fmla="*/ 585758 h 6208152"/>
              <a:gd name="connsiteX22312" fmla="*/ 8626116 w 13529165"/>
              <a:gd name="connsiteY22312" fmla="*/ 585799 h 6208152"/>
              <a:gd name="connsiteX22313" fmla="*/ 8609954 w 13529165"/>
              <a:gd name="connsiteY22313" fmla="*/ 577777 h 6208152"/>
              <a:gd name="connsiteX22314" fmla="*/ 8612474 w 13529165"/>
              <a:gd name="connsiteY22314" fmla="*/ 565152 h 6208152"/>
              <a:gd name="connsiteX22315" fmla="*/ 8634980 w 13529165"/>
              <a:gd name="connsiteY22315" fmla="*/ 562290 h 6208152"/>
              <a:gd name="connsiteX22316" fmla="*/ 13104158 w 13529165"/>
              <a:gd name="connsiteY22316" fmla="*/ 562274 h 6208152"/>
              <a:gd name="connsiteX22317" fmla="*/ 13113071 w 13529165"/>
              <a:gd name="connsiteY22317" fmla="*/ 575703 h 6208152"/>
              <a:gd name="connsiteX22318" fmla="*/ 13097137 w 13529165"/>
              <a:gd name="connsiteY22318" fmla="*/ 585742 h 6208152"/>
              <a:gd name="connsiteX22319" fmla="*/ 13095294 w 13529165"/>
              <a:gd name="connsiteY22319" fmla="*/ 585783 h 6208152"/>
              <a:gd name="connsiteX22320" fmla="*/ 13079131 w 13529165"/>
              <a:gd name="connsiteY22320" fmla="*/ 577760 h 6208152"/>
              <a:gd name="connsiteX22321" fmla="*/ 13081652 w 13529165"/>
              <a:gd name="connsiteY22321" fmla="*/ 565135 h 6208152"/>
              <a:gd name="connsiteX22322" fmla="*/ 13104158 w 13529165"/>
              <a:gd name="connsiteY22322" fmla="*/ 562274 h 6208152"/>
              <a:gd name="connsiteX22323" fmla="*/ 3397500 w 13529165"/>
              <a:gd name="connsiteY22323" fmla="*/ 552694 h 6208152"/>
              <a:gd name="connsiteX22324" fmla="*/ 3395747 w 13529165"/>
              <a:gd name="connsiteY22324" fmla="*/ 558046 h 6208152"/>
              <a:gd name="connsiteX22325" fmla="*/ 3398304 w 13529165"/>
              <a:gd name="connsiteY22325" fmla="*/ 557846 h 6208152"/>
              <a:gd name="connsiteX22326" fmla="*/ 3397596 w 13529165"/>
              <a:gd name="connsiteY22326" fmla="*/ 552702 h 6208152"/>
              <a:gd name="connsiteX22327" fmla="*/ 3397500 w 13529165"/>
              <a:gd name="connsiteY22327" fmla="*/ 552694 h 6208152"/>
              <a:gd name="connsiteX22328" fmla="*/ 8952379 w 13529165"/>
              <a:gd name="connsiteY22328" fmla="*/ 552663 h 6208152"/>
              <a:gd name="connsiteX22329" fmla="*/ 8950625 w 13529165"/>
              <a:gd name="connsiteY22329" fmla="*/ 558015 h 6208152"/>
              <a:gd name="connsiteX22330" fmla="*/ 8953182 w 13529165"/>
              <a:gd name="connsiteY22330" fmla="*/ 557815 h 6208152"/>
              <a:gd name="connsiteX22331" fmla="*/ 8952474 w 13529165"/>
              <a:gd name="connsiteY22331" fmla="*/ 552671 h 6208152"/>
              <a:gd name="connsiteX22332" fmla="*/ 8952379 w 13529165"/>
              <a:gd name="connsiteY22332" fmla="*/ 552663 h 6208152"/>
              <a:gd name="connsiteX22333" fmla="*/ 13421557 w 13529165"/>
              <a:gd name="connsiteY22333" fmla="*/ 552644 h 6208152"/>
              <a:gd name="connsiteX22334" fmla="*/ 13419802 w 13529165"/>
              <a:gd name="connsiteY22334" fmla="*/ 557996 h 6208152"/>
              <a:gd name="connsiteX22335" fmla="*/ 13422359 w 13529165"/>
              <a:gd name="connsiteY22335" fmla="*/ 557797 h 6208152"/>
              <a:gd name="connsiteX22336" fmla="*/ 13421652 w 13529165"/>
              <a:gd name="connsiteY22336" fmla="*/ 552653 h 6208152"/>
              <a:gd name="connsiteX22337" fmla="*/ 13421557 w 13529165"/>
              <a:gd name="connsiteY22337" fmla="*/ 552644 h 6208152"/>
              <a:gd name="connsiteX22338" fmla="*/ 1813912 w 13529165"/>
              <a:gd name="connsiteY22338" fmla="*/ 551824 h 6208152"/>
              <a:gd name="connsiteX22339" fmla="*/ 1811826 w 13529165"/>
              <a:gd name="connsiteY22339" fmla="*/ 551973 h 6208152"/>
              <a:gd name="connsiteX22340" fmla="*/ 1807733 w 13529165"/>
              <a:gd name="connsiteY22340" fmla="*/ 551859 h 6208152"/>
              <a:gd name="connsiteX22341" fmla="*/ 1810380 w 13529165"/>
              <a:gd name="connsiteY22341" fmla="*/ 557108 h 6208152"/>
              <a:gd name="connsiteX22342" fmla="*/ 1811759 w 13529165"/>
              <a:gd name="connsiteY22342" fmla="*/ 556004 h 6208152"/>
              <a:gd name="connsiteX22343" fmla="*/ 1813912 w 13529165"/>
              <a:gd name="connsiteY22343" fmla="*/ 551824 h 6208152"/>
              <a:gd name="connsiteX22344" fmla="*/ 7368796 w 13529165"/>
              <a:gd name="connsiteY22344" fmla="*/ 551792 h 6208152"/>
              <a:gd name="connsiteX22345" fmla="*/ 7366709 w 13529165"/>
              <a:gd name="connsiteY22345" fmla="*/ 551940 h 6208152"/>
              <a:gd name="connsiteX22346" fmla="*/ 7362616 w 13529165"/>
              <a:gd name="connsiteY22346" fmla="*/ 551827 h 6208152"/>
              <a:gd name="connsiteX22347" fmla="*/ 7365263 w 13529165"/>
              <a:gd name="connsiteY22347" fmla="*/ 557075 h 6208152"/>
              <a:gd name="connsiteX22348" fmla="*/ 7366642 w 13529165"/>
              <a:gd name="connsiteY22348" fmla="*/ 555972 h 6208152"/>
              <a:gd name="connsiteX22349" fmla="*/ 7368796 w 13529165"/>
              <a:gd name="connsiteY22349" fmla="*/ 551792 h 6208152"/>
              <a:gd name="connsiteX22350" fmla="*/ 11837975 w 13529165"/>
              <a:gd name="connsiteY22350" fmla="*/ 551775 h 6208152"/>
              <a:gd name="connsiteX22351" fmla="*/ 11835887 w 13529165"/>
              <a:gd name="connsiteY22351" fmla="*/ 551923 h 6208152"/>
              <a:gd name="connsiteX22352" fmla="*/ 11831794 w 13529165"/>
              <a:gd name="connsiteY22352" fmla="*/ 551809 h 6208152"/>
              <a:gd name="connsiteX22353" fmla="*/ 11834442 w 13529165"/>
              <a:gd name="connsiteY22353" fmla="*/ 557058 h 6208152"/>
              <a:gd name="connsiteX22354" fmla="*/ 11835820 w 13529165"/>
              <a:gd name="connsiteY22354" fmla="*/ 555955 h 6208152"/>
              <a:gd name="connsiteX22355" fmla="*/ 11837975 w 13529165"/>
              <a:gd name="connsiteY22355" fmla="*/ 551775 h 6208152"/>
              <a:gd name="connsiteX22356" fmla="*/ 1497500 w 13529165"/>
              <a:gd name="connsiteY22356" fmla="*/ 546431 h 6208152"/>
              <a:gd name="connsiteX22357" fmla="*/ 1515343 w 13529165"/>
              <a:gd name="connsiteY22357" fmla="*/ 557208 h 6208152"/>
              <a:gd name="connsiteX22358" fmla="*/ 1508615 w 13529165"/>
              <a:gd name="connsiteY22358" fmla="*/ 580127 h 6208152"/>
              <a:gd name="connsiteX22359" fmla="*/ 1492701 w 13529165"/>
              <a:gd name="connsiteY22359" fmla="*/ 586710 h 6208152"/>
              <a:gd name="connsiteX22360" fmla="*/ 1480194 w 13529165"/>
              <a:gd name="connsiteY22360" fmla="*/ 582898 h 6208152"/>
              <a:gd name="connsiteX22361" fmla="*/ 1471532 w 13529165"/>
              <a:gd name="connsiteY22361" fmla="*/ 567147 h 6208152"/>
              <a:gd name="connsiteX22362" fmla="*/ 1483805 w 13529165"/>
              <a:gd name="connsiteY22362" fmla="*/ 558690 h 6208152"/>
              <a:gd name="connsiteX22363" fmla="*/ 1485532 w 13529165"/>
              <a:gd name="connsiteY22363" fmla="*/ 553027 h 6208152"/>
              <a:gd name="connsiteX22364" fmla="*/ 1497500 w 13529165"/>
              <a:gd name="connsiteY22364" fmla="*/ 546431 h 6208152"/>
              <a:gd name="connsiteX22365" fmla="*/ 7052377 w 13529165"/>
              <a:gd name="connsiteY22365" fmla="*/ 546399 h 6208152"/>
              <a:gd name="connsiteX22366" fmla="*/ 7070221 w 13529165"/>
              <a:gd name="connsiteY22366" fmla="*/ 557175 h 6208152"/>
              <a:gd name="connsiteX22367" fmla="*/ 7063492 w 13529165"/>
              <a:gd name="connsiteY22367" fmla="*/ 580095 h 6208152"/>
              <a:gd name="connsiteX22368" fmla="*/ 7047578 w 13529165"/>
              <a:gd name="connsiteY22368" fmla="*/ 586677 h 6208152"/>
              <a:gd name="connsiteX22369" fmla="*/ 7035071 w 13529165"/>
              <a:gd name="connsiteY22369" fmla="*/ 582866 h 6208152"/>
              <a:gd name="connsiteX22370" fmla="*/ 7026409 w 13529165"/>
              <a:gd name="connsiteY22370" fmla="*/ 567114 h 6208152"/>
              <a:gd name="connsiteX22371" fmla="*/ 7038682 w 13529165"/>
              <a:gd name="connsiteY22371" fmla="*/ 558657 h 6208152"/>
              <a:gd name="connsiteX22372" fmla="*/ 7040409 w 13529165"/>
              <a:gd name="connsiteY22372" fmla="*/ 552994 h 6208152"/>
              <a:gd name="connsiteX22373" fmla="*/ 7052377 w 13529165"/>
              <a:gd name="connsiteY22373" fmla="*/ 546399 h 6208152"/>
              <a:gd name="connsiteX22374" fmla="*/ 11521555 w 13529165"/>
              <a:gd name="connsiteY22374" fmla="*/ 546382 h 6208152"/>
              <a:gd name="connsiteX22375" fmla="*/ 11539400 w 13529165"/>
              <a:gd name="connsiteY22375" fmla="*/ 557158 h 6208152"/>
              <a:gd name="connsiteX22376" fmla="*/ 11532671 w 13529165"/>
              <a:gd name="connsiteY22376" fmla="*/ 580078 h 6208152"/>
              <a:gd name="connsiteX22377" fmla="*/ 11516757 w 13529165"/>
              <a:gd name="connsiteY22377" fmla="*/ 586660 h 6208152"/>
              <a:gd name="connsiteX22378" fmla="*/ 11504250 w 13529165"/>
              <a:gd name="connsiteY22378" fmla="*/ 582849 h 6208152"/>
              <a:gd name="connsiteX22379" fmla="*/ 11495587 w 13529165"/>
              <a:gd name="connsiteY22379" fmla="*/ 567097 h 6208152"/>
              <a:gd name="connsiteX22380" fmla="*/ 11507861 w 13529165"/>
              <a:gd name="connsiteY22380" fmla="*/ 558641 h 6208152"/>
              <a:gd name="connsiteX22381" fmla="*/ 11509588 w 13529165"/>
              <a:gd name="connsiteY22381" fmla="*/ 552978 h 6208152"/>
              <a:gd name="connsiteX22382" fmla="*/ 11521555 w 13529165"/>
              <a:gd name="connsiteY22382" fmla="*/ 546382 h 6208152"/>
              <a:gd name="connsiteX22383" fmla="*/ 1811022 w 13529165"/>
              <a:gd name="connsiteY22383" fmla="*/ 542923 h 6208152"/>
              <a:gd name="connsiteX22384" fmla="*/ 1808087 w 13529165"/>
              <a:gd name="connsiteY22384" fmla="*/ 547331 h 6208152"/>
              <a:gd name="connsiteX22385" fmla="*/ 1813850 w 13529165"/>
              <a:gd name="connsiteY22385" fmla="*/ 547919 h 6208152"/>
              <a:gd name="connsiteX22386" fmla="*/ 1813736 w 13529165"/>
              <a:gd name="connsiteY22386" fmla="*/ 547189 h 6208152"/>
              <a:gd name="connsiteX22387" fmla="*/ 1811022 w 13529165"/>
              <a:gd name="connsiteY22387" fmla="*/ 542923 h 6208152"/>
              <a:gd name="connsiteX22388" fmla="*/ 7365904 w 13529165"/>
              <a:gd name="connsiteY22388" fmla="*/ 542891 h 6208152"/>
              <a:gd name="connsiteX22389" fmla="*/ 7362970 w 13529165"/>
              <a:gd name="connsiteY22389" fmla="*/ 547299 h 6208152"/>
              <a:gd name="connsiteX22390" fmla="*/ 7368734 w 13529165"/>
              <a:gd name="connsiteY22390" fmla="*/ 547887 h 6208152"/>
              <a:gd name="connsiteX22391" fmla="*/ 7368619 w 13529165"/>
              <a:gd name="connsiteY22391" fmla="*/ 547156 h 6208152"/>
              <a:gd name="connsiteX22392" fmla="*/ 7365904 w 13529165"/>
              <a:gd name="connsiteY22392" fmla="*/ 542891 h 6208152"/>
              <a:gd name="connsiteX22393" fmla="*/ 11835083 w 13529165"/>
              <a:gd name="connsiteY22393" fmla="*/ 542873 h 6208152"/>
              <a:gd name="connsiteX22394" fmla="*/ 11832149 w 13529165"/>
              <a:gd name="connsiteY22394" fmla="*/ 547281 h 6208152"/>
              <a:gd name="connsiteX22395" fmla="*/ 11837912 w 13529165"/>
              <a:gd name="connsiteY22395" fmla="*/ 547869 h 6208152"/>
              <a:gd name="connsiteX22396" fmla="*/ 11837797 w 13529165"/>
              <a:gd name="connsiteY22396" fmla="*/ 547139 h 6208152"/>
              <a:gd name="connsiteX22397" fmla="*/ 11835083 w 13529165"/>
              <a:gd name="connsiteY22397" fmla="*/ 542873 h 6208152"/>
              <a:gd name="connsiteX22398" fmla="*/ 846915 w 13529165"/>
              <a:gd name="connsiteY22398" fmla="*/ 536825 h 6208152"/>
              <a:gd name="connsiteX22399" fmla="*/ 846290 w 13529165"/>
              <a:gd name="connsiteY22399" fmla="*/ 542092 h 6208152"/>
              <a:gd name="connsiteX22400" fmla="*/ 847695 w 13529165"/>
              <a:gd name="connsiteY22400" fmla="*/ 538850 h 6208152"/>
              <a:gd name="connsiteX22401" fmla="*/ 848164 w 13529165"/>
              <a:gd name="connsiteY22401" fmla="*/ 536986 h 6208152"/>
              <a:gd name="connsiteX22402" fmla="*/ 847852 w 13529165"/>
              <a:gd name="connsiteY22402" fmla="*/ 536905 h 6208152"/>
              <a:gd name="connsiteX22403" fmla="*/ 846915 w 13529165"/>
              <a:gd name="connsiteY22403" fmla="*/ 536825 h 6208152"/>
              <a:gd name="connsiteX22404" fmla="*/ 6401785 w 13529165"/>
              <a:gd name="connsiteY22404" fmla="*/ 536792 h 6208152"/>
              <a:gd name="connsiteX22405" fmla="*/ 6401161 w 13529165"/>
              <a:gd name="connsiteY22405" fmla="*/ 542059 h 6208152"/>
              <a:gd name="connsiteX22406" fmla="*/ 6402566 w 13529165"/>
              <a:gd name="connsiteY22406" fmla="*/ 538818 h 6208152"/>
              <a:gd name="connsiteX22407" fmla="*/ 6403035 w 13529165"/>
              <a:gd name="connsiteY22407" fmla="*/ 536954 h 6208152"/>
              <a:gd name="connsiteX22408" fmla="*/ 6402722 w 13529165"/>
              <a:gd name="connsiteY22408" fmla="*/ 536873 h 6208152"/>
              <a:gd name="connsiteX22409" fmla="*/ 6401785 w 13529165"/>
              <a:gd name="connsiteY22409" fmla="*/ 536792 h 6208152"/>
              <a:gd name="connsiteX22410" fmla="*/ 1778361 w 13529165"/>
              <a:gd name="connsiteY22410" fmla="*/ 528338 h 6208152"/>
              <a:gd name="connsiteX22411" fmla="*/ 1775436 w 13529165"/>
              <a:gd name="connsiteY22411" fmla="*/ 529749 h 6208152"/>
              <a:gd name="connsiteX22412" fmla="*/ 1775410 w 13529165"/>
              <a:gd name="connsiteY22412" fmla="*/ 529760 h 6208152"/>
              <a:gd name="connsiteX22413" fmla="*/ 1778871 w 13529165"/>
              <a:gd name="connsiteY22413" fmla="*/ 531726 h 6208152"/>
              <a:gd name="connsiteX22414" fmla="*/ 1778361 w 13529165"/>
              <a:gd name="connsiteY22414" fmla="*/ 528338 h 6208152"/>
              <a:gd name="connsiteX22415" fmla="*/ 7333244 w 13529165"/>
              <a:gd name="connsiteY22415" fmla="*/ 528305 h 6208152"/>
              <a:gd name="connsiteX22416" fmla="*/ 7330319 w 13529165"/>
              <a:gd name="connsiteY22416" fmla="*/ 529716 h 6208152"/>
              <a:gd name="connsiteX22417" fmla="*/ 7330293 w 13529165"/>
              <a:gd name="connsiteY22417" fmla="*/ 529727 h 6208152"/>
              <a:gd name="connsiteX22418" fmla="*/ 7333754 w 13529165"/>
              <a:gd name="connsiteY22418" fmla="*/ 531693 h 6208152"/>
              <a:gd name="connsiteX22419" fmla="*/ 7333244 w 13529165"/>
              <a:gd name="connsiteY22419" fmla="*/ 528305 h 6208152"/>
              <a:gd name="connsiteX22420" fmla="*/ 11802422 w 13529165"/>
              <a:gd name="connsiteY22420" fmla="*/ 528288 h 6208152"/>
              <a:gd name="connsiteX22421" fmla="*/ 11799497 w 13529165"/>
              <a:gd name="connsiteY22421" fmla="*/ 529699 h 6208152"/>
              <a:gd name="connsiteX22422" fmla="*/ 11799471 w 13529165"/>
              <a:gd name="connsiteY22422" fmla="*/ 529710 h 6208152"/>
              <a:gd name="connsiteX22423" fmla="*/ 11802932 w 13529165"/>
              <a:gd name="connsiteY22423" fmla="*/ 531676 h 6208152"/>
              <a:gd name="connsiteX22424" fmla="*/ 11802422 w 13529165"/>
              <a:gd name="connsiteY22424" fmla="*/ 528288 h 6208152"/>
              <a:gd name="connsiteX22425" fmla="*/ 1772788 w 13529165"/>
              <a:gd name="connsiteY22425" fmla="*/ 522026 h 6208152"/>
              <a:gd name="connsiteX22426" fmla="*/ 1772667 w 13529165"/>
              <a:gd name="connsiteY22426" fmla="*/ 523174 h 6208152"/>
              <a:gd name="connsiteX22427" fmla="*/ 1773075 w 13529165"/>
              <a:gd name="connsiteY22427" fmla="*/ 525643 h 6208152"/>
              <a:gd name="connsiteX22428" fmla="*/ 1775349 w 13529165"/>
              <a:gd name="connsiteY22428" fmla="*/ 523684 h 6208152"/>
              <a:gd name="connsiteX22429" fmla="*/ 1772788 w 13529165"/>
              <a:gd name="connsiteY22429" fmla="*/ 522026 h 6208152"/>
              <a:gd name="connsiteX22430" fmla="*/ 7327670 w 13529165"/>
              <a:gd name="connsiteY22430" fmla="*/ 521994 h 6208152"/>
              <a:gd name="connsiteX22431" fmla="*/ 7327550 w 13529165"/>
              <a:gd name="connsiteY22431" fmla="*/ 523142 h 6208152"/>
              <a:gd name="connsiteX22432" fmla="*/ 7327959 w 13529165"/>
              <a:gd name="connsiteY22432" fmla="*/ 525610 h 6208152"/>
              <a:gd name="connsiteX22433" fmla="*/ 7330232 w 13529165"/>
              <a:gd name="connsiteY22433" fmla="*/ 523652 h 6208152"/>
              <a:gd name="connsiteX22434" fmla="*/ 7327670 w 13529165"/>
              <a:gd name="connsiteY22434" fmla="*/ 521994 h 6208152"/>
              <a:gd name="connsiteX22435" fmla="*/ 11796848 w 13529165"/>
              <a:gd name="connsiteY22435" fmla="*/ 521976 h 6208152"/>
              <a:gd name="connsiteX22436" fmla="*/ 11796728 w 13529165"/>
              <a:gd name="connsiteY22436" fmla="*/ 523124 h 6208152"/>
              <a:gd name="connsiteX22437" fmla="*/ 11797136 w 13529165"/>
              <a:gd name="connsiteY22437" fmla="*/ 525593 h 6208152"/>
              <a:gd name="connsiteX22438" fmla="*/ 11799410 w 13529165"/>
              <a:gd name="connsiteY22438" fmla="*/ 523634 h 6208152"/>
              <a:gd name="connsiteX22439" fmla="*/ 11796848 w 13529165"/>
              <a:gd name="connsiteY22439" fmla="*/ 521976 h 6208152"/>
              <a:gd name="connsiteX22440" fmla="*/ 1859514 w 13529165"/>
              <a:gd name="connsiteY22440" fmla="*/ 518415 h 6208152"/>
              <a:gd name="connsiteX22441" fmla="*/ 1884134 w 13529165"/>
              <a:gd name="connsiteY22441" fmla="*/ 529390 h 6208152"/>
              <a:gd name="connsiteX22442" fmla="*/ 1885436 w 13529165"/>
              <a:gd name="connsiteY22442" fmla="*/ 545481 h 6208152"/>
              <a:gd name="connsiteX22443" fmla="*/ 1893287 w 13529165"/>
              <a:gd name="connsiteY22443" fmla="*/ 552735 h 6208152"/>
              <a:gd name="connsiteX22444" fmla="*/ 1880032 w 13529165"/>
              <a:gd name="connsiteY22444" fmla="*/ 576247 h 6208152"/>
              <a:gd name="connsiteX22445" fmla="*/ 1840036 w 13529165"/>
              <a:gd name="connsiteY22445" fmla="*/ 586713 h 6208152"/>
              <a:gd name="connsiteX22446" fmla="*/ 1816512 w 13529165"/>
              <a:gd name="connsiteY22446" fmla="*/ 579814 h 6208152"/>
              <a:gd name="connsiteX22447" fmla="*/ 1812433 w 13529165"/>
              <a:gd name="connsiteY22447" fmla="*/ 562335 h 6208152"/>
              <a:gd name="connsiteX22448" fmla="*/ 1812285 w 13529165"/>
              <a:gd name="connsiteY22448" fmla="*/ 562341 h 6208152"/>
              <a:gd name="connsiteX22449" fmla="*/ 1794176 w 13529165"/>
              <a:gd name="connsiteY22449" fmla="*/ 554313 h 6208152"/>
              <a:gd name="connsiteX22450" fmla="*/ 1796717 w 13529165"/>
              <a:gd name="connsiteY22450" fmla="*/ 541627 h 6208152"/>
              <a:gd name="connsiteX22451" fmla="*/ 1819346 w 13529165"/>
              <a:gd name="connsiteY22451" fmla="*/ 538772 h 6208152"/>
              <a:gd name="connsiteX22452" fmla="*/ 1828446 w 13529165"/>
              <a:gd name="connsiteY22452" fmla="*/ 549645 h 6208152"/>
              <a:gd name="connsiteX22453" fmla="*/ 1838082 w 13529165"/>
              <a:gd name="connsiteY22453" fmla="*/ 548476 h 6208152"/>
              <a:gd name="connsiteX22454" fmla="*/ 1839523 w 13529165"/>
              <a:gd name="connsiteY22454" fmla="*/ 548504 h 6208152"/>
              <a:gd name="connsiteX22455" fmla="*/ 1848690 w 13529165"/>
              <a:gd name="connsiteY22455" fmla="*/ 549190 h 6208152"/>
              <a:gd name="connsiteX22456" fmla="*/ 1853640 w 13529165"/>
              <a:gd name="connsiteY22456" fmla="*/ 543565 h 6208152"/>
              <a:gd name="connsiteX22457" fmla="*/ 1839461 w 13529165"/>
              <a:gd name="connsiteY22457" fmla="*/ 527939 h 6208152"/>
              <a:gd name="connsiteX22458" fmla="*/ 1858432 w 13529165"/>
              <a:gd name="connsiteY22458" fmla="*/ 518427 h 6208152"/>
              <a:gd name="connsiteX22459" fmla="*/ 7414398 w 13529165"/>
              <a:gd name="connsiteY22459" fmla="*/ 518382 h 6208152"/>
              <a:gd name="connsiteX22460" fmla="*/ 7439018 w 13529165"/>
              <a:gd name="connsiteY22460" fmla="*/ 529358 h 6208152"/>
              <a:gd name="connsiteX22461" fmla="*/ 7440320 w 13529165"/>
              <a:gd name="connsiteY22461" fmla="*/ 545449 h 6208152"/>
              <a:gd name="connsiteX22462" fmla="*/ 7448171 w 13529165"/>
              <a:gd name="connsiteY22462" fmla="*/ 552703 h 6208152"/>
              <a:gd name="connsiteX22463" fmla="*/ 7434916 w 13529165"/>
              <a:gd name="connsiteY22463" fmla="*/ 576215 h 6208152"/>
              <a:gd name="connsiteX22464" fmla="*/ 7394919 w 13529165"/>
              <a:gd name="connsiteY22464" fmla="*/ 586681 h 6208152"/>
              <a:gd name="connsiteX22465" fmla="*/ 7371395 w 13529165"/>
              <a:gd name="connsiteY22465" fmla="*/ 579782 h 6208152"/>
              <a:gd name="connsiteX22466" fmla="*/ 7367317 w 13529165"/>
              <a:gd name="connsiteY22466" fmla="*/ 562302 h 6208152"/>
              <a:gd name="connsiteX22467" fmla="*/ 7367168 w 13529165"/>
              <a:gd name="connsiteY22467" fmla="*/ 562309 h 6208152"/>
              <a:gd name="connsiteX22468" fmla="*/ 7349059 w 13529165"/>
              <a:gd name="connsiteY22468" fmla="*/ 554280 h 6208152"/>
              <a:gd name="connsiteX22469" fmla="*/ 7351601 w 13529165"/>
              <a:gd name="connsiteY22469" fmla="*/ 541594 h 6208152"/>
              <a:gd name="connsiteX22470" fmla="*/ 7374229 w 13529165"/>
              <a:gd name="connsiteY22470" fmla="*/ 538739 h 6208152"/>
              <a:gd name="connsiteX22471" fmla="*/ 7383330 w 13529165"/>
              <a:gd name="connsiteY22471" fmla="*/ 549613 h 6208152"/>
              <a:gd name="connsiteX22472" fmla="*/ 7392966 w 13529165"/>
              <a:gd name="connsiteY22472" fmla="*/ 548443 h 6208152"/>
              <a:gd name="connsiteX22473" fmla="*/ 7394407 w 13529165"/>
              <a:gd name="connsiteY22473" fmla="*/ 548472 h 6208152"/>
              <a:gd name="connsiteX22474" fmla="*/ 7403574 w 13529165"/>
              <a:gd name="connsiteY22474" fmla="*/ 549158 h 6208152"/>
              <a:gd name="connsiteX22475" fmla="*/ 7408524 w 13529165"/>
              <a:gd name="connsiteY22475" fmla="*/ 543533 h 6208152"/>
              <a:gd name="connsiteX22476" fmla="*/ 7394345 w 13529165"/>
              <a:gd name="connsiteY22476" fmla="*/ 527906 h 6208152"/>
              <a:gd name="connsiteX22477" fmla="*/ 7413316 w 13529165"/>
              <a:gd name="connsiteY22477" fmla="*/ 518395 h 6208152"/>
              <a:gd name="connsiteX22478" fmla="*/ 11883577 w 13529165"/>
              <a:gd name="connsiteY22478" fmla="*/ 518365 h 6208152"/>
              <a:gd name="connsiteX22479" fmla="*/ 11908197 w 13529165"/>
              <a:gd name="connsiteY22479" fmla="*/ 529340 h 6208152"/>
              <a:gd name="connsiteX22480" fmla="*/ 11909499 w 13529165"/>
              <a:gd name="connsiteY22480" fmla="*/ 545431 h 6208152"/>
              <a:gd name="connsiteX22481" fmla="*/ 11917350 w 13529165"/>
              <a:gd name="connsiteY22481" fmla="*/ 552685 h 6208152"/>
              <a:gd name="connsiteX22482" fmla="*/ 11904094 w 13529165"/>
              <a:gd name="connsiteY22482" fmla="*/ 576198 h 6208152"/>
              <a:gd name="connsiteX22483" fmla="*/ 11864098 w 13529165"/>
              <a:gd name="connsiteY22483" fmla="*/ 586664 h 6208152"/>
              <a:gd name="connsiteX22484" fmla="*/ 11840574 w 13529165"/>
              <a:gd name="connsiteY22484" fmla="*/ 579765 h 6208152"/>
              <a:gd name="connsiteX22485" fmla="*/ 11836495 w 13529165"/>
              <a:gd name="connsiteY22485" fmla="*/ 562285 h 6208152"/>
              <a:gd name="connsiteX22486" fmla="*/ 11836347 w 13529165"/>
              <a:gd name="connsiteY22486" fmla="*/ 562291 h 6208152"/>
              <a:gd name="connsiteX22487" fmla="*/ 11818237 w 13529165"/>
              <a:gd name="connsiteY22487" fmla="*/ 554263 h 6208152"/>
              <a:gd name="connsiteX22488" fmla="*/ 11820779 w 13529165"/>
              <a:gd name="connsiteY22488" fmla="*/ 541577 h 6208152"/>
              <a:gd name="connsiteX22489" fmla="*/ 11843408 w 13529165"/>
              <a:gd name="connsiteY22489" fmla="*/ 538722 h 6208152"/>
              <a:gd name="connsiteX22490" fmla="*/ 11852508 w 13529165"/>
              <a:gd name="connsiteY22490" fmla="*/ 549596 h 6208152"/>
              <a:gd name="connsiteX22491" fmla="*/ 11862145 w 13529165"/>
              <a:gd name="connsiteY22491" fmla="*/ 548426 h 6208152"/>
              <a:gd name="connsiteX22492" fmla="*/ 11863586 w 13529165"/>
              <a:gd name="connsiteY22492" fmla="*/ 548455 h 6208152"/>
              <a:gd name="connsiteX22493" fmla="*/ 11872753 w 13529165"/>
              <a:gd name="connsiteY22493" fmla="*/ 549141 h 6208152"/>
              <a:gd name="connsiteX22494" fmla="*/ 11877703 w 13529165"/>
              <a:gd name="connsiteY22494" fmla="*/ 543515 h 6208152"/>
              <a:gd name="connsiteX22495" fmla="*/ 11863523 w 13529165"/>
              <a:gd name="connsiteY22495" fmla="*/ 527889 h 6208152"/>
              <a:gd name="connsiteX22496" fmla="*/ 11882495 w 13529165"/>
              <a:gd name="connsiteY22496" fmla="*/ 518377 h 6208152"/>
              <a:gd name="connsiteX22497" fmla="*/ 11802280 w 13529165"/>
              <a:gd name="connsiteY22497" fmla="*/ 511568 h 6208152"/>
              <a:gd name="connsiteX22498" fmla="*/ 11813976 w 13529165"/>
              <a:gd name="connsiteY22498" fmla="*/ 515060 h 6208152"/>
              <a:gd name="connsiteX22499" fmla="*/ 11817047 w 13529165"/>
              <a:gd name="connsiteY22499" fmla="*/ 526046 h 6208152"/>
              <a:gd name="connsiteX22500" fmla="*/ 11803300 w 13529165"/>
              <a:gd name="connsiteY22500" fmla="*/ 539342 h 6208152"/>
              <a:gd name="connsiteX22501" fmla="*/ 11793328 w 13529165"/>
              <a:gd name="connsiteY22501" fmla="*/ 542006 h 6208152"/>
              <a:gd name="connsiteX22502" fmla="*/ 11783208 w 13529165"/>
              <a:gd name="connsiteY22502" fmla="*/ 535448 h 6208152"/>
              <a:gd name="connsiteX22503" fmla="*/ 11788834 w 13529165"/>
              <a:gd name="connsiteY22503" fmla="*/ 519186 h 6208152"/>
              <a:gd name="connsiteX22504" fmla="*/ 11802280 w 13529165"/>
              <a:gd name="connsiteY22504" fmla="*/ 511568 h 6208152"/>
              <a:gd name="connsiteX22505" fmla="*/ 3215274 w 13529165"/>
              <a:gd name="connsiteY22505" fmla="*/ 508706 h 6208152"/>
              <a:gd name="connsiteX22506" fmla="*/ 3216524 w 13529165"/>
              <a:gd name="connsiteY22506" fmla="*/ 512352 h 6208152"/>
              <a:gd name="connsiteX22507" fmla="*/ 3217771 w 13529165"/>
              <a:gd name="connsiteY22507" fmla="*/ 508706 h 6208152"/>
              <a:gd name="connsiteX22508" fmla="*/ 3216524 w 13529165"/>
              <a:gd name="connsiteY22508" fmla="*/ 508786 h 6208152"/>
              <a:gd name="connsiteX22509" fmla="*/ 3215274 w 13529165"/>
              <a:gd name="connsiteY22509" fmla="*/ 508706 h 6208152"/>
              <a:gd name="connsiteX22510" fmla="*/ 8770153 w 13529165"/>
              <a:gd name="connsiteY22510" fmla="*/ 508673 h 6208152"/>
              <a:gd name="connsiteX22511" fmla="*/ 8771402 w 13529165"/>
              <a:gd name="connsiteY22511" fmla="*/ 512319 h 6208152"/>
              <a:gd name="connsiteX22512" fmla="*/ 8772651 w 13529165"/>
              <a:gd name="connsiteY22512" fmla="*/ 508673 h 6208152"/>
              <a:gd name="connsiteX22513" fmla="*/ 8771402 w 13529165"/>
              <a:gd name="connsiteY22513" fmla="*/ 508754 h 6208152"/>
              <a:gd name="connsiteX22514" fmla="*/ 8770153 w 13529165"/>
              <a:gd name="connsiteY22514" fmla="*/ 508673 h 6208152"/>
              <a:gd name="connsiteX22515" fmla="*/ 1163568 w 13529165"/>
              <a:gd name="connsiteY22515" fmla="*/ 504897 h 6208152"/>
              <a:gd name="connsiteX22516" fmla="*/ 1160445 w 13529165"/>
              <a:gd name="connsiteY22516" fmla="*/ 506275 h 6208152"/>
              <a:gd name="connsiteX22517" fmla="*/ 1164036 w 13529165"/>
              <a:gd name="connsiteY22517" fmla="*/ 508300 h 6208152"/>
              <a:gd name="connsiteX22518" fmla="*/ 1163568 w 13529165"/>
              <a:gd name="connsiteY22518" fmla="*/ 504897 h 6208152"/>
              <a:gd name="connsiteX22519" fmla="*/ 6718442 w 13529165"/>
              <a:gd name="connsiteY22519" fmla="*/ 504864 h 6208152"/>
              <a:gd name="connsiteX22520" fmla="*/ 6715319 w 13529165"/>
              <a:gd name="connsiteY22520" fmla="*/ 506241 h 6208152"/>
              <a:gd name="connsiteX22521" fmla="*/ 6718910 w 13529165"/>
              <a:gd name="connsiteY22521" fmla="*/ 508267 h 6208152"/>
              <a:gd name="connsiteX22522" fmla="*/ 6718442 w 13529165"/>
              <a:gd name="connsiteY22522" fmla="*/ 504864 h 6208152"/>
              <a:gd name="connsiteX22523" fmla="*/ 3105193 w 13529165"/>
              <a:gd name="connsiteY22523" fmla="*/ 503033 h 6208152"/>
              <a:gd name="connsiteX22524" fmla="*/ 3107691 w 13529165"/>
              <a:gd name="connsiteY22524" fmla="*/ 508381 h 6208152"/>
              <a:gd name="connsiteX22525" fmla="*/ 3109096 w 13529165"/>
              <a:gd name="connsiteY22525" fmla="*/ 507247 h 6208152"/>
              <a:gd name="connsiteX22526" fmla="*/ 3111126 w 13529165"/>
              <a:gd name="connsiteY22526" fmla="*/ 503033 h 6208152"/>
              <a:gd name="connsiteX22527" fmla="*/ 3109252 w 13529165"/>
              <a:gd name="connsiteY22527" fmla="*/ 503195 h 6208152"/>
              <a:gd name="connsiteX22528" fmla="*/ 3105193 w 13529165"/>
              <a:gd name="connsiteY22528" fmla="*/ 503033 h 6208152"/>
              <a:gd name="connsiteX22529" fmla="*/ 8660072 w 13529165"/>
              <a:gd name="connsiteY22529" fmla="*/ 503000 h 6208152"/>
              <a:gd name="connsiteX22530" fmla="*/ 8662571 w 13529165"/>
              <a:gd name="connsiteY22530" fmla="*/ 508348 h 6208152"/>
              <a:gd name="connsiteX22531" fmla="*/ 8663976 w 13529165"/>
              <a:gd name="connsiteY22531" fmla="*/ 507214 h 6208152"/>
              <a:gd name="connsiteX22532" fmla="*/ 8666006 w 13529165"/>
              <a:gd name="connsiteY22532" fmla="*/ 503000 h 6208152"/>
              <a:gd name="connsiteX22533" fmla="*/ 8664132 w 13529165"/>
              <a:gd name="connsiteY22533" fmla="*/ 503162 h 6208152"/>
              <a:gd name="connsiteX22534" fmla="*/ 8660072 w 13529165"/>
              <a:gd name="connsiteY22534" fmla="*/ 503000 h 6208152"/>
              <a:gd name="connsiteX22535" fmla="*/ 3216524 w 13529165"/>
              <a:gd name="connsiteY22535" fmla="*/ 501736 h 6208152"/>
              <a:gd name="connsiteX22536" fmla="*/ 3215430 w 13529165"/>
              <a:gd name="connsiteY22536" fmla="*/ 504491 h 6208152"/>
              <a:gd name="connsiteX22537" fmla="*/ 3217616 w 13529165"/>
              <a:gd name="connsiteY22537" fmla="*/ 504491 h 6208152"/>
              <a:gd name="connsiteX22538" fmla="*/ 3216524 w 13529165"/>
              <a:gd name="connsiteY22538" fmla="*/ 501736 h 6208152"/>
              <a:gd name="connsiteX22539" fmla="*/ 8771402 w 13529165"/>
              <a:gd name="connsiteY22539" fmla="*/ 501703 h 6208152"/>
              <a:gd name="connsiteX22540" fmla="*/ 8770309 w 13529165"/>
              <a:gd name="connsiteY22540" fmla="*/ 504459 h 6208152"/>
              <a:gd name="connsiteX22541" fmla="*/ 8772495 w 13529165"/>
              <a:gd name="connsiteY22541" fmla="*/ 504459 h 6208152"/>
              <a:gd name="connsiteX22542" fmla="*/ 8771402 w 13529165"/>
              <a:gd name="connsiteY22542" fmla="*/ 501703 h 6208152"/>
              <a:gd name="connsiteX22543" fmla="*/ 176134 w 13529165"/>
              <a:gd name="connsiteY22543" fmla="*/ 500197 h 6208152"/>
              <a:gd name="connsiteX22544" fmla="*/ 173480 w 13529165"/>
              <a:gd name="connsiteY22544" fmla="*/ 504491 h 6208152"/>
              <a:gd name="connsiteX22545" fmla="*/ 179101 w 13529165"/>
              <a:gd name="connsiteY22545" fmla="*/ 505140 h 6208152"/>
              <a:gd name="connsiteX22546" fmla="*/ 178945 w 13529165"/>
              <a:gd name="connsiteY22546" fmla="*/ 504411 h 6208152"/>
              <a:gd name="connsiteX22547" fmla="*/ 176447 w 13529165"/>
              <a:gd name="connsiteY22547" fmla="*/ 500197 h 6208152"/>
              <a:gd name="connsiteX22548" fmla="*/ 5730998 w 13529165"/>
              <a:gd name="connsiteY22548" fmla="*/ 500164 h 6208152"/>
              <a:gd name="connsiteX22549" fmla="*/ 5728343 w 13529165"/>
              <a:gd name="connsiteY22549" fmla="*/ 504459 h 6208152"/>
              <a:gd name="connsiteX22550" fmla="*/ 5733965 w 13529165"/>
              <a:gd name="connsiteY22550" fmla="*/ 505107 h 6208152"/>
              <a:gd name="connsiteX22551" fmla="*/ 5733808 w 13529165"/>
              <a:gd name="connsiteY22551" fmla="*/ 504378 h 6208152"/>
              <a:gd name="connsiteX22552" fmla="*/ 5731310 w 13529165"/>
              <a:gd name="connsiteY22552" fmla="*/ 500164 h 6208152"/>
              <a:gd name="connsiteX22553" fmla="*/ 1157791 w 13529165"/>
              <a:gd name="connsiteY22553" fmla="*/ 498495 h 6208152"/>
              <a:gd name="connsiteX22554" fmla="*/ 1157635 w 13529165"/>
              <a:gd name="connsiteY22554" fmla="*/ 499630 h 6208152"/>
              <a:gd name="connsiteX22555" fmla="*/ 1158103 w 13529165"/>
              <a:gd name="connsiteY22555" fmla="*/ 502142 h 6208152"/>
              <a:gd name="connsiteX22556" fmla="*/ 1160445 w 13529165"/>
              <a:gd name="connsiteY22556" fmla="*/ 500197 h 6208152"/>
              <a:gd name="connsiteX22557" fmla="*/ 1157791 w 13529165"/>
              <a:gd name="connsiteY22557" fmla="*/ 498495 h 6208152"/>
              <a:gd name="connsiteX22558" fmla="*/ 6712665 w 13529165"/>
              <a:gd name="connsiteY22558" fmla="*/ 498462 h 6208152"/>
              <a:gd name="connsiteX22559" fmla="*/ 6712509 w 13529165"/>
              <a:gd name="connsiteY22559" fmla="*/ 499597 h 6208152"/>
              <a:gd name="connsiteX22560" fmla="*/ 6712977 w 13529165"/>
              <a:gd name="connsiteY22560" fmla="*/ 502109 h 6208152"/>
              <a:gd name="connsiteX22561" fmla="*/ 6715319 w 13529165"/>
              <a:gd name="connsiteY22561" fmla="*/ 500164 h 6208152"/>
              <a:gd name="connsiteX22562" fmla="*/ 6712665 w 13529165"/>
              <a:gd name="connsiteY22562" fmla="*/ 498462 h 6208152"/>
              <a:gd name="connsiteX22563" fmla="*/ 3487136 w 13529165"/>
              <a:gd name="connsiteY22563" fmla="*/ 498292 h 6208152"/>
              <a:gd name="connsiteX22564" fmla="*/ 3485064 w 13529165"/>
              <a:gd name="connsiteY22564" fmla="*/ 498437 h 6208152"/>
              <a:gd name="connsiteX22565" fmla="*/ 3480992 w 13529165"/>
              <a:gd name="connsiteY22565" fmla="*/ 498327 h 6208152"/>
              <a:gd name="connsiteX22566" fmla="*/ 3483624 w 13529165"/>
              <a:gd name="connsiteY22566" fmla="*/ 503540 h 6208152"/>
              <a:gd name="connsiteX22567" fmla="*/ 3484976 w 13529165"/>
              <a:gd name="connsiteY22567" fmla="*/ 502459 h 6208152"/>
              <a:gd name="connsiteX22568" fmla="*/ 3487136 w 13529165"/>
              <a:gd name="connsiteY22568" fmla="*/ 498292 h 6208152"/>
              <a:gd name="connsiteX22569" fmla="*/ 13511187 w 13529165"/>
              <a:gd name="connsiteY22569" fmla="*/ 498242 h 6208152"/>
              <a:gd name="connsiteX22570" fmla="*/ 13509114 w 13529165"/>
              <a:gd name="connsiteY22570" fmla="*/ 498386 h 6208152"/>
              <a:gd name="connsiteX22571" fmla="*/ 13505040 w 13529165"/>
              <a:gd name="connsiteY22571" fmla="*/ 498277 h 6208152"/>
              <a:gd name="connsiteX22572" fmla="*/ 13507674 w 13529165"/>
              <a:gd name="connsiteY22572" fmla="*/ 503490 h 6208152"/>
              <a:gd name="connsiteX22573" fmla="*/ 13509027 w 13529165"/>
              <a:gd name="connsiteY22573" fmla="*/ 502409 h 6208152"/>
              <a:gd name="connsiteX22574" fmla="*/ 13511187 w 13529165"/>
              <a:gd name="connsiteY22574" fmla="*/ 498242 h 6208152"/>
              <a:gd name="connsiteX22575" fmla="*/ 3060380 w 13529165"/>
              <a:gd name="connsiteY22575" fmla="*/ 498090 h 6208152"/>
              <a:gd name="connsiteX22576" fmla="*/ 3050388 w 13529165"/>
              <a:gd name="connsiteY22576" fmla="*/ 508057 h 6208152"/>
              <a:gd name="connsiteX22577" fmla="*/ 3094732 w 13529165"/>
              <a:gd name="connsiteY22577" fmla="*/ 510002 h 6208152"/>
              <a:gd name="connsiteX22578" fmla="*/ 3091453 w 13529165"/>
              <a:gd name="connsiteY22578" fmla="*/ 505545 h 6208152"/>
              <a:gd name="connsiteX22579" fmla="*/ 3090516 w 13529165"/>
              <a:gd name="connsiteY22579" fmla="*/ 502142 h 6208152"/>
              <a:gd name="connsiteX22580" fmla="*/ 3060380 w 13529165"/>
              <a:gd name="connsiteY22580" fmla="*/ 498090 h 6208152"/>
              <a:gd name="connsiteX22581" fmla="*/ 8615259 w 13529165"/>
              <a:gd name="connsiteY22581" fmla="*/ 498057 h 6208152"/>
              <a:gd name="connsiteX22582" fmla="*/ 8605266 w 13529165"/>
              <a:gd name="connsiteY22582" fmla="*/ 508024 h 6208152"/>
              <a:gd name="connsiteX22583" fmla="*/ 8649611 w 13529165"/>
              <a:gd name="connsiteY22583" fmla="*/ 509969 h 6208152"/>
              <a:gd name="connsiteX22584" fmla="*/ 8646332 w 13529165"/>
              <a:gd name="connsiteY22584" fmla="*/ 505512 h 6208152"/>
              <a:gd name="connsiteX22585" fmla="*/ 8645395 w 13529165"/>
              <a:gd name="connsiteY22585" fmla="*/ 502109 h 6208152"/>
              <a:gd name="connsiteX22586" fmla="*/ 8615259 w 13529165"/>
              <a:gd name="connsiteY22586" fmla="*/ 498057 h 6208152"/>
              <a:gd name="connsiteX22587" fmla="*/ 3457443 w 13529165"/>
              <a:gd name="connsiteY22587" fmla="*/ 497940 h 6208152"/>
              <a:gd name="connsiteX22588" fmla="*/ 3458686 w 13529165"/>
              <a:gd name="connsiteY22588" fmla="*/ 501470 h 6208152"/>
              <a:gd name="connsiteX22589" fmla="*/ 3459927 w 13529165"/>
              <a:gd name="connsiteY22589" fmla="*/ 497940 h 6208152"/>
              <a:gd name="connsiteX22590" fmla="*/ 3458693 w 13529165"/>
              <a:gd name="connsiteY22590" fmla="*/ 497967 h 6208152"/>
              <a:gd name="connsiteX22591" fmla="*/ 3457443 w 13529165"/>
              <a:gd name="connsiteY22591" fmla="*/ 497940 h 6208152"/>
              <a:gd name="connsiteX22592" fmla="*/ 9012314 w 13529165"/>
              <a:gd name="connsiteY22592" fmla="*/ 497908 h 6208152"/>
              <a:gd name="connsiteX22593" fmla="*/ 9013558 w 13529165"/>
              <a:gd name="connsiteY22593" fmla="*/ 501439 h 6208152"/>
              <a:gd name="connsiteX22594" fmla="*/ 9014799 w 13529165"/>
              <a:gd name="connsiteY22594" fmla="*/ 497908 h 6208152"/>
              <a:gd name="connsiteX22595" fmla="*/ 9013564 w 13529165"/>
              <a:gd name="connsiteY22595" fmla="*/ 497935 h 6208152"/>
              <a:gd name="connsiteX22596" fmla="*/ 9012314 w 13529165"/>
              <a:gd name="connsiteY22596" fmla="*/ 497908 h 6208152"/>
              <a:gd name="connsiteX22597" fmla="*/ 13481492 w 13529165"/>
              <a:gd name="connsiteY22597" fmla="*/ 497890 h 6208152"/>
              <a:gd name="connsiteX22598" fmla="*/ 13482736 w 13529165"/>
              <a:gd name="connsiteY22598" fmla="*/ 501421 h 6208152"/>
              <a:gd name="connsiteX22599" fmla="*/ 13483977 w 13529165"/>
              <a:gd name="connsiteY22599" fmla="*/ 497890 h 6208152"/>
              <a:gd name="connsiteX22600" fmla="*/ 13482742 w 13529165"/>
              <a:gd name="connsiteY22600" fmla="*/ 497917 h 6208152"/>
              <a:gd name="connsiteX22601" fmla="*/ 13481492 w 13529165"/>
              <a:gd name="connsiteY22601" fmla="*/ 497890 h 6208152"/>
              <a:gd name="connsiteX22602" fmla="*/ 3141888 w 13529165"/>
              <a:gd name="connsiteY22602" fmla="*/ 496469 h 6208152"/>
              <a:gd name="connsiteX22603" fmla="*/ 3125960 w 13529165"/>
              <a:gd name="connsiteY22603" fmla="*/ 500602 h 6208152"/>
              <a:gd name="connsiteX22604" fmla="*/ 3125805 w 13529165"/>
              <a:gd name="connsiteY22604" fmla="*/ 503438 h 6208152"/>
              <a:gd name="connsiteX22605" fmla="*/ 3114719 w 13529165"/>
              <a:gd name="connsiteY22605" fmla="*/ 513162 h 6208152"/>
              <a:gd name="connsiteX22606" fmla="*/ 3122525 w 13529165"/>
              <a:gd name="connsiteY22606" fmla="*/ 518349 h 6208152"/>
              <a:gd name="connsiteX22607" fmla="*/ 3150943 w 13529165"/>
              <a:gd name="connsiteY22607" fmla="*/ 514783 h 6208152"/>
              <a:gd name="connsiteX22608" fmla="*/ 3166245 w 13529165"/>
              <a:gd name="connsiteY22608" fmla="*/ 515188 h 6208152"/>
              <a:gd name="connsiteX22609" fmla="*/ 3202627 w 13529165"/>
              <a:gd name="connsiteY22609" fmla="*/ 516728 h 6208152"/>
              <a:gd name="connsiteX22610" fmla="*/ 3197317 w 13529165"/>
              <a:gd name="connsiteY22610" fmla="*/ 509273 h 6208152"/>
              <a:gd name="connsiteX22611" fmla="*/ 3199348 w 13529165"/>
              <a:gd name="connsiteY22611" fmla="*/ 500359 h 6208152"/>
              <a:gd name="connsiteX22612" fmla="*/ 3175769 w 13529165"/>
              <a:gd name="connsiteY22612" fmla="*/ 501980 h 6208152"/>
              <a:gd name="connsiteX22613" fmla="*/ 3141888 w 13529165"/>
              <a:gd name="connsiteY22613" fmla="*/ 496469 h 6208152"/>
              <a:gd name="connsiteX22614" fmla="*/ 8696766 w 13529165"/>
              <a:gd name="connsiteY22614" fmla="*/ 496436 h 6208152"/>
              <a:gd name="connsiteX22615" fmla="*/ 8680839 w 13529165"/>
              <a:gd name="connsiteY22615" fmla="*/ 500569 h 6208152"/>
              <a:gd name="connsiteX22616" fmla="*/ 8680683 w 13529165"/>
              <a:gd name="connsiteY22616" fmla="*/ 503405 h 6208152"/>
              <a:gd name="connsiteX22617" fmla="*/ 8669597 w 13529165"/>
              <a:gd name="connsiteY22617" fmla="*/ 513129 h 6208152"/>
              <a:gd name="connsiteX22618" fmla="*/ 8677404 w 13529165"/>
              <a:gd name="connsiteY22618" fmla="*/ 518316 h 6208152"/>
              <a:gd name="connsiteX22619" fmla="*/ 8705822 w 13529165"/>
              <a:gd name="connsiteY22619" fmla="*/ 514750 h 6208152"/>
              <a:gd name="connsiteX22620" fmla="*/ 8721124 w 13529165"/>
              <a:gd name="connsiteY22620" fmla="*/ 515155 h 6208152"/>
              <a:gd name="connsiteX22621" fmla="*/ 8757505 w 13529165"/>
              <a:gd name="connsiteY22621" fmla="*/ 516695 h 6208152"/>
              <a:gd name="connsiteX22622" fmla="*/ 8752196 w 13529165"/>
              <a:gd name="connsiteY22622" fmla="*/ 509240 h 6208152"/>
              <a:gd name="connsiteX22623" fmla="*/ 8754226 w 13529165"/>
              <a:gd name="connsiteY22623" fmla="*/ 500326 h 6208152"/>
              <a:gd name="connsiteX22624" fmla="*/ 8730649 w 13529165"/>
              <a:gd name="connsiteY22624" fmla="*/ 501947 h 6208152"/>
              <a:gd name="connsiteX22625" fmla="*/ 8696766 w 13529165"/>
              <a:gd name="connsiteY22625" fmla="*/ 496436 h 6208152"/>
              <a:gd name="connsiteX22626" fmla="*/ 3291865 w 13529165"/>
              <a:gd name="connsiteY22626" fmla="*/ 491271 h 6208152"/>
              <a:gd name="connsiteX22627" fmla="*/ 3289789 w 13529165"/>
              <a:gd name="connsiteY22627" fmla="*/ 491415 h 6208152"/>
              <a:gd name="connsiteX22628" fmla="*/ 3285714 w 13529165"/>
              <a:gd name="connsiteY22628" fmla="*/ 491305 h 6208152"/>
              <a:gd name="connsiteX22629" fmla="*/ 3288351 w 13529165"/>
              <a:gd name="connsiteY22629" fmla="*/ 496526 h 6208152"/>
              <a:gd name="connsiteX22630" fmla="*/ 3289735 w 13529165"/>
              <a:gd name="connsiteY22630" fmla="*/ 495417 h 6208152"/>
              <a:gd name="connsiteX22631" fmla="*/ 3291865 w 13529165"/>
              <a:gd name="connsiteY22631" fmla="*/ 491271 h 6208152"/>
              <a:gd name="connsiteX22632" fmla="*/ 8846740 w 13529165"/>
              <a:gd name="connsiteY22632" fmla="*/ 491238 h 6208152"/>
              <a:gd name="connsiteX22633" fmla="*/ 8844664 w 13529165"/>
              <a:gd name="connsiteY22633" fmla="*/ 491382 h 6208152"/>
              <a:gd name="connsiteX22634" fmla="*/ 8840590 w 13529165"/>
              <a:gd name="connsiteY22634" fmla="*/ 491271 h 6208152"/>
              <a:gd name="connsiteX22635" fmla="*/ 8843226 w 13529165"/>
              <a:gd name="connsiteY22635" fmla="*/ 496493 h 6208152"/>
              <a:gd name="connsiteX22636" fmla="*/ 8844610 w 13529165"/>
              <a:gd name="connsiteY22636" fmla="*/ 495383 h 6208152"/>
              <a:gd name="connsiteX22637" fmla="*/ 8846740 w 13529165"/>
              <a:gd name="connsiteY22637" fmla="*/ 491238 h 6208152"/>
              <a:gd name="connsiteX22638" fmla="*/ 13315917 w 13529165"/>
              <a:gd name="connsiteY22638" fmla="*/ 491221 h 6208152"/>
              <a:gd name="connsiteX22639" fmla="*/ 13313842 w 13529165"/>
              <a:gd name="connsiteY22639" fmla="*/ 491365 h 6208152"/>
              <a:gd name="connsiteX22640" fmla="*/ 13309768 w 13529165"/>
              <a:gd name="connsiteY22640" fmla="*/ 491255 h 6208152"/>
              <a:gd name="connsiteX22641" fmla="*/ 13312404 w 13529165"/>
              <a:gd name="connsiteY22641" fmla="*/ 496476 h 6208152"/>
              <a:gd name="connsiteX22642" fmla="*/ 13313788 w 13529165"/>
              <a:gd name="connsiteY22642" fmla="*/ 495366 h 6208152"/>
              <a:gd name="connsiteX22643" fmla="*/ 13315917 w 13529165"/>
              <a:gd name="connsiteY22643" fmla="*/ 491221 h 6208152"/>
              <a:gd name="connsiteX22644" fmla="*/ 3458686 w 13529165"/>
              <a:gd name="connsiteY22644" fmla="*/ 491080 h 6208152"/>
              <a:gd name="connsiteX22645" fmla="*/ 3457577 w 13529165"/>
              <a:gd name="connsiteY22645" fmla="*/ 493804 h 6208152"/>
              <a:gd name="connsiteX22646" fmla="*/ 3459794 w 13529165"/>
              <a:gd name="connsiteY22646" fmla="*/ 493804 h 6208152"/>
              <a:gd name="connsiteX22647" fmla="*/ 3458686 w 13529165"/>
              <a:gd name="connsiteY22647" fmla="*/ 491080 h 6208152"/>
              <a:gd name="connsiteX22648" fmla="*/ 9013558 w 13529165"/>
              <a:gd name="connsiteY22648" fmla="*/ 491048 h 6208152"/>
              <a:gd name="connsiteX22649" fmla="*/ 9012449 w 13529165"/>
              <a:gd name="connsiteY22649" fmla="*/ 493772 h 6208152"/>
              <a:gd name="connsiteX22650" fmla="*/ 9014665 w 13529165"/>
              <a:gd name="connsiteY22650" fmla="*/ 493772 h 6208152"/>
              <a:gd name="connsiteX22651" fmla="*/ 9013558 w 13529165"/>
              <a:gd name="connsiteY22651" fmla="*/ 491048 h 6208152"/>
              <a:gd name="connsiteX22652" fmla="*/ 13482736 w 13529165"/>
              <a:gd name="connsiteY22652" fmla="*/ 491030 h 6208152"/>
              <a:gd name="connsiteX22653" fmla="*/ 13481627 w 13529165"/>
              <a:gd name="connsiteY22653" fmla="*/ 493754 h 6208152"/>
              <a:gd name="connsiteX22654" fmla="*/ 13483842 w 13529165"/>
              <a:gd name="connsiteY22654" fmla="*/ 493754 h 6208152"/>
              <a:gd name="connsiteX22655" fmla="*/ 13482736 w 13529165"/>
              <a:gd name="connsiteY22655" fmla="*/ 491030 h 6208152"/>
              <a:gd name="connsiteX22656" fmla="*/ 3484266 w 13529165"/>
              <a:gd name="connsiteY22656" fmla="*/ 489441 h 6208152"/>
              <a:gd name="connsiteX22657" fmla="*/ 3481357 w 13529165"/>
              <a:gd name="connsiteY22657" fmla="*/ 493818 h 6208152"/>
              <a:gd name="connsiteX22658" fmla="*/ 3487074 w 13529165"/>
              <a:gd name="connsiteY22658" fmla="*/ 494406 h 6208152"/>
              <a:gd name="connsiteX22659" fmla="*/ 3486954 w 13529165"/>
              <a:gd name="connsiteY22659" fmla="*/ 493660 h 6208152"/>
              <a:gd name="connsiteX22660" fmla="*/ 3484266 w 13529165"/>
              <a:gd name="connsiteY22660" fmla="*/ 489441 h 6208152"/>
              <a:gd name="connsiteX22661" fmla="*/ 13508315 w 13529165"/>
              <a:gd name="connsiteY22661" fmla="*/ 489391 h 6208152"/>
              <a:gd name="connsiteX22662" fmla="*/ 13505406 w 13529165"/>
              <a:gd name="connsiteY22662" fmla="*/ 493768 h 6208152"/>
              <a:gd name="connsiteX22663" fmla="*/ 13511125 w 13529165"/>
              <a:gd name="connsiteY22663" fmla="*/ 494356 h 6208152"/>
              <a:gd name="connsiteX22664" fmla="*/ 13511005 w 13529165"/>
              <a:gd name="connsiteY22664" fmla="*/ 493610 h 6208152"/>
              <a:gd name="connsiteX22665" fmla="*/ 13508315 w 13529165"/>
              <a:gd name="connsiteY22665" fmla="*/ 489391 h 6208152"/>
              <a:gd name="connsiteX22666" fmla="*/ 3458686 w 13529165"/>
              <a:gd name="connsiteY22666" fmla="*/ 483394 h 6208152"/>
              <a:gd name="connsiteX22667" fmla="*/ 3469903 w 13529165"/>
              <a:gd name="connsiteY22667" fmla="*/ 485440 h 6208152"/>
              <a:gd name="connsiteX22668" fmla="*/ 3471985 w 13529165"/>
              <a:gd name="connsiteY22668" fmla="*/ 486478 h 6208152"/>
              <a:gd name="connsiteX22669" fmla="*/ 3492545 w 13529165"/>
              <a:gd name="connsiteY22669" fmla="*/ 485312 h 6208152"/>
              <a:gd name="connsiteX22670" fmla="*/ 3501434 w 13529165"/>
              <a:gd name="connsiteY22670" fmla="*/ 498712 h 6208152"/>
              <a:gd name="connsiteX22671" fmla="*/ 3485510 w 13529165"/>
              <a:gd name="connsiteY22671" fmla="*/ 508746 h 6208152"/>
              <a:gd name="connsiteX22672" fmla="*/ 3483672 w 13529165"/>
              <a:gd name="connsiteY22672" fmla="*/ 508787 h 6208152"/>
              <a:gd name="connsiteX22673" fmla="*/ 3471985 w 13529165"/>
              <a:gd name="connsiteY22673" fmla="*/ 506039 h 6208152"/>
              <a:gd name="connsiteX22674" fmla="*/ 3458693 w 13529165"/>
              <a:gd name="connsiteY22674" fmla="*/ 508286 h 6208152"/>
              <a:gd name="connsiteX22675" fmla="*/ 3439649 w 13529165"/>
              <a:gd name="connsiteY22675" fmla="*/ 498421 h 6208152"/>
              <a:gd name="connsiteX22676" fmla="*/ 3447474 w 13529165"/>
              <a:gd name="connsiteY22676" fmla="*/ 485440 h 6208152"/>
              <a:gd name="connsiteX22677" fmla="*/ 3458686 w 13529165"/>
              <a:gd name="connsiteY22677" fmla="*/ 483394 h 6208152"/>
              <a:gd name="connsiteX22678" fmla="*/ 13482736 w 13529165"/>
              <a:gd name="connsiteY22678" fmla="*/ 483343 h 6208152"/>
              <a:gd name="connsiteX22679" fmla="*/ 13493951 w 13529165"/>
              <a:gd name="connsiteY22679" fmla="*/ 485390 h 6208152"/>
              <a:gd name="connsiteX22680" fmla="*/ 13496032 w 13529165"/>
              <a:gd name="connsiteY22680" fmla="*/ 486428 h 6208152"/>
              <a:gd name="connsiteX22681" fmla="*/ 13516595 w 13529165"/>
              <a:gd name="connsiteY22681" fmla="*/ 485262 h 6208152"/>
              <a:gd name="connsiteX22682" fmla="*/ 13525489 w 13529165"/>
              <a:gd name="connsiteY22682" fmla="*/ 498663 h 6208152"/>
              <a:gd name="connsiteX22683" fmla="*/ 13509559 w 13529165"/>
              <a:gd name="connsiteY22683" fmla="*/ 508697 h 6208152"/>
              <a:gd name="connsiteX22684" fmla="*/ 13507721 w 13529165"/>
              <a:gd name="connsiteY22684" fmla="*/ 508737 h 6208152"/>
              <a:gd name="connsiteX22685" fmla="*/ 13496032 w 13529165"/>
              <a:gd name="connsiteY22685" fmla="*/ 505988 h 6208152"/>
              <a:gd name="connsiteX22686" fmla="*/ 13482742 w 13529165"/>
              <a:gd name="connsiteY22686" fmla="*/ 508236 h 6208152"/>
              <a:gd name="connsiteX22687" fmla="*/ 13463698 w 13529165"/>
              <a:gd name="connsiteY22687" fmla="*/ 498371 h 6208152"/>
              <a:gd name="connsiteX22688" fmla="*/ 13471524 w 13529165"/>
              <a:gd name="connsiteY22688" fmla="*/ 485390 h 6208152"/>
              <a:gd name="connsiteX22689" fmla="*/ 13482736 w 13529165"/>
              <a:gd name="connsiteY22689" fmla="*/ 483343 h 6208152"/>
              <a:gd name="connsiteX22690" fmla="*/ 3288993 w 13529165"/>
              <a:gd name="connsiteY22690" fmla="*/ 482412 h 6208152"/>
              <a:gd name="connsiteX22691" fmla="*/ 3286071 w 13529165"/>
              <a:gd name="connsiteY22691" fmla="*/ 486793 h 6208152"/>
              <a:gd name="connsiteX22692" fmla="*/ 3291809 w 13529165"/>
              <a:gd name="connsiteY22692" fmla="*/ 487382 h 6208152"/>
              <a:gd name="connsiteX22693" fmla="*/ 3291689 w 13529165"/>
              <a:gd name="connsiteY22693" fmla="*/ 486644 h 6208152"/>
              <a:gd name="connsiteX22694" fmla="*/ 3288993 w 13529165"/>
              <a:gd name="connsiteY22694" fmla="*/ 482412 h 6208152"/>
              <a:gd name="connsiteX22695" fmla="*/ 8843868 w 13529165"/>
              <a:gd name="connsiteY22695" fmla="*/ 482379 h 6208152"/>
              <a:gd name="connsiteX22696" fmla="*/ 8840949 w 13529165"/>
              <a:gd name="connsiteY22696" fmla="*/ 486760 h 6208152"/>
              <a:gd name="connsiteX22697" fmla="*/ 8846684 w 13529165"/>
              <a:gd name="connsiteY22697" fmla="*/ 487348 h 6208152"/>
              <a:gd name="connsiteX22698" fmla="*/ 8846563 w 13529165"/>
              <a:gd name="connsiteY22698" fmla="*/ 486611 h 6208152"/>
              <a:gd name="connsiteX22699" fmla="*/ 8843868 w 13529165"/>
              <a:gd name="connsiteY22699" fmla="*/ 482379 h 6208152"/>
              <a:gd name="connsiteX22700" fmla="*/ 13313046 w 13529165"/>
              <a:gd name="connsiteY22700" fmla="*/ 482362 h 6208152"/>
              <a:gd name="connsiteX22701" fmla="*/ 13310127 w 13529165"/>
              <a:gd name="connsiteY22701" fmla="*/ 486743 h 6208152"/>
              <a:gd name="connsiteX22702" fmla="*/ 13315862 w 13529165"/>
              <a:gd name="connsiteY22702" fmla="*/ 487331 h 6208152"/>
              <a:gd name="connsiteX22703" fmla="*/ 13315741 w 13529165"/>
              <a:gd name="connsiteY22703" fmla="*/ 486594 h 6208152"/>
              <a:gd name="connsiteX22704" fmla="*/ 13313046 w 13529165"/>
              <a:gd name="connsiteY22704" fmla="*/ 482362 h 6208152"/>
              <a:gd name="connsiteX22705" fmla="*/ 3002453 w 13529165"/>
              <a:gd name="connsiteY22705" fmla="*/ 481964 h 6208152"/>
              <a:gd name="connsiteX22706" fmla="*/ 2983715 w 13529165"/>
              <a:gd name="connsiteY22706" fmla="*/ 489905 h 6208152"/>
              <a:gd name="connsiteX22707" fmla="*/ 2972316 w 13529165"/>
              <a:gd name="connsiteY22707" fmla="*/ 485853 h 6208152"/>
              <a:gd name="connsiteX22708" fmla="*/ 2940455 w 13529165"/>
              <a:gd name="connsiteY22708" fmla="*/ 493876 h 6208152"/>
              <a:gd name="connsiteX22709" fmla="*/ 2883463 w 13529165"/>
              <a:gd name="connsiteY22709" fmla="*/ 495092 h 6208152"/>
              <a:gd name="connsiteX22710" fmla="*/ 2786652 w 13529165"/>
              <a:gd name="connsiteY22710" fmla="*/ 497847 h 6208152"/>
              <a:gd name="connsiteX22711" fmla="*/ 2780407 w 13529165"/>
              <a:gd name="connsiteY22711" fmla="*/ 498414 h 6208152"/>
              <a:gd name="connsiteX22712" fmla="*/ 2716719 w 13529165"/>
              <a:gd name="connsiteY22712" fmla="*/ 491850 h 6208152"/>
              <a:gd name="connsiteX22713" fmla="*/ 2648484 w 13529165"/>
              <a:gd name="connsiteY22713" fmla="*/ 486583 h 6208152"/>
              <a:gd name="connsiteX22714" fmla="*/ 2609914 w 13529165"/>
              <a:gd name="connsiteY22714" fmla="*/ 488447 h 6208152"/>
              <a:gd name="connsiteX22715" fmla="*/ 2560573 w 13529165"/>
              <a:gd name="connsiteY22715" fmla="*/ 489743 h 6208152"/>
              <a:gd name="connsiteX22716" fmla="*/ 2551673 w 13529165"/>
              <a:gd name="connsiteY22716" fmla="*/ 486340 h 6208152"/>
              <a:gd name="connsiteX22717" fmla="*/ 2461731 w 13529165"/>
              <a:gd name="connsiteY22717" fmla="*/ 483179 h 6208152"/>
              <a:gd name="connsiteX22718" fmla="*/ 2451581 w 13529165"/>
              <a:gd name="connsiteY22718" fmla="*/ 483179 h 6208152"/>
              <a:gd name="connsiteX22719" fmla="*/ 2443464 w 13529165"/>
              <a:gd name="connsiteY22719" fmla="*/ 483260 h 6208152"/>
              <a:gd name="connsiteX22720" fmla="*/ 2528564 w 13529165"/>
              <a:gd name="connsiteY22720" fmla="*/ 492336 h 6208152"/>
              <a:gd name="connsiteX22721" fmla="*/ 2537152 w 13529165"/>
              <a:gd name="connsiteY22721" fmla="*/ 601328 h 6208152"/>
              <a:gd name="connsiteX22722" fmla="*/ 2535589 w 13529165"/>
              <a:gd name="connsiteY22722" fmla="*/ 603273 h 6208152"/>
              <a:gd name="connsiteX22723" fmla="*/ 2542616 w 13529165"/>
              <a:gd name="connsiteY22723" fmla="*/ 649544 h 6208152"/>
              <a:gd name="connsiteX22724" fmla="*/ 2545425 w 13529165"/>
              <a:gd name="connsiteY22724" fmla="*/ 648329 h 6208152"/>
              <a:gd name="connsiteX22725" fmla="*/ 2545896 w 13529165"/>
              <a:gd name="connsiteY22725" fmla="*/ 525561 h 6208152"/>
              <a:gd name="connsiteX22726" fmla="*/ 2565570 w 13529165"/>
              <a:gd name="connsiteY22726" fmla="*/ 503195 h 6208152"/>
              <a:gd name="connsiteX22727" fmla="*/ 2619129 w 13529165"/>
              <a:gd name="connsiteY22727" fmla="*/ 499549 h 6208152"/>
              <a:gd name="connsiteX22728" fmla="*/ 2742013 w 13529165"/>
              <a:gd name="connsiteY22728" fmla="*/ 503114 h 6208152"/>
              <a:gd name="connsiteX22729" fmla="*/ 2843489 w 13529165"/>
              <a:gd name="connsiteY22729" fmla="*/ 505707 h 6208152"/>
              <a:gd name="connsiteX22730" fmla="*/ 2863166 w 13529165"/>
              <a:gd name="connsiteY22730" fmla="*/ 505302 h 6208152"/>
              <a:gd name="connsiteX22731" fmla="*/ 2912349 w 13529165"/>
              <a:gd name="connsiteY22731" fmla="*/ 504087 h 6208152"/>
              <a:gd name="connsiteX22732" fmla="*/ 2967475 w 13529165"/>
              <a:gd name="connsiteY22732" fmla="*/ 505383 h 6208152"/>
              <a:gd name="connsiteX22733" fmla="*/ 2982309 w 13529165"/>
              <a:gd name="connsiteY22733" fmla="*/ 505707 h 6208152"/>
              <a:gd name="connsiteX22734" fmla="*/ 3016661 w 13529165"/>
              <a:gd name="connsiteY22734" fmla="*/ 493552 h 6208152"/>
              <a:gd name="connsiteX22735" fmla="*/ 3006355 w 13529165"/>
              <a:gd name="connsiteY22735" fmla="*/ 485368 h 6208152"/>
              <a:gd name="connsiteX22736" fmla="*/ 3002453 w 13529165"/>
              <a:gd name="connsiteY22736" fmla="*/ 481964 h 6208152"/>
              <a:gd name="connsiteX22737" fmla="*/ 8557331 w 13529165"/>
              <a:gd name="connsiteY22737" fmla="*/ 481931 h 6208152"/>
              <a:gd name="connsiteX22738" fmla="*/ 8538593 w 13529165"/>
              <a:gd name="connsiteY22738" fmla="*/ 489872 h 6208152"/>
              <a:gd name="connsiteX22739" fmla="*/ 8527195 w 13529165"/>
              <a:gd name="connsiteY22739" fmla="*/ 485821 h 6208152"/>
              <a:gd name="connsiteX22740" fmla="*/ 8495342 w 13529165"/>
              <a:gd name="connsiteY22740" fmla="*/ 493843 h 6208152"/>
              <a:gd name="connsiteX22741" fmla="*/ 8438350 w 13529165"/>
              <a:gd name="connsiteY22741" fmla="*/ 495059 h 6208152"/>
              <a:gd name="connsiteX22742" fmla="*/ 8341542 w 13529165"/>
              <a:gd name="connsiteY22742" fmla="*/ 497814 h 6208152"/>
              <a:gd name="connsiteX22743" fmla="*/ 8335296 w 13529165"/>
              <a:gd name="connsiteY22743" fmla="*/ 498381 h 6208152"/>
              <a:gd name="connsiteX22744" fmla="*/ 8271590 w 13529165"/>
              <a:gd name="connsiteY22744" fmla="*/ 491817 h 6208152"/>
              <a:gd name="connsiteX22745" fmla="*/ 8203356 w 13529165"/>
              <a:gd name="connsiteY22745" fmla="*/ 486550 h 6208152"/>
              <a:gd name="connsiteX22746" fmla="*/ 8164789 w 13529165"/>
              <a:gd name="connsiteY22746" fmla="*/ 488414 h 6208152"/>
              <a:gd name="connsiteX22747" fmla="*/ 8115448 w 13529165"/>
              <a:gd name="connsiteY22747" fmla="*/ 489710 h 6208152"/>
              <a:gd name="connsiteX22748" fmla="*/ 8106548 w 13529165"/>
              <a:gd name="connsiteY22748" fmla="*/ 486307 h 6208152"/>
              <a:gd name="connsiteX22749" fmla="*/ 8016610 w 13529165"/>
              <a:gd name="connsiteY22749" fmla="*/ 483146 h 6208152"/>
              <a:gd name="connsiteX22750" fmla="*/ 8006460 w 13529165"/>
              <a:gd name="connsiteY22750" fmla="*/ 483146 h 6208152"/>
              <a:gd name="connsiteX22751" fmla="*/ 7998341 w 13529165"/>
              <a:gd name="connsiteY22751" fmla="*/ 483227 h 6208152"/>
              <a:gd name="connsiteX22752" fmla="*/ 8083439 w 13529165"/>
              <a:gd name="connsiteY22752" fmla="*/ 492303 h 6208152"/>
              <a:gd name="connsiteX22753" fmla="*/ 8092026 w 13529165"/>
              <a:gd name="connsiteY22753" fmla="*/ 601296 h 6208152"/>
              <a:gd name="connsiteX22754" fmla="*/ 8090465 w 13529165"/>
              <a:gd name="connsiteY22754" fmla="*/ 603241 h 6208152"/>
              <a:gd name="connsiteX22755" fmla="*/ 8097491 w 13529165"/>
              <a:gd name="connsiteY22755" fmla="*/ 649512 h 6208152"/>
              <a:gd name="connsiteX22756" fmla="*/ 8100302 w 13529165"/>
              <a:gd name="connsiteY22756" fmla="*/ 648296 h 6208152"/>
              <a:gd name="connsiteX22757" fmla="*/ 8100770 w 13529165"/>
              <a:gd name="connsiteY22757" fmla="*/ 525528 h 6208152"/>
              <a:gd name="connsiteX22758" fmla="*/ 8120444 w 13529165"/>
              <a:gd name="connsiteY22758" fmla="*/ 503162 h 6208152"/>
              <a:gd name="connsiteX22759" fmla="*/ 8174001 w 13529165"/>
              <a:gd name="connsiteY22759" fmla="*/ 499516 h 6208152"/>
              <a:gd name="connsiteX22760" fmla="*/ 8296885 w 13529165"/>
              <a:gd name="connsiteY22760" fmla="*/ 503081 h 6208152"/>
              <a:gd name="connsiteX22761" fmla="*/ 8398378 w 13529165"/>
              <a:gd name="connsiteY22761" fmla="*/ 505674 h 6208152"/>
              <a:gd name="connsiteX22762" fmla="*/ 8418052 w 13529165"/>
              <a:gd name="connsiteY22762" fmla="*/ 505269 h 6208152"/>
              <a:gd name="connsiteX22763" fmla="*/ 8467236 w 13529165"/>
              <a:gd name="connsiteY22763" fmla="*/ 504054 h 6208152"/>
              <a:gd name="connsiteX22764" fmla="*/ 8522355 w 13529165"/>
              <a:gd name="connsiteY22764" fmla="*/ 505350 h 6208152"/>
              <a:gd name="connsiteX22765" fmla="*/ 8537188 w 13529165"/>
              <a:gd name="connsiteY22765" fmla="*/ 505674 h 6208152"/>
              <a:gd name="connsiteX22766" fmla="*/ 8571540 w 13529165"/>
              <a:gd name="connsiteY22766" fmla="*/ 493519 h 6208152"/>
              <a:gd name="connsiteX22767" fmla="*/ 8561234 w 13529165"/>
              <a:gd name="connsiteY22767" fmla="*/ 485334 h 6208152"/>
              <a:gd name="connsiteX22768" fmla="*/ 8557331 w 13529165"/>
              <a:gd name="connsiteY22768" fmla="*/ 481931 h 6208152"/>
              <a:gd name="connsiteX22769" fmla="*/ 3226984 w 13529165"/>
              <a:gd name="connsiteY22769" fmla="*/ 478317 h 6208152"/>
              <a:gd name="connsiteX22770" fmla="*/ 3228236 w 13529165"/>
              <a:gd name="connsiteY22770" fmla="*/ 481964 h 6208152"/>
              <a:gd name="connsiteX22771" fmla="*/ 3229484 w 13529165"/>
              <a:gd name="connsiteY22771" fmla="*/ 478317 h 6208152"/>
              <a:gd name="connsiteX22772" fmla="*/ 3228236 w 13529165"/>
              <a:gd name="connsiteY22772" fmla="*/ 478398 h 6208152"/>
              <a:gd name="connsiteX22773" fmla="*/ 3226984 w 13529165"/>
              <a:gd name="connsiteY22773" fmla="*/ 478317 h 6208152"/>
              <a:gd name="connsiteX22774" fmla="*/ 8781863 w 13529165"/>
              <a:gd name="connsiteY22774" fmla="*/ 478284 h 6208152"/>
              <a:gd name="connsiteX22775" fmla="*/ 8783112 w 13529165"/>
              <a:gd name="connsiteY22775" fmla="*/ 481931 h 6208152"/>
              <a:gd name="connsiteX22776" fmla="*/ 8784362 w 13529165"/>
              <a:gd name="connsiteY22776" fmla="*/ 478284 h 6208152"/>
              <a:gd name="connsiteX22777" fmla="*/ 8783112 w 13529165"/>
              <a:gd name="connsiteY22777" fmla="*/ 478365 h 6208152"/>
              <a:gd name="connsiteX22778" fmla="*/ 8781863 w 13529165"/>
              <a:gd name="connsiteY22778" fmla="*/ 478284 h 6208152"/>
              <a:gd name="connsiteX22779" fmla="*/ 3297266 w 13529165"/>
              <a:gd name="connsiteY22779" fmla="*/ 478281 h 6208152"/>
              <a:gd name="connsiteX22780" fmla="*/ 3306171 w 13529165"/>
              <a:gd name="connsiteY22780" fmla="*/ 491691 h 6208152"/>
              <a:gd name="connsiteX22781" fmla="*/ 3290236 w 13529165"/>
              <a:gd name="connsiteY22781" fmla="*/ 501734 h 6208152"/>
              <a:gd name="connsiteX22782" fmla="*/ 3288392 w 13529165"/>
              <a:gd name="connsiteY22782" fmla="*/ 501774 h 6208152"/>
              <a:gd name="connsiteX22783" fmla="*/ 3272237 w 13529165"/>
              <a:gd name="connsiteY22783" fmla="*/ 493759 h 6208152"/>
              <a:gd name="connsiteX22784" fmla="*/ 3274745 w 13529165"/>
              <a:gd name="connsiteY22784" fmla="*/ 481135 h 6208152"/>
              <a:gd name="connsiteX22785" fmla="*/ 3297266 w 13529165"/>
              <a:gd name="connsiteY22785" fmla="*/ 478281 h 6208152"/>
              <a:gd name="connsiteX22786" fmla="*/ 8852143 w 13529165"/>
              <a:gd name="connsiteY22786" fmla="*/ 478247 h 6208152"/>
              <a:gd name="connsiteX22787" fmla="*/ 8861048 w 13529165"/>
              <a:gd name="connsiteY22787" fmla="*/ 491657 h 6208152"/>
              <a:gd name="connsiteX22788" fmla="*/ 8845110 w 13529165"/>
              <a:gd name="connsiteY22788" fmla="*/ 501701 h 6208152"/>
              <a:gd name="connsiteX22789" fmla="*/ 8843267 w 13529165"/>
              <a:gd name="connsiteY22789" fmla="*/ 501741 h 6208152"/>
              <a:gd name="connsiteX22790" fmla="*/ 8827114 w 13529165"/>
              <a:gd name="connsiteY22790" fmla="*/ 493726 h 6208152"/>
              <a:gd name="connsiteX22791" fmla="*/ 8829620 w 13529165"/>
              <a:gd name="connsiteY22791" fmla="*/ 481101 h 6208152"/>
              <a:gd name="connsiteX22792" fmla="*/ 8852143 w 13529165"/>
              <a:gd name="connsiteY22792" fmla="*/ 478247 h 6208152"/>
              <a:gd name="connsiteX22793" fmla="*/ 13321321 w 13529165"/>
              <a:gd name="connsiteY22793" fmla="*/ 478230 h 6208152"/>
              <a:gd name="connsiteX22794" fmla="*/ 13330226 w 13529165"/>
              <a:gd name="connsiteY22794" fmla="*/ 491641 h 6208152"/>
              <a:gd name="connsiteX22795" fmla="*/ 13314288 w 13529165"/>
              <a:gd name="connsiteY22795" fmla="*/ 501684 h 6208152"/>
              <a:gd name="connsiteX22796" fmla="*/ 13312445 w 13529165"/>
              <a:gd name="connsiteY22796" fmla="*/ 501724 h 6208152"/>
              <a:gd name="connsiteX22797" fmla="*/ 13296291 w 13529165"/>
              <a:gd name="connsiteY22797" fmla="*/ 493709 h 6208152"/>
              <a:gd name="connsiteX22798" fmla="*/ 13298798 w 13529165"/>
              <a:gd name="connsiteY22798" fmla="*/ 481084 h 6208152"/>
              <a:gd name="connsiteX22799" fmla="*/ 13321321 w 13529165"/>
              <a:gd name="connsiteY22799" fmla="*/ 478230 h 6208152"/>
              <a:gd name="connsiteX22800" fmla="*/ 3363611 w 13529165"/>
              <a:gd name="connsiteY22800" fmla="*/ 476390 h 6208152"/>
              <a:gd name="connsiteX22801" fmla="*/ 3380382 w 13529165"/>
              <a:gd name="connsiteY22801" fmla="*/ 489237 h 6208152"/>
              <a:gd name="connsiteX22802" fmla="*/ 3388204 w 13529165"/>
              <a:gd name="connsiteY22802" fmla="*/ 494971 h 6208152"/>
              <a:gd name="connsiteX22803" fmla="*/ 3461335 w 13529165"/>
              <a:gd name="connsiteY22803" fmla="*/ 535052 h 6208152"/>
              <a:gd name="connsiteX22804" fmla="*/ 3419030 w 13529165"/>
              <a:gd name="connsiteY22804" fmla="*/ 526558 h 6208152"/>
              <a:gd name="connsiteX22805" fmla="*/ 3418821 w 13529165"/>
              <a:gd name="connsiteY22805" fmla="*/ 526941 h 6208152"/>
              <a:gd name="connsiteX22806" fmla="*/ 3412380 w 13529165"/>
              <a:gd name="connsiteY22806" fmla="*/ 532068 h 6208152"/>
              <a:gd name="connsiteX22807" fmla="*/ 3419612 w 13529165"/>
              <a:gd name="connsiteY22807" fmla="*/ 563157 h 6208152"/>
              <a:gd name="connsiteX22808" fmla="*/ 3415692 w 13529165"/>
              <a:gd name="connsiteY22808" fmla="*/ 587439 h 6208152"/>
              <a:gd name="connsiteX22809" fmla="*/ 3413777 w 13529165"/>
              <a:gd name="connsiteY22809" fmla="*/ 589442 h 6208152"/>
              <a:gd name="connsiteX22810" fmla="*/ 3421140 w 13529165"/>
              <a:gd name="connsiteY22810" fmla="*/ 619384 h 6208152"/>
              <a:gd name="connsiteX22811" fmla="*/ 3402951 w 13529165"/>
              <a:gd name="connsiteY22811" fmla="*/ 655891 h 6208152"/>
              <a:gd name="connsiteX22812" fmla="*/ 3380199 w 13529165"/>
              <a:gd name="connsiteY22812" fmla="*/ 616749 h 6208152"/>
              <a:gd name="connsiteX22813" fmla="*/ 3374383 w 13529165"/>
              <a:gd name="connsiteY22813" fmla="*/ 572348 h 6208152"/>
              <a:gd name="connsiteX22814" fmla="*/ 3382351 w 13529165"/>
              <a:gd name="connsiteY22814" fmla="*/ 536805 h 6208152"/>
              <a:gd name="connsiteX22815" fmla="*/ 3371583 w 13529165"/>
              <a:gd name="connsiteY22815" fmla="*/ 535209 h 6208152"/>
              <a:gd name="connsiteX22816" fmla="*/ 3336083 w 13529165"/>
              <a:gd name="connsiteY22816" fmla="*/ 511800 h 6208152"/>
              <a:gd name="connsiteX22817" fmla="*/ 3339638 w 13529165"/>
              <a:gd name="connsiteY22817" fmla="*/ 488306 h 6208152"/>
              <a:gd name="connsiteX22818" fmla="*/ 3363611 w 13529165"/>
              <a:gd name="connsiteY22818" fmla="*/ 476390 h 6208152"/>
              <a:gd name="connsiteX22819" fmla="*/ 8918485 w 13529165"/>
              <a:gd name="connsiteY22819" fmla="*/ 476358 h 6208152"/>
              <a:gd name="connsiteX22820" fmla="*/ 8935260 w 13529165"/>
              <a:gd name="connsiteY22820" fmla="*/ 489205 h 6208152"/>
              <a:gd name="connsiteX22821" fmla="*/ 8943079 w 13529165"/>
              <a:gd name="connsiteY22821" fmla="*/ 494940 h 6208152"/>
              <a:gd name="connsiteX22822" fmla="*/ 9016206 w 13529165"/>
              <a:gd name="connsiteY22822" fmla="*/ 535020 h 6208152"/>
              <a:gd name="connsiteX22823" fmla="*/ 8973904 w 13529165"/>
              <a:gd name="connsiteY22823" fmla="*/ 526527 h 6208152"/>
              <a:gd name="connsiteX22824" fmla="*/ 8973696 w 13529165"/>
              <a:gd name="connsiteY22824" fmla="*/ 526909 h 6208152"/>
              <a:gd name="connsiteX22825" fmla="*/ 8967256 w 13529165"/>
              <a:gd name="connsiteY22825" fmla="*/ 532037 h 6208152"/>
              <a:gd name="connsiteX22826" fmla="*/ 8974487 w 13529165"/>
              <a:gd name="connsiteY22826" fmla="*/ 563125 h 6208152"/>
              <a:gd name="connsiteX22827" fmla="*/ 8970569 w 13529165"/>
              <a:gd name="connsiteY22827" fmla="*/ 587408 h 6208152"/>
              <a:gd name="connsiteX22828" fmla="*/ 8968654 w 13529165"/>
              <a:gd name="connsiteY22828" fmla="*/ 589411 h 6208152"/>
              <a:gd name="connsiteX22829" fmla="*/ 8976015 w 13529165"/>
              <a:gd name="connsiteY22829" fmla="*/ 619353 h 6208152"/>
              <a:gd name="connsiteX22830" fmla="*/ 8957832 w 13529165"/>
              <a:gd name="connsiteY22830" fmla="*/ 655860 h 6208152"/>
              <a:gd name="connsiteX22831" fmla="*/ 8935075 w 13529165"/>
              <a:gd name="connsiteY22831" fmla="*/ 616718 h 6208152"/>
              <a:gd name="connsiteX22832" fmla="*/ 8929260 w 13529165"/>
              <a:gd name="connsiteY22832" fmla="*/ 572317 h 6208152"/>
              <a:gd name="connsiteX22833" fmla="*/ 8937228 w 13529165"/>
              <a:gd name="connsiteY22833" fmla="*/ 536773 h 6208152"/>
              <a:gd name="connsiteX22834" fmla="*/ 8926459 w 13529165"/>
              <a:gd name="connsiteY22834" fmla="*/ 535178 h 6208152"/>
              <a:gd name="connsiteX22835" fmla="*/ 8890960 w 13529165"/>
              <a:gd name="connsiteY22835" fmla="*/ 511768 h 6208152"/>
              <a:gd name="connsiteX22836" fmla="*/ 8894516 w 13529165"/>
              <a:gd name="connsiteY22836" fmla="*/ 488275 h 6208152"/>
              <a:gd name="connsiteX22837" fmla="*/ 8918485 w 13529165"/>
              <a:gd name="connsiteY22837" fmla="*/ 476358 h 6208152"/>
              <a:gd name="connsiteX22838" fmla="*/ 13387663 w 13529165"/>
              <a:gd name="connsiteY22838" fmla="*/ 476339 h 6208152"/>
              <a:gd name="connsiteX22839" fmla="*/ 13404437 w 13529165"/>
              <a:gd name="connsiteY22839" fmla="*/ 489187 h 6208152"/>
              <a:gd name="connsiteX22840" fmla="*/ 13412257 w 13529165"/>
              <a:gd name="connsiteY22840" fmla="*/ 494921 h 6208152"/>
              <a:gd name="connsiteX22841" fmla="*/ 13485384 w 13529165"/>
              <a:gd name="connsiteY22841" fmla="*/ 535002 h 6208152"/>
              <a:gd name="connsiteX22842" fmla="*/ 13443082 w 13529165"/>
              <a:gd name="connsiteY22842" fmla="*/ 526508 h 6208152"/>
              <a:gd name="connsiteX22843" fmla="*/ 13442874 w 13529165"/>
              <a:gd name="connsiteY22843" fmla="*/ 526891 h 6208152"/>
              <a:gd name="connsiteX22844" fmla="*/ 13436434 w 13529165"/>
              <a:gd name="connsiteY22844" fmla="*/ 532018 h 6208152"/>
              <a:gd name="connsiteX22845" fmla="*/ 13443665 w 13529165"/>
              <a:gd name="connsiteY22845" fmla="*/ 563107 h 6208152"/>
              <a:gd name="connsiteX22846" fmla="*/ 13439746 w 13529165"/>
              <a:gd name="connsiteY22846" fmla="*/ 587390 h 6208152"/>
              <a:gd name="connsiteX22847" fmla="*/ 13437832 w 13529165"/>
              <a:gd name="connsiteY22847" fmla="*/ 589392 h 6208152"/>
              <a:gd name="connsiteX22848" fmla="*/ 13445193 w 13529165"/>
              <a:gd name="connsiteY22848" fmla="*/ 619335 h 6208152"/>
              <a:gd name="connsiteX22849" fmla="*/ 13427009 w 13529165"/>
              <a:gd name="connsiteY22849" fmla="*/ 655842 h 6208152"/>
              <a:gd name="connsiteX22850" fmla="*/ 13404253 w 13529165"/>
              <a:gd name="connsiteY22850" fmla="*/ 616700 h 6208152"/>
              <a:gd name="connsiteX22851" fmla="*/ 13398437 w 13529165"/>
              <a:gd name="connsiteY22851" fmla="*/ 572298 h 6208152"/>
              <a:gd name="connsiteX22852" fmla="*/ 13406405 w 13529165"/>
              <a:gd name="connsiteY22852" fmla="*/ 536755 h 6208152"/>
              <a:gd name="connsiteX22853" fmla="*/ 13395637 w 13529165"/>
              <a:gd name="connsiteY22853" fmla="*/ 535159 h 6208152"/>
              <a:gd name="connsiteX22854" fmla="*/ 13360137 w 13529165"/>
              <a:gd name="connsiteY22854" fmla="*/ 511749 h 6208152"/>
              <a:gd name="connsiteX22855" fmla="*/ 13363693 w 13529165"/>
              <a:gd name="connsiteY22855" fmla="*/ 488256 h 6208152"/>
              <a:gd name="connsiteX22856" fmla="*/ 13387663 w 13529165"/>
              <a:gd name="connsiteY22856" fmla="*/ 476339 h 6208152"/>
              <a:gd name="connsiteX22857" fmla="*/ 4568468 w 13529165"/>
              <a:gd name="connsiteY22857" fmla="*/ 475488 h 6208152"/>
              <a:gd name="connsiteX22858" fmla="*/ 4579864 w 13529165"/>
              <a:gd name="connsiteY22858" fmla="*/ 488031 h 6208152"/>
              <a:gd name="connsiteX22859" fmla="*/ 4585785 w 13529165"/>
              <a:gd name="connsiteY22859" fmla="*/ 488025 h 6208152"/>
              <a:gd name="connsiteX22860" fmla="*/ 4589374 w 13529165"/>
              <a:gd name="connsiteY22860" fmla="*/ 493615 h 6208152"/>
              <a:gd name="connsiteX22861" fmla="*/ 4587972 w 13529165"/>
              <a:gd name="connsiteY22861" fmla="*/ 508031 h 6208152"/>
              <a:gd name="connsiteX22862" fmla="*/ 4564970 w 13529165"/>
              <a:gd name="connsiteY22862" fmla="*/ 520144 h 6208152"/>
              <a:gd name="connsiteX22863" fmla="*/ 4551957 w 13529165"/>
              <a:gd name="connsiteY22863" fmla="*/ 515230 h 6208152"/>
              <a:gd name="connsiteX22864" fmla="*/ 4547949 w 13529165"/>
              <a:gd name="connsiteY22864" fmla="*/ 504943 h 6208152"/>
              <a:gd name="connsiteX22865" fmla="*/ 4555181 w 13529165"/>
              <a:gd name="connsiteY22865" fmla="*/ 485947 h 6208152"/>
              <a:gd name="connsiteX22866" fmla="*/ 4568468 w 13529165"/>
              <a:gd name="connsiteY22866" fmla="*/ 475488 h 6208152"/>
              <a:gd name="connsiteX22867" fmla="*/ 9037354 w 13529165"/>
              <a:gd name="connsiteY22867" fmla="*/ 475454 h 6208152"/>
              <a:gd name="connsiteX22868" fmla="*/ 9045974 w 13529165"/>
              <a:gd name="connsiteY22868" fmla="*/ 479618 h 6208152"/>
              <a:gd name="connsiteX22869" fmla="*/ 9048029 w 13529165"/>
              <a:gd name="connsiteY22869" fmla="*/ 485815 h 6208152"/>
              <a:gd name="connsiteX22870" fmla="*/ 9050523 w 13529165"/>
              <a:gd name="connsiteY22870" fmla="*/ 487996 h 6208152"/>
              <a:gd name="connsiteX22871" fmla="*/ 9054677 w 13529165"/>
              <a:gd name="connsiteY22871" fmla="*/ 487991 h 6208152"/>
              <a:gd name="connsiteX22872" fmla="*/ 9058265 w 13529165"/>
              <a:gd name="connsiteY22872" fmla="*/ 493582 h 6208152"/>
              <a:gd name="connsiteX22873" fmla="*/ 9056863 w 13529165"/>
              <a:gd name="connsiteY22873" fmla="*/ 507998 h 6208152"/>
              <a:gd name="connsiteX22874" fmla="*/ 9033858 w 13529165"/>
              <a:gd name="connsiteY22874" fmla="*/ 520111 h 6208152"/>
              <a:gd name="connsiteX22875" fmla="*/ 9020840 w 13529165"/>
              <a:gd name="connsiteY22875" fmla="*/ 515197 h 6208152"/>
              <a:gd name="connsiteX22876" fmla="*/ 9017852 w 13529165"/>
              <a:gd name="connsiteY22876" fmla="*/ 507529 h 6208152"/>
              <a:gd name="connsiteX22877" fmla="*/ 9013564 w 13529165"/>
              <a:gd name="connsiteY22877" fmla="*/ 508254 h 6208152"/>
              <a:gd name="connsiteX22878" fmla="*/ 8994520 w 13529165"/>
              <a:gd name="connsiteY22878" fmla="*/ 498389 h 6208152"/>
              <a:gd name="connsiteX22879" fmla="*/ 9002346 w 13529165"/>
              <a:gd name="connsiteY22879" fmla="*/ 485409 h 6208152"/>
              <a:gd name="connsiteX22880" fmla="*/ 9013558 w 13529165"/>
              <a:gd name="connsiteY22880" fmla="*/ 483362 h 6208152"/>
              <a:gd name="connsiteX22881" fmla="*/ 9024477 w 13529165"/>
              <a:gd name="connsiteY22881" fmla="*/ 485354 h 6208152"/>
              <a:gd name="connsiteX22882" fmla="*/ 9029269 w 13529165"/>
              <a:gd name="connsiteY22882" fmla="*/ 478843 h 6208152"/>
              <a:gd name="connsiteX22883" fmla="*/ 9037354 w 13529165"/>
              <a:gd name="connsiteY22883" fmla="*/ 475454 h 6208152"/>
              <a:gd name="connsiteX22884" fmla="*/ 3228236 w 13529165"/>
              <a:gd name="connsiteY22884" fmla="*/ 471348 h 6208152"/>
              <a:gd name="connsiteX22885" fmla="*/ 3227142 w 13529165"/>
              <a:gd name="connsiteY22885" fmla="*/ 474103 h 6208152"/>
              <a:gd name="connsiteX22886" fmla="*/ 3229329 w 13529165"/>
              <a:gd name="connsiteY22886" fmla="*/ 474103 h 6208152"/>
              <a:gd name="connsiteX22887" fmla="*/ 3228236 w 13529165"/>
              <a:gd name="connsiteY22887" fmla="*/ 471348 h 6208152"/>
              <a:gd name="connsiteX22888" fmla="*/ 8783112 w 13529165"/>
              <a:gd name="connsiteY22888" fmla="*/ 471315 h 6208152"/>
              <a:gd name="connsiteX22889" fmla="*/ 8782019 w 13529165"/>
              <a:gd name="connsiteY22889" fmla="*/ 474070 h 6208152"/>
              <a:gd name="connsiteX22890" fmla="*/ 8784205 w 13529165"/>
              <a:gd name="connsiteY22890" fmla="*/ 474070 h 6208152"/>
              <a:gd name="connsiteX22891" fmla="*/ 8783112 w 13529165"/>
              <a:gd name="connsiteY22891" fmla="*/ 471315 h 6208152"/>
              <a:gd name="connsiteX22892" fmla="*/ 76226 w 13529165"/>
              <a:gd name="connsiteY22892" fmla="*/ 463251 h 6208152"/>
              <a:gd name="connsiteX22893" fmla="*/ 74103 w 13529165"/>
              <a:gd name="connsiteY22893" fmla="*/ 463395 h 6208152"/>
              <a:gd name="connsiteX22894" fmla="*/ 69929 w 13529165"/>
              <a:gd name="connsiteY22894" fmla="*/ 463285 h 6208152"/>
              <a:gd name="connsiteX22895" fmla="*/ 72629 w 13529165"/>
              <a:gd name="connsiteY22895" fmla="*/ 468506 h 6208152"/>
              <a:gd name="connsiteX22896" fmla="*/ 74034 w 13529165"/>
              <a:gd name="connsiteY22896" fmla="*/ 467402 h 6208152"/>
              <a:gd name="connsiteX22897" fmla="*/ 76226 w 13529165"/>
              <a:gd name="connsiteY22897" fmla="*/ 463251 h 6208152"/>
              <a:gd name="connsiteX22898" fmla="*/ 5631092 w 13529165"/>
              <a:gd name="connsiteY22898" fmla="*/ 463218 h 6208152"/>
              <a:gd name="connsiteX22899" fmla="*/ 5628969 w 13529165"/>
              <a:gd name="connsiteY22899" fmla="*/ 463362 h 6208152"/>
              <a:gd name="connsiteX22900" fmla="*/ 5624795 w 13529165"/>
              <a:gd name="connsiteY22900" fmla="*/ 463251 h 6208152"/>
              <a:gd name="connsiteX22901" fmla="*/ 5627495 w 13529165"/>
              <a:gd name="connsiteY22901" fmla="*/ 468472 h 6208152"/>
              <a:gd name="connsiteX22902" fmla="*/ 5628900 w 13529165"/>
              <a:gd name="connsiteY22902" fmla="*/ 467369 h 6208152"/>
              <a:gd name="connsiteX22903" fmla="*/ 5631092 w 13529165"/>
              <a:gd name="connsiteY22903" fmla="*/ 463218 h 6208152"/>
              <a:gd name="connsiteX22904" fmla="*/ 10100632 w 13529165"/>
              <a:gd name="connsiteY22904" fmla="*/ 463201 h 6208152"/>
              <a:gd name="connsiteX22905" fmla="*/ 10098561 w 13529165"/>
              <a:gd name="connsiteY22905" fmla="*/ 463345 h 6208152"/>
              <a:gd name="connsiteX22906" fmla="*/ 10094488 w 13529165"/>
              <a:gd name="connsiteY22906" fmla="*/ 463234 h 6208152"/>
              <a:gd name="connsiteX22907" fmla="*/ 10097123 w 13529165"/>
              <a:gd name="connsiteY22907" fmla="*/ 468455 h 6208152"/>
              <a:gd name="connsiteX22908" fmla="*/ 10098493 w 13529165"/>
              <a:gd name="connsiteY22908" fmla="*/ 467352 h 6208152"/>
              <a:gd name="connsiteX22909" fmla="*/ 10100632 w 13529165"/>
              <a:gd name="connsiteY22909" fmla="*/ 463201 h 6208152"/>
              <a:gd name="connsiteX22910" fmla="*/ 73284 w 13529165"/>
              <a:gd name="connsiteY22910" fmla="*/ 454395 h 6208152"/>
              <a:gd name="connsiteX22911" fmla="*/ 70294 w 13529165"/>
              <a:gd name="connsiteY22911" fmla="*/ 458772 h 6208152"/>
              <a:gd name="connsiteX22912" fmla="*/ 76167 w 13529165"/>
              <a:gd name="connsiteY22912" fmla="*/ 459357 h 6208152"/>
              <a:gd name="connsiteX22913" fmla="*/ 76046 w 13529165"/>
              <a:gd name="connsiteY22913" fmla="*/ 458628 h 6208152"/>
              <a:gd name="connsiteX22914" fmla="*/ 73284 w 13529165"/>
              <a:gd name="connsiteY22914" fmla="*/ 454395 h 6208152"/>
              <a:gd name="connsiteX22915" fmla="*/ 5628149 w 13529165"/>
              <a:gd name="connsiteY22915" fmla="*/ 454362 h 6208152"/>
              <a:gd name="connsiteX22916" fmla="*/ 5625161 w 13529165"/>
              <a:gd name="connsiteY22916" fmla="*/ 458739 h 6208152"/>
              <a:gd name="connsiteX22917" fmla="*/ 5631033 w 13529165"/>
              <a:gd name="connsiteY22917" fmla="*/ 459323 h 6208152"/>
              <a:gd name="connsiteX22918" fmla="*/ 5630912 w 13529165"/>
              <a:gd name="connsiteY22918" fmla="*/ 458595 h 6208152"/>
              <a:gd name="connsiteX22919" fmla="*/ 5628149 w 13529165"/>
              <a:gd name="connsiteY22919" fmla="*/ 454362 h 6208152"/>
              <a:gd name="connsiteX22920" fmla="*/ 10097761 w 13529165"/>
              <a:gd name="connsiteY22920" fmla="*/ 454345 h 6208152"/>
              <a:gd name="connsiteX22921" fmla="*/ 10094845 w 13529165"/>
              <a:gd name="connsiteY22921" fmla="*/ 458722 h 6208152"/>
              <a:gd name="connsiteX22922" fmla="*/ 10100574 w 13529165"/>
              <a:gd name="connsiteY22922" fmla="*/ 459306 h 6208152"/>
              <a:gd name="connsiteX22923" fmla="*/ 10100457 w 13529165"/>
              <a:gd name="connsiteY22923" fmla="*/ 458578 h 6208152"/>
              <a:gd name="connsiteX22924" fmla="*/ 10097761 w 13529165"/>
              <a:gd name="connsiteY22924" fmla="*/ 454345 h 6208152"/>
              <a:gd name="connsiteX22925" fmla="*/ 81769 w 13529165"/>
              <a:gd name="connsiteY22925" fmla="*/ 450253 h 6208152"/>
              <a:gd name="connsiteX22926" fmla="*/ 90892 w 13529165"/>
              <a:gd name="connsiteY22926" fmla="*/ 463678 h 6208152"/>
              <a:gd name="connsiteX22927" fmla="*/ 74557 w 13529165"/>
              <a:gd name="connsiteY22927" fmla="*/ 473713 h 6208152"/>
              <a:gd name="connsiteX22928" fmla="*/ 72661 w 13529165"/>
              <a:gd name="connsiteY22928" fmla="*/ 473754 h 6208152"/>
              <a:gd name="connsiteX22929" fmla="*/ 56106 w 13529165"/>
              <a:gd name="connsiteY22929" fmla="*/ 465732 h 6208152"/>
              <a:gd name="connsiteX22930" fmla="*/ 58682 w 13529165"/>
              <a:gd name="connsiteY22930" fmla="*/ 453103 h 6208152"/>
              <a:gd name="connsiteX22931" fmla="*/ 81769 w 13529165"/>
              <a:gd name="connsiteY22931" fmla="*/ 450253 h 6208152"/>
              <a:gd name="connsiteX22932" fmla="*/ 5636635 w 13529165"/>
              <a:gd name="connsiteY22932" fmla="*/ 450219 h 6208152"/>
              <a:gd name="connsiteX22933" fmla="*/ 5645758 w 13529165"/>
              <a:gd name="connsiteY22933" fmla="*/ 463645 h 6208152"/>
              <a:gd name="connsiteX22934" fmla="*/ 5629423 w 13529165"/>
              <a:gd name="connsiteY22934" fmla="*/ 473680 h 6208152"/>
              <a:gd name="connsiteX22935" fmla="*/ 5627526 w 13529165"/>
              <a:gd name="connsiteY22935" fmla="*/ 473721 h 6208152"/>
              <a:gd name="connsiteX22936" fmla="*/ 5610972 w 13529165"/>
              <a:gd name="connsiteY22936" fmla="*/ 465698 h 6208152"/>
              <a:gd name="connsiteX22937" fmla="*/ 5613548 w 13529165"/>
              <a:gd name="connsiteY22937" fmla="*/ 453070 h 6208152"/>
              <a:gd name="connsiteX22938" fmla="*/ 5636635 w 13529165"/>
              <a:gd name="connsiteY22938" fmla="*/ 450219 h 6208152"/>
              <a:gd name="connsiteX22939" fmla="*/ 10106039 w 13529165"/>
              <a:gd name="connsiteY22939" fmla="*/ 450202 h 6208152"/>
              <a:gd name="connsiteX22940" fmla="*/ 10114940 w 13529165"/>
              <a:gd name="connsiteY22940" fmla="*/ 463628 h 6208152"/>
              <a:gd name="connsiteX22941" fmla="*/ 10099004 w 13529165"/>
              <a:gd name="connsiteY22941" fmla="*/ 473663 h 6208152"/>
              <a:gd name="connsiteX22942" fmla="*/ 10097153 w 13529165"/>
              <a:gd name="connsiteY22942" fmla="*/ 473704 h 6208152"/>
              <a:gd name="connsiteX22943" fmla="*/ 10081003 w 13529165"/>
              <a:gd name="connsiteY22943" fmla="*/ 465682 h 6208152"/>
              <a:gd name="connsiteX22944" fmla="*/ 10083516 w 13529165"/>
              <a:gd name="connsiteY22944" fmla="*/ 453053 h 6208152"/>
              <a:gd name="connsiteX22945" fmla="*/ 10106039 w 13529165"/>
              <a:gd name="connsiteY22945" fmla="*/ 450202 h 6208152"/>
              <a:gd name="connsiteX22946" fmla="*/ 4657096 w 13529165"/>
              <a:gd name="connsiteY22946" fmla="*/ 448891 h 6208152"/>
              <a:gd name="connsiteX22947" fmla="*/ 4657213 w 13529165"/>
              <a:gd name="connsiteY22947" fmla="*/ 449621 h 6208152"/>
              <a:gd name="connsiteX22948" fmla="*/ 4659915 w 13529165"/>
              <a:gd name="connsiteY22948" fmla="*/ 453878 h 6208152"/>
              <a:gd name="connsiteX22949" fmla="*/ 4662845 w 13529165"/>
              <a:gd name="connsiteY22949" fmla="*/ 449479 h 6208152"/>
              <a:gd name="connsiteX22950" fmla="*/ 4657096 w 13529165"/>
              <a:gd name="connsiteY22950" fmla="*/ 448891 h 6208152"/>
              <a:gd name="connsiteX22951" fmla="*/ 9126011 w 13529165"/>
              <a:gd name="connsiteY22951" fmla="*/ 448857 h 6208152"/>
              <a:gd name="connsiteX22952" fmla="*/ 9126128 w 13529165"/>
              <a:gd name="connsiteY22952" fmla="*/ 449587 h 6208152"/>
              <a:gd name="connsiteX22953" fmla="*/ 9128830 w 13529165"/>
              <a:gd name="connsiteY22953" fmla="*/ 453844 h 6208152"/>
              <a:gd name="connsiteX22954" fmla="*/ 9131760 w 13529165"/>
              <a:gd name="connsiteY22954" fmla="*/ 449445 h 6208152"/>
              <a:gd name="connsiteX22955" fmla="*/ 9126011 w 13529165"/>
              <a:gd name="connsiteY22955" fmla="*/ 448857 h 6208152"/>
              <a:gd name="connsiteX22956" fmla="*/ 4660556 w 13529165"/>
              <a:gd name="connsiteY22956" fmla="*/ 439694 h 6208152"/>
              <a:gd name="connsiteX22957" fmla="*/ 4659189 w 13529165"/>
              <a:gd name="connsiteY22957" fmla="*/ 440794 h 6208152"/>
              <a:gd name="connsiteX22958" fmla="*/ 4657037 w 13529165"/>
              <a:gd name="connsiteY22958" fmla="*/ 444978 h 6208152"/>
              <a:gd name="connsiteX22959" fmla="*/ 4659115 w 13529165"/>
              <a:gd name="connsiteY22959" fmla="*/ 444836 h 6208152"/>
              <a:gd name="connsiteX22960" fmla="*/ 4663206 w 13529165"/>
              <a:gd name="connsiteY22960" fmla="*/ 444951 h 6208152"/>
              <a:gd name="connsiteX22961" fmla="*/ 4660556 w 13529165"/>
              <a:gd name="connsiteY22961" fmla="*/ 439694 h 6208152"/>
              <a:gd name="connsiteX22962" fmla="*/ 9129471 w 13529165"/>
              <a:gd name="connsiteY22962" fmla="*/ 439660 h 6208152"/>
              <a:gd name="connsiteX22963" fmla="*/ 9128104 w 13529165"/>
              <a:gd name="connsiteY22963" fmla="*/ 440761 h 6208152"/>
              <a:gd name="connsiteX22964" fmla="*/ 9125950 w 13529165"/>
              <a:gd name="connsiteY22964" fmla="*/ 444944 h 6208152"/>
              <a:gd name="connsiteX22965" fmla="*/ 9128030 w 13529165"/>
              <a:gd name="connsiteY22965" fmla="*/ 444802 h 6208152"/>
              <a:gd name="connsiteX22966" fmla="*/ 9132121 w 13529165"/>
              <a:gd name="connsiteY22966" fmla="*/ 444917 h 6208152"/>
              <a:gd name="connsiteX22967" fmla="*/ 9129471 w 13529165"/>
              <a:gd name="connsiteY22967" fmla="*/ 439660 h 6208152"/>
              <a:gd name="connsiteX22968" fmla="*/ 1209473 w 13529165"/>
              <a:gd name="connsiteY22968" fmla="*/ 436179 h 6208152"/>
              <a:gd name="connsiteX22969" fmla="*/ 1209005 w 13529165"/>
              <a:gd name="connsiteY22969" fmla="*/ 441852 h 6208152"/>
              <a:gd name="connsiteX22970" fmla="*/ 1211035 w 13529165"/>
              <a:gd name="connsiteY22970" fmla="*/ 439745 h 6208152"/>
              <a:gd name="connsiteX22971" fmla="*/ 1211971 w 13529165"/>
              <a:gd name="connsiteY22971" fmla="*/ 438448 h 6208152"/>
              <a:gd name="connsiteX22972" fmla="*/ 1209473 w 13529165"/>
              <a:gd name="connsiteY22972" fmla="*/ 436179 h 6208152"/>
              <a:gd name="connsiteX22973" fmla="*/ 6764348 w 13529165"/>
              <a:gd name="connsiteY22973" fmla="*/ 436146 h 6208152"/>
              <a:gd name="connsiteX22974" fmla="*/ 6763879 w 13529165"/>
              <a:gd name="connsiteY22974" fmla="*/ 441818 h 6208152"/>
              <a:gd name="connsiteX22975" fmla="*/ 6765909 w 13529165"/>
              <a:gd name="connsiteY22975" fmla="*/ 439711 h 6208152"/>
              <a:gd name="connsiteX22976" fmla="*/ 6766846 w 13529165"/>
              <a:gd name="connsiteY22976" fmla="*/ 438415 h 6208152"/>
              <a:gd name="connsiteX22977" fmla="*/ 6764348 w 13529165"/>
              <a:gd name="connsiteY22977" fmla="*/ 436146 h 6208152"/>
              <a:gd name="connsiteX22978" fmla="*/ 4693548 w 13529165"/>
              <a:gd name="connsiteY22978" fmla="*/ 434333 h 6208152"/>
              <a:gd name="connsiteX22979" fmla="*/ 4715982 w 13529165"/>
              <a:gd name="connsiteY22979" fmla="*/ 443242 h 6208152"/>
              <a:gd name="connsiteX22980" fmla="*/ 4712568 w 13529165"/>
              <a:gd name="connsiteY22980" fmla="*/ 457738 h 6208152"/>
              <a:gd name="connsiteX22981" fmla="*/ 4696759 w 13529165"/>
              <a:gd name="connsiteY22981" fmla="*/ 464104 h 6208152"/>
              <a:gd name="connsiteX22982" fmla="*/ 4681121 w 13529165"/>
              <a:gd name="connsiteY22982" fmla="*/ 460515 h 6208152"/>
              <a:gd name="connsiteX22983" fmla="*/ 4672633 w 13529165"/>
              <a:gd name="connsiteY22983" fmla="*/ 456576 h 6208152"/>
              <a:gd name="connsiteX22984" fmla="*/ 4651614 w 13529165"/>
              <a:gd name="connsiteY22984" fmla="*/ 458041 h 6208152"/>
              <a:gd name="connsiteX22985" fmla="*/ 4642687 w 13529165"/>
              <a:gd name="connsiteY22985" fmla="*/ 444545 h 6208152"/>
              <a:gd name="connsiteX22986" fmla="*/ 4658676 w 13529165"/>
              <a:gd name="connsiteY22986" fmla="*/ 434462 h 6208152"/>
              <a:gd name="connsiteX22987" fmla="*/ 4671317 w 13529165"/>
              <a:gd name="connsiteY22987" fmla="*/ 436645 h 6208152"/>
              <a:gd name="connsiteX22988" fmla="*/ 4690882 w 13529165"/>
              <a:gd name="connsiteY22988" fmla="*/ 434361 h 6208152"/>
              <a:gd name="connsiteX22989" fmla="*/ 9162471 w 13529165"/>
              <a:gd name="connsiteY22989" fmla="*/ 434299 h 6208152"/>
              <a:gd name="connsiteX22990" fmla="*/ 9184910 w 13529165"/>
              <a:gd name="connsiteY22990" fmla="*/ 443208 h 6208152"/>
              <a:gd name="connsiteX22991" fmla="*/ 9181496 w 13529165"/>
              <a:gd name="connsiteY22991" fmla="*/ 457705 h 6208152"/>
              <a:gd name="connsiteX22992" fmla="*/ 9165684 w 13529165"/>
              <a:gd name="connsiteY22992" fmla="*/ 464070 h 6208152"/>
              <a:gd name="connsiteX22993" fmla="*/ 9150041 w 13529165"/>
              <a:gd name="connsiteY22993" fmla="*/ 460481 h 6208152"/>
              <a:gd name="connsiteX22994" fmla="*/ 9141550 w 13529165"/>
              <a:gd name="connsiteY22994" fmla="*/ 456542 h 6208152"/>
              <a:gd name="connsiteX22995" fmla="*/ 9120524 w 13529165"/>
              <a:gd name="connsiteY22995" fmla="*/ 458008 h 6208152"/>
              <a:gd name="connsiteX22996" fmla="*/ 9111594 w 13529165"/>
              <a:gd name="connsiteY22996" fmla="*/ 444512 h 6208152"/>
              <a:gd name="connsiteX22997" fmla="*/ 9127591 w 13529165"/>
              <a:gd name="connsiteY22997" fmla="*/ 434428 h 6208152"/>
              <a:gd name="connsiteX22998" fmla="*/ 9140236 w 13529165"/>
              <a:gd name="connsiteY22998" fmla="*/ 436611 h 6208152"/>
              <a:gd name="connsiteX22999" fmla="*/ 9159804 w 13529165"/>
              <a:gd name="connsiteY22999" fmla="*/ 434327 h 6208152"/>
              <a:gd name="connsiteX23000" fmla="*/ 2959824 w 13529165"/>
              <a:gd name="connsiteY23000" fmla="*/ 434072 h 6208152"/>
              <a:gd name="connsiteX23001" fmla="*/ 2954517 w 13529165"/>
              <a:gd name="connsiteY23001" fmla="*/ 465676 h 6208152"/>
              <a:gd name="connsiteX23002" fmla="*/ 2958263 w 13529165"/>
              <a:gd name="connsiteY23002" fmla="*/ 469241 h 6208152"/>
              <a:gd name="connsiteX23003" fmla="*/ 2963573 w 13529165"/>
              <a:gd name="connsiteY23003" fmla="*/ 470781 h 6208152"/>
              <a:gd name="connsiteX23004" fmla="*/ 2967944 w 13529165"/>
              <a:gd name="connsiteY23004" fmla="*/ 472483 h 6208152"/>
              <a:gd name="connsiteX23005" fmla="*/ 2968256 w 13529165"/>
              <a:gd name="connsiteY23005" fmla="*/ 469403 h 6208152"/>
              <a:gd name="connsiteX23006" fmla="*/ 2965289 w 13529165"/>
              <a:gd name="connsiteY23006" fmla="*/ 466486 h 6208152"/>
              <a:gd name="connsiteX23007" fmla="*/ 2959824 w 13529165"/>
              <a:gd name="connsiteY23007" fmla="*/ 434072 h 6208152"/>
              <a:gd name="connsiteX23008" fmla="*/ 8514704 w 13529165"/>
              <a:gd name="connsiteY23008" fmla="*/ 434039 h 6208152"/>
              <a:gd name="connsiteX23009" fmla="*/ 8509395 w 13529165"/>
              <a:gd name="connsiteY23009" fmla="*/ 465643 h 6208152"/>
              <a:gd name="connsiteX23010" fmla="*/ 8513142 w 13529165"/>
              <a:gd name="connsiteY23010" fmla="*/ 469208 h 6208152"/>
              <a:gd name="connsiteX23011" fmla="*/ 8518451 w 13529165"/>
              <a:gd name="connsiteY23011" fmla="*/ 470748 h 6208152"/>
              <a:gd name="connsiteX23012" fmla="*/ 8522823 w 13529165"/>
              <a:gd name="connsiteY23012" fmla="*/ 472450 h 6208152"/>
              <a:gd name="connsiteX23013" fmla="*/ 8523135 w 13529165"/>
              <a:gd name="connsiteY23013" fmla="*/ 469370 h 6208152"/>
              <a:gd name="connsiteX23014" fmla="*/ 8520169 w 13529165"/>
              <a:gd name="connsiteY23014" fmla="*/ 466453 h 6208152"/>
              <a:gd name="connsiteX23015" fmla="*/ 8514704 w 13529165"/>
              <a:gd name="connsiteY23015" fmla="*/ 434039 h 6208152"/>
              <a:gd name="connsiteX23016" fmla="*/ 4433377 w 13529165"/>
              <a:gd name="connsiteY23016" fmla="*/ 433458 h 6208152"/>
              <a:gd name="connsiteX23017" fmla="*/ 4440001 w 13529165"/>
              <a:gd name="connsiteY23017" fmla="*/ 433574 h 6208152"/>
              <a:gd name="connsiteX23018" fmla="*/ 4477639 w 13529165"/>
              <a:gd name="connsiteY23018" fmla="*/ 438993 h 6208152"/>
              <a:gd name="connsiteX23019" fmla="*/ 4492669 w 13529165"/>
              <a:gd name="connsiteY23019" fmla="*/ 453780 h 6208152"/>
              <a:gd name="connsiteX23020" fmla="*/ 4465966 w 13529165"/>
              <a:gd name="connsiteY23020" fmla="*/ 464104 h 6208152"/>
              <a:gd name="connsiteX23021" fmla="*/ 4465083 w 13529165"/>
              <a:gd name="connsiteY23021" fmla="*/ 464104 h 6208152"/>
              <a:gd name="connsiteX23022" fmla="*/ 4426724 w 13529165"/>
              <a:gd name="connsiteY23022" fmla="*/ 458221 h 6208152"/>
              <a:gd name="connsiteX23023" fmla="*/ 4415157 w 13529165"/>
              <a:gd name="connsiteY23023" fmla="*/ 442901 h 6208152"/>
              <a:gd name="connsiteX23024" fmla="*/ 4433377 w 13529165"/>
              <a:gd name="connsiteY23024" fmla="*/ 433458 h 6208152"/>
              <a:gd name="connsiteX23025" fmla="*/ 4361027 w 13529165"/>
              <a:gd name="connsiteY23025" fmla="*/ 433457 h 6208152"/>
              <a:gd name="connsiteX23026" fmla="*/ 4394718 w 13529165"/>
              <a:gd name="connsiteY23026" fmla="*/ 444273 h 6208152"/>
              <a:gd name="connsiteX23027" fmla="*/ 4381216 w 13529165"/>
              <a:gd name="connsiteY23027" fmla="*/ 456068 h 6208152"/>
              <a:gd name="connsiteX23028" fmla="*/ 4340856 w 13529165"/>
              <a:gd name="connsiteY23028" fmla="*/ 456068 h 6208152"/>
              <a:gd name="connsiteX23029" fmla="*/ 4327351 w 13529165"/>
              <a:gd name="connsiteY23029" fmla="*/ 444273 h 6208152"/>
              <a:gd name="connsiteX23030" fmla="*/ 4361027 w 13529165"/>
              <a:gd name="connsiteY23030" fmla="*/ 433457 h 6208152"/>
              <a:gd name="connsiteX23031" fmla="*/ 8902199 w 13529165"/>
              <a:gd name="connsiteY23031" fmla="*/ 433424 h 6208152"/>
              <a:gd name="connsiteX23032" fmla="*/ 8908826 w 13529165"/>
              <a:gd name="connsiteY23032" fmla="*/ 433540 h 6208152"/>
              <a:gd name="connsiteX23033" fmla="*/ 8946473 w 13529165"/>
              <a:gd name="connsiteY23033" fmla="*/ 438959 h 6208152"/>
              <a:gd name="connsiteX23034" fmla="*/ 8961509 w 13529165"/>
              <a:gd name="connsiteY23034" fmla="*/ 453746 h 6208152"/>
              <a:gd name="connsiteX23035" fmla="*/ 8934800 w 13529165"/>
              <a:gd name="connsiteY23035" fmla="*/ 464071 h 6208152"/>
              <a:gd name="connsiteX23036" fmla="*/ 8933916 w 13529165"/>
              <a:gd name="connsiteY23036" fmla="*/ 464071 h 6208152"/>
              <a:gd name="connsiteX23037" fmla="*/ 8895546 w 13529165"/>
              <a:gd name="connsiteY23037" fmla="*/ 458187 h 6208152"/>
              <a:gd name="connsiteX23038" fmla="*/ 8883975 w 13529165"/>
              <a:gd name="connsiteY23038" fmla="*/ 442868 h 6208152"/>
              <a:gd name="connsiteX23039" fmla="*/ 8902199 w 13529165"/>
              <a:gd name="connsiteY23039" fmla="*/ 433424 h 6208152"/>
              <a:gd name="connsiteX23040" fmla="*/ 8829834 w 13529165"/>
              <a:gd name="connsiteY23040" fmla="*/ 433424 h 6208152"/>
              <a:gd name="connsiteX23041" fmla="*/ 8863529 w 13529165"/>
              <a:gd name="connsiteY23041" fmla="*/ 444240 h 6208152"/>
              <a:gd name="connsiteX23042" fmla="*/ 8850025 w 13529165"/>
              <a:gd name="connsiteY23042" fmla="*/ 456034 h 6208152"/>
              <a:gd name="connsiteX23043" fmla="*/ 8809659 w 13529165"/>
              <a:gd name="connsiteY23043" fmla="*/ 456034 h 6208152"/>
              <a:gd name="connsiteX23044" fmla="*/ 8796149 w 13529165"/>
              <a:gd name="connsiteY23044" fmla="*/ 444240 h 6208152"/>
              <a:gd name="connsiteX23045" fmla="*/ 8829834 w 13529165"/>
              <a:gd name="connsiteY23045" fmla="*/ 433424 h 6208152"/>
              <a:gd name="connsiteX23046" fmla="*/ 4807991 w 13529165"/>
              <a:gd name="connsiteY23046" fmla="*/ 429077 h 6208152"/>
              <a:gd name="connsiteX23047" fmla="*/ 4822359 w 13529165"/>
              <a:gd name="connsiteY23047" fmla="*/ 430463 h 6208152"/>
              <a:gd name="connsiteX23048" fmla="*/ 5075392 w 13529165"/>
              <a:gd name="connsiteY23048" fmla="*/ 437817 h 6208152"/>
              <a:gd name="connsiteX23049" fmla="*/ 5355287 w 13529165"/>
              <a:gd name="connsiteY23049" fmla="*/ 444027 h 6208152"/>
              <a:gd name="connsiteX23050" fmla="*/ 5464053 w 13529165"/>
              <a:gd name="connsiteY23050" fmla="*/ 445843 h 6208152"/>
              <a:gd name="connsiteX23051" fmla="*/ 5557497 w 13529165"/>
              <a:gd name="connsiteY23051" fmla="*/ 464515 h 6208152"/>
              <a:gd name="connsiteX23052" fmla="*/ 5525261 w 13529165"/>
              <a:gd name="connsiteY23052" fmla="*/ 479449 h 6208152"/>
              <a:gd name="connsiteX23053" fmla="*/ 5464570 w 13529165"/>
              <a:gd name="connsiteY23053" fmla="*/ 480973 h 6208152"/>
              <a:gd name="connsiteX23054" fmla="*/ 5295989 w 13529165"/>
              <a:gd name="connsiteY23054" fmla="*/ 475987 h 6208152"/>
              <a:gd name="connsiteX23055" fmla="*/ 4778980 w 13529165"/>
              <a:gd name="connsiteY23055" fmla="*/ 464621 h 6208152"/>
              <a:gd name="connsiteX23056" fmla="*/ 4752514 w 13529165"/>
              <a:gd name="connsiteY23056" fmla="*/ 464921 h 6208152"/>
              <a:gd name="connsiteX23057" fmla="*/ 4743520 w 13529165"/>
              <a:gd name="connsiteY23057" fmla="*/ 481541 h 6208152"/>
              <a:gd name="connsiteX23058" fmla="*/ 4707265 w 13529165"/>
              <a:gd name="connsiteY23058" fmla="*/ 565398 h 6208152"/>
              <a:gd name="connsiteX23059" fmla="*/ 4711564 w 13529165"/>
              <a:gd name="connsiteY23059" fmla="*/ 564506 h 6208152"/>
              <a:gd name="connsiteX23060" fmla="*/ 4723702 w 13529165"/>
              <a:gd name="connsiteY23060" fmla="*/ 584362 h 6208152"/>
              <a:gd name="connsiteX23061" fmla="*/ 4711564 w 13529165"/>
              <a:gd name="connsiteY23061" fmla="*/ 604201 h 6208152"/>
              <a:gd name="connsiteX23062" fmla="*/ 4700460 w 13529165"/>
              <a:gd name="connsiteY23062" fmla="*/ 595720 h 6208152"/>
              <a:gd name="connsiteX23063" fmla="*/ 4700460 w 13529165"/>
              <a:gd name="connsiteY23063" fmla="*/ 572986 h 6208152"/>
              <a:gd name="connsiteX23064" fmla="*/ 4704082 w 13529165"/>
              <a:gd name="connsiteY23064" fmla="*/ 567433 h 6208152"/>
              <a:gd name="connsiteX23065" fmla="*/ 4719005 w 13529165"/>
              <a:gd name="connsiteY23065" fmla="*/ 470515 h 6208152"/>
              <a:gd name="connsiteX23066" fmla="*/ 4726567 w 13529165"/>
              <a:gd name="connsiteY23066" fmla="*/ 439284 h 6208152"/>
              <a:gd name="connsiteX23067" fmla="*/ 4807991 w 13529165"/>
              <a:gd name="connsiteY23067" fmla="*/ 429077 h 6208152"/>
              <a:gd name="connsiteX23068" fmla="*/ 9276944 w 13529165"/>
              <a:gd name="connsiteY23068" fmla="*/ 429043 h 6208152"/>
              <a:gd name="connsiteX23069" fmla="*/ 9291314 w 13529165"/>
              <a:gd name="connsiteY23069" fmla="*/ 430429 h 6208152"/>
              <a:gd name="connsiteX23070" fmla="*/ 9544449 w 13529165"/>
              <a:gd name="connsiteY23070" fmla="*/ 437783 h 6208152"/>
              <a:gd name="connsiteX23071" fmla="*/ 9824413 w 13529165"/>
              <a:gd name="connsiteY23071" fmla="*/ 443994 h 6208152"/>
              <a:gd name="connsiteX23072" fmla="*/ 9933207 w 13529165"/>
              <a:gd name="connsiteY23072" fmla="*/ 445810 h 6208152"/>
              <a:gd name="connsiteX23073" fmla="*/ 10026674 w 13529165"/>
              <a:gd name="connsiteY23073" fmla="*/ 464482 h 6208152"/>
              <a:gd name="connsiteX23074" fmla="*/ 9994430 w 13529165"/>
              <a:gd name="connsiteY23074" fmla="*/ 479416 h 6208152"/>
              <a:gd name="connsiteX23075" fmla="*/ 9933724 w 13529165"/>
              <a:gd name="connsiteY23075" fmla="*/ 480940 h 6208152"/>
              <a:gd name="connsiteX23076" fmla="*/ 9765100 w 13529165"/>
              <a:gd name="connsiteY23076" fmla="*/ 475954 h 6208152"/>
              <a:gd name="connsiteX23077" fmla="*/ 9247924 w 13529165"/>
              <a:gd name="connsiteY23077" fmla="*/ 464587 h 6208152"/>
              <a:gd name="connsiteX23078" fmla="*/ 9221452 w 13529165"/>
              <a:gd name="connsiteY23078" fmla="*/ 464887 h 6208152"/>
              <a:gd name="connsiteX23079" fmla="*/ 9212456 w 13529165"/>
              <a:gd name="connsiteY23079" fmla="*/ 481508 h 6208152"/>
              <a:gd name="connsiteX23080" fmla="*/ 9176192 w 13529165"/>
              <a:gd name="connsiteY23080" fmla="*/ 565365 h 6208152"/>
              <a:gd name="connsiteX23081" fmla="*/ 9180491 w 13529165"/>
              <a:gd name="connsiteY23081" fmla="*/ 564473 h 6208152"/>
              <a:gd name="connsiteX23082" fmla="*/ 9192632 w 13529165"/>
              <a:gd name="connsiteY23082" fmla="*/ 584329 h 6208152"/>
              <a:gd name="connsiteX23083" fmla="*/ 9180491 w 13529165"/>
              <a:gd name="connsiteY23083" fmla="*/ 604168 h 6208152"/>
              <a:gd name="connsiteX23084" fmla="*/ 9169385 w 13529165"/>
              <a:gd name="connsiteY23084" fmla="*/ 595687 h 6208152"/>
              <a:gd name="connsiteX23085" fmla="*/ 9169385 w 13529165"/>
              <a:gd name="connsiteY23085" fmla="*/ 572954 h 6208152"/>
              <a:gd name="connsiteX23086" fmla="*/ 9173007 w 13529165"/>
              <a:gd name="connsiteY23086" fmla="*/ 567400 h 6208152"/>
              <a:gd name="connsiteX23087" fmla="*/ 9187935 w 13529165"/>
              <a:gd name="connsiteY23087" fmla="*/ 470481 h 6208152"/>
              <a:gd name="connsiteX23088" fmla="*/ 9195498 w 13529165"/>
              <a:gd name="connsiteY23088" fmla="*/ 439251 h 6208152"/>
              <a:gd name="connsiteX23089" fmla="*/ 9276944 w 13529165"/>
              <a:gd name="connsiteY23089" fmla="*/ 429043 h 6208152"/>
              <a:gd name="connsiteX23090" fmla="*/ 4553927 w 13529165"/>
              <a:gd name="connsiteY23090" fmla="*/ 427329 h 6208152"/>
              <a:gd name="connsiteX23091" fmla="*/ 4593055 w 13529165"/>
              <a:gd name="connsiteY23091" fmla="*/ 432975 h 6208152"/>
              <a:gd name="connsiteX23092" fmla="*/ 4604700 w 13529165"/>
              <a:gd name="connsiteY23092" fmla="*/ 446809 h 6208152"/>
              <a:gd name="connsiteX23093" fmla="*/ 4578220 w 13529165"/>
              <a:gd name="connsiteY23093" fmla="*/ 457099 h 6208152"/>
              <a:gd name="connsiteX23094" fmla="*/ 4568331 w 13529165"/>
              <a:gd name="connsiteY23094" fmla="*/ 456992 h 6208152"/>
              <a:gd name="connsiteX23095" fmla="*/ 4526380 w 13529165"/>
              <a:gd name="connsiteY23095" fmla="*/ 447137 h 6208152"/>
              <a:gd name="connsiteX23096" fmla="*/ 4523455 w 13529165"/>
              <a:gd name="connsiteY23096" fmla="*/ 441980 h 6208152"/>
              <a:gd name="connsiteX23097" fmla="*/ 4526523 w 13529165"/>
              <a:gd name="connsiteY23097" fmla="*/ 436212 h 6208152"/>
              <a:gd name="connsiteX23098" fmla="*/ 4553927 w 13529165"/>
              <a:gd name="connsiteY23098" fmla="*/ 427329 h 6208152"/>
              <a:gd name="connsiteX23099" fmla="*/ 9022810 w 13529165"/>
              <a:gd name="connsiteY23099" fmla="*/ 427295 h 6208152"/>
              <a:gd name="connsiteX23100" fmla="*/ 9061947 w 13529165"/>
              <a:gd name="connsiteY23100" fmla="*/ 432942 h 6208152"/>
              <a:gd name="connsiteX23101" fmla="*/ 9073594 w 13529165"/>
              <a:gd name="connsiteY23101" fmla="*/ 446775 h 6208152"/>
              <a:gd name="connsiteX23102" fmla="*/ 9047110 w 13529165"/>
              <a:gd name="connsiteY23102" fmla="*/ 457066 h 6208152"/>
              <a:gd name="connsiteX23103" fmla="*/ 9037220 w 13529165"/>
              <a:gd name="connsiteY23103" fmla="*/ 456958 h 6208152"/>
              <a:gd name="connsiteX23104" fmla="*/ 8995232 w 13529165"/>
              <a:gd name="connsiteY23104" fmla="*/ 447103 h 6208152"/>
              <a:gd name="connsiteX23105" fmla="*/ 8992305 w 13529165"/>
              <a:gd name="connsiteY23105" fmla="*/ 441946 h 6208152"/>
              <a:gd name="connsiteX23106" fmla="*/ 8995373 w 13529165"/>
              <a:gd name="connsiteY23106" fmla="*/ 436178 h 6208152"/>
              <a:gd name="connsiteX23107" fmla="*/ 9022810 w 13529165"/>
              <a:gd name="connsiteY23107" fmla="*/ 427295 h 6208152"/>
              <a:gd name="connsiteX23108" fmla="*/ 5544888 w 13529165"/>
              <a:gd name="connsiteY23108" fmla="*/ 391426 h 6208152"/>
              <a:gd name="connsiteX23109" fmla="*/ 5555075 w 13529165"/>
              <a:gd name="connsiteY23109" fmla="*/ 396439 h 6208152"/>
              <a:gd name="connsiteX23110" fmla="*/ 5556297 w 13529165"/>
              <a:gd name="connsiteY23110" fmla="*/ 410881 h 6208152"/>
              <a:gd name="connsiteX23111" fmla="*/ 5507162 w 13529165"/>
              <a:gd name="connsiteY23111" fmla="*/ 428586 h 6208152"/>
              <a:gd name="connsiteX23112" fmla="*/ 5489761 w 13529165"/>
              <a:gd name="connsiteY23112" fmla="*/ 429077 h 6208152"/>
              <a:gd name="connsiteX23113" fmla="*/ 5462948 w 13529165"/>
              <a:gd name="connsiteY23113" fmla="*/ 417144 h 6208152"/>
              <a:gd name="connsiteX23114" fmla="*/ 5500410 w 13529165"/>
              <a:gd name="connsiteY23114" fmla="*/ 400852 h 6208152"/>
              <a:gd name="connsiteX23115" fmla="*/ 5533908 w 13529165"/>
              <a:gd name="connsiteY23115" fmla="*/ 394410 h 6208152"/>
              <a:gd name="connsiteX23116" fmla="*/ 5544888 w 13529165"/>
              <a:gd name="connsiteY23116" fmla="*/ 391426 h 6208152"/>
              <a:gd name="connsiteX23117" fmla="*/ 10014061 w 13529165"/>
              <a:gd name="connsiteY23117" fmla="*/ 391392 h 6208152"/>
              <a:gd name="connsiteX23118" fmla="*/ 10024251 w 13529165"/>
              <a:gd name="connsiteY23118" fmla="*/ 396405 h 6208152"/>
              <a:gd name="connsiteX23119" fmla="*/ 10025474 w 13529165"/>
              <a:gd name="connsiteY23119" fmla="*/ 410847 h 6208152"/>
              <a:gd name="connsiteX23120" fmla="*/ 9976326 w 13529165"/>
              <a:gd name="connsiteY23120" fmla="*/ 428552 h 6208152"/>
              <a:gd name="connsiteX23121" fmla="*/ 9958921 w 13529165"/>
              <a:gd name="connsiteY23121" fmla="*/ 429044 h 6208152"/>
              <a:gd name="connsiteX23122" fmla="*/ 9932101 w 13529165"/>
              <a:gd name="connsiteY23122" fmla="*/ 417110 h 6208152"/>
              <a:gd name="connsiteX23123" fmla="*/ 9969572 w 13529165"/>
              <a:gd name="connsiteY23123" fmla="*/ 400818 h 6208152"/>
              <a:gd name="connsiteX23124" fmla="*/ 10003079 w 13529165"/>
              <a:gd name="connsiteY23124" fmla="*/ 394376 h 6208152"/>
              <a:gd name="connsiteX23125" fmla="*/ 10014061 w 13529165"/>
              <a:gd name="connsiteY23125" fmla="*/ 391392 h 6208152"/>
              <a:gd name="connsiteX23126" fmla="*/ 2732812 w 13529165"/>
              <a:gd name="connsiteY23126" fmla="*/ 371309 h 6208152"/>
              <a:gd name="connsiteX23127" fmla="*/ 2754707 w 13529165"/>
              <a:gd name="connsiteY23127" fmla="*/ 387405 h 6208152"/>
              <a:gd name="connsiteX23128" fmla="*/ 2740298 w 13529165"/>
              <a:gd name="connsiteY23128" fmla="*/ 400819 h 6208152"/>
              <a:gd name="connsiteX23129" fmla="*/ 2739217 w 13529165"/>
              <a:gd name="connsiteY23129" fmla="*/ 403243 h 6208152"/>
              <a:gd name="connsiteX23130" fmla="*/ 2727394 w 13529165"/>
              <a:gd name="connsiteY23130" fmla="*/ 409836 h 6208152"/>
              <a:gd name="connsiteX23131" fmla="*/ 2710926 w 13529165"/>
              <a:gd name="connsiteY23131" fmla="*/ 390576 h 6208152"/>
              <a:gd name="connsiteX23132" fmla="*/ 2732812 w 13529165"/>
              <a:gd name="connsiteY23132" fmla="*/ 371309 h 6208152"/>
              <a:gd name="connsiteX23133" fmla="*/ 8287684 w 13529165"/>
              <a:gd name="connsiteY23133" fmla="*/ 371275 h 6208152"/>
              <a:gd name="connsiteX23134" fmla="*/ 8309578 w 13529165"/>
              <a:gd name="connsiteY23134" fmla="*/ 387371 h 6208152"/>
              <a:gd name="connsiteX23135" fmla="*/ 8295169 w 13529165"/>
              <a:gd name="connsiteY23135" fmla="*/ 400785 h 6208152"/>
              <a:gd name="connsiteX23136" fmla="*/ 8294089 w 13529165"/>
              <a:gd name="connsiteY23136" fmla="*/ 403209 h 6208152"/>
              <a:gd name="connsiteX23137" fmla="*/ 8282266 w 13529165"/>
              <a:gd name="connsiteY23137" fmla="*/ 409802 h 6208152"/>
              <a:gd name="connsiteX23138" fmla="*/ 8265797 w 13529165"/>
              <a:gd name="connsiteY23138" fmla="*/ 390542 h 6208152"/>
              <a:gd name="connsiteX23139" fmla="*/ 8287684 w 13529165"/>
              <a:gd name="connsiteY23139" fmla="*/ 371275 h 6208152"/>
              <a:gd name="connsiteX23140" fmla="*/ 12756861 w 13529165"/>
              <a:gd name="connsiteY23140" fmla="*/ 371258 h 6208152"/>
              <a:gd name="connsiteX23141" fmla="*/ 12778756 w 13529165"/>
              <a:gd name="connsiteY23141" fmla="*/ 387354 h 6208152"/>
              <a:gd name="connsiteX23142" fmla="*/ 12764347 w 13529165"/>
              <a:gd name="connsiteY23142" fmla="*/ 400768 h 6208152"/>
              <a:gd name="connsiteX23143" fmla="*/ 12763266 w 13529165"/>
              <a:gd name="connsiteY23143" fmla="*/ 403192 h 6208152"/>
              <a:gd name="connsiteX23144" fmla="*/ 12751444 w 13529165"/>
              <a:gd name="connsiteY23144" fmla="*/ 409785 h 6208152"/>
              <a:gd name="connsiteX23145" fmla="*/ 12734975 w 13529165"/>
              <a:gd name="connsiteY23145" fmla="*/ 390525 h 6208152"/>
              <a:gd name="connsiteX23146" fmla="*/ 12756861 w 13529165"/>
              <a:gd name="connsiteY23146" fmla="*/ 371258 h 6208152"/>
              <a:gd name="connsiteX23147" fmla="*/ 5154255 w 13529165"/>
              <a:gd name="connsiteY23147" fmla="*/ 359028 h 6208152"/>
              <a:gd name="connsiteX23148" fmla="*/ 5166460 w 13529165"/>
              <a:gd name="connsiteY23148" fmla="*/ 384479 h 6208152"/>
              <a:gd name="connsiteX23149" fmla="*/ 5166475 w 13529165"/>
              <a:gd name="connsiteY23149" fmla="*/ 384985 h 6208152"/>
              <a:gd name="connsiteX23150" fmla="*/ 5166522 w 13529165"/>
              <a:gd name="connsiteY23150" fmla="*/ 384985 h 6208152"/>
              <a:gd name="connsiteX23151" fmla="*/ 5189786 w 13529165"/>
              <a:gd name="connsiteY23151" fmla="*/ 396790 h 6208152"/>
              <a:gd name="connsiteX23152" fmla="*/ 5193592 w 13529165"/>
              <a:gd name="connsiteY23152" fmla="*/ 400065 h 6208152"/>
              <a:gd name="connsiteX23153" fmla="*/ 5205471 w 13529165"/>
              <a:gd name="connsiteY23153" fmla="*/ 396832 h 6208152"/>
              <a:gd name="connsiteX23154" fmla="*/ 5218496 w 13529165"/>
              <a:gd name="connsiteY23154" fmla="*/ 394957 h 6208152"/>
              <a:gd name="connsiteX23155" fmla="*/ 5227390 w 13529165"/>
              <a:gd name="connsiteY23155" fmla="*/ 394007 h 6208152"/>
              <a:gd name="connsiteX23156" fmla="*/ 5259286 w 13529165"/>
              <a:gd name="connsiteY23156" fmla="*/ 397295 h 6208152"/>
              <a:gd name="connsiteX23157" fmla="*/ 5298251 w 13529165"/>
              <a:gd name="connsiteY23157" fmla="*/ 416929 h 6208152"/>
              <a:gd name="connsiteX23158" fmla="*/ 5265288 w 13529165"/>
              <a:gd name="connsiteY23158" fmla="*/ 429077 h 6208152"/>
              <a:gd name="connsiteX23159" fmla="*/ 5244653 w 13529165"/>
              <a:gd name="connsiteY23159" fmla="*/ 428652 h 6208152"/>
              <a:gd name="connsiteX23160" fmla="*/ 5195278 w 13529165"/>
              <a:gd name="connsiteY23160" fmla="*/ 423055 h 6208152"/>
              <a:gd name="connsiteX23161" fmla="*/ 5190281 w 13529165"/>
              <a:gd name="connsiteY23161" fmla="*/ 423191 h 6208152"/>
              <a:gd name="connsiteX23162" fmla="*/ 5180320 w 13529165"/>
              <a:gd name="connsiteY23162" fmla="*/ 420840 h 6208152"/>
              <a:gd name="connsiteX23163" fmla="*/ 5167574 w 13529165"/>
              <a:gd name="connsiteY23163" fmla="*/ 417830 h 6208152"/>
              <a:gd name="connsiteX23164" fmla="*/ 5157906 w 13529165"/>
              <a:gd name="connsiteY23164" fmla="*/ 414373 h 6208152"/>
              <a:gd name="connsiteX23165" fmla="*/ 5144464 w 13529165"/>
              <a:gd name="connsiteY23165" fmla="*/ 417285 h 6208152"/>
              <a:gd name="connsiteX23166" fmla="*/ 5133976 w 13529165"/>
              <a:gd name="connsiteY23166" fmla="*/ 416861 h 6208152"/>
              <a:gd name="connsiteX23167" fmla="*/ 5068699 w 13529165"/>
              <a:gd name="connsiteY23167" fmla="*/ 420422 h 6208152"/>
              <a:gd name="connsiteX23168" fmla="*/ 5036633 w 13529165"/>
              <a:gd name="connsiteY23168" fmla="*/ 422653 h 6208152"/>
              <a:gd name="connsiteX23169" fmla="*/ 5015998 w 13529165"/>
              <a:gd name="connsiteY23169" fmla="*/ 417730 h 6208152"/>
              <a:gd name="connsiteX23170" fmla="*/ 4992367 w 13529165"/>
              <a:gd name="connsiteY23170" fmla="*/ 423908 h 6208152"/>
              <a:gd name="connsiteX23171" fmla="*/ 4966598 w 13529165"/>
              <a:gd name="connsiteY23171" fmla="*/ 412855 h 6208152"/>
              <a:gd name="connsiteX23172" fmla="*/ 4992244 w 13529165"/>
              <a:gd name="connsiteY23172" fmla="*/ 394850 h 6208152"/>
              <a:gd name="connsiteX23173" fmla="*/ 5004031 w 13529165"/>
              <a:gd name="connsiteY23173" fmla="*/ 393209 h 6208152"/>
              <a:gd name="connsiteX23174" fmla="*/ 5017065 w 13529165"/>
              <a:gd name="connsiteY23174" fmla="*/ 397561 h 6208152"/>
              <a:gd name="connsiteX23175" fmla="*/ 5038412 w 13529165"/>
              <a:gd name="connsiteY23175" fmla="*/ 391254 h 6208152"/>
              <a:gd name="connsiteX23176" fmla="*/ 5039804 w 13529165"/>
              <a:gd name="connsiteY23176" fmla="*/ 391254 h 6208152"/>
              <a:gd name="connsiteX23177" fmla="*/ 5095521 w 13529165"/>
              <a:gd name="connsiteY23177" fmla="*/ 385906 h 6208152"/>
              <a:gd name="connsiteX23178" fmla="*/ 5115367 w 13529165"/>
              <a:gd name="connsiteY23178" fmla="*/ 376501 h 6208152"/>
              <a:gd name="connsiteX23179" fmla="*/ 5130913 w 13529165"/>
              <a:gd name="connsiteY23179" fmla="*/ 379222 h 6208152"/>
              <a:gd name="connsiteX23180" fmla="*/ 5138431 w 13529165"/>
              <a:gd name="connsiteY23180" fmla="*/ 380986 h 6208152"/>
              <a:gd name="connsiteX23181" fmla="*/ 5154255 w 13529165"/>
              <a:gd name="connsiteY23181" fmla="*/ 359028 h 6208152"/>
              <a:gd name="connsiteX23182" fmla="*/ 9623331 w 13529165"/>
              <a:gd name="connsiteY23182" fmla="*/ 358993 h 6208152"/>
              <a:gd name="connsiteX23183" fmla="*/ 9635539 w 13529165"/>
              <a:gd name="connsiteY23183" fmla="*/ 384445 h 6208152"/>
              <a:gd name="connsiteX23184" fmla="*/ 9635554 w 13529165"/>
              <a:gd name="connsiteY23184" fmla="*/ 384951 h 6208152"/>
              <a:gd name="connsiteX23185" fmla="*/ 9635600 w 13529165"/>
              <a:gd name="connsiteY23185" fmla="*/ 384951 h 6208152"/>
              <a:gd name="connsiteX23186" fmla="*/ 9658871 w 13529165"/>
              <a:gd name="connsiteY23186" fmla="*/ 396755 h 6208152"/>
              <a:gd name="connsiteX23187" fmla="*/ 9662677 w 13529165"/>
              <a:gd name="connsiteY23187" fmla="*/ 400031 h 6208152"/>
              <a:gd name="connsiteX23188" fmla="*/ 9674560 w 13529165"/>
              <a:gd name="connsiteY23188" fmla="*/ 396798 h 6208152"/>
              <a:gd name="connsiteX23189" fmla="*/ 9687588 w 13529165"/>
              <a:gd name="connsiteY23189" fmla="*/ 394923 h 6208152"/>
              <a:gd name="connsiteX23190" fmla="*/ 9696484 w 13529165"/>
              <a:gd name="connsiteY23190" fmla="*/ 393973 h 6208152"/>
              <a:gd name="connsiteX23191" fmla="*/ 9728388 w 13529165"/>
              <a:gd name="connsiteY23191" fmla="*/ 397261 h 6208152"/>
              <a:gd name="connsiteX23192" fmla="*/ 9767363 w 13529165"/>
              <a:gd name="connsiteY23192" fmla="*/ 416895 h 6208152"/>
              <a:gd name="connsiteX23193" fmla="*/ 9734392 w 13529165"/>
              <a:gd name="connsiteY23193" fmla="*/ 429043 h 6208152"/>
              <a:gd name="connsiteX23194" fmla="*/ 9713751 w 13529165"/>
              <a:gd name="connsiteY23194" fmla="*/ 428619 h 6208152"/>
              <a:gd name="connsiteX23195" fmla="*/ 9664364 w 13529165"/>
              <a:gd name="connsiteY23195" fmla="*/ 423021 h 6208152"/>
              <a:gd name="connsiteX23196" fmla="*/ 9659366 w 13529165"/>
              <a:gd name="connsiteY23196" fmla="*/ 423157 h 6208152"/>
              <a:gd name="connsiteX23197" fmla="*/ 9649402 w 13529165"/>
              <a:gd name="connsiteY23197" fmla="*/ 420806 h 6208152"/>
              <a:gd name="connsiteX23198" fmla="*/ 9636653 w 13529165"/>
              <a:gd name="connsiteY23198" fmla="*/ 417796 h 6208152"/>
              <a:gd name="connsiteX23199" fmla="*/ 9626982 w 13529165"/>
              <a:gd name="connsiteY23199" fmla="*/ 414339 h 6208152"/>
              <a:gd name="connsiteX23200" fmla="*/ 9613537 w 13529165"/>
              <a:gd name="connsiteY23200" fmla="*/ 417252 h 6208152"/>
              <a:gd name="connsiteX23201" fmla="*/ 9603047 w 13529165"/>
              <a:gd name="connsiteY23201" fmla="*/ 416827 h 6208152"/>
              <a:gd name="connsiteX23202" fmla="*/ 9537753 w 13529165"/>
              <a:gd name="connsiteY23202" fmla="*/ 420388 h 6208152"/>
              <a:gd name="connsiteX23203" fmla="*/ 9505679 w 13529165"/>
              <a:gd name="connsiteY23203" fmla="*/ 422619 h 6208152"/>
              <a:gd name="connsiteX23204" fmla="*/ 9485039 w 13529165"/>
              <a:gd name="connsiteY23204" fmla="*/ 417696 h 6208152"/>
              <a:gd name="connsiteX23205" fmla="*/ 9461366 w 13529165"/>
              <a:gd name="connsiteY23205" fmla="*/ 423874 h 6208152"/>
              <a:gd name="connsiteX23206" fmla="*/ 9435589 w 13529165"/>
              <a:gd name="connsiteY23206" fmla="*/ 412822 h 6208152"/>
              <a:gd name="connsiteX23207" fmla="*/ 9461242 w 13529165"/>
              <a:gd name="connsiteY23207" fmla="*/ 394816 h 6208152"/>
              <a:gd name="connsiteX23208" fmla="*/ 9473032 w 13529165"/>
              <a:gd name="connsiteY23208" fmla="*/ 393175 h 6208152"/>
              <a:gd name="connsiteX23209" fmla="*/ 9486107 w 13529165"/>
              <a:gd name="connsiteY23209" fmla="*/ 397527 h 6208152"/>
              <a:gd name="connsiteX23210" fmla="*/ 9507458 w 13529165"/>
              <a:gd name="connsiteY23210" fmla="*/ 391220 h 6208152"/>
              <a:gd name="connsiteX23211" fmla="*/ 9508851 w 13529165"/>
              <a:gd name="connsiteY23211" fmla="*/ 391220 h 6208152"/>
              <a:gd name="connsiteX23212" fmla="*/ 9564582 w 13529165"/>
              <a:gd name="connsiteY23212" fmla="*/ 385872 h 6208152"/>
              <a:gd name="connsiteX23213" fmla="*/ 9584433 w 13529165"/>
              <a:gd name="connsiteY23213" fmla="*/ 376467 h 6208152"/>
              <a:gd name="connsiteX23214" fmla="*/ 9599983 w 13529165"/>
              <a:gd name="connsiteY23214" fmla="*/ 379188 h 6208152"/>
              <a:gd name="connsiteX23215" fmla="*/ 9607503 w 13529165"/>
              <a:gd name="connsiteY23215" fmla="*/ 380952 h 6208152"/>
              <a:gd name="connsiteX23216" fmla="*/ 9623331 w 13529165"/>
              <a:gd name="connsiteY23216" fmla="*/ 358993 h 6208152"/>
              <a:gd name="connsiteX23217" fmla="*/ 703265 w 13529165"/>
              <a:gd name="connsiteY23217" fmla="*/ 350202 h 6208152"/>
              <a:gd name="connsiteX23218" fmla="*/ 622697 w 13529165"/>
              <a:gd name="connsiteY23218" fmla="*/ 392258 h 6208152"/>
              <a:gd name="connsiteX23219" fmla="*/ 545876 w 13529165"/>
              <a:gd name="connsiteY23219" fmla="*/ 462678 h 6208152"/>
              <a:gd name="connsiteX23220" fmla="*/ 651114 w 13529165"/>
              <a:gd name="connsiteY23220" fmla="*/ 455951 h 6208152"/>
              <a:gd name="connsiteX23221" fmla="*/ 667197 w 13529165"/>
              <a:gd name="connsiteY23221" fmla="*/ 455627 h 6208152"/>
              <a:gd name="connsiteX23222" fmla="*/ 666885 w 13529165"/>
              <a:gd name="connsiteY23222" fmla="*/ 454736 h 6208152"/>
              <a:gd name="connsiteX23223" fmla="*/ 669851 w 13529165"/>
              <a:gd name="connsiteY23223" fmla="*/ 426941 h 6208152"/>
              <a:gd name="connsiteX23224" fmla="*/ 695771 w 13529165"/>
              <a:gd name="connsiteY23224" fmla="*/ 409276 h 6208152"/>
              <a:gd name="connsiteX23225" fmla="*/ 700455 w 13529165"/>
              <a:gd name="connsiteY23225" fmla="*/ 408871 h 6208152"/>
              <a:gd name="connsiteX23226" fmla="*/ 717474 w 13529165"/>
              <a:gd name="connsiteY23226" fmla="*/ 417784 h 6208152"/>
              <a:gd name="connsiteX23227" fmla="*/ 713571 w 13529165"/>
              <a:gd name="connsiteY23227" fmla="*/ 453602 h 6208152"/>
              <a:gd name="connsiteX23228" fmla="*/ 737148 w 13529165"/>
              <a:gd name="connsiteY23228" fmla="*/ 451333 h 6208152"/>
              <a:gd name="connsiteX23229" fmla="*/ 755104 w 13529165"/>
              <a:gd name="connsiteY23229" fmla="*/ 448416 h 6208152"/>
              <a:gd name="connsiteX23230" fmla="*/ 811783 w 13529165"/>
              <a:gd name="connsiteY23230" fmla="*/ 452629 h 6208152"/>
              <a:gd name="connsiteX23231" fmla="*/ 834736 w 13529165"/>
              <a:gd name="connsiteY23231" fmla="*/ 453116 h 6208152"/>
              <a:gd name="connsiteX23232" fmla="*/ 860968 w 13529165"/>
              <a:gd name="connsiteY23232" fmla="*/ 451171 h 6208152"/>
              <a:gd name="connsiteX23233" fmla="*/ 880797 w 13529165"/>
              <a:gd name="connsiteY23233" fmla="*/ 438772 h 6208152"/>
              <a:gd name="connsiteX23234" fmla="*/ 904531 w 13529165"/>
              <a:gd name="connsiteY23234" fmla="*/ 451252 h 6208152"/>
              <a:gd name="connsiteX23235" fmla="*/ 944347 w 13529165"/>
              <a:gd name="connsiteY23235" fmla="*/ 453196 h 6208152"/>
              <a:gd name="connsiteX23236" fmla="*/ 982913 w 13529165"/>
              <a:gd name="connsiteY23236" fmla="*/ 451414 h 6208152"/>
              <a:gd name="connsiteX23237" fmla="*/ 944971 w 13529165"/>
              <a:gd name="connsiteY23237" fmla="*/ 448253 h 6208152"/>
              <a:gd name="connsiteX23238" fmla="*/ 888917 w 13529165"/>
              <a:gd name="connsiteY23238" fmla="*/ 409762 h 6208152"/>
              <a:gd name="connsiteX23239" fmla="*/ 836453 w 13529165"/>
              <a:gd name="connsiteY23239" fmla="*/ 371271 h 6208152"/>
              <a:gd name="connsiteX23240" fmla="*/ 703265 w 13529165"/>
              <a:gd name="connsiteY23240" fmla="*/ 350202 h 6208152"/>
              <a:gd name="connsiteX23241" fmla="*/ 6258134 w 13529165"/>
              <a:gd name="connsiteY23241" fmla="*/ 350168 h 6208152"/>
              <a:gd name="connsiteX23242" fmla="*/ 6177565 w 13529165"/>
              <a:gd name="connsiteY23242" fmla="*/ 392225 h 6208152"/>
              <a:gd name="connsiteX23243" fmla="*/ 6100743 w 13529165"/>
              <a:gd name="connsiteY23243" fmla="*/ 462645 h 6208152"/>
              <a:gd name="connsiteX23244" fmla="*/ 6205983 w 13529165"/>
              <a:gd name="connsiteY23244" fmla="*/ 455919 h 6208152"/>
              <a:gd name="connsiteX23245" fmla="*/ 6222066 w 13529165"/>
              <a:gd name="connsiteY23245" fmla="*/ 455594 h 6208152"/>
              <a:gd name="connsiteX23246" fmla="*/ 6221753 w 13529165"/>
              <a:gd name="connsiteY23246" fmla="*/ 454703 h 6208152"/>
              <a:gd name="connsiteX23247" fmla="*/ 6224720 w 13529165"/>
              <a:gd name="connsiteY23247" fmla="*/ 426908 h 6208152"/>
              <a:gd name="connsiteX23248" fmla="*/ 6250640 w 13529165"/>
              <a:gd name="connsiteY23248" fmla="*/ 409242 h 6208152"/>
              <a:gd name="connsiteX23249" fmla="*/ 6255324 w 13529165"/>
              <a:gd name="connsiteY23249" fmla="*/ 408837 h 6208152"/>
              <a:gd name="connsiteX23250" fmla="*/ 6272343 w 13529165"/>
              <a:gd name="connsiteY23250" fmla="*/ 417751 h 6208152"/>
              <a:gd name="connsiteX23251" fmla="*/ 6268440 w 13529165"/>
              <a:gd name="connsiteY23251" fmla="*/ 453569 h 6208152"/>
              <a:gd name="connsiteX23252" fmla="*/ 6292017 w 13529165"/>
              <a:gd name="connsiteY23252" fmla="*/ 451300 h 6208152"/>
              <a:gd name="connsiteX23253" fmla="*/ 6309974 w 13529165"/>
              <a:gd name="connsiteY23253" fmla="*/ 448382 h 6208152"/>
              <a:gd name="connsiteX23254" fmla="*/ 6366653 w 13529165"/>
              <a:gd name="connsiteY23254" fmla="*/ 452596 h 6208152"/>
              <a:gd name="connsiteX23255" fmla="*/ 6389606 w 13529165"/>
              <a:gd name="connsiteY23255" fmla="*/ 453082 h 6208152"/>
              <a:gd name="connsiteX23256" fmla="*/ 6415838 w 13529165"/>
              <a:gd name="connsiteY23256" fmla="*/ 451137 h 6208152"/>
              <a:gd name="connsiteX23257" fmla="*/ 6435668 w 13529165"/>
              <a:gd name="connsiteY23257" fmla="*/ 438739 h 6208152"/>
              <a:gd name="connsiteX23258" fmla="*/ 6459402 w 13529165"/>
              <a:gd name="connsiteY23258" fmla="*/ 451219 h 6208152"/>
              <a:gd name="connsiteX23259" fmla="*/ 6499218 w 13529165"/>
              <a:gd name="connsiteY23259" fmla="*/ 453163 h 6208152"/>
              <a:gd name="connsiteX23260" fmla="*/ 6537785 w 13529165"/>
              <a:gd name="connsiteY23260" fmla="*/ 451381 h 6208152"/>
              <a:gd name="connsiteX23261" fmla="*/ 6499843 w 13529165"/>
              <a:gd name="connsiteY23261" fmla="*/ 448220 h 6208152"/>
              <a:gd name="connsiteX23262" fmla="*/ 6443788 w 13529165"/>
              <a:gd name="connsiteY23262" fmla="*/ 409728 h 6208152"/>
              <a:gd name="connsiteX23263" fmla="*/ 6391324 w 13529165"/>
              <a:gd name="connsiteY23263" fmla="*/ 371237 h 6208152"/>
              <a:gd name="connsiteX23264" fmla="*/ 6258134 w 13529165"/>
              <a:gd name="connsiteY23264" fmla="*/ 350168 h 6208152"/>
              <a:gd name="connsiteX23265" fmla="*/ 4284753 w 13529165"/>
              <a:gd name="connsiteY23265" fmla="*/ 347503 h 6208152"/>
              <a:gd name="connsiteX23266" fmla="*/ 4282598 w 13529165"/>
              <a:gd name="connsiteY23266" fmla="*/ 348254 h 6208152"/>
              <a:gd name="connsiteX23267" fmla="*/ 4284753 w 13529165"/>
              <a:gd name="connsiteY23267" fmla="*/ 348998 h 6208152"/>
              <a:gd name="connsiteX23268" fmla="*/ 4284753 w 13529165"/>
              <a:gd name="connsiteY23268" fmla="*/ 347503 h 6208152"/>
              <a:gd name="connsiteX23269" fmla="*/ 8753540 w 13529165"/>
              <a:gd name="connsiteY23269" fmla="*/ 347469 h 6208152"/>
              <a:gd name="connsiteX23270" fmla="*/ 8751384 w 13529165"/>
              <a:gd name="connsiteY23270" fmla="*/ 348220 h 6208152"/>
              <a:gd name="connsiteX23271" fmla="*/ 8753540 w 13529165"/>
              <a:gd name="connsiteY23271" fmla="*/ 348963 h 6208152"/>
              <a:gd name="connsiteX23272" fmla="*/ 8753540 w 13529165"/>
              <a:gd name="connsiteY23272" fmla="*/ 347469 h 6208152"/>
              <a:gd name="connsiteX23273" fmla="*/ 4288787 w 13529165"/>
              <a:gd name="connsiteY23273" fmla="*/ 347419 h 6208152"/>
              <a:gd name="connsiteX23274" fmla="*/ 4288804 w 13529165"/>
              <a:gd name="connsiteY23274" fmla="*/ 348254 h 6208152"/>
              <a:gd name="connsiteX23275" fmla="*/ 4288787 w 13529165"/>
              <a:gd name="connsiteY23275" fmla="*/ 349074 h 6208152"/>
              <a:gd name="connsiteX23276" fmla="*/ 4291769 w 13529165"/>
              <a:gd name="connsiteY23276" fmla="*/ 348254 h 6208152"/>
              <a:gd name="connsiteX23277" fmla="*/ 4288787 w 13529165"/>
              <a:gd name="connsiteY23277" fmla="*/ 347419 h 6208152"/>
              <a:gd name="connsiteX23278" fmla="*/ 8757576 w 13529165"/>
              <a:gd name="connsiteY23278" fmla="*/ 347384 h 6208152"/>
              <a:gd name="connsiteX23279" fmla="*/ 8757591 w 13529165"/>
              <a:gd name="connsiteY23279" fmla="*/ 348220 h 6208152"/>
              <a:gd name="connsiteX23280" fmla="*/ 8757576 w 13529165"/>
              <a:gd name="connsiteY23280" fmla="*/ 349040 h 6208152"/>
              <a:gd name="connsiteX23281" fmla="*/ 8760557 w 13529165"/>
              <a:gd name="connsiteY23281" fmla="*/ 348220 h 6208152"/>
              <a:gd name="connsiteX23282" fmla="*/ 8757576 w 13529165"/>
              <a:gd name="connsiteY23282" fmla="*/ 347384 h 6208152"/>
              <a:gd name="connsiteX23283" fmla="*/ 1236017 w 13529165"/>
              <a:gd name="connsiteY23283" fmla="*/ 338047 h 6208152"/>
              <a:gd name="connsiteX23284" fmla="*/ 1232114 w 13529165"/>
              <a:gd name="connsiteY23284" fmla="*/ 399146 h 6208152"/>
              <a:gd name="connsiteX23285" fmla="*/ 1230084 w 13529165"/>
              <a:gd name="connsiteY23285" fmla="*/ 428076 h 6208152"/>
              <a:gd name="connsiteX23286" fmla="*/ 1239452 w 13529165"/>
              <a:gd name="connsiteY23286" fmla="*/ 442095 h 6208152"/>
              <a:gd name="connsiteX23287" fmla="*/ 1241638 w 13529165"/>
              <a:gd name="connsiteY23287" fmla="*/ 459112 h 6208152"/>
              <a:gd name="connsiteX23288" fmla="*/ 1238828 w 13529165"/>
              <a:gd name="connsiteY23288" fmla="*/ 472807 h 6208152"/>
              <a:gd name="connsiteX23289" fmla="*/ 1219779 w 13529165"/>
              <a:gd name="connsiteY23289" fmla="*/ 479209 h 6208152"/>
              <a:gd name="connsiteX23290" fmla="*/ 1206038 w 13529165"/>
              <a:gd name="connsiteY23290" fmla="*/ 478479 h 6208152"/>
              <a:gd name="connsiteX23291" fmla="*/ 1195421 w 13529165"/>
              <a:gd name="connsiteY23291" fmla="*/ 477912 h 6208152"/>
              <a:gd name="connsiteX23292" fmla="*/ 1194172 w 13529165"/>
              <a:gd name="connsiteY23292" fmla="*/ 480586 h 6208152"/>
              <a:gd name="connsiteX23293" fmla="*/ 1172936 w 13529165"/>
              <a:gd name="connsiteY23293" fmla="*/ 488285 h 6208152"/>
              <a:gd name="connsiteX23294" fmla="*/ 1170282 w 13529165"/>
              <a:gd name="connsiteY23294" fmla="*/ 488285 h 6208152"/>
              <a:gd name="connsiteX23295" fmla="*/ 1175279 w 13529165"/>
              <a:gd name="connsiteY23295" fmla="*/ 491445 h 6208152"/>
              <a:gd name="connsiteX23296" fmla="*/ 1175279 w 13529165"/>
              <a:gd name="connsiteY23296" fmla="*/ 491526 h 6208152"/>
              <a:gd name="connsiteX23297" fmla="*/ 1206507 w 13529165"/>
              <a:gd name="connsiteY23297" fmla="*/ 486826 h 6208152"/>
              <a:gd name="connsiteX23298" fmla="*/ 1453054 w 13529165"/>
              <a:gd name="connsiteY23298" fmla="*/ 484395 h 6208152"/>
              <a:gd name="connsiteX23299" fmla="*/ 1620125 w 13529165"/>
              <a:gd name="connsiteY23299" fmla="*/ 484638 h 6208152"/>
              <a:gd name="connsiteX23300" fmla="*/ 1655414 w 13529165"/>
              <a:gd name="connsiteY23300" fmla="*/ 496145 h 6208152"/>
              <a:gd name="connsiteX23301" fmla="*/ 1644796 w 13529165"/>
              <a:gd name="connsiteY23301" fmla="*/ 508462 h 6208152"/>
              <a:gd name="connsiteX23302" fmla="*/ 1301596 w 13529165"/>
              <a:gd name="connsiteY23302" fmla="*/ 517214 h 6208152"/>
              <a:gd name="connsiteX23303" fmla="*/ 1172312 w 13529165"/>
              <a:gd name="connsiteY23303" fmla="*/ 511623 h 6208152"/>
              <a:gd name="connsiteX23304" fmla="*/ 1164349 w 13529165"/>
              <a:gd name="connsiteY23304" fmla="*/ 516080 h 6208152"/>
              <a:gd name="connsiteX23305" fmla="*/ 1154200 w 13529165"/>
              <a:gd name="connsiteY23305" fmla="*/ 518754 h 6208152"/>
              <a:gd name="connsiteX23306" fmla="*/ 1143894 w 13529165"/>
              <a:gd name="connsiteY23306" fmla="*/ 512109 h 6208152"/>
              <a:gd name="connsiteX23307" fmla="*/ 1143738 w 13529165"/>
              <a:gd name="connsiteY23307" fmla="*/ 511704 h 6208152"/>
              <a:gd name="connsiteX23308" fmla="*/ 1127343 w 13529165"/>
              <a:gd name="connsiteY23308" fmla="*/ 519159 h 6208152"/>
              <a:gd name="connsiteX23309" fmla="*/ 1113603 w 13529165"/>
              <a:gd name="connsiteY23309" fmla="*/ 517538 h 6208152"/>
              <a:gd name="connsiteX23310" fmla="*/ 1074099 w 13529165"/>
              <a:gd name="connsiteY23310" fmla="*/ 522400 h 6208152"/>
              <a:gd name="connsiteX23311" fmla="*/ 1012580 w 13529165"/>
              <a:gd name="connsiteY23311" fmla="*/ 531719 h 6208152"/>
              <a:gd name="connsiteX23312" fmla="*/ 969641 w 13529165"/>
              <a:gd name="connsiteY23312" fmla="*/ 525317 h 6208152"/>
              <a:gd name="connsiteX23313" fmla="*/ 955120 w 13529165"/>
              <a:gd name="connsiteY23313" fmla="*/ 517457 h 6208152"/>
              <a:gd name="connsiteX23314" fmla="*/ 952934 w 13529165"/>
              <a:gd name="connsiteY23314" fmla="*/ 519969 h 6208152"/>
              <a:gd name="connsiteX23315" fmla="*/ 924204 w 13529165"/>
              <a:gd name="connsiteY23315" fmla="*/ 531071 h 6208152"/>
              <a:gd name="connsiteX23316" fmla="*/ 872210 w 13529165"/>
              <a:gd name="connsiteY23316" fmla="*/ 522725 h 6208152"/>
              <a:gd name="connsiteX23317" fmla="*/ 870804 w 13529165"/>
              <a:gd name="connsiteY23317" fmla="*/ 522400 h 6208152"/>
              <a:gd name="connsiteX23318" fmla="*/ 868306 w 13529165"/>
              <a:gd name="connsiteY23318" fmla="*/ 531071 h 6208152"/>
              <a:gd name="connsiteX23319" fmla="*/ 867994 w 13529165"/>
              <a:gd name="connsiteY23319" fmla="*/ 531476 h 6208152"/>
              <a:gd name="connsiteX23320" fmla="*/ 870180 w 13529165"/>
              <a:gd name="connsiteY23320" fmla="*/ 546468 h 6208152"/>
              <a:gd name="connsiteX23321" fmla="*/ 844729 w 13529165"/>
              <a:gd name="connsiteY23321" fmla="*/ 574911 h 6208152"/>
              <a:gd name="connsiteX23322" fmla="*/ 844416 w 13529165"/>
              <a:gd name="connsiteY23322" fmla="*/ 591847 h 6208152"/>
              <a:gd name="connsiteX23323" fmla="*/ 856595 w 13529165"/>
              <a:gd name="connsiteY23323" fmla="*/ 584311 h 6208152"/>
              <a:gd name="connsiteX23324" fmla="*/ 872053 w 13529165"/>
              <a:gd name="connsiteY23324" fmla="*/ 604002 h 6208152"/>
              <a:gd name="connsiteX23325" fmla="*/ 856595 w 13529165"/>
              <a:gd name="connsiteY23325" fmla="*/ 623613 h 6208152"/>
              <a:gd name="connsiteX23326" fmla="*/ 843792 w 13529165"/>
              <a:gd name="connsiteY23326" fmla="*/ 614942 h 6208152"/>
              <a:gd name="connsiteX23327" fmla="*/ 840982 w 13529165"/>
              <a:gd name="connsiteY23327" fmla="*/ 667048 h 6208152"/>
              <a:gd name="connsiteX23328" fmla="*/ 854722 w 13529165"/>
              <a:gd name="connsiteY23328" fmla="*/ 654001 h 6208152"/>
              <a:gd name="connsiteX23329" fmla="*/ 861748 w 13529165"/>
              <a:gd name="connsiteY23329" fmla="*/ 656108 h 6208152"/>
              <a:gd name="connsiteX23330" fmla="*/ 869243 w 13529165"/>
              <a:gd name="connsiteY23330" fmla="*/ 687225 h 6208152"/>
              <a:gd name="connsiteX23331" fmla="*/ 865339 w 13529165"/>
              <a:gd name="connsiteY23331" fmla="*/ 763018 h 6208152"/>
              <a:gd name="connsiteX23332" fmla="*/ 912025 w 13529165"/>
              <a:gd name="connsiteY23332" fmla="*/ 757344 h 6208152"/>
              <a:gd name="connsiteX23333" fmla="*/ 966050 w 13529165"/>
              <a:gd name="connsiteY23333" fmla="*/ 752240 h 6208152"/>
              <a:gd name="connsiteX23334" fmla="*/ 1010082 w 13529165"/>
              <a:gd name="connsiteY23334" fmla="*/ 757181 h 6208152"/>
              <a:gd name="connsiteX23335" fmla="*/ 1045682 w 13529165"/>
              <a:gd name="connsiteY23335" fmla="*/ 761478 h 6208152"/>
              <a:gd name="connsiteX23336" fmla="*/ 1050054 w 13529165"/>
              <a:gd name="connsiteY23336" fmla="*/ 761236 h 6208152"/>
              <a:gd name="connsiteX23337" fmla="*/ 1081906 w 13529165"/>
              <a:gd name="connsiteY23337" fmla="*/ 758074 h 6208152"/>
              <a:gd name="connsiteX23338" fmla="*/ 1144050 w 13529165"/>
              <a:gd name="connsiteY23338" fmla="*/ 761315 h 6208152"/>
              <a:gd name="connsiteX23339" fmla="*/ 1146861 w 13529165"/>
              <a:gd name="connsiteY23339" fmla="*/ 753700 h 6208152"/>
              <a:gd name="connsiteX23340" fmla="*/ 1171375 w 13529165"/>
              <a:gd name="connsiteY23340" fmla="*/ 742840 h 6208152"/>
              <a:gd name="connsiteX23341" fmla="*/ 1172624 w 13529165"/>
              <a:gd name="connsiteY23341" fmla="*/ 742840 h 6208152"/>
              <a:gd name="connsiteX23342" fmla="*/ 1191986 w 13529165"/>
              <a:gd name="connsiteY23342" fmla="*/ 752401 h 6208152"/>
              <a:gd name="connsiteX23343" fmla="*/ 1192298 w 13529165"/>
              <a:gd name="connsiteY23343" fmla="*/ 755320 h 6208152"/>
              <a:gd name="connsiteX23344" fmla="*/ 1223058 w 13529165"/>
              <a:gd name="connsiteY23344" fmla="*/ 756211 h 6208152"/>
              <a:gd name="connsiteX23345" fmla="*/ 1271305 w 13529165"/>
              <a:gd name="connsiteY23345" fmla="*/ 758479 h 6208152"/>
              <a:gd name="connsiteX23346" fmla="*/ 1321582 w 13529165"/>
              <a:gd name="connsiteY23346" fmla="*/ 757426 h 6208152"/>
              <a:gd name="connsiteX23347" fmla="*/ 1651822 w 13529165"/>
              <a:gd name="connsiteY23347" fmla="*/ 746488 h 6208152"/>
              <a:gd name="connsiteX23348" fmla="*/ 1675244 w 13529165"/>
              <a:gd name="connsiteY23348" fmla="*/ 747135 h 6208152"/>
              <a:gd name="connsiteX23349" fmla="*/ 1671809 w 13529165"/>
              <a:gd name="connsiteY23349" fmla="*/ 646789 h 6208152"/>
              <a:gd name="connsiteX23350" fmla="*/ 1676180 w 13529165"/>
              <a:gd name="connsiteY23350" fmla="*/ 537068 h 6208152"/>
              <a:gd name="connsiteX23351" fmla="*/ 1667905 w 13529165"/>
              <a:gd name="connsiteY23351" fmla="*/ 527911 h 6208152"/>
              <a:gd name="connsiteX23352" fmla="*/ 1658849 w 13529165"/>
              <a:gd name="connsiteY23352" fmla="*/ 501493 h 6208152"/>
              <a:gd name="connsiteX23353" fmla="*/ 1672434 w 13529165"/>
              <a:gd name="connsiteY23353" fmla="*/ 493309 h 6208152"/>
              <a:gd name="connsiteX23354" fmla="*/ 1684143 w 13529165"/>
              <a:gd name="connsiteY23354" fmla="*/ 495983 h 6208152"/>
              <a:gd name="connsiteX23355" fmla="*/ 1696947 w 13529165"/>
              <a:gd name="connsiteY23355" fmla="*/ 509192 h 6208152"/>
              <a:gd name="connsiteX23356" fmla="*/ 1697572 w 13529165"/>
              <a:gd name="connsiteY23356" fmla="*/ 505140 h 6208152"/>
              <a:gd name="connsiteX23357" fmla="*/ 1872757 w 13529165"/>
              <a:gd name="connsiteY23357" fmla="*/ 477102 h 6208152"/>
              <a:gd name="connsiteX23358" fmla="*/ 2068584 w 13529165"/>
              <a:gd name="connsiteY23358" fmla="*/ 478723 h 6208152"/>
              <a:gd name="connsiteX23359" fmla="*/ 2007065 w 13529165"/>
              <a:gd name="connsiteY23359" fmla="*/ 475238 h 6208152"/>
              <a:gd name="connsiteX23360" fmla="*/ 1851834 w 13529165"/>
              <a:gd name="connsiteY23360" fmla="*/ 471348 h 6208152"/>
              <a:gd name="connsiteX23361" fmla="*/ 1839030 w 13529165"/>
              <a:gd name="connsiteY23361" fmla="*/ 471348 h 6208152"/>
              <a:gd name="connsiteX23362" fmla="*/ 1772827 w 13529165"/>
              <a:gd name="connsiteY23362" fmla="*/ 469566 h 6208152"/>
              <a:gd name="connsiteX23363" fmla="*/ 1752378 w 13529165"/>
              <a:gd name="connsiteY23363" fmla="*/ 461948 h 6208152"/>
              <a:gd name="connsiteX23364" fmla="*/ 1587492 w 13529165"/>
              <a:gd name="connsiteY23364" fmla="*/ 471591 h 6208152"/>
              <a:gd name="connsiteX23365" fmla="*/ 1503956 w 13529165"/>
              <a:gd name="connsiteY23365" fmla="*/ 473779 h 6208152"/>
              <a:gd name="connsiteX23366" fmla="*/ 1522225 w 13529165"/>
              <a:gd name="connsiteY23366" fmla="*/ 478398 h 6208152"/>
              <a:gd name="connsiteX23367" fmla="*/ 1438220 w 13529165"/>
              <a:gd name="connsiteY23367" fmla="*/ 482936 h 6208152"/>
              <a:gd name="connsiteX23368" fmla="*/ 1435566 w 13529165"/>
              <a:gd name="connsiteY23368" fmla="*/ 483017 h 6208152"/>
              <a:gd name="connsiteX23369" fmla="*/ 1412613 w 13529165"/>
              <a:gd name="connsiteY23369" fmla="*/ 474913 h 6208152"/>
              <a:gd name="connsiteX23370" fmla="*/ 1391222 w 13529165"/>
              <a:gd name="connsiteY23370" fmla="*/ 472483 h 6208152"/>
              <a:gd name="connsiteX23371" fmla="*/ 1366863 w 13529165"/>
              <a:gd name="connsiteY23371" fmla="*/ 482207 h 6208152"/>
              <a:gd name="connsiteX23372" fmla="*/ 1365770 w 13529165"/>
              <a:gd name="connsiteY23372" fmla="*/ 482207 h 6208152"/>
              <a:gd name="connsiteX23373" fmla="*/ 1343442 w 13529165"/>
              <a:gd name="connsiteY23373" fmla="*/ 476373 h 6208152"/>
              <a:gd name="connsiteX23374" fmla="*/ 1322051 w 13529165"/>
              <a:gd name="connsiteY23374" fmla="*/ 482369 h 6208152"/>
              <a:gd name="connsiteX23375" fmla="*/ 1299098 w 13529165"/>
              <a:gd name="connsiteY23375" fmla="*/ 471753 h 6208152"/>
              <a:gd name="connsiteX23376" fmla="*/ 1298942 w 13529165"/>
              <a:gd name="connsiteY23376" fmla="*/ 470700 h 6208152"/>
              <a:gd name="connsiteX23377" fmla="*/ 1243200 w 13529165"/>
              <a:gd name="connsiteY23377" fmla="*/ 470457 h 6208152"/>
              <a:gd name="connsiteX23378" fmla="*/ 1239140 w 13529165"/>
              <a:gd name="connsiteY23378" fmla="*/ 395743 h 6208152"/>
              <a:gd name="connsiteX23379" fmla="*/ 1236017 w 13529165"/>
              <a:gd name="connsiteY23379" fmla="*/ 338047 h 6208152"/>
              <a:gd name="connsiteX23380" fmla="*/ 6790892 w 13529165"/>
              <a:gd name="connsiteY23380" fmla="*/ 338012 h 6208152"/>
              <a:gd name="connsiteX23381" fmla="*/ 6786989 w 13529165"/>
              <a:gd name="connsiteY23381" fmla="*/ 399113 h 6208152"/>
              <a:gd name="connsiteX23382" fmla="*/ 6784959 w 13529165"/>
              <a:gd name="connsiteY23382" fmla="*/ 428042 h 6208152"/>
              <a:gd name="connsiteX23383" fmla="*/ 6794327 w 13529165"/>
              <a:gd name="connsiteY23383" fmla="*/ 442062 h 6208152"/>
              <a:gd name="connsiteX23384" fmla="*/ 6796513 w 13529165"/>
              <a:gd name="connsiteY23384" fmla="*/ 459079 h 6208152"/>
              <a:gd name="connsiteX23385" fmla="*/ 6793703 w 13529165"/>
              <a:gd name="connsiteY23385" fmla="*/ 472774 h 6208152"/>
              <a:gd name="connsiteX23386" fmla="*/ 6774653 w 13529165"/>
              <a:gd name="connsiteY23386" fmla="*/ 479176 h 6208152"/>
              <a:gd name="connsiteX23387" fmla="*/ 6760913 w 13529165"/>
              <a:gd name="connsiteY23387" fmla="*/ 478446 h 6208152"/>
              <a:gd name="connsiteX23388" fmla="*/ 6750295 w 13529165"/>
              <a:gd name="connsiteY23388" fmla="*/ 477879 h 6208152"/>
              <a:gd name="connsiteX23389" fmla="*/ 6749046 w 13529165"/>
              <a:gd name="connsiteY23389" fmla="*/ 480553 h 6208152"/>
              <a:gd name="connsiteX23390" fmla="*/ 6727811 w 13529165"/>
              <a:gd name="connsiteY23390" fmla="*/ 488252 h 6208152"/>
              <a:gd name="connsiteX23391" fmla="*/ 6725156 w 13529165"/>
              <a:gd name="connsiteY23391" fmla="*/ 488252 h 6208152"/>
              <a:gd name="connsiteX23392" fmla="*/ 6730153 w 13529165"/>
              <a:gd name="connsiteY23392" fmla="*/ 491412 h 6208152"/>
              <a:gd name="connsiteX23393" fmla="*/ 6730153 w 13529165"/>
              <a:gd name="connsiteY23393" fmla="*/ 491493 h 6208152"/>
              <a:gd name="connsiteX23394" fmla="*/ 6761381 w 13529165"/>
              <a:gd name="connsiteY23394" fmla="*/ 486793 h 6208152"/>
              <a:gd name="connsiteX23395" fmla="*/ 7007930 w 13529165"/>
              <a:gd name="connsiteY23395" fmla="*/ 484362 h 6208152"/>
              <a:gd name="connsiteX23396" fmla="*/ 7175002 w 13529165"/>
              <a:gd name="connsiteY23396" fmla="*/ 484605 h 6208152"/>
              <a:gd name="connsiteX23397" fmla="*/ 7210290 w 13529165"/>
              <a:gd name="connsiteY23397" fmla="*/ 496112 h 6208152"/>
              <a:gd name="connsiteX23398" fmla="*/ 7199673 w 13529165"/>
              <a:gd name="connsiteY23398" fmla="*/ 508429 h 6208152"/>
              <a:gd name="connsiteX23399" fmla="*/ 6856472 w 13529165"/>
              <a:gd name="connsiteY23399" fmla="*/ 517181 h 6208152"/>
              <a:gd name="connsiteX23400" fmla="*/ 6727186 w 13529165"/>
              <a:gd name="connsiteY23400" fmla="*/ 511590 h 6208152"/>
              <a:gd name="connsiteX23401" fmla="*/ 6719223 w 13529165"/>
              <a:gd name="connsiteY23401" fmla="*/ 516047 h 6208152"/>
              <a:gd name="connsiteX23402" fmla="*/ 6709074 w 13529165"/>
              <a:gd name="connsiteY23402" fmla="*/ 518721 h 6208152"/>
              <a:gd name="connsiteX23403" fmla="*/ 6698768 w 13529165"/>
              <a:gd name="connsiteY23403" fmla="*/ 512076 h 6208152"/>
              <a:gd name="connsiteX23404" fmla="*/ 6698612 w 13529165"/>
              <a:gd name="connsiteY23404" fmla="*/ 511671 h 6208152"/>
              <a:gd name="connsiteX23405" fmla="*/ 6682217 w 13529165"/>
              <a:gd name="connsiteY23405" fmla="*/ 519126 h 6208152"/>
              <a:gd name="connsiteX23406" fmla="*/ 6668477 w 13529165"/>
              <a:gd name="connsiteY23406" fmla="*/ 517505 h 6208152"/>
              <a:gd name="connsiteX23407" fmla="*/ 6628972 w 13529165"/>
              <a:gd name="connsiteY23407" fmla="*/ 522368 h 6208152"/>
              <a:gd name="connsiteX23408" fmla="*/ 6567452 w 13529165"/>
              <a:gd name="connsiteY23408" fmla="*/ 531687 h 6208152"/>
              <a:gd name="connsiteX23409" fmla="*/ 6524513 w 13529165"/>
              <a:gd name="connsiteY23409" fmla="*/ 525285 h 6208152"/>
              <a:gd name="connsiteX23410" fmla="*/ 6509992 w 13529165"/>
              <a:gd name="connsiteY23410" fmla="*/ 517424 h 6208152"/>
              <a:gd name="connsiteX23411" fmla="*/ 6507806 w 13529165"/>
              <a:gd name="connsiteY23411" fmla="*/ 519936 h 6208152"/>
              <a:gd name="connsiteX23412" fmla="*/ 6479076 w 13529165"/>
              <a:gd name="connsiteY23412" fmla="*/ 531038 h 6208152"/>
              <a:gd name="connsiteX23413" fmla="*/ 6427080 w 13529165"/>
              <a:gd name="connsiteY23413" fmla="*/ 522692 h 6208152"/>
              <a:gd name="connsiteX23414" fmla="*/ 6425675 w 13529165"/>
              <a:gd name="connsiteY23414" fmla="*/ 522368 h 6208152"/>
              <a:gd name="connsiteX23415" fmla="*/ 6423177 w 13529165"/>
              <a:gd name="connsiteY23415" fmla="*/ 531038 h 6208152"/>
              <a:gd name="connsiteX23416" fmla="*/ 6422865 w 13529165"/>
              <a:gd name="connsiteY23416" fmla="*/ 531443 h 6208152"/>
              <a:gd name="connsiteX23417" fmla="*/ 6425051 w 13529165"/>
              <a:gd name="connsiteY23417" fmla="*/ 546435 h 6208152"/>
              <a:gd name="connsiteX23418" fmla="*/ 6399599 w 13529165"/>
              <a:gd name="connsiteY23418" fmla="*/ 574878 h 6208152"/>
              <a:gd name="connsiteX23419" fmla="*/ 6399287 w 13529165"/>
              <a:gd name="connsiteY23419" fmla="*/ 591815 h 6208152"/>
              <a:gd name="connsiteX23420" fmla="*/ 6411466 w 13529165"/>
              <a:gd name="connsiteY23420" fmla="*/ 584278 h 6208152"/>
              <a:gd name="connsiteX23421" fmla="*/ 6426924 w 13529165"/>
              <a:gd name="connsiteY23421" fmla="*/ 603970 h 6208152"/>
              <a:gd name="connsiteX23422" fmla="*/ 6411466 w 13529165"/>
              <a:gd name="connsiteY23422" fmla="*/ 623580 h 6208152"/>
              <a:gd name="connsiteX23423" fmla="*/ 6398663 w 13529165"/>
              <a:gd name="connsiteY23423" fmla="*/ 614910 h 6208152"/>
              <a:gd name="connsiteX23424" fmla="*/ 6395852 w 13529165"/>
              <a:gd name="connsiteY23424" fmla="*/ 667015 h 6208152"/>
              <a:gd name="connsiteX23425" fmla="*/ 6409593 w 13529165"/>
              <a:gd name="connsiteY23425" fmla="*/ 653969 h 6208152"/>
              <a:gd name="connsiteX23426" fmla="*/ 6416619 w 13529165"/>
              <a:gd name="connsiteY23426" fmla="*/ 656076 h 6208152"/>
              <a:gd name="connsiteX23427" fmla="*/ 6424114 w 13529165"/>
              <a:gd name="connsiteY23427" fmla="*/ 687193 h 6208152"/>
              <a:gd name="connsiteX23428" fmla="*/ 6420210 w 13529165"/>
              <a:gd name="connsiteY23428" fmla="*/ 762972 h 6208152"/>
              <a:gd name="connsiteX23429" fmla="*/ 6466897 w 13529165"/>
              <a:gd name="connsiteY23429" fmla="*/ 757298 h 6208152"/>
              <a:gd name="connsiteX23430" fmla="*/ 6520922 w 13529165"/>
              <a:gd name="connsiteY23430" fmla="*/ 752196 h 6208152"/>
              <a:gd name="connsiteX23431" fmla="*/ 6564954 w 13529165"/>
              <a:gd name="connsiteY23431" fmla="*/ 757137 h 6208152"/>
              <a:gd name="connsiteX23432" fmla="*/ 6600555 w 13529165"/>
              <a:gd name="connsiteY23432" fmla="*/ 761432 h 6208152"/>
              <a:gd name="connsiteX23433" fmla="*/ 6604927 w 13529165"/>
              <a:gd name="connsiteY23433" fmla="*/ 761190 h 6208152"/>
              <a:gd name="connsiteX23434" fmla="*/ 6636780 w 13529165"/>
              <a:gd name="connsiteY23434" fmla="*/ 758029 h 6208152"/>
              <a:gd name="connsiteX23435" fmla="*/ 6698924 w 13529165"/>
              <a:gd name="connsiteY23435" fmla="*/ 761271 h 6208152"/>
              <a:gd name="connsiteX23436" fmla="*/ 6701735 w 13529165"/>
              <a:gd name="connsiteY23436" fmla="*/ 753653 h 6208152"/>
              <a:gd name="connsiteX23437" fmla="*/ 6726249 w 13529165"/>
              <a:gd name="connsiteY23437" fmla="*/ 742795 h 6208152"/>
              <a:gd name="connsiteX23438" fmla="*/ 6727498 w 13529165"/>
              <a:gd name="connsiteY23438" fmla="*/ 742795 h 6208152"/>
              <a:gd name="connsiteX23439" fmla="*/ 6746860 w 13529165"/>
              <a:gd name="connsiteY23439" fmla="*/ 752356 h 6208152"/>
              <a:gd name="connsiteX23440" fmla="*/ 6747172 w 13529165"/>
              <a:gd name="connsiteY23440" fmla="*/ 755275 h 6208152"/>
              <a:gd name="connsiteX23441" fmla="*/ 6777932 w 13529165"/>
              <a:gd name="connsiteY23441" fmla="*/ 756166 h 6208152"/>
              <a:gd name="connsiteX23442" fmla="*/ 6826180 w 13529165"/>
              <a:gd name="connsiteY23442" fmla="*/ 758434 h 6208152"/>
              <a:gd name="connsiteX23443" fmla="*/ 6876458 w 13529165"/>
              <a:gd name="connsiteY23443" fmla="*/ 757380 h 6208152"/>
              <a:gd name="connsiteX23444" fmla="*/ 7206699 w 13529165"/>
              <a:gd name="connsiteY23444" fmla="*/ 746442 h 6208152"/>
              <a:gd name="connsiteX23445" fmla="*/ 7230121 w 13529165"/>
              <a:gd name="connsiteY23445" fmla="*/ 747091 h 6208152"/>
              <a:gd name="connsiteX23446" fmla="*/ 7226685 w 13529165"/>
              <a:gd name="connsiteY23446" fmla="*/ 646757 h 6208152"/>
              <a:gd name="connsiteX23447" fmla="*/ 7231057 w 13529165"/>
              <a:gd name="connsiteY23447" fmla="*/ 537035 h 6208152"/>
              <a:gd name="connsiteX23448" fmla="*/ 7222782 w 13529165"/>
              <a:gd name="connsiteY23448" fmla="*/ 527878 h 6208152"/>
              <a:gd name="connsiteX23449" fmla="*/ 7213726 w 13529165"/>
              <a:gd name="connsiteY23449" fmla="*/ 501460 h 6208152"/>
              <a:gd name="connsiteX23450" fmla="*/ 7227310 w 13529165"/>
              <a:gd name="connsiteY23450" fmla="*/ 493276 h 6208152"/>
              <a:gd name="connsiteX23451" fmla="*/ 7239021 w 13529165"/>
              <a:gd name="connsiteY23451" fmla="*/ 495950 h 6208152"/>
              <a:gd name="connsiteX23452" fmla="*/ 7251824 w 13529165"/>
              <a:gd name="connsiteY23452" fmla="*/ 509159 h 6208152"/>
              <a:gd name="connsiteX23453" fmla="*/ 7252449 w 13529165"/>
              <a:gd name="connsiteY23453" fmla="*/ 505107 h 6208152"/>
              <a:gd name="connsiteX23454" fmla="*/ 7427641 w 13529165"/>
              <a:gd name="connsiteY23454" fmla="*/ 477069 h 6208152"/>
              <a:gd name="connsiteX23455" fmla="*/ 7623443 w 13529165"/>
              <a:gd name="connsiteY23455" fmla="*/ 478689 h 6208152"/>
              <a:gd name="connsiteX23456" fmla="*/ 7561923 w 13529165"/>
              <a:gd name="connsiteY23456" fmla="*/ 475205 h 6208152"/>
              <a:gd name="connsiteX23457" fmla="*/ 7406718 w 13529165"/>
              <a:gd name="connsiteY23457" fmla="*/ 471315 h 6208152"/>
              <a:gd name="connsiteX23458" fmla="*/ 7393914 w 13529165"/>
              <a:gd name="connsiteY23458" fmla="*/ 471315 h 6208152"/>
              <a:gd name="connsiteX23459" fmla="*/ 7327710 w 13529165"/>
              <a:gd name="connsiteY23459" fmla="*/ 469532 h 6208152"/>
              <a:gd name="connsiteX23460" fmla="*/ 7307255 w 13529165"/>
              <a:gd name="connsiteY23460" fmla="*/ 461915 h 6208152"/>
              <a:gd name="connsiteX23461" fmla="*/ 7142369 w 13529165"/>
              <a:gd name="connsiteY23461" fmla="*/ 471558 h 6208152"/>
              <a:gd name="connsiteX23462" fmla="*/ 7058832 w 13529165"/>
              <a:gd name="connsiteY23462" fmla="*/ 473746 h 6208152"/>
              <a:gd name="connsiteX23463" fmla="*/ 7077101 w 13529165"/>
              <a:gd name="connsiteY23463" fmla="*/ 478365 h 6208152"/>
              <a:gd name="connsiteX23464" fmla="*/ 6993096 w 13529165"/>
              <a:gd name="connsiteY23464" fmla="*/ 482903 h 6208152"/>
              <a:gd name="connsiteX23465" fmla="*/ 6990442 w 13529165"/>
              <a:gd name="connsiteY23465" fmla="*/ 482984 h 6208152"/>
              <a:gd name="connsiteX23466" fmla="*/ 6967489 w 13529165"/>
              <a:gd name="connsiteY23466" fmla="*/ 474881 h 6208152"/>
              <a:gd name="connsiteX23467" fmla="*/ 6946098 w 13529165"/>
              <a:gd name="connsiteY23467" fmla="*/ 472450 h 6208152"/>
              <a:gd name="connsiteX23468" fmla="*/ 6921739 w 13529165"/>
              <a:gd name="connsiteY23468" fmla="*/ 482174 h 6208152"/>
              <a:gd name="connsiteX23469" fmla="*/ 6920646 w 13529165"/>
              <a:gd name="connsiteY23469" fmla="*/ 482174 h 6208152"/>
              <a:gd name="connsiteX23470" fmla="*/ 6898318 w 13529165"/>
              <a:gd name="connsiteY23470" fmla="*/ 476339 h 6208152"/>
              <a:gd name="connsiteX23471" fmla="*/ 6876927 w 13529165"/>
              <a:gd name="connsiteY23471" fmla="*/ 482336 h 6208152"/>
              <a:gd name="connsiteX23472" fmla="*/ 6853974 w 13529165"/>
              <a:gd name="connsiteY23472" fmla="*/ 471720 h 6208152"/>
              <a:gd name="connsiteX23473" fmla="*/ 6853817 w 13529165"/>
              <a:gd name="connsiteY23473" fmla="*/ 470667 h 6208152"/>
              <a:gd name="connsiteX23474" fmla="*/ 6798075 w 13529165"/>
              <a:gd name="connsiteY23474" fmla="*/ 470424 h 6208152"/>
              <a:gd name="connsiteX23475" fmla="*/ 6794015 w 13529165"/>
              <a:gd name="connsiteY23475" fmla="*/ 395709 h 6208152"/>
              <a:gd name="connsiteX23476" fmla="*/ 6790892 w 13529165"/>
              <a:gd name="connsiteY23476" fmla="*/ 338012 h 6208152"/>
              <a:gd name="connsiteX23477" fmla="*/ 2016990 w 13529165"/>
              <a:gd name="connsiteY23477" fmla="*/ 337839 h 6208152"/>
              <a:gd name="connsiteX23478" fmla="*/ 2012619 w 13529165"/>
              <a:gd name="connsiteY23478" fmla="*/ 341597 h 6208152"/>
              <a:gd name="connsiteX23479" fmla="*/ 2011317 w 13529165"/>
              <a:gd name="connsiteY23479" fmla="*/ 342140 h 6208152"/>
              <a:gd name="connsiteX23480" fmla="*/ 2012871 w 13529165"/>
              <a:gd name="connsiteY23480" fmla="*/ 342978 h 6208152"/>
              <a:gd name="connsiteX23481" fmla="*/ 2017267 w 13529165"/>
              <a:gd name="connsiteY23481" fmla="*/ 338960 h 6208152"/>
              <a:gd name="connsiteX23482" fmla="*/ 2016990 w 13529165"/>
              <a:gd name="connsiteY23482" fmla="*/ 337839 h 6208152"/>
              <a:gd name="connsiteX23483" fmla="*/ 7571850 w 13529165"/>
              <a:gd name="connsiteY23483" fmla="*/ 337807 h 6208152"/>
              <a:gd name="connsiteX23484" fmla="*/ 7567481 w 13529165"/>
              <a:gd name="connsiteY23484" fmla="*/ 341565 h 6208152"/>
              <a:gd name="connsiteX23485" fmla="*/ 7566179 w 13529165"/>
              <a:gd name="connsiteY23485" fmla="*/ 342107 h 6208152"/>
              <a:gd name="connsiteX23486" fmla="*/ 7567733 w 13529165"/>
              <a:gd name="connsiteY23486" fmla="*/ 342946 h 6208152"/>
              <a:gd name="connsiteX23487" fmla="*/ 7572127 w 13529165"/>
              <a:gd name="connsiteY23487" fmla="*/ 338928 h 6208152"/>
              <a:gd name="connsiteX23488" fmla="*/ 7571850 w 13529165"/>
              <a:gd name="connsiteY23488" fmla="*/ 337807 h 6208152"/>
              <a:gd name="connsiteX23489" fmla="*/ 12041028 w 13529165"/>
              <a:gd name="connsiteY23489" fmla="*/ 337788 h 6208152"/>
              <a:gd name="connsiteX23490" fmla="*/ 12036658 w 13529165"/>
              <a:gd name="connsiteY23490" fmla="*/ 341546 h 6208152"/>
              <a:gd name="connsiteX23491" fmla="*/ 12035357 w 13529165"/>
              <a:gd name="connsiteY23491" fmla="*/ 342089 h 6208152"/>
              <a:gd name="connsiteX23492" fmla="*/ 12036910 w 13529165"/>
              <a:gd name="connsiteY23492" fmla="*/ 342927 h 6208152"/>
              <a:gd name="connsiteX23493" fmla="*/ 12041305 w 13529165"/>
              <a:gd name="connsiteY23493" fmla="*/ 338909 h 6208152"/>
              <a:gd name="connsiteX23494" fmla="*/ 12041028 w 13529165"/>
              <a:gd name="connsiteY23494" fmla="*/ 337788 h 6208152"/>
              <a:gd name="connsiteX23495" fmla="*/ 2009730 w 13529165"/>
              <a:gd name="connsiteY23495" fmla="*/ 332252 h 6208152"/>
              <a:gd name="connsiteX23496" fmla="*/ 2008482 w 13529165"/>
              <a:gd name="connsiteY23496" fmla="*/ 332370 h 6208152"/>
              <a:gd name="connsiteX23497" fmla="*/ 2007988 w 13529165"/>
              <a:gd name="connsiteY23497" fmla="*/ 335262 h 6208152"/>
              <a:gd name="connsiteX23498" fmla="*/ 2008008 w 13529165"/>
              <a:gd name="connsiteY23498" fmla="*/ 335358 h 6208152"/>
              <a:gd name="connsiteX23499" fmla="*/ 2012098 w 13529165"/>
              <a:gd name="connsiteY23499" fmla="*/ 332741 h 6208152"/>
              <a:gd name="connsiteX23500" fmla="*/ 2009730 w 13529165"/>
              <a:gd name="connsiteY23500" fmla="*/ 332252 h 6208152"/>
              <a:gd name="connsiteX23501" fmla="*/ 7564592 w 13529165"/>
              <a:gd name="connsiteY23501" fmla="*/ 332219 h 6208152"/>
              <a:gd name="connsiteX23502" fmla="*/ 7563344 w 13529165"/>
              <a:gd name="connsiteY23502" fmla="*/ 332337 h 6208152"/>
              <a:gd name="connsiteX23503" fmla="*/ 7562849 w 13529165"/>
              <a:gd name="connsiteY23503" fmla="*/ 335229 h 6208152"/>
              <a:gd name="connsiteX23504" fmla="*/ 7562869 w 13529165"/>
              <a:gd name="connsiteY23504" fmla="*/ 335325 h 6208152"/>
              <a:gd name="connsiteX23505" fmla="*/ 7566959 w 13529165"/>
              <a:gd name="connsiteY23505" fmla="*/ 332707 h 6208152"/>
              <a:gd name="connsiteX23506" fmla="*/ 7564592 w 13529165"/>
              <a:gd name="connsiteY23506" fmla="*/ 332219 h 6208152"/>
              <a:gd name="connsiteX23507" fmla="*/ 12033770 w 13529165"/>
              <a:gd name="connsiteY23507" fmla="*/ 332201 h 6208152"/>
              <a:gd name="connsiteX23508" fmla="*/ 12032522 w 13529165"/>
              <a:gd name="connsiteY23508" fmla="*/ 332318 h 6208152"/>
              <a:gd name="connsiteX23509" fmla="*/ 12032027 w 13529165"/>
              <a:gd name="connsiteY23509" fmla="*/ 335210 h 6208152"/>
              <a:gd name="connsiteX23510" fmla="*/ 12032046 w 13529165"/>
              <a:gd name="connsiteY23510" fmla="*/ 335307 h 6208152"/>
              <a:gd name="connsiteX23511" fmla="*/ 12036137 w 13529165"/>
              <a:gd name="connsiteY23511" fmla="*/ 332689 h 6208152"/>
              <a:gd name="connsiteX23512" fmla="*/ 12033770 w 13529165"/>
              <a:gd name="connsiteY23512" fmla="*/ 332201 h 6208152"/>
              <a:gd name="connsiteX23513" fmla="*/ 2103864 w 13529165"/>
              <a:gd name="connsiteY23513" fmla="*/ 323218 h 6208152"/>
              <a:gd name="connsiteX23514" fmla="*/ 2104176 w 13529165"/>
              <a:gd name="connsiteY23514" fmla="*/ 332294 h 6208152"/>
              <a:gd name="connsiteX23515" fmla="*/ 2097307 w 13529165"/>
              <a:gd name="connsiteY23515" fmla="*/ 444283 h 6208152"/>
              <a:gd name="connsiteX23516" fmla="*/ 2085908 w 13529165"/>
              <a:gd name="connsiteY23516" fmla="*/ 478966 h 6208152"/>
              <a:gd name="connsiteX23517" fmla="*/ 2258126 w 13529165"/>
              <a:gd name="connsiteY23517" fmla="*/ 481072 h 6208152"/>
              <a:gd name="connsiteX23518" fmla="*/ 2143368 w 13529165"/>
              <a:gd name="connsiteY23518" fmla="*/ 474509 h 6208152"/>
              <a:gd name="connsiteX23519" fmla="*/ 2115416 w 13529165"/>
              <a:gd name="connsiteY23519" fmla="*/ 450766 h 6208152"/>
              <a:gd name="connsiteX23520" fmla="*/ 2113698 w 13529165"/>
              <a:gd name="connsiteY23520" fmla="*/ 428724 h 6208152"/>
              <a:gd name="connsiteX23521" fmla="*/ 2110421 w 13529165"/>
              <a:gd name="connsiteY23521" fmla="*/ 342828 h 6208152"/>
              <a:gd name="connsiteX23522" fmla="*/ 2109795 w 13529165"/>
              <a:gd name="connsiteY23522" fmla="*/ 325406 h 6208152"/>
              <a:gd name="connsiteX23523" fmla="*/ 2103864 w 13529165"/>
              <a:gd name="connsiteY23523" fmla="*/ 323218 h 6208152"/>
              <a:gd name="connsiteX23524" fmla="*/ 7658731 w 13529165"/>
              <a:gd name="connsiteY23524" fmla="*/ 323183 h 6208152"/>
              <a:gd name="connsiteX23525" fmla="*/ 7659044 w 13529165"/>
              <a:gd name="connsiteY23525" fmla="*/ 332259 h 6208152"/>
              <a:gd name="connsiteX23526" fmla="*/ 7652173 w 13529165"/>
              <a:gd name="connsiteY23526" fmla="*/ 444249 h 6208152"/>
              <a:gd name="connsiteX23527" fmla="*/ 7640775 w 13529165"/>
              <a:gd name="connsiteY23527" fmla="*/ 478933 h 6208152"/>
              <a:gd name="connsiteX23528" fmla="*/ 7813000 w 13529165"/>
              <a:gd name="connsiteY23528" fmla="*/ 481040 h 6208152"/>
              <a:gd name="connsiteX23529" fmla="*/ 7698235 w 13529165"/>
              <a:gd name="connsiteY23529" fmla="*/ 474476 h 6208152"/>
              <a:gd name="connsiteX23530" fmla="*/ 7670286 w 13529165"/>
              <a:gd name="connsiteY23530" fmla="*/ 450732 h 6208152"/>
              <a:gd name="connsiteX23531" fmla="*/ 7668568 w 13529165"/>
              <a:gd name="connsiteY23531" fmla="*/ 428691 h 6208152"/>
              <a:gd name="connsiteX23532" fmla="*/ 7665289 w 13529165"/>
              <a:gd name="connsiteY23532" fmla="*/ 342793 h 6208152"/>
              <a:gd name="connsiteX23533" fmla="*/ 7664665 w 13529165"/>
              <a:gd name="connsiteY23533" fmla="*/ 325371 h 6208152"/>
              <a:gd name="connsiteX23534" fmla="*/ 7658731 w 13529165"/>
              <a:gd name="connsiteY23534" fmla="*/ 323183 h 6208152"/>
              <a:gd name="connsiteX23535" fmla="*/ 2012619 w 13529165"/>
              <a:gd name="connsiteY23535" fmla="*/ 322284 h 6208152"/>
              <a:gd name="connsiteX23536" fmla="*/ 2028827 w 13529165"/>
              <a:gd name="connsiteY23536" fmla="*/ 335262 h 6208152"/>
              <a:gd name="connsiteX23537" fmla="*/ 2018265 w 13529165"/>
              <a:gd name="connsiteY23537" fmla="*/ 350288 h 6208152"/>
              <a:gd name="connsiteX23538" fmla="*/ 2009730 w 13529165"/>
              <a:gd name="connsiteY23538" fmla="*/ 352930 h 6208152"/>
              <a:gd name="connsiteX23539" fmla="*/ 1996429 w 13529165"/>
              <a:gd name="connsiteY23539" fmla="*/ 338960 h 6208152"/>
              <a:gd name="connsiteX23540" fmla="*/ 2012619 w 13529165"/>
              <a:gd name="connsiteY23540" fmla="*/ 322284 h 6208152"/>
              <a:gd name="connsiteX23541" fmla="*/ 7567481 w 13529165"/>
              <a:gd name="connsiteY23541" fmla="*/ 322251 h 6208152"/>
              <a:gd name="connsiteX23542" fmla="*/ 7583687 w 13529165"/>
              <a:gd name="connsiteY23542" fmla="*/ 335229 h 6208152"/>
              <a:gd name="connsiteX23543" fmla="*/ 7573125 w 13529165"/>
              <a:gd name="connsiteY23543" fmla="*/ 350256 h 6208152"/>
              <a:gd name="connsiteX23544" fmla="*/ 7564592 w 13529165"/>
              <a:gd name="connsiteY23544" fmla="*/ 352897 h 6208152"/>
              <a:gd name="connsiteX23545" fmla="*/ 7551289 w 13529165"/>
              <a:gd name="connsiteY23545" fmla="*/ 338928 h 6208152"/>
              <a:gd name="connsiteX23546" fmla="*/ 7567481 w 13529165"/>
              <a:gd name="connsiteY23546" fmla="*/ 322251 h 6208152"/>
              <a:gd name="connsiteX23547" fmla="*/ 12036658 w 13529165"/>
              <a:gd name="connsiteY23547" fmla="*/ 322232 h 6208152"/>
              <a:gd name="connsiteX23548" fmla="*/ 12052865 w 13529165"/>
              <a:gd name="connsiteY23548" fmla="*/ 335210 h 6208152"/>
              <a:gd name="connsiteX23549" fmla="*/ 12042303 w 13529165"/>
              <a:gd name="connsiteY23549" fmla="*/ 350237 h 6208152"/>
              <a:gd name="connsiteX23550" fmla="*/ 12033770 w 13529165"/>
              <a:gd name="connsiteY23550" fmla="*/ 352879 h 6208152"/>
              <a:gd name="connsiteX23551" fmla="*/ 12020467 w 13529165"/>
              <a:gd name="connsiteY23551" fmla="*/ 338909 h 6208152"/>
              <a:gd name="connsiteX23552" fmla="*/ 12036658 w 13529165"/>
              <a:gd name="connsiteY23552" fmla="*/ 322232 h 6208152"/>
              <a:gd name="connsiteX23553" fmla="*/ 1748419 w 13529165"/>
              <a:gd name="connsiteY23553" fmla="*/ 308273 h 6208152"/>
              <a:gd name="connsiteX23554" fmla="*/ 1773501 w 13529165"/>
              <a:gd name="connsiteY23554" fmla="*/ 315462 h 6208152"/>
              <a:gd name="connsiteX23555" fmla="*/ 1782230 w 13529165"/>
              <a:gd name="connsiteY23555" fmla="*/ 331760 h 6208152"/>
              <a:gd name="connsiteX23556" fmla="*/ 1770458 w 13529165"/>
              <a:gd name="connsiteY23556" fmla="*/ 339795 h 6208152"/>
              <a:gd name="connsiteX23557" fmla="*/ 1746961 w 13529165"/>
              <a:gd name="connsiteY23557" fmla="*/ 334097 h 6208152"/>
              <a:gd name="connsiteX23558" fmla="*/ 1730365 w 13529165"/>
              <a:gd name="connsiteY23558" fmla="*/ 318448 h 6208152"/>
              <a:gd name="connsiteX23559" fmla="*/ 1746915 w 13529165"/>
              <a:gd name="connsiteY23559" fmla="*/ 308306 h 6208152"/>
              <a:gd name="connsiteX23560" fmla="*/ 7303292 w 13529165"/>
              <a:gd name="connsiteY23560" fmla="*/ 308240 h 6208152"/>
              <a:gd name="connsiteX23561" fmla="*/ 7328384 w 13529165"/>
              <a:gd name="connsiteY23561" fmla="*/ 315429 h 6208152"/>
              <a:gd name="connsiteX23562" fmla="*/ 7337112 w 13529165"/>
              <a:gd name="connsiteY23562" fmla="*/ 331727 h 6208152"/>
              <a:gd name="connsiteX23563" fmla="*/ 7325341 w 13529165"/>
              <a:gd name="connsiteY23563" fmla="*/ 339762 h 6208152"/>
              <a:gd name="connsiteX23564" fmla="*/ 7301833 w 13529165"/>
              <a:gd name="connsiteY23564" fmla="*/ 334065 h 6208152"/>
              <a:gd name="connsiteX23565" fmla="*/ 7285237 w 13529165"/>
              <a:gd name="connsiteY23565" fmla="*/ 318415 h 6208152"/>
              <a:gd name="connsiteX23566" fmla="*/ 7301787 w 13529165"/>
              <a:gd name="connsiteY23566" fmla="*/ 308274 h 6208152"/>
              <a:gd name="connsiteX23567" fmla="*/ 11772469 w 13529165"/>
              <a:gd name="connsiteY23567" fmla="*/ 308221 h 6208152"/>
              <a:gd name="connsiteX23568" fmla="*/ 11797562 w 13529165"/>
              <a:gd name="connsiteY23568" fmla="*/ 315410 h 6208152"/>
              <a:gd name="connsiteX23569" fmla="*/ 11806290 w 13529165"/>
              <a:gd name="connsiteY23569" fmla="*/ 331709 h 6208152"/>
              <a:gd name="connsiteX23570" fmla="*/ 11794518 w 13529165"/>
              <a:gd name="connsiteY23570" fmla="*/ 339744 h 6208152"/>
              <a:gd name="connsiteX23571" fmla="*/ 11771011 w 13529165"/>
              <a:gd name="connsiteY23571" fmla="*/ 334046 h 6208152"/>
              <a:gd name="connsiteX23572" fmla="*/ 11754415 w 13529165"/>
              <a:gd name="connsiteY23572" fmla="*/ 318397 h 6208152"/>
              <a:gd name="connsiteX23573" fmla="*/ 11770965 w 13529165"/>
              <a:gd name="connsiteY23573" fmla="*/ 308256 h 6208152"/>
              <a:gd name="connsiteX23574" fmla="*/ 103229 w 13529165"/>
              <a:gd name="connsiteY23574" fmla="*/ 284207 h 6208152"/>
              <a:gd name="connsiteX23575" fmla="*/ 102095 w 13529165"/>
              <a:gd name="connsiteY23575" fmla="*/ 284733 h 6208152"/>
              <a:gd name="connsiteX23576" fmla="*/ 104923 w 13529165"/>
              <a:gd name="connsiteY23576" fmla="*/ 286619 h 6208152"/>
              <a:gd name="connsiteX23577" fmla="*/ 104601 w 13529165"/>
              <a:gd name="connsiteY23577" fmla="*/ 284789 h 6208152"/>
              <a:gd name="connsiteX23578" fmla="*/ 103229 w 13529165"/>
              <a:gd name="connsiteY23578" fmla="*/ 284207 h 6208152"/>
              <a:gd name="connsiteX23579" fmla="*/ 5658095 w 13529165"/>
              <a:gd name="connsiteY23579" fmla="*/ 284172 h 6208152"/>
              <a:gd name="connsiteX23580" fmla="*/ 5656961 w 13529165"/>
              <a:gd name="connsiteY23580" fmla="*/ 284698 h 6208152"/>
              <a:gd name="connsiteX23581" fmla="*/ 5659789 w 13529165"/>
              <a:gd name="connsiteY23581" fmla="*/ 286584 h 6208152"/>
              <a:gd name="connsiteX23582" fmla="*/ 5659467 w 13529165"/>
              <a:gd name="connsiteY23582" fmla="*/ 284754 h 6208152"/>
              <a:gd name="connsiteX23583" fmla="*/ 5658095 w 13529165"/>
              <a:gd name="connsiteY23583" fmla="*/ 284172 h 6208152"/>
              <a:gd name="connsiteX23584" fmla="*/ 10127272 w 13529165"/>
              <a:gd name="connsiteY23584" fmla="*/ 284154 h 6208152"/>
              <a:gd name="connsiteX23585" fmla="*/ 10126139 w 13529165"/>
              <a:gd name="connsiteY23585" fmla="*/ 284681 h 6208152"/>
              <a:gd name="connsiteX23586" fmla="*/ 10128967 w 13529165"/>
              <a:gd name="connsiteY23586" fmla="*/ 286567 h 6208152"/>
              <a:gd name="connsiteX23587" fmla="*/ 10128645 w 13529165"/>
              <a:gd name="connsiteY23587" fmla="*/ 284736 h 6208152"/>
              <a:gd name="connsiteX23588" fmla="*/ 10127272 w 13529165"/>
              <a:gd name="connsiteY23588" fmla="*/ 284154 h 6208152"/>
              <a:gd name="connsiteX23589" fmla="*/ 2941705 w 13529165"/>
              <a:gd name="connsiteY23589" fmla="*/ 283996 h 6208152"/>
              <a:gd name="connsiteX23590" fmla="*/ 2941705 w 13529165"/>
              <a:gd name="connsiteY23590" fmla="*/ 285536 h 6208152"/>
              <a:gd name="connsiteX23591" fmla="*/ 2943891 w 13529165"/>
              <a:gd name="connsiteY23591" fmla="*/ 284807 h 6208152"/>
              <a:gd name="connsiteX23592" fmla="*/ 2941705 w 13529165"/>
              <a:gd name="connsiteY23592" fmla="*/ 283996 h 6208152"/>
              <a:gd name="connsiteX23593" fmla="*/ 8496591 w 13529165"/>
              <a:gd name="connsiteY23593" fmla="*/ 283962 h 6208152"/>
              <a:gd name="connsiteX23594" fmla="*/ 8496591 w 13529165"/>
              <a:gd name="connsiteY23594" fmla="*/ 285501 h 6208152"/>
              <a:gd name="connsiteX23595" fmla="*/ 8498777 w 13529165"/>
              <a:gd name="connsiteY23595" fmla="*/ 284772 h 6208152"/>
              <a:gd name="connsiteX23596" fmla="*/ 8496591 w 13529165"/>
              <a:gd name="connsiteY23596" fmla="*/ 283962 h 6208152"/>
              <a:gd name="connsiteX23597" fmla="*/ 2937644 w 13529165"/>
              <a:gd name="connsiteY23597" fmla="*/ 283916 h 6208152"/>
              <a:gd name="connsiteX23598" fmla="*/ 2934678 w 13529165"/>
              <a:gd name="connsiteY23598" fmla="*/ 284807 h 6208152"/>
              <a:gd name="connsiteX23599" fmla="*/ 2937644 w 13529165"/>
              <a:gd name="connsiteY23599" fmla="*/ 285618 h 6208152"/>
              <a:gd name="connsiteX23600" fmla="*/ 2937644 w 13529165"/>
              <a:gd name="connsiteY23600" fmla="*/ 284807 h 6208152"/>
              <a:gd name="connsiteX23601" fmla="*/ 2937644 w 13529165"/>
              <a:gd name="connsiteY23601" fmla="*/ 283916 h 6208152"/>
              <a:gd name="connsiteX23602" fmla="*/ 8492531 w 13529165"/>
              <a:gd name="connsiteY23602" fmla="*/ 283881 h 6208152"/>
              <a:gd name="connsiteX23603" fmla="*/ 8489565 w 13529165"/>
              <a:gd name="connsiteY23603" fmla="*/ 284772 h 6208152"/>
              <a:gd name="connsiteX23604" fmla="*/ 8492531 w 13529165"/>
              <a:gd name="connsiteY23604" fmla="*/ 285582 h 6208152"/>
              <a:gd name="connsiteX23605" fmla="*/ 8492531 w 13529165"/>
              <a:gd name="connsiteY23605" fmla="*/ 284772 h 6208152"/>
              <a:gd name="connsiteX23606" fmla="*/ 8492531 w 13529165"/>
              <a:gd name="connsiteY23606" fmla="*/ 283881 h 6208152"/>
              <a:gd name="connsiteX23607" fmla="*/ 1222121 w 13529165"/>
              <a:gd name="connsiteY23607" fmla="*/ 266573 h 6208152"/>
              <a:gd name="connsiteX23608" fmla="*/ 1221652 w 13529165"/>
              <a:gd name="connsiteY23608" fmla="*/ 271842 h 6208152"/>
              <a:gd name="connsiteX23609" fmla="*/ 1226337 w 13529165"/>
              <a:gd name="connsiteY23609" fmla="*/ 269249 h 6208152"/>
              <a:gd name="connsiteX23610" fmla="*/ 1222121 w 13529165"/>
              <a:gd name="connsiteY23610" fmla="*/ 266573 h 6208152"/>
              <a:gd name="connsiteX23611" fmla="*/ 6776995 w 13529165"/>
              <a:gd name="connsiteY23611" fmla="*/ 266539 h 6208152"/>
              <a:gd name="connsiteX23612" fmla="*/ 6776527 w 13529165"/>
              <a:gd name="connsiteY23612" fmla="*/ 271806 h 6208152"/>
              <a:gd name="connsiteX23613" fmla="*/ 6781211 w 13529165"/>
              <a:gd name="connsiteY23613" fmla="*/ 269213 h 6208152"/>
              <a:gd name="connsiteX23614" fmla="*/ 6776995 w 13529165"/>
              <a:gd name="connsiteY23614" fmla="*/ 266539 h 6208152"/>
              <a:gd name="connsiteX23615" fmla="*/ 106805 w 13529165"/>
              <a:gd name="connsiteY23615" fmla="*/ 266233 h 6208152"/>
              <a:gd name="connsiteX23616" fmla="*/ 118819 w 13529165"/>
              <a:gd name="connsiteY23616" fmla="*/ 272494 h 6208152"/>
              <a:gd name="connsiteX23617" fmla="*/ 119686 w 13529165"/>
              <a:gd name="connsiteY23617" fmla="*/ 292397 h 6208152"/>
              <a:gd name="connsiteX23618" fmla="*/ 107446 w 13529165"/>
              <a:gd name="connsiteY23618" fmla="*/ 303885 h 6208152"/>
              <a:gd name="connsiteX23619" fmla="*/ 97627 w 13529165"/>
              <a:gd name="connsiteY23619" fmla="*/ 297044 h 6208152"/>
              <a:gd name="connsiteX23620" fmla="*/ 94778 w 13529165"/>
              <a:gd name="connsiteY23620" fmla="*/ 297409 h 6208152"/>
              <a:gd name="connsiteX23621" fmla="*/ 88053 w 13529165"/>
              <a:gd name="connsiteY23621" fmla="*/ 297409 h 6208152"/>
              <a:gd name="connsiteX23622" fmla="*/ 85065 w 13529165"/>
              <a:gd name="connsiteY23622" fmla="*/ 291191 h 6208152"/>
              <a:gd name="connsiteX23623" fmla="*/ 90972 w 13529165"/>
              <a:gd name="connsiteY23623" fmla="*/ 274490 h 6208152"/>
              <a:gd name="connsiteX23624" fmla="*/ 106805 w 13529165"/>
              <a:gd name="connsiteY23624" fmla="*/ 266233 h 6208152"/>
              <a:gd name="connsiteX23625" fmla="*/ 5661671 w 13529165"/>
              <a:gd name="connsiteY23625" fmla="*/ 266198 h 6208152"/>
              <a:gd name="connsiteX23626" fmla="*/ 5673685 w 13529165"/>
              <a:gd name="connsiteY23626" fmla="*/ 272459 h 6208152"/>
              <a:gd name="connsiteX23627" fmla="*/ 5674552 w 13529165"/>
              <a:gd name="connsiteY23627" fmla="*/ 292363 h 6208152"/>
              <a:gd name="connsiteX23628" fmla="*/ 5662312 w 13529165"/>
              <a:gd name="connsiteY23628" fmla="*/ 303850 h 6208152"/>
              <a:gd name="connsiteX23629" fmla="*/ 5652493 w 13529165"/>
              <a:gd name="connsiteY23629" fmla="*/ 297010 h 6208152"/>
              <a:gd name="connsiteX23630" fmla="*/ 5649644 w 13529165"/>
              <a:gd name="connsiteY23630" fmla="*/ 297374 h 6208152"/>
              <a:gd name="connsiteX23631" fmla="*/ 5642920 w 13529165"/>
              <a:gd name="connsiteY23631" fmla="*/ 297374 h 6208152"/>
              <a:gd name="connsiteX23632" fmla="*/ 5639932 w 13529165"/>
              <a:gd name="connsiteY23632" fmla="*/ 291156 h 6208152"/>
              <a:gd name="connsiteX23633" fmla="*/ 5645838 w 13529165"/>
              <a:gd name="connsiteY23633" fmla="*/ 274455 h 6208152"/>
              <a:gd name="connsiteX23634" fmla="*/ 5661671 w 13529165"/>
              <a:gd name="connsiteY23634" fmla="*/ 266198 h 6208152"/>
              <a:gd name="connsiteX23635" fmla="*/ 10130849 w 13529165"/>
              <a:gd name="connsiteY23635" fmla="*/ 266181 h 6208152"/>
              <a:gd name="connsiteX23636" fmla="*/ 10142863 w 13529165"/>
              <a:gd name="connsiteY23636" fmla="*/ 272442 h 6208152"/>
              <a:gd name="connsiteX23637" fmla="*/ 10143730 w 13529165"/>
              <a:gd name="connsiteY23637" fmla="*/ 292345 h 6208152"/>
              <a:gd name="connsiteX23638" fmla="*/ 10131490 w 13529165"/>
              <a:gd name="connsiteY23638" fmla="*/ 303833 h 6208152"/>
              <a:gd name="connsiteX23639" fmla="*/ 10121671 w 13529165"/>
              <a:gd name="connsiteY23639" fmla="*/ 296993 h 6208152"/>
              <a:gd name="connsiteX23640" fmla="*/ 10118822 w 13529165"/>
              <a:gd name="connsiteY23640" fmla="*/ 297357 h 6208152"/>
              <a:gd name="connsiteX23641" fmla="*/ 10112097 w 13529165"/>
              <a:gd name="connsiteY23641" fmla="*/ 297357 h 6208152"/>
              <a:gd name="connsiteX23642" fmla="*/ 10109109 w 13529165"/>
              <a:gd name="connsiteY23642" fmla="*/ 291139 h 6208152"/>
              <a:gd name="connsiteX23643" fmla="*/ 10115016 w 13529165"/>
              <a:gd name="connsiteY23643" fmla="*/ 274438 h 6208152"/>
              <a:gd name="connsiteX23644" fmla="*/ 10130849 w 13529165"/>
              <a:gd name="connsiteY23644" fmla="*/ 266181 h 6208152"/>
              <a:gd name="connsiteX23645" fmla="*/ 1827815 w 13529165"/>
              <a:gd name="connsiteY23645" fmla="*/ 260119 h 6208152"/>
              <a:gd name="connsiteX23646" fmla="*/ 1825748 w 13529165"/>
              <a:gd name="connsiteY23646" fmla="*/ 260263 h 6208152"/>
              <a:gd name="connsiteX23647" fmla="*/ 1821675 w 13529165"/>
              <a:gd name="connsiteY23647" fmla="*/ 260152 h 6208152"/>
              <a:gd name="connsiteX23648" fmla="*/ 1824309 w 13529165"/>
              <a:gd name="connsiteY23648" fmla="*/ 265375 h 6208152"/>
              <a:gd name="connsiteX23649" fmla="*/ 1825680 w 13529165"/>
              <a:gd name="connsiteY23649" fmla="*/ 264270 h 6208152"/>
              <a:gd name="connsiteX23650" fmla="*/ 1827815 w 13529165"/>
              <a:gd name="connsiteY23650" fmla="*/ 260119 h 6208152"/>
              <a:gd name="connsiteX23651" fmla="*/ 7382698 w 13529165"/>
              <a:gd name="connsiteY23651" fmla="*/ 260086 h 6208152"/>
              <a:gd name="connsiteX23652" fmla="*/ 7380631 w 13529165"/>
              <a:gd name="connsiteY23652" fmla="*/ 260230 h 6208152"/>
              <a:gd name="connsiteX23653" fmla="*/ 7376558 w 13529165"/>
              <a:gd name="connsiteY23653" fmla="*/ 260120 h 6208152"/>
              <a:gd name="connsiteX23654" fmla="*/ 7379193 w 13529165"/>
              <a:gd name="connsiteY23654" fmla="*/ 265341 h 6208152"/>
              <a:gd name="connsiteX23655" fmla="*/ 7380563 w 13529165"/>
              <a:gd name="connsiteY23655" fmla="*/ 264238 h 6208152"/>
              <a:gd name="connsiteX23656" fmla="*/ 7382698 w 13529165"/>
              <a:gd name="connsiteY23656" fmla="*/ 260086 h 6208152"/>
              <a:gd name="connsiteX23657" fmla="*/ 11851877 w 13529165"/>
              <a:gd name="connsiteY23657" fmla="*/ 260067 h 6208152"/>
              <a:gd name="connsiteX23658" fmla="*/ 11849809 w 13529165"/>
              <a:gd name="connsiteY23658" fmla="*/ 260211 h 6208152"/>
              <a:gd name="connsiteX23659" fmla="*/ 11845737 w 13529165"/>
              <a:gd name="connsiteY23659" fmla="*/ 260101 h 6208152"/>
              <a:gd name="connsiteX23660" fmla="*/ 11848372 w 13529165"/>
              <a:gd name="connsiteY23660" fmla="*/ 265323 h 6208152"/>
              <a:gd name="connsiteX23661" fmla="*/ 11849742 w 13529165"/>
              <a:gd name="connsiteY23661" fmla="*/ 264219 h 6208152"/>
              <a:gd name="connsiteX23662" fmla="*/ 11851877 w 13529165"/>
              <a:gd name="connsiteY23662" fmla="*/ 260067 h 6208152"/>
              <a:gd name="connsiteX23663" fmla="*/ 1824944 w 13529165"/>
              <a:gd name="connsiteY23663" fmla="*/ 251259 h 6208152"/>
              <a:gd name="connsiteX23664" fmla="*/ 1822032 w 13529165"/>
              <a:gd name="connsiteY23664" fmla="*/ 255642 h 6208152"/>
              <a:gd name="connsiteX23665" fmla="*/ 1827761 w 13529165"/>
              <a:gd name="connsiteY23665" fmla="*/ 256229 h 6208152"/>
              <a:gd name="connsiteX23666" fmla="*/ 1827639 w 13529165"/>
              <a:gd name="connsiteY23666" fmla="*/ 255495 h 6208152"/>
              <a:gd name="connsiteX23667" fmla="*/ 1824944 w 13529165"/>
              <a:gd name="connsiteY23667" fmla="*/ 251259 h 6208152"/>
              <a:gd name="connsiteX23668" fmla="*/ 7379828 w 13529165"/>
              <a:gd name="connsiteY23668" fmla="*/ 251227 h 6208152"/>
              <a:gd name="connsiteX23669" fmla="*/ 7376915 w 13529165"/>
              <a:gd name="connsiteY23669" fmla="*/ 255610 h 6208152"/>
              <a:gd name="connsiteX23670" fmla="*/ 7382644 w 13529165"/>
              <a:gd name="connsiteY23670" fmla="*/ 256196 h 6208152"/>
              <a:gd name="connsiteX23671" fmla="*/ 7382523 w 13529165"/>
              <a:gd name="connsiteY23671" fmla="*/ 255463 h 6208152"/>
              <a:gd name="connsiteX23672" fmla="*/ 7379828 w 13529165"/>
              <a:gd name="connsiteY23672" fmla="*/ 251227 h 6208152"/>
              <a:gd name="connsiteX23673" fmla="*/ 11849006 w 13529165"/>
              <a:gd name="connsiteY23673" fmla="*/ 251207 h 6208152"/>
              <a:gd name="connsiteX23674" fmla="*/ 11846094 w 13529165"/>
              <a:gd name="connsiteY23674" fmla="*/ 255591 h 6208152"/>
              <a:gd name="connsiteX23675" fmla="*/ 11851823 w 13529165"/>
              <a:gd name="connsiteY23675" fmla="*/ 256177 h 6208152"/>
              <a:gd name="connsiteX23676" fmla="*/ 11851702 w 13529165"/>
              <a:gd name="connsiteY23676" fmla="*/ 255443 h 6208152"/>
              <a:gd name="connsiteX23677" fmla="*/ 11849006 w 13529165"/>
              <a:gd name="connsiteY23677" fmla="*/ 251207 h 6208152"/>
              <a:gd name="connsiteX23678" fmla="*/ 1833219 w 13529165"/>
              <a:gd name="connsiteY23678" fmla="*/ 247124 h 6208152"/>
              <a:gd name="connsiteX23679" fmla="*/ 1842124 w 13529165"/>
              <a:gd name="connsiteY23679" fmla="*/ 260543 h 6208152"/>
              <a:gd name="connsiteX23680" fmla="*/ 1826194 w 13529165"/>
              <a:gd name="connsiteY23680" fmla="*/ 270582 h 6208152"/>
              <a:gd name="connsiteX23681" fmla="*/ 1824350 w 13529165"/>
              <a:gd name="connsiteY23681" fmla="*/ 270622 h 6208152"/>
              <a:gd name="connsiteX23682" fmla="*/ 1808189 w 13529165"/>
              <a:gd name="connsiteY23682" fmla="*/ 262599 h 6208152"/>
              <a:gd name="connsiteX23683" fmla="*/ 1810696 w 13529165"/>
              <a:gd name="connsiteY23683" fmla="*/ 249974 h 6208152"/>
              <a:gd name="connsiteX23684" fmla="*/ 1833219 w 13529165"/>
              <a:gd name="connsiteY23684" fmla="*/ 247124 h 6208152"/>
              <a:gd name="connsiteX23685" fmla="*/ 7388103 w 13529165"/>
              <a:gd name="connsiteY23685" fmla="*/ 247091 h 6208152"/>
              <a:gd name="connsiteX23686" fmla="*/ 7397008 w 13529165"/>
              <a:gd name="connsiteY23686" fmla="*/ 260509 h 6208152"/>
              <a:gd name="connsiteX23687" fmla="*/ 7381077 w 13529165"/>
              <a:gd name="connsiteY23687" fmla="*/ 270550 h 6208152"/>
              <a:gd name="connsiteX23688" fmla="*/ 7379233 w 13529165"/>
              <a:gd name="connsiteY23688" fmla="*/ 270589 h 6208152"/>
              <a:gd name="connsiteX23689" fmla="*/ 7363072 w 13529165"/>
              <a:gd name="connsiteY23689" fmla="*/ 262567 h 6208152"/>
              <a:gd name="connsiteX23690" fmla="*/ 7365579 w 13529165"/>
              <a:gd name="connsiteY23690" fmla="*/ 249942 h 6208152"/>
              <a:gd name="connsiteX23691" fmla="*/ 7388103 w 13529165"/>
              <a:gd name="connsiteY23691" fmla="*/ 247091 h 6208152"/>
              <a:gd name="connsiteX23692" fmla="*/ 11857281 w 13529165"/>
              <a:gd name="connsiteY23692" fmla="*/ 247071 h 6208152"/>
              <a:gd name="connsiteX23693" fmla="*/ 11866186 w 13529165"/>
              <a:gd name="connsiteY23693" fmla="*/ 260490 h 6208152"/>
              <a:gd name="connsiteX23694" fmla="*/ 11850256 w 13529165"/>
              <a:gd name="connsiteY23694" fmla="*/ 270530 h 6208152"/>
              <a:gd name="connsiteX23695" fmla="*/ 11848412 w 13529165"/>
              <a:gd name="connsiteY23695" fmla="*/ 270570 h 6208152"/>
              <a:gd name="connsiteX23696" fmla="*/ 11832251 w 13529165"/>
              <a:gd name="connsiteY23696" fmla="*/ 262547 h 6208152"/>
              <a:gd name="connsiteX23697" fmla="*/ 11834758 w 13529165"/>
              <a:gd name="connsiteY23697" fmla="*/ 249922 h 6208152"/>
              <a:gd name="connsiteX23698" fmla="*/ 11857281 w 13529165"/>
              <a:gd name="connsiteY23698" fmla="*/ 247071 h 6208152"/>
              <a:gd name="connsiteX23699" fmla="*/ 2444647 w 13529165"/>
              <a:gd name="connsiteY23699" fmla="*/ 245221 h 6208152"/>
              <a:gd name="connsiteX23700" fmla="*/ 2461367 w 13529165"/>
              <a:gd name="connsiteY23700" fmla="*/ 265394 h 6208152"/>
              <a:gd name="connsiteX23701" fmla="*/ 2448087 w 13529165"/>
              <a:gd name="connsiteY23701" fmla="*/ 288127 h 6208152"/>
              <a:gd name="connsiteX23702" fmla="*/ 2437476 w 13529165"/>
              <a:gd name="connsiteY23702" fmla="*/ 281316 h 6208152"/>
              <a:gd name="connsiteX23703" fmla="*/ 2434387 w 13529165"/>
              <a:gd name="connsiteY23703" fmla="*/ 281733 h 6208152"/>
              <a:gd name="connsiteX23704" fmla="*/ 2429282 w 13529165"/>
              <a:gd name="connsiteY23704" fmla="*/ 281733 h 6208152"/>
              <a:gd name="connsiteX23705" fmla="*/ 2425991 w 13529165"/>
              <a:gd name="connsiteY23705" fmla="*/ 277649 h 6208152"/>
              <a:gd name="connsiteX23706" fmla="*/ 2424956 w 13529165"/>
              <a:gd name="connsiteY23706" fmla="*/ 263677 h 6208152"/>
              <a:gd name="connsiteX23707" fmla="*/ 2444647 w 13529165"/>
              <a:gd name="connsiteY23707" fmla="*/ 245221 h 6208152"/>
              <a:gd name="connsiteX23708" fmla="*/ 7999525 w 13529165"/>
              <a:gd name="connsiteY23708" fmla="*/ 245186 h 6208152"/>
              <a:gd name="connsiteX23709" fmla="*/ 8016245 w 13529165"/>
              <a:gd name="connsiteY23709" fmla="*/ 265360 h 6208152"/>
              <a:gd name="connsiteX23710" fmla="*/ 8002964 w 13529165"/>
              <a:gd name="connsiteY23710" fmla="*/ 288092 h 6208152"/>
              <a:gd name="connsiteX23711" fmla="*/ 7992353 w 13529165"/>
              <a:gd name="connsiteY23711" fmla="*/ 281281 h 6208152"/>
              <a:gd name="connsiteX23712" fmla="*/ 7989265 w 13529165"/>
              <a:gd name="connsiteY23712" fmla="*/ 281698 h 6208152"/>
              <a:gd name="connsiteX23713" fmla="*/ 7984159 w 13529165"/>
              <a:gd name="connsiteY23713" fmla="*/ 281698 h 6208152"/>
              <a:gd name="connsiteX23714" fmla="*/ 7980867 w 13529165"/>
              <a:gd name="connsiteY23714" fmla="*/ 277614 h 6208152"/>
              <a:gd name="connsiteX23715" fmla="*/ 7979832 w 13529165"/>
              <a:gd name="connsiteY23715" fmla="*/ 263641 h 6208152"/>
              <a:gd name="connsiteX23716" fmla="*/ 7999525 w 13529165"/>
              <a:gd name="connsiteY23716" fmla="*/ 245186 h 6208152"/>
              <a:gd name="connsiteX23717" fmla="*/ 12468703 w 13529165"/>
              <a:gd name="connsiteY23717" fmla="*/ 245169 h 6208152"/>
              <a:gd name="connsiteX23718" fmla="*/ 12485423 w 13529165"/>
              <a:gd name="connsiteY23718" fmla="*/ 265342 h 6208152"/>
              <a:gd name="connsiteX23719" fmla="*/ 12472142 w 13529165"/>
              <a:gd name="connsiteY23719" fmla="*/ 288075 h 6208152"/>
              <a:gd name="connsiteX23720" fmla="*/ 12461531 w 13529165"/>
              <a:gd name="connsiteY23720" fmla="*/ 281264 h 6208152"/>
              <a:gd name="connsiteX23721" fmla="*/ 12458443 w 13529165"/>
              <a:gd name="connsiteY23721" fmla="*/ 281681 h 6208152"/>
              <a:gd name="connsiteX23722" fmla="*/ 12453337 w 13529165"/>
              <a:gd name="connsiteY23722" fmla="*/ 281681 h 6208152"/>
              <a:gd name="connsiteX23723" fmla="*/ 12450045 w 13529165"/>
              <a:gd name="connsiteY23723" fmla="*/ 277598 h 6208152"/>
              <a:gd name="connsiteX23724" fmla="*/ 12449010 w 13529165"/>
              <a:gd name="connsiteY23724" fmla="*/ 263625 h 6208152"/>
              <a:gd name="connsiteX23725" fmla="*/ 12468703 w 13529165"/>
              <a:gd name="connsiteY23725" fmla="*/ 245169 h 6208152"/>
              <a:gd name="connsiteX23726" fmla="*/ 2535325 w 13529165"/>
              <a:gd name="connsiteY23726" fmla="*/ 239097 h 6208152"/>
              <a:gd name="connsiteX23727" fmla="*/ 2533252 w 13529165"/>
              <a:gd name="connsiteY23727" fmla="*/ 239241 h 6208152"/>
              <a:gd name="connsiteX23728" fmla="*/ 2529179 w 13529165"/>
              <a:gd name="connsiteY23728" fmla="*/ 239131 h 6208152"/>
              <a:gd name="connsiteX23729" fmla="*/ 2531814 w 13529165"/>
              <a:gd name="connsiteY23729" fmla="*/ 244352 h 6208152"/>
              <a:gd name="connsiteX23730" fmla="*/ 2533184 w 13529165"/>
              <a:gd name="connsiteY23730" fmla="*/ 243248 h 6208152"/>
              <a:gd name="connsiteX23731" fmla="*/ 2535325 w 13529165"/>
              <a:gd name="connsiteY23731" fmla="*/ 239097 h 6208152"/>
              <a:gd name="connsiteX23732" fmla="*/ 8090201 w 13529165"/>
              <a:gd name="connsiteY23732" fmla="*/ 239062 h 6208152"/>
              <a:gd name="connsiteX23733" fmla="*/ 8088127 w 13529165"/>
              <a:gd name="connsiteY23733" fmla="*/ 239206 h 6208152"/>
              <a:gd name="connsiteX23734" fmla="*/ 8084054 w 13529165"/>
              <a:gd name="connsiteY23734" fmla="*/ 239095 h 6208152"/>
              <a:gd name="connsiteX23735" fmla="*/ 8086689 w 13529165"/>
              <a:gd name="connsiteY23735" fmla="*/ 244316 h 6208152"/>
              <a:gd name="connsiteX23736" fmla="*/ 8088060 w 13529165"/>
              <a:gd name="connsiteY23736" fmla="*/ 243213 h 6208152"/>
              <a:gd name="connsiteX23737" fmla="*/ 8090201 w 13529165"/>
              <a:gd name="connsiteY23737" fmla="*/ 239062 h 6208152"/>
              <a:gd name="connsiteX23738" fmla="*/ 12559379 w 13529165"/>
              <a:gd name="connsiteY23738" fmla="*/ 239044 h 6208152"/>
              <a:gd name="connsiteX23739" fmla="*/ 12557305 w 13529165"/>
              <a:gd name="connsiteY23739" fmla="*/ 239189 h 6208152"/>
              <a:gd name="connsiteX23740" fmla="*/ 12553232 w 13529165"/>
              <a:gd name="connsiteY23740" fmla="*/ 239078 h 6208152"/>
              <a:gd name="connsiteX23741" fmla="*/ 12555867 w 13529165"/>
              <a:gd name="connsiteY23741" fmla="*/ 244299 h 6208152"/>
              <a:gd name="connsiteX23742" fmla="*/ 12557237 w 13529165"/>
              <a:gd name="connsiteY23742" fmla="*/ 243196 h 6208152"/>
              <a:gd name="connsiteX23743" fmla="*/ 12559379 w 13529165"/>
              <a:gd name="connsiteY23743" fmla="*/ 239044 h 6208152"/>
              <a:gd name="connsiteX23744" fmla="*/ 4281787 w 13529165"/>
              <a:gd name="connsiteY23744" fmla="*/ 236443 h 6208152"/>
              <a:gd name="connsiteX23745" fmla="*/ 4296091 w 13529165"/>
              <a:gd name="connsiteY23745" fmla="*/ 256163 h 6208152"/>
              <a:gd name="connsiteX23746" fmla="*/ 4299217 w 13529165"/>
              <a:gd name="connsiteY23746" fmla="*/ 303121 h 6208152"/>
              <a:gd name="connsiteX23747" fmla="*/ 4294155 w 13529165"/>
              <a:gd name="connsiteY23747" fmla="*/ 330811 h 6208152"/>
              <a:gd name="connsiteX23748" fmla="*/ 4299205 w 13529165"/>
              <a:gd name="connsiteY23748" fmla="*/ 348254 h 6208152"/>
              <a:gd name="connsiteX23749" fmla="*/ 4294194 w 13529165"/>
              <a:gd name="connsiteY23749" fmla="*/ 365667 h 6208152"/>
              <a:gd name="connsiteX23750" fmla="*/ 4297896 w 13529165"/>
              <a:gd name="connsiteY23750" fmla="*/ 369982 h 6208152"/>
              <a:gd name="connsiteX23751" fmla="*/ 4301802 w 13529165"/>
              <a:gd name="connsiteY23751" fmla="*/ 360816 h 6208152"/>
              <a:gd name="connsiteX23752" fmla="*/ 4309974 w 13529165"/>
              <a:gd name="connsiteY23752" fmla="*/ 357313 h 6208152"/>
              <a:gd name="connsiteX23753" fmla="*/ 4327556 w 13529165"/>
              <a:gd name="connsiteY23753" fmla="*/ 373224 h 6208152"/>
              <a:gd name="connsiteX23754" fmla="*/ 4329735 w 13529165"/>
              <a:gd name="connsiteY23754" fmla="*/ 395242 h 6208152"/>
              <a:gd name="connsiteX23755" fmla="*/ 4319383 w 13529165"/>
              <a:gd name="connsiteY23755" fmla="*/ 401059 h 6208152"/>
              <a:gd name="connsiteX23756" fmla="*/ 4300777 w 13529165"/>
              <a:gd name="connsiteY23756" fmla="*/ 384421 h 6208152"/>
              <a:gd name="connsiteX23757" fmla="*/ 4299728 w 13529165"/>
              <a:gd name="connsiteY23757" fmla="*/ 381715 h 6208152"/>
              <a:gd name="connsiteX23758" fmla="*/ 4289575 w 13529165"/>
              <a:gd name="connsiteY23758" fmla="*/ 396369 h 6208152"/>
              <a:gd name="connsiteX23759" fmla="*/ 4267779 w 13529165"/>
              <a:gd name="connsiteY23759" fmla="*/ 381892 h 6208152"/>
              <a:gd name="connsiteX23760" fmla="*/ 4278150 w 13529165"/>
              <a:gd name="connsiteY23760" fmla="*/ 363268 h 6208152"/>
              <a:gd name="connsiteX23761" fmla="*/ 4276193 w 13529165"/>
              <a:gd name="connsiteY23761" fmla="*/ 359582 h 6208152"/>
              <a:gd name="connsiteX23762" fmla="*/ 4276195 w 13529165"/>
              <a:gd name="connsiteY23762" fmla="*/ 336911 h 6208152"/>
              <a:gd name="connsiteX23763" fmla="*/ 4281177 w 13529165"/>
              <a:gd name="connsiteY23763" fmla="*/ 330274 h 6208152"/>
              <a:gd name="connsiteX23764" fmla="*/ 4276014 w 13529165"/>
              <a:gd name="connsiteY23764" fmla="*/ 315605 h 6208152"/>
              <a:gd name="connsiteX23765" fmla="*/ 4273513 w 13529165"/>
              <a:gd name="connsiteY23765" fmla="*/ 291808 h 6208152"/>
              <a:gd name="connsiteX23766" fmla="*/ 4273861 w 13529165"/>
              <a:gd name="connsiteY23766" fmla="*/ 239992 h 6208152"/>
              <a:gd name="connsiteX23767" fmla="*/ 4276957 w 13529165"/>
              <a:gd name="connsiteY23767" fmla="*/ 236551 h 6208152"/>
              <a:gd name="connsiteX23768" fmla="*/ 2101521 w 13529165"/>
              <a:gd name="connsiteY23768" fmla="*/ 232864 h 6208152"/>
              <a:gd name="connsiteX23769" fmla="*/ 2097933 w 13529165"/>
              <a:gd name="connsiteY23769" fmla="*/ 245019 h 6208152"/>
              <a:gd name="connsiteX23770" fmla="*/ 2099182 w 13529165"/>
              <a:gd name="connsiteY23770" fmla="*/ 249962 h 6208152"/>
              <a:gd name="connsiteX23771" fmla="*/ 2103395 w 13529165"/>
              <a:gd name="connsiteY23771" fmla="*/ 239833 h 6208152"/>
              <a:gd name="connsiteX23772" fmla="*/ 2104802 w 13529165"/>
              <a:gd name="connsiteY23772" fmla="*/ 236672 h 6208152"/>
              <a:gd name="connsiteX23773" fmla="*/ 2101521 w 13529165"/>
              <a:gd name="connsiteY23773" fmla="*/ 232864 h 6208152"/>
              <a:gd name="connsiteX23774" fmla="*/ 7656389 w 13529165"/>
              <a:gd name="connsiteY23774" fmla="*/ 232828 h 6208152"/>
              <a:gd name="connsiteX23775" fmla="*/ 7652798 w 13529165"/>
              <a:gd name="connsiteY23775" fmla="*/ 244984 h 6208152"/>
              <a:gd name="connsiteX23776" fmla="*/ 7654047 w 13529165"/>
              <a:gd name="connsiteY23776" fmla="*/ 249927 h 6208152"/>
              <a:gd name="connsiteX23777" fmla="*/ 7658263 w 13529165"/>
              <a:gd name="connsiteY23777" fmla="*/ 239798 h 6208152"/>
              <a:gd name="connsiteX23778" fmla="*/ 7659668 w 13529165"/>
              <a:gd name="connsiteY23778" fmla="*/ 236637 h 6208152"/>
              <a:gd name="connsiteX23779" fmla="*/ 7656389 w 13529165"/>
              <a:gd name="connsiteY23779" fmla="*/ 232828 h 6208152"/>
              <a:gd name="connsiteX23780" fmla="*/ 2532456 w 13529165"/>
              <a:gd name="connsiteY23780" fmla="*/ 230238 h 6208152"/>
              <a:gd name="connsiteX23781" fmla="*/ 2529543 w 13529165"/>
              <a:gd name="connsiteY23781" fmla="*/ 234619 h 6208152"/>
              <a:gd name="connsiteX23782" fmla="*/ 2535271 w 13529165"/>
              <a:gd name="connsiteY23782" fmla="*/ 235203 h 6208152"/>
              <a:gd name="connsiteX23783" fmla="*/ 2535152 w 13529165"/>
              <a:gd name="connsiteY23783" fmla="*/ 234470 h 6208152"/>
              <a:gd name="connsiteX23784" fmla="*/ 2532456 w 13529165"/>
              <a:gd name="connsiteY23784" fmla="*/ 230238 h 6208152"/>
              <a:gd name="connsiteX23785" fmla="*/ 8087331 w 13529165"/>
              <a:gd name="connsiteY23785" fmla="*/ 230203 h 6208152"/>
              <a:gd name="connsiteX23786" fmla="*/ 8084418 w 13529165"/>
              <a:gd name="connsiteY23786" fmla="*/ 234584 h 6208152"/>
              <a:gd name="connsiteX23787" fmla="*/ 8090147 w 13529165"/>
              <a:gd name="connsiteY23787" fmla="*/ 235168 h 6208152"/>
              <a:gd name="connsiteX23788" fmla="*/ 8090026 w 13529165"/>
              <a:gd name="connsiteY23788" fmla="*/ 234435 h 6208152"/>
              <a:gd name="connsiteX23789" fmla="*/ 8087331 w 13529165"/>
              <a:gd name="connsiteY23789" fmla="*/ 230203 h 6208152"/>
              <a:gd name="connsiteX23790" fmla="*/ 12556508 w 13529165"/>
              <a:gd name="connsiteY23790" fmla="*/ 230185 h 6208152"/>
              <a:gd name="connsiteX23791" fmla="*/ 12553596 w 13529165"/>
              <a:gd name="connsiteY23791" fmla="*/ 234567 h 6208152"/>
              <a:gd name="connsiteX23792" fmla="*/ 12559325 w 13529165"/>
              <a:gd name="connsiteY23792" fmla="*/ 235151 h 6208152"/>
              <a:gd name="connsiteX23793" fmla="*/ 12559204 w 13529165"/>
              <a:gd name="connsiteY23793" fmla="*/ 234418 h 6208152"/>
              <a:gd name="connsiteX23794" fmla="*/ 12556508 w 13529165"/>
              <a:gd name="connsiteY23794" fmla="*/ 230185 h 6208152"/>
              <a:gd name="connsiteX23795" fmla="*/ 5173844 w 13529165"/>
              <a:gd name="connsiteY23795" fmla="*/ 228562 h 6208152"/>
              <a:gd name="connsiteX23796" fmla="*/ 5186617 w 13529165"/>
              <a:gd name="connsiteY23796" fmla="*/ 235588 h 6208152"/>
              <a:gd name="connsiteX23797" fmla="*/ 5193198 w 13529165"/>
              <a:gd name="connsiteY23797" fmla="*/ 256024 h 6208152"/>
              <a:gd name="connsiteX23798" fmla="*/ 5181165 w 13529165"/>
              <a:gd name="connsiteY23798" fmla="*/ 282608 h 6208152"/>
              <a:gd name="connsiteX23799" fmla="*/ 5167766 w 13529165"/>
              <a:gd name="connsiteY23799" fmla="*/ 288979 h 6208152"/>
              <a:gd name="connsiteX23800" fmla="*/ 5155586 w 13529165"/>
              <a:gd name="connsiteY23800" fmla="*/ 275855 h 6208152"/>
              <a:gd name="connsiteX23801" fmla="*/ 5164825 w 13529165"/>
              <a:gd name="connsiteY23801" fmla="*/ 257906 h 6208152"/>
              <a:gd name="connsiteX23802" fmla="*/ 5164442 w 13529165"/>
              <a:gd name="connsiteY23802" fmla="*/ 253283 h 6208152"/>
              <a:gd name="connsiteX23803" fmla="*/ 5164669 w 13529165"/>
              <a:gd name="connsiteY23803" fmla="*/ 233213 h 6208152"/>
              <a:gd name="connsiteX23804" fmla="*/ 5173844 w 13529165"/>
              <a:gd name="connsiteY23804" fmla="*/ 228562 h 6208152"/>
              <a:gd name="connsiteX23805" fmla="*/ 9642925 w 13529165"/>
              <a:gd name="connsiteY23805" fmla="*/ 228527 h 6208152"/>
              <a:gd name="connsiteX23806" fmla="*/ 9655701 w 13529165"/>
              <a:gd name="connsiteY23806" fmla="*/ 235553 h 6208152"/>
              <a:gd name="connsiteX23807" fmla="*/ 9662284 w 13529165"/>
              <a:gd name="connsiteY23807" fmla="*/ 255989 h 6208152"/>
              <a:gd name="connsiteX23808" fmla="*/ 9650248 w 13529165"/>
              <a:gd name="connsiteY23808" fmla="*/ 282573 h 6208152"/>
              <a:gd name="connsiteX23809" fmla="*/ 9636846 w 13529165"/>
              <a:gd name="connsiteY23809" fmla="*/ 288945 h 6208152"/>
              <a:gd name="connsiteX23810" fmla="*/ 9624663 w 13529165"/>
              <a:gd name="connsiteY23810" fmla="*/ 275821 h 6208152"/>
              <a:gd name="connsiteX23811" fmla="*/ 9633904 w 13529165"/>
              <a:gd name="connsiteY23811" fmla="*/ 257871 h 6208152"/>
              <a:gd name="connsiteX23812" fmla="*/ 9633520 w 13529165"/>
              <a:gd name="connsiteY23812" fmla="*/ 253248 h 6208152"/>
              <a:gd name="connsiteX23813" fmla="*/ 9633747 w 13529165"/>
              <a:gd name="connsiteY23813" fmla="*/ 233178 h 6208152"/>
              <a:gd name="connsiteX23814" fmla="*/ 9642925 w 13529165"/>
              <a:gd name="connsiteY23814" fmla="*/ 228527 h 6208152"/>
              <a:gd name="connsiteX23815" fmla="*/ 2540730 w 13529165"/>
              <a:gd name="connsiteY23815" fmla="*/ 226103 h 6208152"/>
              <a:gd name="connsiteX23816" fmla="*/ 2549636 w 13529165"/>
              <a:gd name="connsiteY23816" fmla="*/ 239521 h 6208152"/>
              <a:gd name="connsiteX23817" fmla="*/ 2533698 w 13529165"/>
              <a:gd name="connsiteY23817" fmla="*/ 249558 h 6208152"/>
              <a:gd name="connsiteX23818" fmla="*/ 2531848 w 13529165"/>
              <a:gd name="connsiteY23818" fmla="*/ 249599 h 6208152"/>
              <a:gd name="connsiteX23819" fmla="*/ 2515701 w 13529165"/>
              <a:gd name="connsiteY23819" fmla="*/ 241582 h 6208152"/>
              <a:gd name="connsiteX23820" fmla="*/ 2518209 w 13529165"/>
              <a:gd name="connsiteY23820" fmla="*/ 228957 h 6208152"/>
              <a:gd name="connsiteX23821" fmla="*/ 2540730 w 13529165"/>
              <a:gd name="connsiteY23821" fmla="*/ 226103 h 6208152"/>
              <a:gd name="connsiteX23822" fmla="*/ 8095605 w 13529165"/>
              <a:gd name="connsiteY23822" fmla="*/ 226067 h 6208152"/>
              <a:gd name="connsiteX23823" fmla="*/ 8104510 w 13529165"/>
              <a:gd name="connsiteY23823" fmla="*/ 239485 h 6208152"/>
              <a:gd name="connsiteX23824" fmla="*/ 8088573 w 13529165"/>
              <a:gd name="connsiteY23824" fmla="*/ 249523 h 6208152"/>
              <a:gd name="connsiteX23825" fmla="*/ 8086723 w 13529165"/>
              <a:gd name="connsiteY23825" fmla="*/ 249564 h 6208152"/>
              <a:gd name="connsiteX23826" fmla="*/ 8070576 w 13529165"/>
              <a:gd name="connsiteY23826" fmla="*/ 241546 h 6208152"/>
              <a:gd name="connsiteX23827" fmla="*/ 8073083 w 13529165"/>
              <a:gd name="connsiteY23827" fmla="*/ 228922 h 6208152"/>
              <a:gd name="connsiteX23828" fmla="*/ 8095605 w 13529165"/>
              <a:gd name="connsiteY23828" fmla="*/ 226067 h 6208152"/>
              <a:gd name="connsiteX23829" fmla="*/ 12564783 w 13529165"/>
              <a:gd name="connsiteY23829" fmla="*/ 226050 h 6208152"/>
              <a:gd name="connsiteX23830" fmla="*/ 12573688 w 13529165"/>
              <a:gd name="connsiteY23830" fmla="*/ 239468 h 6208152"/>
              <a:gd name="connsiteX23831" fmla="*/ 12557751 w 13529165"/>
              <a:gd name="connsiteY23831" fmla="*/ 249506 h 6208152"/>
              <a:gd name="connsiteX23832" fmla="*/ 12555901 w 13529165"/>
              <a:gd name="connsiteY23832" fmla="*/ 249546 h 6208152"/>
              <a:gd name="connsiteX23833" fmla="*/ 12539754 w 13529165"/>
              <a:gd name="connsiteY23833" fmla="*/ 241529 h 6208152"/>
              <a:gd name="connsiteX23834" fmla="*/ 12542260 w 13529165"/>
              <a:gd name="connsiteY23834" fmla="*/ 228905 h 6208152"/>
              <a:gd name="connsiteX23835" fmla="*/ 12564783 w 13529165"/>
              <a:gd name="connsiteY23835" fmla="*/ 226050 h 6208152"/>
              <a:gd name="connsiteX23836" fmla="*/ 2109484 w 13529165"/>
              <a:gd name="connsiteY23836" fmla="*/ 217628 h 6208152"/>
              <a:gd name="connsiteX23837" fmla="*/ 2104330 w 13529165"/>
              <a:gd name="connsiteY23837" fmla="*/ 220060 h 6208152"/>
              <a:gd name="connsiteX23838" fmla="*/ 2104956 w 13529165"/>
              <a:gd name="connsiteY23838" fmla="*/ 220789 h 6208152"/>
              <a:gd name="connsiteX23839" fmla="*/ 2108704 w 13529165"/>
              <a:gd name="connsiteY23839" fmla="*/ 222977 h 6208152"/>
              <a:gd name="connsiteX23840" fmla="*/ 2109484 w 13529165"/>
              <a:gd name="connsiteY23840" fmla="*/ 218844 h 6208152"/>
              <a:gd name="connsiteX23841" fmla="*/ 2109484 w 13529165"/>
              <a:gd name="connsiteY23841" fmla="*/ 217628 h 6208152"/>
              <a:gd name="connsiteX23842" fmla="*/ 7664352 w 13529165"/>
              <a:gd name="connsiteY23842" fmla="*/ 217594 h 6208152"/>
              <a:gd name="connsiteX23843" fmla="*/ 7659200 w 13529165"/>
              <a:gd name="connsiteY23843" fmla="*/ 220025 h 6208152"/>
              <a:gd name="connsiteX23844" fmla="*/ 7659824 w 13529165"/>
              <a:gd name="connsiteY23844" fmla="*/ 220754 h 6208152"/>
              <a:gd name="connsiteX23845" fmla="*/ 7663572 w 13529165"/>
              <a:gd name="connsiteY23845" fmla="*/ 222942 h 6208152"/>
              <a:gd name="connsiteX23846" fmla="*/ 7664352 w 13529165"/>
              <a:gd name="connsiteY23846" fmla="*/ 218809 h 6208152"/>
              <a:gd name="connsiteX23847" fmla="*/ 7664352 w 13529165"/>
              <a:gd name="connsiteY23847" fmla="*/ 217594 h 6208152"/>
              <a:gd name="connsiteX23848" fmla="*/ 3180298 w 13529165"/>
              <a:gd name="connsiteY23848" fmla="*/ 210821 h 6208152"/>
              <a:gd name="connsiteX23849" fmla="*/ 3181547 w 13529165"/>
              <a:gd name="connsiteY23849" fmla="*/ 214305 h 6208152"/>
              <a:gd name="connsiteX23850" fmla="*/ 3181704 w 13529165"/>
              <a:gd name="connsiteY23850" fmla="*/ 214305 h 6208152"/>
              <a:gd name="connsiteX23851" fmla="*/ 3182796 w 13529165"/>
              <a:gd name="connsiteY23851" fmla="*/ 210821 h 6208152"/>
              <a:gd name="connsiteX23852" fmla="*/ 3181547 w 13529165"/>
              <a:gd name="connsiteY23852" fmla="*/ 210902 h 6208152"/>
              <a:gd name="connsiteX23853" fmla="*/ 3180298 w 13529165"/>
              <a:gd name="connsiteY23853" fmla="*/ 210821 h 6208152"/>
              <a:gd name="connsiteX23854" fmla="*/ 8735177 w 13529165"/>
              <a:gd name="connsiteY23854" fmla="*/ 210787 h 6208152"/>
              <a:gd name="connsiteX23855" fmla="*/ 8736426 w 13529165"/>
              <a:gd name="connsiteY23855" fmla="*/ 214271 h 6208152"/>
              <a:gd name="connsiteX23856" fmla="*/ 8736582 w 13529165"/>
              <a:gd name="connsiteY23856" fmla="*/ 214271 h 6208152"/>
              <a:gd name="connsiteX23857" fmla="*/ 8737675 w 13529165"/>
              <a:gd name="connsiteY23857" fmla="*/ 210787 h 6208152"/>
              <a:gd name="connsiteX23858" fmla="*/ 8736426 w 13529165"/>
              <a:gd name="connsiteY23858" fmla="*/ 210868 h 6208152"/>
              <a:gd name="connsiteX23859" fmla="*/ 8735177 w 13529165"/>
              <a:gd name="connsiteY23859" fmla="*/ 210787 h 6208152"/>
              <a:gd name="connsiteX23860" fmla="*/ 2069365 w 13529165"/>
              <a:gd name="connsiteY23860" fmla="*/ 210010 h 6208152"/>
              <a:gd name="connsiteX23861" fmla="*/ 1894929 w 13529165"/>
              <a:gd name="connsiteY23861" fmla="*/ 212847 h 6208152"/>
              <a:gd name="connsiteX23862" fmla="*/ 1619500 w 13529165"/>
              <a:gd name="connsiteY23862" fmla="*/ 215116 h 6208152"/>
              <a:gd name="connsiteX23863" fmla="*/ 1351093 w 13529165"/>
              <a:gd name="connsiteY23863" fmla="*/ 213900 h 6208152"/>
              <a:gd name="connsiteX23864" fmla="*/ 1344223 w 13529165"/>
              <a:gd name="connsiteY23864" fmla="*/ 213819 h 6208152"/>
              <a:gd name="connsiteX23865" fmla="*/ 1325330 w 13529165"/>
              <a:gd name="connsiteY23865" fmla="*/ 213738 h 6208152"/>
              <a:gd name="connsiteX23866" fmla="*/ 1277238 w 13529165"/>
              <a:gd name="connsiteY23866" fmla="*/ 222816 h 6208152"/>
              <a:gd name="connsiteX23867" fmla="*/ 1269743 w 13529165"/>
              <a:gd name="connsiteY23867" fmla="*/ 292100 h 6208152"/>
              <a:gd name="connsiteX23868" fmla="*/ 1269588 w 13529165"/>
              <a:gd name="connsiteY23868" fmla="*/ 299474 h 6208152"/>
              <a:gd name="connsiteX23869" fmla="*/ 1265215 w 13529165"/>
              <a:gd name="connsiteY23869" fmla="*/ 382534 h 6208152"/>
              <a:gd name="connsiteX23870" fmla="*/ 1277863 w 13529165"/>
              <a:gd name="connsiteY23870" fmla="*/ 420702 h 6208152"/>
              <a:gd name="connsiteX23871" fmla="*/ 1277550 w 13529165"/>
              <a:gd name="connsiteY23871" fmla="*/ 435450 h 6208152"/>
              <a:gd name="connsiteX23872" fmla="*/ 1463828 w 13529165"/>
              <a:gd name="connsiteY23872" fmla="*/ 436828 h 6208152"/>
              <a:gd name="connsiteX23873" fmla="*/ 1530344 w 13529165"/>
              <a:gd name="connsiteY23873" fmla="*/ 437152 h 6208152"/>
              <a:gd name="connsiteX23874" fmla="*/ 1648075 w 13529165"/>
              <a:gd name="connsiteY23874" fmla="*/ 434640 h 6208152"/>
              <a:gd name="connsiteX23875" fmla="*/ 1650729 w 13529165"/>
              <a:gd name="connsiteY23875" fmla="*/ 431317 h 6208152"/>
              <a:gd name="connsiteX23876" fmla="*/ 1639955 w 13529165"/>
              <a:gd name="connsiteY23876" fmla="*/ 413409 h 6208152"/>
              <a:gd name="connsiteX23877" fmla="*/ 1653540 w 13529165"/>
              <a:gd name="connsiteY23877" fmla="*/ 404414 h 6208152"/>
              <a:gd name="connsiteX23878" fmla="*/ 1671340 w 13529165"/>
              <a:gd name="connsiteY23878" fmla="*/ 407250 h 6208152"/>
              <a:gd name="connsiteX23879" fmla="*/ 1695074 w 13529165"/>
              <a:gd name="connsiteY23879" fmla="*/ 422403 h 6208152"/>
              <a:gd name="connsiteX23880" fmla="*/ 1694917 w 13529165"/>
              <a:gd name="connsiteY23880" fmla="*/ 437800 h 6208152"/>
              <a:gd name="connsiteX23881" fmla="*/ 1710688 w 13529165"/>
              <a:gd name="connsiteY23881" fmla="*/ 437962 h 6208152"/>
              <a:gd name="connsiteX23882" fmla="*/ 1720056 w 13529165"/>
              <a:gd name="connsiteY23882" fmla="*/ 437638 h 6208152"/>
              <a:gd name="connsiteX23883" fmla="*/ 1719588 w 13529165"/>
              <a:gd name="connsiteY23883" fmla="*/ 433262 h 6208152"/>
              <a:gd name="connsiteX23884" fmla="*/ 1745508 w 13529165"/>
              <a:gd name="connsiteY23884" fmla="*/ 413976 h 6208152"/>
              <a:gd name="connsiteX23885" fmla="*/ 1779384 w 13529165"/>
              <a:gd name="connsiteY23885" fmla="*/ 430264 h 6208152"/>
              <a:gd name="connsiteX23886" fmla="*/ 1821543 w 13529165"/>
              <a:gd name="connsiteY23886" fmla="*/ 435612 h 6208152"/>
              <a:gd name="connsiteX23887" fmla="*/ 1871976 w 13529165"/>
              <a:gd name="connsiteY23887" fmla="*/ 437800 h 6208152"/>
              <a:gd name="connsiteX23888" fmla="*/ 1874631 w 13529165"/>
              <a:gd name="connsiteY23888" fmla="*/ 431722 h 6208152"/>
              <a:gd name="connsiteX23889" fmla="*/ 1883530 w 13529165"/>
              <a:gd name="connsiteY23889" fmla="*/ 427509 h 6208152"/>
              <a:gd name="connsiteX23890" fmla="*/ 1894616 w 13529165"/>
              <a:gd name="connsiteY23890" fmla="*/ 432452 h 6208152"/>
              <a:gd name="connsiteX23891" fmla="*/ 1910406 w 13529165"/>
              <a:gd name="connsiteY23891" fmla="*/ 435693 h 6208152"/>
              <a:gd name="connsiteX23892" fmla="*/ 1909782 w 13529165"/>
              <a:gd name="connsiteY23892" fmla="*/ 420378 h 6208152"/>
              <a:gd name="connsiteX23893" fmla="*/ 1942415 w 13529165"/>
              <a:gd name="connsiteY23893" fmla="*/ 409600 h 6208152"/>
              <a:gd name="connsiteX23894" fmla="*/ 1945851 w 13529165"/>
              <a:gd name="connsiteY23894" fmla="*/ 409519 h 6208152"/>
              <a:gd name="connsiteX23895" fmla="*/ 1963965 w 13529165"/>
              <a:gd name="connsiteY23895" fmla="*/ 419405 h 6208152"/>
              <a:gd name="connsiteX23896" fmla="*/ 1955533 w 13529165"/>
              <a:gd name="connsiteY23896" fmla="*/ 432695 h 6208152"/>
              <a:gd name="connsiteX23897" fmla="*/ 1947413 w 13529165"/>
              <a:gd name="connsiteY23897" fmla="*/ 438772 h 6208152"/>
              <a:gd name="connsiteX23898" fmla="*/ 1946633 w 13529165"/>
              <a:gd name="connsiteY23898" fmla="*/ 440069 h 6208152"/>
              <a:gd name="connsiteX23899" fmla="*/ 1972709 w 13529165"/>
              <a:gd name="connsiteY23899" fmla="*/ 442257 h 6208152"/>
              <a:gd name="connsiteX23900" fmla="*/ 1987230 w 13529165"/>
              <a:gd name="connsiteY23900" fmla="*/ 443230 h 6208152"/>
              <a:gd name="connsiteX23901" fmla="*/ 2052659 w 13529165"/>
              <a:gd name="connsiteY23901" fmla="*/ 446876 h 6208152"/>
              <a:gd name="connsiteX23902" fmla="*/ 2061245 w 13529165"/>
              <a:gd name="connsiteY23902" fmla="*/ 446471 h 6208152"/>
              <a:gd name="connsiteX23903" fmla="*/ 2061245 w 13529165"/>
              <a:gd name="connsiteY23903" fmla="*/ 445660 h 6208152"/>
              <a:gd name="connsiteX23904" fmla="*/ 2061245 w 13529165"/>
              <a:gd name="connsiteY23904" fmla="*/ 443230 h 6208152"/>
              <a:gd name="connsiteX23905" fmla="*/ 2062181 w 13529165"/>
              <a:gd name="connsiteY23905" fmla="*/ 437071 h 6208152"/>
              <a:gd name="connsiteX23906" fmla="*/ 2043913 w 13529165"/>
              <a:gd name="connsiteY23906" fmla="*/ 432452 h 6208152"/>
              <a:gd name="connsiteX23907" fmla="*/ 2042664 w 13529165"/>
              <a:gd name="connsiteY23907" fmla="*/ 428967 h 6208152"/>
              <a:gd name="connsiteX23908" fmla="*/ 2022523 w 13529165"/>
              <a:gd name="connsiteY23908" fmla="*/ 427752 h 6208152"/>
              <a:gd name="connsiteX23909" fmla="*/ 1998162 w 13529165"/>
              <a:gd name="connsiteY23909" fmla="*/ 428643 h 6208152"/>
              <a:gd name="connsiteX23910" fmla="*/ 1992229 w 13529165"/>
              <a:gd name="connsiteY23910" fmla="*/ 428805 h 6208152"/>
              <a:gd name="connsiteX23911" fmla="*/ 1963027 w 13529165"/>
              <a:gd name="connsiteY23911" fmla="*/ 413247 h 6208152"/>
              <a:gd name="connsiteX23912" fmla="*/ 1965058 w 13529165"/>
              <a:gd name="connsiteY23912" fmla="*/ 394122 h 6208152"/>
              <a:gd name="connsiteX23913" fmla="*/ 1985356 w 13529165"/>
              <a:gd name="connsiteY23913" fmla="*/ 384560 h 6208152"/>
              <a:gd name="connsiteX23914" fmla="*/ 1998944 w 13529165"/>
              <a:gd name="connsiteY23914" fmla="*/ 387396 h 6208152"/>
              <a:gd name="connsiteX23915" fmla="*/ 2007065 w 13529165"/>
              <a:gd name="connsiteY23915" fmla="*/ 384560 h 6208152"/>
              <a:gd name="connsiteX23916" fmla="*/ 2018149 w 13529165"/>
              <a:gd name="connsiteY23916" fmla="*/ 386424 h 6208152"/>
              <a:gd name="connsiteX23917" fmla="*/ 2042664 w 13529165"/>
              <a:gd name="connsiteY23917" fmla="*/ 390314 h 6208152"/>
              <a:gd name="connsiteX23918" fmla="*/ 2059215 w 13529165"/>
              <a:gd name="connsiteY23918" fmla="*/ 400362 h 6208152"/>
              <a:gd name="connsiteX23919" fmla="*/ 2064056 w 13529165"/>
              <a:gd name="connsiteY23919" fmla="*/ 401415 h 6208152"/>
              <a:gd name="connsiteX23920" fmla="*/ 2073734 w 13529165"/>
              <a:gd name="connsiteY23920" fmla="*/ 390395 h 6208152"/>
              <a:gd name="connsiteX23921" fmla="*/ 2075138 w 13529165"/>
              <a:gd name="connsiteY23921" fmla="*/ 330916 h 6208152"/>
              <a:gd name="connsiteX23922" fmla="*/ 2075920 w 13529165"/>
              <a:gd name="connsiteY23922" fmla="*/ 272491 h 6208152"/>
              <a:gd name="connsiteX23923" fmla="*/ 2078727 w 13529165"/>
              <a:gd name="connsiteY23923" fmla="*/ 244452 h 6208152"/>
              <a:gd name="connsiteX23924" fmla="*/ 2076698 w 13529165"/>
              <a:gd name="connsiteY23924" fmla="*/ 241697 h 6208152"/>
              <a:gd name="connsiteX23925" fmla="*/ 2069522 w 13529165"/>
              <a:gd name="connsiteY23925" fmla="*/ 213252 h 6208152"/>
              <a:gd name="connsiteX23926" fmla="*/ 7624224 w 13529165"/>
              <a:gd name="connsiteY23926" fmla="*/ 209977 h 6208152"/>
              <a:gd name="connsiteX23927" fmla="*/ 7449813 w 13529165"/>
              <a:gd name="connsiteY23927" fmla="*/ 212813 h 6208152"/>
              <a:gd name="connsiteX23928" fmla="*/ 7174378 w 13529165"/>
              <a:gd name="connsiteY23928" fmla="*/ 215082 h 6208152"/>
              <a:gd name="connsiteX23929" fmla="*/ 6905969 w 13529165"/>
              <a:gd name="connsiteY23929" fmla="*/ 213866 h 6208152"/>
              <a:gd name="connsiteX23930" fmla="*/ 6899099 w 13529165"/>
              <a:gd name="connsiteY23930" fmla="*/ 213785 h 6208152"/>
              <a:gd name="connsiteX23931" fmla="*/ 6880206 w 13529165"/>
              <a:gd name="connsiteY23931" fmla="*/ 213704 h 6208152"/>
              <a:gd name="connsiteX23932" fmla="*/ 6832114 w 13529165"/>
              <a:gd name="connsiteY23932" fmla="*/ 222780 h 6208152"/>
              <a:gd name="connsiteX23933" fmla="*/ 6824619 w 13529165"/>
              <a:gd name="connsiteY23933" fmla="*/ 292065 h 6208152"/>
              <a:gd name="connsiteX23934" fmla="*/ 6824463 w 13529165"/>
              <a:gd name="connsiteY23934" fmla="*/ 299440 h 6208152"/>
              <a:gd name="connsiteX23935" fmla="*/ 6820091 w 13529165"/>
              <a:gd name="connsiteY23935" fmla="*/ 382501 h 6208152"/>
              <a:gd name="connsiteX23936" fmla="*/ 6832738 w 13529165"/>
              <a:gd name="connsiteY23936" fmla="*/ 420668 h 6208152"/>
              <a:gd name="connsiteX23937" fmla="*/ 6832426 w 13529165"/>
              <a:gd name="connsiteY23937" fmla="*/ 435417 h 6208152"/>
              <a:gd name="connsiteX23938" fmla="*/ 7018704 w 13529165"/>
              <a:gd name="connsiteY23938" fmla="*/ 436794 h 6208152"/>
              <a:gd name="connsiteX23939" fmla="*/ 7085220 w 13529165"/>
              <a:gd name="connsiteY23939" fmla="*/ 437118 h 6208152"/>
              <a:gd name="connsiteX23940" fmla="*/ 7202952 w 13529165"/>
              <a:gd name="connsiteY23940" fmla="*/ 434606 h 6208152"/>
              <a:gd name="connsiteX23941" fmla="*/ 7205606 w 13529165"/>
              <a:gd name="connsiteY23941" fmla="*/ 431284 h 6208152"/>
              <a:gd name="connsiteX23942" fmla="*/ 7194832 w 13529165"/>
              <a:gd name="connsiteY23942" fmla="*/ 413375 h 6208152"/>
              <a:gd name="connsiteX23943" fmla="*/ 7208417 w 13529165"/>
              <a:gd name="connsiteY23943" fmla="*/ 404380 h 6208152"/>
              <a:gd name="connsiteX23944" fmla="*/ 7226217 w 13529165"/>
              <a:gd name="connsiteY23944" fmla="*/ 407216 h 6208152"/>
              <a:gd name="connsiteX23945" fmla="*/ 7249951 w 13529165"/>
              <a:gd name="connsiteY23945" fmla="*/ 422370 h 6208152"/>
              <a:gd name="connsiteX23946" fmla="*/ 7249795 w 13529165"/>
              <a:gd name="connsiteY23946" fmla="*/ 437767 h 6208152"/>
              <a:gd name="connsiteX23947" fmla="*/ 7265565 w 13529165"/>
              <a:gd name="connsiteY23947" fmla="*/ 437929 h 6208152"/>
              <a:gd name="connsiteX23948" fmla="*/ 7274933 w 13529165"/>
              <a:gd name="connsiteY23948" fmla="*/ 437605 h 6208152"/>
              <a:gd name="connsiteX23949" fmla="*/ 7274465 w 13529165"/>
              <a:gd name="connsiteY23949" fmla="*/ 433229 h 6208152"/>
              <a:gd name="connsiteX23950" fmla="*/ 7300385 w 13529165"/>
              <a:gd name="connsiteY23950" fmla="*/ 413942 h 6208152"/>
              <a:gd name="connsiteX23951" fmla="*/ 7334268 w 13529165"/>
              <a:gd name="connsiteY23951" fmla="*/ 430230 h 6208152"/>
              <a:gd name="connsiteX23952" fmla="*/ 7376426 w 13529165"/>
              <a:gd name="connsiteY23952" fmla="*/ 435579 h 6208152"/>
              <a:gd name="connsiteX23953" fmla="*/ 7426860 w 13529165"/>
              <a:gd name="connsiteY23953" fmla="*/ 437767 h 6208152"/>
              <a:gd name="connsiteX23954" fmla="*/ 7429514 w 13529165"/>
              <a:gd name="connsiteY23954" fmla="*/ 431689 h 6208152"/>
              <a:gd name="connsiteX23955" fmla="*/ 7438414 w 13529165"/>
              <a:gd name="connsiteY23955" fmla="*/ 427475 h 6208152"/>
              <a:gd name="connsiteX23956" fmla="*/ 7449501 w 13529165"/>
              <a:gd name="connsiteY23956" fmla="*/ 432418 h 6208152"/>
              <a:gd name="connsiteX23957" fmla="*/ 7465271 w 13529165"/>
              <a:gd name="connsiteY23957" fmla="*/ 435660 h 6208152"/>
              <a:gd name="connsiteX23958" fmla="*/ 7464646 w 13529165"/>
              <a:gd name="connsiteY23958" fmla="*/ 420344 h 6208152"/>
              <a:gd name="connsiteX23959" fmla="*/ 7497280 w 13529165"/>
              <a:gd name="connsiteY23959" fmla="*/ 409566 h 6208152"/>
              <a:gd name="connsiteX23960" fmla="*/ 7500715 w 13529165"/>
              <a:gd name="connsiteY23960" fmla="*/ 409485 h 6208152"/>
              <a:gd name="connsiteX23961" fmla="*/ 7518828 w 13529165"/>
              <a:gd name="connsiteY23961" fmla="*/ 419372 h 6208152"/>
              <a:gd name="connsiteX23962" fmla="*/ 7510396 w 13529165"/>
              <a:gd name="connsiteY23962" fmla="*/ 432662 h 6208152"/>
              <a:gd name="connsiteX23963" fmla="*/ 7502277 w 13529165"/>
              <a:gd name="connsiteY23963" fmla="*/ 438739 h 6208152"/>
              <a:gd name="connsiteX23964" fmla="*/ 7501496 w 13529165"/>
              <a:gd name="connsiteY23964" fmla="*/ 440036 h 6208152"/>
              <a:gd name="connsiteX23965" fmla="*/ 7527572 w 13529165"/>
              <a:gd name="connsiteY23965" fmla="*/ 442224 h 6208152"/>
              <a:gd name="connsiteX23966" fmla="*/ 7542093 w 13529165"/>
              <a:gd name="connsiteY23966" fmla="*/ 443196 h 6208152"/>
              <a:gd name="connsiteX23967" fmla="*/ 7607517 w 13529165"/>
              <a:gd name="connsiteY23967" fmla="*/ 446843 h 6208152"/>
              <a:gd name="connsiteX23968" fmla="*/ 7616104 w 13529165"/>
              <a:gd name="connsiteY23968" fmla="*/ 446437 h 6208152"/>
              <a:gd name="connsiteX23969" fmla="*/ 7616104 w 13529165"/>
              <a:gd name="connsiteY23969" fmla="*/ 445627 h 6208152"/>
              <a:gd name="connsiteX23970" fmla="*/ 7616104 w 13529165"/>
              <a:gd name="connsiteY23970" fmla="*/ 443196 h 6208152"/>
              <a:gd name="connsiteX23971" fmla="*/ 7617041 w 13529165"/>
              <a:gd name="connsiteY23971" fmla="*/ 437037 h 6208152"/>
              <a:gd name="connsiteX23972" fmla="*/ 7598773 w 13529165"/>
              <a:gd name="connsiteY23972" fmla="*/ 432418 h 6208152"/>
              <a:gd name="connsiteX23973" fmla="*/ 7597524 w 13529165"/>
              <a:gd name="connsiteY23973" fmla="*/ 428934 h 6208152"/>
              <a:gd name="connsiteX23974" fmla="*/ 7577381 w 13529165"/>
              <a:gd name="connsiteY23974" fmla="*/ 427718 h 6208152"/>
              <a:gd name="connsiteX23975" fmla="*/ 7553023 w 13529165"/>
              <a:gd name="connsiteY23975" fmla="*/ 428610 h 6208152"/>
              <a:gd name="connsiteX23976" fmla="*/ 7547090 w 13529165"/>
              <a:gd name="connsiteY23976" fmla="*/ 428772 h 6208152"/>
              <a:gd name="connsiteX23977" fmla="*/ 7517891 w 13529165"/>
              <a:gd name="connsiteY23977" fmla="*/ 413213 h 6208152"/>
              <a:gd name="connsiteX23978" fmla="*/ 7519921 w 13529165"/>
              <a:gd name="connsiteY23978" fmla="*/ 394089 h 6208152"/>
              <a:gd name="connsiteX23979" fmla="*/ 7540219 w 13529165"/>
              <a:gd name="connsiteY23979" fmla="*/ 384526 h 6208152"/>
              <a:gd name="connsiteX23980" fmla="*/ 7553804 w 13529165"/>
              <a:gd name="connsiteY23980" fmla="*/ 387363 h 6208152"/>
              <a:gd name="connsiteX23981" fmla="*/ 7561923 w 13529165"/>
              <a:gd name="connsiteY23981" fmla="*/ 384526 h 6208152"/>
              <a:gd name="connsiteX23982" fmla="*/ 7573009 w 13529165"/>
              <a:gd name="connsiteY23982" fmla="*/ 386390 h 6208152"/>
              <a:gd name="connsiteX23983" fmla="*/ 7597524 w 13529165"/>
              <a:gd name="connsiteY23983" fmla="*/ 390280 h 6208152"/>
              <a:gd name="connsiteX23984" fmla="*/ 7614075 w 13529165"/>
              <a:gd name="connsiteY23984" fmla="*/ 400328 h 6208152"/>
              <a:gd name="connsiteX23985" fmla="*/ 7618915 w 13529165"/>
              <a:gd name="connsiteY23985" fmla="*/ 401382 h 6208152"/>
              <a:gd name="connsiteX23986" fmla="*/ 7628596 w 13529165"/>
              <a:gd name="connsiteY23986" fmla="*/ 390361 h 6208152"/>
              <a:gd name="connsiteX23987" fmla="*/ 7630001 w 13529165"/>
              <a:gd name="connsiteY23987" fmla="*/ 330881 h 6208152"/>
              <a:gd name="connsiteX23988" fmla="*/ 7630782 w 13529165"/>
              <a:gd name="connsiteY23988" fmla="*/ 272455 h 6208152"/>
              <a:gd name="connsiteX23989" fmla="*/ 7633592 w 13529165"/>
              <a:gd name="connsiteY23989" fmla="*/ 244417 h 6208152"/>
              <a:gd name="connsiteX23990" fmla="*/ 7631563 w 13529165"/>
              <a:gd name="connsiteY23990" fmla="*/ 241661 h 6208152"/>
              <a:gd name="connsiteX23991" fmla="*/ 7624380 w 13529165"/>
              <a:gd name="connsiteY23991" fmla="*/ 213218 h 6208152"/>
              <a:gd name="connsiteX23992" fmla="*/ 234999 w 13529165"/>
              <a:gd name="connsiteY23992" fmla="*/ 208390 h 6208152"/>
              <a:gd name="connsiteX23993" fmla="*/ 190499 w 13529165"/>
              <a:gd name="connsiteY23993" fmla="*/ 209281 h 6208152"/>
              <a:gd name="connsiteX23994" fmla="*/ 211891 w 13529165"/>
              <a:gd name="connsiteY23994" fmla="*/ 214710 h 6208152"/>
              <a:gd name="connsiteX23995" fmla="*/ 234999 w 13529165"/>
              <a:gd name="connsiteY23995" fmla="*/ 208390 h 6208152"/>
              <a:gd name="connsiteX23996" fmla="*/ 5789863 w 13529165"/>
              <a:gd name="connsiteY23996" fmla="*/ 208356 h 6208152"/>
              <a:gd name="connsiteX23997" fmla="*/ 5745363 w 13529165"/>
              <a:gd name="connsiteY23997" fmla="*/ 209247 h 6208152"/>
              <a:gd name="connsiteX23998" fmla="*/ 5766754 w 13529165"/>
              <a:gd name="connsiteY23998" fmla="*/ 214677 h 6208152"/>
              <a:gd name="connsiteX23999" fmla="*/ 5789863 w 13529165"/>
              <a:gd name="connsiteY23999" fmla="*/ 208356 h 6208152"/>
              <a:gd name="connsiteX24000" fmla="*/ 3180610 w 13529165"/>
              <a:gd name="connsiteY24000" fmla="*/ 205959 h 6208152"/>
              <a:gd name="connsiteX24001" fmla="*/ 3180454 w 13529165"/>
              <a:gd name="connsiteY24001" fmla="*/ 206607 h 6208152"/>
              <a:gd name="connsiteX24002" fmla="*/ 3182796 w 13529165"/>
              <a:gd name="connsiteY24002" fmla="*/ 206607 h 6208152"/>
              <a:gd name="connsiteX24003" fmla="*/ 3182638 w 13529165"/>
              <a:gd name="connsiteY24003" fmla="*/ 206202 h 6208152"/>
              <a:gd name="connsiteX24004" fmla="*/ 3180610 w 13529165"/>
              <a:gd name="connsiteY24004" fmla="*/ 205959 h 6208152"/>
              <a:gd name="connsiteX24005" fmla="*/ 8735489 w 13529165"/>
              <a:gd name="connsiteY24005" fmla="*/ 205925 h 6208152"/>
              <a:gd name="connsiteX24006" fmla="*/ 8735333 w 13529165"/>
              <a:gd name="connsiteY24006" fmla="*/ 206573 h 6208152"/>
              <a:gd name="connsiteX24007" fmla="*/ 8737675 w 13529165"/>
              <a:gd name="connsiteY24007" fmla="*/ 206573 h 6208152"/>
              <a:gd name="connsiteX24008" fmla="*/ 8737519 w 13529165"/>
              <a:gd name="connsiteY24008" fmla="*/ 206168 h 6208152"/>
              <a:gd name="connsiteX24009" fmla="*/ 8735489 w 13529165"/>
              <a:gd name="connsiteY24009" fmla="*/ 205925 h 6208152"/>
              <a:gd name="connsiteX24010" fmla="*/ 4282449 w 13529165"/>
              <a:gd name="connsiteY24010" fmla="*/ 205490 h 6208152"/>
              <a:gd name="connsiteX24011" fmla="*/ 4280329 w 13529165"/>
              <a:gd name="connsiteY24011" fmla="*/ 206236 h 6208152"/>
              <a:gd name="connsiteX24012" fmla="*/ 4282449 w 13529165"/>
              <a:gd name="connsiteY24012" fmla="*/ 206982 h 6208152"/>
              <a:gd name="connsiteX24013" fmla="*/ 4282449 w 13529165"/>
              <a:gd name="connsiteY24013" fmla="*/ 205490 h 6208152"/>
              <a:gd name="connsiteX24014" fmla="*/ 4286418 w 13529165"/>
              <a:gd name="connsiteY24014" fmla="*/ 205402 h 6208152"/>
              <a:gd name="connsiteX24015" fmla="*/ 4286434 w 13529165"/>
              <a:gd name="connsiteY24015" fmla="*/ 206228 h 6208152"/>
              <a:gd name="connsiteX24016" fmla="*/ 4286418 w 13529165"/>
              <a:gd name="connsiteY24016" fmla="*/ 207069 h 6208152"/>
              <a:gd name="connsiteX24017" fmla="*/ 4289353 w 13529165"/>
              <a:gd name="connsiteY24017" fmla="*/ 206236 h 6208152"/>
              <a:gd name="connsiteX24018" fmla="*/ 4286418 w 13529165"/>
              <a:gd name="connsiteY24018" fmla="*/ 205402 h 6208152"/>
              <a:gd name="connsiteX24019" fmla="*/ 445633 w 13529165"/>
              <a:gd name="connsiteY24019" fmla="*/ 203933 h 6208152"/>
              <a:gd name="connsiteX24020" fmla="*/ 351168 w 13529165"/>
              <a:gd name="connsiteY24020" fmla="*/ 206202 h 6208152"/>
              <a:gd name="connsiteX24021" fmla="*/ 367095 w 13529165"/>
              <a:gd name="connsiteY24021" fmla="*/ 210578 h 6208152"/>
              <a:gd name="connsiteX24022" fmla="*/ 375683 w 13529165"/>
              <a:gd name="connsiteY24022" fmla="*/ 207660 h 6208152"/>
              <a:gd name="connsiteX24023" fmla="*/ 394888 w 13529165"/>
              <a:gd name="connsiteY24023" fmla="*/ 214954 h 6208152"/>
              <a:gd name="connsiteX24024" fmla="*/ 397542 w 13529165"/>
              <a:gd name="connsiteY24024" fmla="*/ 215683 h 6208152"/>
              <a:gd name="connsiteX24025" fmla="*/ 397542 w 13529165"/>
              <a:gd name="connsiteY24025" fmla="*/ 215764 h 6208152"/>
              <a:gd name="connsiteX24026" fmla="*/ 445633 w 13529165"/>
              <a:gd name="connsiteY24026" fmla="*/ 203933 h 6208152"/>
              <a:gd name="connsiteX24027" fmla="*/ 6000500 w 13529165"/>
              <a:gd name="connsiteY24027" fmla="*/ 203899 h 6208152"/>
              <a:gd name="connsiteX24028" fmla="*/ 5906033 w 13529165"/>
              <a:gd name="connsiteY24028" fmla="*/ 206168 h 6208152"/>
              <a:gd name="connsiteX24029" fmla="*/ 5921960 w 13529165"/>
              <a:gd name="connsiteY24029" fmla="*/ 210544 h 6208152"/>
              <a:gd name="connsiteX24030" fmla="*/ 5930548 w 13529165"/>
              <a:gd name="connsiteY24030" fmla="*/ 207627 h 6208152"/>
              <a:gd name="connsiteX24031" fmla="*/ 5949753 w 13529165"/>
              <a:gd name="connsiteY24031" fmla="*/ 214920 h 6208152"/>
              <a:gd name="connsiteX24032" fmla="*/ 5952408 w 13529165"/>
              <a:gd name="connsiteY24032" fmla="*/ 215649 h 6208152"/>
              <a:gd name="connsiteX24033" fmla="*/ 5952408 w 13529165"/>
              <a:gd name="connsiteY24033" fmla="*/ 215730 h 6208152"/>
              <a:gd name="connsiteX24034" fmla="*/ 6000500 w 13529165"/>
              <a:gd name="connsiteY24034" fmla="*/ 203899 h 6208152"/>
              <a:gd name="connsiteX24035" fmla="*/ 3101291 w 13529165"/>
              <a:gd name="connsiteY24035" fmla="*/ 201664 h 6208152"/>
              <a:gd name="connsiteX24036" fmla="*/ 3101291 w 13529165"/>
              <a:gd name="connsiteY24036" fmla="*/ 203771 h 6208152"/>
              <a:gd name="connsiteX24037" fmla="*/ 3098166 w 13529165"/>
              <a:gd name="connsiteY24037" fmla="*/ 211307 h 6208152"/>
              <a:gd name="connsiteX24038" fmla="*/ 3102695 w 13529165"/>
              <a:gd name="connsiteY24038" fmla="*/ 215197 h 6208152"/>
              <a:gd name="connsiteX24039" fmla="*/ 3108630 w 13529165"/>
              <a:gd name="connsiteY24039" fmla="*/ 212360 h 6208152"/>
              <a:gd name="connsiteX24040" fmla="*/ 3126428 w 13529165"/>
              <a:gd name="connsiteY24040" fmla="*/ 210821 h 6208152"/>
              <a:gd name="connsiteX24041" fmla="*/ 3162654 w 13529165"/>
              <a:gd name="connsiteY24041" fmla="*/ 212522 h 6208152"/>
              <a:gd name="connsiteX24042" fmla="*/ 3162342 w 13529165"/>
              <a:gd name="connsiteY24042" fmla="*/ 211307 h 6208152"/>
              <a:gd name="connsiteX24043" fmla="*/ 3163124 w 13529165"/>
              <a:gd name="connsiteY24043" fmla="*/ 204581 h 6208152"/>
              <a:gd name="connsiteX24044" fmla="*/ 3101291 w 13529165"/>
              <a:gd name="connsiteY24044" fmla="*/ 201664 h 6208152"/>
              <a:gd name="connsiteX24045" fmla="*/ 8656169 w 13529165"/>
              <a:gd name="connsiteY24045" fmla="*/ 201630 h 6208152"/>
              <a:gd name="connsiteX24046" fmla="*/ 8656169 w 13529165"/>
              <a:gd name="connsiteY24046" fmla="*/ 203737 h 6208152"/>
              <a:gd name="connsiteX24047" fmla="*/ 8653046 w 13529165"/>
              <a:gd name="connsiteY24047" fmla="*/ 211273 h 6208152"/>
              <a:gd name="connsiteX24048" fmla="*/ 8657574 w 13529165"/>
              <a:gd name="connsiteY24048" fmla="*/ 215163 h 6208152"/>
              <a:gd name="connsiteX24049" fmla="*/ 8663507 w 13529165"/>
              <a:gd name="connsiteY24049" fmla="*/ 212327 h 6208152"/>
              <a:gd name="connsiteX24050" fmla="*/ 8681308 w 13529165"/>
              <a:gd name="connsiteY24050" fmla="*/ 210787 h 6208152"/>
              <a:gd name="connsiteX24051" fmla="*/ 8717533 w 13529165"/>
              <a:gd name="connsiteY24051" fmla="*/ 212489 h 6208152"/>
              <a:gd name="connsiteX24052" fmla="*/ 8717220 w 13529165"/>
              <a:gd name="connsiteY24052" fmla="*/ 211273 h 6208152"/>
              <a:gd name="connsiteX24053" fmla="*/ 8718001 w 13529165"/>
              <a:gd name="connsiteY24053" fmla="*/ 204547 h 6208152"/>
              <a:gd name="connsiteX24054" fmla="*/ 8656169 w 13529165"/>
              <a:gd name="connsiteY24054" fmla="*/ 201630 h 6208152"/>
              <a:gd name="connsiteX24055" fmla="*/ 3257122 w 13529165"/>
              <a:gd name="connsiteY24055" fmla="*/ 200529 h 6208152"/>
              <a:gd name="connsiteX24056" fmla="*/ 3256653 w 13529165"/>
              <a:gd name="connsiteY24056" fmla="*/ 202312 h 6208152"/>
              <a:gd name="connsiteX24057" fmla="*/ 3256653 w 13529165"/>
              <a:gd name="connsiteY24057" fmla="*/ 205148 h 6208152"/>
              <a:gd name="connsiteX24058" fmla="*/ 3260714 w 13529165"/>
              <a:gd name="connsiteY24058" fmla="*/ 205229 h 6208152"/>
              <a:gd name="connsiteX24059" fmla="*/ 3262901 w 13529165"/>
              <a:gd name="connsiteY24059" fmla="*/ 205148 h 6208152"/>
              <a:gd name="connsiteX24060" fmla="*/ 3262901 w 13529165"/>
              <a:gd name="connsiteY24060" fmla="*/ 201178 h 6208152"/>
              <a:gd name="connsiteX24061" fmla="*/ 3257122 w 13529165"/>
              <a:gd name="connsiteY24061" fmla="*/ 200529 h 6208152"/>
              <a:gd name="connsiteX24062" fmla="*/ 8811999 w 13529165"/>
              <a:gd name="connsiteY24062" fmla="*/ 200495 h 6208152"/>
              <a:gd name="connsiteX24063" fmla="*/ 8811530 w 13529165"/>
              <a:gd name="connsiteY24063" fmla="*/ 202278 h 6208152"/>
              <a:gd name="connsiteX24064" fmla="*/ 8811530 w 13529165"/>
              <a:gd name="connsiteY24064" fmla="*/ 205114 h 6208152"/>
              <a:gd name="connsiteX24065" fmla="*/ 8815590 w 13529165"/>
              <a:gd name="connsiteY24065" fmla="*/ 205195 h 6208152"/>
              <a:gd name="connsiteX24066" fmla="*/ 8817776 w 13529165"/>
              <a:gd name="connsiteY24066" fmla="*/ 205114 h 6208152"/>
              <a:gd name="connsiteX24067" fmla="*/ 8817776 w 13529165"/>
              <a:gd name="connsiteY24067" fmla="*/ 201144 h 6208152"/>
              <a:gd name="connsiteX24068" fmla="*/ 8811999 w 13529165"/>
              <a:gd name="connsiteY24068" fmla="*/ 200495 h 6208152"/>
              <a:gd name="connsiteX24069" fmla="*/ 534322 w 13529165"/>
              <a:gd name="connsiteY24069" fmla="*/ 199557 h 6208152"/>
              <a:gd name="connsiteX24070" fmla="*/ 529013 w 13529165"/>
              <a:gd name="connsiteY24070" fmla="*/ 199962 h 6208152"/>
              <a:gd name="connsiteX24071" fmla="*/ 528856 w 13529165"/>
              <a:gd name="connsiteY24071" fmla="*/ 200529 h 6208152"/>
              <a:gd name="connsiteX24072" fmla="*/ 531823 w 13529165"/>
              <a:gd name="connsiteY24072" fmla="*/ 200529 h 6208152"/>
              <a:gd name="connsiteX24073" fmla="*/ 534477 w 13529165"/>
              <a:gd name="connsiteY24073" fmla="*/ 200367 h 6208152"/>
              <a:gd name="connsiteX24074" fmla="*/ 534322 w 13529165"/>
              <a:gd name="connsiteY24074" fmla="*/ 199557 h 6208152"/>
              <a:gd name="connsiteX24075" fmla="*/ 6089188 w 13529165"/>
              <a:gd name="connsiteY24075" fmla="*/ 199523 h 6208152"/>
              <a:gd name="connsiteX24076" fmla="*/ 6083880 w 13529165"/>
              <a:gd name="connsiteY24076" fmla="*/ 199928 h 6208152"/>
              <a:gd name="connsiteX24077" fmla="*/ 6083723 w 13529165"/>
              <a:gd name="connsiteY24077" fmla="*/ 200495 h 6208152"/>
              <a:gd name="connsiteX24078" fmla="*/ 6086690 w 13529165"/>
              <a:gd name="connsiteY24078" fmla="*/ 200495 h 6208152"/>
              <a:gd name="connsiteX24079" fmla="*/ 6089345 w 13529165"/>
              <a:gd name="connsiteY24079" fmla="*/ 200333 h 6208152"/>
              <a:gd name="connsiteX24080" fmla="*/ 6089188 w 13529165"/>
              <a:gd name="connsiteY24080" fmla="*/ 199523 h 6208152"/>
              <a:gd name="connsiteX24081" fmla="*/ 3006199 w 13529165"/>
              <a:gd name="connsiteY24081" fmla="*/ 198909 h 6208152"/>
              <a:gd name="connsiteX24082" fmla="*/ 3004326 w 13529165"/>
              <a:gd name="connsiteY24082" fmla="*/ 203446 h 6208152"/>
              <a:gd name="connsiteX24083" fmla="*/ 3026342 w 13529165"/>
              <a:gd name="connsiteY24083" fmla="*/ 204662 h 6208152"/>
              <a:gd name="connsiteX24084" fmla="*/ 3024624 w 13529165"/>
              <a:gd name="connsiteY24084" fmla="*/ 199395 h 6208152"/>
              <a:gd name="connsiteX24085" fmla="*/ 3006199 w 13529165"/>
              <a:gd name="connsiteY24085" fmla="*/ 198909 h 6208152"/>
              <a:gd name="connsiteX24086" fmla="*/ 8561078 w 13529165"/>
              <a:gd name="connsiteY24086" fmla="*/ 198875 h 6208152"/>
              <a:gd name="connsiteX24087" fmla="*/ 8559204 w 13529165"/>
              <a:gd name="connsiteY24087" fmla="*/ 203413 h 6208152"/>
              <a:gd name="connsiteX24088" fmla="*/ 8581220 w 13529165"/>
              <a:gd name="connsiteY24088" fmla="*/ 204628 h 6208152"/>
              <a:gd name="connsiteX24089" fmla="*/ 8579503 w 13529165"/>
              <a:gd name="connsiteY24089" fmla="*/ 199361 h 6208152"/>
              <a:gd name="connsiteX24090" fmla="*/ 8561078 w 13529165"/>
              <a:gd name="connsiteY24090" fmla="*/ 198875 h 6208152"/>
              <a:gd name="connsiteX24091" fmla="*/ 675004 w 13529165"/>
              <a:gd name="connsiteY24091" fmla="*/ 197774 h 6208152"/>
              <a:gd name="connsiteX24092" fmla="*/ 673911 w 13529165"/>
              <a:gd name="connsiteY24092" fmla="*/ 200529 h 6208152"/>
              <a:gd name="connsiteX24093" fmla="*/ 676097 w 13529165"/>
              <a:gd name="connsiteY24093" fmla="*/ 200529 h 6208152"/>
              <a:gd name="connsiteX24094" fmla="*/ 675004 w 13529165"/>
              <a:gd name="connsiteY24094" fmla="*/ 197774 h 6208152"/>
              <a:gd name="connsiteX24095" fmla="*/ 6229873 w 13529165"/>
              <a:gd name="connsiteY24095" fmla="*/ 197740 h 6208152"/>
              <a:gd name="connsiteX24096" fmla="*/ 6228780 w 13529165"/>
              <a:gd name="connsiteY24096" fmla="*/ 200495 h 6208152"/>
              <a:gd name="connsiteX24097" fmla="*/ 6230966 w 13529165"/>
              <a:gd name="connsiteY24097" fmla="*/ 200495 h 6208152"/>
              <a:gd name="connsiteX24098" fmla="*/ 6229873 w 13529165"/>
              <a:gd name="connsiteY24098" fmla="*/ 197740 h 6208152"/>
              <a:gd name="connsiteX24099" fmla="*/ 659546 w 13529165"/>
              <a:gd name="connsiteY24099" fmla="*/ 194452 h 6208152"/>
              <a:gd name="connsiteX24100" fmla="*/ 628630 w 13529165"/>
              <a:gd name="connsiteY24100" fmla="*/ 195505 h 6208152"/>
              <a:gd name="connsiteX24101" fmla="*/ 607707 w 13529165"/>
              <a:gd name="connsiteY24101" fmla="*/ 196072 h 6208152"/>
              <a:gd name="connsiteX24102" fmla="*/ 655955 w 13529165"/>
              <a:gd name="connsiteY24102" fmla="*/ 199800 h 6208152"/>
              <a:gd name="connsiteX24103" fmla="*/ 659546 w 13529165"/>
              <a:gd name="connsiteY24103" fmla="*/ 194452 h 6208152"/>
              <a:gd name="connsiteX24104" fmla="*/ 6214415 w 13529165"/>
              <a:gd name="connsiteY24104" fmla="*/ 194418 h 6208152"/>
              <a:gd name="connsiteX24105" fmla="*/ 6183498 w 13529165"/>
              <a:gd name="connsiteY24105" fmla="*/ 195471 h 6208152"/>
              <a:gd name="connsiteX24106" fmla="*/ 6162575 w 13529165"/>
              <a:gd name="connsiteY24106" fmla="*/ 196038 h 6208152"/>
              <a:gd name="connsiteX24107" fmla="*/ 6210823 w 13529165"/>
              <a:gd name="connsiteY24107" fmla="*/ 199766 h 6208152"/>
              <a:gd name="connsiteX24108" fmla="*/ 6214415 w 13529165"/>
              <a:gd name="connsiteY24108" fmla="*/ 194418 h 6208152"/>
              <a:gd name="connsiteX24109" fmla="*/ 1192454 w 13529165"/>
              <a:gd name="connsiteY24109" fmla="*/ 192588 h 6208152"/>
              <a:gd name="connsiteX24110" fmla="*/ 1192610 w 13529165"/>
              <a:gd name="connsiteY24110" fmla="*/ 193722 h 6208152"/>
              <a:gd name="connsiteX24111" fmla="*/ 1194796 w 13529165"/>
              <a:gd name="connsiteY24111" fmla="*/ 194127 h 6208152"/>
              <a:gd name="connsiteX24112" fmla="*/ 1195108 w 13529165"/>
              <a:gd name="connsiteY24112" fmla="*/ 192588 h 6208152"/>
              <a:gd name="connsiteX24113" fmla="*/ 1193859 w 13529165"/>
              <a:gd name="connsiteY24113" fmla="*/ 192588 h 6208152"/>
              <a:gd name="connsiteX24114" fmla="*/ 1192454 w 13529165"/>
              <a:gd name="connsiteY24114" fmla="*/ 192588 h 6208152"/>
              <a:gd name="connsiteX24115" fmla="*/ 6747328 w 13529165"/>
              <a:gd name="connsiteY24115" fmla="*/ 192554 h 6208152"/>
              <a:gd name="connsiteX24116" fmla="*/ 6747485 w 13529165"/>
              <a:gd name="connsiteY24116" fmla="*/ 193688 h 6208152"/>
              <a:gd name="connsiteX24117" fmla="*/ 6749671 w 13529165"/>
              <a:gd name="connsiteY24117" fmla="*/ 194094 h 6208152"/>
              <a:gd name="connsiteX24118" fmla="*/ 6749983 w 13529165"/>
              <a:gd name="connsiteY24118" fmla="*/ 192554 h 6208152"/>
              <a:gd name="connsiteX24119" fmla="*/ 6748734 w 13529165"/>
              <a:gd name="connsiteY24119" fmla="*/ 192554 h 6208152"/>
              <a:gd name="connsiteX24120" fmla="*/ 6747328 w 13529165"/>
              <a:gd name="connsiteY24120" fmla="*/ 192554 h 6208152"/>
              <a:gd name="connsiteX24121" fmla="*/ 4284845 w 13529165"/>
              <a:gd name="connsiteY24121" fmla="*/ 186534 h 6208152"/>
              <a:gd name="connsiteX24122" fmla="*/ 4296673 w 13529165"/>
              <a:gd name="connsiteY24122" fmla="*/ 206228 h 6208152"/>
              <a:gd name="connsiteX24123" fmla="*/ 4284845 w 13529165"/>
              <a:gd name="connsiteY24123" fmla="*/ 225937 h 6208152"/>
              <a:gd name="connsiteX24124" fmla="*/ 4274019 w 13529165"/>
              <a:gd name="connsiteY24124" fmla="*/ 217517 h 6208152"/>
              <a:gd name="connsiteX24125" fmla="*/ 4274019 w 13529165"/>
              <a:gd name="connsiteY24125" fmla="*/ 194962 h 6208152"/>
              <a:gd name="connsiteX24126" fmla="*/ 4284845 w 13529165"/>
              <a:gd name="connsiteY24126" fmla="*/ 186534 h 6208152"/>
              <a:gd name="connsiteX24127" fmla="*/ 1193859 w 13529165"/>
              <a:gd name="connsiteY24127" fmla="*/ 185619 h 6208152"/>
              <a:gd name="connsiteX24128" fmla="*/ 1192610 w 13529165"/>
              <a:gd name="connsiteY24128" fmla="*/ 188374 h 6208152"/>
              <a:gd name="connsiteX24129" fmla="*/ 1194952 w 13529165"/>
              <a:gd name="connsiteY24129" fmla="*/ 188374 h 6208152"/>
              <a:gd name="connsiteX24130" fmla="*/ 1193859 w 13529165"/>
              <a:gd name="connsiteY24130" fmla="*/ 185619 h 6208152"/>
              <a:gd name="connsiteX24131" fmla="*/ 6748734 w 13529165"/>
              <a:gd name="connsiteY24131" fmla="*/ 185585 h 6208152"/>
              <a:gd name="connsiteX24132" fmla="*/ 6747485 w 13529165"/>
              <a:gd name="connsiteY24132" fmla="*/ 188340 h 6208152"/>
              <a:gd name="connsiteX24133" fmla="*/ 6749827 w 13529165"/>
              <a:gd name="connsiteY24133" fmla="*/ 188340 h 6208152"/>
              <a:gd name="connsiteX24134" fmla="*/ 6748734 w 13529165"/>
              <a:gd name="connsiteY24134" fmla="*/ 185585 h 6208152"/>
              <a:gd name="connsiteX24135" fmla="*/ 3226984 w 13529165"/>
              <a:gd name="connsiteY24135" fmla="*/ 174355 h 6208152"/>
              <a:gd name="connsiteX24136" fmla="*/ 3227142 w 13529165"/>
              <a:gd name="connsiteY24136" fmla="*/ 175327 h 6208152"/>
              <a:gd name="connsiteX24137" fmla="*/ 3229329 w 13529165"/>
              <a:gd name="connsiteY24137" fmla="*/ 175489 h 6208152"/>
              <a:gd name="connsiteX24138" fmla="*/ 3229642 w 13529165"/>
              <a:gd name="connsiteY24138" fmla="*/ 174355 h 6208152"/>
              <a:gd name="connsiteX24139" fmla="*/ 3228236 w 13529165"/>
              <a:gd name="connsiteY24139" fmla="*/ 174355 h 6208152"/>
              <a:gd name="connsiteX24140" fmla="*/ 3226984 w 13529165"/>
              <a:gd name="connsiteY24140" fmla="*/ 174355 h 6208152"/>
              <a:gd name="connsiteX24141" fmla="*/ 8781863 w 13529165"/>
              <a:gd name="connsiteY24141" fmla="*/ 174321 h 6208152"/>
              <a:gd name="connsiteX24142" fmla="*/ 8782019 w 13529165"/>
              <a:gd name="connsiteY24142" fmla="*/ 175293 h 6208152"/>
              <a:gd name="connsiteX24143" fmla="*/ 8784205 w 13529165"/>
              <a:gd name="connsiteY24143" fmla="*/ 175456 h 6208152"/>
              <a:gd name="connsiteX24144" fmla="*/ 8784518 w 13529165"/>
              <a:gd name="connsiteY24144" fmla="*/ 174321 h 6208152"/>
              <a:gd name="connsiteX24145" fmla="*/ 8783112 w 13529165"/>
              <a:gd name="connsiteY24145" fmla="*/ 174321 h 6208152"/>
              <a:gd name="connsiteX24146" fmla="*/ 8781863 w 13529165"/>
              <a:gd name="connsiteY24146" fmla="*/ 174321 h 6208152"/>
              <a:gd name="connsiteX24147" fmla="*/ 970700 w 13529165"/>
              <a:gd name="connsiteY24147" fmla="*/ 168490 h 6208152"/>
              <a:gd name="connsiteX24148" fmla="*/ 971943 w 13529165"/>
              <a:gd name="connsiteY24148" fmla="*/ 171970 h 6208152"/>
              <a:gd name="connsiteX24149" fmla="*/ 973190 w 13529165"/>
              <a:gd name="connsiteY24149" fmla="*/ 168490 h 6208152"/>
              <a:gd name="connsiteX24150" fmla="*/ 971943 w 13529165"/>
              <a:gd name="connsiteY24150" fmla="*/ 168516 h 6208152"/>
              <a:gd name="connsiteX24151" fmla="*/ 970700 w 13529165"/>
              <a:gd name="connsiteY24151" fmla="*/ 168490 h 6208152"/>
              <a:gd name="connsiteX24152" fmla="*/ 6525567 w 13529165"/>
              <a:gd name="connsiteY24152" fmla="*/ 168459 h 6208152"/>
              <a:gd name="connsiteX24153" fmla="*/ 6526811 w 13529165"/>
              <a:gd name="connsiteY24153" fmla="*/ 171939 h 6208152"/>
              <a:gd name="connsiteX24154" fmla="*/ 6528058 w 13529165"/>
              <a:gd name="connsiteY24154" fmla="*/ 168459 h 6208152"/>
              <a:gd name="connsiteX24155" fmla="*/ 6526811 w 13529165"/>
              <a:gd name="connsiteY24155" fmla="*/ 168485 h 6208152"/>
              <a:gd name="connsiteX24156" fmla="*/ 6525567 w 13529165"/>
              <a:gd name="connsiteY24156" fmla="*/ 168459 h 6208152"/>
              <a:gd name="connsiteX24157" fmla="*/ 10994745 w 13529165"/>
              <a:gd name="connsiteY24157" fmla="*/ 168437 h 6208152"/>
              <a:gd name="connsiteX24158" fmla="*/ 10995988 w 13529165"/>
              <a:gd name="connsiteY24158" fmla="*/ 171917 h 6208152"/>
              <a:gd name="connsiteX24159" fmla="*/ 10997236 w 13529165"/>
              <a:gd name="connsiteY24159" fmla="*/ 168437 h 6208152"/>
              <a:gd name="connsiteX24160" fmla="*/ 10995988 w 13529165"/>
              <a:gd name="connsiteY24160" fmla="*/ 168463 h 6208152"/>
              <a:gd name="connsiteX24161" fmla="*/ 10994745 w 13529165"/>
              <a:gd name="connsiteY24161" fmla="*/ 168437 h 6208152"/>
              <a:gd name="connsiteX24162" fmla="*/ 3228236 w 13529165"/>
              <a:gd name="connsiteY24162" fmla="*/ 167386 h 6208152"/>
              <a:gd name="connsiteX24163" fmla="*/ 3227142 w 13529165"/>
              <a:gd name="connsiteY24163" fmla="*/ 170141 h 6208152"/>
              <a:gd name="connsiteX24164" fmla="*/ 3229329 w 13529165"/>
              <a:gd name="connsiteY24164" fmla="*/ 170141 h 6208152"/>
              <a:gd name="connsiteX24165" fmla="*/ 3228236 w 13529165"/>
              <a:gd name="connsiteY24165" fmla="*/ 167386 h 6208152"/>
              <a:gd name="connsiteX24166" fmla="*/ 8783112 w 13529165"/>
              <a:gd name="connsiteY24166" fmla="*/ 167352 h 6208152"/>
              <a:gd name="connsiteX24167" fmla="*/ 8782019 w 13529165"/>
              <a:gd name="connsiteY24167" fmla="*/ 170107 h 6208152"/>
              <a:gd name="connsiteX24168" fmla="*/ 8784205 w 13529165"/>
              <a:gd name="connsiteY24168" fmla="*/ 170107 h 6208152"/>
              <a:gd name="connsiteX24169" fmla="*/ 8783112 w 13529165"/>
              <a:gd name="connsiteY24169" fmla="*/ 167352 h 6208152"/>
              <a:gd name="connsiteX24170" fmla="*/ 3383443 w 13529165"/>
              <a:gd name="connsiteY24170" fmla="*/ 166638 h 6208152"/>
              <a:gd name="connsiteX24171" fmla="*/ 3384348 w 13529165"/>
              <a:gd name="connsiteY24171" fmla="*/ 172546 h 6208152"/>
              <a:gd name="connsiteX24172" fmla="*/ 3385534 w 13529165"/>
              <a:gd name="connsiteY24172" fmla="*/ 172321 h 6208152"/>
              <a:gd name="connsiteX24173" fmla="*/ 3386041 w 13529165"/>
              <a:gd name="connsiteY24173" fmla="*/ 167111 h 6208152"/>
              <a:gd name="connsiteX24174" fmla="*/ 3383443 w 13529165"/>
              <a:gd name="connsiteY24174" fmla="*/ 166638 h 6208152"/>
              <a:gd name="connsiteX24175" fmla="*/ 8938319 w 13529165"/>
              <a:gd name="connsiteY24175" fmla="*/ 166607 h 6208152"/>
              <a:gd name="connsiteX24176" fmla="*/ 8939224 w 13529165"/>
              <a:gd name="connsiteY24176" fmla="*/ 172515 h 6208152"/>
              <a:gd name="connsiteX24177" fmla="*/ 8940410 w 13529165"/>
              <a:gd name="connsiteY24177" fmla="*/ 172290 h 6208152"/>
              <a:gd name="connsiteX24178" fmla="*/ 8940918 w 13529165"/>
              <a:gd name="connsiteY24178" fmla="*/ 167079 h 6208152"/>
              <a:gd name="connsiteX24179" fmla="*/ 8938319 w 13529165"/>
              <a:gd name="connsiteY24179" fmla="*/ 166607 h 6208152"/>
              <a:gd name="connsiteX24180" fmla="*/ 13407496 w 13529165"/>
              <a:gd name="connsiteY24180" fmla="*/ 166585 h 6208152"/>
              <a:gd name="connsiteX24181" fmla="*/ 13408402 w 13529165"/>
              <a:gd name="connsiteY24181" fmla="*/ 172493 h 6208152"/>
              <a:gd name="connsiteX24182" fmla="*/ 13409588 w 13529165"/>
              <a:gd name="connsiteY24182" fmla="*/ 172268 h 6208152"/>
              <a:gd name="connsiteX24183" fmla="*/ 13410096 w 13529165"/>
              <a:gd name="connsiteY24183" fmla="*/ 167058 h 6208152"/>
              <a:gd name="connsiteX24184" fmla="*/ 13407496 w 13529165"/>
              <a:gd name="connsiteY24184" fmla="*/ 166585 h 6208152"/>
              <a:gd name="connsiteX24185" fmla="*/ 1162528 w 13529165"/>
              <a:gd name="connsiteY24185" fmla="*/ 166283 h 6208152"/>
              <a:gd name="connsiteX24186" fmla="*/ 1160441 w 13529165"/>
              <a:gd name="connsiteY24186" fmla="*/ 166429 h 6208152"/>
              <a:gd name="connsiteX24187" fmla="*/ 1156330 w 13529165"/>
              <a:gd name="connsiteY24187" fmla="*/ 166313 h 6208152"/>
              <a:gd name="connsiteX24188" fmla="*/ 1158989 w 13529165"/>
              <a:gd name="connsiteY24188" fmla="*/ 171608 h 6208152"/>
              <a:gd name="connsiteX24189" fmla="*/ 1160372 w 13529165"/>
              <a:gd name="connsiteY24189" fmla="*/ 170491 h 6208152"/>
              <a:gd name="connsiteX24190" fmla="*/ 1162528 w 13529165"/>
              <a:gd name="connsiteY24190" fmla="*/ 166283 h 6208152"/>
              <a:gd name="connsiteX24191" fmla="*/ 6717398 w 13529165"/>
              <a:gd name="connsiteY24191" fmla="*/ 166252 h 6208152"/>
              <a:gd name="connsiteX24192" fmla="*/ 6715311 w 13529165"/>
              <a:gd name="connsiteY24192" fmla="*/ 166397 h 6208152"/>
              <a:gd name="connsiteX24193" fmla="*/ 6711199 w 13529165"/>
              <a:gd name="connsiteY24193" fmla="*/ 166282 h 6208152"/>
              <a:gd name="connsiteX24194" fmla="*/ 6713859 w 13529165"/>
              <a:gd name="connsiteY24194" fmla="*/ 171577 h 6208152"/>
              <a:gd name="connsiteX24195" fmla="*/ 6715242 w 13529165"/>
              <a:gd name="connsiteY24195" fmla="*/ 170460 h 6208152"/>
              <a:gd name="connsiteX24196" fmla="*/ 6717398 w 13529165"/>
              <a:gd name="connsiteY24196" fmla="*/ 166252 h 6208152"/>
              <a:gd name="connsiteX24197" fmla="*/ 11186576 w 13529165"/>
              <a:gd name="connsiteY24197" fmla="*/ 166230 h 6208152"/>
              <a:gd name="connsiteX24198" fmla="*/ 11184489 w 13529165"/>
              <a:gd name="connsiteY24198" fmla="*/ 166375 h 6208152"/>
              <a:gd name="connsiteX24199" fmla="*/ 11180377 w 13529165"/>
              <a:gd name="connsiteY24199" fmla="*/ 166260 h 6208152"/>
              <a:gd name="connsiteX24200" fmla="*/ 11183037 w 13529165"/>
              <a:gd name="connsiteY24200" fmla="*/ 171555 h 6208152"/>
              <a:gd name="connsiteX24201" fmla="*/ 11184420 w 13529165"/>
              <a:gd name="connsiteY24201" fmla="*/ 170438 h 6208152"/>
              <a:gd name="connsiteX24202" fmla="*/ 11186576 w 13529165"/>
              <a:gd name="connsiteY24202" fmla="*/ 166230 h 6208152"/>
              <a:gd name="connsiteX24203" fmla="*/ 305887 w 13529165"/>
              <a:gd name="connsiteY24203" fmla="*/ 163010 h 6208152"/>
              <a:gd name="connsiteX24204" fmla="*/ 306200 w 13529165"/>
              <a:gd name="connsiteY24204" fmla="*/ 163334 h 6208152"/>
              <a:gd name="connsiteX24205" fmla="*/ 306356 w 13529165"/>
              <a:gd name="connsiteY24205" fmla="*/ 163010 h 6208152"/>
              <a:gd name="connsiteX24206" fmla="*/ 305887 w 13529165"/>
              <a:gd name="connsiteY24206" fmla="*/ 163010 h 6208152"/>
              <a:gd name="connsiteX24207" fmla="*/ 5860752 w 13529165"/>
              <a:gd name="connsiteY24207" fmla="*/ 162976 h 6208152"/>
              <a:gd name="connsiteX24208" fmla="*/ 5861064 w 13529165"/>
              <a:gd name="connsiteY24208" fmla="*/ 163300 h 6208152"/>
              <a:gd name="connsiteX24209" fmla="*/ 5861221 w 13529165"/>
              <a:gd name="connsiteY24209" fmla="*/ 162976 h 6208152"/>
              <a:gd name="connsiteX24210" fmla="*/ 5860752 w 13529165"/>
              <a:gd name="connsiteY24210" fmla="*/ 162976 h 6208152"/>
              <a:gd name="connsiteX24211" fmla="*/ 971943 w 13529165"/>
              <a:gd name="connsiteY24211" fmla="*/ 161738 h 6208152"/>
              <a:gd name="connsiteX24212" fmla="*/ 970838 w 13529165"/>
              <a:gd name="connsiteY24212" fmla="*/ 164414 h 6208152"/>
              <a:gd name="connsiteX24213" fmla="*/ 973052 w 13529165"/>
              <a:gd name="connsiteY24213" fmla="*/ 164414 h 6208152"/>
              <a:gd name="connsiteX24214" fmla="*/ 971943 w 13529165"/>
              <a:gd name="connsiteY24214" fmla="*/ 161738 h 6208152"/>
              <a:gd name="connsiteX24215" fmla="*/ 6526811 w 13529165"/>
              <a:gd name="connsiteY24215" fmla="*/ 161706 h 6208152"/>
              <a:gd name="connsiteX24216" fmla="*/ 6525705 w 13529165"/>
              <a:gd name="connsiteY24216" fmla="*/ 164383 h 6208152"/>
              <a:gd name="connsiteX24217" fmla="*/ 6527920 w 13529165"/>
              <a:gd name="connsiteY24217" fmla="*/ 164383 h 6208152"/>
              <a:gd name="connsiteX24218" fmla="*/ 6526811 w 13529165"/>
              <a:gd name="connsiteY24218" fmla="*/ 161706 h 6208152"/>
              <a:gd name="connsiteX24219" fmla="*/ 10995988 w 13529165"/>
              <a:gd name="connsiteY24219" fmla="*/ 161685 h 6208152"/>
              <a:gd name="connsiteX24220" fmla="*/ 10994883 w 13529165"/>
              <a:gd name="connsiteY24220" fmla="*/ 164361 h 6208152"/>
              <a:gd name="connsiteX24221" fmla="*/ 10997097 w 13529165"/>
              <a:gd name="connsiteY24221" fmla="*/ 164361 h 6208152"/>
              <a:gd name="connsiteX24222" fmla="*/ 10995988 w 13529165"/>
              <a:gd name="connsiteY24222" fmla="*/ 161685 h 6208152"/>
              <a:gd name="connsiteX24223" fmla="*/ 1159634 w 13529165"/>
              <a:gd name="connsiteY24223" fmla="*/ 157301 h 6208152"/>
              <a:gd name="connsiteX24224" fmla="*/ 1156692 w 13529165"/>
              <a:gd name="connsiteY24224" fmla="*/ 161745 h 6208152"/>
              <a:gd name="connsiteX24225" fmla="*/ 1162469 w 13529165"/>
              <a:gd name="connsiteY24225" fmla="*/ 162338 h 6208152"/>
              <a:gd name="connsiteX24226" fmla="*/ 1162352 w 13529165"/>
              <a:gd name="connsiteY24226" fmla="*/ 161594 h 6208152"/>
              <a:gd name="connsiteX24227" fmla="*/ 1159634 w 13529165"/>
              <a:gd name="connsiteY24227" fmla="*/ 157301 h 6208152"/>
              <a:gd name="connsiteX24228" fmla="*/ 6714504 w 13529165"/>
              <a:gd name="connsiteY24228" fmla="*/ 157270 h 6208152"/>
              <a:gd name="connsiteX24229" fmla="*/ 6711562 w 13529165"/>
              <a:gd name="connsiteY24229" fmla="*/ 161714 h 6208152"/>
              <a:gd name="connsiteX24230" fmla="*/ 6717339 w 13529165"/>
              <a:gd name="connsiteY24230" fmla="*/ 162306 h 6208152"/>
              <a:gd name="connsiteX24231" fmla="*/ 6717222 w 13529165"/>
              <a:gd name="connsiteY24231" fmla="*/ 161563 h 6208152"/>
              <a:gd name="connsiteX24232" fmla="*/ 6714504 w 13529165"/>
              <a:gd name="connsiteY24232" fmla="*/ 157270 h 6208152"/>
              <a:gd name="connsiteX24233" fmla="*/ 11183682 w 13529165"/>
              <a:gd name="connsiteY24233" fmla="*/ 157248 h 6208152"/>
              <a:gd name="connsiteX24234" fmla="*/ 11180739 w 13529165"/>
              <a:gd name="connsiteY24234" fmla="*/ 161692 h 6208152"/>
              <a:gd name="connsiteX24235" fmla="*/ 11186517 w 13529165"/>
              <a:gd name="connsiteY24235" fmla="*/ 162284 h 6208152"/>
              <a:gd name="connsiteX24236" fmla="*/ 11186400 w 13529165"/>
              <a:gd name="connsiteY24236" fmla="*/ 161541 h 6208152"/>
              <a:gd name="connsiteX24237" fmla="*/ 11183682 w 13529165"/>
              <a:gd name="connsiteY24237" fmla="*/ 157248 h 6208152"/>
              <a:gd name="connsiteX24238" fmla="*/ 514179 w 13529165"/>
              <a:gd name="connsiteY24238" fmla="*/ 155069 h 6208152"/>
              <a:gd name="connsiteX24239" fmla="*/ 513867 w 13529165"/>
              <a:gd name="connsiteY24239" fmla="*/ 155312 h 6208152"/>
              <a:gd name="connsiteX24240" fmla="*/ 514335 w 13529165"/>
              <a:gd name="connsiteY24240" fmla="*/ 155636 h 6208152"/>
              <a:gd name="connsiteX24241" fmla="*/ 514179 w 13529165"/>
              <a:gd name="connsiteY24241" fmla="*/ 155069 h 6208152"/>
              <a:gd name="connsiteX24242" fmla="*/ 6069046 w 13529165"/>
              <a:gd name="connsiteY24242" fmla="*/ 155035 h 6208152"/>
              <a:gd name="connsiteX24243" fmla="*/ 6068734 w 13529165"/>
              <a:gd name="connsiteY24243" fmla="*/ 155278 h 6208152"/>
              <a:gd name="connsiteX24244" fmla="*/ 6069202 w 13529165"/>
              <a:gd name="connsiteY24244" fmla="*/ 155602 h 6208152"/>
              <a:gd name="connsiteX24245" fmla="*/ 6069046 w 13529165"/>
              <a:gd name="connsiteY24245" fmla="*/ 155035 h 6208152"/>
              <a:gd name="connsiteX24246" fmla="*/ 971943 w 13529165"/>
              <a:gd name="connsiteY24246" fmla="*/ 154163 h 6208152"/>
              <a:gd name="connsiteX24247" fmla="*/ 983176 w 13529165"/>
              <a:gd name="connsiteY24247" fmla="*/ 156188 h 6208152"/>
              <a:gd name="connsiteX24248" fmla="*/ 991000 w 13529165"/>
              <a:gd name="connsiteY24248" fmla="*/ 168970 h 6208152"/>
              <a:gd name="connsiteX24249" fmla="*/ 971943 w 13529165"/>
              <a:gd name="connsiteY24249" fmla="*/ 178679 h 6208152"/>
              <a:gd name="connsiteX24250" fmla="*/ 952886 w 13529165"/>
              <a:gd name="connsiteY24250" fmla="*/ 168967 h 6208152"/>
              <a:gd name="connsiteX24251" fmla="*/ 960719 w 13529165"/>
              <a:gd name="connsiteY24251" fmla="*/ 156184 h 6208152"/>
              <a:gd name="connsiteX24252" fmla="*/ 971943 w 13529165"/>
              <a:gd name="connsiteY24252" fmla="*/ 154163 h 6208152"/>
              <a:gd name="connsiteX24253" fmla="*/ 6526811 w 13529165"/>
              <a:gd name="connsiteY24253" fmla="*/ 154131 h 6208152"/>
              <a:gd name="connsiteX24254" fmla="*/ 6538044 w 13529165"/>
              <a:gd name="connsiteY24254" fmla="*/ 156156 h 6208152"/>
              <a:gd name="connsiteX24255" fmla="*/ 6545868 w 13529165"/>
              <a:gd name="connsiteY24255" fmla="*/ 168939 h 6208152"/>
              <a:gd name="connsiteX24256" fmla="*/ 6526811 w 13529165"/>
              <a:gd name="connsiteY24256" fmla="*/ 178648 h 6208152"/>
              <a:gd name="connsiteX24257" fmla="*/ 6507754 w 13529165"/>
              <a:gd name="connsiteY24257" fmla="*/ 168935 h 6208152"/>
              <a:gd name="connsiteX24258" fmla="*/ 6515586 w 13529165"/>
              <a:gd name="connsiteY24258" fmla="*/ 156153 h 6208152"/>
              <a:gd name="connsiteX24259" fmla="*/ 6526811 w 13529165"/>
              <a:gd name="connsiteY24259" fmla="*/ 154131 h 6208152"/>
              <a:gd name="connsiteX24260" fmla="*/ 10995988 w 13529165"/>
              <a:gd name="connsiteY24260" fmla="*/ 154109 h 6208152"/>
              <a:gd name="connsiteX24261" fmla="*/ 11007222 w 13529165"/>
              <a:gd name="connsiteY24261" fmla="*/ 156134 h 6208152"/>
              <a:gd name="connsiteX24262" fmla="*/ 11015046 w 13529165"/>
              <a:gd name="connsiteY24262" fmla="*/ 168917 h 6208152"/>
              <a:gd name="connsiteX24263" fmla="*/ 10995988 w 13529165"/>
              <a:gd name="connsiteY24263" fmla="*/ 178626 h 6208152"/>
              <a:gd name="connsiteX24264" fmla="*/ 10976931 w 13529165"/>
              <a:gd name="connsiteY24264" fmla="*/ 168914 h 6208152"/>
              <a:gd name="connsiteX24265" fmla="*/ 10984764 w 13529165"/>
              <a:gd name="connsiteY24265" fmla="*/ 156131 h 6208152"/>
              <a:gd name="connsiteX24266" fmla="*/ 10995988 w 13529165"/>
              <a:gd name="connsiteY24266" fmla="*/ 154109 h 6208152"/>
              <a:gd name="connsiteX24267" fmla="*/ 303857 w 13529165"/>
              <a:gd name="connsiteY24267" fmla="*/ 154097 h 6208152"/>
              <a:gd name="connsiteX24268" fmla="*/ 303233 w 13529165"/>
              <a:gd name="connsiteY24268" fmla="*/ 155636 h 6208152"/>
              <a:gd name="connsiteX24269" fmla="*/ 304638 w 13529165"/>
              <a:gd name="connsiteY24269" fmla="*/ 154988 h 6208152"/>
              <a:gd name="connsiteX24270" fmla="*/ 303857 w 13529165"/>
              <a:gd name="connsiteY24270" fmla="*/ 154097 h 6208152"/>
              <a:gd name="connsiteX24271" fmla="*/ 5858722 w 13529165"/>
              <a:gd name="connsiteY24271" fmla="*/ 154062 h 6208152"/>
              <a:gd name="connsiteX24272" fmla="*/ 5858098 w 13529165"/>
              <a:gd name="connsiteY24272" fmla="*/ 155602 h 6208152"/>
              <a:gd name="connsiteX24273" fmla="*/ 5859503 w 13529165"/>
              <a:gd name="connsiteY24273" fmla="*/ 154954 h 6208152"/>
              <a:gd name="connsiteX24274" fmla="*/ 5858722 w 13529165"/>
              <a:gd name="connsiteY24274" fmla="*/ 154062 h 6208152"/>
              <a:gd name="connsiteX24275" fmla="*/ 523391 w 13529165"/>
              <a:gd name="connsiteY24275" fmla="*/ 153043 h 6208152"/>
              <a:gd name="connsiteX24276" fmla="*/ 523391 w 13529165"/>
              <a:gd name="connsiteY24276" fmla="*/ 153691 h 6208152"/>
              <a:gd name="connsiteX24277" fmla="*/ 523235 w 13529165"/>
              <a:gd name="connsiteY24277" fmla="*/ 156770 h 6208152"/>
              <a:gd name="connsiteX24278" fmla="*/ 524484 w 13529165"/>
              <a:gd name="connsiteY24278" fmla="*/ 153529 h 6208152"/>
              <a:gd name="connsiteX24279" fmla="*/ 523391 w 13529165"/>
              <a:gd name="connsiteY24279" fmla="*/ 153043 h 6208152"/>
              <a:gd name="connsiteX24280" fmla="*/ 6078258 w 13529165"/>
              <a:gd name="connsiteY24280" fmla="*/ 153009 h 6208152"/>
              <a:gd name="connsiteX24281" fmla="*/ 6078258 w 13529165"/>
              <a:gd name="connsiteY24281" fmla="*/ 153657 h 6208152"/>
              <a:gd name="connsiteX24282" fmla="*/ 6078102 w 13529165"/>
              <a:gd name="connsiteY24282" fmla="*/ 156736 h 6208152"/>
              <a:gd name="connsiteX24283" fmla="*/ 6079351 w 13529165"/>
              <a:gd name="connsiteY24283" fmla="*/ 153495 h 6208152"/>
              <a:gd name="connsiteX24284" fmla="*/ 6078258 w 13529165"/>
              <a:gd name="connsiteY24284" fmla="*/ 153009 h 6208152"/>
              <a:gd name="connsiteX24285" fmla="*/ 832550 w 13529165"/>
              <a:gd name="connsiteY24285" fmla="*/ 146965 h 6208152"/>
              <a:gd name="connsiteX24286" fmla="*/ 830208 w 13529165"/>
              <a:gd name="connsiteY24286" fmla="*/ 150855 h 6208152"/>
              <a:gd name="connsiteX24287" fmla="*/ 819590 w 13529165"/>
              <a:gd name="connsiteY24287" fmla="*/ 155393 h 6208152"/>
              <a:gd name="connsiteX24288" fmla="*/ 819590 w 13529165"/>
              <a:gd name="connsiteY24288" fmla="*/ 156365 h 6208152"/>
              <a:gd name="connsiteX24289" fmla="*/ 803976 w 13529165"/>
              <a:gd name="connsiteY24289" fmla="*/ 174841 h 6208152"/>
              <a:gd name="connsiteX24290" fmla="*/ 804445 w 13529165"/>
              <a:gd name="connsiteY24290" fmla="*/ 180271 h 6208152"/>
              <a:gd name="connsiteX24291" fmla="*/ 788987 w 13529165"/>
              <a:gd name="connsiteY24291" fmla="*/ 193155 h 6208152"/>
              <a:gd name="connsiteX24292" fmla="*/ 779618 w 13529165"/>
              <a:gd name="connsiteY24292" fmla="*/ 194452 h 6208152"/>
              <a:gd name="connsiteX24293" fmla="*/ 763848 w 13529165"/>
              <a:gd name="connsiteY24293" fmla="*/ 188941 h 6208152"/>
              <a:gd name="connsiteX24294" fmla="*/ 755885 w 13529165"/>
              <a:gd name="connsiteY24294" fmla="*/ 188374 h 6208152"/>
              <a:gd name="connsiteX24295" fmla="*/ 741676 w 13529165"/>
              <a:gd name="connsiteY24295" fmla="*/ 189428 h 6208152"/>
              <a:gd name="connsiteX24296" fmla="*/ 688588 w 13529165"/>
              <a:gd name="connsiteY24296" fmla="*/ 193236 h 6208152"/>
              <a:gd name="connsiteX24297" fmla="*/ 694210 w 13529165"/>
              <a:gd name="connsiteY24297" fmla="*/ 205229 h 6208152"/>
              <a:gd name="connsiteX24298" fmla="*/ 694210 w 13529165"/>
              <a:gd name="connsiteY24298" fmla="*/ 205391 h 6208152"/>
              <a:gd name="connsiteX24299" fmla="*/ 707793 w 13529165"/>
              <a:gd name="connsiteY24299" fmla="*/ 202555 h 6208152"/>
              <a:gd name="connsiteX24300" fmla="*/ 773997 w 13529165"/>
              <a:gd name="connsiteY24300" fmla="*/ 195424 h 6208152"/>
              <a:gd name="connsiteX24301" fmla="*/ 849569 w 13529165"/>
              <a:gd name="connsiteY24301" fmla="*/ 194938 h 6208152"/>
              <a:gd name="connsiteX24302" fmla="*/ 853160 w 13529165"/>
              <a:gd name="connsiteY24302" fmla="*/ 194857 h 6208152"/>
              <a:gd name="connsiteX24303" fmla="*/ 861904 w 13529165"/>
              <a:gd name="connsiteY24303" fmla="*/ 195019 h 6208152"/>
              <a:gd name="connsiteX24304" fmla="*/ 858001 w 13529165"/>
              <a:gd name="connsiteY24304" fmla="*/ 189184 h 6208152"/>
              <a:gd name="connsiteX24305" fmla="*/ 858001 w 13529165"/>
              <a:gd name="connsiteY24305" fmla="*/ 182540 h 6208152"/>
              <a:gd name="connsiteX24306" fmla="*/ 849569 w 13529165"/>
              <a:gd name="connsiteY24306" fmla="*/ 178650 h 6208152"/>
              <a:gd name="connsiteX24307" fmla="*/ 834424 w 13529165"/>
              <a:gd name="connsiteY24307" fmla="*/ 175003 h 6208152"/>
              <a:gd name="connsiteX24308" fmla="*/ 830988 w 13529165"/>
              <a:gd name="connsiteY24308" fmla="*/ 154339 h 6208152"/>
              <a:gd name="connsiteX24309" fmla="*/ 832550 w 13529165"/>
              <a:gd name="connsiteY24309" fmla="*/ 146965 h 6208152"/>
              <a:gd name="connsiteX24310" fmla="*/ 6387420 w 13529165"/>
              <a:gd name="connsiteY24310" fmla="*/ 146931 h 6208152"/>
              <a:gd name="connsiteX24311" fmla="*/ 6385078 w 13529165"/>
              <a:gd name="connsiteY24311" fmla="*/ 150821 h 6208152"/>
              <a:gd name="connsiteX24312" fmla="*/ 6374460 w 13529165"/>
              <a:gd name="connsiteY24312" fmla="*/ 155359 h 6208152"/>
              <a:gd name="connsiteX24313" fmla="*/ 6374460 w 13529165"/>
              <a:gd name="connsiteY24313" fmla="*/ 156331 h 6208152"/>
              <a:gd name="connsiteX24314" fmla="*/ 6358846 w 13529165"/>
              <a:gd name="connsiteY24314" fmla="*/ 174807 h 6208152"/>
              <a:gd name="connsiteX24315" fmla="*/ 6359315 w 13529165"/>
              <a:gd name="connsiteY24315" fmla="*/ 180237 h 6208152"/>
              <a:gd name="connsiteX24316" fmla="*/ 6343857 w 13529165"/>
              <a:gd name="connsiteY24316" fmla="*/ 193121 h 6208152"/>
              <a:gd name="connsiteX24317" fmla="*/ 6334488 w 13529165"/>
              <a:gd name="connsiteY24317" fmla="*/ 194418 h 6208152"/>
              <a:gd name="connsiteX24318" fmla="*/ 6318718 w 13529165"/>
              <a:gd name="connsiteY24318" fmla="*/ 188907 h 6208152"/>
              <a:gd name="connsiteX24319" fmla="*/ 6310754 w 13529165"/>
              <a:gd name="connsiteY24319" fmla="*/ 188340 h 6208152"/>
              <a:gd name="connsiteX24320" fmla="*/ 6296545 w 13529165"/>
              <a:gd name="connsiteY24320" fmla="*/ 189394 h 6208152"/>
              <a:gd name="connsiteX24321" fmla="*/ 6243457 w 13529165"/>
              <a:gd name="connsiteY24321" fmla="*/ 193202 h 6208152"/>
              <a:gd name="connsiteX24322" fmla="*/ 6249078 w 13529165"/>
              <a:gd name="connsiteY24322" fmla="*/ 205195 h 6208152"/>
              <a:gd name="connsiteX24323" fmla="*/ 6249078 w 13529165"/>
              <a:gd name="connsiteY24323" fmla="*/ 205358 h 6208152"/>
              <a:gd name="connsiteX24324" fmla="*/ 6262663 w 13529165"/>
              <a:gd name="connsiteY24324" fmla="*/ 202521 h 6208152"/>
              <a:gd name="connsiteX24325" fmla="*/ 6328867 w 13529165"/>
              <a:gd name="connsiteY24325" fmla="*/ 195390 h 6208152"/>
              <a:gd name="connsiteX24326" fmla="*/ 6404440 w 13529165"/>
              <a:gd name="connsiteY24326" fmla="*/ 194904 h 6208152"/>
              <a:gd name="connsiteX24327" fmla="*/ 6408031 w 13529165"/>
              <a:gd name="connsiteY24327" fmla="*/ 194823 h 6208152"/>
              <a:gd name="connsiteX24328" fmla="*/ 6416775 w 13529165"/>
              <a:gd name="connsiteY24328" fmla="*/ 194985 h 6208152"/>
              <a:gd name="connsiteX24329" fmla="*/ 6412871 w 13529165"/>
              <a:gd name="connsiteY24329" fmla="*/ 189150 h 6208152"/>
              <a:gd name="connsiteX24330" fmla="*/ 6412871 w 13529165"/>
              <a:gd name="connsiteY24330" fmla="*/ 182506 h 6208152"/>
              <a:gd name="connsiteX24331" fmla="*/ 6404440 w 13529165"/>
              <a:gd name="connsiteY24331" fmla="*/ 178616 h 6208152"/>
              <a:gd name="connsiteX24332" fmla="*/ 6389294 w 13529165"/>
              <a:gd name="connsiteY24332" fmla="*/ 174969 h 6208152"/>
              <a:gd name="connsiteX24333" fmla="*/ 6385859 w 13529165"/>
              <a:gd name="connsiteY24333" fmla="*/ 154305 h 6208152"/>
              <a:gd name="connsiteX24334" fmla="*/ 6387420 w 13529165"/>
              <a:gd name="connsiteY24334" fmla="*/ 146931 h 6208152"/>
              <a:gd name="connsiteX24335" fmla="*/ 1507235 w 13529165"/>
              <a:gd name="connsiteY24335" fmla="*/ 143967 h 6208152"/>
              <a:gd name="connsiteX24336" fmla="*/ 1508640 w 13529165"/>
              <a:gd name="connsiteY24336" fmla="*/ 147533 h 6208152"/>
              <a:gd name="connsiteX24337" fmla="*/ 1509889 w 13529165"/>
              <a:gd name="connsiteY24337" fmla="*/ 143967 h 6208152"/>
              <a:gd name="connsiteX24338" fmla="*/ 1508640 w 13529165"/>
              <a:gd name="connsiteY24338" fmla="*/ 143967 h 6208152"/>
              <a:gd name="connsiteX24339" fmla="*/ 1507235 w 13529165"/>
              <a:gd name="connsiteY24339" fmla="*/ 143967 h 6208152"/>
              <a:gd name="connsiteX24340" fmla="*/ 7062111 w 13529165"/>
              <a:gd name="connsiteY24340" fmla="*/ 143933 h 6208152"/>
              <a:gd name="connsiteX24341" fmla="*/ 7063517 w 13529165"/>
              <a:gd name="connsiteY24341" fmla="*/ 147498 h 6208152"/>
              <a:gd name="connsiteX24342" fmla="*/ 7064766 w 13529165"/>
              <a:gd name="connsiteY24342" fmla="*/ 143933 h 6208152"/>
              <a:gd name="connsiteX24343" fmla="*/ 7063517 w 13529165"/>
              <a:gd name="connsiteY24343" fmla="*/ 143933 h 6208152"/>
              <a:gd name="connsiteX24344" fmla="*/ 7062111 w 13529165"/>
              <a:gd name="connsiteY24344" fmla="*/ 143933 h 6208152"/>
              <a:gd name="connsiteX24345" fmla="*/ 5534253 w 13529165"/>
              <a:gd name="connsiteY24345" fmla="*/ 142892 h 6208152"/>
              <a:gd name="connsiteX24346" fmla="*/ 5535370 w 13529165"/>
              <a:gd name="connsiteY24346" fmla="*/ 145647 h 6208152"/>
              <a:gd name="connsiteX24347" fmla="*/ 5536504 w 13529165"/>
              <a:gd name="connsiteY24347" fmla="*/ 142892 h 6208152"/>
              <a:gd name="connsiteX24348" fmla="*/ 5534253 w 13529165"/>
              <a:gd name="connsiteY24348" fmla="*/ 142892 h 6208152"/>
              <a:gd name="connsiteX24349" fmla="*/ 10003424 w 13529165"/>
              <a:gd name="connsiteY24349" fmla="*/ 142857 h 6208152"/>
              <a:gd name="connsiteX24350" fmla="*/ 10004541 w 13529165"/>
              <a:gd name="connsiteY24350" fmla="*/ 145611 h 6208152"/>
              <a:gd name="connsiteX24351" fmla="*/ 10005676 w 13529165"/>
              <a:gd name="connsiteY24351" fmla="*/ 142857 h 6208152"/>
              <a:gd name="connsiteX24352" fmla="*/ 10003424 w 13529165"/>
              <a:gd name="connsiteY24352" fmla="*/ 142857 h 6208152"/>
              <a:gd name="connsiteX24353" fmla="*/ 1508640 w 13529165"/>
              <a:gd name="connsiteY24353" fmla="*/ 136998 h 6208152"/>
              <a:gd name="connsiteX24354" fmla="*/ 1507391 w 13529165"/>
              <a:gd name="connsiteY24354" fmla="*/ 139753 h 6208152"/>
              <a:gd name="connsiteX24355" fmla="*/ 1509733 w 13529165"/>
              <a:gd name="connsiteY24355" fmla="*/ 139753 h 6208152"/>
              <a:gd name="connsiteX24356" fmla="*/ 1508640 w 13529165"/>
              <a:gd name="connsiteY24356" fmla="*/ 136998 h 6208152"/>
              <a:gd name="connsiteX24357" fmla="*/ 7063517 w 13529165"/>
              <a:gd name="connsiteY24357" fmla="*/ 136964 h 6208152"/>
              <a:gd name="connsiteX24358" fmla="*/ 7062268 w 13529165"/>
              <a:gd name="connsiteY24358" fmla="*/ 139719 h 6208152"/>
              <a:gd name="connsiteX24359" fmla="*/ 7064610 w 13529165"/>
              <a:gd name="connsiteY24359" fmla="*/ 139719 h 6208152"/>
              <a:gd name="connsiteX24360" fmla="*/ 7063517 w 13529165"/>
              <a:gd name="connsiteY24360" fmla="*/ 136964 h 6208152"/>
              <a:gd name="connsiteX24361" fmla="*/ 5535370 w 13529165"/>
              <a:gd name="connsiteY24361" fmla="*/ 135153 h 6208152"/>
              <a:gd name="connsiteX24362" fmla="*/ 5534125 w 13529165"/>
              <a:gd name="connsiteY24362" fmla="*/ 138725 h 6208152"/>
              <a:gd name="connsiteX24363" fmla="*/ 5535370 w 13529165"/>
              <a:gd name="connsiteY24363" fmla="*/ 138696 h 6208152"/>
              <a:gd name="connsiteX24364" fmla="*/ 5536632 w 13529165"/>
              <a:gd name="connsiteY24364" fmla="*/ 138725 h 6208152"/>
              <a:gd name="connsiteX24365" fmla="*/ 5535370 w 13529165"/>
              <a:gd name="connsiteY24365" fmla="*/ 135153 h 6208152"/>
              <a:gd name="connsiteX24366" fmla="*/ 10004541 w 13529165"/>
              <a:gd name="connsiteY24366" fmla="*/ 135117 h 6208152"/>
              <a:gd name="connsiteX24367" fmla="*/ 10003296 w 13529165"/>
              <a:gd name="connsiteY24367" fmla="*/ 138690 h 6208152"/>
              <a:gd name="connsiteX24368" fmla="*/ 10004541 w 13529165"/>
              <a:gd name="connsiteY24368" fmla="*/ 138660 h 6208152"/>
              <a:gd name="connsiteX24369" fmla="*/ 10005804 w 13529165"/>
              <a:gd name="connsiteY24369" fmla="*/ 138690 h 6208152"/>
              <a:gd name="connsiteX24370" fmla="*/ 10004541 w 13529165"/>
              <a:gd name="connsiteY24370" fmla="*/ 135117 h 6208152"/>
              <a:gd name="connsiteX24371" fmla="*/ 3351114 w 13529165"/>
              <a:gd name="connsiteY24371" fmla="*/ 130662 h 6208152"/>
              <a:gd name="connsiteX24372" fmla="*/ 3350578 w 13529165"/>
              <a:gd name="connsiteY24372" fmla="*/ 135893 h 6208152"/>
              <a:gd name="connsiteX24373" fmla="*/ 3355379 w 13529165"/>
              <a:gd name="connsiteY24373" fmla="*/ 133283 h 6208152"/>
              <a:gd name="connsiteX24374" fmla="*/ 3351114 w 13529165"/>
              <a:gd name="connsiteY24374" fmla="*/ 130662 h 6208152"/>
              <a:gd name="connsiteX24375" fmla="*/ 8905991 w 13529165"/>
              <a:gd name="connsiteY24375" fmla="*/ 130630 h 6208152"/>
              <a:gd name="connsiteX24376" fmla="*/ 8905453 w 13529165"/>
              <a:gd name="connsiteY24376" fmla="*/ 135862 h 6208152"/>
              <a:gd name="connsiteX24377" fmla="*/ 8910254 w 13529165"/>
              <a:gd name="connsiteY24377" fmla="*/ 133251 h 6208152"/>
              <a:gd name="connsiteX24378" fmla="*/ 8905991 w 13529165"/>
              <a:gd name="connsiteY24378" fmla="*/ 130630 h 6208152"/>
              <a:gd name="connsiteX24379" fmla="*/ 13375168 w 13529165"/>
              <a:gd name="connsiteY24379" fmla="*/ 130608 h 6208152"/>
              <a:gd name="connsiteX24380" fmla="*/ 13374631 w 13529165"/>
              <a:gd name="connsiteY24380" fmla="*/ 135840 h 6208152"/>
              <a:gd name="connsiteX24381" fmla="*/ 13379432 w 13529165"/>
              <a:gd name="connsiteY24381" fmla="*/ 133229 h 6208152"/>
              <a:gd name="connsiteX24382" fmla="*/ 13375168 w 13529165"/>
              <a:gd name="connsiteY24382" fmla="*/ 130608 h 6208152"/>
              <a:gd name="connsiteX24383" fmla="*/ 3346623 w 13529165"/>
              <a:gd name="connsiteY24383" fmla="*/ 130329 h 6208152"/>
              <a:gd name="connsiteX24384" fmla="*/ 3341461 w 13529165"/>
              <a:gd name="connsiteY24384" fmla="*/ 132767 h 6208152"/>
              <a:gd name="connsiteX24385" fmla="*/ 3342027 w 13529165"/>
              <a:gd name="connsiteY24385" fmla="*/ 133444 h 6208152"/>
              <a:gd name="connsiteX24386" fmla="*/ 3346652 w 13529165"/>
              <a:gd name="connsiteY24386" fmla="*/ 135743 h 6208152"/>
              <a:gd name="connsiteX24387" fmla="*/ 3346551 w 13529165"/>
              <a:gd name="connsiteY24387" fmla="*/ 134153 h 6208152"/>
              <a:gd name="connsiteX24388" fmla="*/ 3346623 w 13529165"/>
              <a:gd name="connsiteY24388" fmla="*/ 130329 h 6208152"/>
              <a:gd name="connsiteX24389" fmla="*/ 8901499 w 13529165"/>
              <a:gd name="connsiteY24389" fmla="*/ 130297 h 6208152"/>
              <a:gd name="connsiteX24390" fmla="*/ 8896336 w 13529165"/>
              <a:gd name="connsiteY24390" fmla="*/ 132735 h 6208152"/>
              <a:gd name="connsiteX24391" fmla="*/ 8896903 w 13529165"/>
              <a:gd name="connsiteY24391" fmla="*/ 133412 h 6208152"/>
              <a:gd name="connsiteX24392" fmla="*/ 8901528 w 13529165"/>
              <a:gd name="connsiteY24392" fmla="*/ 135711 h 6208152"/>
              <a:gd name="connsiteX24393" fmla="*/ 8901425 w 13529165"/>
              <a:gd name="connsiteY24393" fmla="*/ 134121 h 6208152"/>
              <a:gd name="connsiteX24394" fmla="*/ 8901499 w 13529165"/>
              <a:gd name="connsiteY24394" fmla="*/ 130297 h 6208152"/>
              <a:gd name="connsiteX24395" fmla="*/ 13370676 w 13529165"/>
              <a:gd name="connsiteY24395" fmla="*/ 130275 h 6208152"/>
              <a:gd name="connsiteX24396" fmla="*/ 13365514 w 13529165"/>
              <a:gd name="connsiteY24396" fmla="*/ 132714 h 6208152"/>
              <a:gd name="connsiteX24397" fmla="*/ 13366081 w 13529165"/>
              <a:gd name="connsiteY24397" fmla="*/ 133391 h 6208152"/>
              <a:gd name="connsiteX24398" fmla="*/ 13370706 w 13529165"/>
              <a:gd name="connsiteY24398" fmla="*/ 135690 h 6208152"/>
              <a:gd name="connsiteX24399" fmla="*/ 13370603 w 13529165"/>
              <a:gd name="connsiteY24399" fmla="*/ 134100 h 6208152"/>
              <a:gd name="connsiteX24400" fmla="*/ 13370676 w 13529165"/>
              <a:gd name="connsiteY24400" fmla="*/ 130275 h 6208152"/>
              <a:gd name="connsiteX24401" fmla="*/ 5109590 w 13529165"/>
              <a:gd name="connsiteY24401" fmla="*/ 129616 h 6208152"/>
              <a:gd name="connsiteX24402" fmla="*/ 5112210 w 13529165"/>
              <a:gd name="connsiteY24402" fmla="*/ 129859 h 6208152"/>
              <a:gd name="connsiteX24403" fmla="*/ 5129677 w 13529165"/>
              <a:gd name="connsiteY24403" fmla="*/ 133323 h 6208152"/>
              <a:gd name="connsiteX24404" fmla="*/ 5150856 w 13529165"/>
              <a:gd name="connsiteY24404" fmla="*/ 151232 h 6208152"/>
              <a:gd name="connsiteX24405" fmla="*/ 5145123 w 13529165"/>
              <a:gd name="connsiteY24405" fmla="*/ 160509 h 6208152"/>
              <a:gd name="connsiteX24406" fmla="*/ 5150475 w 13529165"/>
              <a:gd name="connsiteY24406" fmla="*/ 162833 h 6208152"/>
              <a:gd name="connsiteX24407" fmla="*/ 5158087 w 13529165"/>
              <a:gd name="connsiteY24407" fmla="*/ 159901 h 6208152"/>
              <a:gd name="connsiteX24408" fmla="*/ 5172178 w 13529165"/>
              <a:gd name="connsiteY24408" fmla="*/ 187652 h 6208152"/>
              <a:gd name="connsiteX24409" fmla="*/ 5166379 w 13529165"/>
              <a:gd name="connsiteY24409" fmla="*/ 215382 h 6208152"/>
              <a:gd name="connsiteX24410" fmla="*/ 5151618 w 13529165"/>
              <a:gd name="connsiteY24410" fmla="*/ 217096 h 6208152"/>
              <a:gd name="connsiteX24411" fmla="*/ 5148185 w 13529165"/>
              <a:gd name="connsiteY24411" fmla="*/ 213984 h 6208152"/>
              <a:gd name="connsiteX24412" fmla="*/ 5143478 w 13529165"/>
              <a:gd name="connsiteY24412" fmla="*/ 214892 h 6208152"/>
              <a:gd name="connsiteX24413" fmla="*/ 5132099 w 13529165"/>
              <a:gd name="connsiteY24413" fmla="*/ 203157 h 6208152"/>
              <a:gd name="connsiteX24414" fmla="*/ 5132099 w 13529165"/>
              <a:gd name="connsiteY24414" fmla="*/ 172156 h 6208152"/>
              <a:gd name="connsiteX24415" fmla="*/ 5135948 w 13529165"/>
              <a:gd name="connsiteY24415" fmla="*/ 163520 h 6208152"/>
              <a:gd name="connsiteX24416" fmla="*/ 5121705 w 13529165"/>
              <a:gd name="connsiteY24416" fmla="*/ 162996 h 6208152"/>
              <a:gd name="connsiteX24417" fmla="*/ 5104791 w 13529165"/>
              <a:gd name="connsiteY24417" fmla="*/ 157786 h 6208152"/>
              <a:gd name="connsiteX24418" fmla="*/ 5100805 w 13529165"/>
              <a:gd name="connsiteY24418" fmla="*/ 159931 h 6208152"/>
              <a:gd name="connsiteX24419" fmla="*/ 5089822 w 13529165"/>
              <a:gd name="connsiteY24419" fmla="*/ 161727 h 6208152"/>
              <a:gd name="connsiteX24420" fmla="*/ 5065449 w 13529165"/>
              <a:gd name="connsiteY24420" fmla="*/ 151307 h 6208152"/>
              <a:gd name="connsiteX24421" fmla="*/ 5065251 w 13529165"/>
              <a:gd name="connsiteY24421" fmla="*/ 138801 h 6208152"/>
              <a:gd name="connsiteX24422" fmla="*/ 5086293 w 13529165"/>
              <a:gd name="connsiteY24422" fmla="*/ 131024 h 6208152"/>
              <a:gd name="connsiteX24423" fmla="*/ 5099805 w 13529165"/>
              <a:gd name="connsiteY24423" fmla="*/ 133708 h 6208152"/>
              <a:gd name="connsiteX24424" fmla="*/ 5109590 w 13529165"/>
              <a:gd name="connsiteY24424" fmla="*/ 129616 h 6208152"/>
              <a:gd name="connsiteX24425" fmla="*/ 9578654 w 13529165"/>
              <a:gd name="connsiteY24425" fmla="*/ 129581 h 6208152"/>
              <a:gd name="connsiteX24426" fmla="*/ 9581274 w 13529165"/>
              <a:gd name="connsiteY24426" fmla="*/ 129824 h 6208152"/>
              <a:gd name="connsiteX24427" fmla="*/ 9598746 w 13529165"/>
              <a:gd name="connsiteY24427" fmla="*/ 133287 h 6208152"/>
              <a:gd name="connsiteX24428" fmla="*/ 9619931 w 13529165"/>
              <a:gd name="connsiteY24428" fmla="*/ 151196 h 6208152"/>
              <a:gd name="connsiteX24429" fmla="*/ 9614196 w 13529165"/>
              <a:gd name="connsiteY24429" fmla="*/ 160473 h 6208152"/>
              <a:gd name="connsiteX24430" fmla="*/ 9619550 w 13529165"/>
              <a:gd name="connsiteY24430" fmla="*/ 162798 h 6208152"/>
              <a:gd name="connsiteX24431" fmla="*/ 9627163 w 13529165"/>
              <a:gd name="connsiteY24431" fmla="*/ 159866 h 6208152"/>
              <a:gd name="connsiteX24432" fmla="*/ 9641257 w 13529165"/>
              <a:gd name="connsiteY24432" fmla="*/ 187617 h 6208152"/>
              <a:gd name="connsiteX24433" fmla="*/ 9635457 w 13529165"/>
              <a:gd name="connsiteY24433" fmla="*/ 215347 h 6208152"/>
              <a:gd name="connsiteX24434" fmla="*/ 9620692 w 13529165"/>
              <a:gd name="connsiteY24434" fmla="*/ 217060 h 6208152"/>
              <a:gd name="connsiteX24435" fmla="*/ 9617259 w 13529165"/>
              <a:gd name="connsiteY24435" fmla="*/ 213948 h 6208152"/>
              <a:gd name="connsiteX24436" fmla="*/ 9612551 w 13529165"/>
              <a:gd name="connsiteY24436" fmla="*/ 214857 h 6208152"/>
              <a:gd name="connsiteX24437" fmla="*/ 9601169 w 13529165"/>
              <a:gd name="connsiteY24437" fmla="*/ 203122 h 6208152"/>
              <a:gd name="connsiteX24438" fmla="*/ 9601169 w 13529165"/>
              <a:gd name="connsiteY24438" fmla="*/ 172121 h 6208152"/>
              <a:gd name="connsiteX24439" fmla="*/ 9605019 w 13529165"/>
              <a:gd name="connsiteY24439" fmla="*/ 163485 h 6208152"/>
              <a:gd name="connsiteX24440" fmla="*/ 9590772 w 13529165"/>
              <a:gd name="connsiteY24440" fmla="*/ 162961 h 6208152"/>
              <a:gd name="connsiteX24441" fmla="*/ 9573854 w 13529165"/>
              <a:gd name="connsiteY24441" fmla="*/ 157751 h 6208152"/>
              <a:gd name="connsiteX24442" fmla="*/ 9569867 w 13529165"/>
              <a:gd name="connsiteY24442" fmla="*/ 159895 h 6208152"/>
              <a:gd name="connsiteX24443" fmla="*/ 9558881 w 13529165"/>
              <a:gd name="connsiteY24443" fmla="*/ 161692 h 6208152"/>
              <a:gd name="connsiteX24444" fmla="*/ 9534502 w 13529165"/>
              <a:gd name="connsiteY24444" fmla="*/ 151272 h 6208152"/>
              <a:gd name="connsiteX24445" fmla="*/ 9534304 w 13529165"/>
              <a:gd name="connsiteY24445" fmla="*/ 138766 h 6208152"/>
              <a:gd name="connsiteX24446" fmla="*/ 9555351 w 13529165"/>
              <a:gd name="connsiteY24446" fmla="*/ 130988 h 6208152"/>
              <a:gd name="connsiteX24447" fmla="*/ 9568866 w 13529165"/>
              <a:gd name="connsiteY24447" fmla="*/ 133673 h 6208152"/>
              <a:gd name="connsiteX24448" fmla="*/ 9578654 w 13529165"/>
              <a:gd name="connsiteY24448" fmla="*/ 129581 h 6208152"/>
              <a:gd name="connsiteX24449" fmla="*/ 1192247 w 13529165"/>
              <a:gd name="connsiteY24449" fmla="*/ 126143 h 6208152"/>
              <a:gd name="connsiteX24450" fmla="*/ 1213105 w 13529165"/>
              <a:gd name="connsiteY24450" fmla="*/ 138887 h 6208152"/>
              <a:gd name="connsiteX24451" fmla="*/ 1198190 w 13529165"/>
              <a:gd name="connsiteY24451" fmla="*/ 163259 h 6208152"/>
              <a:gd name="connsiteX24452" fmla="*/ 1177105 w 13529165"/>
              <a:gd name="connsiteY24452" fmla="*/ 163965 h 6208152"/>
              <a:gd name="connsiteX24453" fmla="*/ 1176956 w 13529165"/>
              <a:gd name="connsiteY24453" fmla="*/ 166711 h 6208152"/>
              <a:gd name="connsiteX24454" fmla="*/ 1160886 w 13529165"/>
              <a:gd name="connsiteY24454" fmla="*/ 176889 h 6208152"/>
              <a:gd name="connsiteX24455" fmla="*/ 1159034 w 13529165"/>
              <a:gd name="connsiteY24455" fmla="*/ 176929 h 6208152"/>
              <a:gd name="connsiteX24456" fmla="*/ 1142733 w 13529165"/>
              <a:gd name="connsiteY24456" fmla="*/ 168796 h 6208152"/>
              <a:gd name="connsiteX24457" fmla="*/ 1145268 w 13529165"/>
              <a:gd name="connsiteY24457" fmla="*/ 155996 h 6208152"/>
              <a:gd name="connsiteX24458" fmla="*/ 1167975 w 13529165"/>
              <a:gd name="connsiteY24458" fmla="*/ 153107 h 6208152"/>
              <a:gd name="connsiteX24459" fmla="*/ 1172462 w 13529165"/>
              <a:gd name="connsiteY24459" fmla="*/ 155658 h 6208152"/>
              <a:gd name="connsiteX24460" fmla="*/ 1171403 w 13529165"/>
              <a:gd name="connsiteY24460" fmla="*/ 149023 h 6208152"/>
              <a:gd name="connsiteX24461" fmla="*/ 1176446 w 13529165"/>
              <a:gd name="connsiteY24461" fmla="*/ 132282 h 6208152"/>
              <a:gd name="connsiteX24462" fmla="*/ 1192247 w 13529165"/>
              <a:gd name="connsiteY24462" fmla="*/ 126143 h 6208152"/>
              <a:gd name="connsiteX24463" fmla="*/ 6747117 w 13529165"/>
              <a:gd name="connsiteY24463" fmla="*/ 126112 h 6208152"/>
              <a:gd name="connsiteX24464" fmla="*/ 6767975 w 13529165"/>
              <a:gd name="connsiteY24464" fmla="*/ 138855 h 6208152"/>
              <a:gd name="connsiteX24465" fmla="*/ 6753060 w 13529165"/>
              <a:gd name="connsiteY24465" fmla="*/ 163228 h 6208152"/>
              <a:gd name="connsiteX24466" fmla="*/ 6731975 w 13529165"/>
              <a:gd name="connsiteY24466" fmla="*/ 163933 h 6208152"/>
              <a:gd name="connsiteX24467" fmla="*/ 6731826 w 13529165"/>
              <a:gd name="connsiteY24467" fmla="*/ 166679 h 6208152"/>
              <a:gd name="connsiteX24468" fmla="*/ 6715756 w 13529165"/>
              <a:gd name="connsiteY24468" fmla="*/ 176858 h 6208152"/>
              <a:gd name="connsiteX24469" fmla="*/ 6713904 w 13529165"/>
              <a:gd name="connsiteY24469" fmla="*/ 176898 h 6208152"/>
              <a:gd name="connsiteX24470" fmla="*/ 6697602 w 13529165"/>
              <a:gd name="connsiteY24470" fmla="*/ 168765 h 6208152"/>
              <a:gd name="connsiteX24471" fmla="*/ 6700137 w 13529165"/>
              <a:gd name="connsiteY24471" fmla="*/ 155965 h 6208152"/>
              <a:gd name="connsiteX24472" fmla="*/ 6722844 w 13529165"/>
              <a:gd name="connsiteY24472" fmla="*/ 153075 h 6208152"/>
              <a:gd name="connsiteX24473" fmla="*/ 6727332 w 13529165"/>
              <a:gd name="connsiteY24473" fmla="*/ 155627 h 6208152"/>
              <a:gd name="connsiteX24474" fmla="*/ 6726273 w 13529165"/>
              <a:gd name="connsiteY24474" fmla="*/ 148991 h 6208152"/>
              <a:gd name="connsiteX24475" fmla="*/ 6731316 w 13529165"/>
              <a:gd name="connsiteY24475" fmla="*/ 132251 h 6208152"/>
              <a:gd name="connsiteX24476" fmla="*/ 6747117 w 13529165"/>
              <a:gd name="connsiteY24476" fmla="*/ 126112 h 6208152"/>
              <a:gd name="connsiteX24477" fmla="*/ 11216295 w 13529165"/>
              <a:gd name="connsiteY24477" fmla="*/ 126090 h 6208152"/>
              <a:gd name="connsiteX24478" fmla="*/ 11237153 w 13529165"/>
              <a:gd name="connsiteY24478" fmla="*/ 138834 h 6208152"/>
              <a:gd name="connsiteX24479" fmla="*/ 11222238 w 13529165"/>
              <a:gd name="connsiteY24479" fmla="*/ 163206 h 6208152"/>
              <a:gd name="connsiteX24480" fmla="*/ 11201152 w 13529165"/>
              <a:gd name="connsiteY24480" fmla="*/ 163912 h 6208152"/>
              <a:gd name="connsiteX24481" fmla="*/ 11201004 w 13529165"/>
              <a:gd name="connsiteY24481" fmla="*/ 166658 h 6208152"/>
              <a:gd name="connsiteX24482" fmla="*/ 11184934 w 13529165"/>
              <a:gd name="connsiteY24482" fmla="*/ 176836 h 6208152"/>
              <a:gd name="connsiteX24483" fmla="*/ 11183081 w 13529165"/>
              <a:gd name="connsiteY24483" fmla="*/ 176876 h 6208152"/>
              <a:gd name="connsiteX24484" fmla="*/ 11166780 w 13529165"/>
              <a:gd name="connsiteY24484" fmla="*/ 168743 h 6208152"/>
              <a:gd name="connsiteX24485" fmla="*/ 11169315 w 13529165"/>
              <a:gd name="connsiteY24485" fmla="*/ 155943 h 6208152"/>
              <a:gd name="connsiteX24486" fmla="*/ 11192022 w 13529165"/>
              <a:gd name="connsiteY24486" fmla="*/ 153054 h 6208152"/>
              <a:gd name="connsiteX24487" fmla="*/ 11196510 w 13529165"/>
              <a:gd name="connsiteY24487" fmla="*/ 155605 h 6208152"/>
              <a:gd name="connsiteX24488" fmla="*/ 11195451 w 13529165"/>
              <a:gd name="connsiteY24488" fmla="*/ 148970 h 6208152"/>
              <a:gd name="connsiteX24489" fmla="*/ 11200494 w 13529165"/>
              <a:gd name="connsiteY24489" fmla="*/ 132229 h 6208152"/>
              <a:gd name="connsiteX24490" fmla="*/ 11216295 w 13529165"/>
              <a:gd name="connsiteY24490" fmla="*/ 126090 h 6208152"/>
              <a:gd name="connsiteX24491" fmla="*/ 832706 w 13529165"/>
              <a:gd name="connsiteY24491" fmla="*/ 123060 h 6208152"/>
              <a:gd name="connsiteX24492" fmla="*/ 832862 w 13529165"/>
              <a:gd name="connsiteY24492" fmla="*/ 123708 h 6208152"/>
              <a:gd name="connsiteX24493" fmla="*/ 833643 w 13529165"/>
              <a:gd name="connsiteY24493" fmla="*/ 142832 h 6208152"/>
              <a:gd name="connsiteX24494" fmla="*/ 838483 w 13529165"/>
              <a:gd name="connsiteY24494" fmla="*/ 133919 h 6208152"/>
              <a:gd name="connsiteX24495" fmla="*/ 835985 w 13529165"/>
              <a:gd name="connsiteY24495" fmla="*/ 123708 h 6208152"/>
              <a:gd name="connsiteX24496" fmla="*/ 832706 w 13529165"/>
              <a:gd name="connsiteY24496" fmla="*/ 123060 h 6208152"/>
              <a:gd name="connsiteX24497" fmla="*/ 6387576 w 13529165"/>
              <a:gd name="connsiteY24497" fmla="*/ 123026 h 6208152"/>
              <a:gd name="connsiteX24498" fmla="*/ 6387733 w 13529165"/>
              <a:gd name="connsiteY24498" fmla="*/ 123674 h 6208152"/>
              <a:gd name="connsiteX24499" fmla="*/ 6388513 w 13529165"/>
              <a:gd name="connsiteY24499" fmla="*/ 142798 h 6208152"/>
              <a:gd name="connsiteX24500" fmla="*/ 6393354 w 13529165"/>
              <a:gd name="connsiteY24500" fmla="*/ 133884 h 6208152"/>
              <a:gd name="connsiteX24501" fmla="*/ 6390855 w 13529165"/>
              <a:gd name="connsiteY24501" fmla="*/ 123674 h 6208152"/>
              <a:gd name="connsiteX24502" fmla="*/ 6387576 w 13529165"/>
              <a:gd name="connsiteY24502" fmla="*/ 123026 h 6208152"/>
              <a:gd name="connsiteX24503" fmla="*/ 3356843 w 13529165"/>
              <a:gd name="connsiteY24503" fmla="*/ 112582 h 6208152"/>
              <a:gd name="connsiteX24504" fmla="*/ 3352006 w 13529165"/>
              <a:gd name="connsiteY24504" fmla="*/ 115644 h 6208152"/>
              <a:gd name="connsiteX24505" fmla="*/ 3357182 w 13529165"/>
              <a:gd name="connsiteY24505" fmla="*/ 118909 h 6208152"/>
              <a:gd name="connsiteX24506" fmla="*/ 3357315 w 13529165"/>
              <a:gd name="connsiteY24506" fmla="*/ 119060 h 6208152"/>
              <a:gd name="connsiteX24507" fmla="*/ 3356843 w 13529165"/>
              <a:gd name="connsiteY24507" fmla="*/ 112582 h 6208152"/>
              <a:gd name="connsiteX24508" fmla="*/ 8911720 w 13529165"/>
              <a:gd name="connsiteY24508" fmla="*/ 112550 h 6208152"/>
              <a:gd name="connsiteX24509" fmla="*/ 8906882 w 13529165"/>
              <a:gd name="connsiteY24509" fmla="*/ 115612 h 6208152"/>
              <a:gd name="connsiteX24510" fmla="*/ 8912059 w 13529165"/>
              <a:gd name="connsiteY24510" fmla="*/ 118878 h 6208152"/>
              <a:gd name="connsiteX24511" fmla="*/ 8912191 w 13529165"/>
              <a:gd name="connsiteY24511" fmla="*/ 119028 h 6208152"/>
              <a:gd name="connsiteX24512" fmla="*/ 8911720 w 13529165"/>
              <a:gd name="connsiteY24512" fmla="*/ 112550 h 6208152"/>
              <a:gd name="connsiteX24513" fmla="*/ 13380898 w 13529165"/>
              <a:gd name="connsiteY24513" fmla="*/ 112528 h 6208152"/>
              <a:gd name="connsiteX24514" fmla="*/ 13376059 w 13529165"/>
              <a:gd name="connsiteY24514" fmla="*/ 115590 h 6208152"/>
              <a:gd name="connsiteX24515" fmla="*/ 13381236 w 13529165"/>
              <a:gd name="connsiteY24515" fmla="*/ 118856 h 6208152"/>
              <a:gd name="connsiteX24516" fmla="*/ 13381369 w 13529165"/>
              <a:gd name="connsiteY24516" fmla="*/ 119006 h 6208152"/>
              <a:gd name="connsiteX24517" fmla="*/ 13380898 w 13529165"/>
              <a:gd name="connsiteY24517" fmla="*/ 112528 h 6208152"/>
              <a:gd name="connsiteX24518" fmla="*/ 3350744 w 13529165"/>
              <a:gd name="connsiteY24518" fmla="*/ 103515 h 6208152"/>
              <a:gd name="connsiteX24519" fmla="*/ 3346616 w 13529165"/>
              <a:gd name="connsiteY24519" fmla="*/ 106169 h 6208152"/>
              <a:gd name="connsiteX24520" fmla="*/ 3349002 w 13529165"/>
              <a:gd name="connsiteY24520" fmla="*/ 106674 h 6208152"/>
              <a:gd name="connsiteX24521" fmla="*/ 3350260 w 13529165"/>
              <a:gd name="connsiteY24521" fmla="*/ 106545 h 6208152"/>
              <a:gd name="connsiteX24522" fmla="*/ 3350753 w 13529165"/>
              <a:gd name="connsiteY24522" fmla="*/ 103612 h 6208152"/>
              <a:gd name="connsiteX24523" fmla="*/ 3350744 w 13529165"/>
              <a:gd name="connsiteY24523" fmla="*/ 103515 h 6208152"/>
              <a:gd name="connsiteX24524" fmla="*/ 8905622 w 13529165"/>
              <a:gd name="connsiteY24524" fmla="*/ 103484 h 6208152"/>
              <a:gd name="connsiteX24525" fmla="*/ 8901491 w 13529165"/>
              <a:gd name="connsiteY24525" fmla="*/ 106137 h 6208152"/>
              <a:gd name="connsiteX24526" fmla="*/ 8903877 w 13529165"/>
              <a:gd name="connsiteY24526" fmla="*/ 106642 h 6208152"/>
              <a:gd name="connsiteX24527" fmla="*/ 8905136 w 13529165"/>
              <a:gd name="connsiteY24527" fmla="*/ 106513 h 6208152"/>
              <a:gd name="connsiteX24528" fmla="*/ 8905630 w 13529165"/>
              <a:gd name="connsiteY24528" fmla="*/ 103580 h 6208152"/>
              <a:gd name="connsiteX24529" fmla="*/ 8905622 w 13529165"/>
              <a:gd name="connsiteY24529" fmla="*/ 103484 h 6208152"/>
              <a:gd name="connsiteX24530" fmla="*/ 13374800 w 13529165"/>
              <a:gd name="connsiteY24530" fmla="*/ 103462 h 6208152"/>
              <a:gd name="connsiteX24531" fmla="*/ 13370669 w 13529165"/>
              <a:gd name="connsiteY24531" fmla="*/ 106115 h 6208152"/>
              <a:gd name="connsiteX24532" fmla="*/ 13373055 w 13529165"/>
              <a:gd name="connsiteY24532" fmla="*/ 106620 h 6208152"/>
              <a:gd name="connsiteX24533" fmla="*/ 13374314 w 13529165"/>
              <a:gd name="connsiteY24533" fmla="*/ 106491 h 6208152"/>
              <a:gd name="connsiteX24534" fmla="*/ 13374808 w 13529165"/>
              <a:gd name="connsiteY24534" fmla="*/ 103558 h 6208152"/>
              <a:gd name="connsiteX24535" fmla="*/ 13374800 w 13529165"/>
              <a:gd name="connsiteY24535" fmla="*/ 103462 h 6208152"/>
              <a:gd name="connsiteX24536" fmla="*/ 2531999 w 13529165"/>
              <a:gd name="connsiteY24536" fmla="*/ 98425 h 6208152"/>
              <a:gd name="connsiteX24537" fmla="*/ 2528720 w 13529165"/>
              <a:gd name="connsiteY24537" fmla="*/ 113579 h 6208152"/>
              <a:gd name="connsiteX24538" fmla="*/ 2523567 w 13529165"/>
              <a:gd name="connsiteY24538" fmla="*/ 117712 h 6208152"/>
              <a:gd name="connsiteX24539" fmla="*/ 2529343 w 13529165"/>
              <a:gd name="connsiteY24539" fmla="*/ 124437 h 6208152"/>
              <a:gd name="connsiteX24540" fmla="*/ 2522630 w 13529165"/>
              <a:gd name="connsiteY24540" fmla="*/ 174598 h 6208152"/>
              <a:gd name="connsiteX24541" fmla="*/ 2416453 w 13529165"/>
              <a:gd name="connsiteY24541" fmla="*/ 182378 h 6208152"/>
              <a:gd name="connsiteX24542" fmla="*/ 2404119 w 13529165"/>
              <a:gd name="connsiteY24542" fmla="*/ 182702 h 6208152"/>
              <a:gd name="connsiteX24543" fmla="*/ 2433782 w 13529165"/>
              <a:gd name="connsiteY24543" fmla="*/ 185214 h 6208152"/>
              <a:gd name="connsiteX24544" fmla="*/ 2541523 w 13529165"/>
              <a:gd name="connsiteY24544" fmla="*/ 189022 h 6208152"/>
              <a:gd name="connsiteX24545" fmla="*/ 2564320 w 13529165"/>
              <a:gd name="connsiteY24545" fmla="*/ 188617 h 6208152"/>
              <a:gd name="connsiteX24546" fmla="*/ 2597736 w 13529165"/>
              <a:gd name="connsiteY24546" fmla="*/ 193641 h 6208152"/>
              <a:gd name="connsiteX24547" fmla="*/ 2602574 w 13529165"/>
              <a:gd name="connsiteY24547" fmla="*/ 198584 h 6208152"/>
              <a:gd name="connsiteX24548" fmla="*/ 2599920 w 13529165"/>
              <a:gd name="connsiteY24548" fmla="*/ 205554 h 6208152"/>
              <a:gd name="connsiteX24549" fmla="*/ 2488589 w 13529165"/>
              <a:gd name="connsiteY24549" fmla="*/ 218844 h 6208152"/>
              <a:gd name="connsiteX24550" fmla="*/ 2442996 w 13529165"/>
              <a:gd name="connsiteY24550" fmla="*/ 216250 h 6208152"/>
              <a:gd name="connsiteX24551" fmla="*/ 2389753 w 13529165"/>
              <a:gd name="connsiteY24551" fmla="*/ 212928 h 6208152"/>
              <a:gd name="connsiteX24552" fmla="*/ 2322611 w 13529165"/>
              <a:gd name="connsiteY24552" fmla="*/ 217790 h 6208152"/>
              <a:gd name="connsiteX24553" fmla="*/ 2297475 w 13529165"/>
              <a:gd name="connsiteY24553" fmla="*/ 213738 h 6208152"/>
              <a:gd name="connsiteX24554" fmla="*/ 2294038 w 13529165"/>
              <a:gd name="connsiteY24554" fmla="*/ 224517 h 6208152"/>
              <a:gd name="connsiteX24555" fmla="*/ 2284983 w 13529165"/>
              <a:gd name="connsiteY24555" fmla="*/ 228406 h 6208152"/>
              <a:gd name="connsiteX24556" fmla="*/ 2268899 w 13529165"/>
              <a:gd name="connsiteY24556" fmla="*/ 216979 h 6208152"/>
              <a:gd name="connsiteX24557" fmla="*/ 2212376 w 13529165"/>
              <a:gd name="connsiteY24557" fmla="*/ 211793 h 6208152"/>
              <a:gd name="connsiteX24558" fmla="*/ 2190517 w 13529165"/>
              <a:gd name="connsiteY24558" fmla="*/ 211064 h 6208152"/>
              <a:gd name="connsiteX24559" fmla="*/ 2167252 w 13529165"/>
              <a:gd name="connsiteY24559" fmla="*/ 210497 h 6208152"/>
              <a:gd name="connsiteX24560" fmla="*/ 2144304 w 13529165"/>
              <a:gd name="connsiteY24560" fmla="*/ 214629 h 6208152"/>
              <a:gd name="connsiteX24561" fmla="*/ 2140244 w 13529165"/>
              <a:gd name="connsiteY24561" fmla="*/ 279054 h 6208152"/>
              <a:gd name="connsiteX24562" fmla="*/ 2141026 w 13529165"/>
              <a:gd name="connsiteY24562" fmla="*/ 307010 h 6208152"/>
              <a:gd name="connsiteX24563" fmla="*/ 2148206 w 13529165"/>
              <a:gd name="connsiteY24563" fmla="*/ 411221 h 6208152"/>
              <a:gd name="connsiteX24564" fmla="*/ 2146178 w 13529165"/>
              <a:gd name="connsiteY24564" fmla="*/ 440555 h 6208152"/>
              <a:gd name="connsiteX24565" fmla="*/ 2145555 w 13529165"/>
              <a:gd name="connsiteY24565" fmla="*/ 441285 h 6208152"/>
              <a:gd name="connsiteX24566" fmla="*/ 2308091 w 13529165"/>
              <a:gd name="connsiteY24566" fmla="*/ 448659 h 6208152"/>
              <a:gd name="connsiteX24567" fmla="*/ 2598984 w 13529165"/>
              <a:gd name="connsiteY24567" fmla="*/ 454898 h 6208152"/>
              <a:gd name="connsiteX24568" fmla="*/ 2836307 w 13529165"/>
              <a:gd name="connsiteY24568" fmla="*/ 458869 h 6208152"/>
              <a:gd name="connsiteX24569" fmla="*/ 2935303 w 13529165"/>
              <a:gd name="connsiteY24569" fmla="*/ 461705 h 6208152"/>
              <a:gd name="connsiteX24570" fmla="*/ 2931868 w 13529165"/>
              <a:gd name="connsiteY24570" fmla="*/ 415029 h 6208152"/>
              <a:gd name="connsiteX24571" fmla="*/ 2929058 w 13529165"/>
              <a:gd name="connsiteY24571" fmla="*/ 334320 h 6208152"/>
              <a:gd name="connsiteX24572" fmla="*/ 2931243 w 13529165"/>
              <a:gd name="connsiteY24572" fmla="*/ 301743 h 6208152"/>
              <a:gd name="connsiteX24573" fmla="*/ 2931556 w 13529165"/>
              <a:gd name="connsiteY24573" fmla="*/ 301581 h 6208152"/>
              <a:gd name="connsiteX24574" fmla="*/ 2927184 w 13529165"/>
              <a:gd name="connsiteY24574" fmla="*/ 284807 h 6208152"/>
              <a:gd name="connsiteX24575" fmla="*/ 2927651 w 13529165"/>
              <a:gd name="connsiteY24575" fmla="*/ 277433 h 6208152"/>
              <a:gd name="connsiteX24576" fmla="*/ 2907666 w 13529165"/>
              <a:gd name="connsiteY24576" fmla="*/ 281728 h 6208152"/>
              <a:gd name="connsiteX24577" fmla="*/ 2884557 w 13529165"/>
              <a:gd name="connsiteY24577" fmla="*/ 271112 h 6208152"/>
              <a:gd name="connsiteX24578" fmla="*/ 2885182 w 13529165"/>
              <a:gd name="connsiteY24578" fmla="*/ 266088 h 6208152"/>
              <a:gd name="connsiteX24579" fmla="*/ 2880965 w 13529165"/>
              <a:gd name="connsiteY24579" fmla="*/ 258390 h 6208152"/>
              <a:gd name="connsiteX24580" fmla="*/ 2892364 w 13529165"/>
              <a:gd name="connsiteY24580" fmla="*/ 245910 h 6208152"/>
              <a:gd name="connsiteX24581" fmla="*/ 2922811 w 13529165"/>
              <a:gd name="connsiteY24581" fmla="*/ 245910 h 6208152"/>
              <a:gd name="connsiteX24582" fmla="*/ 2934210 w 13529165"/>
              <a:gd name="connsiteY24582" fmla="*/ 258390 h 6208152"/>
              <a:gd name="connsiteX24583" fmla="*/ 2929994 w 13529165"/>
              <a:gd name="connsiteY24583" fmla="*/ 266088 h 6208152"/>
              <a:gd name="connsiteX24584" fmla="*/ 2930618 w 13529165"/>
              <a:gd name="connsiteY24584" fmla="*/ 269005 h 6208152"/>
              <a:gd name="connsiteX24585" fmla="*/ 2939362 w 13529165"/>
              <a:gd name="connsiteY24585" fmla="*/ 264872 h 6208152"/>
              <a:gd name="connsiteX24586" fmla="*/ 2950448 w 13529165"/>
              <a:gd name="connsiteY24586" fmla="*/ 273381 h 6208152"/>
              <a:gd name="connsiteX24587" fmla="*/ 2950448 w 13529165"/>
              <a:gd name="connsiteY24587" fmla="*/ 296152 h 6208152"/>
              <a:gd name="connsiteX24588" fmla="*/ 2947169 w 13529165"/>
              <a:gd name="connsiteY24588" fmla="*/ 301419 h 6208152"/>
              <a:gd name="connsiteX24589" fmla="*/ 2951861 w 13529165"/>
              <a:gd name="connsiteY24589" fmla="*/ 309199 h 6208152"/>
              <a:gd name="connsiteX24590" fmla="*/ 2958419 w 13529165"/>
              <a:gd name="connsiteY24590" fmla="*/ 366166 h 6208152"/>
              <a:gd name="connsiteX24591" fmla="*/ 2958419 w 13529165"/>
              <a:gd name="connsiteY24591" fmla="*/ 344935 h 6208152"/>
              <a:gd name="connsiteX24592" fmla="*/ 2955453 w 13529165"/>
              <a:gd name="connsiteY24592" fmla="*/ 231405 h 6208152"/>
              <a:gd name="connsiteX24593" fmla="*/ 2949512 w 13529165"/>
              <a:gd name="connsiteY24593" fmla="*/ 219249 h 6208152"/>
              <a:gd name="connsiteX24594" fmla="*/ 2965446 w 13529165"/>
              <a:gd name="connsiteY24594" fmla="*/ 205959 h 6208152"/>
              <a:gd name="connsiteX24595" fmla="*/ 2960449 w 13529165"/>
              <a:gd name="connsiteY24595" fmla="*/ 198098 h 6208152"/>
              <a:gd name="connsiteX24596" fmla="*/ 2960293 w 13529165"/>
              <a:gd name="connsiteY24596" fmla="*/ 197936 h 6208152"/>
              <a:gd name="connsiteX24597" fmla="*/ 2884399 w 13529165"/>
              <a:gd name="connsiteY24597" fmla="*/ 196477 h 6208152"/>
              <a:gd name="connsiteX24598" fmla="*/ 2947327 w 13529165"/>
              <a:gd name="connsiteY24598" fmla="*/ 218276 h 6208152"/>
              <a:gd name="connsiteX24599" fmla="*/ 2924217 w 13529165"/>
              <a:gd name="connsiteY24599" fmla="*/ 232702 h 6208152"/>
              <a:gd name="connsiteX24600" fmla="*/ 2905010 w 13529165"/>
              <a:gd name="connsiteY24600" fmla="*/ 228002 h 6208152"/>
              <a:gd name="connsiteX24601" fmla="*/ 2805859 w 13529165"/>
              <a:gd name="connsiteY24601" fmla="*/ 223382 h 6208152"/>
              <a:gd name="connsiteX24602" fmla="*/ 2747791 w 13529165"/>
              <a:gd name="connsiteY24602" fmla="*/ 209119 h 6208152"/>
              <a:gd name="connsiteX24603" fmla="*/ 2772617 w 13529165"/>
              <a:gd name="connsiteY24603" fmla="*/ 196235 h 6208152"/>
              <a:gd name="connsiteX24604" fmla="*/ 2817570 w 13529165"/>
              <a:gd name="connsiteY24604" fmla="*/ 194857 h 6208152"/>
              <a:gd name="connsiteX24605" fmla="*/ 2817726 w 13529165"/>
              <a:gd name="connsiteY24605" fmla="*/ 194857 h 6208152"/>
              <a:gd name="connsiteX24606" fmla="*/ 2769962 w 13529165"/>
              <a:gd name="connsiteY24606" fmla="*/ 187402 h 6208152"/>
              <a:gd name="connsiteX24607" fmla="*/ 2763248 w 13529165"/>
              <a:gd name="connsiteY24607" fmla="*/ 191129 h 6208152"/>
              <a:gd name="connsiteX24608" fmla="*/ 2742639 w 13529165"/>
              <a:gd name="connsiteY24608" fmla="*/ 196640 h 6208152"/>
              <a:gd name="connsiteX24609" fmla="*/ 2745136 w 13529165"/>
              <a:gd name="connsiteY24609" fmla="*/ 200610 h 6208152"/>
              <a:gd name="connsiteX24610" fmla="*/ 2742639 w 13529165"/>
              <a:gd name="connsiteY24610" fmla="*/ 212928 h 6208152"/>
              <a:gd name="connsiteX24611" fmla="*/ 2705788 w 13529165"/>
              <a:gd name="connsiteY24611" fmla="*/ 221843 h 6208152"/>
              <a:gd name="connsiteX24612" fmla="*/ 2655978 w 13529165"/>
              <a:gd name="connsiteY24612" fmla="*/ 224598 h 6208152"/>
              <a:gd name="connsiteX24613" fmla="*/ 2635056 w 13529165"/>
              <a:gd name="connsiteY24613" fmla="*/ 223220 h 6208152"/>
              <a:gd name="connsiteX24614" fmla="*/ 2617253 w 13529165"/>
              <a:gd name="connsiteY24614" fmla="*/ 206040 h 6208152"/>
              <a:gd name="connsiteX24615" fmla="*/ 2684084 w 13529165"/>
              <a:gd name="connsiteY24615" fmla="*/ 190157 h 6208152"/>
              <a:gd name="connsiteX24616" fmla="*/ 2690174 w 13529165"/>
              <a:gd name="connsiteY24616" fmla="*/ 190157 h 6208152"/>
              <a:gd name="connsiteX24617" fmla="*/ 2715938 w 13529165"/>
              <a:gd name="connsiteY24617" fmla="*/ 190724 h 6208152"/>
              <a:gd name="connsiteX24618" fmla="*/ 2705164 w 13529165"/>
              <a:gd name="connsiteY24618" fmla="*/ 177839 h 6208152"/>
              <a:gd name="connsiteX24619" fmla="*/ 2705007 w 13529165"/>
              <a:gd name="connsiteY24619" fmla="*/ 179703 h 6208152"/>
              <a:gd name="connsiteX24620" fmla="*/ 2689393 w 13529165"/>
              <a:gd name="connsiteY24620" fmla="*/ 189509 h 6208152"/>
              <a:gd name="connsiteX24621" fmla="*/ 2662068 w 13529165"/>
              <a:gd name="connsiteY24621" fmla="*/ 188050 h 6208152"/>
              <a:gd name="connsiteX24622" fmla="*/ 2608509 w 13529165"/>
              <a:gd name="connsiteY24622" fmla="*/ 181972 h 6208152"/>
              <a:gd name="connsiteX24623" fmla="*/ 2607260 w 13529165"/>
              <a:gd name="connsiteY24623" fmla="*/ 181972 h 6208152"/>
              <a:gd name="connsiteX24624" fmla="*/ 2595080 w 13529165"/>
              <a:gd name="connsiteY24624" fmla="*/ 184322 h 6208152"/>
              <a:gd name="connsiteX24625" fmla="*/ 2576812 w 13529165"/>
              <a:gd name="connsiteY24625" fmla="*/ 187159 h 6208152"/>
              <a:gd name="connsiteX24626" fmla="*/ 2560573 w 13529165"/>
              <a:gd name="connsiteY24626" fmla="*/ 184971 h 6208152"/>
              <a:gd name="connsiteX24627" fmla="*/ 2544958 w 13529165"/>
              <a:gd name="connsiteY24627" fmla="*/ 170141 h 6208152"/>
              <a:gd name="connsiteX24628" fmla="*/ 2548238 w 13529165"/>
              <a:gd name="connsiteY24628" fmla="*/ 163334 h 6208152"/>
              <a:gd name="connsiteX24629" fmla="*/ 2545425 w 13529165"/>
              <a:gd name="connsiteY24629" fmla="*/ 156608 h 6208152"/>
              <a:gd name="connsiteX24630" fmla="*/ 2538557 w 13529165"/>
              <a:gd name="connsiteY24630" fmla="*/ 99722 h 6208152"/>
              <a:gd name="connsiteX24631" fmla="*/ 2537776 w 13529165"/>
              <a:gd name="connsiteY24631" fmla="*/ 99722 h 6208152"/>
              <a:gd name="connsiteX24632" fmla="*/ 2531999 w 13529165"/>
              <a:gd name="connsiteY24632" fmla="*/ 98425 h 6208152"/>
              <a:gd name="connsiteX24633" fmla="*/ 8086874 w 13529165"/>
              <a:gd name="connsiteY24633" fmla="*/ 98391 h 6208152"/>
              <a:gd name="connsiteX24634" fmla="*/ 8083595 w 13529165"/>
              <a:gd name="connsiteY24634" fmla="*/ 113545 h 6208152"/>
              <a:gd name="connsiteX24635" fmla="*/ 8078442 w 13529165"/>
              <a:gd name="connsiteY24635" fmla="*/ 117677 h 6208152"/>
              <a:gd name="connsiteX24636" fmla="*/ 8084219 w 13529165"/>
              <a:gd name="connsiteY24636" fmla="*/ 124403 h 6208152"/>
              <a:gd name="connsiteX24637" fmla="*/ 8077505 w 13529165"/>
              <a:gd name="connsiteY24637" fmla="*/ 174564 h 6208152"/>
              <a:gd name="connsiteX24638" fmla="*/ 7971328 w 13529165"/>
              <a:gd name="connsiteY24638" fmla="*/ 182344 h 6208152"/>
              <a:gd name="connsiteX24639" fmla="*/ 7958993 w 13529165"/>
              <a:gd name="connsiteY24639" fmla="*/ 182668 h 6208152"/>
              <a:gd name="connsiteX24640" fmla="*/ 7988660 w 13529165"/>
              <a:gd name="connsiteY24640" fmla="*/ 185180 h 6208152"/>
              <a:gd name="connsiteX24641" fmla="*/ 8096398 w 13529165"/>
              <a:gd name="connsiteY24641" fmla="*/ 188988 h 6208152"/>
              <a:gd name="connsiteX24642" fmla="*/ 8119195 w 13529165"/>
              <a:gd name="connsiteY24642" fmla="*/ 188583 h 6208152"/>
              <a:gd name="connsiteX24643" fmla="*/ 8152610 w 13529165"/>
              <a:gd name="connsiteY24643" fmla="*/ 193607 h 6208152"/>
              <a:gd name="connsiteX24644" fmla="*/ 8157450 w 13529165"/>
              <a:gd name="connsiteY24644" fmla="*/ 198551 h 6208152"/>
              <a:gd name="connsiteX24645" fmla="*/ 8154796 w 13529165"/>
              <a:gd name="connsiteY24645" fmla="*/ 205520 h 6208152"/>
              <a:gd name="connsiteX24646" fmla="*/ 8043466 w 13529165"/>
              <a:gd name="connsiteY24646" fmla="*/ 218809 h 6208152"/>
              <a:gd name="connsiteX24647" fmla="*/ 7997872 w 13529165"/>
              <a:gd name="connsiteY24647" fmla="*/ 216216 h 6208152"/>
              <a:gd name="connsiteX24648" fmla="*/ 7944628 w 13529165"/>
              <a:gd name="connsiteY24648" fmla="*/ 212894 h 6208152"/>
              <a:gd name="connsiteX24649" fmla="*/ 7877487 w 13529165"/>
              <a:gd name="connsiteY24649" fmla="*/ 217756 h 6208152"/>
              <a:gd name="connsiteX24650" fmla="*/ 7852348 w 13529165"/>
              <a:gd name="connsiteY24650" fmla="*/ 213704 h 6208152"/>
              <a:gd name="connsiteX24651" fmla="*/ 7848913 w 13529165"/>
              <a:gd name="connsiteY24651" fmla="*/ 224482 h 6208152"/>
              <a:gd name="connsiteX24652" fmla="*/ 7839856 w 13529165"/>
              <a:gd name="connsiteY24652" fmla="*/ 228372 h 6208152"/>
              <a:gd name="connsiteX24653" fmla="*/ 7823774 w 13529165"/>
              <a:gd name="connsiteY24653" fmla="*/ 216946 h 6208152"/>
              <a:gd name="connsiteX24654" fmla="*/ 7767250 w 13529165"/>
              <a:gd name="connsiteY24654" fmla="*/ 211759 h 6208152"/>
              <a:gd name="connsiteX24655" fmla="*/ 7745390 w 13529165"/>
              <a:gd name="connsiteY24655" fmla="*/ 211030 h 6208152"/>
              <a:gd name="connsiteX24656" fmla="*/ 7722125 w 13529165"/>
              <a:gd name="connsiteY24656" fmla="*/ 210463 h 6208152"/>
              <a:gd name="connsiteX24657" fmla="*/ 7699172 w 13529165"/>
              <a:gd name="connsiteY24657" fmla="*/ 214596 h 6208152"/>
              <a:gd name="connsiteX24658" fmla="*/ 7695112 w 13529165"/>
              <a:gd name="connsiteY24658" fmla="*/ 279019 h 6208152"/>
              <a:gd name="connsiteX24659" fmla="*/ 7695893 w 13529165"/>
              <a:gd name="connsiteY24659" fmla="*/ 306976 h 6208152"/>
              <a:gd name="connsiteX24660" fmla="*/ 7703076 w 13529165"/>
              <a:gd name="connsiteY24660" fmla="*/ 411187 h 6208152"/>
              <a:gd name="connsiteX24661" fmla="*/ 7701046 w 13529165"/>
              <a:gd name="connsiteY24661" fmla="*/ 440522 h 6208152"/>
              <a:gd name="connsiteX24662" fmla="*/ 7700421 w 13529165"/>
              <a:gd name="connsiteY24662" fmla="*/ 441251 h 6208152"/>
              <a:gd name="connsiteX24663" fmla="*/ 7862965 w 13529165"/>
              <a:gd name="connsiteY24663" fmla="*/ 448625 h 6208152"/>
              <a:gd name="connsiteX24664" fmla="*/ 8153859 w 13529165"/>
              <a:gd name="connsiteY24664" fmla="*/ 454865 h 6208152"/>
              <a:gd name="connsiteX24665" fmla="*/ 8391195 w 13529165"/>
              <a:gd name="connsiteY24665" fmla="*/ 458836 h 6208152"/>
              <a:gd name="connsiteX24666" fmla="*/ 8490189 w 13529165"/>
              <a:gd name="connsiteY24666" fmla="*/ 461672 h 6208152"/>
              <a:gd name="connsiteX24667" fmla="*/ 8486754 w 13529165"/>
              <a:gd name="connsiteY24667" fmla="*/ 414996 h 6208152"/>
              <a:gd name="connsiteX24668" fmla="*/ 8483944 w 13529165"/>
              <a:gd name="connsiteY24668" fmla="*/ 334285 h 6208152"/>
              <a:gd name="connsiteX24669" fmla="*/ 8486130 w 13529165"/>
              <a:gd name="connsiteY24669" fmla="*/ 301708 h 6208152"/>
              <a:gd name="connsiteX24670" fmla="*/ 8486442 w 13529165"/>
              <a:gd name="connsiteY24670" fmla="*/ 301546 h 6208152"/>
              <a:gd name="connsiteX24671" fmla="*/ 8482070 w 13529165"/>
              <a:gd name="connsiteY24671" fmla="*/ 284772 h 6208152"/>
              <a:gd name="connsiteX24672" fmla="*/ 8482538 w 13529165"/>
              <a:gd name="connsiteY24672" fmla="*/ 277398 h 6208152"/>
              <a:gd name="connsiteX24673" fmla="*/ 8462552 w 13529165"/>
              <a:gd name="connsiteY24673" fmla="*/ 281693 h 6208152"/>
              <a:gd name="connsiteX24674" fmla="*/ 8439443 w 13529165"/>
              <a:gd name="connsiteY24674" fmla="*/ 271077 h 6208152"/>
              <a:gd name="connsiteX24675" fmla="*/ 8440068 w 13529165"/>
              <a:gd name="connsiteY24675" fmla="*/ 266053 h 6208152"/>
              <a:gd name="connsiteX24676" fmla="*/ 8435852 w 13529165"/>
              <a:gd name="connsiteY24676" fmla="*/ 258355 h 6208152"/>
              <a:gd name="connsiteX24677" fmla="*/ 8447250 w 13529165"/>
              <a:gd name="connsiteY24677" fmla="*/ 245875 h 6208152"/>
              <a:gd name="connsiteX24678" fmla="*/ 8477698 w 13529165"/>
              <a:gd name="connsiteY24678" fmla="*/ 245875 h 6208152"/>
              <a:gd name="connsiteX24679" fmla="*/ 8489096 w 13529165"/>
              <a:gd name="connsiteY24679" fmla="*/ 258355 h 6208152"/>
              <a:gd name="connsiteX24680" fmla="*/ 8484881 w 13529165"/>
              <a:gd name="connsiteY24680" fmla="*/ 266053 h 6208152"/>
              <a:gd name="connsiteX24681" fmla="*/ 8485505 w 13529165"/>
              <a:gd name="connsiteY24681" fmla="*/ 268970 h 6208152"/>
              <a:gd name="connsiteX24682" fmla="*/ 8494249 w 13529165"/>
              <a:gd name="connsiteY24682" fmla="*/ 264837 h 6208152"/>
              <a:gd name="connsiteX24683" fmla="*/ 8505335 w 13529165"/>
              <a:gd name="connsiteY24683" fmla="*/ 273346 h 6208152"/>
              <a:gd name="connsiteX24684" fmla="*/ 8505335 w 13529165"/>
              <a:gd name="connsiteY24684" fmla="*/ 296117 h 6208152"/>
              <a:gd name="connsiteX24685" fmla="*/ 8502056 w 13529165"/>
              <a:gd name="connsiteY24685" fmla="*/ 301384 h 6208152"/>
              <a:gd name="connsiteX24686" fmla="*/ 8506740 w 13529165"/>
              <a:gd name="connsiteY24686" fmla="*/ 309164 h 6208152"/>
              <a:gd name="connsiteX24687" fmla="*/ 8513298 w 13529165"/>
              <a:gd name="connsiteY24687" fmla="*/ 366132 h 6208152"/>
              <a:gd name="connsiteX24688" fmla="*/ 8513298 w 13529165"/>
              <a:gd name="connsiteY24688" fmla="*/ 344900 h 6208152"/>
              <a:gd name="connsiteX24689" fmla="*/ 8510332 w 13529165"/>
              <a:gd name="connsiteY24689" fmla="*/ 231370 h 6208152"/>
              <a:gd name="connsiteX24690" fmla="*/ 8504398 w 13529165"/>
              <a:gd name="connsiteY24690" fmla="*/ 219215 h 6208152"/>
              <a:gd name="connsiteX24691" fmla="*/ 8520325 w 13529165"/>
              <a:gd name="connsiteY24691" fmla="*/ 205925 h 6208152"/>
              <a:gd name="connsiteX24692" fmla="*/ 8515328 w 13529165"/>
              <a:gd name="connsiteY24692" fmla="*/ 198064 h 6208152"/>
              <a:gd name="connsiteX24693" fmla="*/ 8515172 w 13529165"/>
              <a:gd name="connsiteY24693" fmla="*/ 197902 h 6208152"/>
              <a:gd name="connsiteX24694" fmla="*/ 8439287 w 13529165"/>
              <a:gd name="connsiteY24694" fmla="*/ 196444 h 6208152"/>
              <a:gd name="connsiteX24695" fmla="*/ 8502212 w 13529165"/>
              <a:gd name="connsiteY24695" fmla="*/ 218242 h 6208152"/>
              <a:gd name="connsiteX24696" fmla="*/ 8479103 w 13529165"/>
              <a:gd name="connsiteY24696" fmla="*/ 232666 h 6208152"/>
              <a:gd name="connsiteX24697" fmla="*/ 8459898 w 13529165"/>
              <a:gd name="connsiteY24697" fmla="*/ 227966 h 6208152"/>
              <a:gd name="connsiteX24698" fmla="*/ 8360747 w 13529165"/>
              <a:gd name="connsiteY24698" fmla="*/ 223347 h 6208152"/>
              <a:gd name="connsiteX24699" fmla="*/ 8302662 w 13529165"/>
              <a:gd name="connsiteY24699" fmla="*/ 209085 h 6208152"/>
              <a:gd name="connsiteX24700" fmla="*/ 8327489 w 13529165"/>
              <a:gd name="connsiteY24700" fmla="*/ 196201 h 6208152"/>
              <a:gd name="connsiteX24701" fmla="*/ 8372458 w 13529165"/>
              <a:gd name="connsiteY24701" fmla="*/ 194823 h 6208152"/>
              <a:gd name="connsiteX24702" fmla="*/ 8372614 w 13529165"/>
              <a:gd name="connsiteY24702" fmla="*/ 194823 h 6208152"/>
              <a:gd name="connsiteX24703" fmla="*/ 8324835 w 13529165"/>
              <a:gd name="connsiteY24703" fmla="*/ 187368 h 6208152"/>
              <a:gd name="connsiteX24704" fmla="*/ 8318120 w 13529165"/>
              <a:gd name="connsiteY24704" fmla="*/ 191095 h 6208152"/>
              <a:gd name="connsiteX24705" fmla="*/ 8297510 w 13529165"/>
              <a:gd name="connsiteY24705" fmla="*/ 196606 h 6208152"/>
              <a:gd name="connsiteX24706" fmla="*/ 8300008 w 13529165"/>
              <a:gd name="connsiteY24706" fmla="*/ 200576 h 6208152"/>
              <a:gd name="connsiteX24707" fmla="*/ 8297510 w 13529165"/>
              <a:gd name="connsiteY24707" fmla="*/ 212894 h 6208152"/>
              <a:gd name="connsiteX24708" fmla="*/ 8260660 w 13529165"/>
              <a:gd name="connsiteY24708" fmla="*/ 221808 h 6208152"/>
              <a:gd name="connsiteX24709" fmla="*/ 8210851 w 13529165"/>
              <a:gd name="connsiteY24709" fmla="*/ 224563 h 6208152"/>
              <a:gd name="connsiteX24710" fmla="*/ 8189928 w 13529165"/>
              <a:gd name="connsiteY24710" fmla="*/ 223185 h 6208152"/>
              <a:gd name="connsiteX24711" fmla="*/ 8172127 w 13529165"/>
              <a:gd name="connsiteY24711" fmla="*/ 206006 h 6208152"/>
              <a:gd name="connsiteX24712" fmla="*/ 8238956 w 13529165"/>
              <a:gd name="connsiteY24712" fmla="*/ 190123 h 6208152"/>
              <a:gd name="connsiteX24713" fmla="*/ 8245046 w 13529165"/>
              <a:gd name="connsiteY24713" fmla="*/ 190123 h 6208152"/>
              <a:gd name="connsiteX24714" fmla="*/ 8270809 w 13529165"/>
              <a:gd name="connsiteY24714" fmla="*/ 190690 h 6208152"/>
              <a:gd name="connsiteX24715" fmla="*/ 8260036 w 13529165"/>
              <a:gd name="connsiteY24715" fmla="*/ 177806 h 6208152"/>
              <a:gd name="connsiteX24716" fmla="*/ 8259879 w 13529165"/>
              <a:gd name="connsiteY24716" fmla="*/ 179669 h 6208152"/>
              <a:gd name="connsiteX24717" fmla="*/ 8244265 w 13529165"/>
              <a:gd name="connsiteY24717" fmla="*/ 189475 h 6208152"/>
              <a:gd name="connsiteX24718" fmla="*/ 8216940 w 13529165"/>
              <a:gd name="connsiteY24718" fmla="*/ 188016 h 6208152"/>
              <a:gd name="connsiteX24719" fmla="*/ 8163383 w 13529165"/>
              <a:gd name="connsiteY24719" fmla="*/ 181938 h 6208152"/>
              <a:gd name="connsiteX24720" fmla="*/ 8162134 w 13529165"/>
              <a:gd name="connsiteY24720" fmla="*/ 181938 h 6208152"/>
              <a:gd name="connsiteX24721" fmla="*/ 8149955 w 13529165"/>
              <a:gd name="connsiteY24721" fmla="*/ 184288 h 6208152"/>
              <a:gd name="connsiteX24722" fmla="*/ 8131687 w 13529165"/>
              <a:gd name="connsiteY24722" fmla="*/ 187125 h 6208152"/>
              <a:gd name="connsiteX24723" fmla="*/ 8115448 w 13529165"/>
              <a:gd name="connsiteY24723" fmla="*/ 184937 h 6208152"/>
              <a:gd name="connsiteX24724" fmla="*/ 8099833 w 13529165"/>
              <a:gd name="connsiteY24724" fmla="*/ 170107 h 6208152"/>
              <a:gd name="connsiteX24725" fmla="*/ 8103112 w 13529165"/>
              <a:gd name="connsiteY24725" fmla="*/ 163300 h 6208152"/>
              <a:gd name="connsiteX24726" fmla="*/ 8100302 w 13529165"/>
              <a:gd name="connsiteY24726" fmla="*/ 156574 h 6208152"/>
              <a:gd name="connsiteX24727" fmla="*/ 8093432 w 13529165"/>
              <a:gd name="connsiteY24727" fmla="*/ 99688 h 6208152"/>
              <a:gd name="connsiteX24728" fmla="*/ 8092651 w 13529165"/>
              <a:gd name="connsiteY24728" fmla="*/ 99688 h 6208152"/>
              <a:gd name="connsiteX24729" fmla="*/ 8086874 w 13529165"/>
              <a:gd name="connsiteY24729" fmla="*/ 98391 h 6208152"/>
              <a:gd name="connsiteX24730" fmla="*/ 3346497 w 13529165"/>
              <a:gd name="connsiteY24730" fmla="*/ 96006 h 6208152"/>
              <a:gd name="connsiteX24731" fmla="*/ 3342838 w 13529165"/>
              <a:gd name="connsiteY24731" fmla="*/ 96930 h 6208152"/>
              <a:gd name="connsiteX24732" fmla="*/ 3341409 w 13529165"/>
              <a:gd name="connsiteY24732" fmla="*/ 99852 h 6208152"/>
              <a:gd name="connsiteX24733" fmla="*/ 3341687 w 13529165"/>
              <a:gd name="connsiteY24733" fmla="*/ 100991 h 6208152"/>
              <a:gd name="connsiteX24734" fmla="*/ 3346084 w 13529165"/>
              <a:gd name="connsiteY24734" fmla="*/ 97177 h 6208152"/>
              <a:gd name="connsiteX24735" fmla="*/ 3347387 w 13529165"/>
              <a:gd name="connsiteY24735" fmla="*/ 96629 h 6208152"/>
              <a:gd name="connsiteX24736" fmla="*/ 3346497 w 13529165"/>
              <a:gd name="connsiteY24736" fmla="*/ 96006 h 6208152"/>
              <a:gd name="connsiteX24737" fmla="*/ 8901373 w 13529165"/>
              <a:gd name="connsiteY24737" fmla="*/ 95975 h 6208152"/>
              <a:gd name="connsiteX24738" fmla="*/ 8897714 w 13529165"/>
              <a:gd name="connsiteY24738" fmla="*/ 96898 h 6208152"/>
              <a:gd name="connsiteX24739" fmla="*/ 8896285 w 13529165"/>
              <a:gd name="connsiteY24739" fmla="*/ 99820 h 6208152"/>
              <a:gd name="connsiteX24740" fmla="*/ 8896565 w 13529165"/>
              <a:gd name="connsiteY24740" fmla="*/ 100959 h 6208152"/>
              <a:gd name="connsiteX24741" fmla="*/ 8900961 w 13529165"/>
              <a:gd name="connsiteY24741" fmla="*/ 97145 h 6208152"/>
              <a:gd name="connsiteX24742" fmla="*/ 8902264 w 13529165"/>
              <a:gd name="connsiteY24742" fmla="*/ 96598 h 6208152"/>
              <a:gd name="connsiteX24743" fmla="*/ 8901373 w 13529165"/>
              <a:gd name="connsiteY24743" fmla="*/ 95975 h 6208152"/>
              <a:gd name="connsiteX24744" fmla="*/ 13370551 w 13529165"/>
              <a:gd name="connsiteY24744" fmla="*/ 95953 h 6208152"/>
              <a:gd name="connsiteX24745" fmla="*/ 13366891 w 13529165"/>
              <a:gd name="connsiteY24745" fmla="*/ 96877 h 6208152"/>
              <a:gd name="connsiteX24746" fmla="*/ 13365463 w 13529165"/>
              <a:gd name="connsiteY24746" fmla="*/ 99799 h 6208152"/>
              <a:gd name="connsiteX24747" fmla="*/ 13365743 w 13529165"/>
              <a:gd name="connsiteY24747" fmla="*/ 100937 h 6208152"/>
              <a:gd name="connsiteX24748" fmla="*/ 13370139 w 13529165"/>
              <a:gd name="connsiteY24748" fmla="*/ 97124 h 6208152"/>
              <a:gd name="connsiteX24749" fmla="*/ 13371442 w 13529165"/>
              <a:gd name="connsiteY24749" fmla="*/ 96576 h 6208152"/>
              <a:gd name="connsiteX24750" fmla="*/ 13370551 w 13529165"/>
              <a:gd name="connsiteY24750" fmla="*/ 95953 h 6208152"/>
              <a:gd name="connsiteX24751" fmla="*/ 3377750 w 13529165"/>
              <a:gd name="connsiteY24751" fmla="*/ 93009 h 6208152"/>
              <a:gd name="connsiteX24752" fmla="*/ 3376639 w 13529165"/>
              <a:gd name="connsiteY24752" fmla="*/ 93074 h 6208152"/>
              <a:gd name="connsiteX24753" fmla="*/ 3376756 w 13529165"/>
              <a:gd name="connsiteY24753" fmla="*/ 95211 h 6208152"/>
              <a:gd name="connsiteX24754" fmla="*/ 3380202 w 13529165"/>
              <a:gd name="connsiteY24754" fmla="*/ 94889 h 6208152"/>
              <a:gd name="connsiteX24755" fmla="*/ 3380202 w 13529165"/>
              <a:gd name="connsiteY24755" fmla="*/ 93310 h 6208152"/>
              <a:gd name="connsiteX24756" fmla="*/ 3377750 w 13529165"/>
              <a:gd name="connsiteY24756" fmla="*/ 93009 h 6208152"/>
              <a:gd name="connsiteX24757" fmla="*/ 8932626 w 13529165"/>
              <a:gd name="connsiteY24757" fmla="*/ 92977 h 6208152"/>
              <a:gd name="connsiteX24758" fmla="*/ 8931514 w 13529165"/>
              <a:gd name="connsiteY24758" fmla="*/ 93042 h 6208152"/>
              <a:gd name="connsiteX24759" fmla="*/ 8931632 w 13529165"/>
              <a:gd name="connsiteY24759" fmla="*/ 95180 h 6208152"/>
              <a:gd name="connsiteX24760" fmla="*/ 8935078 w 13529165"/>
              <a:gd name="connsiteY24760" fmla="*/ 94857 h 6208152"/>
              <a:gd name="connsiteX24761" fmla="*/ 8935078 w 13529165"/>
              <a:gd name="connsiteY24761" fmla="*/ 93278 h 6208152"/>
              <a:gd name="connsiteX24762" fmla="*/ 8932626 w 13529165"/>
              <a:gd name="connsiteY24762" fmla="*/ 92977 h 6208152"/>
              <a:gd name="connsiteX24763" fmla="*/ 13401804 w 13529165"/>
              <a:gd name="connsiteY24763" fmla="*/ 92956 h 6208152"/>
              <a:gd name="connsiteX24764" fmla="*/ 13400692 w 13529165"/>
              <a:gd name="connsiteY24764" fmla="*/ 93020 h 6208152"/>
              <a:gd name="connsiteX24765" fmla="*/ 13400810 w 13529165"/>
              <a:gd name="connsiteY24765" fmla="*/ 95158 h 6208152"/>
              <a:gd name="connsiteX24766" fmla="*/ 13404256 w 13529165"/>
              <a:gd name="connsiteY24766" fmla="*/ 94836 h 6208152"/>
              <a:gd name="connsiteX24767" fmla="*/ 13404256 w 13529165"/>
              <a:gd name="connsiteY24767" fmla="*/ 93256 h 6208152"/>
              <a:gd name="connsiteX24768" fmla="*/ 13401804 w 13529165"/>
              <a:gd name="connsiteY24768" fmla="*/ 92956 h 6208152"/>
              <a:gd name="connsiteX24769" fmla="*/ 5105569 w 13529165"/>
              <a:gd name="connsiteY24769" fmla="*/ 91964 h 6208152"/>
              <a:gd name="connsiteX24770" fmla="*/ 5144203 w 13529165"/>
              <a:gd name="connsiteY24770" fmla="*/ 105646 h 6208152"/>
              <a:gd name="connsiteX24771" fmla="*/ 5094909 w 13529165"/>
              <a:gd name="connsiteY24771" fmla="*/ 120860 h 6208152"/>
              <a:gd name="connsiteX24772" fmla="*/ 5049727 w 13529165"/>
              <a:gd name="connsiteY24772" fmla="*/ 111605 h 6208152"/>
              <a:gd name="connsiteX24773" fmla="*/ 5047009 w 13529165"/>
              <a:gd name="connsiteY24773" fmla="*/ 105385 h 6208152"/>
              <a:gd name="connsiteX24774" fmla="*/ 5051932 w 13529165"/>
              <a:gd name="connsiteY24774" fmla="*/ 100065 h 6208152"/>
              <a:gd name="connsiteX24775" fmla="*/ 5105569 w 13529165"/>
              <a:gd name="connsiteY24775" fmla="*/ 91964 h 6208152"/>
              <a:gd name="connsiteX24776" fmla="*/ 9574632 w 13529165"/>
              <a:gd name="connsiteY24776" fmla="*/ 91928 h 6208152"/>
              <a:gd name="connsiteX24777" fmla="*/ 9613276 w 13529165"/>
              <a:gd name="connsiteY24777" fmla="*/ 105610 h 6208152"/>
              <a:gd name="connsiteX24778" fmla="*/ 9563969 w 13529165"/>
              <a:gd name="connsiteY24778" fmla="*/ 120824 h 6208152"/>
              <a:gd name="connsiteX24779" fmla="*/ 9518776 w 13529165"/>
              <a:gd name="connsiteY24779" fmla="*/ 111570 h 6208152"/>
              <a:gd name="connsiteX24780" fmla="*/ 9516058 w 13529165"/>
              <a:gd name="connsiteY24780" fmla="*/ 105349 h 6208152"/>
              <a:gd name="connsiteX24781" fmla="*/ 9520982 w 13529165"/>
              <a:gd name="connsiteY24781" fmla="*/ 100029 h 6208152"/>
              <a:gd name="connsiteX24782" fmla="*/ 9574632 w 13529165"/>
              <a:gd name="connsiteY24782" fmla="*/ 91928 h 6208152"/>
              <a:gd name="connsiteX24783" fmla="*/ 1668062 w 13529165"/>
              <a:gd name="connsiteY24783" fmla="*/ 87243 h 6208152"/>
              <a:gd name="connsiteX24784" fmla="*/ 1668062 w 13529165"/>
              <a:gd name="connsiteY24784" fmla="*/ 92348 h 6208152"/>
              <a:gd name="connsiteX24785" fmla="*/ 1668530 w 13529165"/>
              <a:gd name="connsiteY24785" fmla="*/ 97372 h 6208152"/>
              <a:gd name="connsiteX24786" fmla="*/ 1668062 w 13529165"/>
              <a:gd name="connsiteY24786" fmla="*/ 87243 h 6208152"/>
              <a:gd name="connsiteX24787" fmla="*/ 7222938 w 13529165"/>
              <a:gd name="connsiteY24787" fmla="*/ 87208 h 6208152"/>
              <a:gd name="connsiteX24788" fmla="*/ 7222938 w 13529165"/>
              <a:gd name="connsiteY24788" fmla="*/ 92313 h 6208152"/>
              <a:gd name="connsiteX24789" fmla="*/ 7223406 w 13529165"/>
              <a:gd name="connsiteY24789" fmla="*/ 97338 h 6208152"/>
              <a:gd name="connsiteX24790" fmla="*/ 7222938 w 13529165"/>
              <a:gd name="connsiteY24790" fmla="*/ 87208 h 6208152"/>
              <a:gd name="connsiteX24791" fmla="*/ 1447489 w 13529165"/>
              <a:gd name="connsiteY24791" fmla="*/ 84114 h 6208152"/>
              <a:gd name="connsiteX24792" fmla="*/ 1455015 w 13529165"/>
              <a:gd name="connsiteY24792" fmla="*/ 86307 h 6208152"/>
              <a:gd name="connsiteX24793" fmla="*/ 1459581 w 13529165"/>
              <a:gd name="connsiteY24793" fmla="*/ 90783 h 6208152"/>
              <a:gd name="connsiteX24794" fmla="*/ 1462132 w 13529165"/>
              <a:gd name="connsiteY24794" fmla="*/ 90525 h 6208152"/>
              <a:gd name="connsiteX24795" fmla="*/ 1474546 w 13529165"/>
              <a:gd name="connsiteY24795" fmla="*/ 106312 h 6208152"/>
              <a:gd name="connsiteX24796" fmla="*/ 1451966 w 13529165"/>
              <a:gd name="connsiteY24796" fmla="*/ 128771 h 6208152"/>
              <a:gd name="connsiteX24797" fmla="*/ 1437940 w 13529165"/>
              <a:gd name="connsiteY24797" fmla="*/ 124563 h 6208152"/>
              <a:gd name="connsiteX24798" fmla="*/ 1430589 w 13529165"/>
              <a:gd name="connsiteY24798" fmla="*/ 97988 h 6208152"/>
              <a:gd name="connsiteX24799" fmla="*/ 1447489 w 13529165"/>
              <a:gd name="connsiteY24799" fmla="*/ 84114 h 6208152"/>
              <a:gd name="connsiteX24800" fmla="*/ 7002360 w 13529165"/>
              <a:gd name="connsiteY24800" fmla="*/ 84082 h 6208152"/>
              <a:gd name="connsiteX24801" fmla="*/ 7009886 w 13529165"/>
              <a:gd name="connsiteY24801" fmla="*/ 86276 h 6208152"/>
              <a:gd name="connsiteX24802" fmla="*/ 7014452 w 13529165"/>
              <a:gd name="connsiteY24802" fmla="*/ 90752 h 6208152"/>
              <a:gd name="connsiteX24803" fmla="*/ 7017003 w 13529165"/>
              <a:gd name="connsiteY24803" fmla="*/ 90493 h 6208152"/>
              <a:gd name="connsiteX24804" fmla="*/ 7029417 w 13529165"/>
              <a:gd name="connsiteY24804" fmla="*/ 106280 h 6208152"/>
              <a:gd name="connsiteX24805" fmla="*/ 7006838 w 13529165"/>
              <a:gd name="connsiteY24805" fmla="*/ 128739 h 6208152"/>
              <a:gd name="connsiteX24806" fmla="*/ 6992811 w 13529165"/>
              <a:gd name="connsiteY24806" fmla="*/ 124531 h 6208152"/>
              <a:gd name="connsiteX24807" fmla="*/ 6985460 w 13529165"/>
              <a:gd name="connsiteY24807" fmla="*/ 97957 h 6208152"/>
              <a:gd name="connsiteX24808" fmla="*/ 7002360 w 13529165"/>
              <a:gd name="connsiteY24808" fmla="*/ 84082 h 6208152"/>
              <a:gd name="connsiteX24809" fmla="*/ 11471539 w 13529165"/>
              <a:gd name="connsiteY24809" fmla="*/ 84060 h 6208152"/>
              <a:gd name="connsiteX24810" fmla="*/ 11479065 w 13529165"/>
              <a:gd name="connsiteY24810" fmla="*/ 86254 h 6208152"/>
              <a:gd name="connsiteX24811" fmla="*/ 11483631 w 13529165"/>
              <a:gd name="connsiteY24811" fmla="*/ 90730 h 6208152"/>
              <a:gd name="connsiteX24812" fmla="*/ 11486182 w 13529165"/>
              <a:gd name="connsiteY24812" fmla="*/ 90471 h 6208152"/>
              <a:gd name="connsiteX24813" fmla="*/ 11498596 w 13529165"/>
              <a:gd name="connsiteY24813" fmla="*/ 106258 h 6208152"/>
              <a:gd name="connsiteX24814" fmla="*/ 11476017 w 13529165"/>
              <a:gd name="connsiteY24814" fmla="*/ 128717 h 6208152"/>
              <a:gd name="connsiteX24815" fmla="*/ 11461990 w 13529165"/>
              <a:gd name="connsiteY24815" fmla="*/ 124510 h 6208152"/>
              <a:gd name="connsiteX24816" fmla="*/ 11454639 w 13529165"/>
              <a:gd name="connsiteY24816" fmla="*/ 97935 h 6208152"/>
              <a:gd name="connsiteX24817" fmla="*/ 11471539 w 13529165"/>
              <a:gd name="connsiteY24817" fmla="*/ 84060 h 6208152"/>
              <a:gd name="connsiteX24818" fmla="*/ 1454568 w 13529165"/>
              <a:gd name="connsiteY24818" fmla="*/ 61268 h 6208152"/>
              <a:gd name="connsiteX24819" fmla="*/ 1454568 w 13529165"/>
              <a:gd name="connsiteY24819" fmla="*/ 62630 h 6208152"/>
              <a:gd name="connsiteX24820" fmla="*/ 1456690 w 13529165"/>
              <a:gd name="connsiteY24820" fmla="*/ 61948 h 6208152"/>
              <a:gd name="connsiteX24821" fmla="*/ 1454568 w 13529165"/>
              <a:gd name="connsiteY24821" fmla="*/ 61268 h 6208152"/>
              <a:gd name="connsiteX24822" fmla="*/ 7009438 w 13529165"/>
              <a:gd name="connsiteY24822" fmla="*/ 61236 h 6208152"/>
              <a:gd name="connsiteX24823" fmla="*/ 7009438 w 13529165"/>
              <a:gd name="connsiteY24823" fmla="*/ 62598 h 6208152"/>
              <a:gd name="connsiteX24824" fmla="*/ 7011562 w 13529165"/>
              <a:gd name="connsiteY24824" fmla="*/ 61915 h 6208152"/>
              <a:gd name="connsiteX24825" fmla="*/ 7009438 w 13529165"/>
              <a:gd name="connsiteY24825" fmla="*/ 61236 h 6208152"/>
              <a:gd name="connsiteX24826" fmla="*/ 11478617 w 13529165"/>
              <a:gd name="connsiteY24826" fmla="*/ 61214 h 6208152"/>
              <a:gd name="connsiteX24827" fmla="*/ 11478617 w 13529165"/>
              <a:gd name="connsiteY24827" fmla="*/ 62577 h 6208152"/>
              <a:gd name="connsiteX24828" fmla="*/ 11480740 w 13529165"/>
              <a:gd name="connsiteY24828" fmla="*/ 61893 h 6208152"/>
              <a:gd name="connsiteX24829" fmla="*/ 11478617 w 13529165"/>
              <a:gd name="connsiteY24829" fmla="*/ 61214 h 6208152"/>
              <a:gd name="connsiteX24830" fmla="*/ 1452147 w 13529165"/>
              <a:gd name="connsiteY24830" fmla="*/ 42084 h 6208152"/>
              <a:gd name="connsiteX24831" fmla="*/ 1463035 w 13529165"/>
              <a:gd name="connsiteY24831" fmla="*/ 50575 h 6208152"/>
              <a:gd name="connsiteX24832" fmla="*/ 1463035 w 13529165"/>
              <a:gd name="connsiteY24832" fmla="*/ 73324 h 6208152"/>
              <a:gd name="connsiteX24833" fmla="*/ 1452147 w 13529165"/>
              <a:gd name="connsiteY24833" fmla="*/ 81815 h 6208152"/>
              <a:gd name="connsiteX24834" fmla="*/ 1449313 w 13529165"/>
              <a:gd name="connsiteY24834" fmla="*/ 81503 h 6208152"/>
              <a:gd name="connsiteX24835" fmla="*/ 1440811 w 13529165"/>
              <a:gd name="connsiteY24835" fmla="*/ 85865 h 6208152"/>
              <a:gd name="connsiteX24836" fmla="*/ 1429023 w 13529165"/>
              <a:gd name="connsiteY24836" fmla="*/ 65109 h 6208152"/>
              <a:gd name="connsiteX24837" fmla="*/ 1433273 w 13529165"/>
              <a:gd name="connsiteY24837" fmla="*/ 45550 h 6208152"/>
              <a:gd name="connsiteX24838" fmla="*/ 1436293 w 13529165"/>
              <a:gd name="connsiteY24838" fmla="*/ 42437 h 6208152"/>
              <a:gd name="connsiteX24839" fmla="*/ 1440904 w 13529165"/>
              <a:gd name="connsiteY24839" fmla="*/ 42283 h 6208152"/>
              <a:gd name="connsiteX24840" fmla="*/ 1446183 w 13529165"/>
              <a:gd name="connsiteY24840" fmla="*/ 43726 h 6208152"/>
              <a:gd name="connsiteX24841" fmla="*/ 1452147 w 13529165"/>
              <a:gd name="connsiteY24841" fmla="*/ 42084 h 6208152"/>
              <a:gd name="connsiteX24842" fmla="*/ 5507396 w 13529165"/>
              <a:gd name="connsiteY24842" fmla="*/ 42054 h 6208152"/>
              <a:gd name="connsiteX24843" fmla="*/ 5527210 w 13529165"/>
              <a:gd name="connsiteY24843" fmla="*/ 58386 h 6208152"/>
              <a:gd name="connsiteX24844" fmla="*/ 5525482 w 13529165"/>
              <a:gd name="connsiteY24844" fmla="*/ 83565 h 6208152"/>
              <a:gd name="connsiteX24845" fmla="*/ 5506167 w 13529165"/>
              <a:gd name="connsiteY24845" fmla="*/ 92840 h 6208152"/>
              <a:gd name="connsiteX24846" fmla="*/ 5487447 w 13529165"/>
              <a:gd name="connsiteY24846" fmla="*/ 67438 h 6208152"/>
              <a:gd name="connsiteX24847" fmla="*/ 5507396 w 13529165"/>
              <a:gd name="connsiteY24847" fmla="*/ 42054 h 6208152"/>
              <a:gd name="connsiteX24848" fmla="*/ 7007018 w 13529165"/>
              <a:gd name="connsiteY24848" fmla="*/ 42052 h 6208152"/>
              <a:gd name="connsiteX24849" fmla="*/ 7017907 w 13529165"/>
              <a:gd name="connsiteY24849" fmla="*/ 50543 h 6208152"/>
              <a:gd name="connsiteX24850" fmla="*/ 7017907 w 13529165"/>
              <a:gd name="connsiteY24850" fmla="*/ 73292 h 6208152"/>
              <a:gd name="connsiteX24851" fmla="*/ 7007018 w 13529165"/>
              <a:gd name="connsiteY24851" fmla="*/ 81783 h 6208152"/>
              <a:gd name="connsiteX24852" fmla="*/ 7004184 w 13529165"/>
              <a:gd name="connsiteY24852" fmla="*/ 81471 h 6208152"/>
              <a:gd name="connsiteX24853" fmla="*/ 6995683 w 13529165"/>
              <a:gd name="connsiteY24853" fmla="*/ 85833 h 6208152"/>
              <a:gd name="connsiteX24854" fmla="*/ 6983894 w 13529165"/>
              <a:gd name="connsiteY24854" fmla="*/ 65077 h 6208152"/>
              <a:gd name="connsiteX24855" fmla="*/ 6988144 w 13529165"/>
              <a:gd name="connsiteY24855" fmla="*/ 45518 h 6208152"/>
              <a:gd name="connsiteX24856" fmla="*/ 6991165 w 13529165"/>
              <a:gd name="connsiteY24856" fmla="*/ 42405 h 6208152"/>
              <a:gd name="connsiteX24857" fmla="*/ 6995776 w 13529165"/>
              <a:gd name="connsiteY24857" fmla="*/ 42251 h 6208152"/>
              <a:gd name="connsiteX24858" fmla="*/ 7001054 w 13529165"/>
              <a:gd name="connsiteY24858" fmla="*/ 43694 h 6208152"/>
              <a:gd name="connsiteX24859" fmla="*/ 7007018 w 13529165"/>
              <a:gd name="connsiteY24859" fmla="*/ 42052 h 6208152"/>
              <a:gd name="connsiteX24860" fmla="*/ 11476197 w 13529165"/>
              <a:gd name="connsiteY24860" fmla="*/ 42030 h 6208152"/>
              <a:gd name="connsiteX24861" fmla="*/ 11487086 w 13529165"/>
              <a:gd name="connsiteY24861" fmla="*/ 50521 h 6208152"/>
              <a:gd name="connsiteX24862" fmla="*/ 11487086 w 13529165"/>
              <a:gd name="connsiteY24862" fmla="*/ 73270 h 6208152"/>
              <a:gd name="connsiteX24863" fmla="*/ 11476197 w 13529165"/>
              <a:gd name="connsiteY24863" fmla="*/ 81761 h 6208152"/>
              <a:gd name="connsiteX24864" fmla="*/ 11473363 w 13529165"/>
              <a:gd name="connsiteY24864" fmla="*/ 81449 h 6208152"/>
              <a:gd name="connsiteX24865" fmla="*/ 11464861 w 13529165"/>
              <a:gd name="connsiteY24865" fmla="*/ 85811 h 6208152"/>
              <a:gd name="connsiteX24866" fmla="*/ 11453072 w 13529165"/>
              <a:gd name="connsiteY24866" fmla="*/ 65055 h 6208152"/>
              <a:gd name="connsiteX24867" fmla="*/ 11457322 w 13529165"/>
              <a:gd name="connsiteY24867" fmla="*/ 45496 h 6208152"/>
              <a:gd name="connsiteX24868" fmla="*/ 11460343 w 13529165"/>
              <a:gd name="connsiteY24868" fmla="*/ 42383 h 6208152"/>
              <a:gd name="connsiteX24869" fmla="*/ 11464955 w 13529165"/>
              <a:gd name="connsiteY24869" fmla="*/ 42228 h 6208152"/>
              <a:gd name="connsiteX24870" fmla="*/ 11470233 w 13529165"/>
              <a:gd name="connsiteY24870" fmla="*/ 43672 h 6208152"/>
              <a:gd name="connsiteX24871" fmla="*/ 11476197 w 13529165"/>
              <a:gd name="connsiteY24871" fmla="*/ 42030 h 6208152"/>
              <a:gd name="connsiteX24872" fmla="*/ 9976560 w 13529165"/>
              <a:gd name="connsiteY24872" fmla="*/ 42018 h 6208152"/>
              <a:gd name="connsiteX24873" fmla="*/ 9996379 w 13529165"/>
              <a:gd name="connsiteY24873" fmla="*/ 58350 h 6208152"/>
              <a:gd name="connsiteX24874" fmla="*/ 9994651 w 13529165"/>
              <a:gd name="connsiteY24874" fmla="*/ 83529 h 6208152"/>
              <a:gd name="connsiteX24875" fmla="*/ 9975331 w 13529165"/>
              <a:gd name="connsiteY24875" fmla="*/ 92804 h 6208152"/>
              <a:gd name="connsiteX24876" fmla="*/ 9956607 w 13529165"/>
              <a:gd name="connsiteY24876" fmla="*/ 67402 h 6208152"/>
              <a:gd name="connsiteX24877" fmla="*/ 9976560 w 13529165"/>
              <a:gd name="connsiteY24877" fmla="*/ 42018 h 6208152"/>
              <a:gd name="connsiteX24878" fmla="*/ 237487 w 13529165"/>
              <a:gd name="connsiteY24878" fmla="*/ 41208 h 6208152"/>
              <a:gd name="connsiteX24879" fmla="*/ 248683 w 13529165"/>
              <a:gd name="connsiteY24879" fmla="*/ 49434 h 6208152"/>
              <a:gd name="connsiteX24880" fmla="*/ 249039 w 13529165"/>
              <a:gd name="connsiteY24880" fmla="*/ 51930 h 6208152"/>
              <a:gd name="connsiteX24881" fmla="*/ 252472 w 13529165"/>
              <a:gd name="connsiteY24881" fmla="*/ 57310 h 6208152"/>
              <a:gd name="connsiteX24882" fmla="*/ 251065 w 13529165"/>
              <a:gd name="connsiteY24882" fmla="*/ 71939 h 6208152"/>
              <a:gd name="connsiteX24883" fmla="*/ 232946 w 13529165"/>
              <a:gd name="connsiteY24883" fmla="*/ 84114 h 6208152"/>
              <a:gd name="connsiteX24884" fmla="*/ 221150 w 13529165"/>
              <a:gd name="connsiteY24884" fmla="*/ 78518 h 6208152"/>
              <a:gd name="connsiteX24885" fmla="*/ 217632 w 13529165"/>
              <a:gd name="connsiteY24885" fmla="*/ 61403 h 6208152"/>
              <a:gd name="connsiteX24886" fmla="*/ 233871 w 13529165"/>
              <a:gd name="connsiteY24886" fmla="*/ 41561 h 6208152"/>
              <a:gd name="connsiteX24887" fmla="*/ 237487 w 13529165"/>
              <a:gd name="connsiteY24887" fmla="*/ 41208 h 6208152"/>
              <a:gd name="connsiteX24888" fmla="*/ 5792346 w 13529165"/>
              <a:gd name="connsiteY24888" fmla="*/ 41176 h 6208152"/>
              <a:gd name="connsiteX24889" fmla="*/ 5803542 w 13529165"/>
              <a:gd name="connsiteY24889" fmla="*/ 49401 h 6208152"/>
              <a:gd name="connsiteX24890" fmla="*/ 5803898 w 13529165"/>
              <a:gd name="connsiteY24890" fmla="*/ 51898 h 6208152"/>
              <a:gd name="connsiteX24891" fmla="*/ 5807332 w 13529165"/>
              <a:gd name="connsiteY24891" fmla="*/ 57277 h 6208152"/>
              <a:gd name="connsiteX24892" fmla="*/ 5805924 w 13529165"/>
              <a:gd name="connsiteY24892" fmla="*/ 71907 h 6208152"/>
              <a:gd name="connsiteX24893" fmla="*/ 5787806 w 13529165"/>
              <a:gd name="connsiteY24893" fmla="*/ 84082 h 6208152"/>
              <a:gd name="connsiteX24894" fmla="*/ 5776009 w 13529165"/>
              <a:gd name="connsiteY24894" fmla="*/ 78486 h 6208152"/>
              <a:gd name="connsiteX24895" fmla="*/ 5772491 w 13529165"/>
              <a:gd name="connsiteY24895" fmla="*/ 61371 h 6208152"/>
              <a:gd name="connsiteX24896" fmla="*/ 5788729 w 13529165"/>
              <a:gd name="connsiteY24896" fmla="*/ 41529 h 6208152"/>
              <a:gd name="connsiteX24897" fmla="*/ 5792346 w 13529165"/>
              <a:gd name="connsiteY24897" fmla="*/ 41176 h 6208152"/>
              <a:gd name="connsiteX24898" fmla="*/ 10261525 w 13529165"/>
              <a:gd name="connsiteY24898" fmla="*/ 41154 h 6208152"/>
              <a:gd name="connsiteX24899" fmla="*/ 10272721 w 13529165"/>
              <a:gd name="connsiteY24899" fmla="*/ 49379 h 6208152"/>
              <a:gd name="connsiteX24900" fmla="*/ 10273076 w 13529165"/>
              <a:gd name="connsiteY24900" fmla="*/ 51877 h 6208152"/>
              <a:gd name="connsiteX24901" fmla="*/ 10276510 w 13529165"/>
              <a:gd name="connsiteY24901" fmla="*/ 57255 h 6208152"/>
              <a:gd name="connsiteX24902" fmla="*/ 10275103 w 13529165"/>
              <a:gd name="connsiteY24902" fmla="*/ 71885 h 6208152"/>
              <a:gd name="connsiteX24903" fmla="*/ 10256984 w 13529165"/>
              <a:gd name="connsiteY24903" fmla="*/ 84060 h 6208152"/>
              <a:gd name="connsiteX24904" fmla="*/ 10245187 w 13529165"/>
              <a:gd name="connsiteY24904" fmla="*/ 78464 h 6208152"/>
              <a:gd name="connsiteX24905" fmla="*/ 10241669 w 13529165"/>
              <a:gd name="connsiteY24905" fmla="*/ 61349 h 6208152"/>
              <a:gd name="connsiteX24906" fmla="*/ 10257908 w 13529165"/>
              <a:gd name="connsiteY24906" fmla="*/ 41507 h 6208152"/>
              <a:gd name="connsiteX24907" fmla="*/ 10261525 w 13529165"/>
              <a:gd name="connsiteY24907" fmla="*/ 41154 h 6208152"/>
              <a:gd name="connsiteX24908" fmla="*/ 3377743 w 13529165"/>
              <a:gd name="connsiteY24908" fmla="*/ 32228 h 6208152"/>
              <a:gd name="connsiteX24909" fmla="*/ 3376137 w 13529165"/>
              <a:gd name="connsiteY24909" fmla="*/ 32411 h 6208152"/>
              <a:gd name="connsiteX24910" fmla="*/ 3376115 w 13529165"/>
              <a:gd name="connsiteY24910" fmla="*/ 33356 h 6208152"/>
              <a:gd name="connsiteX24911" fmla="*/ 3376137 w 13529165"/>
              <a:gd name="connsiteY24911" fmla="*/ 34258 h 6208152"/>
              <a:gd name="connsiteX24912" fmla="*/ 3380202 w 13529165"/>
              <a:gd name="connsiteY24912" fmla="*/ 34119 h 6208152"/>
              <a:gd name="connsiteX24913" fmla="*/ 3380210 w 13529165"/>
              <a:gd name="connsiteY24913" fmla="*/ 32615 h 6208152"/>
              <a:gd name="connsiteX24914" fmla="*/ 3377750 w 13529165"/>
              <a:gd name="connsiteY24914" fmla="*/ 32228 h 6208152"/>
              <a:gd name="connsiteX24915" fmla="*/ 3377743 w 13529165"/>
              <a:gd name="connsiteY24915" fmla="*/ 32228 h 6208152"/>
              <a:gd name="connsiteX24916" fmla="*/ 8932619 w 13529165"/>
              <a:gd name="connsiteY24916" fmla="*/ 32196 h 6208152"/>
              <a:gd name="connsiteX24917" fmla="*/ 8931014 w 13529165"/>
              <a:gd name="connsiteY24917" fmla="*/ 32379 h 6208152"/>
              <a:gd name="connsiteX24918" fmla="*/ 8930991 w 13529165"/>
              <a:gd name="connsiteY24918" fmla="*/ 33324 h 6208152"/>
              <a:gd name="connsiteX24919" fmla="*/ 8931014 w 13529165"/>
              <a:gd name="connsiteY24919" fmla="*/ 34226 h 6208152"/>
              <a:gd name="connsiteX24920" fmla="*/ 8935078 w 13529165"/>
              <a:gd name="connsiteY24920" fmla="*/ 34087 h 6208152"/>
              <a:gd name="connsiteX24921" fmla="*/ 8935086 w 13529165"/>
              <a:gd name="connsiteY24921" fmla="*/ 32583 h 6208152"/>
              <a:gd name="connsiteX24922" fmla="*/ 8932626 w 13529165"/>
              <a:gd name="connsiteY24922" fmla="*/ 32196 h 6208152"/>
              <a:gd name="connsiteX24923" fmla="*/ 8932619 w 13529165"/>
              <a:gd name="connsiteY24923" fmla="*/ 32196 h 6208152"/>
              <a:gd name="connsiteX24924" fmla="*/ 13401797 w 13529165"/>
              <a:gd name="connsiteY24924" fmla="*/ 32174 h 6208152"/>
              <a:gd name="connsiteX24925" fmla="*/ 13400191 w 13529165"/>
              <a:gd name="connsiteY24925" fmla="*/ 32357 h 6208152"/>
              <a:gd name="connsiteX24926" fmla="*/ 13400169 w 13529165"/>
              <a:gd name="connsiteY24926" fmla="*/ 33302 h 6208152"/>
              <a:gd name="connsiteX24927" fmla="*/ 13400191 w 13529165"/>
              <a:gd name="connsiteY24927" fmla="*/ 34204 h 6208152"/>
              <a:gd name="connsiteX24928" fmla="*/ 13404256 w 13529165"/>
              <a:gd name="connsiteY24928" fmla="*/ 34065 h 6208152"/>
              <a:gd name="connsiteX24929" fmla="*/ 13404264 w 13529165"/>
              <a:gd name="connsiteY24929" fmla="*/ 32561 h 6208152"/>
              <a:gd name="connsiteX24930" fmla="*/ 13401804 w 13529165"/>
              <a:gd name="connsiteY24930" fmla="*/ 32174 h 6208152"/>
              <a:gd name="connsiteX24931" fmla="*/ 13401797 w 13529165"/>
              <a:gd name="connsiteY24931" fmla="*/ 32174 h 6208152"/>
              <a:gd name="connsiteX24932" fmla="*/ 14265 w 13529165"/>
              <a:gd name="connsiteY24932" fmla="*/ 78 h 6208152"/>
              <a:gd name="connsiteX24933" fmla="*/ 23993 w 13529165"/>
              <a:gd name="connsiteY24933" fmla="*/ 4928 h 6208152"/>
              <a:gd name="connsiteX24934" fmla="*/ 27316 w 13529165"/>
              <a:gd name="connsiteY24934" fmla="*/ 47605 h 6208152"/>
              <a:gd name="connsiteX24935" fmla="*/ 19569 w 13529165"/>
              <a:gd name="connsiteY24935" fmla="*/ 81535 h 6208152"/>
              <a:gd name="connsiteX24936" fmla="*/ 23360 w 13529165"/>
              <a:gd name="connsiteY24936" fmla="*/ 87275 h 6208152"/>
              <a:gd name="connsiteX24937" fmla="*/ 23360 w 13529165"/>
              <a:gd name="connsiteY24937" fmla="*/ 110009 h 6208152"/>
              <a:gd name="connsiteX24938" fmla="*/ 12359 w 13529165"/>
              <a:gd name="connsiteY24938" fmla="*/ 118495 h 6208152"/>
              <a:gd name="connsiteX24939" fmla="*/ 11139 w 13529165"/>
              <a:gd name="connsiteY24939" fmla="*/ 118444 h 6208152"/>
              <a:gd name="connsiteX24940" fmla="*/ 2581 w 13529165"/>
              <a:gd name="connsiteY24940" fmla="*/ 155914 h 6208152"/>
              <a:gd name="connsiteX24941" fmla="*/ 1619 w 13529165"/>
              <a:gd name="connsiteY24941" fmla="*/ 109950 h 6208152"/>
              <a:gd name="connsiteX24942" fmla="*/ 332 w 13529165"/>
              <a:gd name="connsiteY24942" fmla="*/ 98645 h 6208152"/>
              <a:gd name="connsiteX24943" fmla="*/ 1179 w 13529165"/>
              <a:gd name="connsiteY24943" fmla="*/ 88972 h 6208152"/>
              <a:gd name="connsiteX24944" fmla="*/ 119 w 13529165"/>
              <a:gd name="connsiteY24944" fmla="*/ 38486 h 6208152"/>
              <a:gd name="connsiteX24945" fmla="*/ 5245 w 13529165"/>
              <a:gd name="connsiteY24945" fmla="*/ 3609 h 6208152"/>
              <a:gd name="connsiteX24946" fmla="*/ 14265 w 13529165"/>
              <a:gd name="connsiteY24946" fmla="*/ 78 h 6208152"/>
              <a:gd name="connsiteX24947" fmla="*/ 3350769 w 13529165"/>
              <a:gd name="connsiteY24947" fmla="*/ 55 h 6208152"/>
              <a:gd name="connsiteX24948" fmla="*/ 3376351 w 13529165"/>
              <a:gd name="connsiteY24948" fmla="*/ 55 h 6208152"/>
              <a:gd name="connsiteX24949" fmla="*/ 3402601 w 13529165"/>
              <a:gd name="connsiteY24949" fmla="*/ 50383 h 6208152"/>
              <a:gd name="connsiteX24950" fmla="*/ 3403464 w 13529165"/>
              <a:gd name="connsiteY24950" fmla="*/ 77089 h 6208152"/>
              <a:gd name="connsiteX24951" fmla="*/ 3414894 w 13529165"/>
              <a:gd name="connsiteY24951" fmla="*/ 76777 h 6208152"/>
              <a:gd name="connsiteX24952" fmla="*/ 3436041 w 13529165"/>
              <a:gd name="connsiteY24952" fmla="*/ 87208 h 6208152"/>
              <a:gd name="connsiteX24953" fmla="*/ 3435430 w 13529165"/>
              <a:gd name="connsiteY24953" fmla="*/ 106620 h 6208152"/>
              <a:gd name="connsiteX24954" fmla="*/ 3409906 w 13529165"/>
              <a:gd name="connsiteY24954" fmla="*/ 122873 h 6208152"/>
              <a:gd name="connsiteX24955" fmla="*/ 3405377 w 13529165"/>
              <a:gd name="connsiteY24955" fmla="*/ 122637 h 6208152"/>
              <a:gd name="connsiteX24956" fmla="*/ 3412904 w 13529165"/>
              <a:gd name="connsiteY24956" fmla="*/ 190100 h 6208152"/>
              <a:gd name="connsiteX24957" fmla="*/ 3427739 w 13529165"/>
              <a:gd name="connsiteY24957" fmla="*/ 193688 h 6208152"/>
              <a:gd name="connsiteX24958" fmla="*/ 3429942 w 13529165"/>
              <a:gd name="connsiteY24958" fmla="*/ 201938 h 6208152"/>
              <a:gd name="connsiteX24959" fmla="*/ 3432710 w 13529165"/>
              <a:gd name="connsiteY24959" fmla="*/ 201637 h 6208152"/>
              <a:gd name="connsiteX24960" fmla="*/ 3429573 w 13529165"/>
              <a:gd name="connsiteY24960" fmla="*/ 189444 h 6208152"/>
              <a:gd name="connsiteX24961" fmla="*/ 3448638 w 13529165"/>
              <a:gd name="connsiteY24961" fmla="*/ 181087 h 6208152"/>
              <a:gd name="connsiteX24962" fmla="*/ 3478849 w 13529165"/>
              <a:gd name="connsiteY24962" fmla="*/ 216204 h 6208152"/>
              <a:gd name="connsiteX24963" fmla="*/ 3429117 w 13529165"/>
              <a:gd name="connsiteY24963" fmla="*/ 232094 h 6208152"/>
              <a:gd name="connsiteX24964" fmla="*/ 3382817 w 13529165"/>
              <a:gd name="connsiteY24964" fmla="*/ 225735 h 6208152"/>
              <a:gd name="connsiteX24965" fmla="*/ 3359383 w 13529165"/>
              <a:gd name="connsiteY24965" fmla="*/ 142736 h 6208152"/>
              <a:gd name="connsiteX24966" fmla="*/ 3348125 w 13529165"/>
              <a:gd name="connsiteY24966" fmla="*/ 151169 h 6208152"/>
              <a:gd name="connsiteX24967" fmla="*/ 3336062 w 13529165"/>
              <a:gd name="connsiteY24967" fmla="*/ 134561 h 6208152"/>
              <a:gd name="connsiteX24968" fmla="*/ 3340295 w 13529165"/>
              <a:gd name="connsiteY24968" fmla="*/ 118673 h 6208152"/>
              <a:gd name="connsiteX24969" fmla="*/ 3342978 w 13529165"/>
              <a:gd name="connsiteY24969" fmla="*/ 116589 h 6208152"/>
              <a:gd name="connsiteX24970" fmla="*/ 3329768 w 13529165"/>
              <a:gd name="connsiteY24970" fmla="*/ 103612 h 6208152"/>
              <a:gd name="connsiteX24971" fmla="*/ 3332410 w 13529165"/>
              <a:gd name="connsiteY24971" fmla="*/ 95813 h 6208152"/>
              <a:gd name="connsiteX24972" fmla="*/ 3322183 w 13529165"/>
              <a:gd name="connsiteY24972" fmla="*/ 86778 h 6208152"/>
              <a:gd name="connsiteX24973" fmla="*/ 3321345 w 13529165"/>
              <a:gd name="connsiteY24973" fmla="*/ 75134 h 6208152"/>
              <a:gd name="connsiteX24974" fmla="*/ 3322699 w 13529165"/>
              <a:gd name="connsiteY24974" fmla="*/ 72577 h 6208152"/>
              <a:gd name="connsiteX24975" fmla="*/ 3320873 w 13529165"/>
              <a:gd name="connsiteY24975" fmla="*/ 65079 h 6208152"/>
              <a:gd name="connsiteX24976" fmla="*/ 3343515 w 13529165"/>
              <a:gd name="connsiteY24976" fmla="*/ 47160 h 6208152"/>
              <a:gd name="connsiteX24977" fmla="*/ 3353383 w 13529165"/>
              <a:gd name="connsiteY24977" fmla="*/ 50351 h 6208152"/>
              <a:gd name="connsiteX24978" fmla="*/ 2043273 w 13529165"/>
              <a:gd name="connsiteY24978" fmla="*/ 55 h 6208152"/>
              <a:gd name="connsiteX24979" fmla="*/ 2062101 w 13529165"/>
              <a:gd name="connsiteY24979" fmla="*/ 22383 h 6208152"/>
              <a:gd name="connsiteX24980" fmla="*/ 2043273 w 13529165"/>
              <a:gd name="connsiteY24980" fmla="*/ 44711 h 6208152"/>
              <a:gd name="connsiteX24981" fmla="*/ 2024449 w 13529165"/>
              <a:gd name="connsiteY24981" fmla="*/ 22383 h 6208152"/>
              <a:gd name="connsiteX24982" fmla="*/ 2043273 w 13529165"/>
              <a:gd name="connsiteY24982" fmla="*/ 55 h 6208152"/>
              <a:gd name="connsiteX24983" fmla="*/ 844261 w 13529165"/>
              <a:gd name="connsiteY24983" fmla="*/ 49 h 6208152"/>
              <a:gd name="connsiteX24984" fmla="*/ 854566 w 13529165"/>
              <a:gd name="connsiteY24984" fmla="*/ 4992 h 6208152"/>
              <a:gd name="connsiteX24985" fmla="*/ 861280 w 13529165"/>
              <a:gd name="connsiteY24985" fmla="*/ 71036 h 6208152"/>
              <a:gd name="connsiteX24986" fmla="*/ 857376 w 13529165"/>
              <a:gd name="connsiteY24986" fmla="*/ 135945 h 6208152"/>
              <a:gd name="connsiteX24987" fmla="*/ 860343 w 13529165"/>
              <a:gd name="connsiteY24987" fmla="*/ 153043 h 6208152"/>
              <a:gd name="connsiteX24988" fmla="*/ 859874 w 13529165"/>
              <a:gd name="connsiteY24988" fmla="*/ 160174 h 6208152"/>
              <a:gd name="connsiteX24989" fmla="*/ 868306 w 13529165"/>
              <a:gd name="connsiteY24989" fmla="*/ 159607 h 6208152"/>
              <a:gd name="connsiteX24990" fmla="*/ 895318 w 13529165"/>
              <a:gd name="connsiteY24990" fmla="*/ 178407 h 6208152"/>
              <a:gd name="connsiteX24991" fmla="*/ 880017 w 13529165"/>
              <a:gd name="connsiteY24991" fmla="*/ 197288 h 6208152"/>
              <a:gd name="connsiteX24992" fmla="*/ 882203 w 13529165"/>
              <a:gd name="connsiteY24992" fmla="*/ 198179 h 6208152"/>
              <a:gd name="connsiteX24993" fmla="*/ 901564 w 13529165"/>
              <a:gd name="connsiteY24993" fmla="*/ 198017 h 6208152"/>
              <a:gd name="connsiteX24994" fmla="*/ 909371 w 13529165"/>
              <a:gd name="connsiteY24994" fmla="*/ 194938 h 6208152"/>
              <a:gd name="connsiteX24995" fmla="*/ 1063170 w 13529165"/>
              <a:gd name="connsiteY24995" fmla="*/ 189590 h 6208152"/>
              <a:gd name="connsiteX24996" fmla="*/ 1174342 w 13529165"/>
              <a:gd name="connsiteY24996" fmla="*/ 191859 h 6208152"/>
              <a:gd name="connsiteX24997" fmla="*/ 1182461 w 13529165"/>
              <a:gd name="connsiteY24997" fmla="*/ 179865 h 6208152"/>
              <a:gd name="connsiteX24998" fmla="*/ 1193859 w 13529165"/>
              <a:gd name="connsiteY24998" fmla="*/ 177759 h 6208152"/>
              <a:gd name="connsiteX24999" fmla="*/ 1205101 w 13529165"/>
              <a:gd name="connsiteY24999" fmla="*/ 179865 h 6208152"/>
              <a:gd name="connsiteX25000" fmla="*/ 1213065 w 13529165"/>
              <a:gd name="connsiteY25000" fmla="*/ 193074 h 6208152"/>
              <a:gd name="connsiteX25001" fmla="*/ 1209161 w 13529165"/>
              <a:gd name="connsiteY25001" fmla="*/ 199557 h 6208152"/>
              <a:gd name="connsiteX25002" fmla="*/ 1224775 w 13529165"/>
              <a:gd name="connsiteY25002" fmla="*/ 217142 h 6208152"/>
              <a:gd name="connsiteX25003" fmla="*/ 1227273 w 13529165"/>
              <a:gd name="connsiteY25003" fmla="*/ 240076 h 6208152"/>
              <a:gd name="connsiteX25004" fmla="*/ 1221184 w 13529165"/>
              <a:gd name="connsiteY25004" fmla="*/ 245181 h 6208152"/>
              <a:gd name="connsiteX25005" fmla="*/ 1221652 w 13529165"/>
              <a:gd name="connsiteY25005" fmla="*/ 251339 h 6208152"/>
              <a:gd name="connsiteX25006" fmla="*/ 1228210 w 13529165"/>
              <a:gd name="connsiteY25006" fmla="*/ 254824 h 6208152"/>
              <a:gd name="connsiteX25007" fmla="*/ 1230865 w 13529165"/>
              <a:gd name="connsiteY25007" fmla="*/ 277514 h 6208152"/>
              <a:gd name="connsiteX25008" fmla="*/ 1222745 w 13529165"/>
              <a:gd name="connsiteY25008" fmla="*/ 286509 h 6208152"/>
              <a:gd name="connsiteX25009" fmla="*/ 1232582 w 13529165"/>
              <a:gd name="connsiteY25009" fmla="*/ 290237 h 6208152"/>
              <a:gd name="connsiteX25010" fmla="*/ 1233831 w 13529165"/>
              <a:gd name="connsiteY25010" fmla="*/ 291776 h 6208152"/>
              <a:gd name="connsiteX25011" fmla="*/ 1236954 w 13529165"/>
              <a:gd name="connsiteY25011" fmla="*/ 246073 h 6208152"/>
              <a:gd name="connsiteX25012" fmla="*/ 1240077 w 13529165"/>
              <a:gd name="connsiteY25012" fmla="*/ 242831 h 6208152"/>
              <a:gd name="connsiteX25013" fmla="*/ 1241482 w 13529165"/>
              <a:gd name="connsiteY25013" fmla="*/ 242750 h 6208152"/>
              <a:gd name="connsiteX25014" fmla="*/ 1241482 w 13529165"/>
              <a:gd name="connsiteY25014" fmla="*/ 238536 h 6208152"/>
              <a:gd name="connsiteX25015" fmla="*/ 1281923 w 13529165"/>
              <a:gd name="connsiteY25015" fmla="*/ 185376 h 6208152"/>
              <a:gd name="connsiteX25016" fmla="*/ 1280830 w 13529165"/>
              <a:gd name="connsiteY25016" fmla="*/ 185295 h 6208152"/>
              <a:gd name="connsiteX25017" fmla="*/ 1256784 w 13529165"/>
              <a:gd name="connsiteY25017" fmla="*/ 179298 h 6208152"/>
              <a:gd name="connsiteX25018" fmla="*/ 1244605 w 13529165"/>
              <a:gd name="connsiteY25018" fmla="*/ 165036 h 6208152"/>
              <a:gd name="connsiteX25019" fmla="*/ 1270680 w 13529165"/>
              <a:gd name="connsiteY25019" fmla="*/ 146965 h 6208152"/>
              <a:gd name="connsiteX25020" fmla="*/ 1297068 w 13529165"/>
              <a:gd name="connsiteY25020" fmla="*/ 141779 h 6208152"/>
              <a:gd name="connsiteX25021" fmla="*/ 1316585 w 13529165"/>
              <a:gd name="connsiteY25021" fmla="*/ 146641 h 6208152"/>
              <a:gd name="connsiteX25022" fmla="*/ 1335635 w 13529165"/>
              <a:gd name="connsiteY25022" fmla="*/ 156608 h 6208152"/>
              <a:gd name="connsiteX25023" fmla="*/ 1355153 w 13529165"/>
              <a:gd name="connsiteY25023" fmla="*/ 147046 h 6208152"/>
              <a:gd name="connsiteX25024" fmla="*/ 1356401 w 13529165"/>
              <a:gd name="connsiteY25024" fmla="*/ 147046 h 6208152"/>
              <a:gd name="connsiteX25025" fmla="*/ 1370923 w 13529165"/>
              <a:gd name="connsiteY25025" fmla="*/ 150288 h 6208152"/>
              <a:gd name="connsiteX25026" fmla="*/ 1386226 w 13529165"/>
              <a:gd name="connsiteY25026" fmla="*/ 146560 h 6208152"/>
              <a:gd name="connsiteX25027" fmla="*/ 1408398 w 13529165"/>
              <a:gd name="connsiteY25027" fmla="*/ 161876 h 6208152"/>
              <a:gd name="connsiteX25028" fmla="*/ 1386226 w 13529165"/>
              <a:gd name="connsiteY25028" fmla="*/ 177191 h 6208152"/>
              <a:gd name="connsiteX25029" fmla="*/ 1375607 w 13529165"/>
              <a:gd name="connsiteY25029" fmla="*/ 175652 h 6208152"/>
              <a:gd name="connsiteX25030" fmla="*/ 1367332 w 13529165"/>
              <a:gd name="connsiteY25030" fmla="*/ 179379 h 6208152"/>
              <a:gd name="connsiteX25031" fmla="*/ 1365770 w 13529165"/>
              <a:gd name="connsiteY25031" fmla="*/ 179379 h 6208152"/>
              <a:gd name="connsiteX25032" fmla="*/ 1364208 w 13529165"/>
              <a:gd name="connsiteY25032" fmla="*/ 178893 h 6208152"/>
              <a:gd name="connsiteX25033" fmla="*/ 1354684 w 13529165"/>
              <a:gd name="connsiteY25033" fmla="*/ 175003 h 6208152"/>
              <a:gd name="connsiteX25034" fmla="*/ 1309872 w 13529165"/>
              <a:gd name="connsiteY25034" fmla="*/ 172572 h 6208152"/>
              <a:gd name="connsiteX25035" fmla="*/ 1297537 w 13529165"/>
              <a:gd name="connsiteY25035" fmla="*/ 172329 h 6208152"/>
              <a:gd name="connsiteX25036" fmla="*/ 1297068 w 13529165"/>
              <a:gd name="connsiteY25036" fmla="*/ 177272 h 6208152"/>
              <a:gd name="connsiteX25037" fmla="*/ 1290823 w 13529165"/>
              <a:gd name="connsiteY25037" fmla="*/ 184241 h 6208152"/>
              <a:gd name="connsiteX25038" fmla="*/ 1340163 w 13529165"/>
              <a:gd name="connsiteY25038" fmla="*/ 182540 h 6208152"/>
              <a:gd name="connsiteX25039" fmla="*/ 1636832 w 13529165"/>
              <a:gd name="connsiteY25039" fmla="*/ 182378 h 6208152"/>
              <a:gd name="connsiteX25040" fmla="*/ 1928206 w 13529165"/>
              <a:gd name="connsiteY25040" fmla="*/ 181486 h 6208152"/>
              <a:gd name="connsiteX25041" fmla="*/ 1969118 w 13529165"/>
              <a:gd name="connsiteY25041" fmla="*/ 181324 h 6208152"/>
              <a:gd name="connsiteX25042" fmla="*/ 2040790 w 13529165"/>
              <a:gd name="connsiteY25042" fmla="*/ 181891 h 6208152"/>
              <a:gd name="connsiteX25043" fmla="*/ 2101992 w 13529165"/>
              <a:gd name="connsiteY25043" fmla="*/ 183350 h 6208152"/>
              <a:gd name="connsiteX25044" fmla="*/ 2101992 w 13529165"/>
              <a:gd name="connsiteY25044" fmla="*/ 207498 h 6208152"/>
              <a:gd name="connsiteX25045" fmla="*/ 2103240 w 13529165"/>
              <a:gd name="connsiteY25045" fmla="*/ 205959 h 6208152"/>
              <a:gd name="connsiteX25046" fmla="*/ 2110733 w 13529165"/>
              <a:gd name="connsiteY25046" fmla="*/ 202393 h 6208152"/>
              <a:gd name="connsiteX25047" fmla="*/ 2137745 w 13529165"/>
              <a:gd name="connsiteY25047" fmla="*/ 180514 h 6208152"/>
              <a:gd name="connsiteX25048" fmla="*/ 2187549 w 13529165"/>
              <a:gd name="connsiteY25048" fmla="*/ 178326 h 6208152"/>
              <a:gd name="connsiteX25049" fmla="*/ 2216279 w 13529165"/>
              <a:gd name="connsiteY25049" fmla="*/ 178731 h 6208152"/>
              <a:gd name="connsiteX25050" fmla="*/ 2289511 w 13529165"/>
              <a:gd name="connsiteY25050" fmla="*/ 195505 h 6208152"/>
              <a:gd name="connsiteX25051" fmla="*/ 2290136 w 13529165"/>
              <a:gd name="connsiteY25051" fmla="*/ 193479 h 6208152"/>
              <a:gd name="connsiteX25052" fmla="*/ 2301064 w 13529165"/>
              <a:gd name="connsiteY25052" fmla="*/ 185295 h 6208152"/>
              <a:gd name="connsiteX25053" fmla="*/ 2300284 w 13529165"/>
              <a:gd name="connsiteY25053" fmla="*/ 183512 h 6208152"/>
              <a:gd name="connsiteX25054" fmla="*/ 2300440 w 13529165"/>
              <a:gd name="connsiteY25054" fmla="*/ 174517 h 6208152"/>
              <a:gd name="connsiteX25055" fmla="*/ 2172403 w 13529165"/>
              <a:gd name="connsiteY25055" fmla="*/ 178164 h 6208152"/>
              <a:gd name="connsiteX25056" fmla="*/ 1958188 w 13529165"/>
              <a:gd name="connsiteY25056" fmla="*/ 170627 h 6208152"/>
              <a:gd name="connsiteX25057" fmla="*/ 1884155 w 13529165"/>
              <a:gd name="connsiteY25057" fmla="*/ 177839 h 6208152"/>
              <a:gd name="connsiteX25058" fmla="*/ 1853708 w 13529165"/>
              <a:gd name="connsiteY25058" fmla="*/ 178083 h 6208152"/>
              <a:gd name="connsiteX25059" fmla="*/ 1804367 w 13529165"/>
              <a:gd name="connsiteY25059" fmla="*/ 169250 h 6208152"/>
              <a:gd name="connsiteX25060" fmla="*/ 1757525 w 13529165"/>
              <a:gd name="connsiteY25060" fmla="*/ 173788 h 6208152"/>
              <a:gd name="connsiteX25061" fmla="*/ 1701320 w 13529165"/>
              <a:gd name="connsiteY25061" fmla="*/ 166090 h 6208152"/>
              <a:gd name="connsiteX25062" fmla="*/ 1687580 w 13529165"/>
              <a:gd name="connsiteY25062" fmla="*/ 149558 h 6208152"/>
              <a:gd name="connsiteX25063" fmla="*/ 1685237 w 13529165"/>
              <a:gd name="connsiteY25063" fmla="*/ 149721 h 6208152"/>
              <a:gd name="connsiteX25064" fmla="*/ 1670872 w 13529165"/>
              <a:gd name="connsiteY25064" fmla="*/ 126058 h 6208152"/>
              <a:gd name="connsiteX25065" fmla="*/ 1666656 w 13529165"/>
              <a:gd name="connsiteY25065" fmla="*/ 171114 h 6208152"/>
              <a:gd name="connsiteX25066" fmla="*/ 1649012 w 13529165"/>
              <a:gd name="connsiteY25066" fmla="*/ 177353 h 6208152"/>
              <a:gd name="connsiteX25067" fmla="*/ 1645889 w 13529165"/>
              <a:gd name="connsiteY25067" fmla="*/ 177434 h 6208152"/>
              <a:gd name="connsiteX25068" fmla="*/ 1600452 w 13529165"/>
              <a:gd name="connsiteY25068" fmla="*/ 173707 h 6208152"/>
              <a:gd name="connsiteX25069" fmla="*/ 1573283 w 13529165"/>
              <a:gd name="connsiteY25069" fmla="*/ 168520 h 6208152"/>
              <a:gd name="connsiteX25070" fmla="*/ 1540181 w 13529165"/>
              <a:gd name="connsiteY25070" fmla="*/ 175165 h 6208152"/>
              <a:gd name="connsiteX25071" fmla="*/ 1517228 w 13529165"/>
              <a:gd name="connsiteY25071" fmla="*/ 172653 h 6208152"/>
              <a:gd name="connsiteX25072" fmla="*/ 1504268 w 13529165"/>
              <a:gd name="connsiteY25072" fmla="*/ 158553 h 6208152"/>
              <a:gd name="connsiteX25073" fmla="*/ 1505517 w 13529165"/>
              <a:gd name="connsiteY25073" fmla="*/ 154420 h 6208152"/>
              <a:gd name="connsiteX25074" fmla="*/ 1493651 w 13529165"/>
              <a:gd name="connsiteY25074" fmla="*/ 151260 h 6208152"/>
              <a:gd name="connsiteX25075" fmla="*/ 1492089 w 13529165"/>
              <a:gd name="connsiteY25075" fmla="*/ 155555 h 6208152"/>
              <a:gd name="connsiteX25076" fmla="*/ 1455864 w 13529165"/>
              <a:gd name="connsiteY25076" fmla="*/ 176057 h 6208152"/>
              <a:gd name="connsiteX25077" fmla="*/ 1437595 w 13529165"/>
              <a:gd name="connsiteY25077" fmla="*/ 171114 h 6208152"/>
              <a:gd name="connsiteX25078" fmla="*/ 1431038 w 13529165"/>
              <a:gd name="connsiteY25078" fmla="*/ 156527 h 6208152"/>
              <a:gd name="connsiteX25079" fmla="*/ 1453366 w 13529165"/>
              <a:gd name="connsiteY25079" fmla="*/ 146722 h 6208152"/>
              <a:gd name="connsiteX25080" fmla="*/ 1471010 w 13529165"/>
              <a:gd name="connsiteY25080" fmla="*/ 142184 h 6208152"/>
              <a:gd name="connsiteX25081" fmla="*/ 1483501 w 13529165"/>
              <a:gd name="connsiteY25081" fmla="*/ 134891 h 6208152"/>
              <a:gd name="connsiteX25082" fmla="*/ 1488966 w 13529165"/>
              <a:gd name="connsiteY25082" fmla="*/ 134891 h 6208152"/>
              <a:gd name="connsiteX25083" fmla="*/ 1490528 w 13529165"/>
              <a:gd name="connsiteY25083" fmla="*/ 136836 h 6208152"/>
              <a:gd name="connsiteX25084" fmla="*/ 1497242 w 13529165"/>
              <a:gd name="connsiteY25084" fmla="*/ 131244 h 6208152"/>
              <a:gd name="connsiteX25085" fmla="*/ 1508640 w 13529165"/>
              <a:gd name="connsiteY25085" fmla="*/ 129138 h 6208152"/>
              <a:gd name="connsiteX25086" fmla="*/ 1519883 w 13529165"/>
              <a:gd name="connsiteY25086" fmla="*/ 131244 h 6208152"/>
              <a:gd name="connsiteX25087" fmla="*/ 1527846 w 13529165"/>
              <a:gd name="connsiteY25087" fmla="*/ 144453 h 6208152"/>
              <a:gd name="connsiteX25088" fmla="*/ 1526909 w 13529165"/>
              <a:gd name="connsiteY25088" fmla="*/ 147451 h 6208152"/>
              <a:gd name="connsiteX25089" fmla="*/ 1536122 w 13529165"/>
              <a:gd name="connsiteY25089" fmla="*/ 147208 h 6208152"/>
              <a:gd name="connsiteX25090" fmla="*/ 1573439 w 13529165"/>
              <a:gd name="connsiteY25090" fmla="*/ 150936 h 6208152"/>
              <a:gd name="connsiteX25091" fmla="*/ 1587803 w 13529165"/>
              <a:gd name="connsiteY25091" fmla="*/ 148262 h 6208152"/>
              <a:gd name="connsiteX25092" fmla="*/ 1615441 w 13529165"/>
              <a:gd name="connsiteY25092" fmla="*/ 147614 h 6208152"/>
              <a:gd name="connsiteX25093" fmla="*/ 1642453 w 13529165"/>
              <a:gd name="connsiteY25093" fmla="*/ 146560 h 6208152"/>
              <a:gd name="connsiteX25094" fmla="*/ 1639331 w 13529165"/>
              <a:gd name="connsiteY25094" fmla="*/ 14311 h 6208152"/>
              <a:gd name="connsiteX25095" fmla="*/ 1648075 w 13529165"/>
              <a:gd name="connsiteY25095" fmla="*/ 3291 h 6208152"/>
              <a:gd name="connsiteX25096" fmla="*/ 1661971 w 13529165"/>
              <a:gd name="connsiteY25096" fmla="*/ 6775 h 6208152"/>
              <a:gd name="connsiteX25097" fmla="*/ 1665875 w 13529165"/>
              <a:gd name="connsiteY25097" fmla="*/ 33517 h 6208152"/>
              <a:gd name="connsiteX25098" fmla="*/ 1665563 w 13529165"/>
              <a:gd name="connsiteY25098" fmla="*/ 44618 h 6208152"/>
              <a:gd name="connsiteX25099" fmla="*/ 1667125 w 13529165"/>
              <a:gd name="connsiteY25099" fmla="*/ 45591 h 6208152"/>
              <a:gd name="connsiteX25100" fmla="*/ 1673838 w 13529165"/>
              <a:gd name="connsiteY25100" fmla="*/ 5884 h 6208152"/>
              <a:gd name="connsiteX25101" fmla="*/ 1690858 w 13529165"/>
              <a:gd name="connsiteY25101" fmla="*/ 698 h 6208152"/>
              <a:gd name="connsiteX25102" fmla="*/ 1709282 w 13529165"/>
              <a:gd name="connsiteY25102" fmla="*/ 6775 h 6208152"/>
              <a:gd name="connsiteX25103" fmla="*/ 1712562 w 13529165"/>
              <a:gd name="connsiteY25103" fmla="*/ 30842 h 6208152"/>
              <a:gd name="connsiteX25104" fmla="*/ 1713498 w 13529165"/>
              <a:gd name="connsiteY25104" fmla="*/ 54505 h 6208152"/>
              <a:gd name="connsiteX25105" fmla="*/ 1720524 w 13529165"/>
              <a:gd name="connsiteY25105" fmla="*/ 100775 h 6208152"/>
              <a:gd name="connsiteX25106" fmla="*/ 1727083 w 13529165"/>
              <a:gd name="connsiteY25106" fmla="*/ 135701 h 6208152"/>
              <a:gd name="connsiteX25107" fmla="*/ 1761429 w 13529165"/>
              <a:gd name="connsiteY25107" fmla="*/ 140563 h 6208152"/>
              <a:gd name="connsiteX25108" fmla="*/ 1783132 w 13529165"/>
              <a:gd name="connsiteY25108" fmla="*/ 138133 h 6208152"/>
              <a:gd name="connsiteX25109" fmla="*/ 1802181 w 13529165"/>
              <a:gd name="connsiteY25109" fmla="*/ 128651 h 6208152"/>
              <a:gd name="connsiteX25110" fmla="*/ 1826071 w 13529165"/>
              <a:gd name="connsiteY25110" fmla="*/ 139348 h 6208152"/>
              <a:gd name="connsiteX25111" fmla="*/ 1856831 w 13529165"/>
              <a:gd name="connsiteY25111" fmla="*/ 142346 h 6208152"/>
              <a:gd name="connsiteX25112" fmla="*/ 1884155 w 13529165"/>
              <a:gd name="connsiteY25112" fmla="*/ 141779 h 6208152"/>
              <a:gd name="connsiteX25113" fmla="*/ 1954909 w 13529165"/>
              <a:gd name="connsiteY25113" fmla="*/ 139996 h 6208152"/>
              <a:gd name="connsiteX25114" fmla="*/ 2011121 w 13529165"/>
              <a:gd name="connsiteY25114" fmla="*/ 146398 h 6208152"/>
              <a:gd name="connsiteX25115" fmla="*/ 2103551 w 13529165"/>
              <a:gd name="connsiteY25115" fmla="*/ 149234 h 6208152"/>
              <a:gd name="connsiteX25116" fmla="*/ 2247508 w 13529165"/>
              <a:gd name="connsiteY25116" fmla="*/ 144210 h 6208152"/>
              <a:gd name="connsiteX25117" fmla="*/ 2281391 w 13529165"/>
              <a:gd name="connsiteY25117" fmla="*/ 148586 h 6208152"/>
              <a:gd name="connsiteX25118" fmla="*/ 2286388 w 13529165"/>
              <a:gd name="connsiteY25118" fmla="*/ 150207 h 6208152"/>
              <a:gd name="connsiteX25119" fmla="*/ 2287325 w 13529165"/>
              <a:gd name="connsiteY25119" fmla="*/ 150045 h 6208152"/>
              <a:gd name="connsiteX25120" fmla="*/ 2296067 w 13529165"/>
              <a:gd name="connsiteY25120" fmla="*/ 148424 h 6208152"/>
              <a:gd name="connsiteX25121" fmla="*/ 2312931 w 13529165"/>
              <a:gd name="connsiteY25121" fmla="*/ 157257 h 6208152"/>
              <a:gd name="connsiteX25122" fmla="*/ 2313868 w 13529165"/>
              <a:gd name="connsiteY25122" fmla="*/ 158877 h 6208152"/>
              <a:gd name="connsiteX25123" fmla="*/ 2332917 w 13529165"/>
              <a:gd name="connsiteY25123" fmla="*/ 148748 h 6208152"/>
              <a:gd name="connsiteX25124" fmla="*/ 2343691 w 13529165"/>
              <a:gd name="connsiteY25124" fmla="*/ 154664 h 6208152"/>
              <a:gd name="connsiteX25125" fmla="*/ 2351655 w 13529165"/>
              <a:gd name="connsiteY25125" fmla="*/ 152881 h 6208152"/>
              <a:gd name="connsiteX25126" fmla="*/ 2402088 w 13529165"/>
              <a:gd name="connsiteY25126" fmla="*/ 149558 h 6208152"/>
              <a:gd name="connsiteX25127" fmla="*/ 2442215 w 13529165"/>
              <a:gd name="connsiteY25127" fmla="*/ 150531 h 6208152"/>
              <a:gd name="connsiteX25128" fmla="*/ 2500770 w 13529165"/>
              <a:gd name="connsiteY25128" fmla="*/ 153286 h 6208152"/>
              <a:gd name="connsiteX25129" fmla="*/ 2500770 w 13529165"/>
              <a:gd name="connsiteY25129" fmla="*/ 145507 h 6208152"/>
              <a:gd name="connsiteX25130" fmla="*/ 2511700 w 13529165"/>
              <a:gd name="connsiteY25130" fmla="*/ 117631 h 6208152"/>
              <a:gd name="connsiteX25131" fmla="*/ 2499676 w 13529165"/>
              <a:gd name="connsiteY25131" fmla="*/ 95589 h 6208152"/>
              <a:gd name="connsiteX25132" fmla="*/ 2498428 w 13529165"/>
              <a:gd name="connsiteY25132" fmla="*/ 40972 h 6208152"/>
              <a:gd name="connsiteX25133" fmla="*/ 2504518 w 13529165"/>
              <a:gd name="connsiteY25133" fmla="*/ 4344 h 6208152"/>
              <a:gd name="connsiteX25134" fmla="*/ 2507485 w 13529165"/>
              <a:gd name="connsiteY25134" fmla="*/ 1022 h 6208152"/>
              <a:gd name="connsiteX25135" fmla="*/ 2512638 w 13529165"/>
              <a:gd name="connsiteY25135" fmla="*/ 698 h 6208152"/>
              <a:gd name="connsiteX25136" fmla="*/ 2526534 w 13529165"/>
              <a:gd name="connsiteY25136" fmla="*/ 22415 h 6208152"/>
              <a:gd name="connsiteX25137" fmla="*/ 2526846 w 13529165"/>
              <a:gd name="connsiteY25137" fmla="*/ 22010 h 6208152"/>
              <a:gd name="connsiteX25138" fmla="*/ 2527626 w 13529165"/>
              <a:gd name="connsiteY25138" fmla="*/ 20794 h 6208152"/>
              <a:gd name="connsiteX25139" fmla="*/ 2527158 w 13529165"/>
              <a:gd name="connsiteY25139" fmla="*/ 8234 h 6208152"/>
              <a:gd name="connsiteX25140" fmla="*/ 2542149 w 13529165"/>
              <a:gd name="connsiteY25140" fmla="*/ 698 h 6208152"/>
              <a:gd name="connsiteX25141" fmla="*/ 2565101 w 13529165"/>
              <a:gd name="connsiteY25141" fmla="*/ 57503 h 6208152"/>
              <a:gd name="connsiteX25142" fmla="*/ 2571502 w 13529165"/>
              <a:gd name="connsiteY25142" fmla="*/ 133270 h 6208152"/>
              <a:gd name="connsiteX25143" fmla="*/ 2572908 w 13529165"/>
              <a:gd name="connsiteY25143" fmla="*/ 158391 h 6208152"/>
              <a:gd name="connsiteX25144" fmla="*/ 2605386 w 13529165"/>
              <a:gd name="connsiteY25144" fmla="*/ 157419 h 6208152"/>
              <a:gd name="connsiteX25145" fmla="*/ 2688925 w 13529165"/>
              <a:gd name="connsiteY25145" fmla="*/ 164874 h 6208152"/>
              <a:gd name="connsiteX25146" fmla="*/ 2704695 w 13529165"/>
              <a:gd name="connsiteY25146" fmla="*/ 175085 h 6208152"/>
              <a:gd name="connsiteX25147" fmla="*/ 2704695 w 13529165"/>
              <a:gd name="connsiteY25147" fmla="*/ 174517 h 6208152"/>
              <a:gd name="connsiteX25148" fmla="*/ 2718123 w 13529165"/>
              <a:gd name="connsiteY25148" fmla="*/ 160984 h 6208152"/>
              <a:gd name="connsiteX25149" fmla="*/ 2727649 w 13529165"/>
              <a:gd name="connsiteY25149" fmla="*/ 164063 h 6208152"/>
              <a:gd name="connsiteX25150" fmla="*/ 2747479 w 13529165"/>
              <a:gd name="connsiteY25150" fmla="*/ 166333 h 6208152"/>
              <a:gd name="connsiteX25151" fmla="*/ 2749509 w 13529165"/>
              <a:gd name="connsiteY25151" fmla="*/ 166251 h 6208152"/>
              <a:gd name="connsiteX25152" fmla="*/ 2755130 w 13529165"/>
              <a:gd name="connsiteY25152" fmla="*/ 166251 h 6208152"/>
              <a:gd name="connsiteX25153" fmla="*/ 2768246 w 13529165"/>
              <a:gd name="connsiteY25153" fmla="*/ 167872 h 6208152"/>
              <a:gd name="connsiteX25154" fmla="*/ 2783060 w 13529165"/>
              <a:gd name="connsiteY25154" fmla="*/ 163172 h 6208152"/>
              <a:gd name="connsiteX25155" fmla="*/ 2801174 w 13529165"/>
              <a:gd name="connsiteY25155" fmla="*/ 164955 h 6208152"/>
              <a:gd name="connsiteX25156" fmla="*/ 2818507 w 13529165"/>
              <a:gd name="connsiteY25156" fmla="*/ 166576 h 6208152"/>
              <a:gd name="connsiteX25157" fmla="*/ 2819912 w 13529165"/>
              <a:gd name="connsiteY25157" fmla="*/ 151746 h 6208152"/>
              <a:gd name="connsiteX25158" fmla="*/ 2842240 w 13529165"/>
              <a:gd name="connsiteY25158" fmla="*/ 140645 h 6208152"/>
              <a:gd name="connsiteX25159" fmla="*/ 2858947 w 13529165"/>
              <a:gd name="connsiteY25159" fmla="*/ 149153 h 6208152"/>
              <a:gd name="connsiteX25160" fmla="*/ 2854108 w 13529165"/>
              <a:gd name="connsiteY25160" fmla="*/ 162362 h 6208152"/>
              <a:gd name="connsiteX25161" fmla="*/ 2859727 w 13529165"/>
              <a:gd name="connsiteY25161" fmla="*/ 162605 h 6208152"/>
              <a:gd name="connsiteX25162" fmla="*/ 2868005 w 13529165"/>
              <a:gd name="connsiteY25162" fmla="*/ 162767 h 6208152"/>
              <a:gd name="connsiteX25163" fmla="*/ 2893613 w 13529165"/>
              <a:gd name="connsiteY25163" fmla="*/ 159931 h 6208152"/>
              <a:gd name="connsiteX25164" fmla="*/ 2922499 w 13529165"/>
              <a:gd name="connsiteY25164" fmla="*/ 160660 h 6208152"/>
              <a:gd name="connsiteX25165" fmla="*/ 3057726 w 13529165"/>
              <a:gd name="connsiteY25165" fmla="*/ 168602 h 6208152"/>
              <a:gd name="connsiteX25166" fmla="*/ 3208716 w 13529165"/>
              <a:gd name="connsiteY25166" fmla="*/ 173626 h 6208152"/>
              <a:gd name="connsiteX25167" fmla="*/ 3216834 w 13529165"/>
              <a:gd name="connsiteY25167" fmla="*/ 161633 h 6208152"/>
              <a:gd name="connsiteX25168" fmla="*/ 3228236 w 13529165"/>
              <a:gd name="connsiteY25168" fmla="*/ 159526 h 6208152"/>
              <a:gd name="connsiteX25169" fmla="*/ 3239634 w 13529165"/>
              <a:gd name="connsiteY25169" fmla="*/ 161633 h 6208152"/>
              <a:gd name="connsiteX25170" fmla="*/ 3247441 w 13529165"/>
              <a:gd name="connsiteY25170" fmla="*/ 174841 h 6208152"/>
              <a:gd name="connsiteX25171" fmla="*/ 3247130 w 13529165"/>
              <a:gd name="connsiteY25171" fmla="*/ 176300 h 6208152"/>
              <a:gd name="connsiteX25172" fmla="*/ 3253841 w 13529165"/>
              <a:gd name="connsiteY25172" fmla="*/ 176543 h 6208152"/>
              <a:gd name="connsiteX25173" fmla="*/ 3287258 w 13529165"/>
              <a:gd name="connsiteY25173" fmla="*/ 185376 h 6208152"/>
              <a:gd name="connsiteX25174" fmla="*/ 3289133 w 13529165"/>
              <a:gd name="connsiteY25174" fmla="*/ 189428 h 6208152"/>
              <a:gd name="connsiteX25175" fmla="*/ 3301310 w 13529165"/>
              <a:gd name="connsiteY25175" fmla="*/ 184971 h 6208152"/>
              <a:gd name="connsiteX25176" fmla="*/ 3310992 w 13529165"/>
              <a:gd name="connsiteY25176" fmla="*/ 190319 h 6208152"/>
              <a:gd name="connsiteX25177" fmla="*/ 3308182 w 13529165"/>
              <a:gd name="connsiteY25177" fmla="*/ 209362 h 6208152"/>
              <a:gd name="connsiteX25178" fmla="*/ 3272268 w 13529165"/>
              <a:gd name="connsiteY25178" fmla="*/ 229541 h 6208152"/>
              <a:gd name="connsiteX25179" fmla="*/ 3245567 w 13529165"/>
              <a:gd name="connsiteY25179" fmla="*/ 226786 h 6208152"/>
              <a:gd name="connsiteX25180" fmla="*/ 3246974 w 13529165"/>
              <a:gd name="connsiteY25180" fmla="*/ 233917 h 6208152"/>
              <a:gd name="connsiteX25181" fmla="*/ 3228548 w 13529165"/>
              <a:gd name="connsiteY25181" fmla="*/ 244452 h 6208152"/>
              <a:gd name="connsiteX25182" fmla="*/ 3151726 w 13529165"/>
              <a:gd name="connsiteY25182" fmla="*/ 240805 h 6208152"/>
              <a:gd name="connsiteX25183" fmla="*/ 3099730 w 13529165"/>
              <a:gd name="connsiteY25183" fmla="*/ 230838 h 6208152"/>
              <a:gd name="connsiteX25184" fmla="*/ 3079586 w 13529165"/>
              <a:gd name="connsiteY25184" fmla="*/ 234484 h 6208152"/>
              <a:gd name="connsiteX25185" fmla="*/ 3054446 w 13529165"/>
              <a:gd name="connsiteY25185" fmla="*/ 218764 h 6208152"/>
              <a:gd name="connsiteX25186" fmla="*/ 3055071 w 13529165"/>
              <a:gd name="connsiteY25186" fmla="*/ 215035 h 6208152"/>
              <a:gd name="connsiteX25187" fmla="*/ 3045547 w 13529165"/>
              <a:gd name="connsiteY25187" fmla="*/ 213819 h 6208152"/>
              <a:gd name="connsiteX25188" fmla="*/ 3046327 w 13529165"/>
              <a:gd name="connsiteY25188" fmla="*/ 218682 h 6208152"/>
              <a:gd name="connsiteX25189" fmla="*/ 3006668 w 13529165"/>
              <a:gd name="connsiteY25189" fmla="*/ 234484 h 6208152"/>
              <a:gd name="connsiteX25190" fmla="*/ 2988243 w 13529165"/>
              <a:gd name="connsiteY25190" fmla="*/ 234484 h 6208152"/>
              <a:gd name="connsiteX25191" fmla="*/ 2988712 w 13529165"/>
              <a:gd name="connsiteY25191" fmla="*/ 280107 h 6208152"/>
              <a:gd name="connsiteX25192" fmla="*/ 2993083 w 13529165"/>
              <a:gd name="connsiteY25192" fmla="*/ 393555 h 6208152"/>
              <a:gd name="connsiteX25193" fmla="*/ 2998705 w 13529165"/>
              <a:gd name="connsiteY25193" fmla="*/ 443230 h 6208152"/>
              <a:gd name="connsiteX25194" fmla="*/ 3002296 w 13529165"/>
              <a:gd name="connsiteY25194" fmla="*/ 443716 h 6208152"/>
              <a:gd name="connsiteX25195" fmla="*/ 3031650 w 13529165"/>
              <a:gd name="connsiteY25195" fmla="*/ 461948 h 6208152"/>
              <a:gd name="connsiteX25196" fmla="*/ 3042424 w 13529165"/>
              <a:gd name="connsiteY25196" fmla="*/ 468836 h 6208152"/>
              <a:gd name="connsiteX25197" fmla="*/ 3052729 w 13529165"/>
              <a:gd name="connsiteY25197" fmla="*/ 470781 h 6208152"/>
              <a:gd name="connsiteX25198" fmla="*/ 3082396 w 13529165"/>
              <a:gd name="connsiteY25198" fmla="*/ 464946 h 6208152"/>
              <a:gd name="connsiteX25199" fmla="*/ 3122525 w 13529165"/>
              <a:gd name="connsiteY25199" fmla="*/ 472483 h 6208152"/>
              <a:gd name="connsiteX25200" fmla="*/ 3124087 w 13529165"/>
              <a:gd name="connsiteY25200" fmla="*/ 473212 h 6208152"/>
              <a:gd name="connsiteX25201" fmla="*/ 3142979 w 13529165"/>
              <a:gd name="connsiteY25201" fmla="*/ 475400 h 6208152"/>
              <a:gd name="connsiteX25202" fmla="*/ 3172492 w 13529165"/>
              <a:gd name="connsiteY25202" fmla="*/ 471187 h 6208152"/>
              <a:gd name="connsiteX25203" fmla="*/ 3175927 w 13529165"/>
              <a:gd name="connsiteY25203" fmla="*/ 471187 h 6208152"/>
              <a:gd name="connsiteX25204" fmla="*/ 3208716 w 13529165"/>
              <a:gd name="connsiteY25204" fmla="*/ 476291 h 6208152"/>
              <a:gd name="connsiteX25205" fmla="*/ 3216834 w 13529165"/>
              <a:gd name="connsiteY25205" fmla="*/ 465595 h 6208152"/>
              <a:gd name="connsiteX25206" fmla="*/ 3228236 w 13529165"/>
              <a:gd name="connsiteY25206" fmla="*/ 463569 h 6208152"/>
              <a:gd name="connsiteX25207" fmla="*/ 3239634 w 13529165"/>
              <a:gd name="connsiteY25207" fmla="*/ 465595 h 6208152"/>
              <a:gd name="connsiteX25208" fmla="*/ 3247441 w 13529165"/>
              <a:gd name="connsiteY25208" fmla="*/ 478804 h 6208152"/>
              <a:gd name="connsiteX25209" fmla="*/ 3228236 w 13529165"/>
              <a:gd name="connsiteY25209" fmla="*/ 488852 h 6208152"/>
              <a:gd name="connsiteX25210" fmla="*/ 3215430 w 13529165"/>
              <a:gd name="connsiteY25210" fmla="*/ 486907 h 6208152"/>
              <a:gd name="connsiteX25211" fmla="*/ 3213087 w 13529165"/>
              <a:gd name="connsiteY25211" fmla="*/ 494119 h 6208152"/>
              <a:gd name="connsiteX25212" fmla="*/ 3216524 w 13529165"/>
              <a:gd name="connsiteY25212" fmla="*/ 493957 h 6208152"/>
              <a:gd name="connsiteX25213" fmla="*/ 3227923 w 13529165"/>
              <a:gd name="connsiteY25213" fmla="*/ 495983 h 6208152"/>
              <a:gd name="connsiteX25214" fmla="*/ 3235886 w 13529165"/>
              <a:gd name="connsiteY25214" fmla="*/ 509273 h 6208152"/>
              <a:gd name="connsiteX25215" fmla="*/ 3228548 w 13529165"/>
              <a:gd name="connsiteY25215" fmla="*/ 517700 h 6208152"/>
              <a:gd name="connsiteX25216" fmla="*/ 3242914 w 13529165"/>
              <a:gd name="connsiteY25216" fmla="*/ 526128 h 6208152"/>
              <a:gd name="connsiteX25217" fmla="*/ 3240571 w 13529165"/>
              <a:gd name="connsiteY25217" fmla="*/ 538364 h 6208152"/>
              <a:gd name="connsiteX25218" fmla="*/ 3180142 w 13529165"/>
              <a:gd name="connsiteY25218" fmla="*/ 547035 h 6208152"/>
              <a:gd name="connsiteX25219" fmla="*/ 3145793 w 13529165"/>
              <a:gd name="connsiteY25219" fmla="*/ 543793 h 6208152"/>
              <a:gd name="connsiteX25220" fmla="*/ 3137514 w 13529165"/>
              <a:gd name="connsiteY25220" fmla="*/ 541768 h 6208152"/>
              <a:gd name="connsiteX25221" fmla="*/ 3119871 w 13529165"/>
              <a:gd name="connsiteY25221" fmla="*/ 537149 h 6208152"/>
              <a:gd name="connsiteX25222" fmla="*/ 3096760 w 13529165"/>
              <a:gd name="connsiteY25222" fmla="*/ 541282 h 6208152"/>
              <a:gd name="connsiteX25223" fmla="*/ 3079741 w 13529165"/>
              <a:gd name="connsiteY25223" fmla="*/ 540309 h 6208152"/>
              <a:gd name="connsiteX25224" fmla="*/ 3063971 w 13529165"/>
              <a:gd name="connsiteY25224" fmla="*/ 539580 h 6208152"/>
              <a:gd name="connsiteX25225" fmla="*/ 3032118 w 13529165"/>
              <a:gd name="connsiteY25225" fmla="*/ 542740 h 6208152"/>
              <a:gd name="connsiteX25226" fmla="*/ 3011665 w 13529165"/>
              <a:gd name="connsiteY25226" fmla="*/ 546144 h 6208152"/>
              <a:gd name="connsiteX25227" fmla="*/ 2985276 w 13529165"/>
              <a:gd name="connsiteY25227" fmla="*/ 539012 h 6208152"/>
              <a:gd name="connsiteX25228" fmla="*/ 2968881 w 13529165"/>
              <a:gd name="connsiteY25228" fmla="*/ 534394 h 6208152"/>
              <a:gd name="connsiteX25229" fmla="*/ 2966070 w 13529165"/>
              <a:gd name="connsiteY25229" fmla="*/ 534799 h 6208152"/>
              <a:gd name="connsiteX25230" fmla="*/ 2852389 w 13529165"/>
              <a:gd name="connsiteY25230" fmla="*/ 543632 h 6208152"/>
              <a:gd name="connsiteX25231" fmla="*/ 2846768 w 13529165"/>
              <a:gd name="connsiteY25231" fmla="*/ 543632 h 6208152"/>
              <a:gd name="connsiteX25232" fmla="*/ 2787433 w 13529165"/>
              <a:gd name="connsiteY25232" fmla="*/ 535285 h 6208152"/>
              <a:gd name="connsiteX25233" fmla="*/ 2778394 w 13529165"/>
              <a:gd name="connsiteY25233" fmla="*/ 539175 h 6208152"/>
              <a:gd name="connsiteX25234" fmla="*/ 2754038 w 13529165"/>
              <a:gd name="connsiteY25234" fmla="*/ 550358 h 6208152"/>
              <a:gd name="connsiteX25235" fmla="*/ 2742639 w 13529165"/>
              <a:gd name="connsiteY25235" fmla="*/ 543550 h 6208152"/>
              <a:gd name="connsiteX25236" fmla="*/ 2741546 w 13529165"/>
              <a:gd name="connsiteY25236" fmla="*/ 536419 h 6208152"/>
              <a:gd name="connsiteX25237" fmla="*/ 2669407 w 13529165"/>
              <a:gd name="connsiteY25237" fmla="*/ 535690 h 6208152"/>
              <a:gd name="connsiteX25238" fmla="*/ 2576186 w 13529165"/>
              <a:gd name="connsiteY25238" fmla="*/ 540066 h 6208152"/>
              <a:gd name="connsiteX25239" fmla="*/ 2576186 w 13529165"/>
              <a:gd name="connsiteY25239" fmla="*/ 608864 h 6208152"/>
              <a:gd name="connsiteX25240" fmla="*/ 2579934 w 13529165"/>
              <a:gd name="connsiteY25240" fmla="*/ 723205 h 6208152"/>
              <a:gd name="connsiteX25241" fmla="*/ 2579934 w 13529165"/>
              <a:gd name="connsiteY25241" fmla="*/ 754104 h 6208152"/>
              <a:gd name="connsiteX25242" fmla="*/ 2607260 w 13529165"/>
              <a:gd name="connsiteY25242" fmla="*/ 757344 h 6208152"/>
              <a:gd name="connsiteX25243" fmla="*/ 2718592 w 13529165"/>
              <a:gd name="connsiteY25243" fmla="*/ 764397 h 6208152"/>
              <a:gd name="connsiteX25244" fmla="*/ 2908134 w 13529165"/>
              <a:gd name="connsiteY25244" fmla="*/ 773311 h 6208152"/>
              <a:gd name="connsiteX25245" fmla="*/ 3056947 w 13529165"/>
              <a:gd name="connsiteY25245" fmla="*/ 779062 h 6208152"/>
              <a:gd name="connsiteX25246" fmla="*/ 3061629 w 13529165"/>
              <a:gd name="connsiteY25246" fmla="*/ 778980 h 6208152"/>
              <a:gd name="connsiteX25247" fmla="*/ 3130177 w 13529165"/>
              <a:gd name="connsiteY25247" fmla="*/ 784248 h 6208152"/>
              <a:gd name="connsiteX25248" fmla="*/ 3178269 w 13529165"/>
              <a:gd name="connsiteY25248" fmla="*/ 784492 h 6208152"/>
              <a:gd name="connsiteX25249" fmla="*/ 3240884 w 13529165"/>
              <a:gd name="connsiteY25249" fmla="*/ 786355 h 6208152"/>
              <a:gd name="connsiteX25250" fmla="*/ 3287415 w 13529165"/>
              <a:gd name="connsiteY25250" fmla="*/ 788139 h 6208152"/>
              <a:gd name="connsiteX25251" fmla="*/ 3323173 w 13529165"/>
              <a:gd name="connsiteY25251" fmla="*/ 783357 h 6208152"/>
              <a:gd name="connsiteX25252" fmla="*/ 3335195 w 13529165"/>
              <a:gd name="connsiteY25252" fmla="*/ 783842 h 6208152"/>
              <a:gd name="connsiteX25253" fmla="*/ 3366892 w 13529165"/>
              <a:gd name="connsiteY25253" fmla="*/ 794540 h 6208152"/>
              <a:gd name="connsiteX25254" fmla="*/ 3367828 w 13529165"/>
              <a:gd name="connsiteY25254" fmla="*/ 810181 h 6208152"/>
              <a:gd name="connsiteX25255" fmla="*/ 3326139 w 13529165"/>
              <a:gd name="connsiteY25255" fmla="*/ 833599 h 6208152"/>
              <a:gd name="connsiteX25256" fmla="*/ 3298500 w 13529165"/>
              <a:gd name="connsiteY25256" fmla="*/ 832546 h 6208152"/>
              <a:gd name="connsiteX25257" fmla="*/ 3244006 w 13529165"/>
              <a:gd name="connsiteY25257" fmla="*/ 823309 h 6208152"/>
              <a:gd name="connsiteX25258" fmla="*/ 3237761 w 13529165"/>
              <a:gd name="connsiteY25258" fmla="*/ 827684 h 6208152"/>
              <a:gd name="connsiteX25259" fmla="*/ 3238384 w 13529165"/>
              <a:gd name="connsiteY25259" fmla="*/ 827684 h 6208152"/>
              <a:gd name="connsiteX25260" fmla="*/ 3239165 w 13529165"/>
              <a:gd name="connsiteY25260" fmla="*/ 827684 h 6208152"/>
              <a:gd name="connsiteX25261" fmla="*/ 3267897 w 13529165"/>
              <a:gd name="connsiteY25261" fmla="*/ 840405 h 6208152"/>
              <a:gd name="connsiteX25262" fmla="*/ 3240103 w 13529165"/>
              <a:gd name="connsiteY25262" fmla="*/ 856611 h 6208152"/>
              <a:gd name="connsiteX25263" fmla="*/ 3221677 w 13529165"/>
              <a:gd name="connsiteY25263" fmla="*/ 852236 h 6208152"/>
              <a:gd name="connsiteX25264" fmla="*/ 3214962 w 13529165"/>
              <a:gd name="connsiteY25264" fmla="*/ 837488 h 6208152"/>
              <a:gd name="connsiteX25265" fmla="*/ 3223705 w 13529165"/>
              <a:gd name="connsiteY25265" fmla="*/ 829142 h 6208152"/>
              <a:gd name="connsiteX25266" fmla="*/ 3208092 w 13529165"/>
              <a:gd name="connsiteY25266" fmla="*/ 826226 h 6208152"/>
              <a:gd name="connsiteX25267" fmla="*/ 3193257 w 13529165"/>
              <a:gd name="connsiteY25267" fmla="*/ 829385 h 6208152"/>
              <a:gd name="connsiteX25268" fmla="*/ 3191385 w 13529165"/>
              <a:gd name="connsiteY25268" fmla="*/ 829385 h 6208152"/>
              <a:gd name="connsiteX25269" fmla="*/ 3192789 w 13529165"/>
              <a:gd name="connsiteY25269" fmla="*/ 831493 h 6208152"/>
              <a:gd name="connsiteX25270" fmla="*/ 3193102 w 13529165"/>
              <a:gd name="connsiteY25270" fmla="*/ 843079 h 6208152"/>
              <a:gd name="connsiteX25271" fmla="*/ 3165779 w 13529165"/>
              <a:gd name="connsiteY25271" fmla="*/ 853452 h 6208152"/>
              <a:gd name="connsiteX25272" fmla="*/ 3156877 w 13529165"/>
              <a:gd name="connsiteY25272" fmla="*/ 853776 h 6208152"/>
              <a:gd name="connsiteX25273" fmla="*/ 3148289 w 13529165"/>
              <a:gd name="connsiteY25273" fmla="*/ 853047 h 6208152"/>
              <a:gd name="connsiteX25274" fmla="*/ 3146570 w 13529165"/>
              <a:gd name="connsiteY25274" fmla="*/ 855396 h 6208152"/>
              <a:gd name="connsiteX25275" fmla="*/ 3136891 w 13529165"/>
              <a:gd name="connsiteY25275" fmla="*/ 859691 h 6208152"/>
              <a:gd name="connsiteX25276" fmla="*/ 3125180 w 13529165"/>
              <a:gd name="connsiteY25276" fmla="*/ 850373 h 6208152"/>
              <a:gd name="connsiteX25277" fmla="*/ 3102851 w 13529165"/>
              <a:gd name="connsiteY25277" fmla="*/ 848590 h 6208152"/>
              <a:gd name="connsiteX25278" fmla="*/ 3063659 w 13529165"/>
              <a:gd name="connsiteY25278" fmla="*/ 841054 h 6208152"/>
              <a:gd name="connsiteX25279" fmla="*/ 3040394 w 13529165"/>
              <a:gd name="connsiteY25279" fmla="*/ 841701 h 6208152"/>
              <a:gd name="connsiteX25280" fmla="*/ 3018066 w 13529165"/>
              <a:gd name="connsiteY25280" fmla="*/ 846564 h 6208152"/>
              <a:gd name="connsiteX25281" fmla="*/ 3022281 w 13529165"/>
              <a:gd name="connsiteY25281" fmla="*/ 861392 h 6208152"/>
              <a:gd name="connsiteX25282" fmla="*/ 3022751 w 13529165"/>
              <a:gd name="connsiteY25282" fmla="*/ 898505 h 6208152"/>
              <a:gd name="connsiteX25283" fmla="*/ 3017285 w 13529165"/>
              <a:gd name="connsiteY25283" fmla="*/ 934890 h 6208152"/>
              <a:gd name="connsiteX25284" fmla="*/ 3011508 w 13529165"/>
              <a:gd name="connsiteY25284" fmla="*/ 972003 h 6208152"/>
              <a:gd name="connsiteX25285" fmla="*/ 3012913 w 13529165"/>
              <a:gd name="connsiteY25285" fmla="*/ 973623 h 6208152"/>
              <a:gd name="connsiteX25286" fmla="*/ 3015412 w 13529165"/>
              <a:gd name="connsiteY25286" fmla="*/ 994125 h 6208152"/>
              <a:gd name="connsiteX25287" fmla="*/ 3012913 w 13529165"/>
              <a:gd name="connsiteY25287" fmla="*/ 999874 h 6208152"/>
              <a:gd name="connsiteX25288" fmla="*/ 3014474 w 13529165"/>
              <a:gd name="connsiteY25288" fmla="*/ 1002953 h 6208152"/>
              <a:gd name="connsiteX25289" fmla="*/ 3014474 w 13529165"/>
              <a:gd name="connsiteY25289" fmla="*/ 1025727 h 6208152"/>
              <a:gd name="connsiteX25290" fmla="*/ 3012444 w 13529165"/>
              <a:gd name="connsiteY25290" fmla="*/ 1029537 h 6208152"/>
              <a:gd name="connsiteX25291" fmla="*/ 3014474 w 13529165"/>
              <a:gd name="connsiteY25291" fmla="*/ 1033344 h 6208152"/>
              <a:gd name="connsiteX25292" fmla="*/ 3014474 w 13529165"/>
              <a:gd name="connsiteY25292" fmla="*/ 1056196 h 6208152"/>
              <a:gd name="connsiteX25293" fmla="*/ 3003388 w 13529165"/>
              <a:gd name="connsiteY25293" fmla="*/ 1064623 h 6208152"/>
              <a:gd name="connsiteX25294" fmla="*/ 2991366 w 13529165"/>
              <a:gd name="connsiteY25294" fmla="*/ 1044771 h 6208152"/>
              <a:gd name="connsiteX25295" fmla="*/ 2994333 w 13529165"/>
              <a:gd name="connsiteY25295" fmla="*/ 1029537 h 6208152"/>
              <a:gd name="connsiteX25296" fmla="*/ 2991366 w 13529165"/>
              <a:gd name="connsiteY25296" fmla="*/ 1014382 h 6208152"/>
              <a:gd name="connsiteX25297" fmla="*/ 2993083 w 13529165"/>
              <a:gd name="connsiteY25297" fmla="*/ 1001495 h 6208152"/>
              <a:gd name="connsiteX25298" fmla="*/ 2989335 w 13529165"/>
              <a:gd name="connsiteY25298" fmla="*/ 996228 h 6208152"/>
              <a:gd name="connsiteX25299" fmla="*/ 2989804 w 13529165"/>
              <a:gd name="connsiteY25299" fmla="*/ 972245 h 6208152"/>
              <a:gd name="connsiteX25300" fmla="*/ 2990118 w 13529165"/>
              <a:gd name="connsiteY25300" fmla="*/ 971922 h 6208152"/>
              <a:gd name="connsiteX25301" fmla="*/ 2986994 w 13529165"/>
              <a:gd name="connsiteY25301" fmla="*/ 944775 h 6208152"/>
              <a:gd name="connsiteX25302" fmla="*/ 2985744 w 13529165"/>
              <a:gd name="connsiteY25302" fmla="*/ 1001741 h 6208152"/>
              <a:gd name="connsiteX25303" fmla="*/ 2982777 w 13529165"/>
              <a:gd name="connsiteY25303" fmla="*/ 1070295 h 6208152"/>
              <a:gd name="connsiteX25304" fmla="*/ 2979656 w 13529165"/>
              <a:gd name="connsiteY25304" fmla="*/ 1073456 h 6208152"/>
              <a:gd name="connsiteX25305" fmla="*/ 2975126 w 13529165"/>
              <a:gd name="connsiteY25305" fmla="*/ 1073537 h 6208152"/>
              <a:gd name="connsiteX25306" fmla="*/ 2958576 w 13529165"/>
              <a:gd name="connsiteY25306" fmla="*/ 1045580 h 6208152"/>
              <a:gd name="connsiteX25307" fmla="*/ 2953111 w 13529165"/>
              <a:gd name="connsiteY25307" fmla="*/ 982942 h 6208152"/>
              <a:gd name="connsiteX25308" fmla="*/ 2947795 w 13529165"/>
              <a:gd name="connsiteY25308" fmla="*/ 941291 h 6208152"/>
              <a:gd name="connsiteX25309" fmla="*/ 2938426 w 13529165"/>
              <a:gd name="connsiteY25309" fmla="*/ 916493 h 6208152"/>
              <a:gd name="connsiteX25310" fmla="*/ 2950137 w 13529165"/>
              <a:gd name="connsiteY25310" fmla="*/ 898505 h 6208152"/>
              <a:gd name="connsiteX25311" fmla="*/ 2949669 w 13529165"/>
              <a:gd name="connsiteY25311" fmla="*/ 898018 h 6208152"/>
              <a:gd name="connsiteX25312" fmla="*/ 2941861 w 13529165"/>
              <a:gd name="connsiteY25312" fmla="*/ 877112 h 6208152"/>
              <a:gd name="connsiteX25313" fmla="*/ 2946858 w 13529165"/>
              <a:gd name="connsiteY25313" fmla="*/ 871603 h 6208152"/>
              <a:gd name="connsiteX25314" fmla="*/ 2943423 w 13529165"/>
              <a:gd name="connsiteY25314" fmla="*/ 832870 h 6208152"/>
              <a:gd name="connsiteX25315" fmla="*/ 2936396 w 13529165"/>
              <a:gd name="connsiteY25315" fmla="*/ 831493 h 6208152"/>
              <a:gd name="connsiteX25316" fmla="*/ 2933273 w 13529165"/>
              <a:gd name="connsiteY25316" fmla="*/ 831816 h 6208152"/>
              <a:gd name="connsiteX25317" fmla="*/ 2914380 w 13529165"/>
              <a:gd name="connsiteY25317" fmla="*/ 829870 h 6208152"/>
              <a:gd name="connsiteX25318" fmla="*/ 2912975 w 13529165"/>
              <a:gd name="connsiteY25318" fmla="*/ 831493 h 6208152"/>
              <a:gd name="connsiteX25319" fmla="*/ 2853170 w 13529165"/>
              <a:gd name="connsiteY25319" fmla="*/ 839108 h 6208152"/>
              <a:gd name="connsiteX25320" fmla="*/ 2830998 w 13529165"/>
              <a:gd name="connsiteY25320" fmla="*/ 837002 h 6208152"/>
              <a:gd name="connsiteX25321" fmla="*/ 2765591 w 13529165"/>
              <a:gd name="connsiteY25321" fmla="*/ 835543 h 6208152"/>
              <a:gd name="connsiteX25322" fmla="*/ 2752632 w 13529165"/>
              <a:gd name="connsiteY25322" fmla="*/ 835543 h 6208152"/>
              <a:gd name="connsiteX25323" fmla="*/ 2700636 w 13529165"/>
              <a:gd name="connsiteY25323" fmla="*/ 834086 h 6208152"/>
              <a:gd name="connsiteX25324" fmla="*/ 2680961 w 13529165"/>
              <a:gd name="connsiteY25324" fmla="*/ 831736 h 6208152"/>
              <a:gd name="connsiteX25325" fmla="*/ 2671125 w 13529165"/>
              <a:gd name="connsiteY25325" fmla="*/ 836840 h 6208152"/>
              <a:gd name="connsiteX25326" fmla="*/ 2656291 w 13529165"/>
              <a:gd name="connsiteY25326" fmla="*/ 839351 h 6208152"/>
              <a:gd name="connsiteX25327" fmla="*/ 2649421 w 13529165"/>
              <a:gd name="connsiteY25327" fmla="*/ 840000 h 6208152"/>
              <a:gd name="connsiteX25328" fmla="*/ 2630527 w 13529165"/>
              <a:gd name="connsiteY25328" fmla="*/ 834571 h 6208152"/>
              <a:gd name="connsiteX25329" fmla="*/ 2587898 w 13529165"/>
              <a:gd name="connsiteY25329" fmla="*/ 829304 h 6208152"/>
              <a:gd name="connsiteX25330" fmla="*/ 2535746 w 13529165"/>
              <a:gd name="connsiteY25330" fmla="*/ 812367 h 6208152"/>
              <a:gd name="connsiteX25331" fmla="*/ 2538398 w 13529165"/>
              <a:gd name="connsiteY25331" fmla="*/ 804588 h 6208152"/>
              <a:gd name="connsiteX25332" fmla="*/ 2530436 w 13529165"/>
              <a:gd name="connsiteY25332" fmla="*/ 799566 h 6208152"/>
              <a:gd name="connsiteX25333" fmla="*/ 2525598 w 13529165"/>
              <a:gd name="connsiteY25333" fmla="*/ 783682 h 6208152"/>
              <a:gd name="connsiteX25334" fmla="*/ 2544489 w 13529165"/>
              <a:gd name="connsiteY25334" fmla="*/ 764801 h 6208152"/>
              <a:gd name="connsiteX25335" fmla="*/ 2549799 w 13529165"/>
              <a:gd name="connsiteY25335" fmla="*/ 765288 h 6208152"/>
              <a:gd name="connsiteX25336" fmla="*/ 2546363 w 13529165"/>
              <a:gd name="connsiteY25336" fmla="*/ 687468 h 6208152"/>
              <a:gd name="connsiteX25337" fmla="*/ 2540899 w 13529165"/>
              <a:gd name="connsiteY25337" fmla="*/ 684632 h 6208152"/>
              <a:gd name="connsiteX25338" fmla="*/ 2538557 w 13529165"/>
              <a:gd name="connsiteY25338" fmla="*/ 690061 h 6208152"/>
              <a:gd name="connsiteX25339" fmla="*/ 2536840 w 13529165"/>
              <a:gd name="connsiteY25339" fmla="*/ 690142 h 6208152"/>
              <a:gd name="connsiteX25340" fmla="*/ 2545115 w 13529165"/>
              <a:gd name="connsiteY25340" fmla="*/ 710401 h 6208152"/>
              <a:gd name="connsiteX25341" fmla="*/ 2532310 w 13529165"/>
              <a:gd name="connsiteY25341" fmla="*/ 733010 h 6208152"/>
              <a:gd name="connsiteX25342" fmla="*/ 2516854 w 13529165"/>
              <a:gd name="connsiteY25342" fmla="*/ 712914 h 6208152"/>
              <a:gd name="connsiteX25343" fmla="*/ 2519196 w 13529165"/>
              <a:gd name="connsiteY25343" fmla="*/ 692655 h 6208152"/>
              <a:gd name="connsiteX25344" fmla="*/ 2524974 w 13529165"/>
              <a:gd name="connsiteY25344" fmla="*/ 688441 h 6208152"/>
              <a:gd name="connsiteX25345" fmla="*/ 2519196 w 13529165"/>
              <a:gd name="connsiteY25345" fmla="*/ 683173 h 6208152"/>
              <a:gd name="connsiteX25346" fmla="*/ 2512326 w 13529165"/>
              <a:gd name="connsiteY25346" fmla="*/ 638442 h 6208152"/>
              <a:gd name="connsiteX25347" fmla="*/ 2518259 w 13529165"/>
              <a:gd name="connsiteY25347" fmla="*/ 602301 h 6208152"/>
              <a:gd name="connsiteX25348" fmla="*/ 2511388 w 13529165"/>
              <a:gd name="connsiteY25348" fmla="*/ 562756 h 6208152"/>
              <a:gd name="connsiteX25349" fmla="*/ 2505610 w 13529165"/>
              <a:gd name="connsiteY25349" fmla="*/ 523049 h 6208152"/>
              <a:gd name="connsiteX25350" fmla="*/ 2480002 w 13529165"/>
              <a:gd name="connsiteY25350" fmla="*/ 516323 h 6208152"/>
              <a:gd name="connsiteX25351" fmla="*/ 2483905 w 13529165"/>
              <a:gd name="connsiteY25351" fmla="*/ 527991 h 6208152"/>
              <a:gd name="connsiteX25352" fmla="*/ 2461264 w 13529165"/>
              <a:gd name="connsiteY25352" fmla="*/ 549466 h 6208152"/>
              <a:gd name="connsiteX25353" fmla="*/ 2454236 w 13529165"/>
              <a:gd name="connsiteY25353" fmla="*/ 550114 h 6208152"/>
              <a:gd name="connsiteX25354" fmla="*/ 2440654 w 13529165"/>
              <a:gd name="connsiteY25354" fmla="*/ 544523 h 6208152"/>
              <a:gd name="connsiteX25355" fmla="*/ 2437843 w 13529165"/>
              <a:gd name="connsiteY25355" fmla="*/ 528073 h 6208152"/>
              <a:gd name="connsiteX25356" fmla="*/ 2448928 w 13529165"/>
              <a:gd name="connsiteY25356" fmla="*/ 512352 h 6208152"/>
              <a:gd name="connsiteX25357" fmla="*/ 2431909 w 13529165"/>
              <a:gd name="connsiteY25357" fmla="*/ 511623 h 6208152"/>
              <a:gd name="connsiteX25358" fmla="*/ 2417703 w 13529165"/>
              <a:gd name="connsiteY25358" fmla="*/ 512838 h 6208152"/>
              <a:gd name="connsiteX25359" fmla="*/ 2371486 w 13529165"/>
              <a:gd name="connsiteY25359" fmla="*/ 515512 h 6208152"/>
              <a:gd name="connsiteX25360" fmla="*/ 2306685 w 13529165"/>
              <a:gd name="connsiteY25360" fmla="*/ 513811 h 6208152"/>
              <a:gd name="connsiteX25361" fmla="*/ 2016899 w 13529165"/>
              <a:gd name="connsiteY25361" fmla="*/ 510164 h 6208152"/>
              <a:gd name="connsiteX25362" fmla="*/ 1967400 w 13529165"/>
              <a:gd name="connsiteY25362" fmla="*/ 510245 h 6208152"/>
              <a:gd name="connsiteX25363" fmla="*/ 1788870 w 13529165"/>
              <a:gd name="connsiteY25363" fmla="*/ 511765 h 6208152"/>
              <a:gd name="connsiteX25364" fmla="*/ 1779861 w 13529165"/>
              <a:gd name="connsiteY25364" fmla="*/ 512109 h 6208152"/>
              <a:gd name="connsiteX25365" fmla="*/ 1789915 w 13529165"/>
              <a:gd name="connsiteY25365" fmla="*/ 515110 h 6208152"/>
              <a:gd name="connsiteX25366" fmla="*/ 1792986 w 13529165"/>
              <a:gd name="connsiteY25366" fmla="*/ 526096 h 6208152"/>
              <a:gd name="connsiteX25367" fmla="*/ 1779239 w 13529165"/>
              <a:gd name="connsiteY25367" fmla="*/ 539392 h 6208152"/>
              <a:gd name="connsiteX25368" fmla="*/ 1769267 w 13529165"/>
              <a:gd name="connsiteY25368" fmla="*/ 542056 h 6208152"/>
              <a:gd name="connsiteX25369" fmla="*/ 1759147 w 13529165"/>
              <a:gd name="connsiteY25369" fmla="*/ 535498 h 6208152"/>
              <a:gd name="connsiteX25370" fmla="*/ 1764773 w 13529165"/>
              <a:gd name="connsiteY25370" fmla="*/ 519236 h 6208152"/>
              <a:gd name="connsiteX25371" fmla="*/ 1777173 w 13529165"/>
              <a:gd name="connsiteY25371" fmla="*/ 512211 h 6208152"/>
              <a:gd name="connsiteX25372" fmla="*/ 1741531 w 13529165"/>
              <a:gd name="connsiteY25372" fmla="*/ 513573 h 6208152"/>
              <a:gd name="connsiteX25373" fmla="*/ 1720212 w 13529165"/>
              <a:gd name="connsiteY25373" fmla="*/ 516566 h 6208152"/>
              <a:gd name="connsiteX25374" fmla="*/ 1707877 w 13529165"/>
              <a:gd name="connsiteY25374" fmla="*/ 525317 h 6208152"/>
              <a:gd name="connsiteX25375" fmla="*/ 1703037 w 13529165"/>
              <a:gd name="connsiteY25375" fmla="*/ 525317 h 6208152"/>
              <a:gd name="connsiteX25376" fmla="*/ 1699758 w 13529165"/>
              <a:gd name="connsiteY25376" fmla="*/ 521752 h 6208152"/>
              <a:gd name="connsiteX25377" fmla="*/ 1699445 w 13529165"/>
              <a:gd name="connsiteY25377" fmla="*/ 531071 h 6208152"/>
              <a:gd name="connsiteX25378" fmla="*/ 1696947 w 13529165"/>
              <a:gd name="connsiteY25378" fmla="*/ 538283 h 6208152"/>
              <a:gd name="connsiteX25379" fmla="*/ 1700071 w 13529165"/>
              <a:gd name="connsiteY25379" fmla="*/ 557488 h 6208152"/>
              <a:gd name="connsiteX25380" fmla="*/ 1700850 w 13529165"/>
              <a:gd name="connsiteY25380" fmla="*/ 574506 h 6208152"/>
              <a:gd name="connsiteX25381" fmla="*/ 1703973 w 13529165"/>
              <a:gd name="connsiteY25381" fmla="*/ 570130 h 6208152"/>
              <a:gd name="connsiteX25382" fmla="*/ 1713186 w 13529165"/>
              <a:gd name="connsiteY25382" fmla="*/ 566078 h 6208152"/>
              <a:gd name="connsiteX25383" fmla="*/ 1730361 w 13529165"/>
              <a:gd name="connsiteY25383" fmla="*/ 582123 h 6208152"/>
              <a:gd name="connsiteX25384" fmla="*/ 1729894 w 13529165"/>
              <a:gd name="connsiteY25384" fmla="*/ 597600 h 6208152"/>
              <a:gd name="connsiteX25385" fmla="*/ 1732548 w 13529165"/>
              <a:gd name="connsiteY25385" fmla="*/ 605866 h 6208152"/>
              <a:gd name="connsiteX25386" fmla="*/ 1727239 w 13529165"/>
              <a:gd name="connsiteY25386" fmla="*/ 616563 h 6208152"/>
              <a:gd name="connsiteX25387" fmla="*/ 1726771 w 13529165"/>
              <a:gd name="connsiteY25387" fmla="*/ 658133 h 6208152"/>
              <a:gd name="connsiteX25388" fmla="*/ 1723648 w 13529165"/>
              <a:gd name="connsiteY25388" fmla="*/ 708538 h 6208152"/>
              <a:gd name="connsiteX25389" fmla="*/ 1725209 w 13529165"/>
              <a:gd name="connsiteY25389" fmla="*/ 734307 h 6208152"/>
              <a:gd name="connsiteX25390" fmla="*/ 1725053 w 13529165"/>
              <a:gd name="connsiteY25390" fmla="*/ 741681 h 6208152"/>
              <a:gd name="connsiteX25391" fmla="*/ 1731767 w 13529165"/>
              <a:gd name="connsiteY25391" fmla="*/ 751674 h 6208152"/>
              <a:gd name="connsiteX25392" fmla="*/ 1823884 w 13529165"/>
              <a:gd name="connsiteY25392" fmla="*/ 754347 h 6208152"/>
              <a:gd name="connsiteX25393" fmla="*/ 1860110 w 13529165"/>
              <a:gd name="connsiteY25393" fmla="*/ 754347 h 6208152"/>
              <a:gd name="connsiteX25394" fmla="*/ 2486405 w 13529165"/>
              <a:gd name="connsiteY25394" fmla="*/ 768044 h 6208152"/>
              <a:gd name="connsiteX25395" fmla="*/ 2486560 w 13529165"/>
              <a:gd name="connsiteY25395" fmla="*/ 768044 h 6208152"/>
              <a:gd name="connsiteX25396" fmla="*/ 2486874 w 13529165"/>
              <a:gd name="connsiteY25396" fmla="*/ 767395 h 6208152"/>
              <a:gd name="connsiteX25397" fmla="*/ 2498895 w 13529165"/>
              <a:gd name="connsiteY25397" fmla="*/ 760669 h 6208152"/>
              <a:gd name="connsiteX25398" fmla="*/ 2517323 w 13529165"/>
              <a:gd name="connsiteY25398" fmla="*/ 771932 h 6208152"/>
              <a:gd name="connsiteX25399" fmla="*/ 2518101 w 13529165"/>
              <a:gd name="connsiteY25399" fmla="*/ 787166 h 6208152"/>
              <a:gd name="connsiteX25400" fmla="*/ 2506079 w 13529165"/>
              <a:gd name="connsiteY25400" fmla="*/ 793810 h 6208152"/>
              <a:gd name="connsiteX25401" fmla="*/ 2493898 w 13529165"/>
              <a:gd name="connsiteY25401" fmla="*/ 789515 h 6208152"/>
              <a:gd name="connsiteX25402" fmla="*/ 2490152 w 13529165"/>
              <a:gd name="connsiteY25402" fmla="*/ 792270 h 6208152"/>
              <a:gd name="connsiteX25403" fmla="*/ 2488433 w 13529165"/>
              <a:gd name="connsiteY25403" fmla="*/ 797459 h 6208152"/>
              <a:gd name="connsiteX25404" fmla="*/ 2486716 w 13529165"/>
              <a:gd name="connsiteY25404" fmla="*/ 799890 h 6208152"/>
              <a:gd name="connsiteX25405" fmla="*/ 2504674 w 13529165"/>
              <a:gd name="connsiteY25405" fmla="*/ 803212 h 6208152"/>
              <a:gd name="connsiteX25406" fmla="*/ 2525911 w 13529165"/>
              <a:gd name="connsiteY25406" fmla="*/ 818364 h 6208152"/>
              <a:gd name="connsiteX25407" fmla="*/ 2491245 w 13529165"/>
              <a:gd name="connsiteY25407" fmla="*/ 828981 h 6208152"/>
              <a:gd name="connsiteX25408" fmla="*/ 2483437 w 13529165"/>
              <a:gd name="connsiteY25408" fmla="*/ 828899 h 6208152"/>
              <a:gd name="connsiteX25409" fmla="*/ 2430816 w 13529165"/>
              <a:gd name="connsiteY25409" fmla="*/ 812934 h 6208152"/>
              <a:gd name="connsiteX25410" fmla="*/ 2450489 w 13529165"/>
              <a:gd name="connsiteY25410" fmla="*/ 798025 h 6208152"/>
              <a:gd name="connsiteX25411" fmla="*/ 2450021 w 13529165"/>
              <a:gd name="connsiteY25411" fmla="*/ 796973 h 6208152"/>
              <a:gd name="connsiteX25412" fmla="*/ 2449552 w 13529165"/>
              <a:gd name="connsiteY25412" fmla="*/ 794459 h 6208152"/>
              <a:gd name="connsiteX25413" fmla="*/ 2417859 w 13529165"/>
              <a:gd name="connsiteY25413" fmla="*/ 793567 h 6208152"/>
              <a:gd name="connsiteX25414" fmla="*/ 2152580 w 13529165"/>
              <a:gd name="connsiteY25414" fmla="*/ 790487 h 6208152"/>
              <a:gd name="connsiteX25415" fmla="*/ 2041416 w 13529165"/>
              <a:gd name="connsiteY25415" fmla="*/ 789596 h 6208152"/>
              <a:gd name="connsiteX25416" fmla="*/ 1967089 w 13529165"/>
              <a:gd name="connsiteY25416" fmla="*/ 790813 h 6208152"/>
              <a:gd name="connsiteX25417" fmla="*/ 1967089 w 13529165"/>
              <a:gd name="connsiteY25417" fmla="*/ 791299 h 6208152"/>
              <a:gd name="connsiteX25418" fmla="*/ 1962716 w 13529165"/>
              <a:gd name="connsiteY25418" fmla="*/ 797215 h 6208152"/>
              <a:gd name="connsiteX25419" fmla="*/ 1968025 w 13529165"/>
              <a:gd name="connsiteY25419" fmla="*/ 798594 h 6208152"/>
              <a:gd name="connsiteX25420" fmla="*/ 1996132 w 13529165"/>
              <a:gd name="connsiteY25420" fmla="*/ 791866 h 6208152"/>
              <a:gd name="connsiteX25421" fmla="*/ 2036574 w 13529165"/>
              <a:gd name="connsiteY25421" fmla="*/ 797702 h 6208152"/>
              <a:gd name="connsiteX25422" fmla="*/ 2048752 w 13529165"/>
              <a:gd name="connsiteY25422" fmla="*/ 812124 h 6208152"/>
              <a:gd name="connsiteX25423" fmla="*/ 2035012 w 13529165"/>
              <a:gd name="connsiteY25423" fmla="*/ 822497 h 6208152"/>
              <a:gd name="connsiteX25424" fmla="*/ 2037980 w 13529165"/>
              <a:gd name="connsiteY25424" fmla="*/ 850534 h 6208152"/>
              <a:gd name="connsiteX25425" fmla="*/ 2027205 w 13529165"/>
              <a:gd name="connsiteY25425" fmla="*/ 825334 h 6208152"/>
              <a:gd name="connsiteX25426" fmla="*/ 2027985 w 13529165"/>
              <a:gd name="connsiteY25426" fmla="*/ 823145 h 6208152"/>
              <a:gd name="connsiteX25427" fmla="*/ 2011590 w 13529165"/>
              <a:gd name="connsiteY25427" fmla="*/ 823632 h 6208152"/>
              <a:gd name="connsiteX25428" fmla="*/ 2007374 w 13529165"/>
              <a:gd name="connsiteY25428" fmla="*/ 823713 h 6208152"/>
              <a:gd name="connsiteX25429" fmla="*/ 1981767 w 13529165"/>
              <a:gd name="connsiteY25429" fmla="*/ 821930 h 6208152"/>
              <a:gd name="connsiteX25430" fmla="*/ 1981767 w 13529165"/>
              <a:gd name="connsiteY25430" fmla="*/ 835787 h 6208152"/>
              <a:gd name="connsiteX25431" fmla="*/ 1969742 w 13529165"/>
              <a:gd name="connsiteY25431" fmla="*/ 842511 h 6208152"/>
              <a:gd name="connsiteX25432" fmla="*/ 1951317 w 13529165"/>
              <a:gd name="connsiteY25432" fmla="*/ 831249 h 6208152"/>
              <a:gd name="connsiteX25433" fmla="*/ 1948976 w 13529165"/>
              <a:gd name="connsiteY25433" fmla="*/ 820957 h 6208152"/>
              <a:gd name="connsiteX25434" fmla="*/ 1888370 w 13529165"/>
              <a:gd name="connsiteY25434" fmla="*/ 823551 h 6208152"/>
              <a:gd name="connsiteX25435" fmla="*/ 1894148 w 13529165"/>
              <a:gd name="connsiteY25435" fmla="*/ 830033 h 6208152"/>
              <a:gd name="connsiteX25436" fmla="*/ 1875412 w 13529165"/>
              <a:gd name="connsiteY25436" fmla="*/ 841701 h 6208152"/>
              <a:gd name="connsiteX25437" fmla="*/ 2013153 w 13529165"/>
              <a:gd name="connsiteY25437" fmla="*/ 862690 h 6208152"/>
              <a:gd name="connsiteX25438" fmla="*/ 2042195 w 13529165"/>
              <a:gd name="connsiteY25438" fmla="*/ 866985 h 6208152"/>
              <a:gd name="connsiteX25439" fmla="*/ 2048286 w 13529165"/>
              <a:gd name="connsiteY25439" fmla="*/ 881327 h 6208152"/>
              <a:gd name="connsiteX25440" fmla="*/ 2052189 w 13529165"/>
              <a:gd name="connsiteY25440" fmla="*/ 868363 h 6208152"/>
              <a:gd name="connsiteX25441" fmla="*/ 2053594 w 13529165"/>
              <a:gd name="connsiteY25441" fmla="*/ 860582 h 6208152"/>
              <a:gd name="connsiteX25442" fmla="*/ 2082159 w 13529165"/>
              <a:gd name="connsiteY25442" fmla="*/ 826063 h 6208152"/>
              <a:gd name="connsiteX25443" fmla="*/ 2076698 w 13529165"/>
              <a:gd name="connsiteY25443" fmla="*/ 824281 h 6208152"/>
              <a:gd name="connsiteX25444" fmla="*/ 2051096 w 13529165"/>
              <a:gd name="connsiteY25444" fmla="*/ 814149 h 6208152"/>
              <a:gd name="connsiteX25445" fmla="*/ 2050939 w 13529165"/>
              <a:gd name="connsiteY25445" fmla="*/ 802644 h 6208152"/>
              <a:gd name="connsiteX25446" fmla="*/ 2068427 w 13529165"/>
              <a:gd name="connsiteY25446" fmla="*/ 795756 h 6208152"/>
              <a:gd name="connsiteX25447" fmla="*/ 2083094 w 13529165"/>
              <a:gd name="connsiteY25447" fmla="*/ 796891 h 6208152"/>
              <a:gd name="connsiteX25448" fmla="*/ 2108079 w 13529165"/>
              <a:gd name="connsiteY25448" fmla="*/ 800376 h 6208152"/>
              <a:gd name="connsiteX25449" fmla="*/ 2115105 w 13529165"/>
              <a:gd name="connsiteY25449" fmla="*/ 793973 h 6208152"/>
              <a:gd name="connsiteX25450" fmla="*/ 2126501 w 13529165"/>
              <a:gd name="connsiteY25450" fmla="*/ 791866 h 6208152"/>
              <a:gd name="connsiteX25451" fmla="*/ 2137904 w 13529165"/>
              <a:gd name="connsiteY25451" fmla="*/ 793973 h 6208152"/>
              <a:gd name="connsiteX25452" fmla="*/ 2143992 w 13529165"/>
              <a:gd name="connsiteY25452" fmla="*/ 798674 h 6208152"/>
              <a:gd name="connsiteX25453" fmla="*/ 2215812 w 13529165"/>
              <a:gd name="connsiteY25453" fmla="*/ 791703 h 6208152"/>
              <a:gd name="connsiteX25454" fmla="*/ 2277333 w 13529165"/>
              <a:gd name="connsiteY25454" fmla="*/ 792758 h 6208152"/>
              <a:gd name="connsiteX25455" fmla="*/ 2406930 w 13529165"/>
              <a:gd name="connsiteY25455" fmla="*/ 802725 h 6208152"/>
              <a:gd name="connsiteX25456" fmla="*/ 2420512 w 13529165"/>
              <a:gd name="connsiteY25456" fmla="*/ 817878 h 6208152"/>
              <a:gd name="connsiteX25457" fmla="*/ 2401933 w 13529165"/>
              <a:gd name="connsiteY25457" fmla="*/ 827765 h 6208152"/>
              <a:gd name="connsiteX25458" fmla="*/ 2373672 w 13529165"/>
              <a:gd name="connsiteY25458" fmla="*/ 826549 h 6208152"/>
              <a:gd name="connsiteX25459" fmla="*/ 2247976 w 13529165"/>
              <a:gd name="connsiteY25459" fmla="*/ 822741 h 6208152"/>
              <a:gd name="connsiteX25460" fmla="*/ 2159915 w 13529165"/>
              <a:gd name="connsiteY25460" fmla="*/ 827603 h 6208152"/>
              <a:gd name="connsiteX25461" fmla="*/ 2157732 w 13529165"/>
              <a:gd name="connsiteY25461" fmla="*/ 950773 h 6208152"/>
              <a:gd name="connsiteX25462" fmla="*/ 2156169 w 13529165"/>
              <a:gd name="connsiteY25462" fmla="*/ 1071917 h 6208152"/>
              <a:gd name="connsiteX25463" fmla="*/ 2170686 w 13529165"/>
              <a:gd name="connsiteY25463" fmla="*/ 1073537 h 6208152"/>
              <a:gd name="connsiteX25464" fmla="*/ 2191454 w 13529165"/>
              <a:gd name="connsiteY25464" fmla="*/ 1075402 h 6208152"/>
              <a:gd name="connsiteX25465" fmla="*/ 2195983 w 13529165"/>
              <a:gd name="connsiteY25465" fmla="*/ 1074996 h 6208152"/>
              <a:gd name="connsiteX25466" fmla="*/ 2222839 w 13529165"/>
              <a:gd name="connsiteY25466" fmla="*/ 1058870 h 6208152"/>
              <a:gd name="connsiteX25467" fmla="*/ 2248444 w 13529165"/>
              <a:gd name="connsiteY25467" fmla="*/ 1072728 h 6208152"/>
              <a:gd name="connsiteX25468" fmla="*/ 2249694 w 13529165"/>
              <a:gd name="connsiteY25468" fmla="*/ 1072079 h 6208152"/>
              <a:gd name="connsiteX25469" fmla="*/ 2275926 w 13529165"/>
              <a:gd name="connsiteY25469" fmla="*/ 1068189 h 6208152"/>
              <a:gd name="connsiteX25470" fmla="*/ 2619284 w 13529165"/>
              <a:gd name="connsiteY25470" fmla="*/ 1080020 h 6208152"/>
              <a:gd name="connsiteX25471" fmla="*/ 2812261 w 13529165"/>
              <a:gd name="connsiteY25471" fmla="*/ 1086178 h 6208152"/>
              <a:gd name="connsiteX25472" fmla="*/ 2834588 w 13529165"/>
              <a:gd name="connsiteY25472" fmla="*/ 1086827 h 6208152"/>
              <a:gd name="connsiteX25473" fmla="*/ 2873156 w 13529165"/>
              <a:gd name="connsiteY25473" fmla="*/ 1083991 h 6208152"/>
              <a:gd name="connsiteX25474" fmla="*/ 2910320 w 13529165"/>
              <a:gd name="connsiteY25474" fmla="*/ 1080750 h 6208152"/>
              <a:gd name="connsiteX25475" fmla="*/ 2983715 w 13529165"/>
              <a:gd name="connsiteY25475" fmla="*/ 1093471 h 6208152"/>
              <a:gd name="connsiteX25476" fmla="*/ 2983559 w 13529165"/>
              <a:gd name="connsiteY25476" fmla="*/ 1104978 h 6208152"/>
              <a:gd name="connsiteX25477" fmla="*/ 2895173 w 13529165"/>
              <a:gd name="connsiteY25477" fmla="*/ 1115025 h 6208152"/>
              <a:gd name="connsiteX25478" fmla="*/ 2874562 w 13529165"/>
              <a:gd name="connsiteY25478" fmla="*/ 1115268 h 6208152"/>
              <a:gd name="connsiteX25479" fmla="*/ 2874407 w 13529165"/>
              <a:gd name="connsiteY25479" fmla="*/ 1117214 h 6208152"/>
              <a:gd name="connsiteX25480" fmla="*/ 2855200 w 13529165"/>
              <a:gd name="connsiteY25480" fmla="*/ 1127262 h 6208152"/>
              <a:gd name="connsiteX25481" fmla="*/ 2835839 w 13529165"/>
              <a:gd name="connsiteY25481" fmla="*/ 1117214 h 6208152"/>
              <a:gd name="connsiteX25482" fmla="*/ 2835839 w 13529165"/>
              <a:gd name="connsiteY25482" fmla="*/ 1117132 h 6208152"/>
              <a:gd name="connsiteX25483" fmla="*/ 2818663 w 13529165"/>
              <a:gd name="connsiteY25483" fmla="*/ 1119726 h 6208152"/>
              <a:gd name="connsiteX25484" fmla="*/ 2790868 w 13529165"/>
              <a:gd name="connsiteY25484" fmla="*/ 1127505 h 6208152"/>
              <a:gd name="connsiteX25485" fmla="*/ 2770744 w 13529165"/>
              <a:gd name="connsiteY25485" fmla="*/ 1116971 h 6208152"/>
              <a:gd name="connsiteX25486" fmla="*/ 2770588 w 13529165"/>
              <a:gd name="connsiteY25486" fmla="*/ 1116727 h 6208152"/>
              <a:gd name="connsiteX25487" fmla="*/ 2743107 w 13529165"/>
              <a:gd name="connsiteY25487" fmla="*/ 1115998 h 6208152"/>
              <a:gd name="connsiteX25488" fmla="*/ 2750447 w 13529165"/>
              <a:gd name="connsiteY25488" fmla="*/ 1124507 h 6208152"/>
              <a:gd name="connsiteX25489" fmla="*/ 2751227 w 13529165"/>
              <a:gd name="connsiteY25489" fmla="*/ 1139659 h 6208152"/>
              <a:gd name="connsiteX25490" fmla="*/ 2738891 w 13529165"/>
              <a:gd name="connsiteY25490" fmla="*/ 1146466 h 6208152"/>
              <a:gd name="connsiteX25491" fmla="*/ 2728742 w 13529165"/>
              <a:gd name="connsiteY25491" fmla="*/ 1143063 h 6208152"/>
              <a:gd name="connsiteX25492" fmla="*/ 2711253 w 13529165"/>
              <a:gd name="connsiteY25492" fmla="*/ 1147115 h 6208152"/>
              <a:gd name="connsiteX25493" fmla="*/ 2621470 w 13529165"/>
              <a:gd name="connsiteY25493" fmla="*/ 1158461 h 6208152"/>
              <a:gd name="connsiteX25494" fmla="*/ 2617253 w 13529165"/>
              <a:gd name="connsiteY25494" fmla="*/ 1159433 h 6208152"/>
              <a:gd name="connsiteX25495" fmla="*/ 2573844 w 13529165"/>
              <a:gd name="connsiteY25495" fmla="*/ 1167864 h 6208152"/>
              <a:gd name="connsiteX25496" fmla="*/ 2562135 w 13529165"/>
              <a:gd name="connsiteY25496" fmla="*/ 1162432 h 6208152"/>
              <a:gd name="connsiteX25497" fmla="*/ 2560729 w 13529165"/>
              <a:gd name="connsiteY25497" fmla="*/ 1159920 h 6208152"/>
              <a:gd name="connsiteX25498" fmla="*/ 2560416 w 13529165"/>
              <a:gd name="connsiteY25498" fmla="*/ 1160891 h 6208152"/>
              <a:gd name="connsiteX25499" fmla="*/ 2546208 w 13529165"/>
              <a:gd name="connsiteY25499" fmla="*/ 1170780 h 6208152"/>
              <a:gd name="connsiteX25500" fmla="*/ 2529813 w 13529165"/>
              <a:gd name="connsiteY25500" fmla="*/ 1148736 h 6208152"/>
              <a:gd name="connsiteX25501" fmla="*/ 2488589 w 13529165"/>
              <a:gd name="connsiteY25501" fmla="*/ 1143631 h 6208152"/>
              <a:gd name="connsiteX25502" fmla="*/ 2439872 w 13529165"/>
              <a:gd name="connsiteY25502" fmla="*/ 1139659 h 6208152"/>
              <a:gd name="connsiteX25503" fmla="*/ 2414580 w 13529165"/>
              <a:gd name="connsiteY25503" fmla="*/ 1126451 h 6208152"/>
              <a:gd name="connsiteX25504" fmla="*/ 2436905 w 13529165"/>
              <a:gd name="connsiteY25504" fmla="*/ 1115025 h 6208152"/>
              <a:gd name="connsiteX25505" fmla="*/ 2473443 w 13529165"/>
              <a:gd name="connsiteY25505" fmla="*/ 1114215 h 6208152"/>
              <a:gd name="connsiteX25506" fmla="*/ 2487653 w 13529165"/>
              <a:gd name="connsiteY25506" fmla="*/ 1114134 h 6208152"/>
              <a:gd name="connsiteX25507" fmla="*/ 2552609 w 13529165"/>
              <a:gd name="connsiteY25507" fmla="*/ 1123859 h 6208152"/>
              <a:gd name="connsiteX25508" fmla="*/ 2562135 w 13529165"/>
              <a:gd name="connsiteY25508" fmla="*/ 1146386 h 6208152"/>
              <a:gd name="connsiteX25509" fmla="*/ 2564788 w 13529165"/>
              <a:gd name="connsiteY25509" fmla="*/ 1135446 h 6208152"/>
              <a:gd name="connsiteX25510" fmla="*/ 2586960 w 13529165"/>
              <a:gd name="connsiteY25510" fmla="*/ 1119402 h 6208152"/>
              <a:gd name="connsiteX25511" fmla="*/ 2606791 w 13529165"/>
              <a:gd name="connsiteY25511" fmla="*/ 1128640 h 6208152"/>
              <a:gd name="connsiteX25512" fmla="*/ 2662224 w 13529165"/>
              <a:gd name="connsiteY25512" fmla="*/ 1121590 h 6208152"/>
              <a:gd name="connsiteX25513" fmla="*/ 2714377 w 13529165"/>
              <a:gd name="connsiteY25513" fmla="*/ 1116971 h 6208152"/>
              <a:gd name="connsiteX25514" fmla="*/ 2726555 w 13529165"/>
              <a:gd name="connsiteY25514" fmla="*/ 1117053 h 6208152"/>
              <a:gd name="connsiteX25515" fmla="*/ 2728430 w 13529165"/>
              <a:gd name="connsiteY25515" fmla="*/ 1115512 h 6208152"/>
              <a:gd name="connsiteX25516" fmla="*/ 2662380 w 13529165"/>
              <a:gd name="connsiteY25516" fmla="*/ 1113405 h 6208152"/>
              <a:gd name="connsiteX25517" fmla="*/ 2405992 w 13529165"/>
              <a:gd name="connsiteY25517" fmla="*/ 1106355 h 6208152"/>
              <a:gd name="connsiteX25518" fmla="*/ 2222994 w 13529165"/>
              <a:gd name="connsiteY25518" fmla="*/ 1095821 h 6208152"/>
              <a:gd name="connsiteX25519" fmla="*/ 2179275 w 13529165"/>
              <a:gd name="connsiteY25519" fmla="*/ 1103763 h 6208152"/>
              <a:gd name="connsiteX25520" fmla="*/ 2131500 w 13529165"/>
              <a:gd name="connsiteY25520" fmla="*/ 1091851 h 6208152"/>
              <a:gd name="connsiteX25521" fmla="*/ 2131031 w 13529165"/>
              <a:gd name="connsiteY25521" fmla="*/ 1078724 h 6208152"/>
              <a:gd name="connsiteX25522" fmla="*/ 2133061 w 13529165"/>
              <a:gd name="connsiteY25522" fmla="*/ 1076049 h 6208152"/>
              <a:gd name="connsiteX25523" fmla="*/ 2127910 w 13529165"/>
              <a:gd name="connsiteY25523" fmla="*/ 964548 h 6208152"/>
              <a:gd name="connsiteX25524" fmla="*/ 2124628 w 13529165"/>
              <a:gd name="connsiteY25524" fmla="*/ 837164 h 6208152"/>
              <a:gd name="connsiteX25525" fmla="*/ 2124939 w 13529165"/>
              <a:gd name="connsiteY25525" fmla="*/ 817228 h 6208152"/>
              <a:gd name="connsiteX25526" fmla="*/ 2117444 w 13529165"/>
              <a:gd name="connsiteY25526" fmla="*/ 816499 h 6208152"/>
              <a:gd name="connsiteX25527" fmla="*/ 2121660 w 13529165"/>
              <a:gd name="connsiteY25527" fmla="*/ 847618 h 6208152"/>
              <a:gd name="connsiteX25528" fmla="*/ 2119318 w 13529165"/>
              <a:gd name="connsiteY25528" fmla="*/ 899479 h 6208152"/>
              <a:gd name="connsiteX25529" fmla="*/ 2123845 w 13529165"/>
              <a:gd name="connsiteY25529" fmla="*/ 935782 h 6208152"/>
              <a:gd name="connsiteX25530" fmla="*/ 2107610 w 13529165"/>
              <a:gd name="connsiteY25530" fmla="*/ 976217 h 6208152"/>
              <a:gd name="connsiteX25531" fmla="*/ 2107453 w 13529165"/>
              <a:gd name="connsiteY25531" fmla="*/ 976217 h 6208152"/>
              <a:gd name="connsiteX25532" fmla="*/ 2099182 w 13529165"/>
              <a:gd name="connsiteY25532" fmla="*/ 972650 h 6208152"/>
              <a:gd name="connsiteX25533" fmla="*/ 2093561 w 13529165"/>
              <a:gd name="connsiteY25533" fmla="*/ 935214 h 6208152"/>
              <a:gd name="connsiteX25534" fmla="*/ 1802962 w 13529165"/>
              <a:gd name="connsiteY25534" fmla="*/ 932702 h 6208152"/>
              <a:gd name="connsiteX25535" fmla="*/ 1742385 w 13529165"/>
              <a:gd name="connsiteY25535" fmla="*/ 932702 h 6208152"/>
              <a:gd name="connsiteX25536" fmla="*/ 1767986 w 13529165"/>
              <a:gd name="connsiteY25536" fmla="*/ 960738 h 6208152"/>
              <a:gd name="connsiteX25537" fmla="*/ 1698040 w 13529165"/>
              <a:gd name="connsiteY25537" fmla="*/ 965439 h 6208152"/>
              <a:gd name="connsiteX25538" fmla="*/ 1581247 w 13529165"/>
              <a:gd name="connsiteY25538" fmla="*/ 930352 h 6208152"/>
              <a:gd name="connsiteX25539" fmla="*/ 1588272 w 13529165"/>
              <a:gd name="connsiteY25539" fmla="*/ 865040 h 6208152"/>
              <a:gd name="connsiteX25540" fmla="*/ 1506454 w 13529165"/>
              <a:gd name="connsiteY25540" fmla="*/ 860339 h 6208152"/>
              <a:gd name="connsiteX25541" fmla="*/ 1408398 w 13529165"/>
              <a:gd name="connsiteY25541" fmla="*/ 851021 h 6208152"/>
              <a:gd name="connsiteX25542" fmla="*/ 1326735 w 13529165"/>
              <a:gd name="connsiteY25542" fmla="*/ 867389 h 6208152"/>
              <a:gd name="connsiteX25543" fmla="*/ 1289574 w 13529165"/>
              <a:gd name="connsiteY25543" fmla="*/ 878329 h 6208152"/>
              <a:gd name="connsiteX25544" fmla="*/ 1291759 w 13529165"/>
              <a:gd name="connsiteY25544" fmla="*/ 918520 h 6208152"/>
              <a:gd name="connsiteX25545" fmla="*/ 1287387 w 13529165"/>
              <a:gd name="connsiteY25545" fmla="*/ 986750 h 6208152"/>
              <a:gd name="connsiteX25546" fmla="*/ 1290510 w 13529165"/>
              <a:gd name="connsiteY25546" fmla="*/ 990965 h 6208152"/>
              <a:gd name="connsiteX25547" fmla="*/ 1294414 w 13529165"/>
              <a:gd name="connsiteY25547" fmla="*/ 1029537 h 6208152"/>
              <a:gd name="connsiteX25548" fmla="*/ 1288012 w 13529165"/>
              <a:gd name="connsiteY25548" fmla="*/ 1035695 h 6208152"/>
              <a:gd name="connsiteX25549" fmla="*/ 1291759 w 13529165"/>
              <a:gd name="connsiteY25549" fmla="*/ 1047200 h 6208152"/>
              <a:gd name="connsiteX25550" fmla="*/ 1317210 w 13529165"/>
              <a:gd name="connsiteY25550" fmla="*/ 1056925 h 6208152"/>
              <a:gd name="connsiteX25551" fmla="*/ 1325017 w 13529165"/>
              <a:gd name="connsiteY25551" fmla="*/ 1056438 h 6208152"/>
              <a:gd name="connsiteX25552" fmla="*/ 1338289 w 13529165"/>
              <a:gd name="connsiteY25552" fmla="*/ 1055548 h 6208152"/>
              <a:gd name="connsiteX25553" fmla="*/ 1350781 w 13529165"/>
              <a:gd name="connsiteY25553" fmla="*/ 1064948 h 6208152"/>
              <a:gd name="connsiteX25554" fmla="*/ 1350781 w 13529165"/>
              <a:gd name="connsiteY25554" fmla="*/ 1067460 h 6208152"/>
              <a:gd name="connsiteX25555" fmla="*/ 1355621 w 13529165"/>
              <a:gd name="connsiteY25555" fmla="*/ 1067460 h 6208152"/>
              <a:gd name="connsiteX25556" fmla="*/ 1401995 w 13529165"/>
              <a:gd name="connsiteY25556" fmla="*/ 1074834 h 6208152"/>
              <a:gd name="connsiteX25557" fmla="*/ 1442905 w 13529165"/>
              <a:gd name="connsiteY25557" fmla="*/ 1067378 h 6208152"/>
              <a:gd name="connsiteX25558" fmla="*/ 1496305 w 13529165"/>
              <a:gd name="connsiteY25558" fmla="*/ 1063246 h 6208152"/>
              <a:gd name="connsiteX25559" fmla="*/ 1510982 w 13529165"/>
              <a:gd name="connsiteY25559" fmla="*/ 1061868 h 6208152"/>
              <a:gd name="connsiteX25560" fmla="*/ 1530969 w 13529165"/>
              <a:gd name="connsiteY25560" fmla="*/ 1068189 h 6208152"/>
              <a:gd name="connsiteX25561" fmla="*/ 1535966 w 13529165"/>
              <a:gd name="connsiteY25561" fmla="*/ 1068513 h 6208152"/>
              <a:gd name="connsiteX25562" fmla="*/ 1579685 w 13529165"/>
              <a:gd name="connsiteY25562" fmla="*/ 1061139 h 6208152"/>
              <a:gd name="connsiteX25563" fmla="*/ 1590302 w 13529165"/>
              <a:gd name="connsiteY25563" fmla="*/ 1059436 h 6208152"/>
              <a:gd name="connsiteX25564" fmla="*/ 1601857 w 13529165"/>
              <a:gd name="connsiteY25564" fmla="*/ 1065028 h 6208152"/>
              <a:gd name="connsiteX25565" fmla="*/ 1604043 w 13529165"/>
              <a:gd name="connsiteY25565" fmla="*/ 1070215 h 6208152"/>
              <a:gd name="connsiteX25566" fmla="*/ 1606697 w 13529165"/>
              <a:gd name="connsiteY25566" fmla="*/ 1067946 h 6208152"/>
              <a:gd name="connsiteX25567" fmla="*/ 1649480 w 13529165"/>
              <a:gd name="connsiteY25567" fmla="*/ 1052631 h 6208152"/>
              <a:gd name="connsiteX25568" fmla="*/ 1650573 w 13529165"/>
              <a:gd name="connsiteY25568" fmla="*/ 1052631 h 6208152"/>
              <a:gd name="connsiteX25569" fmla="*/ 1684143 w 13529165"/>
              <a:gd name="connsiteY25569" fmla="*/ 1067865 h 6208152"/>
              <a:gd name="connsiteX25570" fmla="*/ 1683988 w 13529165"/>
              <a:gd name="connsiteY25570" fmla="*/ 1070701 h 6208152"/>
              <a:gd name="connsiteX25571" fmla="*/ 1900549 w 13529165"/>
              <a:gd name="connsiteY25571" fmla="*/ 1068108 h 6208152"/>
              <a:gd name="connsiteX25572" fmla="*/ 1924616 w 13529165"/>
              <a:gd name="connsiteY25572" fmla="*/ 1068108 h 6208152"/>
              <a:gd name="connsiteX25573" fmla="*/ 2098556 w 13529165"/>
              <a:gd name="connsiteY25573" fmla="*/ 1071107 h 6208152"/>
              <a:gd name="connsiteX25574" fmla="*/ 2098867 w 13529165"/>
              <a:gd name="connsiteY25574" fmla="*/ 992586 h 6208152"/>
              <a:gd name="connsiteX25575" fmla="*/ 2108548 w 13529165"/>
              <a:gd name="connsiteY25575" fmla="*/ 986832 h 6208152"/>
              <a:gd name="connsiteX25576" fmla="*/ 2123065 w 13529165"/>
              <a:gd name="connsiteY25576" fmla="*/ 1029861 h 6208152"/>
              <a:gd name="connsiteX25577" fmla="*/ 2119786 w 13529165"/>
              <a:gd name="connsiteY25577" fmla="*/ 1076049 h 6208152"/>
              <a:gd name="connsiteX25578" fmla="*/ 2121192 w 13529165"/>
              <a:gd name="connsiteY25578" fmla="*/ 1077752 h 6208152"/>
              <a:gd name="connsiteX25579" fmla="*/ 2124470 w 13529165"/>
              <a:gd name="connsiteY25579" fmla="*/ 1082045 h 6208152"/>
              <a:gd name="connsiteX25580" fmla="*/ 2122908 w 13529165"/>
              <a:gd name="connsiteY25580" fmla="*/ 1087474 h 6208152"/>
              <a:gd name="connsiteX25581" fmla="*/ 2050313 w 13529165"/>
              <a:gd name="connsiteY25581" fmla="*/ 1099305 h 6208152"/>
              <a:gd name="connsiteX25582" fmla="*/ 1911030 w 13529165"/>
              <a:gd name="connsiteY25582" fmla="*/ 1101008 h 6208152"/>
              <a:gd name="connsiteX25583" fmla="*/ 1720837 w 13529165"/>
              <a:gd name="connsiteY25583" fmla="*/ 1097523 h 6208152"/>
              <a:gd name="connsiteX25584" fmla="*/ 1682582 w 13529165"/>
              <a:gd name="connsiteY25584" fmla="*/ 1095092 h 6208152"/>
              <a:gd name="connsiteX25585" fmla="*/ 1660723 w 13529165"/>
              <a:gd name="connsiteY25585" fmla="*/ 1085773 h 6208152"/>
              <a:gd name="connsiteX25586" fmla="*/ 1651042 w 13529165"/>
              <a:gd name="connsiteY25586" fmla="*/ 1087150 h 6208152"/>
              <a:gd name="connsiteX25587" fmla="*/ 1614191 w 13529165"/>
              <a:gd name="connsiteY25587" fmla="*/ 1093957 h 6208152"/>
              <a:gd name="connsiteX25588" fmla="*/ 1604667 w 13529165"/>
              <a:gd name="connsiteY25588" fmla="*/ 1096307 h 6208152"/>
              <a:gd name="connsiteX25589" fmla="*/ 1594830 w 13529165"/>
              <a:gd name="connsiteY25589" fmla="*/ 1090635 h 6208152"/>
              <a:gd name="connsiteX25590" fmla="*/ 1499272 w 13529165"/>
              <a:gd name="connsiteY25590" fmla="*/ 1097847 h 6208152"/>
              <a:gd name="connsiteX25591" fmla="*/ 1404182 w 13529165"/>
              <a:gd name="connsiteY25591" fmla="*/ 1091851 h 6208152"/>
              <a:gd name="connsiteX25592" fmla="*/ 1366707 w 13529165"/>
              <a:gd name="connsiteY25592" fmla="*/ 1097847 h 6208152"/>
              <a:gd name="connsiteX25593" fmla="*/ 1340788 w 13529165"/>
              <a:gd name="connsiteY25593" fmla="*/ 1095903 h 6208152"/>
              <a:gd name="connsiteX25594" fmla="*/ 1340631 w 13529165"/>
              <a:gd name="connsiteY25594" fmla="*/ 1109030 h 6208152"/>
              <a:gd name="connsiteX25595" fmla="*/ 1547676 w 13529165"/>
              <a:gd name="connsiteY25595" fmla="*/ 1108381 h 6208152"/>
              <a:gd name="connsiteX25596" fmla="*/ 1671497 w 13529165"/>
              <a:gd name="connsiteY25596" fmla="*/ 1110002 h 6208152"/>
              <a:gd name="connsiteX25597" fmla="*/ 1692107 w 13529165"/>
              <a:gd name="connsiteY25597" fmla="*/ 1193872 h 6208152"/>
              <a:gd name="connsiteX25598" fmla="*/ 1690233 w 13529165"/>
              <a:gd name="connsiteY25598" fmla="*/ 1243790 h 6208152"/>
              <a:gd name="connsiteX25599" fmla="*/ 1688047 w 13529165"/>
              <a:gd name="connsiteY25599" fmla="*/ 1264128 h 6208152"/>
              <a:gd name="connsiteX25600" fmla="*/ 1682426 w 13529165"/>
              <a:gd name="connsiteY25600" fmla="*/ 1333664 h 6208152"/>
              <a:gd name="connsiteX25601" fmla="*/ 1671497 w 13529165"/>
              <a:gd name="connsiteY25601" fmla="*/ 1341035 h 6208152"/>
              <a:gd name="connsiteX25602" fmla="*/ 1663065 w 13529165"/>
              <a:gd name="connsiteY25602" fmla="*/ 1337227 h 6208152"/>
              <a:gd name="connsiteX25603" fmla="*/ 1658381 w 13529165"/>
              <a:gd name="connsiteY25603" fmla="*/ 1301733 h 6208152"/>
              <a:gd name="connsiteX25604" fmla="*/ 1665719 w 13529165"/>
              <a:gd name="connsiteY25604" fmla="*/ 1265344 h 6208152"/>
              <a:gd name="connsiteX25605" fmla="*/ 1659318 w 13529165"/>
              <a:gd name="connsiteY25605" fmla="*/ 1227583 h 6208152"/>
              <a:gd name="connsiteX25606" fmla="*/ 1658225 w 13529165"/>
              <a:gd name="connsiteY25606" fmla="*/ 1215834 h 6208152"/>
              <a:gd name="connsiteX25607" fmla="*/ 1592957 w 13529165"/>
              <a:gd name="connsiteY25607" fmla="*/ 1180179 h 6208152"/>
              <a:gd name="connsiteX25608" fmla="*/ 1596392 w 13529165"/>
              <a:gd name="connsiteY25608" fmla="*/ 1246707 h 6208152"/>
              <a:gd name="connsiteX25609" fmla="*/ 1533311 w 13529165"/>
              <a:gd name="connsiteY25609" fmla="*/ 1194195 h 6208152"/>
              <a:gd name="connsiteX25610" fmla="*/ 1533311 w 13529165"/>
              <a:gd name="connsiteY25610" fmla="*/ 1302706 h 6208152"/>
              <a:gd name="connsiteX25611" fmla="*/ 1533311 w 13529165"/>
              <a:gd name="connsiteY25611" fmla="*/ 1344766 h 6208152"/>
              <a:gd name="connsiteX25612" fmla="*/ 1505361 w 13529165"/>
              <a:gd name="connsiteY25612" fmla="*/ 1365752 h 6208152"/>
              <a:gd name="connsiteX25613" fmla="*/ 1435254 w 13529165"/>
              <a:gd name="connsiteY25613" fmla="*/ 1316723 h 6208152"/>
              <a:gd name="connsiteX25614" fmla="*/ 1386226 w 13529165"/>
              <a:gd name="connsiteY25614" fmla="*/ 1369238 h 6208152"/>
              <a:gd name="connsiteX25615" fmla="*/ 1291759 w 13529165"/>
              <a:gd name="connsiteY25615" fmla="*/ 1376287 h 6208152"/>
              <a:gd name="connsiteX25616" fmla="*/ 1250070 w 13529165"/>
              <a:gd name="connsiteY25616" fmla="*/ 1389005 h 6208152"/>
              <a:gd name="connsiteX25617" fmla="*/ 1302689 w 13529165"/>
              <a:gd name="connsiteY25617" fmla="*/ 1389168 h 6208152"/>
              <a:gd name="connsiteX25618" fmla="*/ 1638862 w 13529165"/>
              <a:gd name="connsiteY25618" fmla="*/ 1382120 h 6208152"/>
              <a:gd name="connsiteX25619" fmla="*/ 1659005 w 13529165"/>
              <a:gd name="connsiteY25619" fmla="*/ 1379448 h 6208152"/>
              <a:gd name="connsiteX25620" fmla="*/ 1680397 w 13529165"/>
              <a:gd name="connsiteY25620" fmla="*/ 1391678 h 6208152"/>
              <a:gd name="connsiteX25621" fmla="*/ 1661035 w 13529165"/>
              <a:gd name="connsiteY25621" fmla="*/ 1413233 h 6208152"/>
              <a:gd name="connsiteX25622" fmla="*/ 1533936 w 13529165"/>
              <a:gd name="connsiteY25622" fmla="*/ 1418257 h 6208152"/>
              <a:gd name="connsiteX25623" fmla="*/ 1533623 w 13529165"/>
              <a:gd name="connsiteY25623" fmla="*/ 1421175 h 6208152"/>
              <a:gd name="connsiteX25624" fmla="*/ 1531125 w 13529165"/>
              <a:gd name="connsiteY25624" fmla="*/ 1426524 h 6208152"/>
              <a:gd name="connsiteX25625" fmla="*/ 1660567 w 13529165"/>
              <a:gd name="connsiteY25625" fmla="*/ 1432278 h 6208152"/>
              <a:gd name="connsiteX25626" fmla="*/ 1673215 w 13529165"/>
              <a:gd name="connsiteY25626" fmla="*/ 1429522 h 6208152"/>
              <a:gd name="connsiteX25627" fmla="*/ 1688047 w 13529165"/>
              <a:gd name="connsiteY25627" fmla="*/ 1434224 h 6208152"/>
              <a:gd name="connsiteX25628" fmla="*/ 1769236 w 13529165"/>
              <a:gd name="connsiteY25628" fmla="*/ 1424091 h 6208152"/>
              <a:gd name="connsiteX25629" fmla="*/ 1822011 w 13529165"/>
              <a:gd name="connsiteY25629" fmla="*/ 1429767 h 6208152"/>
              <a:gd name="connsiteX25630" fmla="*/ 1829193 w 13529165"/>
              <a:gd name="connsiteY25630" fmla="*/ 1434790 h 6208152"/>
              <a:gd name="connsiteX25631" fmla="*/ 1832785 w 13529165"/>
              <a:gd name="connsiteY25631" fmla="*/ 1430738 h 6208152"/>
              <a:gd name="connsiteX25632" fmla="*/ 1897114 w 13529165"/>
              <a:gd name="connsiteY25632" fmla="*/ 1422390 h 6208152"/>
              <a:gd name="connsiteX25633" fmla="*/ 1959438 w 13529165"/>
              <a:gd name="connsiteY25633" fmla="*/ 1430495 h 6208152"/>
              <a:gd name="connsiteX25634" fmla="*/ 1964277 w 13529165"/>
              <a:gd name="connsiteY25634" fmla="*/ 1435519 h 6208152"/>
              <a:gd name="connsiteX25635" fmla="*/ 1961779 w 13529165"/>
              <a:gd name="connsiteY25635" fmla="*/ 1442570 h 6208152"/>
              <a:gd name="connsiteX25636" fmla="*/ 1896178 w 13529165"/>
              <a:gd name="connsiteY25636" fmla="*/ 1453509 h 6208152"/>
              <a:gd name="connsiteX25637" fmla="*/ 1831536 w 13529165"/>
              <a:gd name="connsiteY25637" fmla="*/ 1444433 h 6208152"/>
              <a:gd name="connsiteX25638" fmla="*/ 1799370 w 13529165"/>
              <a:gd name="connsiteY25638" fmla="*/ 1454644 h 6208152"/>
              <a:gd name="connsiteX25639" fmla="*/ 1770641 w 13529165"/>
              <a:gd name="connsiteY25639" fmla="*/ 1454076 h 6208152"/>
              <a:gd name="connsiteX25640" fmla="*/ 1751753 w 13529165"/>
              <a:gd name="connsiteY25640" fmla="*/ 1453834 h 6208152"/>
              <a:gd name="connsiteX25641" fmla="*/ 1703348 w 13529165"/>
              <a:gd name="connsiteY25641" fmla="*/ 1456994 h 6208152"/>
              <a:gd name="connsiteX25642" fmla="*/ 1688047 w 13529165"/>
              <a:gd name="connsiteY25642" fmla="*/ 1460397 h 6208152"/>
              <a:gd name="connsiteX25643" fmla="*/ 1681801 w 13529165"/>
              <a:gd name="connsiteY25643" fmla="*/ 1462099 h 6208152"/>
              <a:gd name="connsiteX25644" fmla="*/ 1665875 w 13529165"/>
              <a:gd name="connsiteY25644" fmla="*/ 1454727 h 6208152"/>
              <a:gd name="connsiteX25645" fmla="*/ 1662128 w 13529165"/>
              <a:gd name="connsiteY25645" fmla="*/ 1452050 h 6208152"/>
              <a:gd name="connsiteX25646" fmla="*/ 1524723 w 13529165"/>
              <a:gd name="connsiteY25646" fmla="*/ 1458371 h 6208152"/>
              <a:gd name="connsiteX25647" fmla="*/ 1452742 w 13529165"/>
              <a:gd name="connsiteY25647" fmla="*/ 1457237 h 6208152"/>
              <a:gd name="connsiteX25648" fmla="*/ 1450868 w 13529165"/>
              <a:gd name="connsiteY25648" fmla="*/ 1457155 h 6208152"/>
              <a:gd name="connsiteX25649" fmla="*/ 1400121 w 13529165"/>
              <a:gd name="connsiteY25649" fmla="*/ 1459423 h 6208152"/>
              <a:gd name="connsiteX25650" fmla="*/ 1379824 w 13529165"/>
              <a:gd name="connsiteY25650" fmla="*/ 1460154 h 6208152"/>
              <a:gd name="connsiteX25651" fmla="*/ 1348439 w 13529165"/>
              <a:gd name="connsiteY25651" fmla="*/ 1455455 h 6208152"/>
              <a:gd name="connsiteX25652" fmla="*/ 1332824 w 13529165"/>
              <a:gd name="connsiteY25652" fmla="*/ 1458857 h 6208152"/>
              <a:gd name="connsiteX25653" fmla="*/ 1300503 w 13529165"/>
              <a:gd name="connsiteY25653" fmla="*/ 1505536 h 6208152"/>
              <a:gd name="connsiteX25654" fmla="*/ 1306592 w 13529165"/>
              <a:gd name="connsiteY25654" fmla="*/ 1559746 h 6208152"/>
              <a:gd name="connsiteX25655" fmla="*/ 1309559 w 13529165"/>
              <a:gd name="connsiteY25655" fmla="*/ 1601723 h 6208152"/>
              <a:gd name="connsiteX25656" fmla="*/ 1311589 w 13529165"/>
              <a:gd name="connsiteY25656" fmla="*/ 1618499 h 6208152"/>
              <a:gd name="connsiteX25657" fmla="*/ 1317210 w 13529165"/>
              <a:gd name="connsiteY25657" fmla="*/ 1668414 h 6208152"/>
              <a:gd name="connsiteX25658" fmla="*/ 1318147 w 13529165"/>
              <a:gd name="connsiteY25658" fmla="*/ 1676518 h 6208152"/>
              <a:gd name="connsiteX25659" fmla="*/ 1430569 w 13529165"/>
              <a:gd name="connsiteY25659" fmla="*/ 1715340 h 6208152"/>
              <a:gd name="connsiteX25660" fmla="*/ 1523942 w 13529165"/>
              <a:gd name="connsiteY25660" fmla="*/ 1714612 h 6208152"/>
              <a:gd name="connsiteX25661" fmla="*/ 1557982 w 13529165"/>
              <a:gd name="connsiteY25661" fmla="*/ 1714206 h 6208152"/>
              <a:gd name="connsiteX25662" fmla="*/ 1663845 w 13529165"/>
              <a:gd name="connsiteY25662" fmla="*/ 1713556 h 6208152"/>
              <a:gd name="connsiteX25663" fmla="*/ 1750192 w 13529165"/>
              <a:gd name="connsiteY25663" fmla="*/ 1714853 h 6208152"/>
              <a:gd name="connsiteX25664" fmla="*/ 1773296 w 13529165"/>
              <a:gd name="connsiteY25664" fmla="*/ 1716799 h 6208152"/>
              <a:gd name="connsiteX25665" fmla="*/ 1789846 w 13529165"/>
              <a:gd name="connsiteY25665" fmla="*/ 1702857 h 6208152"/>
              <a:gd name="connsiteX25666" fmla="*/ 1802806 w 13529165"/>
              <a:gd name="connsiteY25666" fmla="*/ 1709260 h 6208152"/>
              <a:gd name="connsiteX25667" fmla="*/ 1904472 w 13529165"/>
              <a:gd name="connsiteY25667" fmla="*/ 1712179 h 6208152"/>
              <a:gd name="connsiteX25668" fmla="*/ 2108704 w 13529165"/>
              <a:gd name="connsiteY25668" fmla="*/ 1705046 h 6208152"/>
              <a:gd name="connsiteX25669" fmla="*/ 2123376 w 13529165"/>
              <a:gd name="connsiteY25669" fmla="*/ 1666062 h 6208152"/>
              <a:gd name="connsiteX25670" fmla="*/ 2138367 w 13529165"/>
              <a:gd name="connsiteY25670" fmla="*/ 1645807 h 6208152"/>
              <a:gd name="connsiteX25671" fmla="*/ 2145084 w 13529165"/>
              <a:gd name="connsiteY25671" fmla="*/ 1647750 h 6208152"/>
              <a:gd name="connsiteX25672" fmla="*/ 2148519 w 13529165"/>
              <a:gd name="connsiteY25672" fmla="*/ 1650991 h 6208152"/>
              <a:gd name="connsiteX25673" fmla="*/ 2148050 w 13529165"/>
              <a:gd name="connsiteY25673" fmla="*/ 1625307 h 6208152"/>
              <a:gd name="connsiteX25674" fmla="*/ 2162411 w 13529165"/>
              <a:gd name="connsiteY25674" fmla="*/ 1561610 h 6208152"/>
              <a:gd name="connsiteX25675" fmla="*/ 2177244 w 13529165"/>
              <a:gd name="connsiteY25675" fmla="*/ 1618336 h 6208152"/>
              <a:gd name="connsiteX25676" fmla="*/ 2168969 w 13529165"/>
              <a:gd name="connsiteY25676" fmla="*/ 1681706 h 6208152"/>
              <a:gd name="connsiteX25677" fmla="*/ 2166315 w 13529165"/>
              <a:gd name="connsiteY25677" fmla="*/ 1683409 h 6208152"/>
              <a:gd name="connsiteX25678" fmla="*/ 2162883 w 13529165"/>
              <a:gd name="connsiteY25678" fmla="*/ 1683487 h 6208152"/>
              <a:gd name="connsiteX25679" fmla="*/ 2152734 w 13529165"/>
              <a:gd name="connsiteY25679" fmla="*/ 1677408 h 6208152"/>
              <a:gd name="connsiteX25680" fmla="*/ 2139151 w 13529165"/>
              <a:gd name="connsiteY25680" fmla="*/ 1720040 h 6208152"/>
              <a:gd name="connsiteX25681" fmla="*/ 2079194 w 13529165"/>
              <a:gd name="connsiteY25681" fmla="*/ 1744357 h 6208152"/>
              <a:gd name="connsiteX25682" fmla="*/ 1909313 w 13529165"/>
              <a:gd name="connsiteY25682" fmla="*/ 1748249 h 6208152"/>
              <a:gd name="connsiteX25683" fmla="*/ 1888370 w 13529165"/>
              <a:gd name="connsiteY25683" fmla="*/ 1748249 h 6208152"/>
              <a:gd name="connsiteX25684" fmla="*/ 1795780 w 13529165"/>
              <a:gd name="connsiteY25684" fmla="*/ 1746303 h 6208152"/>
              <a:gd name="connsiteX25685" fmla="*/ 1778917 w 13529165"/>
              <a:gd name="connsiteY25685" fmla="*/ 1740951 h 6208152"/>
              <a:gd name="connsiteX25686" fmla="*/ 1765801 w 13529165"/>
              <a:gd name="connsiteY25686" fmla="*/ 1744683 h 6208152"/>
              <a:gd name="connsiteX25687" fmla="*/ 1513012 w 13529165"/>
              <a:gd name="connsiteY25687" fmla="*/ 1750437 h 6208152"/>
              <a:gd name="connsiteX25688" fmla="*/ 1316117 w 13529165"/>
              <a:gd name="connsiteY25688" fmla="*/ 1744765 h 6208152"/>
              <a:gd name="connsiteX25689" fmla="*/ 1283953 w 13529165"/>
              <a:gd name="connsiteY25689" fmla="*/ 1687136 h 6208152"/>
              <a:gd name="connsiteX25690" fmla="*/ 1278019 w 13529165"/>
              <a:gd name="connsiteY25690" fmla="*/ 1688838 h 6208152"/>
              <a:gd name="connsiteX25691" fmla="*/ 1265996 w 13529165"/>
              <a:gd name="connsiteY25691" fmla="*/ 1668090 h 6208152"/>
              <a:gd name="connsiteX25692" fmla="*/ 1270368 w 13529165"/>
              <a:gd name="connsiteY25692" fmla="*/ 1648480 h 6208152"/>
              <a:gd name="connsiteX25693" fmla="*/ 1273491 w 13529165"/>
              <a:gd name="connsiteY25693" fmla="*/ 1645403 h 6208152"/>
              <a:gd name="connsiteX25694" fmla="*/ 1277082 w 13529165"/>
              <a:gd name="connsiteY25694" fmla="*/ 1645240 h 6208152"/>
              <a:gd name="connsiteX25695" fmla="*/ 1272242 w 13529165"/>
              <a:gd name="connsiteY25695" fmla="*/ 1584543 h 6208152"/>
              <a:gd name="connsiteX25696" fmla="*/ 1271617 w 13529165"/>
              <a:gd name="connsiteY25696" fmla="*/ 1491920 h 6208152"/>
              <a:gd name="connsiteX25697" fmla="*/ 1273803 w 13529165"/>
              <a:gd name="connsiteY25697" fmla="*/ 1475713 h 6208152"/>
              <a:gd name="connsiteX25698" fmla="*/ 1313619 w 13529165"/>
              <a:gd name="connsiteY25698" fmla="*/ 1429441 h 6208152"/>
              <a:gd name="connsiteX25699" fmla="*/ 1322519 w 13529165"/>
              <a:gd name="connsiteY25699" fmla="*/ 1427336 h 6208152"/>
              <a:gd name="connsiteX25700" fmla="*/ 1332044 w 13529165"/>
              <a:gd name="connsiteY25700" fmla="*/ 1420364 h 6208152"/>
              <a:gd name="connsiteX25701" fmla="*/ 1252256 w 13529165"/>
              <a:gd name="connsiteY25701" fmla="*/ 1420688 h 6208152"/>
              <a:gd name="connsiteX25702" fmla="*/ 1126094 w 13529165"/>
              <a:gd name="connsiteY25702" fmla="*/ 1419068 h 6208152"/>
              <a:gd name="connsiteX25703" fmla="*/ 1092992 w 13529165"/>
              <a:gd name="connsiteY25703" fmla="*/ 1420931 h 6208152"/>
              <a:gd name="connsiteX25704" fmla="*/ 1067542 w 13529165"/>
              <a:gd name="connsiteY25704" fmla="*/ 1421660 h 6208152"/>
              <a:gd name="connsiteX25705" fmla="*/ 957306 w 13529165"/>
              <a:gd name="connsiteY25705" fmla="*/ 1418744 h 6208152"/>
              <a:gd name="connsiteX25706" fmla="*/ 838327 w 13529165"/>
              <a:gd name="connsiteY25706" fmla="*/ 1412827 h 6208152"/>
              <a:gd name="connsiteX25707" fmla="*/ 824918 w 13529165"/>
              <a:gd name="connsiteY25707" fmla="*/ 1391354 h 6208152"/>
              <a:gd name="connsiteX25708" fmla="*/ 824025 w 13529165"/>
              <a:gd name="connsiteY25708" fmla="*/ 1375077 h 6208152"/>
              <a:gd name="connsiteX25709" fmla="*/ 823410 w 13529165"/>
              <a:gd name="connsiteY25709" fmla="*/ 1381598 h 6208152"/>
              <a:gd name="connsiteX25710" fmla="*/ 775380 w 13529165"/>
              <a:gd name="connsiteY25710" fmla="*/ 1411526 h 6208152"/>
              <a:gd name="connsiteX25711" fmla="*/ 760246 w 13529165"/>
              <a:gd name="connsiteY25711" fmla="*/ 1413889 h 6208152"/>
              <a:gd name="connsiteX25712" fmla="*/ 747274 w 13529165"/>
              <a:gd name="connsiteY25712" fmla="*/ 1408254 h 6208152"/>
              <a:gd name="connsiteX25713" fmla="*/ 745054 w 13529165"/>
              <a:gd name="connsiteY25713" fmla="*/ 1402597 h 6208152"/>
              <a:gd name="connsiteX25714" fmla="*/ 740730 w 13529165"/>
              <a:gd name="connsiteY25714" fmla="*/ 1406285 h 6208152"/>
              <a:gd name="connsiteX25715" fmla="*/ 690246 w 13529165"/>
              <a:gd name="connsiteY25715" fmla="*/ 1417720 h 6208152"/>
              <a:gd name="connsiteX25716" fmla="*/ 655479 w 13529165"/>
              <a:gd name="connsiteY25716" fmla="*/ 1407611 h 6208152"/>
              <a:gd name="connsiteX25717" fmla="*/ 642215 w 13529165"/>
              <a:gd name="connsiteY25717" fmla="*/ 1405849 h 6208152"/>
              <a:gd name="connsiteX25718" fmla="*/ 608734 w 13529165"/>
              <a:gd name="connsiteY25718" fmla="*/ 1412728 h 6208152"/>
              <a:gd name="connsiteX25719" fmla="*/ 545103 w 13529165"/>
              <a:gd name="connsiteY25719" fmla="*/ 1422940 h 6208152"/>
              <a:gd name="connsiteX25720" fmla="*/ 495028 w 13529165"/>
              <a:gd name="connsiteY25720" fmla="*/ 1425675 h 6208152"/>
              <a:gd name="connsiteX25721" fmla="*/ 473057 w 13529165"/>
              <a:gd name="connsiteY25721" fmla="*/ 1425469 h 6208152"/>
              <a:gd name="connsiteX25722" fmla="*/ 470136 w 13529165"/>
              <a:gd name="connsiteY25722" fmla="*/ 1430918 h 6208152"/>
              <a:gd name="connsiteX25723" fmla="*/ 525002 w 13529165"/>
              <a:gd name="connsiteY25723" fmla="*/ 1430441 h 6208152"/>
              <a:gd name="connsiteX25724" fmla="*/ 561931 w 13529165"/>
              <a:gd name="connsiteY25724" fmla="*/ 1430648 h 6208152"/>
              <a:gd name="connsiteX25725" fmla="*/ 710580 w 13529165"/>
              <a:gd name="connsiteY25725" fmla="*/ 1432202 h 6208152"/>
              <a:gd name="connsiteX25726" fmla="*/ 791507 w 13529165"/>
              <a:gd name="connsiteY25726" fmla="*/ 1429363 h 6208152"/>
              <a:gd name="connsiteX25727" fmla="*/ 829019 w 13529165"/>
              <a:gd name="connsiteY25727" fmla="*/ 1428473 h 6208152"/>
              <a:gd name="connsiteX25728" fmla="*/ 860923 w 13529165"/>
              <a:gd name="connsiteY25728" fmla="*/ 1430876 h 6208152"/>
              <a:gd name="connsiteX25729" fmla="*/ 890722 w 13529165"/>
              <a:gd name="connsiteY25729" fmla="*/ 1426899 h 6208152"/>
              <a:gd name="connsiteX25730" fmla="*/ 1054271 w 13529165"/>
              <a:gd name="connsiteY25730" fmla="*/ 1425034 h 6208152"/>
              <a:gd name="connsiteX25731" fmla="*/ 1094939 w 13529165"/>
              <a:gd name="connsiteY25731" fmla="*/ 1424888 h 6208152"/>
              <a:gd name="connsiteX25732" fmla="*/ 1220566 w 13529165"/>
              <a:gd name="connsiteY25732" fmla="*/ 1434273 h 6208152"/>
              <a:gd name="connsiteX25733" fmla="*/ 1258313 w 13529165"/>
              <a:gd name="connsiteY25733" fmla="*/ 1457722 h 6208152"/>
              <a:gd name="connsiteX25734" fmla="*/ 1256676 w 13529165"/>
              <a:gd name="connsiteY25734" fmla="*/ 1471872 h 6208152"/>
              <a:gd name="connsiteX25735" fmla="*/ 1259189 w 13529165"/>
              <a:gd name="connsiteY25735" fmla="*/ 1475581 h 6208152"/>
              <a:gd name="connsiteX25736" fmla="*/ 1265383 w 13529165"/>
              <a:gd name="connsiteY25736" fmla="*/ 1586569 h 6208152"/>
              <a:gd name="connsiteX25737" fmla="*/ 1266084 w 13529165"/>
              <a:gd name="connsiteY25737" fmla="*/ 1688260 h 6208152"/>
              <a:gd name="connsiteX25738" fmla="*/ 1255508 w 13529165"/>
              <a:gd name="connsiteY25738" fmla="*/ 1732410 h 6208152"/>
              <a:gd name="connsiteX25739" fmla="*/ 1240316 w 13529165"/>
              <a:gd name="connsiteY25739" fmla="*/ 1744949 h 6208152"/>
              <a:gd name="connsiteX25740" fmla="*/ 1235174 w 13529165"/>
              <a:gd name="connsiteY25740" fmla="*/ 1744949 h 6208152"/>
              <a:gd name="connsiteX25741" fmla="*/ 1231843 w 13529165"/>
              <a:gd name="connsiteY25741" fmla="*/ 1740844 h 6208152"/>
              <a:gd name="connsiteX25742" fmla="*/ 1229740 w 13529165"/>
              <a:gd name="connsiteY25742" fmla="*/ 1736720 h 6208152"/>
              <a:gd name="connsiteX25743" fmla="*/ 1149339 w 13529165"/>
              <a:gd name="connsiteY25743" fmla="*/ 1753874 h 6208152"/>
              <a:gd name="connsiteX25744" fmla="*/ 801381 w 13529165"/>
              <a:gd name="connsiteY25744" fmla="*/ 1757437 h 6208152"/>
              <a:gd name="connsiteX25745" fmla="*/ 760012 w 13529165"/>
              <a:gd name="connsiteY25745" fmla="*/ 1757395 h 6208152"/>
              <a:gd name="connsiteX25746" fmla="*/ 425728 w 13529165"/>
              <a:gd name="connsiteY25746" fmla="*/ 1746855 h 6208152"/>
              <a:gd name="connsiteX25747" fmla="*/ 411997 w 13529165"/>
              <a:gd name="connsiteY25747" fmla="*/ 1727002 h 6208152"/>
              <a:gd name="connsiteX25748" fmla="*/ 406972 w 13529165"/>
              <a:gd name="connsiteY25748" fmla="*/ 1728121 h 6208152"/>
              <a:gd name="connsiteX25749" fmla="*/ 391721 w 13529165"/>
              <a:gd name="connsiteY25749" fmla="*/ 1712397 h 6208152"/>
              <a:gd name="connsiteX25750" fmla="*/ 387105 w 13529165"/>
              <a:gd name="connsiteY25750" fmla="*/ 1672909 h 6208152"/>
              <a:gd name="connsiteX25751" fmla="*/ 373491 w 13529165"/>
              <a:gd name="connsiteY25751" fmla="*/ 1737031 h 6208152"/>
              <a:gd name="connsiteX25752" fmla="*/ 351871 w 13529165"/>
              <a:gd name="connsiteY25752" fmla="*/ 1751329 h 6208152"/>
              <a:gd name="connsiteX25753" fmla="*/ 341178 w 13529165"/>
              <a:gd name="connsiteY25753" fmla="*/ 1745112 h 6208152"/>
              <a:gd name="connsiteX25754" fmla="*/ 346554 w 13529165"/>
              <a:gd name="connsiteY25754" fmla="*/ 1720413 h 6208152"/>
              <a:gd name="connsiteX25755" fmla="*/ 354442 w 13529165"/>
              <a:gd name="connsiteY25755" fmla="*/ 1664207 h 6208152"/>
              <a:gd name="connsiteX25756" fmla="*/ 360928 w 13529165"/>
              <a:gd name="connsiteY25756" fmla="*/ 1617269 h 6208152"/>
              <a:gd name="connsiteX25757" fmla="*/ 356078 w 13529165"/>
              <a:gd name="connsiteY25757" fmla="*/ 1536276 h 6208152"/>
              <a:gd name="connsiteX25758" fmla="*/ 356078 w 13529165"/>
              <a:gd name="connsiteY25758" fmla="*/ 1469490 h 6208152"/>
              <a:gd name="connsiteX25759" fmla="*/ 188965 w 13529165"/>
              <a:gd name="connsiteY25759" fmla="*/ 1471457 h 6208152"/>
              <a:gd name="connsiteX25760" fmla="*/ 123990 w 13529165"/>
              <a:gd name="connsiteY25760" fmla="*/ 1471852 h 6208152"/>
              <a:gd name="connsiteX25761" fmla="*/ 44581 w 13529165"/>
              <a:gd name="connsiteY25761" fmla="*/ 1470733 h 6208152"/>
              <a:gd name="connsiteX25762" fmla="*/ 7010 w 13529165"/>
              <a:gd name="connsiteY25762" fmla="*/ 1457618 h 6208152"/>
              <a:gd name="connsiteX25763" fmla="*/ 42536 w 13529165"/>
              <a:gd name="connsiteY25763" fmla="*/ 1443450 h 6208152"/>
              <a:gd name="connsiteX25764" fmla="*/ 122996 w 13529165"/>
              <a:gd name="connsiteY25764" fmla="*/ 1439700 h 6208152"/>
              <a:gd name="connsiteX25765" fmla="*/ 286253 w 13529165"/>
              <a:gd name="connsiteY25765" fmla="*/ 1436116 h 6208152"/>
              <a:gd name="connsiteX25766" fmla="*/ 384476 w 13529165"/>
              <a:gd name="connsiteY25766" fmla="*/ 1450410 h 6208152"/>
              <a:gd name="connsiteX25767" fmla="*/ 388508 w 13529165"/>
              <a:gd name="connsiteY25767" fmla="*/ 1470628 h 6208152"/>
              <a:gd name="connsiteX25768" fmla="*/ 394760 w 13529165"/>
              <a:gd name="connsiteY25768" fmla="*/ 1455631 h 6208152"/>
              <a:gd name="connsiteX25769" fmla="*/ 406855 w 13529165"/>
              <a:gd name="connsiteY25769" fmla="*/ 1451571 h 6208152"/>
              <a:gd name="connsiteX25770" fmla="*/ 405628 w 13529165"/>
              <a:gd name="connsiteY25770" fmla="*/ 1448112 h 6208152"/>
              <a:gd name="connsiteX25771" fmla="*/ 403525 w 13529165"/>
              <a:gd name="connsiteY25771" fmla="*/ 1440404 h 6208152"/>
              <a:gd name="connsiteX25772" fmla="*/ 410770 w 13529165"/>
              <a:gd name="connsiteY25772" fmla="*/ 1435828 h 6208152"/>
              <a:gd name="connsiteX25773" fmla="*/ 431221 w 13529165"/>
              <a:gd name="connsiteY25773" fmla="*/ 1432450 h 6208152"/>
              <a:gd name="connsiteX25774" fmla="*/ 423099 w 13529165"/>
              <a:gd name="connsiteY25774" fmla="*/ 1420269 h 6208152"/>
              <a:gd name="connsiteX25775" fmla="*/ 425086 w 13529165"/>
              <a:gd name="connsiteY25775" fmla="*/ 1413681 h 6208152"/>
              <a:gd name="connsiteX25776" fmla="*/ 395344 w 13529165"/>
              <a:gd name="connsiteY25776" fmla="*/ 1435848 h 6208152"/>
              <a:gd name="connsiteX25777" fmla="*/ 386404 w 13529165"/>
              <a:gd name="connsiteY25777" fmla="*/ 1432162 h 6208152"/>
              <a:gd name="connsiteX25778" fmla="*/ 382314 w 13529165"/>
              <a:gd name="connsiteY25778" fmla="*/ 1420890 h 6208152"/>
              <a:gd name="connsiteX25779" fmla="*/ 427715 w 13529165"/>
              <a:gd name="connsiteY25779" fmla="*/ 1366476 h 6208152"/>
              <a:gd name="connsiteX25780" fmla="*/ 447699 w 13529165"/>
              <a:gd name="connsiteY25780" fmla="*/ 1374456 h 6208152"/>
              <a:gd name="connsiteX25781" fmla="*/ 428007 w 13529165"/>
              <a:gd name="connsiteY25781" fmla="*/ 1410428 h 6208152"/>
              <a:gd name="connsiteX25782" fmla="*/ 427890 w 13529165"/>
              <a:gd name="connsiteY25782" fmla="*/ 1410512 h 6208152"/>
              <a:gd name="connsiteX25783" fmla="*/ 441154 w 13529165"/>
              <a:gd name="connsiteY25783" fmla="*/ 1406721 h 6208152"/>
              <a:gd name="connsiteX25784" fmla="*/ 450036 w 13529165"/>
              <a:gd name="connsiteY25784" fmla="*/ 1407632 h 6208152"/>
              <a:gd name="connsiteX25785" fmla="*/ 481763 w 13529165"/>
              <a:gd name="connsiteY25785" fmla="*/ 1396549 h 6208152"/>
              <a:gd name="connsiteX25786" fmla="*/ 554452 w 13529165"/>
              <a:gd name="connsiteY25786" fmla="*/ 1393443 h 6208152"/>
              <a:gd name="connsiteX25787" fmla="*/ 579344 w 13529165"/>
              <a:gd name="connsiteY25787" fmla="*/ 1388516 h 6208152"/>
              <a:gd name="connsiteX25788" fmla="*/ 606397 w 13529165"/>
              <a:gd name="connsiteY25788" fmla="*/ 1378616 h 6208152"/>
              <a:gd name="connsiteX25789" fmla="*/ 614577 w 13529165"/>
              <a:gd name="connsiteY25789" fmla="*/ 1376794 h 6208152"/>
              <a:gd name="connsiteX25790" fmla="*/ 639820 w 13529165"/>
              <a:gd name="connsiteY25790" fmla="*/ 1366642 h 6208152"/>
              <a:gd name="connsiteX25791" fmla="*/ 677975 w 13529165"/>
              <a:gd name="connsiteY25791" fmla="*/ 1378305 h 6208152"/>
              <a:gd name="connsiteX25792" fmla="*/ 714027 w 13529165"/>
              <a:gd name="connsiteY25792" fmla="*/ 1382385 h 6208152"/>
              <a:gd name="connsiteX25793" fmla="*/ 736056 w 13529165"/>
              <a:gd name="connsiteY25793" fmla="*/ 1380254 h 6208152"/>
              <a:gd name="connsiteX25794" fmla="*/ 749904 w 13529165"/>
              <a:gd name="connsiteY25794" fmla="*/ 1388227 h 6208152"/>
              <a:gd name="connsiteX25795" fmla="*/ 750313 w 13529165"/>
              <a:gd name="connsiteY25795" fmla="*/ 1389818 h 6208152"/>
              <a:gd name="connsiteX25796" fmla="*/ 779645 w 13529165"/>
              <a:gd name="connsiteY25796" fmla="*/ 1373213 h 6208152"/>
              <a:gd name="connsiteX25797" fmla="*/ 796999 w 13529165"/>
              <a:gd name="connsiteY25797" fmla="*/ 1364797 h 6208152"/>
              <a:gd name="connsiteX25798" fmla="*/ 796649 w 13529165"/>
              <a:gd name="connsiteY25798" fmla="*/ 1338826 h 6208152"/>
              <a:gd name="connsiteX25799" fmla="*/ 808802 w 13529165"/>
              <a:gd name="connsiteY25799" fmla="*/ 1309991 h 6208152"/>
              <a:gd name="connsiteX25800" fmla="*/ 822183 w 13529165"/>
              <a:gd name="connsiteY25800" fmla="*/ 1325544 h 6208152"/>
              <a:gd name="connsiteX25801" fmla="*/ 822248 w 13529165"/>
              <a:gd name="connsiteY25801" fmla="*/ 1326228 h 6208152"/>
              <a:gd name="connsiteX25802" fmla="*/ 822067 w 13529165"/>
              <a:gd name="connsiteY25802" fmla="*/ 1312724 h 6208152"/>
              <a:gd name="connsiteX25803" fmla="*/ 821932 w 13529165"/>
              <a:gd name="connsiteY25803" fmla="*/ 1266316 h 6208152"/>
              <a:gd name="connsiteX25804" fmla="*/ 837702 w 13529165"/>
              <a:gd name="connsiteY25804" fmla="*/ 1117699 h 6208152"/>
              <a:gd name="connsiteX25805" fmla="*/ 845978 w 13529165"/>
              <a:gd name="connsiteY25805" fmla="*/ 1114863 h 6208152"/>
              <a:gd name="connsiteX25806" fmla="*/ 753387 w 13529165"/>
              <a:gd name="connsiteY25806" fmla="*/ 1115835 h 6208152"/>
              <a:gd name="connsiteX25807" fmla="*/ 755416 w 13529165"/>
              <a:gd name="connsiteY25807" fmla="*/ 1123778 h 6208152"/>
              <a:gd name="connsiteX25808" fmla="*/ 754792 w 13529165"/>
              <a:gd name="connsiteY25808" fmla="*/ 1129611 h 6208152"/>
              <a:gd name="connsiteX25809" fmla="*/ 816936 w 13529165"/>
              <a:gd name="connsiteY25809" fmla="*/ 1153922 h 6208152"/>
              <a:gd name="connsiteX25810" fmla="*/ 813501 w 13529165"/>
              <a:gd name="connsiteY25810" fmla="*/ 1197195 h 6208152"/>
              <a:gd name="connsiteX25811" fmla="*/ 812252 w 13529165"/>
              <a:gd name="connsiteY25811" fmla="*/ 1198979 h 6208152"/>
              <a:gd name="connsiteX25812" fmla="*/ 813969 w 13529165"/>
              <a:gd name="connsiteY25812" fmla="*/ 1202625 h 6208152"/>
              <a:gd name="connsiteX25813" fmla="*/ 814437 w 13529165"/>
              <a:gd name="connsiteY25813" fmla="*/ 1245005 h 6208152"/>
              <a:gd name="connsiteX25814" fmla="*/ 797574 w 13529165"/>
              <a:gd name="connsiteY25814" fmla="*/ 1263725 h 6208152"/>
              <a:gd name="connsiteX25815" fmla="*/ 788050 w 13529165"/>
              <a:gd name="connsiteY25815" fmla="*/ 1266236 h 6208152"/>
              <a:gd name="connsiteX25816" fmla="*/ 777744 w 13529165"/>
              <a:gd name="connsiteY25816" fmla="*/ 1259999 h 6208152"/>
              <a:gd name="connsiteX25817" fmla="*/ 783522 w 13529165"/>
              <a:gd name="connsiteY25817" fmla="*/ 1241763 h 6208152"/>
              <a:gd name="connsiteX25818" fmla="*/ 788362 w 13529165"/>
              <a:gd name="connsiteY25818" fmla="*/ 1216482 h 6208152"/>
              <a:gd name="connsiteX25819" fmla="*/ 792109 w 13529165"/>
              <a:gd name="connsiteY25819" fmla="*/ 1192252 h 6208152"/>
              <a:gd name="connsiteX25820" fmla="*/ 792734 w 13529165"/>
              <a:gd name="connsiteY25820" fmla="*/ 1191441 h 6208152"/>
              <a:gd name="connsiteX25821" fmla="*/ 789923 w 13529165"/>
              <a:gd name="connsiteY25821" fmla="*/ 1178315 h 6208152"/>
              <a:gd name="connsiteX25822" fmla="*/ 744330 w 13529165"/>
              <a:gd name="connsiteY25822" fmla="*/ 1165916 h 6208152"/>
              <a:gd name="connsiteX25823" fmla="*/ 692492 w 13529165"/>
              <a:gd name="connsiteY25823" fmla="*/ 1156434 h 6208152"/>
              <a:gd name="connsiteX25824" fmla="*/ 549311 w 13529165"/>
              <a:gd name="connsiteY25824" fmla="*/ 1154410 h 6208152"/>
              <a:gd name="connsiteX25825" fmla="*/ 103060 w 13529165"/>
              <a:gd name="connsiteY25825" fmla="*/ 1161945 h 6208152"/>
              <a:gd name="connsiteX25826" fmla="*/ 82449 w 13529165"/>
              <a:gd name="connsiteY25826" fmla="*/ 1160812 h 6208152"/>
              <a:gd name="connsiteX25827" fmla="*/ 78858 w 13529165"/>
              <a:gd name="connsiteY25827" fmla="*/ 1157814 h 6208152"/>
              <a:gd name="connsiteX25828" fmla="*/ 42477 w 13529165"/>
              <a:gd name="connsiteY25828" fmla="*/ 1161864 h 6208152"/>
              <a:gd name="connsiteX25829" fmla="*/ 3597 w 13529165"/>
              <a:gd name="connsiteY25829" fmla="*/ 1152302 h 6208152"/>
              <a:gd name="connsiteX25830" fmla="*/ 2817 w 13529165"/>
              <a:gd name="connsiteY25830" fmla="*/ 1138282 h 6208152"/>
              <a:gd name="connsiteX25831" fmla="*/ 20461 w 13529165"/>
              <a:gd name="connsiteY25831" fmla="*/ 1133583 h 6208152"/>
              <a:gd name="connsiteX25832" fmla="*/ 22647 w 13529165"/>
              <a:gd name="connsiteY25832" fmla="*/ 1133664 h 6208152"/>
              <a:gd name="connsiteX25833" fmla="*/ 30141 w 13529165"/>
              <a:gd name="connsiteY25833" fmla="*/ 1132773 h 6208152"/>
              <a:gd name="connsiteX25834" fmla="*/ 6 w 13529165"/>
              <a:gd name="connsiteY25834" fmla="*/ 1118752 h 6208152"/>
              <a:gd name="connsiteX25835" fmla="*/ 47317 w 13529165"/>
              <a:gd name="connsiteY25835" fmla="*/ 1098576 h 6208152"/>
              <a:gd name="connsiteX25836" fmla="*/ 66210 w 13529165"/>
              <a:gd name="connsiteY25836" fmla="*/ 1101898 h 6208152"/>
              <a:gd name="connsiteX25837" fmla="*/ 73861 w 13529165"/>
              <a:gd name="connsiteY25837" fmla="*/ 1102385 h 6208152"/>
              <a:gd name="connsiteX25838" fmla="*/ 101029 w 13529165"/>
              <a:gd name="connsiteY25838" fmla="*/ 1099954 h 6208152"/>
              <a:gd name="connsiteX25839" fmla="*/ 165985 w 13529165"/>
              <a:gd name="connsiteY25839" fmla="*/ 1095092 h 6208152"/>
              <a:gd name="connsiteX25840" fmla="*/ 218604 w 13529165"/>
              <a:gd name="connsiteY25840" fmla="*/ 1104412 h 6208152"/>
              <a:gd name="connsiteX25841" fmla="*/ 220790 w 13529165"/>
              <a:gd name="connsiteY25841" fmla="*/ 1107328 h 6208152"/>
              <a:gd name="connsiteX25842" fmla="*/ 295113 w 13529165"/>
              <a:gd name="connsiteY25842" fmla="*/ 1095174 h 6208152"/>
              <a:gd name="connsiteX25843" fmla="*/ 347889 w 13529165"/>
              <a:gd name="connsiteY25843" fmla="*/ 1079777 h 6208152"/>
              <a:gd name="connsiteX25844" fmla="*/ 362567 w 13529165"/>
              <a:gd name="connsiteY25844" fmla="*/ 1066244 h 6208152"/>
              <a:gd name="connsiteX25845" fmla="*/ 360068 w 13529165"/>
              <a:gd name="connsiteY25845" fmla="*/ 1062679 h 6208152"/>
              <a:gd name="connsiteX25846" fmla="*/ 358351 w 13529165"/>
              <a:gd name="connsiteY25846" fmla="*/ 978891 h 6208152"/>
              <a:gd name="connsiteX25847" fmla="*/ 346328 w 13529165"/>
              <a:gd name="connsiteY25847" fmla="*/ 848347 h 6208152"/>
              <a:gd name="connsiteX25848" fmla="*/ 344142 w 13529165"/>
              <a:gd name="connsiteY25848" fmla="*/ 847456 h 6208152"/>
              <a:gd name="connsiteX25849" fmla="*/ 320252 w 13529165"/>
              <a:gd name="connsiteY25849" fmla="*/ 857827 h 6208152"/>
              <a:gd name="connsiteX25850" fmla="*/ 303076 w 13529165"/>
              <a:gd name="connsiteY25850" fmla="*/ 853531 h 6208152"/>
              <a:gd name="connsiteX25851" fmla="*/ 299641 w 13529165"/>
              <a:gd name="connsiteY25851" fmla="*/ 852317 h 6208152"/>
              <a:gd name="connsiteX25852" fmla="*/ 298548 w 13529165"/>
              <a:gd name="connsiteY25852" fmla="*/ 853208 h 6208152"/>
              <a:gd name="connsiteX25853" fmla="*/ 263729 w 13529165"/>
              <a:gd name="connsiteY25853" fmla="*/ 861636 h 6208152"/>
              <a:gd name="connsiteX25854" fmla="*/ 244056 w 13529165"/>
              <a:gd name="connsiteY25854" fmla="*/ 860907 h 6208152"/>
              <a:gd name="connsiteX25855" fmla="*/ 108056 w 13529165"/>
              <a:gd name="connsiteY25855" fmla="*/ 857989 h 6208152"/>
              <a:gd name="connsiteX25856" fmla="*/ 162 w 13529165"/>
              <a:gd name="connsiteY25856" fmla="*/ 842836 h 6208152"/>
              <a:gd name="connsiteX25857" fmla="*/ 17338 w 13529165"/>
              <a:gd name="connsiteY25857" fmla="*/ 825577 h 6208152"/>
              <a:gd name="connsiteX25858" fmla="*/ 116956 w 13529165"/>
              <a:gd name="connsiteY25858" fmla="*/ 822335 h 6208152"/>
              <a:gd name="connsiteX25859" fmla="*/ 139441 w 13529165"/>
              <a:gd name="connsiteY25859" fmla="*/ 822416 h 6208152"/>
              <a:gd name="connsiteX25860" fmla="*/ 158334 w 13529165"/>
              <a:gd name="connsiteY25860" fmla="*/ 822497 h 6208152"/>
              <a:gd name="connsiteX25861" fmla="*/ 249989 w 13529165"/>
              <a:gd name="connsiteY25861" fmla="*/ 819984 h 6208152"/>
              <a:gd name="connsiteX25862" fmla="*/ 270912 w 13529165"/>
              <a:gd name="connsiteY25862" fmla="*/ 823551 h 6208152"/>
              <a:gd name="connsiteX25863" fmla="*/ 281061 w 13529165"/>
              <a:gd name="connsiteY25863" fmla="*/ 821120 h 6208152"/>
              <a:gd name="connsiteX25864" fmla="*/ 316505 w 13529165"/>
              <a:gd name="connsiteY25864" fmla="*/ 823145 h 6208152"/>
              <a:gd name="connsiteX25865" fmla="*/ 350388 w 13529165"/>
              <a:gd name="connsiteY25865" fmla="*/ 815608 h 6208152"/>
              <a:gd name="connsiteX25866" fmla="*/ 381147 w 13529165"/>
              <a:gd name="connsiteY25866" fmla="*/ 822254 h 6208152"/>
              <a:gd name="connsiteX25867" fmla="*/ 387081 w 13529165"/>
              <a:gd name="connsiteY25867" fmla="*/ 832950 h 6208152"/>
              <a:gd name="connsiteX25868" fmla="*/ 413312 w 13529165"/>
              <a:gd name="connsiteY25868" fmla="*/ 820714 h 6208152"/>
              <a:gd name="connsiteX25869" fmla="*/ 610674 w 13529165"/>
              <a:gd name="connsiteY25869" fmla="*/ 806614 h 6208152"/>
              <a:gd name="connsiteX25870" fmla="*/ 827241 w 13529165"/>
              <a:gd name="connsiteY25870" fmla="*/ 799322 h 6208152"/>
              <a:gd name="connsiteX25871" fmla="*/ 838952 w 13529165"/>
              <a:gd name="connsiteY25871" fmla="*/ 798431 h 6208152"/>
              <a:gd name="connsiteX25872" fmla="*/ 833955 w 13529165"/>
              <a:gd name="connsiteY25872" fmla="*/ 794783 h 6208152"/>
              <a:gd name="connsiteX25873" fmla="*/ 829739 w 13529165"/>
              <a:gd name="connsiteY25873" fmla="*/ 779791 h 6208152"/>
              <a:gd name="connsiteX25874" fmla="*/ 796638 w 13529165"/>
              <a:gd name="connsiteY25874" fmla="*/ 791622 h 6208152"/>
              <a:gd name="connsiteX25875" fmla="*/ 752450 w 13529165"/>
              <a:gd name="connsiteY25875" fmla="*/ 797620 h 6208152"/>
              <a:gd name="connsiteX25876" fmla="*/ 655643 w 13529165"/>
              <a:gd name="connsiteY25876" fmla="*/ 800861 h 6208152"/>
              <a:gd name="connsiteX25877" fmla="*/ 545876 w 13529165"/>
              <a:gd name="connsiteY25877" fmla="*/ 793567 h 6208152"/>
              <a:gd name="connsiteX25878" fmla="*/ 543534 w 13529165"/>
              <a:gd name="connsiteY25878" fmla="*/ 781572 h 6208152"/>
              <a:gd name="connsiteX25879" fmla="*/ 567423 w 13529165"/>
              <a:gd name="connsiteY25879" fmla="*/ 772419 h 6208152"/>
              <a:gd name="connsiteX25880" fmla="*/ 761193 w 13529165"/>
              <a:gd name="connsiteY25880" fmla="*/ 764071 h 6208152"/>
              <a:gd name="connsiteX25881" fmla="*/ 791329 w 13529165"/>
              <a:gd name="connsiteY25881" fmla="*/ 761154 h 6208152"/>
              <a:gd name="connsiteX25882" fmla="*/ 804757 w 13529165"/>
              <a:gd name="connsiteY25882" fmla="*/ 755076 h 6208152"/>
              <a:gd name="connsiteX25883" fmla="*/ 807880 w 13529165"/>
              <a:gd name="connsiteY25883" fmla="*/ 752160 h 6208152"/>
              <a:gd name="connsiteX25884" fmla="*/ 805381 w 13529165"/>
              <a:gd name="connsiteY25884" fmla="*/ 742329 h 6208152"/>
              <a:gd name="connsiteX25885" fmla="*/ 803039 w 13529165"/>
              <a:gd name="connsiteY25885" fmla="*/ 737062 h 6208152"/>
              <a:gd name="connsiteX25886" fmla="*/ 800073 w 13529165"/>
              <a:gd name="connsiteY25886" fmla="*/ 737468 h 6208152"/>
              <a:gd name="connsiteX25887" fmla="*/ 793358 w 13529165"/>
              <a:gd name="connsiteY25887" fmla="*/ 737468 h 6208152"/>
              <a:gd name="connsiteX25888" fmla="*/ 790236 w 13529165"/>
              <a:gd name="connsiteY25888" fmla="*/ 731146 h 6208152"/>
              <a:gd name="connsiteX25889" fmla="*/ 798043 w 13529165"/>
              <a:gd name="connsiteY25889" fmla="*/ 710077 h 6208152"/>
              <a:gd name="connsiteX25890" fmla="*/ 809285 w 13529165"/>
              <a:gd name="connsiteY25890" fmla="*/ 606190 h 6208152"/>
              <a:gd name="connsiteX25891" fmla="*/ 811002 w 13529165"/>
              <a:gd name="connsiteY25891" fmla="*/ 520212 h 6208152"/>
              <a:gd name="connsiteX25892" fmla="*/ 794920 w 13529165"/>
              <a:gd name="connsiteY25892" fmla="*/ 520212 h 6208152"/>
              <a:gd name="connsiteX25893" fmla="*/ 776183 w 13529165"/>
              <a:gd name="connsiteY25893" fmla="*/ 521752 h 6208152"/>
              <a:gd name="connsiteX25894" fmla="*/ 621135 w 13529165"/>
              <a:gd name="connsiteY25894" fmla="*/ 529774 h 6208152"/>
              <a:gd name="connsiteX25895" fmla="*/ 278875 w 13529165"/>
              <a:gd name="connsiteY25895" fmla="*/ 534555 h 6208152"/>
              <a:gd name="connsiteX25896" fmla="*/ 64493 w 13529165"/>
              <a:gd name="connsiteY25896" fmla="*/ 538689 h 6208152"/>
              <a:gd name="connsiteX25897" fmla="*/ 58715 w 13529165"/>
              <a:gd name="connsiteY25897" fmla="*/ 538607 h 6208152"/>
              <a:gd name="connsiteX25898" fmla="*/ 34982 w 13529165"/>
              <a:gd name="connsiteY25898" fmla="*/ 663158 h 6208152"/>
              <a:gd name="connsiteX25899" fmla="*/ 39198 w 13529165"/>
              <a:gd name="connsiteY25899" fmla="*/ 779062 h 6208152"/>
              <a:gd name="connsiteX25900" fmla="*/ 129448 w 13529165"/>
              <a:gd name="connsiteY25900" fmla="*/ 784816 h 6208152"/>
              <a:gd name="connsiteX25901" fmla="*/ 218292 w 13529165"/>
              <a:gd name="connsiteY25901" fmla="*/ 788948 h 6208152"/>
              <a:gd name="connsiteX25902" fmla="*/ 219854 w 13529165"/>
              <a:gd name="connsiteY25902" fmla="*/ 783195 h 6208152"/>
              <a:gd name="connsiteX25903" fmla="*/ 246709 w 13529165"/>
              <a:gd name="connsiteY25903" fmla="*/ 766747 h 6208152"/>
              <a:gd name="connsiteX25904" fmla="*/ 253268 w 13529165"/>
              <a:gd name="connsiteY25904" fmla="*/ 765127 h 6208152"/>
              <a:gd name="connsiteX25905" fmla="*/ 267164 w 13529165"/>
              <a:gd name="connsiteY25905" fmla="*/ 754997 h 6208152"/>
              <a:gd name="connsiteX25906" fmla="*/ 277625 w 13529165"/>
              <a:gd name="connsiteY25906" fmla="*/ 759453 h 6208152"/>
              <a:gd name="connsiteX25907" fmla="*/ 282154 w 13529165"/>
              <a:gd name="connsiteY25907" fmla="*/ 771771 h 6208152"/>
              <a:gd name="connsiteX25908" fmla="*/ 279342 w 13529165"/>
              <a:gd name="connsiteY25908" fmla="*/ 779629 h 6208152"/>
              <a:gd name="connsiteX25909" fmla="*/ 292615 w 13529165"/>
              <a:gd name="connsiteY25909" fmla="*/ 781330 h 6208152"/>
              <a:gd name="connsiteX25910" fmla="*/ 302920 w 13529165"/>
              <a:gd name="connsiteY25910" fmla="*/ 780115 h 6208152"/>
              <a:gd name="connsiteX25911" fmla="*/ 322439 w 13529165"/>
              <a:gd name="connsiteY25911" fmla="*/ 777604 h 6208152"/>
              <a:gd name="connsiteX25912" fmla="*/ 334462 w 13529165"/>
              <a:gd name="connsiteY25912" fmla="*/ 778576 h 6208152"/>
              <a:gd name="connsiteX25913" fmla="*/ 326342 w 13529165"/>
              <a:gd name="connsiteY25913" fmla="*/ 759696 h 6208152"/>
              <a:gd name="connsiteX25914" fmla="*/ 333056 w 13529165"/>
              <a:gd name="connsiteY25914" fmla="*/ 740303 h 6208152"/>
              <a:gd name="connsiteX25915" fmla="*/ 332275 w 13529165"/>
              <a:gd name="connsiteY25915" fmla="*/ 735036 h 6208152"/>
              <a:gd name="connsiteX25916" fmla="*/ 348514 w 13529165"/>
              <a:gd name="connsiteY25916" fmla="*/ 718100 h 6208152"/>
              <a:gd name="connsiteX25917" fmla="*/ 364909 w 13529165"/>
              <a:gd name="connsiteY25917" fmla="*/ 731308 h 6208152"/>
              <a:gd name="connsiteX25918" fmla="*/ 356946 w 13529165"/>
              <a:gd name="connsiteY25918" fmla="*/ 744625 h 6208152"/>
              <a:gd name="connsiteX25919" fmla="*/ 357882 w 13529165"/>
              <a:gd name="connsiteY25919" fmla="*/ 746244 h 6208152"/>
              <a:gd name="connsiteX25920" fmla="*/ 362411 w 13529165"/>
              <a:gd name="connsiteY25920" fmla="*/ 746407 h 6208152"/>
              <a:gd name="connsiteX25921" fmla="*/ 367251 w 13529165"/>
              <a:gd name="connsiteY25921" fmla="*/ 745273 h 6208152"/>
              <a:gd name="connsiteX25922" fmla="*/ 379430 w 13529165"/>
              <a:gd name="connsiteY25922" fmla="*/ 731146 h 6208152"/>
              <a:gd name="connsiteX25923" fmla="*/ 392233 w 13529165"/>
              <a:gd name="connsiteY25923" fmla="*/ 738359 h 6208152"/>
              <a:gd name="connsiteX25924" fmla="*/ 398167 w 13529165"/>
              <a:gd name="connsiteY25924" fmla="*/ 758074 h 6208152"/>
              <a:gd name="connsiteX25925" fmla="*/ 380991 w 13529165"/>
              <a:gd name="connsiteY25925" fmla="*/ 773229 h 6208152"/>
              <a:gd name="connsiteX25926" fmla="*/ 381772 w 13529165"/>
              <a:gd name="connsiteY25926" fmla="*/ 773229 h 6208152"/>
              <a:gd name="connsiteX25927" fmla="*/ 384895 w 13529165"/>
              <a:gd name="connsiteY25927" fmla="*/ 777036 h 6208152"/>
              <a:gd name="connsiteX25928" fmla="*/ 412688 w 13529165"/>
              <a:gd name="connsiteY25928" fmla="*/ 760669 h 6208152"/>
              <a:gd name="connsiteX25929" fmla="*/ 432830 w 13529165"/>
              <a:gd name="connsiteY25929" fmla="*/ 770635 h 6208152"/>
              <a:gd name="connsiteX25930" fmla="*/ 435797 w 13529165"/>
              <a:gd name="connsiteY25930" fmla="*/ 797296 h 6208152"/>
              <a:gd name="connsiteX25931" fmla="*/ 408471 w 13529165"/>
              <a:gd name="connsiteY25931" fmla="*/ 811881 h 6208152"/>
              <a:gd name="connsiteX25932" fmla="*/ 383021 w 13529165"/>
              <a:gd name="connsiteY25932" fmla="*/ 800619 h 6208152"/>
              <a:gd name="connsiteX25933" fmla="*/ 382865 w 13529165"/>
              <a:gd name="connsiteY25933" fmla="*/ 800294 h 6208152"/>
              <a:gd name="connsiteX25934" fmla="*/ 364440 w 13529165"/>
              <a:gd name="connsiteY25934" fmla="*/ 810910 h 6208152"/>
              <a:gd name="connsiteX25935" fmla="*/ 350856 w 13529165"/>
              <a:gd name="connsiteY25935" fmla="*/ 804913 h 6208152"/>
              <a:gd name="connsiteX25936" fmla="*/ 349919 w 13529165"/>
              <a:gd name="connsiteY25936" fmla="*/ 803940 h 6208152"/>
              <a:gd name="connsiteX25937" fmla="*/ 334305 w 13529165"/>
              <a:gd name="connsiteY25937" fmla="*/ 805480 h 6208152"/>
              <a:gd name="connsiteX25938" fmla="*/ 297924 w 13529165"/>
              <a:gd name="connsiteY25938" fmla="*/ 809532 h 6208152"/>
              <a:gd name="connsiteX25939" fmla="*/ 283403 w 13529165"/>
              <a:gd name="connsiteY25939" fmla="*/ 810747 h 6208152"/>
              <a:gd name="connsiteX25940" fmla="*/ 264510 w 13529165"/>
              <a:gd name="connsiteY25940" fmla="*/ 805965 h 6208152"/>
              <a:gd name="connsiteX25941" fmla="*/ 253424 w 13529165"/>
              <a:gd name="connsiteY25941" fmla="*/ 804831 h 6208152"/>
              <a:gd name="connsiteX25942" fmla="*/ 247178 w 13529165"/>
              <a:gd name="connsiteY25942" fmla="*/ 805075 h 6208152"/>
              <a:gd name="connsiteX25943" fmla="*/ 237342 w 13529165"/>
              <a:gd name="connsiteY25943" fmla="*/ 805642 h 6208152"/>
              <a:gd name="connsiteX25944" fmla="*/ 224226 w 13529165"/>
              <a:gd name="connsiteY25944" fmla="*/ 802482 h 6208152"/>
              <a:gd name="connsiteX25945" fmla="*/ 221103 w 13529165"/>
              <a:gd name="connsiteY25945" fmla="*/ 805804 h 6208152"/>
              <a:gd name="connsiteX25946" fmla="*/ 123983 w 13529165"/>
              <a:gd name="connsiteY25946" fmla="*/ 815203 h 6208152"/>
              <a:gd name="connsiteX25947" fmla="*/ 69334 w 13529165"/>
              <a:gd name="connsiteY25947" fmla="*/ 816581 h 6208152"/>
              <a:gd name="connsiteX25948" fmla="*/ 17026 w 13529165"/>
              <a:gd name="connsiteY25948" fmla="*/ 806614 h 6208152"/>
              <a:gd name="connsiteX25949" fmla="*/ 2349 w 13529165"/>
              <a:gd name="connsiteY25949" fmla="*/ 668506 h 6208152"/>
              <a:gd name="connsiteX25950" fmla="*/ 7814 w 13529165"/>
              <a:gd name="connsiteY25950" fmla="*/ 535285 h 6208152"/>
              <a:gd name="connsiteX25951" fmla="*/ 48098 w 13529165"/>
              <a:gd name="connsiteY25951" fmla="*/ 512271 h 6208152"/>
              <a:gd name="connsiteX25952" fmla="*/ 49503 w 13529165"/>
              <a:gd name="connsiteY25952" fmla="*/ 512190 h 6208152"/>
              <a:gd name="connsiteX25953" fmla="*/ 49660 w 13529165"/>
              <a:gd name="connsiteY25953" fmla="*/ 509273 h 6208152"/>
              <a:gd name="connsiteX25954" fmla="*/ 49971 w 13529165"/>
              <a:gd name="connsiteY25954" fmla="*/ 508543 h 6208152"/>
              <a:gd name="connsiteX25955" fmla="*/ 27487 w 13529165"/>
              <a:gd name="connsiteY25955" fmla="*/ 510407 h 6208152"/>
              <a:gd name="connsiteX25956" fmla="*/ 13122 w 13529165"/>
              <a:gd name="connsiteY25956" fmla="*/ 508624 h 6208152"/>
              <a:gd name="connsiteX25957" fmla="*/ 6 w 13529165"/>
              <a:gd name="connsiteY25957" fmla="*/ 492499 h 6208152"/>
              <a:gd name="connsiteX25958" fmla="*/ 40603 w 13529165"/>
              <a:gd name="connsiteY25958" fmla="*/ 476940 h 6208152"/>
              <a:gd name="connsiteX25959" fmla="*/ 74798 w 13529165"/>
              <a:gd name="connsiteY25959" fmla="*/ 485935 h 6208152"/>
              <a:gd name="connsiteX25960" fmla="*/ 74798 w 13529165"/>
              <a:gd name="connsiteY25960" fmla="*/ 497604 h 6208152"/>
              <a:gd name="connsiteX25961" fmla="*/ 70270 w 13529165"/>
              <a:gd name="connsiteY25961" fmla="*/ 502142 h 6208152"/>
              <a:gd name="connsiteX25962" fmla="*/ 73393 w 13529165"/>
              <a:gd name="connsiteY25962" fmla="*/ 502790 h 6208152"/>
              <a:gd name="connsiteX25963" fmla="*/ 86509 w 13529165"/>
              <a:gd name="connsiteY25963" fmla="*/ 503843 h 6208152"/>
              <a:gd name="connsiteX25964" fmla="*/ 85884 w 13529165"/>
              <a:gd name="connsiteY25964" fmla="*/ 502952 h 6208152"/>
              <a:gd name="connsiteX25965" fmla="*/ 85728 w 13529165"/>
              <a:gd name="connsiteY25965" fmla="*/ 486421 h 6208152"/>
              <a:gd name="connsiteX25966" fmla="*/ 122890 w 13529165"/>
              <a:gd name="connsiteY25966" fmla="*/ 471672 h 6208152"/>
              <a:gd name="connsiteX25967" fmla="*/ 142095 w 13529165"/>
              <a:gd name="connsiteY25967" fmla="*/ 474346 h 6208152"/>
              <a:gd name="connsiteX25968" fmla="*/ 222352 w 13529165"/>
              <a:gd name="connsiteY25968" fmla="*/ 498414 h 6208152"/>
              <a:gd name="connsiteX25969" fmla="*/ 190499 w 13529165"/>
              <a:gd name="connsiteY25969" fmla="*/ 499630 h 6208152"/>
              <a:gd name="connsiteX25970" fmla="*/ 193622 w 13529165"/>
              <a:gd name="connsiteY25970" fmla="*/ 505464 h 6208152"/>
              <a:gd name="connsiteX25971" fmla="*/ 198931 w 13529165"/>
              <a:gd name="connsiteY25971" fmla="*/ 505464 h 6208152"/>
              <a:gd name="connsiteX25972" fmla="*/ 327903 w 13529165"/>
              <a:gd name="connsiteY25972" fmla="*/ 502790 h 6208152"/>
              <a:gd name="connsiteX25973" fmla="*/ 326342 w 13529165"/>
              <a:gd name="connsiteY25973" fmla="*/ 503438 h 6208152"/>
              <a:gd name="connsiteX25974" fmla="*/ 549467 w 13529165"/>
              <a:gd name="connsiteY25974" fmla="*/ 496631 h 6208152"/>
              <a:gd name="connsiteX25975" fmla="*/ 762599 w 13529165"/>
              <a:gd name="connsiteY25975" fmla="*/ 491040 h 6208152"/>
              <a:gd name="connsiteX25976" fmla="*/ 786020 w 13529165"/>
              <a:gd name="connsiteY25976" fmla="*/ 486826 h 6208152"/>
              <a:gd name="connsiteX25977" fmla="*/ 835517 w 13529165"/>
              <a:gd name="connsiteY25977" fmla="*/ 498657 h 6208152"/>
              <a:gd name="connsiteX25978" fmla="*/ 836922 w 13529165"/>
              <a:gd name="connsiteY25978" fmla="*/ 500116 h 6208152"/>
              <a:gd name="connsiteX25979" fmla="*/ 839732 w 13529165"/>
              <a:gd name="connsiteY25979" fmla="*/ 498171 h 6208152"/>
              <a:gd name="connsiteX25980" fmla="*/ 864246 w 13529165"/>
              <a:gd name="connsiteY25980" fmla="*/ 489986 h 6208152"/>
              <a:gd name="connsiteX25981" fmla="*/ 908747 w 13529165"/>
              <a:gd name="connsiteY25981" fmla="*/ 495983 h 6208152"/>
              <a:gd name="connsiteX25982" fmla="*/ 923580 w 13529165"/>
              <a:gd name="connsiteY25982" fmla="*/ 497604 h 6208152"/>
              <a:gd name="connsiteX25983" fmla="*/ 933729 w 13529165"/>
              <a:gd name="connsiteY25983" fmla="*/ 495416 h 6208152"/>
              <a:gd name="connsiteX25984" fmla="*/ 949968 w 13529165"/>
              <a:gd name="connsiteY25984" fmla="*/ 487637 h 6208152"/>
              <a:gd name="connsiteX25985" fmla="*/ 961834 w 13529165"/>
              <a:gd name="connsiteY25985" fmla="*/ 495335 h 6208152"/>
              <a:gd name="connsiteX25986" fmla="*/ 962303 w 13529165"/>
              <a:gd name="connsiteY25986" fmla="*/ 496631 h 6208152"/>
              <a:gd name="connsiteX25987" fmla="*/ 1005710 w 13529165"/>
              <a:gd name="connsiteY25987" fmla="*/ 494686 h 6208152"/>
              <a:gd name="connsiteX25988" fmla="*/ 1092212 w 13529165"/>
              <a:gd name="connsiteY25988" fmla="*/ 490067 h 6208152"/>
              <a:gd name="connsiteX25989" fmla="*/ 1120161 w 13529165"/>
              <a:gd name="connsiteY25989" fmla="*/ 488365 h 6208152"/>
              <a:gd name="connsiteX25990" fmla="*/ 1145612 w 13529165"/>
              <a:gd name="connsiteY25990" fmla="*/ 500359 h 6208152"/>
              <a:gd name="connsiteX25991" fmla="*/ 1149671 w 13529165"/>
              <a:gd name="connsiteY25991" fmla="*/ 495659 h 6208152"/>
              <a:gd name="connsiteX25992" fmla="*/ 1162162 w 13529165"/>
              <a:gd name="connsiteY25992" fmla="*/ 487960 h 6208152"/>
              <a:gd name="connsiteX25993" fmla="*/ 1151077 w 13529165"/>
              <a:gd name="connsiteY25993" fmla="*/ 487150 h 6208152"/>
              <a:gd name="connsiteX25994" fmla="*/ 1023354 w 13529165"/>
              <a:gd name="connsiteY25994" fmla="*/ 479938 h 6208152"/>
              <a:gd name="connsiteX25995" fmla="*/ 1010706 w 13529165"/>
              <a:gd name="connsiteY25995" fmla="*/ 480262 h 6208152"/>
              <a:gd name="connsiteX25996" fmla="*/ 984787 w 13529165"/>
              <a:gd name="connsiteY25996" fmla="*/ 486826 h 6208152"/>
              <a:gd name="connsiteX25997" fmla="*/ 950904 w 13529165"/>
              <a:gd name="connsiteY25997" fmla="*/ 485529 h 6208152"/>
              <a:gd name="connsiteX25998" fmla="*/ 884701 w 13529165"/>
              <a:gd name="connsiteY25998" fmla="*/ 476616 h 6208152"/>
              <a:gd name="connsiteX25999" fmla="*/ 759320 w 13529165"/>
              <a:gd name="connsiteY25999" fmla="*/ 486097 h 6208152"/>
              <a:gd name="connsiteX26000" fmla="*/ 631441 w 13529165"/>
              <a:gd name="connsiteY26000" fmla="*/ 491121 h 6208152"/>
              <a:gd name="connsiteX26001" fmla="*/ 619106 w 13529165"/>
              <a:gd name="connsiteY26001" fmla="*/ 494119 h 6208152"/>
              <a:gd name="connsiteX26002" fmla="*/ 610830 w 13529165"/>
              <a:gd name="connsiteY26002" fmla="*/ 494119 h 6208152"/>
              <a:gd name="connsiteX26003" fmla="*/ 608800 w 13529165"/>
              <a:gd name="connsiteY26003" fmla="*/ 486340 h 6208152"/>
              <a:gd name="connsiteX26004" fmla="*/ 585223 w 13529165"/>
              <a:gd name="connsiteY26004" fmla="*/ 487312 h 6208152"/>
              <a:gd name="connsiteX26005" fmla="*/ 555869 w 13529165"/>
              <a:gd name="connsiteY26005" fmla="*/ 488285 h 6208152"/>
              <a:gd name="connsiteX26006" fmla="*/ 555556 w 13529165"/>
              <a:gd name="connsiteY26006" fmla="*/ 488285 h 6208152"/>
              <a:gd name="connsiteX26007" fmla="*/ 533697 w 13529165"/>
              <a:gd name="connsiteY26007" fmla="*/ 482612 h 6208152"/>
              <a:gd name="connsiteX26008" fmla="*/ 519020 w 13529165"/>
              <a:gd name="connsiteY26008" fmla="*/ 495254 h 6208152"/>
              <a:gd name="connsiteX26009" fmla="*/ 503249 w 13529165"/>
              <a:gd name="connsiteY26009" fmla="*/ 491040 h 6208152"/>
              <a:gd name="connsiteX26010" fmla="*/ 497316 w 13529165"/>
              <a:gd name="connsiteY26010" fmla="*/ 487150 h 6208152"/>
              <a:gd name="connsiteX26011" fmla="*/ 497160 w 13529165"/>
              <a:gd name="connsiteY26011" fmla="*/ 488528 h 6208152"/>
              <a:gd name="connsiteX26012" fmla="*/ 446570 w 13529165"/>
              <a:gd name="connsiteY26012" fmla="*/ 488285 h 6208152"/>
              <a:gd name="connsiteX26013" fmla="*/ 383334 w 13529165"/>
              <a:gd name="connsiteY26013" fmla="*/ 481883 h 6208152"/>
              <a:gd name="connsiteX26014" fmla="*/ 376151 w 13529165"/>
              <a:gd name="connsiteY26014" fmla="*/ 470700 h 6208152"/>
              <a:gd name="connsiteX26015" fmla="*/ 341488 w 13529165"/>
              <a:gd name="connsiteY26015" fmla="*/ 485692 h 6208152"/>
              <a:gd name="connsiteX26016" fmla="*/ 326185 w 13529165"/>
              <a:gd name="connsiteY26016" fmla="*/ 487393 h 6208152"/>
              <a:gd name="connsiteX26017" fmla="*/ 313850 w 13529165"/>
              <a:gd name="connsiteY26017" fmla="*/ 478723 h 6208152"/>
              <a:gd name="connsiteX26018" fmla="*/ 323687 w 13529165"/>
              <a:gd name="connsiteY26018" fmla="*/ 464136 h 6208152"/>
              <a:gd name="connsiteX26019" fmla="*/ 347108 w 13529165"/>
              <a:gd name="connsiteY26019" fmla="*/ 454736 h 6208152"/>
              <a:gd name="connsiteX26020" fmla="*/ 347733 w 13529165"/>
              <a:gd name="connsiteY26020" fmla="*/ 454493 h 6208152"/>
              <a:gd name="connsiteX26021" fmla="*/ 346953 w 13529165"/>
              <a:gd name="connsiteY26021" fmla="*/ 451333 h 6208152"/>
              <a:gd name="connsiteX26022" fmla="*/ 347733 w 13529165"/>
              <a:gd name="connsiteY26022" fmla="*/ 432046 h 6208152"/>
              <a:gd name="connsiteX26023" fmla="*/ 352261 w 13529165"/>
              <a:gd name="connsiteY26023" fmla="*/ 428319 h 6208152"/>
              <a:gd name="connsiteX26024" fmla="*/ 351481 w 13529165"/>
              <a:gd name="connsiteY26024" fmla="*/ 414219 h 6208152"/>
              <a:gd name="connsiteX26025" fmla="*/ 367251 w 13529165"/>
              <a:gd name="connsiteY26025" fmla="*/ 397850 h 6208152"/>
              <a:gd name="connsiteX26026" fmla="*/ 373809 w 13529165"/>
              <a:gd name="connsiteY26026" fmla="*/ 396877 h 6208152"/>
              <a:gd name="connsiteX26027" fmla="*/ 374277 w 13529165"/>
              <a:gd name="connsiteY26027" fmla="*/ 373702 h 6208152"/>
              <a:gd name="connsiteX26028" fmla="*/ 370842 w 13529165"/>
              <a:gd name="connsiteY26028" fmla="*/ 374188 h 6208152"/>
              <a:gd name="connsiteX26029" fmla="*/ 353823 w 13529165"/>
              <a:gd name="connsiteY26029" fmla="*/ 357819 h 6208152"/>
              <a:gd name="connsiteX26030" fmla="*/ 352886 w 13529165"/>
              <a:gd name="connsiteY26030" fmla="*/ 329214 h 6208152"/>
              <a:gd name="connsiteX26031" fmla="*/ 365377 w 13529165"/>
              <a:gd name="connsiteY26031" fmla="*/ 322894 h 6208152"/>
              <a:gd name="connsiteX26032" fmla="*/ 375526 w 13529165"/>
              <a:gd name="connsiteY26032" fmla="*/ 327756 h 6208152"/>
              <a:gd name="connsiteX26033" fmla="*/ 375683 w 13529165"/>
              <a:gd name="connsiteY26033" fmla="*/ 318679 h 6208152"/>
              <a:gd name="connsiteX26034" fmla="*/ 358195 w 13529165"/>
              <a:gd name="connsiteY26034" fmla="*/ 307091 h 6208152"/>
              <a:gd name="connsiteX26035" fmla="*/ 352418 w 13529165"/>
              <a:gd name="connsiteY26035" fmla="*/ 290237 h 6208152"/>
              <a:gd name="connsiteX26036" fmla="*/ 360068 w 13529165"/>
              <a:gd name="connsiteY26036" fmla="*/ 279135 h 6208152"/>
              <a:gd name="connsiteX26037" fmla="*/ 368812 w 13529165"/>
              <a:gd name="connsiteY26037" fmla="*/ 276704 h 6208152"/>
              <a:gd name="connsiteX26038" fmla="*/ 367876 w 13529165"/>
              <a:gd name="connsiteY26038" fmla="*/ 269167 h 6208152"/>
              <a:gd name="connsiteX26039" fmla="*/ 352886 w 13529165"/>
              <a:gd name="connsiteY26039" fmla="*/ 247611 h 6208152"/>
              <a:gd name="connsiteX26040" fmla="*/ 296050 w 13529165"/>
              <a:gd name="connsiteY26040" fmla="*/ 234484 h 6208152"/>
              <a:gd name="connsiteX26041" fmla="*/ 239371 w 13529165"/>
              <a:gd name="connsiteY26041" fmla="*/ 239589 h 6208152"/>
              <a:gd name="connsiteX26042" fmla="*/ 223601 w 13529165"/>
              <a:gd name="connsiteY26042" fmla="*/ 242993 h 6208152"/>
              <a:gd name="connsiteX26043" fmla="*/ 208455 w 13529165"/>
              <a:gd name="connsiteY26043" fmla="*/ 235619 h 6208152"/>
              <a:gd name="connsiteX26044" fmla="*/ 207831 w 13529165"/>
              <a:gd name="connsiteY26044" fmla="*/ 234403 h 6208152"/>
              <a:gd name="connsiteX26045" fmla="*/ 123046 w 13529165"/>
              <a:gd name="connsiteY26045" fmla="*/ 242182 h 6208152"/>
              <a:gd name="connsiteX26046" fmla="*/ 27019 w 13529165"/>
              <a:gd name="connsiteY26046" fmla="*/ 248990 h 6208152"/>
              <a:gd name="connsiteX26047" fmla="*/ 15308 w 13529165"/>
              <a:gd name="connsiteY26047" fmla="*/ 251259 h 6208152"/>
              <a:gd name="connsiteX26048" fmla="*/ 6 w 13529165"/>
              <a:gd name="connsiteY26048" fmla="*/ 237321 h 6208152"/>
              <a:gd name="connsiteX26049" fmla="*/ 97283 w 13529165"/>
              <a:gd name="connsiteY26049" fmla="*/ 211469 h 6208152"/>
              <a:gd name="connsiteX26050" fmla="*/ 63556 w 13529165"/>
              <a:gd name="connsiteY26050" fmla="*/ 212604 h 6208152"/>
              <a:gd name="connsiteX26051" fmla="*/ 42477 w 13529165"/>
              <a:gd name="connsiteY26051" fmla="*/ 213252 h 6208152"/>
              <a:gd name="connsiteX26052" fmla="*/ 17963 w 13529165"/>
              <a:gd name="connsiteY26052" fmla="*/ 211550 h 6208152"/>
              <a:gd name="connsiteX26053" fmla="*/ 162 w 13529165"/>
              <a:gd name="connsiteY26053" fmla="*/ 182378 h 6208152"/>
              <a:gd name="connsiteX26054" fmla="*/ 12186 w 13529165"/>
              <a:gd name="connsiteY26054" fmla="*/ 160255 h 6208152"/>
              <a:gd name="connsiteX26055" fmla="*/ 26082 w 13529165"/>
              <a:gd name="connsiteY26055" fmla="*/ 172005 h 6208152"/>
              <a:gd name="connsiteX26056" fmla="*/ 84166 w 13529165"/>
              <a:gd name="connsiteY26056" fmla="*/ 175976 h 6208152"/>
              <a:gd name="connsiteX26057" fmla="*/ 213296 w 13529165"/>
              <a:gd name="connsiteY26057" fmla="*/ 174355 h 6208152"/>
              <a:gd name="connsiteX26058" fmla="*/ 296987 w 13529165"/>
              <a:gd name="connsiteY26058" fmla="*/ 172896 h 6208152"/>
              <a:gd name="connsiteX26059" fmla="*/ 285588 w 13529165"/>
              <a:gd name="connsiteY26059" fmla="*/ 160822 h 6208152"/>
              <a:gd name="connsiteX26060" fmla="*/ 300891 w 13529165"/>
              <a:gd name="connsiteY26060" fmla="*/ 145183 h 6208152"/>
              <a:gd name="connsiteX26061" fmla="*/ 309322 w 13529165"/>
              <a:gd name="connsiteY26061" fmla="*/ 143481 h 6208152"/>
              <a:gd name="connsiteX26062" fmla="*/ 324000 w 13529165"/>
              <a:gd name="connsiteY26062" fmla="*/ 157257 h 6208152"/>
              <a:gd name="connsiteX26063" fmla="*/ 311664 w 13529165"/>
              <a:gd name="connsiteY26063" fmla="*/ 172653 h 6208152"/>
              <a:gd name="connsiteX26064" fmla="*/ 509963 w 13529165"/>
              <a:gd name="connsiteY26064" fmla="*/ 168520 h 6208152"/>
              <a:gd name="connsiteX26065" fmla="*/ 505904 w 13529165"/>
              <a:gd name="connsiteY26065" fmla="*/ 162848 h 6208152"/>
              <a:gd name="connsiteX26066" fmla="*/ 511837 w 13529165"/>
              <a:gd name="connsiteY26066" fmla="*/ 139186 h 6208152"/>
              <a:gd name="connsiteX26067" fmla="*/ 533853 w 13529165"/>
              <a:gd name="connsiteY26067" fmla="*/ 153691 h 6208152"/>
              <a:gd name="connsiteX26068" fmla="*/ 530574 w 13529165"/>
              <a:gd name="connsiteY26068" fmla="*/ 167953 h 6208152"/>
              <a:gd name="connsiteX26069" fmla="*/ 715601 w 13529165"/>
              <a:gd name="connsiteY26069" fmla="*/ 158796 h 6208152"/>
              <a:gd name="connsiteX26070" fmla="*/ 766034 w 13529165"/>
              <a:gd name="connsiteY26070" fmla="*/ 150045 h 6208152"/>
              <a:gd name="connsiteX26071" fmla="*/ 798043 w 13529165"/>
              <a:gd name="connsiteY26071" fmla="*/ 144939 h 6208152"/>
              <a:gd name="connsiteX26072" fmla="*/ 805225 w 13529165"/>
              <a:gd name="connsiteY26072" fmla="*/ 142508 h 6208152"/>
              <a:gd name="connsiteX26073" fmla="*/ 803820 w 13529165"/>
              <a:gd name="connsiteY26073" fmla="*/ 134891 h 6208152"/>
              <a:gd name="connsiteX26074" fmla="*/ 804288 w 13529165"/>
              <a:gd name="connsiteY26074" fmla="*/ 102477 h 6208152"/>
              <a:gd name="connsiteX26075" fmla="*/ 801946 w 13529165"/>
              <a:gd name="connsiteY26075" fmla="*/ 85946 h 6208152"/>
              <a:gd name="connsiteX26076" fmla="*/ 797887 w 13529165"/>
              <a:gd name="connsiteY26076" fmla="*/ 54261 h 6208152"/>
              <a:gd name="connsiteX26077" fmla="*/ 807099 w 13529165"/>
              <a:gd name="connsiteY26077" fmla="*/ 25737 h 6208152"/>
              <a:gd name="connsiteX26078" fmla="*/ 826616 w 13529165"/>
              <a:gd name="connsiteY26078" fmla="*/ 941 h 6208152"/>
              <a:gd name="connsiteX26079" fmla="*/ 835204 w 13529165"/>
              <a:gd name="connsiteY26079" fmla="*/ 4344 h 6208152"/>
              <a:gd name="connsiteX26080" fmla="*/ 835829 w 13529165"/>
              <a:gd name="connsiteY26080" fmla="*/ 3777 h 6208152"/>
              <a:gd name="connsiteX26081" fmla="*/ 844261 w 13529165"/>
              <a:gd name="connsiteY26081" fmla="*/ 49 h 6208152"/>
              <a:gd name="connsiteX26082" fmla="*/ 5569123 w 13529165"/>
              <a:gd name="connsiteY26082" fmla="*/ 46 h 6208152"/>
              <a:gd name="connsiteX26083" fmla="*/ 5578851 w 13529165"/>
              <a:gd name="connsiteY26083" fmla="*/ 4895 h 6208152"/>
              <a:gd name="connsiteX26084" fmla="*/ 5582175 w 13529165"/>
              <a:gd name="connsiteY26084" fmla="*/ 47573 h 6208152"/>
              <a:gd name="connsiteX26085" fmla="*/ 5574427 w 13529165"/>
              <a:gd name="connsiteY26085" fmla="*/ 81503 h 6208152"/>
              <a:gd name="connsiteX26086" fmla="*/ 5578218 w 13529165"/>
              <a:gd name="connsiteY26086" fmla="*/ 87243 h 6208152"/>
              <a:gd name="connsiteX26087" fmla="*/ 5578218 w 13529165"/>
              <a:gd name="connsiteY26087" fmla="*/ 109977 h 6208152"/>
              <a:gd name="connsiteX26088" fmla="*/ 5567217 w 13529165"/>
              <a:gd name="connsiteY26088" fmla="*/ 118463 h 6208152"/>
              <a:gd name="connsiteX26089" fmla="*/ 5565997 w 13529165"/>
              <a:gd name="connsiteY26089" fmla="*/ 118412 h 6208152"/>
              <a:gd name="connsiteX26090" fmla="*/ 5557439 w 13529165"/>
              <a:gd name="connsiteY26090" fmla="*/ 155882 h 6208152"/>
              <a:gd name="connsiteX26091" fmla="*/ 5556585 w 13529165"/>
              <a:gd name="connsiteY26091" fmla="*/ 115047 h 6208152"/>
              <a:gd name="connsiteX26092" fmla="*/ 5552807 w 13529165"/>
              <a:gd name="connsiteY26092" fmla="*/ 122805 h 6208152"/>
              <a:gd name="connsiteX26093" fmla="*/ 5530519 w 13529165"/>
              <a:gd name="connsiteY26093" fmla="*/ 128221 h 6208152"/>
              <a:gd name="connsiteX26094" fmla="*/ 5526109 w 13529165"/>
              <a:gd name="connsiteY26094" fmla="*/ 128106 h 6208152"/>
              <a:gd name="connsiteX26095" fmla="*/ 5502681 w 13529165"/>
              <a:gd name="connsiteY26095" fmla="*/ 122895 h 6208152"/>
              <a:gd name="connsiteX26096" fmla="*/ 5482274 w 13529165"/>
              <a:gd name="connsiteY26096" fmla="*/ 125493 h 6208152"/>
              <a:gd name="connsiteX26097" fmla="*/ 5493018 w 13529165"/>
              <a:gd name="connsiteY26097" fmla="*/ 126826 h 6208152"/>
              <a:gd name="connsiteX26098" fmla="*/ 5518440 w 13529165"/>
              <a:gd name="connsiteY26098" fmla="*/ 133288 h 6208152"/>
              <a:gd name="connsiteX26099" fmla="*/ 5535370 w 13529165"/>
              <a:gd name="connsiteY26099" fmla="*/ 128270 h 6208152"/>
              <a:gd name="connsiteX26100" fmla="*/ 5554624 w 13529165"/>
              <a:gd name="connsiteY26100" fmla="*/ 138229 h 6208152"/>
              <a:gd name="connsiteX26101" fmla="*/ 5546717 w 13529165"/>
              <a:gd name="connsiteY26101" fmla="*/ 151344 h 6208152"/>
              <a:gd name="connsiteX26102" fmla="*/ 5535370 w 13529165"/>
              <a:gd name="connsiteY26102" fmla="*/ 153413 h 6208152"/>
              <a:gd name="connsiteX26103" fmla="*/ 5524059 w 13529165"/>
              <a:gd name="connsiteY26103" fmla="*/ 151357 h 6208152"/>
              <a:gd name="connsiteX26104" fmla="*/ 5520545 w 13529165"/>
              <a:gd name="connsiteY26104" fmla="*/ 149367 h 6208152"/>
              <a:gd name="connsiteX26105" fmla="*/ 5488918 w 13529165"/>
              <a:gd name="connsiteY26105" fmla="*/ 155885 h 6208152"/>
              <a:gd name="connsiteX26106" fmla="*/ 5458810 w 13529165"/>
              <a:gd name="connsiteY26106" fmla="*/ 154447 h 6208152"/>
              <a:gd name="connsiteX26107" fmla="*/ 5420741 w 13529165"/>
              <a:gd name="connsiteY26107" fmla="*/ 140203 h 6208152"/>
              <a:gd name="connsiteX26108" fmla="*/ 5433407 w 13529165"/>
              <a:gd name="connsiteY26108" fmla="*/ 126313 h 6208152"/>
              <a:gd name="connsiteX26109" fmla="*/ 5434834 w 13529165"/>
              <a:gd name="connsiteY26109" fmla="*/ 125893 h 6208152"/>
              <a:gd name="connsiteX26110" fmla="*/ 5434816 w 13529165"/>
              <a:gd name="connsiteY26110" fmla="*/ 125893 h 6208152"/>
              <a:gd name="connsiteX26111" fmla="*/ 5381849 w 13529165"/>
              <a:gd name="connsiteY26111" fmla="*/ 125092 h 6208152"/>
              <a:gd name="connsiteX26112" fmla="*/ 5387724 w 13529165"/>
              <a:gd name="connsiteY26112" fmla="*/ 133646 h 6208152"/>
              <a:gd name="connsiteX26113" fmla="*/ 5375919 w 13529165"/>
              <a:gd name="connsiteY26113" fmla="*/ 146192 h 6208152"/>
              <a:gd name="connsiteX26114" fmla="*/ 5361972 w 13529165"/>
              <a:gd name="connsiteY26114" fmla="*/ 147440 h 6208152"/>
              <a:gd name="connsiteX26115" fmla="*/ 5347824 w 13529165"/>
              <a:gd name="connsiteY26115" fmla="*/ 145906 h 6208152"/>
              <a:gd name="connsiteX26116" fmla="*/ 5338087 w 13529165"/>
              <a:gd name="connsiteY26116" fmla="*/ 133353 h 6208152"/>
              <a:gd name="connsiteX26117" fmla="*/ 5345061 w 13529165"/>
              <a:gd name="connsiteY26117" fmla="*/ 124652 h 6208152"/>
              <a:gd name="connsiteX26118" fmla="*/ 5315667 w 13529165"/>
              <a:gd name="connsiteY26118" fmla="*/ 124386 h 6208152"/>
              <a:gd name="connsiteX26119" fmla="*/ 5252231 w 13529165"/>
              <a:gd name="connsiteY26119" fmla="*/ 114654 h 6208152"/>
              <a:gd name="connsiteX26120" fmla="*/ 5214729 w 13529165"/>
              <a:gd name="connsiteY26120" fmla="*/ 123279 h 6208152"/>
              <a:gd name="connsiteX26121" fmla="*/ 5171663 w 13529165"/>
              <a:gd name="connsiteY26121" fmla="*/ 110119 h 6208152"/>
              <a:gd name="connsiteX26122" fmla="*/ 5165532 w 13529165"/>
              <a:gd name="connsiteY26122" fmla="*/ 91143 h 6208152"/>
              <a:gd name="connsiteX26123" fmla="*/ 5175745 w 13529165"/>
              <a:gd name="connsiteY26123" fmla="*/ 84961 h 6208152"/>
              <a:gd name="connsiteX26124" fmla="*/ 5187220 w 13529165"/>
              <a:gd name="connsiteY26124" fmla="*/ 88103 h 6208152"/>
              <a:gd name="connsiteX26125" fmla="*/ 5233489 w 13529165"/>
              <a:gd name="connsiteY26125" fmla="*/ 92447 h 6208152"/>
              <a:gd name="connsiteX26126" fmla="*/ 5248350 w 13529165"/>
              <a:gd name="connsiteY26126" fmla="*/ 86895 h 6208152"/>
              <a:gd name="connsiteX26127" fmla="*/ 5257959 w 13529165"/>
              <a:gd name="connsiteY26127" fmla="*/ 91626 h 6208152"/>
              <a:gd name="connsiteX26128" fmla="*/ 5260137 w 13529165"/>
              <a:gd name="connsiteY26128" fmla="*/ 96995 h 6208152"/>
              <a:gd name="connsiteX26129" fmla="*/ 5301098 w 13529165"/>
              <a:gd name="connsiteY26129" fmla="*/ 94302 h 6208152"/>
              <a:gd name="connsiteX26130" fmla="*/ 5409009 w 13529165"/>
              <a:gd name="connsiteY26130" fmla="*/ 95780 h 6208152"/>
              <a:gd name="connsiteX26131" fmla="*/ 5502077 w 13529165"/>
              <a:gd name="connsiteY26131" fmla="*/ 101762 h 6208152"/>
              <a:gd name="connsiteX26132" fmla="*/ 5526639 w 13529165"/>
              <a:gd name="connsiteY26132" fmla="*/ 97139 h 6208152"/>
              <a:gd name="connsiteX26133" fmla="*/ 5549529 w 13529165"/>
              <a:gd name="connsiteY26133" fmla="*/ 101278 h 6208152"/>
              <a:gd name="connsiteX26134" fmla="*/ 5556515 w 13529165"/>
              <a:gd name="connsiteY26134" fmla="*/ 111706 h 6208152"/>
              <a:gd name="connsiteX26135" fmla="*/ 5556477 w 13529165"/>
              <a:gd name="connsiteY26135" fmla="*/ 109919 h 6208152"/>
              <a:gd name="connsiteX26136" fmla="*/ 5555190 w 13529165"/>
              <a:gd name="connsiteY26136" fmla="*/ 98614 h 6208152"/>
              <a:gd name="connsiteX26137" fmla="*/ 5556037 w 13529165"/>
              <a:gd name="connsiteY26137" fmla="*/ 88940 h 6208152"/>
              <a:gd name="connsiteX26138" fmla="*/ 5554977 w 13529165"/>
              <a:gd name="connsiteY26138" fmla="*/ 38453 h 6208152"/>
              <a:gd name="connsiteX26139" fmla="*/ 5560103 w 13529165"/>
              <a:gd name="connsiteY26139" fmla="*/ 3577 h 6208152"/>
              <a:gd name="connsiteX26140" fmla="*/ 5569123 w 13529165"/>
              <a:gd name="connsiteY26140" fmla="*/ 46 h 6208152"/>
              <a:gd name="connsiteX26141" fmla="*/ 10038301 w 13529165"/>
              <a:gd name="connsiteY26141" fmla="*/ 24 h 6208152"/>
              <a:gd name="connsiteX26142" fmla="*/ 10048029 w 13529165"/>
              <a:gd name="connsiteY26142" fmla="*/ 4873 h 6208152"/>
              <a:gd name="connsiteX26143" fmla="*/ 10051352 w 13529165"/>
              <a:gd name="connsiteY26143" fmla="*/ 47551 h 6208152"/>
              <a:gd name="connsiteX26144" fmla="*/ 10043604 w 13529165"/>
              <a:gd name="connsiteY26144" fmla="*/ 81481 h 6208152"/>
              <a:gd name="connsiteX26145" fmla="*/ 10047395 w 13529165"/>
              <a:gd name="connsiteY26145" fmla="*/ 87221 h 6208152"/>
              <a:gd name="connsiteX26146" fmla="*/ 10047395 w 13529165"/>
              <a:gd name="connsiteY26146" fmla="*/ 109955 h 6208152"/>
              <a:gd name="connsiteX26147" fmla="*/ 10036395 w 13529165"/>
              <a:gd name="connsiteY26147" fmla="*/ 118441 h 6208152"/>
              <a:gd name="connsiteX26148" fmla="*/ 10035175 w 13529165"/>
              <a:gd name="connsiteY26148" fmla="*/ 118390 h 6208152"/>
              <a:gd name="connsiteX26149" fmla="*/ 10026617 w 13529165"/>
              <a:gd name="connsiteY26149" fmla="*/ 155861 h 6208152"/>
              <a:gd name="connsiteX26150" fmla="*/ 10025762 w 13529165"/>
              <a:gd name="connsiteY26150" fmla="*/ 115009 h 6208152"/>
              <a:gd name="connsiteX26151" fmla="*/ 10021983 w 13529165"/>
              <a:gd name="connsiteY26151" fmla="*/ 122769 h 6208152"/>
              <a:gd name="connsiteX26152" fmla="*/ 9999689 w 13529165"/>
              <a:gd name="connsiteY26152" fmla="*/ 128186 h 6208152"/>
              <a:gd name="connsiteX26153" fmla="*/ 9995277 w 13529165"/>
              <a:gd name="connsiteY26153" fmla="*/ 128071 h 6208152"/>
              <a:gd name="connsiteX26154" fmla="*/ 9971844 w 13529165"/>
              <a:gd name="connsiteY26154" fmla="*/ 122860 h 6208152"/>
              <a:gd name="connsiteX26155" fmla="*/ 9951432 w 13529165"/>
              <a:gd name="connsiteY26155" fmla="*/ 125457 h 6208152"/>
              <a:gd name="connsiteX26156" fmla="*/ 9962178 w 13529165"/>
              <a:gd name="connsiteY26156" fmla="*/ 126790 h 6208152"/>
              <a:gd name="connsiteX26157" fmla="*/ 9987607 w 13529165"/>
              <a:gd name="connsiteY26157" fmla="*/ 133252 h 6208152"/>
              <a:gd name="connsiteX26158" fmla="*/ 10004541 w 13529165"/>
              <a:gd name="connsiteY26158" fmla="*/ 128235 h 6208152"/>
              <a:gd name="connsiteX26159" fmla="*/ 10023800 w 13529165"/>
              <a:gd name="connsiteY26159" fmla="*/ 138194 h 6208152"/>
              <a:gd name="connsiteX26160" fmla="*/ 10015891 w 13529165"/>
              <a:gd name="connsiteY26160" fmla="*/ 151309 h 6208152"/>
              <a:gd name="connsiteX26161" fmla="*/ 10004541 w 13529165"/>
              <a:gd name="connsiteY26161" fmla="*/ 153377 h 6208152"/>
              <a:gd name="connsiteX26162" fmla="*/ 9993227 w 13529165"/>
              <a:gd name="connsiteY26162" fmla="*/ 151322 h 6208152"/>
              <a:gd name="connsiteX26163" fmla="*/ 9989712 w 13529165"/>
              <a:gd name="connsiteY26163" fmla="*/ 149332 h 6208152"/>
              <a:gd name="connsiteX26164" fmla="*/ 9958078 w 13529165"/>
              <a:gd name="connsiteY26164" fmla="*/ 155850 h 6208152"/>
              <a:gd name="connsiteX26165" fmla="*/ 9927963 w 13529165"/>
              <a:gd name="connsiteY26165" fmla="*/ 154411 h 6208152"/>
              <a:gd name="connsiteX26166" fmla="*/ 9889884 w 13529165"/>
              <a:gd name="connsiteY26166" fmla="*/ 140167 h 6208152"/>
              <a:gd name="connsiteX26167" fmla="*/ 9902552 w 13529165"/>
              <a:gd name="connsiteY26167" fmla="*/ 126278 h 6208152"/>
              <a:gd name="connsiteX26168" fmla="*/ 9903980 w 13529165"/>
              <a:gd name="connsiteY26168" fmla="*/ 125858 h 6208152"/>
              <a:gd name="connsiteX26169" fmla="*/ 9903962 w 13529165"/>
              <a:gd name="connsiteY26169" fmla="*/ 125858 h 6208152"/>
              <a:gd name="connsiteX26170" fmla="*/ 9850982 w 13529165"/>
              <a:gd name="connsiteY26170" fmla="*/ 125056 h 6208152"/>
              <a:gd name="connsiteX26171" fmla="*/ 9856858 w 13529165"/>
              <a:gd name="connsiteY26171" fmla="*/ 133610 h 6208152"/>
              <a:gd name="connsiteX26172" fmla="*/ 9845050 w 13529165"/>
              <a:gd name="connsiteY26172" fmla="*/ 146157 h 6208152"/>
              <a:gd name="connsiteX26173" fmla="*/ 9831100 w 13529165"/>
              <a:gd name="connsiteY26173" fmla="*/ 147404 h 6208152"/>
              <a:gd name="connsiteX26174" fmla="*/ 9816949 w 13529165"/>
              <a:gd name="connsiteY26174" fmla="*/ 145871 h 6208152"/>
              <a:gd name="connsiteX26175" fmla="*/ 9807210 w 13529165"/>
              <a:gd name="connsiteY26175" fmla="*/ 133318 h 6208152"/>
              <a:gd name="connsiteX26176" fmla="*/ 9814184 w 13529165"/>
              <a:gd name="connsiteY26176" fmla="*/ 124616 h 6208152"/>
              <a:gd name="connsiteX26177" fmla="*/ 9784783 w 13529165"/>
              <a:gd name="connsiteY26177" fmla="*/ 124350 h 6208152"/>
              <a:gd name="connsiteX26178" fmla="*/ 9721331 w 13529165"/>
              <a:gd name="connsiteY26178" fmla="*/ 114618 h 6208152"/>
              <a:gd name="connsiteX26179" fmla="*/ 9683820 w 13529165"/>
              <a:gd name="connsiteY26179" fmla="*/ 123244 h 6208152"/>
              <a:gd name="connsiteX26180" fmla="*/ 9640744 w 13529165"/>
              <a:gd name="connsiteY26180" fmla="*/ 110083 h 6208152"/>
              <a:gd name="connsiteX26181" fmla="*/ 9634611 w 13529165"/>
              <a:gd name="connsiteY26181" fmla="*/ 91108 h 6208152"/>
              <a:gd name="connsiteX26182" fmla="*/ 9644826 w 13529165"/>
              <a:gd name="connsiteY26182" fmla="*/ 84925 h 6208152"/>
              <a:gd name="connsiteX26183" fmla="*/ 9656305 w 13529165"/>
              <a:gd name="connsiteY26183" fmla="*/ 88067 h 6208152"/>
              <a:gd name="connsiteX26184" fmla="*/ 9702585 w 13529165"/>
              <a:gd name="connsiteY26184" fmla="*/ 92411 h 6208152"/>
              <a:gd name="connsiteX26185" fmla="*/ 9717450 w 13529165"/>
              <a:gd name="connsiteY26185" fmla="*/ 86859 h 6208152"/>
              <a:gd name="connsiteX26186" fmla="*/ 9727061 w 13529165"/>
              <a:gd name="connsiteY26186" fmla="*/ 91590 h 6208152"/>
              <a:gd name="connsiteX26187" fmla="*/ 9729240 w 13529165"/>
              <a:gd name="connsiteY26187" fmla="*/ 96959 h 6208152"/>
              <a:gd name="connsiteX26188" fmla="*/ 9770211 w 13529165"/>
              <a:gd name="connsiteY26188" fmla="*/ 94266 h 6208152"/>
              <a:gd name="connsiteX26189" fmla="*/ 9878149 w 13529165"/>
              <a:gd name="connsiteY26189" fmla="*/ 95744 h 6208152"/>
              <a:gd name="connsiteX26190" fmla="*/ 9971240 w 13529165"/>
              <a:gd name="connsiteY26190" fmla="*/ 101727 h 6208152"/>
              <a:gd name="connsiteX26191" fmla="*/ 9995808 w 13529165"/>
              <a:gd name="connsiteY26191" fmla="*/ 97103 h 6208152"/>
              <a:gd name="connsiteX26192" fmla="*/ 10018703 w 13529165"/>
              <a:gd name="connsiteY26192" fmla="*/ 101242 h 6208152"/>
              <a:gd name="connsiteX26193" fmla="*/ 10025692 w 13529165"/>
              <a:gd name="connsiteY26193" fmla="*/ 111672 h 6208152"/>
              <a:gd name="connsiteX26194" fmla="*/ 10025655 w 13529165"/>
              <a:gd name="connsiteY26194" fmla="*/ 109897 h 6208152"/>
              <a:gd name="connsiteX26195" fmla="*/ 10024368 w 13529165"/>
              <a:gd name="connsiteY26195" fmla="*/ 98592 h 6208152"/>
              <a:gd name="connsiteX26196" fmla="*/ 10025215 w 13529165"/>
              <a:gd name="connsiteY26196" fmla="*/ 88918 h 6208152"/>
              <a:gd name="connsiteX26197" fmla="*/ 10024154 w 13529165"/>
              <a:gd name="connsiteY26197" fmla="*/ 38432 h 6208152"/>
              <a:gd name="connsiteX26198" fmla="*/ 10029280 w 13529165"/>
              <a:gd name="connsiteY26198" fmla="*/ 3555 h 6208152"/>
              <a:gd name="connsiteX26199" fmla="*/ 10038301 w 13529165"/>
              <a:gd name="connsiteY26199" fmla="*/ 24 h 6208152"/>
              <a:gd name="connsiteX26200" fmla="*/ 8905645 w 13529165"/>
              <a:gd name="connsiteY26200" fmla="*/ 22 h 6208152"/>
              <a:gd name="connsiteX26201" fmla="*/ 8931227 w 13529165"/>
              <a:gd name="connsiteY26201" fmla="*/ 22 h 6208152"/>
              <a:gd name="connsiteX26202" fmla="*/ 8957480 w 13529165"/>
              <a:gd name="connsiteY26202" fmla="*/ 50351 h 6208152"/>
              <a:gd name="connsiteX26203" fmla="*/ 8958341 w 13529165"/>
              <a:gd name="connsiteY26203" fmla="*/ 77057 h 6208152"/>
              <a:gd name="connsiteX26204" fmla="*/ 8969770 w 13529165"/>
              <a:gd name="connsiteY26204" fmla="*/ 76745 h 6208152"/>
              <a:gd name="connsiteX26205" fmla="*/ 8990912 w 13529165"/>
              <a:gd name="connsiteY26205" fmla="*/ 87176 h 6208152"/>
              <a:gd name="connsiteX26206" fmla="*/ 8990301 w 13529165"/>
              <a:gd name="connsiteY26206" fmla="*/ 106588 h 6208152"/>
              <a:gd name="connsiteX26207" fmla="*/ 8964785 w 13529165"/>
              <a:gd name="connsiteY26207" fmla="*/ 122842 h 6208152"/>
              <a:gd name="connsiteX26208" fmla="*/ 8960256 w 13529165"/>
              <a:gd name="connsiteY26208" fmla="*/ 122605 h 6208152"/>
              <a:gd name="connsiteX26209" fmla="*/ 8967782 w 13529165"/>
              <a:gd name="connsiteY26209" fmla="*/ 190068 h 6208152"/>
              <a:gd name="connsiteX26210" fmla="*/ 8982613 w 13529165"/>
              <a:gd name="connsiteY26210" fmla="*/ 193656 h 6208152"/>
              <a:gd name="connsiteX26211" fmla="*/ 8984815 w 13529165"/>
              <a:gd name="connsiteY26211" fmla="*/ 201907 h 6208152"/>
              <a:gd name="connsiteX26212" fmla="*/ 8987584 w 13529165"/>
              <a:gd name="connsiteY26212" fmla="*/ 201606 h 6208152"/>
              <a:gd name="connsiteX26213" fmla="*/ 8984447 w 13529165"/>
              <a:gd name="connsiteY26213" fmla="*/ 189413 h 6208152"/>
              <a:gd name="connsiteX26214" fmla="*/ 9003512 w 13529165"/>
              <a:gd name="connsiteY26214" fmla="*/ 181055 h 6208152"/>
              <a:gd name="connsiteX26215" fmla="*/ 9033719 w 13529165"/>
              <a:gd name="connsiteY26215" fmla="*/ 216173 h 6208152"/>
              <a:gd name="connsiteX26216" fmla="*/ 8983990 w 13529165"/>
              <a:gd name="connsiteY26216" fmla="*/ 232061 h 6208152"/>
              <a:gd name="connsiteX26217" fmla="*/ 8937693 w 13529165"/>
              <a:gd name="connsiteY26217" fmla="*/ 225701 h 6208152"/>
              <a:gd name="connsiteX26218" fmla="*/ 8914260 w 13529165"/>
              <a:gd name="connsiteY26218" fmla="*/ 142705 h 6208152"/>
              <a:gd name="connsiteX26219" fmla="*/ 8903001 w 13529165"/>
              <a:gd name="connsiteY26219" fmla="*/ 151137 h 6208152"/>
              <a:gd name="connsiteX26220" fmla="*/ 8890939 w 13529165"/>
              <a:gd name="connsiteY26220" fmla="*/ 134530 h 6208152"/>
              <a:gd name="connsiteX26221" fmla="*/ 8895173 w 13529165"/>
              <a:gd name="connsiteY26221" fmla="*/ 118641 h 6208152"/>
              <a:gd name="connsiteX26222" fmla="*/ 8897853 w 13529165"/>
              <a:gd name="connsiteY26222" fmla="*/ 116557 h 6208152"/>
              <a:gd name="connsiteX26223" fmla="*/ 8884642 w 13529165"/>
              <a:gd name="connsiteY26223" fmla="*/ 103580 h 6208152"/>
              <a:gd name="connsiteX26224" fmla="*/ 8887286 w 13529165"/>
              <a:gd name="connsiteY26224" fmla="*/ 95781 h 6208152"/>
              <a:gd name="connsiteX26225" fmla="*/ 8877058 w 13529165"/>
              <a:gd name="connsiteY26225" fmla="*/ 86747 h 6208152"/>
              <a:gd name="connsiteX26226" fmla="*/ 8876218 w 13529165"/>
              <a:gd name="connsiteY26226" fmla="*/ 75102 h 6208152"/>
              <a:gd name="connsiteX26227" fmla="*/ 8877573 w 13529165"/>
              <a:gd name="connsiteY26227" fmla="*/ 72545 h 6208152"/>
              <a:gd name="connsiteX26228" fmla="*/ 8875747 w 13529165"/>
              <a:gd name="connsiteY26228" fmla="*/ 65047 h 6208152"/>
              <a:gd name="connsiteX26229" fmla="*/ 8898391 w 13529165"/>
              <a:gd name="connsiteY26229" fmla="*/ 47128 h 6208152"/>
              <a:gd name="connsiteX26230" fmla="*/ 8908259 w 13529165"/>
              <a:gd name="connsiteY26230" fmla="*/ 50319 h 6208152"/>
              <a:gd name="connsiteX26231" fmla="*/ 7598132 w 13529165"/>
              <a:gd name="connsiteY26231" fmla="*/ 22 h 6208152"/>
              <a:gd name="connsiteX26232" fmla="*/ 7616961 w 13529165"/>
              <a:gd name="connsiteY26232" fmla="*/ 22351 h 6208152"/>
              <a:gd name="connsiteX26233" fmla="*/ 7598132 w 13529165"/>
              <a:gd name="connsiteY26233" fmla="*/ 44679 h 6208152"/>
              <a:gd name="connsiteX26234" fmla="*/ 7579309 w 13529165"/>
              <a:gd name="connsiteY26234" fmla="*/ 22351 h 6208152"/>
              <a:gd name="connsiteX26235" fmla="*/ 7598132 w 13529165"/>
              <a:gd name="connsiteY26235" fmla="*/ 22 h 6208152"/>
              <a:gd name="connsiteX26236" fmla="*/ 6399131 w 13529165"/>
              <a:gd name="connsiteY26236" fmla="*/ 14 h 6208152"/>
              <a:gd name="connsiteX26237" fmla="*/ 6409436 w 13529165"/>
              <a:gd name="connsiteY26237" fmla="*/ 4957 h 6208152"/>
              <a:gd name="connsiteX26238" fmla="*/ 6416150 w 13529165"/>
              <a:gd name="connsiteY26238" fmla="*/ 71001 h 6208152"/>
              <a:gd name="connsiteX26239" fmla="*/ 6412247 w 13529165"/>
              <a:gd name="connsiteY26239" fmla="*/ 135910 h 6208152"/>
              <a:gd name="connsiteX26240" fmla="*/ 6415214 w 13529165"/>
              <a:gd name="connsiteY26240" fmla="*/ 153009 h 6208152"/>
              <a:gd name="connsiteX26241" fmla="*/ 6414745 w 13529165"/>
              <a:gd name="connsiteY26241" fmla="*/ 160140 h 6208152"/>
              <a:gd name="connsiteX26242" fmla="*/ 6423177 w 13529165"/>
              <a:gd name="connsiteY26242" fmla="*/ 159573 h 6208152"/>
              <a:gd name="connsiteX26243" fmla="*/ 6450190 w 13529165"/>
              <a:gd name="connsiteY26243" fmla="*/ 178373 h 6208152"/>
              <a:gd name="connsiteX26244" fmla="*/ 6434888 w 13529165"/>
              <a:gd name="connsiteY26244" fmla="*/ 197254 h 6208152"/>
              <a:gd name="connsiteX26245" fmla="*/ 6437074 w 13529165"/>
              <a:gd name="connsiteY26245" fmla="*/ 198145 h 6208152"/>
              <a:gd name="connsiteX26246" fmla="*/ 6456435 w 13529165"/>
              <a:gd name="connsiteY26246" fmla="*/ 197983 h 6208152"/>
              <a:gd name="connsiteX26247" fmla="*/ 6464242 w 13529165"/>
              <a:gd name="connsiteY26247" fmla="*/ 194904 h 6208152"/>
              <a:gd name="connsiteX26248" fmla="*/ 6618043 w 13529165"/>
              <a:gd name="connsiteY26248" fmla="*/ 189556 h 6208152"/>
              <a:gd name="connsiteX26249" fmla="*/ 6729216 w 13529165"/>
              <a:gd name="connsiteY26249" fmla="*/ 191825 h 6208152"/>
              <a:gd name="connsiteX26250" fmla="*/ 6737335 w 13529165"/>
              <a:gd name="connsiteY26250" fmla="*/ 179831 h 6208152"/>
              <a:gd name="connsiteX26251" fmla="*/ 6748734 w 13529165"/>
              <a:gd name="connsiteY26251" fmla="*/ 177724 h 6208152"/>
              <a:gd name="connsiteX26252" fmla="*/ 6759976 w 13529165"/>
              <a:gd name="connsiteY26252" fmla="*/ 179831 h 6208152"/>
              <a:gd name="connsiteX26253" fmla="*/ 6767939 w 13529165"/>
              <a:gd name="connsiteY26253" fmla="*/ 193040 h 6208152"/>
              <a:gd name="connsiteX26254" fmla="*/ 6764036 w 13529165"/>
              <a:gd name="connsiteY26254" fmla="*/ 199523 h 6208152"/>
              <a:gd name="connsiteX26255" fmla="*/ 6779650 w 13529165"/>
              <a:gd name="connsiteY26255" fmla="*/ 217108 h 6208152"/>
              <a:gd name="connsiteX26256" fmla="*/ 6782148 w 13529165"/>
              <a:gd name="connsiteY26256" fmla="*/ 240041 h 6208152"/>
              <a:gd name="connsiteX26257" fmla="*/ 6776059 w 13529165"/>
              <a:gd name="connsiteY26257" fmla="*/ 245146 h 6208152"/>
              <a:gd name="connsiteX26258" fmla="*/ 6776527 w 13529165"/>
              <a:gd name="connsiteY26258" fmla="*/ 251305 h 6208152"/>
              <a:gd name="connsiteX26259" fmla="*/ 6783085 w 13529165"/>
              <a:gd name="connsiteY26259" fmla="*/ 254789 h 6208152"/>
              <a:gd name="connsiteX26260" fmla="*/ 6785739 w 13529165"/>
              <a:gd name="connsiteY26260" fmla="*/ 277479 h 6208152"/>
              <a:gd name="connsiteX26261" fmla="*/ 6777620 w 13529165"/>
              <a:gd name="connsiteY26261" fmla="*/ 286474 h 6208152"/>
              <a:gd name="connsiteX26262" fmla="*/ 6787457 w 13529165"/>
              <a:gd name="connsiteY26262" fmla="*/ 290201 h 6208152"/>
              <a:gd name="connsiteX26263" fmla="*/ 6788706 w 13529165"/>
              <a:gd name="connsiteY26263" fmla="*/ 291741 h 6208152"/>
              <a:gd name="connsiteX26264" fmla="*/ 6791829 w 13529165"/>
              <a:gd name="connsiteY26264" fmla="*/ 246037 h 6208152"/>
              <a:gd name="connsiteX26265" fmla="*/ 6794952 w 13529165"/>
              <a:gd name="connsiteY26265" fmla="*/ 242796 h 6208152"/>
              <a:gd name="connsiteX26266" fmla="*/ 6796357 w 13529165"/>
              <a:gd name="connsiteY26266" fmla="*/ 242715 h 6208152"/>
              <a:gd name="connsiteX26267" fmla="*/ 6796357 w 13529165"/>
              <a:gd name="connsiteY26267" fmla="*/ 238501 h 6208152"/>
              <a:gd name="connsiteX26268" fmla="*/ 6836798 w 13529165"/>
              <a:gd name="connsiteY26268" fmla="*/ 185342 h 6208152"/>
              <a:gd name="connsiteX26269" fmla="*/ 6835705 w 13529165"/>
              <a:gd name="connsiteY26269" fmla="*/ 185261 h 6208152"/>
              <a:gd name="connsiteX26270" fmla="*/ 6811659 w 13529165"/>
              <a:gd name="connsiteY26270" fmla="*/ 179264 h 6208152"/>
              <a:gd name="connsiteX26271" fmla="*/ 6799480 w 13529165"/>
              <a:gd name="connsiteY26271" fmla="*/ 165002 h 6208152"/>
              <a:gd name="connsiteX26272" fmla="*/ 6825556 w 13529165"/>
              <a:gd name="connsiteY26272" fmla="*/ 146931 h 6208152"/>
              <a:gd name="connsiteX26273" fmla="*/ 6851944 w 13529165"/>
              <a:gd name="connsiteY26273" fmla="*/ 141745 h 6208152"/>
              <a:gd name="connsiteX26274" fmla="*/ 6871462 w 13529165"/>
              <a:gd name="connsiteY26274" fmla="*/ 146607 h 6208152"/>
              <a:gd name="connsiteX26275" fmla="*/ 6890511 w 13529165"/>
              <a:gd name="connsiteY26275" fmla="*/ 156574 h 6208152"/>
              <a:gd name="connsiteX26276" fmla="*/ 6910029 w 13529165"/>
              <a:gd name="connsiteY26276" fmla="*/ 147012 h 6208152"/>
              <a:gd name="connsiteX26277" fmla="*/ 6911278 w 13529165"/>
              <a:gd name="connsiteY26277" fmla="*/ 147012 h 6208152"/>
              <a:gd name="connsiteX26278" fmla="*/ 6925799 w 13529165"/>
              <a:gd name="connsiteY26278" fmla="*/ 150254 h 6208152"/>
              <a:gd name="connsiteX26279" fmla="*/ 6941101 w 13529165"/>
              <a:gd name="connsiteY26279" fmla="*/ 146526 h 6208152"/>
              <a:gd name="connsiteX26280" fmla="*/ 6963273 w 13529165"/>
              <a:gd name="connsiteY26280" fmla="*/ 161842 h 6208152"/>
              <a:gd name="connsiteX26281" fmla="*/ 6941101 w 13529165"/>
              <a:gd name="connsiteY26281" fmla="*/ 177157 h 6208152"/>
              <a:gd name="connsiteX26282" fmla="*/ 6930483 w 13529165"/>
              <a:gd name="connsiteY26282" fmla="*/ 175618 h 6208152"/>
              <a:gd name="connsiteX26283" fmla="*/ 6922208 w 13529165"/>
              <a:gd name="connsiteY26283" fmla="*/ 179345 h 6208152"/>
              <a:gd name="connsiteX26284" fmla="*/ 6920646 w 13529165"/>
              <a:gd name="connsiteY26284" fmla="*/ 179345 h 6208152"/>
              <a:gd name="connsiteX26285" fmla="*/ 6919085 w 13529165"/>
              <a:gd name="connsiteY26285" fmla="*/ 178859 h 6208152"/>
              <a:gd name="connsiteX26286" fmla="*/ 6909560 w 13529165"/>
              <a:gd name="connsiteY26286" fmla="*/ 174969 h 6208152"/>
              <a:gd name="connsiteX26287" fmla="*/ 6864747 w 13529165"/>
              <a:gd name="connsiteY26287" fmla="*/ 172538 h 6208152"/>
              <a:gd name="connsiteX26288" fmla="*/ 6852412 w 13529165"/>
              <a:gd name="connsiteY26288" fmla="*/ 172295 h 6208152"/>
              <a:gd name="connsiteX26289" fmla="*/ 6851944 w 13529165"/>
              <a:gd name="connsiteY26289" fmla="*/ 177238 h 6208152"/>
              <a:gd name="connsiteX26290" fmla="*/ 6845698 w 13529165"/>
              <a:gd name="connsiteY26290" fmla="*/ 184207 h 6208152"/>
              <a:gd name="connsiteX26291" fmla="*/ 6895039 w 13529165"/>
              <a:gd name="connsiteY26291" fmla="*/ 182506 h 6208152"/>
              <a:gd name="connsiteX26292" fmla="*/ 7191710 w 13529165"/>
              <a:gd name="connsiteY26292" fmla="*/ 182344 h 6208152"/>
              <a:gd name="connsiteX26293" fmla="*/ 7483071 w 13529165"/>
              <a:gd name="connsiteY26293" fmla="*/ 181452 h 6208152"/>
              <a:gd name="connsiteX26294" fmla="*/ 7523980 w 13529165"/>
              <a:gd name="connsiteY26294" fmla="*/ 181290 h 6208152"/>
              <a:gd name="connsiteX26295" fmla="*/ 7595650 w 13529165"/>
              <a:gd name="connsiteY26295" fmla="*/ 181857 h 6208152"/>
              <a:gd name="connsiteX26296" fmla="*/ 7656858 w 13529165"/>
              <a:gd name="connsiteY26296" fmla="*/ 183316 h 6208152"/>
              <a:gd name="connsiteX26297" fmla="*/ 7656858 w 13529165"/>
              <a:gd name="connsiteY26297" fmla="*/ 207464 h 6208152"/>
              <a:gd name="connsiteX26298" fmla="*/ 7658107 w 13529165"/>
              <a:gd name="connsiteY26298" fmla="*/ 205925 h 6208152"/>
              <a:gd name="connsiteX26299" fmla="*/ 7665602 w 13529165"/>
              <a:gd name="connsiteY26299" fmla="*/ 202359 h 6208152"/>
              <a:gd name="connsiteX26300" fmla="*/ 7692614 w 13529165"/>
              <a:gd name="connsiteY26300" fmla="*/ 180480 h 6208152"/>
              <a:gd name="connsiteX26301" fmla="*/ 7742424 w 13529165"/>
              <a:gd name="connsiteY26301" fmla="*/ 178292 h 6208152"/>
              <a:gd name="connsiteX26302" fmla="*/ 7771154 w 13529165"/>
              <a:gd name="connsiteY26302" fmla="*/ 178697 h 6208152"/>
              <a:gd name="connsiteX26303" fmla="*/ 7844385 w 13529165"/>
              <a:gd name="connsiteY26303" fmla="*/ 195471 h 6208152"/>
              <a:gd name="connsiteX26304" fmla="*/ 7845009 w 13529165"/>
              <a:gd name="connsiteY26304" fmla="*/ 193445 h 6208152"/>
              <a:gd name="connsiteX26305" fmla="*/ 7855939 w 13529165"/>
              <a:gd name="connsiteY26305" fmla="*/ 185261 h 6208152"/>
              <a:gd name="connsiteX26306" fmla="*/ 7855158 w 13529165"/>
              <a:gd name="connsiteY26306" fmla="*/ 183478 h 6208152"/>
              <a:gd name="connsiteX26307" fmla="*/ 7855315 w 13529165"/>
              <a:gd name="connsiteY26307" fmla="*/ 174483 h 6208152"/>
              <a:gd name="connsiteX26308" fmla="*/ 7727278 w 13529165"/>
              <a:gd name="connsiteY26308" fmla="*/ 178130 h 6208152"/>
              <a:gd name="connsiteX26309" fmla="*/ 7513051 w 13529165"/>
              <a:gd name="connsiteY26309" fmla="*/ 170593 h 6208152"/>
              <a:gd name="connsiteX26310" fmla="*/ 7439039 w 13529165"/>
              <a:gd name="connsiteY26310" fmla="*/ 177806 h 6208152"/>
              <a:gd name="connsiteX26311" fmla="*/ 7408591 w 13529165"/>
              <a:gd name="connsiteY26311" fmla="*/ 178049 h 6208152"/>
              <a:gd name="connsiteX26312" fmla="*/ 7359250 w 13529165"/>
              <a:gd name="connsiteY26312" fmla="*/ 169216 h 6208152"/>
              <a:gd name="connsiteX26313" fmla="*/ 7312408 w 13529165"/>
              <a:gd name="connsiteY26313" fmla="*/ 173754 h 6208152"/>
              <a:gd name="connsiteX26314" fmla="*/ 7256196 w 13529165"/>
              <a:gd name="connsiteY26314" fmla="*/ 166055 h 6208152"/>
              <a:gd name="connsiteX26315" fmla="*/ 7242456 w 13529165"/>
              <a:gd name="connsiteY26315" fmla="*/ 149524 h 6208152"/>
              <a:gd name="connsiteX26316" fmla="*/ 7240114 w 13529165"/>
              <a:gd name="connsiteY26316" fmla="*/ 149686 h 6208152"/>
              <a:gd name="connsiteX26317" fmla="*/ 7225749 w 13529165"/>
              <a:gd name="connsiteY26317" fmla="*/ 126024 h 6208152"/>
              <a:gd name="connsiteX26318" fmla="*/ 7221533 w 13529165"/>
              <a:gd name="connsiteY26318" fmla="*/ 171080 h 6208152"/>
              <a:gd name="connsiteX26319" fmla="*/ 7203889 w 13529165"/>
              <a:gd name="connsiteY26319" fmla="*/ 177319 h 6208152"/>
              <a:gd name="connsiteX26320" fmla="*/ 7200766 w 13529165"/>
              <a:gd name="connsiteY26320" fmla="*/ 177400 h 6208152"/>
              <a:gd name="connsiteX26321" fmla="*/ 7155328 w 13529165"/>
              <a:gd name="connsiteY26321" fmla="*/ 173673 h 6208152"/>
              <a:gd name="connsiteX26322" fmla="*/ 7128160 w 13529165"/>
              <a:gd name="connsiteY26322" fmla="*/ 168487 h 6208152"/>
              <a:gd name="connsiteX26323" fmla="*/ 7095057 w 13529165"/>
              <a:gd name="connsiteY26323" fmla="*/ 175131 h 6208152"/>
              <a:gd name="connsiteX26324" fmla="*/ 7072105 w 13529165"/>
              <a:gd name="connsiteY26324" fmla="*/ 172619 h 6208152"/>
              <a:gd name="connsiteX26325" fmla="*/ 7059145 w 13529165"/>
              <a:gd name="connsiteY26325" fmla="*/ 158519 h 6208152"/>
              <a:gd name="connsiteX26326" fmla="*/ 7060394 w 13529165"/>
              <a:gd name="connsiteY26326" fmla="*/ 154386 h 6208152"/>
              <a:gd name="connsiteX26327" fmla="*/ 7048527 w 13529165"/>
              <a:gd name="connsiteY26327" fmla="*/ 151226 h 6208152"/>
              <a:gd name="connsiteX26328" fmla="*/ 7046966 w 13529165"/>
              <a:gd name="connsiteY26328" fmla="*/ 155521 h 6208152"/>
              <a:gd name="connsiteX26329" fmla="*/ 7010741 w 13529165"/>
              <a:gd name="connsiteY26329" fmla="*/ 176023 h 6208152"/>
              <a:gd name="connsiteX26330" fmla="*/ 6992472 w 13529165"/>
              <a:gd name="connsiteY26330" fmla="*/ 171080 h 6208152"/>
              <a:gd name="connsiteX26331" fmla="*/ 6985914 w 13529165"/>
              <a:gd name="connsiteY26331" fmla="*/ 156493 h 6208152"/>
              <a:gd name="connsiteX26332" fmla="*/ 7008242 w 13529165"/>
              <a:gd name="connsiteY26332" fmla="*/ 146688 h 6208152"/>
              <a:gd name="connsiteX26333" fmla="*/ 7025886 w 13529165"/>
              <a:gd name="connsiteY26333" fmla="*/ 142150 h 6208152"/>
              <a:gd name="connsiteX26334" fmla="*/ 7038378 w 13529165"/>
              <a:gd name="connsiteY26334" fmla="*/ 134857 h 6208152"/>
              <a:gd name="connsiteX26335" fmla="*/ 7043843 w 13529165"/>
              <a:gd name="connsiteY26335" fmla="*/ 134857 h 6208152"/>
              <a:gd name="connsiteX26336" fmla="*/ 7045404 w 13529165"/>
              <a:gd name="connsiteY26336" fmla="*/ 136802 h 6208152"/>
              <a:gd name="connsiteX26337" fmla="*/ 7052118 w 13529165"/>
              <a:gd name="connsiteY26337" fmla="*/ 131210 h 6208152"/>
              <a:gd name="connsiteX26338" fmla="*/ 7063517 w 13529165"/>
              <a:gd name="connsiteY26338" fmla="*/ 129103 h 6208152"/>
              <a:gd name="connsiteX26339" fmla="*/ 7074759 w 13529165"/>
              <a:gd name="connsiteY26339" fmla="*/ 131210 h 6208152"/>
              <a:gd name="connsiteX26340" fmla="*/ 7082722 w 13529165"/>
              <a:gd name="connsiteY26340" fmla="*/ 144419 h 6208152"/>
              <a:gd name="connsiteX26341" fmla="*/ 7081785 w 13529165"/>
              <a:gd name="connsiteY26341" fmla="*/ 147417 h 6208152"/>
              <a:gd name="connsiteX26342" fmla="*/ 7090998 w 13529165"/>
              <a:gd name="connsiteY26342" fmla="*/ 147174 h 6208152"/>
              <a:gd name="connsiteX26343" fmla="*/ 7128316 w 13529165"/>
              <a:gd name="connsiteY26343" fmla="*/ 150902 h 6208152"/>
              <a:gd name="connsiteX26344" fmla="*/ 7142681 w 13529165"/>
              <a:gd name="connsiteY26344" fmla="*/ 148228 h 6208152"/>
              <a:gd name="connsiteX26345" fmla="*/ 7170318 w 13529165"/>
              <a:gd name="connsiteY26345" fmla="*/ 147579 h 6208152"/>
              <a:gd name="connsiteX26346" fmla="*/ 7197331 w 13529165"/>
              <a:gd name="connsiteY26346" fmla="*/ 146526 h 6208152"/>
              <a:gd name="connsiteX26347" fmla="*/ 7194208 w 13529165"/>
              <a:gd name="connsiteY26347" fmla="*/ 14276 h 6208152"/>
              <a:gd name="connsiteX26348" fmla="*/ 7202952 w 13529165"/>
              <a:gd name="connsiteY26348" fmla="*/ 3256 h 6208152"/>
              <a:gd name="connsiteX26349" fmla="*/ 7216848 w 13529165"/>
              <a:gd name="connsiteY26349" fmla="*/ 6740 h 6208152"/>
              <a:gd name="connsiteX26350" fmla="*/ 7220752 w 13529165"/>
              <a:gd name="connsiteY26350" fmla="*/ 33482 h 6208152"/>
              <a:gd name="connsiteX26351" fmla="*/ 7220440 w 13529165"/>
              <a:gd name="connsiteY26351" fmla="*/ 44584 h 6208152"/>
              <a:gd name="connsiteX26352" fmla="*/ 7222001 w 13529165"/>
              <a:gd name="connsiteY26352" fmla="*/ 45556 h 6208152"/>
              <a:gd name="connsiteX26353" fmla="*/ 7228715 w 13529165"/>
              <a:gd name="connsiteY26353" fmla="*/ 5849 h 6208152"/>
              <a:gd name="connsiteX26354" fmla="*/ 7245735 w 13529165"/>
              <a:gd name="connsiteY26354" fmla="*/ 662 h 6208152"/>
              <a:gd name="connsiteX26355" fmla="*/ 7264160 w 13529165"/>
              <a:gd name="connsiteY26355" fmla="*/ 6740 h 6208152"/>
              <a:gd name="connsiteX26356" fmla="*/ 7267439 w 13529165"/>
              <a:gd name="connsiteY26356" fmla="*/ 30808 h 6208152"/>
              <a:gd name="connsiteX26357" fmla="*/ 7268375 w 13529165"/>
              <a:gd name="connsiteY26357" fmla="*/ 54470 h 6208152"/>
              <a:gd name="connsiteX26358" fmla="*/ 7275402 w 13529165"/>
              <a:gd name="connsiteY26358" fmla="*/ 100741 h 6208152"/>
              <a:gd name="connsiteX26359" fmla="*/ 7281960 w 13529165"/>
              <a:gd name="connsiteY26359" fmla="*/ 135667 h 6208152"/>
              <a:gd name="connsiteX26360" fmla="*/ 7316311 w 13529165"/>
              <a:gd name="connsiteY26360" fmla="*/ 140529 h 6208152"/>
              <a:gd name="connsiteX26361" fmla="*/ 7338015 w 13529165"/>
              <a:gd name="connsiteY26361" fmla="*/ 138098 h 6208152"/>
              <a:gd name="connsiteX26362" fmla="*/ 7357064 w 13529165"/>
              <a:gd name="connsiteY26362" fmla="*/ 128617 h 6208152"/>
              <a:gd name="connsiteX26363" fmla="*/ 7380954 w 13529165"/>
              <a:gd name="connsiteY26363" fmla="*/ 139314 h 6208152"/>
              <a:gd name="connsiteX26364" fmla="*/ 7411714 w 13529165"/>
              <a:gd name="connsiteY26364" fmla="*/ 142312 h 6208152"/>
              <a:gd name="connsiteX26365" fmla="*/ 7439039 w 13529165"/>
              <a:gd name="connsiteY26365" fmla="*/ 141745 h 6208152"/>
              <a:gd name="connsiteX26366" fmla="*/ 7509772 w 13529165"/>
              <a:gd name="connsiteY26366" fmla="*/ 139962 h 6208152"/>
              <a:gd name="connsiteX26367" fmla="*/ 7565983 w 13529165"/>
              <a:gd name="connsiteY26367" fmla="*/ 146364 h 6208152"/>
              <a:gd name="connsiteX26368" fmla="*/ 7658419 w 13529165"/>
              <a:gd name="connsiteY26368" fmla="*/ 149200 h 6208152"/>
              <a:gd name="connsiteX26369" fmla="*/ 7802382 w 13529165"/>
              <a:gd name="connsiteY26369" fmla="*/ 144176 h 6208152"/>
              <a:gd name="connsiteX26370" fmla="*/ 7836265 w 13529165"/>
              <a:gd name="connsiteY26370" fmla="*/ 148552 h 6208152"/>
              <a:gd name="connsiteX26371" fmla="*/ 7841262 w 13529165"/>
              <a:gd name="connsiteY26371" fmla="*/ 150173 h 6208152"/>
              <a:gd name="connsiteX26372" fmla="*/ 7842199 w 13529165"/>
              <a:gd name="connsiteY26372" fmla="*/ 150011 h 6208152"/>
              <a:gd name="connsiteX26373" fmla="*/ 7850943 w 13529165"/>
              <a:gd name="connsiteY26373" fmla="*/ 148390 h 6208152"/>
              <a:gd name="connsiteX26374" fmla="*/ 7867806 w 13529165"/>
              <a:gd name="connsiteY26374" fmla="*/ 157223 h 6208152"/>
              <a:gd name="connsiteX26375" fmla="*/ 7868743 w 13529165"/>
              <a:gd name="connsiteY26375" fmla="*/ 158843 h 6208152"/>
              <a:gd name="connsiteX26376" fmla="*/ 7887792 w 13529165"/>
              <a:gd name="connsiteY26376" fmla="*/ 148714 h 6208152"/>
              <a:gd name="connsiteX26377" fmla="*/ 7898566 w 13529165"/>
              <a:gd name="connsiteY26377" fmla="*/ 154629 h 6208152"/>
              <a:gd name="connsiteX26378" fmla="*/ 7906529 w 13529165"/>
              <a:gd name="connsiteY26378" fmla="*/ 152847 h 6208152"/>
              <a:gd name="connsiteX26379" fmla="*/ 7956963 w 13529165"/>
              <a:gd name="connsiteY26379" fmla="*/ 149524 h 6208152"/>
              <a:gd name="connsiteX26380" fmla="*/ 7997092 w 13529165"/>
              <a:gd name="connsiteY26380" fmla="*/ 150497 h 6208152"/>
              <a:gd name="connsiteX26381" fmla="*/ 8055645 w 13529165"/>
              <a:gd name="connsiteY26381" fmla="*/ 153252 h 6208152"/>
              <a:gd name="connsiteX26382" fmla="*/ 8055645 w 13529165"/>
              <a:gd name="connsiteY26382" fmla="*/ 145473 h 6208152"/>
              <a:gd name="connsiteX26383" fmla="*/ 8066575 w 13529165"/>
              <a:gd name="connsiteY26383" fmla="*/ 117596 h 6208152"/>
              <a:gd name="connsiteX26384" fmla="*/ 8054552 w 13529165"/>
              <a:gd name="connsiteY26384" fmla="*/ 95555 h 6208152"/>
              <a:gd name="connsiteX26385" fmla="*/ 8053303 w 13529165"/>
              <a:gd name="connsiteY26385" fmla="*/ 40937 h 6208152"/>
              <a:gd name="connsiteX26386" fmla="*/ 8059393 w 13529165"/>
              <a:gd name="connsiteY26386" fmla="*/ 4309 h 6208152"/>
              <a:gd name="connsiteX26387" fmla="*/ 8062359 w 13529165"/>
              <a:gd name="connsiteY26387" fmla="*/ 987 h 6208152"/>
              <a:gd name="connsiteX26388" fmla="*/ 8067512 w 13529165"/>
              <a:gd name="connsiteY26388" fmla="*/ 662 h 6208152"/>
              <a:gd name="connsiteX26389" fmla="*/ 8081409 w 13529165"/>
              <a:gd name="connsiteY26389" fmla="*/ 22380 h 6208152"/>
              <a:gd name="connsiteX26390" fmla="*/ 8081721 w 13529165"/>
              <a:gd name="connsiteY26390" fmla="*/ 21975 h 6208152"/>
              <a:gd name="connsiteX26391" fmla="*/ 8082502 w 13529165"/>
              <a:gd name="connsiteY26391" fmla="*/ 20759 h 6208152"/>
              <a:gd name="connsiteX26392" fmla="*/ 8082033 w 13529165"/>
              <a:gd name="connsiteY26392" fmla="*/ 8199 h 6208152"/>
              <a:gd name="connsiteX26393" fmla="*/ 8097023 w 13529165"/>
              <a:gd name="connsiteY26393" fmla="*/ 662 h 6208152"/>
              <a:gd name="connsiteX26394" fmla="*/ 8119976 w 13529165"/>
              <a:gd name="connsiteY26394" fmla="*/ 57468 h 6208152"/>
              <a:gd name="connsiteX26395" fmla="*/ 8126378 w 13529165"/>
              <a:gd name="connsiteY26395" fmla="*/ 133236 h 6208152"/>
              <a:gd name="connsiteX26396" fmla="*/ 8127783 w 13529165"/>
              <a:gd name="connsiteY26396" fmla="*/ 158357 h 6208152"/>
              <a:gd name="connsiteX26397" fmla="*/ 8160261 w 13529165"/>
              <a:gd name="connsiteY26397" fmla="*/ 157385 h 6208152"/>
              <a:gd name="connsiteX26398" fmla="*/ 8243797 w 13529165"/>
              <a:gd name="connsiteY26398" fmla="*/ 164840 h 6208152"/>
              <a:gd name="connsiteX26399" fmla="*/ 8259567 w 13529165"/>
              <a:gd name="connsiteY26399" fmla="*/ 175050 h 6208152"/>
              <a:gd name="connsiteX26400" fmla="*/ 8259567 w 13529165"/>
              <a:gd name="connsiteY26400" fmla="*/ 174483 h 6208152"/>
              <a:gd name="connsiteX26401" fmla="*/ 8272995 w 13529165"/>
              <a:gd name="connsiteY26401" fmla="*/ 160950 h 6208152"/>
              <a:gd name="connsiteX26402" fmla="*/ 8282520 w 13529165"/>
              <a:gd name="connsiteY26402" fmla="*/ 164030 h 6208152"/>
              <a:gd name="connsiteX26403" fmla="*/ 8302350 w 13529165"/>
              <a:gd name="connsiteY26403" fmla="*/ 166299 h 6208152"/>
              <a:gd name="connsiteX26404" fmla="*/ 8304380 w 13529165"/>
              <a:gd name="connsiteY26404" fmla="*/ 166218 h 6208152"/>
              <a:gd name="connsiteX26405" fmla="*/ 8310001 w 13529165"/>
              <a:gd name="connsiteY26405" fmla="*/ 166218 h 6208152"/>
              <a:gd name="connsiteX26406" fmla="*/ 8323117 w 13529165"/>
              <a:gd name="connsiteY26406" fmla="*/ 167838 h 6208152"/>
              <a:gd name="connsiteX26407" fmla="*/ 8337951 w 13529165"/>
              <a:gd name="connsiteY26407" fmla="*/ 163138 h 6208152"/>
              <a:gd name="connsiteX26408" fmla="*/ 8356063 w 13529165"/>
              <a:gd name="connsiteY26408" fmla="*/ 164921 h 6208152"/>
              <a:gd name="connsiteX26409" fmla="*/ 8373395 w 13529165"/>
              <a:gd name="connsiteY26409" fmla="*/ 166542 h 6208152"/>
              <a:gd name="connsiteX26410" fmla="*/ 8374800 w 13529165"/>
              <a:gd name="connsiteY26410" fmla="*/ 151712 h 6208152"/>
              <a:gd name="connsiteX26411" fmla="*/ 8397129 w 13529165"/>
              <a:gd name="connsiteY26411" fmla="*/ 140610 h 6208152"/>
              <a:gd name="connsiteX26412" fmla="*/ 8413836 w 13529165"/>
              <a:gd name="connsiteY26412" fmla="*/ 149119 h 6208152"/>
              <a:gd name="connsiteX26413" fmla="*/ 8408995 w 13529165"/>
              <a:gd name="connsiteY26413" fmla="*/ 162328 h 6208152"/>
              <a:gd name="connsiteX26414" fmla="*/ 8414616 w 13529165"/>
              <a:gd name="connsiteY26414" fmla="*/ 162571 h 6208152"/>
              <a:gd name="connsiteX26415" fmla="*/ 8422892 w 13529165"/>
              <a:gd name="connsiteY26415" fmla="*/ 162733 h 6208152"/>
              <a:gd name="connsiteX26416" fmla="*/ 8448499 w 13529165"/>
              <a:gd name="connsiteY26416" fmla="*/ 159897 h 6208152"/>
              <a:gd name="connsiteX26417" fmla="*/ 8477386 w 13529165"/>
              <a:gd name="connsiteY26417" fmla="*/ 160626 h 6208152"/>
              <a:gd name="connsiteX26418" fmla="*/ 8612605 w 13529165"/>
              <a:gd name="connsiteY26418" fmla="*/ 168568 h 6208152"/>
              <a:gd name="connsiteX26419" fmla="*/ 8763595 w 13529165"/>
              <a:gd name="connsiteY26419" fmla="*/ 173592 h 6208152"/>
              <a:gd name="connsiteX26420" fmla="*/ 8771714 w 13529165"/>
              <a:gd name="connsiteY26420" fmla="*/ 161599 h 6208152"/>
              <a:gd name="connsiteX26421" fmla="*/ 8783112 w 13529165"/>
              <a:gd name="connsiteY26421" fmla="*/ 159492 h 6208152"/>
              <a:gd name="connsiteX26422" fmla="*/ 8794511 w 13529165"/>
              <a:gd name="connsiteY26422" fmla="*/ 161599 h 6208152"/>
              <a:gd name="connsiteX26423" fmla="*/ 8802318 w 13529165"/>
              <a:gd name="connsiteY26423" fmla="*/ 174807 h 6208152"/>
              <a:gd name="connsiteX26424" fmla="*/ 8802006 w 13529165"/>
              <a:gd name="connsiteY26424" fmla="*/ 176266 h 6208152"/>
              <a:gd name="connsiteX26425" fmla="*/ 8808720 w 13529165"/>
              <a:gd name="connsiteY26425" fmla="*/ 176509 h 6208152"/>
              <a:gd name="connsiteX26426" fmla="*/ 8842134 w 13529165"/>
              <a:gd name="connsiteY26426" fmla="*/ 185342 h 6208152"/>
              <a:gd name="connsiteX26427" fmla="*/ 8844008 w 13529165"/>
              <a:gd name="connsiteY26427" fmla="*/ 189394 h 6208152"/>
              <a:gd name="connsiteX26428" fmla="*/ 8856187 w 13529165"/>
              <a:gd name="connsiteY26428" fmla="*/ 184937 h 6208152"/>
              <a:gd name="connsiteX26429" fmla="*/ 8865868 w 13529165"/>
              <a:gd name="connsiteY26429" fmla="*/ 190285 h 6208152"/>
              <a:gd name="connsiteX26430" fmla="*/ 8863057 w 13529165"/>
              <a:gd name="connsiteY26430" fmla="*/ 209328 h 6208152"/>
              <a:gd name="connsiteX26431" fmla="*/ 8827145 w 13529165"/>
              <a:gd name="connsiteY26431" fmla="*/ 229506 h 6208152"/>
              <a:gd name="connsiteX26432" fmla="*/ 8800444 w 13529165"/>
              <a:gd name="connsiteY26432" fmla="*/ 226751 h 6208152"/>
              <a:gd name="connsiteX26433" fmla="*/ 8801850 w 13529165"/>
              <a:gd name="connsiteY26433" fmla="*/ 233882 h 6208152"/>
              <a:gd name="connsiteX26434" fmla="*/ 8783425 w 13529165"/>
              <a:gd name="connsiteY26434" fmla="*/ 244417 h 6208152"/>
              <a:gd name="connsiteX26435" fmla="*/ 8760673 w 13529165"/>
              <a:gd name="connsiteY26435" fmla="*/ 243691 h 6208152"/>
              <a:gd name="connsiteX26436" fmla="*/ 8764880 w 13529165"/>
              <a:gd name="connsiteY26436" fmla="*/ 256128 h 6208152"/>
              <a:gd name="connsiteX26437" fmla="*/ 8768005 w 13529165"/>
              <a:gd name="connsiteY26437" fmla="*/ 303086 h 6208152"/>
              <a:gd name="connsiteX26438" fmla="*/ 8762942 w 13529165"/>
              <a:gd name="connsiteY26438" fmla="*/ 330776 h 6208152"/>
              <a:gd name="connsiteX26439" fmla="*/ 8767993 w 13529165"/>
              <a:gd name="connsiteY26439" fmla="*/ 348220 h 6208152"/>
              <a:gd name="connsiteX26440" fmla="*/ 8762982 w 13529165"/>
              <a:gd name="connsiteY26440" fmla="*/ 365633 h 6208152"/>
              <a:gd name="connsiteX26441" fmla="*/ 8766684 w 13529165"/>
              <a:gd name="connsiteY26441" fmla="*/ 369948 h 6208152"/>
              <a:gd name="connsiteX26442" fmla="*/ 8770592 w 13529165"/>
              <a:gd name="connsiteY26442" fmla="*/ 360781 h 6208152"/>
              <a:gd name="connsiteX26443" fmla="*/ 8778765 w 13529165"/>
              <a:gd name="connsiteY26443" fmla="*/ 357279 h 6208152"/>
              <a:gd name="connsiteX26444" fmla="*/ 8796353 w 13529165"/>
              <a:gd name="connsiteY26444" fmla="*/ 373189 h 6208152"/>
              <a:gd name="connsiteX26445" fmla="*/ 8798533 w 13529165"/>
              <a:gd name="connsiteY26445" fmla="*/ 395208 h 6208152"/>
              <a:gd name="connsiteX26446" fmla="*/ 8788177 w 13529165"/>
              <a:gd name="connsiteY26446" fmla="*/ 401025 h 6208152"/>
              <a:gd name="connsiteX26447" fmla="*/ 8769568 w 13529165"/>
              <a:gd name="connsiteY26447" fmla="*/ 384387 h 6208152"/>
              <a:gd name="connsiteX26448" fmla="*/ 8768519 w 13529165"/>
              <a:gd name="connsiteY26448" fmla="*/ 381681 h 6208152"/>
              <a:gd name="connsiteX26449" fmla="*/ 8758365 w 13529165"/>
              <a:gd name="connsiteY26449" fmla="*/ 396335 h 6208152"/>
              <a:gd name="connsiteX26450" fmla="*/ 8736560 w 13529165"/>
              <a:gd name="connsiteY26450" fmla="*/ 381858 h 6208152"/>
              <a:gd name="connsiteX26451" fmla="*/ 8746935 w 13529165"/>
              <a:gd name="connsiteY26451" fmla="*/ 363234 h 6208152"/>
              <a:gd name="connsiteX26452" fmla="*/ 8744978 w 13529165"/>
              <a:gd name="connsiteY26452" fmla="*/ 359547 h 6208152"/>
              <a:gd name="connsiteX26453" fmla="*/ 8744981 w 13529165"/>
              <a:gd name="connsiteY26453" fmla="*/ 336877 h 6208152"/>
              <a:gd name="connsiteX26454" fmla="*/ 8749962 w 13529165"/>
              <a:gd name="connsiteY26454" fmla="*/ 330240 h 6208152"/>
              <a:gd name="connsiteX26455" fmla="*/ 8744798 w 13529165"/>
              <a:gd name="connsiteY26455" fmla="*/ 315571 h 6208152"/>
              <a:gd name="connsiteX26456" fmla="*/ 8742296 w 13529165"/>
              <a:gd name="connsiteY26456" fmla="*/ 291774 h 6208152"/>
              <a:gd name="connsiteX26457" fmla="*/ 8740463 w 13529165"/>
              <a:gd name="connsiteY26457" fmla="*/ 243183 h 6208152"/>
              <a:gd name="connsiteX26458" fmla="*/ 8740785 w 13529165"/>
              <a:gd name="connsiteY26458" fmla="*/ 242708 h 6208152"/>
              <a:gd name="connsiteX26459" fmla="*/ 8706603 w 13529165"/>
              <a:gd name="connsiteY26459" fmla="*/ 240770 h 6208152"/>
              <a:gd name="connsiteX26460" fmla="*/ 8654607 w 13529165"/>
              <a:gd name="connsiteY26460" fmla="*/ 230803 h 6208152"/>
              <a:gd name="connsiteX26461" fmla="*/ 8634465 w 13529165"/>
              <a:gd name="connsiteY26461" fmla="*/ 234449 h 6208152"/>
              <a:gd name="connsiteX26462" fmla="*/ 8609326 w 13529165"/>
              <a:gd name="connsiteY26462" fmla="*/ 218728 h 6208152"/>
              <a:gd name="connsiteX26463" fmla="*/ 8609951 w 13529165"/>
              <a:gd name="connsiteY26463" fmla="*/ 215001 h 6208152"/>
              <a:gd name="connsiteX26464" fmla="*/ 8600426 w 13529165"/>
              <a:gd name="connsiteY26464" fmla="*/ 213785 h 6208152"/>
              <a:gd name="connsiteX26465" fmla="*/ 8601207 w 13529165"/>
              <a:gd name="connsiteY26465" fmla="*/ 218647 h 6208152"/>
              <a:gd name="connsiteX26466" fmla="*/ 8561546 w 13529165"/>
              <a:gd name="connsiteY26466" fmla="*/ 234449 h 6208152"/>
              <a:gd name="connsiteX26467" fmla="*/ 8543122 w 13529165"/>
              <a:gd name="connsiteY26467" fmla="*/ 234449 h 6208152"/>
              <a:gd name="connsiteX26468" fmla="*/ 8543590 w 13529165"/>
              <a:gd name="connsiteY26468" fmla="*/ 280072 h 6208152"/>
              <a:gd name="connsiteX26469" fmla="*/ 8547962 w 13529165"/>
              <a:gd name="connsiteY26469" fmla="*/ 393521 h 6208152"/>
              <a:gd name="connsiteX26470" fmla="*/ 8553583 w 13529165"/>
              <a:gd name="connsiteY26470" fmla="*/ 443196 h 6208152"/>
              <a:gd name="connsiteX26471" fmla="*/ 8557174 w 13529165"/>
              <a:gd name="connsiteY26471" fmla="*/ 443682 h 6208152"/>
              <a:gd name="connsiteX26472" fmla="*/ 8586529 w 13529165"/>
              <a:gd name="connsiteY26472" fmla="*/ 461915 h 6208152"/>
              <a:gd name="connsiteX26473" fmla="*/ 8597303 w 13529165"/>
              <a:gd name="connsiteY26473" fmla="*/ 468803 h 6208152"/>
              <a:gd name="connsiteX26474" fmla="*/ 8607608 w 13529165"/>
              <a:gd name="connsiteY26474" fmla="*/ 470748 h 6208152"/>
              <a:gd name="connsiteX26475" fmla="*/ 8637275 w 13529165"/>
              <a:gd name="connsiteY26475" fmla="*/ 464913 h 6208152"/>
              <a:gd name="connsiteX26476" fmla="*/ 8677404 w 13529165"/>
              <a:gd name="connsiteY26476" fmla="*/ 472450 h 6208152"/>
              <a:gd name="connsiteX26477" fmla="*/ 8678965 w 13529165"/>
              <a:gd name="connsiteY26477" fmla="*/ 473179 h 6208152"/>
              <a:gd name="connsiteX26478" fmla="*/ 8697859 w 13529165"/>
              <a:gd name="connsiteY26478" fmla="*/ 475367 h 6208152"/>
              <a:gd name="connsiteX26479" fmla="*/ 8727370 w 13529165"/>
              <a:gd name="connsiteY26479" fmla="*/ 471153 h 6208152"/>
              <a:gd name="connsiteX26480" fmla="*/ 8730805 w 13529165"/>
              <a:gd name="connsiteY26480" fmla="*/ 471153 h 6208152"/>
              <a:gd name="connsiteX26481" fmla="*/ 8763595 w 13529165"/>
              <a:gd name="connsiteY26481" fmla="*/ 476258 h 6208152"/>
              <a:gd name="connsiteX26482" fmla="*/ 8771714 w 13529165"/>
              <a:gd name="connsiteY26482" fmla="*/ 465562 h 6208152"/>
              <a:gd name="connsiteX26483" fmla="*/ 8783112 w 13529165"/>
              <a:gd name="connsiteY26483" fmla="*/ 463536 h 6208152"/>
              <a:gd name="connsiteX26484" fmla="*/ 8794511 w 13529165"/>
              <a:gd name="connsiteY26484" fmla="*/ 465562 h 6208152"/>
              <a:gd name="connsiteX26485" fmla="*/ 8802318 w 13529165"/>
              <a:gd name="connsiteY26485" fmla="*/ 478771 h 6208152"/>
              <a:gd name="connsiteX26486" fmla="*/ 8783112 w 13529165"/>
              <a:gd name="connsiteY26486" fmla="*/ 488819 h 6208152"/>
              <a:gd name="connsiteX26487" fmla="*/ 8770309 w 13529165"/>
              <a:gd name="connsiteY26487" fmla="*/ 486874 h 6208152"/>
              <a:gd name="connsiteX26488" fmla="*/ 8767967 w 13529165"/>
              <a:gd name="connsiteY26488" fmla="*/ 494086 h 6208152"/>
              <a:gd name="connsiteX26489" fmla="*/ 8771402 w 13529165"/>
              <a:gd name="connsiteY26489" fmla="*/ 493924 h 6208152"/>
              <a:gd name="connsiteX26490" fmla="*/ 8782800 w 13529165"/>
              <a:gd name="connsiteY26490" fmla="*/ 495950 h 6208152"/>
              <a:gd name="connsiteX26491" fmla="*/ 8790763 w 13529165"/>
              <a:gd name="connsiteY26491" fmla="*/ 509240 h 6208152"/>
              <a:gd name="connsiteX26492" fmla="*/ 8783425 w 13529165"/>
              <a:gd name="connsiteY26492" fmla="*/ 517667 h 6208152"/>
              <a:gd name="connsiteX26493" fmla="*/ 8797790 w 13529165"/>
              <a:gd name="connsiteY26493" fmla="*/ 526095 h 6208152"/>
              <a:gd name="connsiteX26494" fmla="*/ 8795448 w 13529165"/>
              <a:gd name="connsiteY26494" fmla="*/ 538331 h 6208152"/>
              <a:gd name="connsiteX26495" fmla="*/ 8735021 w 13529165"/>
              <a:gd name="connsiteY26495" fmla="*/ 547002 h 6208152"/>
              <a:gd name="connsiteX26496" fmla="*/ 8700669 w 13529165"/>
              <a:gd name="connsiteY26496" fmla="*/ 543761 h 6208152"/>
              <a:gd name="connsiteX26497" fmla="*/ 8692394 w 13529165"/>
              <a:gd name="connsiteY26497" fmla="*/ 541735 h 6208152"/>
              <a:gd name="connsiteX26498" fmla="*/ 8674750 w 13529165"/>
              <a:gd name="connsiteY26498" fmla="*/ 537116 h 6208152"/>
              <a:gd name="connsiteX26499" fmla="*/ 8651641 w 13529165"/>
              <a:gd name="connsiteY26499" fmla="*/ 541249 h 6208152"/>
              <a:gd name="connsiteX26500" fmla="*/ 8634621 w 13529165"/>
              <a:gd name="connsiteY26500" fmla="*/ 540276 h 6208152"/>
              <a:gd name="connsiteX26501" fmla="*/ 8618851 w 13529165"/>
              <a:gd name="connsiteY26501" fmla="*/ 539547 h 6208152"/>
              <a:gd name="connsiteX26502" fmla="*/ 8586998 w 13529165"/>
              <a:gd name="connsiteY26502" fmla="*/ 542707 h 6208152"/>
              <a:gd name="connsiteX26503" fmla="*/ 8566543 w 13529165"/>
              <a:gd name="connsiteY26503" fmla="*/ 546111 h 6208152"/>
              <a:gd name="connsiteX26504" fmla="*/ 8540155 w 13529165"/>
              <a:gd name="connsiteY26504" fmla="*/ 538980 h 6208152"/>
              <a:gd name="connsiteX26505" fmla="*/ 8523760 w 13529165"/>
              <a:gd name="connsiteY26505" fmla="*/ 534361 h 6208152"/>
              <a:gd name="connsiteX26506" fmla="*/ 8520949 w 13529165"/>
              <a:gd name="connsiteY26506" fmla="*/ 534766 h 6208152"/>
              <a:gd name="connsiteX26507" fmla="*/ 8407278 w 13529165"/>
              <a:gd name="connsiteY26507" fmla="*/ 543599 h 6208152"/>
              <a:gd name="connsiteX26508" fmla="*/ 8401657 w 13529165"/>
              <a:gd name="connsiteY26508" fmla="*/ 543599 h 6208152"/>
              <a:gd name="connsiteX26509" fmla="*/ 8342323 w 13529165"/>
              <a:gd name="connsiteY26509" fmla="*/ 535252 h 6208152"/>
              <a:gd name="connsiteX26510" fmla="*/ 8333266 w 13529165"/>
              <a:gd name="connsiteY26510" fmla="*/ 539142 h 6208152"/>
              <a:gd name="connsiteX26511" fmla="*/ 8308908 w 13529165"/>
              <a:gd name="connsiteY26511" fmla="*/ 550325 h 6208152"/>
              <a:gd name="connsiteX26512" fmla="*/ 8297510 w 13529165"/>
              <a:gd name="connsiteY26512" fmla="*/ 543518 h 6208152"/>
              <a:gd name="connsiteX26513" fmla="*/ 8296417 w 13529165"/>
              <a:gd name="connsiteY26513" fmla="*/ 536387 h 6208152"/>
              <a:gd name="connsiteX26514" fmla="*/ 8224279 w 13529165"/>
              <a:gd name="connsiteY26514" fmla="*/ 535657 h 6208152"/>
              <a:gd name="connsiteX26515" fmla="*/ 8131062 w 13529165"/>
              <a:gd name="connsiteY26515" fmla="*/ 540033 h 6208152"/>
              <a:gd name="connsiteX26516" fmla="*/ 8131062 w 13529165"/>
              <a:gd name="connsiteY26516" fmla="*/ 608832 h 6208152"/>
              <a:gd name="connsiteX26517" fmla="*/ 8134809 w 13529165"/>
              <a:gd name="connsiteY26517" fmla="*/ 723173 h 6208152"/>
              <a:gd name="connsiteX26518" fmla="*/ 8134809 w 13529165"/>
              <a:gd name="connsiteY26518" fmla="*/ 754059 h 6208152"/>
              <a:gd name="connsiteX26519" fmla="*/ 8162134 w 13529165"/>
              <a:gd name="connsiteY26519" fmla="*/ 757298 h 6208152"/>
              <a:gd name="connsiteX26520" fmla="*/ 8273464 w 13529165"/>
              <a:gd name="connsiteY26520" fmla="*/ 764350 h 6208152"/>
              <a:gd name="connsiteX26521" fmla="*/ 8463021 w 13529165"/>
              <a:gd name="connsiteY26521" fmla="*/ 773264 h 6208152"/>
              <a:gd name="connsiteX26522" fmla="*/ 8611824 w 13529165"/>
              <a:gd name="connsiteY26522" fmla="*/ 779016 h 6208152"/>
              <a:gd name="connsiteX26523" fmla="*/ 8616509 w 13529165"/>
              <a:gd name="connsiteY26523" fmla="*/ 778936 h 6208152"/>
              <a:gd name="connsiteX26524" fmla="*/ 8652422 w 13529165"/>
              <a:gd name="connsiteY26524" fmla="*/ 780476 h 6208152"/>
              <a:gd name="connsiteX26525" fmla="*/ 8677863 w 13529165"/>
              <a:gd name="connsiteY26525" fmla="*/ 783383 h 6208152"/>
              <a:gd name="connsiteX26526" fmla="*/ 8675251 w 13529165"/>
              <a:gd name="connsiteY26526" fmla="*/ 777103 h 6208152"/>
              <a:gd name="connsiteX26527" fmla="*/ 8691496 w 13529165"/>
              <a:gd name="connsiteY26527" fmla="*/ 760907 h 6208152"/>
              <a:gd name="connsiteX26528" fmla="*/ 8704373 w 13529165"/>
              <a:gd name="connsiteY26528" fmla="*/ 767241 h 6208152"/>
              <a:gd name="connsiteX26529" fmla="*/ 8709115 w 13529165"/>
              <a:gd name="connsiteY26529" fmla="*/ 764976 h 6208152"/>
              <a:gd name="connsiteX26530" fmla="*/ 8719243 w 13529165"/>
              <a:gd name="connsiteY26530" fmla="*/ 762337 h 6208152"/>
              <a:gd name="connsiteX26531" fmla="*/ 8729508 w 13529165"/>
              <a:gd name="connsiteY26531" fmla="*/ 768825 h 6208152"/>
              <a:gd name="connsiteX26532" fmla="*/ 8723797 w 13529165"/>
              <a:gd name="connsiteY26532" fmla="*/ 784913 h 6208152"/>
              <a:gd name="connsiteX26533" fmla="*/ 8723149 w 13529165"/>
              <a:gd name="connsiteY26533" fmla="*/ 785303 h 6208152"/>
              <a:gd name="connsiteX26534" fmla="*/ 8733147 w 13529165"/>
              <a:gd name="connsiteY26534" fmla="*/ 784447 h 6208152"/>
              <a:gd name="connsiteX26535" fmla="*/ 8741004 w 13529165"/>
              <a:gd name="connsiteY26535" fmla="*/ 784681 h 6208152"/>
              <a:gd name="connsiteX26536" fmla="*/ 8741687 w 13529165"/>
              <a:gd name="connsiteY26536" fmla="*/ 783945 h 6208152"/>
              <a:gd name="connsiteX26537" fmla="*/ 8746842 w 13529165"/>
              <a:gd name="connsiteY26537" fmla="*/ 783674 h 6208152"/>
              <a:gd name="connsiteX26538" fmla="*/ 8749210 w 13529165"/>
              <a:gd name="connsiteY26538" fmla="*/ 784925 h 6208152"/>
              <a:gd name="connsiteX26539" fmla="*/ 8767338 w 13529165"/>
              <a:gd name="connsiteY26539" fmla="*/ 785465 h 6208152"/>
              <a:gd name="connsiteX26540" fmla="*/ 8769302 w 13529165"/>
              <a:gd name="connsiteY26540" fmla="*/ 784187 h 6208152"/>
              <a:gd name="connsiteX26541" fmla="*/ 8772856 w 13529165"/>
              <a:gd name="connsiteY26541" fmla="*/ 785629 h 6208152"/>
              <a:gd name="connsiteX26542" fmla="*/ 8795760 w 13529165"/>
              <a:gd name="connsiteY26542" fmla="*/ 786311 h 6208152"/>
              <a:gd name="connsiteX26543" fmla="*/ 8842290 w 13529165"/>
              <a:gd name="connsiteY26543" fmla="*/ 788093 h 6208152"/>
              <a:gd name="connsiteX26544" fmla="*/ 8878047 w 13529165"/>
              <a:gd name="connsiteY26544" fmla="*/ 783312 h 6208152"/>
              <a:gd name="connsiteX26545" fmla="*/ 8890070 w 13529165"/>
              <a:gd name="connsiteY26545" fmla="*/ 783798 h 6208152"/>
              <a:gd name="connsiteX26546" fmla="*/ 8921767 w 13529165"/>
              <a:gd name="connsiteY26546" fmla="*/ 794495 h 6208152"/>
              <a:gd name="connsiteX26547" fmla="*/ 8922704 w 13529165"/>
              <a:gd name="connsiteY26547" fmla="*/ 810136 h 6208152"/>
              <a:gd name="connsiteX26548" fmla="*/ 8881014 w 13529165"/>
              <a:gd name="connsiteY26548" fmla="*/ 833554 h 6208152"/>
              <a:gd name="connsiteX26549" fmla="*/ 8853376 w 13529165"/>
              <a:gd name="connsiteY26549" fmla="*/ 832501 h 6208152"/>
              <a:gd name="connsiteX26550" fmla="*/ 8798883 w 13529165"/>
              <a:gd name="connsiteY26550" fmla="*/ 823263 h 6208152"/>
              <a:gd name="connsiteX26551" fmla="*/ 8792637 w 13529165"/>
              <a:gd name="connsiteY26551" fmla="*/ 827639 h 6208152"/>
              <a:gd name="connsiteX26552" fmla="*/ 8793262 w 13529165"/>
              <a:gd name="connsiteY26552" fmla="*/ 827639 h 6208152"/>
              <a:gd name="connsiteX26553" fmla="*/ 8794042 w 13529165"/>
              <a:gd name="connsiteY26553" fmla="*/ 827639 h 6208152"/>
              <a:gd name="connsiteX26554" fmla="*/ 8822773 w 13529165"/>
              <a:gd name="connsiteY26554" fmla="*/ 840361 h 6208152"/>
              <a:gd name="connsiteX26555" fmla="*/ 8794979 w 13529165"/>
              <a:gd name="connsiteY26555" fmla="*/ 856568 h 6208152"/>
              <a:gd name="connsiteX26556" fmla="*/ 8776554 w 13529165"/>
              <a:gd name="connsiteY26556" fmla="*/ 852192 h 6208152"/>
              <a:gd name="connsiteX26557" fmla="*/ 8769840 w 13529165"/>
              <a:gd name="connsiteY26557" fmla="*/ 837444 h 6208152"/>
              <a:gd name="connsiteX26558" fmla="*/ 8778584 w 13529165"/>
              <a:gd name="connsiteY26558" fmla="*/ 829097 h 6208152"/>
              <a:gd name="connsiteX26559" fmla="*/ 8763299 w 13529165"/>
              <a:gd name="connsiteY26559" fmla="*/ 826242 h 6208152"/>
              <a:gd name="connsiteX26560" fmla="*/ 8763465 w 13529165"/>
              <a:gd name="connsiteY26560" fmla="*/ 852863 h 6208152"/>
              <a:gd name="connsiteX26561" fmla="*/ 8762588 w 13529165"/>
              <a:gd name="connsiteY26561" fmla="*/ 902440 h 6208152"/>
              <a:gd name="connsiteX26562" fmla="*/ 8762966 w 13529165"/>
              <a:gd name="connsiteY26562" fmla="*/ 900749 h 6208152"/>
              <a:gd name="connsiteX26563" fmla="*/ 8774499 w 13529165"/>
              <a:gd name="connsiteY26563" fmla="*/ 889907 h 6208152"/>
              <a:gd name="connsiteX26564" fmla="*/ 8786473 w 13529165"/>
              <a:gd name="connsiteY26564" fmla="*/ 910627 h 6208152"/>
              <a:gd name="connsiteX26565" fmla="*/ 8782163 w 13529165"/>
              <a:gd name="connsiteY26565" fmla="*/ 930147 h 6208152"/>
              <a:gd name="connsiteX26566" fmla="*/ 8779091 w 13529165"/>
              <a:gd name="connsiteY26566" fmla="*/ 933253 h 6208152"/>
              <a:gd name="connsiteX26567" fmla="*/ 8774411 w 13529165"/>
              <a:gd name="connsiteY26567" fmla="*/ 933405 h 6208152"/>
              <a:gd name="connsiteX26568" fmla="*/ 8763578 w 13529165"/>
              <a:gd name="connsiteY26568" fmla="*/ 925253 h 6208152"/>
              <a:gd name="connsiteX26569" fmla="*/ 8762171 w 13529165"/>
              <a:gd name="connsiteY26569" fmla="*/ 904887 h 6208152"/>
              <a:gd name="connsiteX26570" fmla="*/ 8741650 w 13529165"/>
              <a:gd name="connsiteY26570" fmla="*/ 905442 h 6208152"/>
              <a:gd name="connsiteX26571" fmla="*/ 8737748 w 13529165"/>
              <a:gd name="connsiteY26571" fmla="*/ 850887 h 6208152"/>
              <a:gd name="connsiteX26572" fmla="*/ 8737663 w 13529165"/>
              <a:gd name="connsiteY26572" fmla="*/ 849663 h 6208152"/>
              <a:gd name="connsiteX26573" fmla="*/ 8720655 w 13529165"/>
              <a:gd name="connsiteY26573" fmla="*/ 853407 h 6208152"/>
              <a:gd name="connsiteX26574" fmla="*/ 8711755 w 13529165"/>
              <a:gd name="connsiteY26574" fmla="*/ 853731 h 6208152"/>
              <a:gd name="connsiteX26575" fmla="*/ 8703168 w 13529165"/>
              <a:gd name="connsiteY26575" fmla="*/ 853002 h 6208152"/>
              <a:gd name="connsiteX26576" fmla="*/ 8701450 w 13529165"/>
              <a:gd name="connsiteY26576" fmla="*/ 855352 h 6208152"/>
              <a:gd name="connsiteX26577" fmla="*/ 8691769 w 13529165"/>
              <a:gd name="connsiteY26577" fmla="*/ 859647 h 6208152"/>
              <a:gd name="connsiteX26578" fmla="*/ 8680058 w 13529165"/>
              <a:gd name="connsiteY26578" fmla="*/ 850328 h 6208152"/>
              <a:gd name="connsiteX26579" fmla="*/ 8657730 w 13529165"/>
              <a:gd name="connsiteY26579" fmla="*/ 848546 h 6208152"/>
              <a:gd name="connsiteX26580" fmla="*/ 8618538 w 13529165"/>
              <a:gd name="connsiteY26580" fmla="*/ 841009 h 6208152"/>
              <a:gd name="connsiteX26581" fmla="*/ 8595273 w 13529165"/>
              <a:gd name="connsiteY26581" fmla="*/ 841657 h 6208152"/>
              <a:gd name="connsiteX26582" fmla="*/ 8572945 w 13529165"/>
              <a:gd name="connsiteY26582" fmla="*/ 846520 h 6208152"/>
              <a:gd name="connsiteX26583" fmla="*/ 8577161 w 13529165"/>
              <a:gd name="connsiteY26583" fmla="*/ 861349 h 6208152"/>
              <a:gd name="connsiteX26584" fmla="*/ 8577629 w 13529165"/>
              <a:gd name="connsiteY26584" fmla="*/ 898462 h 6208152"/>
              <a:gd name="connsiteX26585" fmla="*/ 8572164 w 13529165"/>
              <a:gd name="connsiteY26585" fmla="*/ 934847 h 6208152"/>
              <a:gd name="connsiteX26586" fmla="*/ 8566387 w 13529165"/>
              <a:gd name="connsiteY26586" fmla="*/ 971961 h 6208152"/>
              <a:gd name="connsiteX26587" fmla="*/ 8567792 w 13529165"/>
              <a:gd name="connsiteY26587" fmla="*/ 973581 h 6208152"/>
              <a:gd name="connsiteX26588" fmla="*/ 8570290 w 13529165"/>
              <a:gd name="connsiteY26588" fmla="*/ 994083 h 6208152"/>
              <a:gd name="connsiteX26589" fmla="*/ 8567792 w 13529165"/>
              <a:gd name="connsiteY26589" fmla="*/ 999835 h 6208152"/>
              <a:gd name="connsiteX26590" fmla="*/ 8569354 w 13529165"/>
              <a:gd name="connsiteY26590" fmla="*/ 1002914 h 6208152"/>
              <a:gd name="connsiteX26591" fmla="*/ 8569354 w 13529165"/>
              <a:gd name="connsiteY26591" fmla="*/ 1025686 h 6208152"/>
              <a:gd name="connsiteX26592" fmla="*/ 8567324 w 13529165"/>
              <a:gd name="connsiteY26592" fmla="*/ 1029495 h 6208152"/>
              <a:gd name="connsiteX26593" fmla="*/ 8569354 w 13529165"/>
              <a:gd name="connsiteY26593" fmla="*/ 1033304 h 6208152"/>
              <a:gd name="connsiteX26594" fmla="*/ 8569354 w 13529165"/>
              <a:gd name="connsiteY26594" fmla="*/ 1056156 h 6208152"/>
              <a:gd name="connsiteX26595" fmla="*/ 8558267 w 13529165"/>
              <a:gd name="connsiteY26595" fmla="*/ 1064583 h 6208152"/>
              <a:gd name="connsiteX26596" fmla="*/ 8546244 w 13529165"/>
              <a:gd name="connsiteY26596" fmla="*/ 1044730 h 6208152"/>
              <a:gd name="connsiteX26597" fmla="*/ 8549211 w 13529165"/>
              <a:gd name="connsiteY26597" fmla="*/ 1029495 h 6208152"/>
              <a:gd name="connsiteX26598" fmla="*/ 8546244 w 13529165"/>
              <a:gd name="connsiteY26598" fmla="*/ 1014342 h 6208152"/>
              <a:gd name="connsiteX26599" fmla="*/ 8547962 w 13529165"/>
              <a:gd name="connsiteY26599" fmla="*/ 1001456 h 6208152"/>
              <a:gd name="connsiteX26600" fmla="*/ 8544215 w 13529165"/>
              <a:gd name="connsiteY26600" fmla="*/ 996188 h 6208152"/>
              <a:gd name="connsiteX26601" fmla="*/ 8544683 w 13529165"/>
              <a:gd name="connsiteY26601" fmla="*/ 972204 h 6208152"/>
              <a:gd name="connsiteX26602" fmla="*/ 8544995 w 13529165"/>
              <a:gd name="connsiteY26602" fmla="*/ 971880 h 6208152"/>
              <a:gd name="connsiteX26603" fmla="*/ 8541872 w 13529165"/>
              <a:gd name="connsiteY26603" fmla="*/ 944732 h 6208152"/>
              <a:gd name="connsiteX26604" fmla="*/ 8540623 w 13529165"/>
              <a:gd name="connsiteY26604" fmla="*/ 1001698 h 6208152"/>
              <a:gd name="connsiteX26605" fmla="*/ 8537657 w 13529165"/>
              <a:gd name="connsiteY26605" fmla="*/ 1070256 h 6208152"/>
              <a:gd name="connsiteX26606" fmla="*/ 8534534 w 13529165"/>
              <a:gd name="connsiteY26606" fmla="*/ 1073416 h 6208152"/>
              <a:gd name="connsiteX26607" fmla="*/ 8530006 w 13529165"/>
              <a:gd name="connsiteY26607" fmla="*/ 1073497 h 6208152"/>
              <a:gd name="connsiteX26608" fmla="*/ 8513455 w 13529165"/>
              <a:gd name="connsiteY26608" fmla="*/ 1045540 h 6208152"/>
              <a:gd name="connsiteX26609" fmla="*/ 8507990 w 13529165"/>
              <a:gd name="connsiteY26609" fmla="*/ 982900 h 6208152"/>
              <a:gd name="connsiteX26610" fmla="*/ 8502681 w 13529165"/>
              <a:gd name="connsiteY26610" fmla="*/ 941249 h 6208152"/>
              <a:gd name="connsiteX26611" fmla="*/ 8493312 w 13529165"/>
              <a:gd name="connsiteY26611" fmla="*/ 916451 h 6208152"/>
              <a:gd name="connsiteX26612" fmla="*/ 8505023 w 13529165"/>
              <a:gd name="connsiteY26612" fmla="*/ 898462 h 6208152"/>
              <a:gd name="connsiteX26613" fmla="*/ 8504554 w 13529165"/>
              <a:gd name="connsiteY26613" fmla="*/ 897976 h 6208152"/>
              <a:gd name="connsiteX26614" fmla="*/ 8496747 w 13529165"/>
              <a:gd name="connsiteY26614" fmla="*/ 877069 h 6208152"/>
              <a:gd name="connsiteX26615" fmla="*/ 8501744 w 13529165"/>
              <a:gd name="connsiteY26615" fmla="*/ 871559 h 6208152"/>
              <a:gd name="connsiteX26616" fmla="*/ 8498309 w 13529165"/>
              <a:gd name="connsiteY26616" fmla="*/ 832825 h 6208152"/>
              <a:gd name="connsiteX26617" fmla="*/ 8491282 w 13529165"/>
              <a:gd name="connsiteY26617" fmla="*/ 831448 h 6208152"/>
              <a:gd name="connsiteX26618" fmla="*/ 8488160 w 13529165"/>
              <a:gd name="connsiteY26618" fmla="*/ 831771 h 6208152"/>
              <a:gd name="connsiteX26619" fmla="*/ 8469266 w 13529165"/>
              <a:gd name="connsiteY26619" fmla="*/ 829826 h 6208152"/>
              <a:gd name="connsiteX26620" fmla="*/ 8467861 w 13529165"/>
              <a:gd name="connsiteY26620" fmla="*/ 831448 h 6208152"/>
              <a:gd name="connsiteX26621" fmla="*/ 8408058 w 13529165"/>
              <a:gd name="connsiteY26621" fmla="*/ 839064 h 6208152"/>
              <a:gd name="connsiteX26622" fmla="*/ 8385886 w 13529165"/>
              <a:gd name="connsiteY26622" fmla="*/ 836957 h 6208152"/>
              <a:gd name="connsiteX26623" fmla="*/ 8320463 w 13529165"/>
              <a:gd name="connsiteY26623" fmla="*/ 835499 h 6208152"/>
              <a:gd name="connsiteX26624" fmla="*/ 8307503 w 13529165"/>
              <a:gd name="connsiteY26624" fmla="*/ 835499 h 6208152"/>
              <a:gd name="connsiteX26625" fmla="*/ 8255507 w 13529165"/>
              <a:gd name="connsiteY26625" fmla="*/ 834040 h 6208152"/>
              <a:gd name="connsiteX26626" fmla="*/ 8235833 w 13529165"/>
              <a:gd name="connsiteY26626" fmla="*/ 831690 h 6208152"/>
              <a:gd name="connsiteX26627" fmla="*/ 8225996 w 13529165"/>
              <a:gd name="connsiteY26627" fmla="*/ 836795 h 6208152"/>
              <a:gd name="connsiteX26628" fmla="*/ 8211163 w 13529165"/>
              <a:gd name="connsiteY26628" fmla="*/ 839307 h 6208152"/>
              <a:gd name="connsiteX26629" fmla="*/ 8204293 w 13529165"/>
              <a:gd name="connsiteY26629" fmla="*/ 839956 h 6208152"/>
              <a:gd name="connsiteX26630" fmla="*/ 8185399 w 13529165"/>
              <a:gd name="connsiteY26630" fmla="*/ 834526 h 6208152"/>
              <a:gd name="connsiteX26631" fmla="*/ 8142773 w 13529165"/>
              <a:gd name="connsiteY26631" fmla="*/ 829259 h 6208152"/>
              <a:gd name="connsiteX26632" fmla="*/ 8090621 w 13529165"/>
              <a:gd name="connsiteY26632" fmla="*/ 812322 h 6208152"/>
              <a:gd name="connsiteX26633" fmla="*/ 8093275 w 13529165"/>
              <a:gd name="connsiteY26633" fmla="*/ 804543 h 6208152"/>
              <a:gd name="connsiteX26634" fmla="*/ 8085312 w 13529165"/>
              <a:gd name="connsiteY26634" fmla="*/ 799520 h 6208152"/>
              <a:gd name="connsiteX26635" fmla="*/ 8080472 w 13529165"/>
              <a:gd name="connsiteY26635" fmla="*/ 783636 h 6208152"/>
              <a:gd name="connsiteX26636" fmla="*/ 8099365 w 13529165"/>
              <a:gd name="connsiteY26636" fmla="*/ 764756 h 6208152"/>
              <a:gd name="connsiteX26637" fmla="*/ 8104674 w 13529165"/>
              <a:gd name="connsiteY26637" fmla="*/ 765242 h 6208152"/>
              <a:gd name="connsiteX26638" fmla="*/ 8101239 w 13529165"/>
              <a:gd name="connsiteY26638" fmla="*/ 687436 h 6208152"/>
              <a:gd name="connsiteX26639" fmla="*/ 8095774 w 13529165"/>
              <a:gd name="connsiteY26639" fmla="*/ 684600 h 6208152"/>
              <a:gd name="connsiteX26640" fmla="*/ 8093432 w 13529165"/>
              <a:gd name="connsiteY26640" fmla="*/ 690029 h 6208152"/>
              <a:gd name="connsiteX26641" fmla="*/ 8091714 w 13529165"/>
              <a:gd name="connsiteY26641" fmla="*/ 690111 h 6208152"/>
              <a:gd name="connsiteX26642" fmla="*/ 8099990 w 13529165"/>
              <a:gd name="connsiteY26642" fmla="*/ 710369 h 6208152"/>
              <a:gd name="connsiteX26643" fmla="*/ 8087186 w 13529165"/>
              <a:gd name="connsiteY26643" fmla="*/ 732978 h 6208152"/>
              <a:gd name="connsiteX26644" fmla="*/ 8071728 w 13529165"/>
              <a:gd name="connsiteY26644" fmla="*/ 712882 h 6208152"/>
              <a:gd name="connsiteX26645" fmla="*/ 8074070 w 13529165"/>
              <a:gd name="connsiteY26645" fmla="*/ 692623 h 6208152"/>
              <a:gd name="connsiteX26646" fmla="*/ 8079847 w 13529165"/>
              <a:gd name="connsiteY26646" fmla="*/ 688409 h 6208152"/>
              <a:gd name="connsiteX26647" fmla="*/ 8074070 w 13529165"/>
              <a:gd name="connsiteY26647" fmla="*/ 683141 h 6208152"/>
              <a:gd name="connsiteX26648" fmla="*/ 8067200 w 13529165"/>
              <a:gd name="connsiteY26648" fmla="*/ 638410 h 6208152"/>
              <a:gd name="connsiteX26649" fmla="*/ 8073133 w 13529165"/>
              <a:gd name="connsiteY26649" fmla="*/ 602268 h 6208152"/>
              <a:gd name="connsiteX26650" fmla="*/ 8066263 w 13529165"/>
              <a:gd name="connsiteY26650" fmla="*/ 562723 h 6208152"/>
              <a:gd name="connsiteX26651" fmla="*/ 8060486 w 13529165"/>
              <a:gd name="connsiteY26651" fmla="*/ 523016 h 6208152"/>
              <a:gd name="connsiteX26652" fmla="*/ 8034878 w 13529165"/>
              <a:gd name="connsiteY26652" fmla="*/ 516290 h 6208152"/>
              <a:gd name="connsiteX26653" fmla="*/ 8038782 w 13529165"/>
              <a:gd name="connsiteY26653" fmla="*/ 527959 h 6208152"/>
              <a:gd name="connsiteX26654" fmla="*/ 8016141 w 13529165"/>
              <a:gd name="connsiteY26654" fmla="*/ 549433 h 6208152"/>
              <a:gd name="connsiteX26655" fmla="*/ 8009115 w 13529165"/>
              <a:gd name="connsiteY26655" fmla="*/ 550082 h 6208152"/>
              <a:gd name="connsiteX26656" fmla="*/ 7995530 w 13529165"/>
              <a:gd name="connsiteY26656" fmla="*/ 544490 h 6208152"/>
              <a:gd name="connsiteX26657" fmla="*/ 7992720 w 13529165"/>
              <a:gd name="connsiteY26657" fmla="*/ 528040 h 6208152"/>
              <a:gd name="connsiteX26658" fmla="*/ 8003806 w 13529165"/>
              <a:gd name="connsiteY26658" fmla="*/ 512319 h 6208152"/>
              <a:gd name="connsiteX26659" fmla="*/ 7986786 w 13529165"/>
              <a:gd name="connsiteY26659" fmla="*/ 511590 h 6208152"/>
              <a:gd name="connsiteX26660" fmla="*/ 7972577 w 13529165"/>
              <a:gd name="connsiteY26660" fmla="*/ 512805 h 6208152"/>
              <a:gd name="connsiteX26661" fmla="*/ 7926359 w 13529165"/>
              <a:gd name="connsiteY26661" fmla="*/ 515480 h 6208152"/>
              <a:gd name="connsiteX26662" fmla="*/ 7861560 w 13529165"/>
              <a:gd name="connsiteY26662" fmla="*/ 513778 h 6208152"/>
              <a:gd name="connsiteX26663" fmla="*/ 7571760 w 13529165"/>
              <a:gd name="connsiteY26663" fmla="*/ 510131 h 6208152"/>
              <a:gd name="connsiteX26664" fmla="*/ 7522263 w 13529165"/>
              <a:gd name="connsiteY26664" fmla="*/ 510212 h 6208152"/>
              <a:gd name="connsiteX26665" fmla="*/ 7343753 w 13529165"/>
              <a:gd name="connsiteY26665" fmla="*/ 511732 h 6208152"/>
              <a:gd name="connsiteX26666" fmla="*/ 7334744 w 13529165"/>
              <a:gd name="connsiteY26666" fmla="*/ 512076 h 6208152"/>
              <a:gd name="connsiteX26667" fmla="*/ 7344798 w 13529165"/>
              <a:gd name="connsiteY26667" fmla="*/ 515077 h 6208152"/>
              <a:gd name="connsiteX26668" fmla="*/ 7347869 w 13529165"/>
              <a:gd name="connsiteY26668" fmla="*/ 526064 h 6208152"/>
              <a:gd name="connsiteX26669" fmla="*/ 7334122 w 13529165"/>
              <a:gd name="connsiteY26669" fmla="*/ 539359 h 6208152"/>
              <a:gd name="connsiteX26670" fmla="*/ 7324150 w 13529165"/>
              <a:gd name="connsiteY26670" fmla="*/ 542024 h 6208152"/>
              <a:gd name="connsiteX26671" fmla="*/ 7314030 w 13529165"/>
              <a:gd name="connsiteY26671" fmla="*/ 535466 h 6208152"/>
              <a:gd name="connsiteX26672" fmla="*/ 7319656 w 13529165"/>
              <a:gd name="connsiteY26672" fmla="*/ 519204 h 6208152"/>
              <a:gd name="connsiteX26673" fmla="*/ 7332056 w 13529165"/>
              <a:gd name="connsiteY26673" fmla="*/ 512178 h 6208152"/>
              <a:gd name="connsiteX26674" fmla="*/ 7296408 w 13529165"/>
              <a:gd name="connsiteY26674" fmla="*/ 513540 h 6208152"/>
              <a:gd name="connsiteX26675" fmla="*/ 7275090 w 13529165"/>
              <a:gd name="connsiteY26675" fmla="*/ 516533 h 6208152"/>
              <a:gd name="connsiteX26676" fmla="*/ 7262754 w 13529165"/>
              <a:gd name="connsiteY26676" fmla="*/ 525285 h 6208152"/>
              <a:gd name="connsiteX26677" fmla="*/ 7257914 w 13529165"/>
              <a:gd name="connsiteY26677" fmla="*/ 525285 h 6208152"/>
              <a:gd name="connsiteX26678" fmla="*/ 7254635 w 13529165"/>
              <a:gd name="connsiteY26678" fmla="*/ 521719 h 6208152"/>
              <a:gd name="connsiteX26679" fmla="*/ 7254323 w 13529165"/>
              <a:gd name="connsiteY26679" fmla="*/ 531038 h 6208152"/>
              <a:gd name="connsiteX26680" fmla="*/ 7251824 w 13529165"/>
              <a:gd name="connsiteY26680" fmla="*/ 538250 h 6208152"/>
              <a:gd name="connsiteX26681" fmla="*/ 7254947 w 13529165"/>
              <a:gd name="connsiteY26681" fmla="*/ 557456 h 6208152"/>
              <a:gd name="connsiteX26682" fmla="*/ 7255728 w 13529165"/>
              <a:gd name="connsiteY26682" fmla="*/ 574473 h 6208152"/>
              <a:gd name="connsiteX26683" fmla="*/ 7258851 w 13529165"/>
              <a:gd name="connsiteY26683" fmla="*/ 570097 h 6208152"/>
              <a:gd name="connsiteX26684" fmla="*/ 7268063 w 13529165"/>
              <a:gd name="connsiteY26684" fmla="*/ 566045 h 6208152"/>
              <a:gd name="connsiteX26685" fmla="*/ 7285239 w 13529165"/>
              <a:gd name="connsiteY26685" fmla="*/ 582091 h 6208152"/>
              <a:gd name="connsiteX26686" fmla="*/ 7284770 w 13529165"/>
              <a:gd name="connsiteY26686" fmla="*/ 597568 h 6208152"/>
              <a:gd name="connsiteX26687" fmla="*/ 7287425 w 13529165"/>
              <a:gd name="connsiteY26687" fmla="*/ 605834 h 6208152"/>
              <a:gd name="connsiteX26688" fmla="*/ 7282116 w 13529165"/>
              <a:gd name="connsiteY26688" fmla="*/ 616530 h 6208152"/>
              <a:gd name="connsiteX26689" fmla="*/ 7281648 w 13529165"/>
              <a:gd name="connsiteY26689" fmla="*/ 658102 h 6208152"/>
              <a:gd name="connsiteX26690" fmla="*/ 7278525 w 13529165"/>
              <a:gd name="connsiteY26690" fmla="*/ 708506 h 6208152"/>
              <a:gd name="connsiteX26691" fmla="*/ 7280086 w 13529165"/>
              <a:gd name="connsiteY26691" fmla="*/ 734275 h 6208152"/>
              <a:gd name="connsiteX26692" fmla="*/ 7279930 w 13529165"/>
              <a:gd name="connsiteY26692" fmla="*/ 741649 h 6208152"/>
              <a:gd name="connsiteX26693" fmla="*/ 7286644 w 13529165"/>
              <a:gd name="connsiteY26693" fmla="*/ 751627 h 6208152"/>
              <a:gd name="connsiteX26694" fmla="*/ 7378768 w 13529165"/>
              <a:gd name="connsiteY26694" fmla="*/ 754301 h 6208152"/>
              <a:gd name="connsiteX26695" fmla="*/ 7414993 w 13529165"/>
              <a:gd name="connsiteY26695" fmla="*/ 754301 h 6208152"/>
              <a:gd name="connsiteX26696" fmla="*/ 8041280 w 13529165"/>
              <a:gd name="connsiteY26696" fmla="*/ 767997 h 6208152"/>
              <a:gd name="connsiteX26697" fmla="*/ 8041436 w 13529165"/>
              <a:gd name="connsiteY26697" fmla="*/ 767997 h 6208152"/>
              <a:gd name="connsiteX26698" fmla="*/ 8041749 w 13529165"/>
              <a:gd name="connsiteY26698" fmla="*/ 767349 h 6208152"/>
              <a:gd name="connsiteX26699" fmla="*/ 8053771 w 13529165"/>
              <a:gd name="connsiteY26699" fmla="*/ 760622 h 6208152"/>
              <a:gd name="connsiteX26700" fmla="*/ 8072196 w 13529165"/>
              <a:gd name="connsiteY26700" fmla="*/ 771887 h 6208152"/>
              <a:gd name="connsiteX26701" fmla="*/ 8072977 w 13529165"/>
              <a:gd name="connsiteY26701" fmla="*/ 787121 h 6208152"/>
              <a:gd name="connsiteX26702" fmla="*/ 8060954 w 13529165"/>
              <a:gd name="connsiteY26702" fmla="*/ 793765 h 6208152"/>
              <a:gd name="connsiteX26703" fmla="*/ 8048775 w 13529165"/>
              <a:gd name="connsiteY26703" fmla="*/ 789471 h 6208152"/>
              <a:gd name="connsiteX26704" fmla="*/ 8045027 w 13529165"/>
              <a:gd name="connsiteY26704" fmla="*/ 792225 h 6208152"/>
              <a:gd name="connsiteX26705" fmla="*/ 8043310 w 13529165"/>
              <a:gd name="connsiteY26705" fmla="*/ 797413 h 6208152"/>
              <a:gd name="connsiteX26706" fmla="*/ 8041592 w 13529165"/>
              <a:gd name="connsiteY26706" fmla="*/ 799844 h 6208152"/>
              <a:gd name="connsiteX26707" fmla="*/ 8059549 w 13529165"/>
              <a:gd name="connsiteY26707" fmla="*/ 803166 h 6208152"/>
              <a:gd name="connsiteX26708" fmla="*/ 8080784 w 13529165"/>
              <a:gd name="connsiteY26708" fmla="*/ 818319 h 6208152"/>
              <a:gd name="connsiteX26709" fmla="*/ 8046120 w 13529165"/>
              <a:gd name="connsiteY26709" fmla="*/ 828935 h 6208152"/>
              <a:gd name="connsiteX26710" fmla="*/ 8038313 w 13529165"/>
              <a:gd name="connsiteY26710" fmla="*/ 828854 h 6208152"/>
              <a:gd name="connsiteX26711" fmla="*/ 7985693 w 13529165"/>
              <a:gd name="connsiteY26711" fmla="*/ 812890 h 6208152"/>
              <a:gd name="connsiteX26712" fmla="*/ 8005367 w 13529165"/>
              <a:gd name="connsiteY26712" fmla="*/ 797980 h 6208152"/>
              <a:gd name="connsiteX26713" fmla="*/ 8004899 w 13529165"/>
              <a:gd name="connsiteY26713" fmla="*/ 796927 h 6208152"/>
              <a:gd name="connsiteX26714" fmla="*/ 8004430 w 13529165"/>
              <a:gd name="connsiteY26714" fmla="*/ 794414 h 6208152"/>
              <a:gd name="connsiteX26715" fmla="*/ 7972734 w 13529165"/>
              <a:gd name="connsiteY26715" fmla="*/ 793522 h 6208152"/>
              <a:gd name="connsiteX26716" fmla="*/ 7707448 w 13529165"/>
              <a:gd name="connsiteY26716" fmla="*/ 790443 h 6208152"/>
              <a:gd name="connsiteX26717" fmla="*/ 7596274 w 13529165"/>
              <a:gd name="connsiteY26717" fmla="*/ 789552 h 6208152"/>
              <a:gd name="connsiteX26718" fmla="*/ 7521951 w 13529165"/>
              <a:gd name="connsiteY26718" fmla="*/ 790766 h 6208152"/>
              <a:gd name="connsiteX26719" fmla="*/ 7521951 w 13529165"/>
              <a:gd name="connsiteY26719" fmla="*/ 791253 h 6208152"/>
              <a:gd name="connsiteX26720" fmla="*/ 7517579 w 13529165"/>
              <a:gd name="connsiteY26720" fmla="*/ 797169 h 6208152"/>
              <a:gd name="connsiteX26721" fmla="*/ 7522888 w 13529165"/>
              <a:gd name="connsiteY26721" fmla="*/ 798548 h 6208152"/>
              <a:gd name="connsiteX26722" fmla="*/ 7550993 w 13529165"/>
              <a:gd name="connsiteY26722" fmla="*/ 791820 h 6208152"/>
              <a:gd name="connsiteX26723" fmla="*/ 7591434 w 13529165"/>
              <a:gd name="connsiteY26723" fmla="*/ 797656 h 6208152"/>
              <a:gd name="connsiteX26724" fmla="*/ 7603613 w 13529165"/>
              <a:gd name="connsiteY26724" fmla="*/ 812079 h 6208152"/>
              <a:gd name="connsiteX26725" fmla="*/ 7589873 w 13529165"/>
              <a:gd name="connsiteY26725" fmla="*/ 822452 h 6208152"/>
              <a:gd name="connsiteX26726" fmla="*/ 7592839 w 13529165"/>
              <a:gd name="connsiteY26726" fmla="*/ 850490 h 6208152"/>
              <a:gd name="connsiteX26727" fmla="*/ 7582065 w 13529165"/>
              <a:gd name="connsiteY26727" fmla="*/ 825289 h 6208152"/>
              <a:gd name="connsiteX26728" fmla="*/ 7582846 w 13529165"/>
              <a:gd name="connsiteY26728" fmla="*/ 823101 h 6208152"/>
              <a:gd name="connsiteX26729" fmla="*/ 7566451 w 13529165"/>
              <a:gd name="connsiteY26729" fmla="*/ 823587 h 6208152"/>
              <a:gd name="connsiteX26730" fmla="*/ 7562235 w 13529165"/>
              <a:gd name="connsiteY26730" fmla="*/ 823668 h 6208152"/>
              <a:gd name="connsiteX26731" fmla="*/ 7536628 w 13529165"/>
              <a:gd name="connsiteY26731" fmla="*/ 821885 h 6208152"/>
              <a:gd name="connsiteX26732" fmla="*/ 7536628 w 13529165"/>
              <a:gd name="connsiteY26732" fmla="*/ 835742 h 6208152"/>
              <a:gd name="connsiteX26733" fmla="*/ 7524605 w 13529165"/>
              <a:gd name="connsiteY26733" fmla="*/ 842468 h 6208152"/>
              <a:gd name="connsiteX26734" fmla="*/ 7506180 w 13529165"/>
              <a:gd name="connsiteY26734" fmla="*/ 831204 h 6208152"/>
              <a:gd name="connsiteX26735" fmla="*/ 7503838 w 13529165"/>
              <a:gd name="connsiteY26735" fmla="*/ 820913 h 6208152"/>
              <a:gd name="connsiteX26736" fmla="*/ 7443255 w 13529165"/>
              <a:gd name="connsiteY26736" fmla="*/ 823506 h 6208152"/>
              <a:gd name="connsiteX26737" fmla="*/ 7449032 w 13529165"/>
              <a:gd name="connsiteY26737" fmla="*/ 829989 h 6208152"/>
              <a:gd name="connsiteX26738" fmla="*/ 7430295 w 13529165"/>
              <a:gd name="connsiteY26738" fmla="*/ 841657 h 6208152"/>
              <a:gd name="connsiteX26739" fmla="*/ 7568013 w 13529165"/>
              <a:gd name="connsiteY26739" fmla="*/ 862645 h 6208152"/>
              <a:gd name="connsiteX26740" fmla="*/ 7597055 w 13529165"/>
              <a:gd name="connsiteY26740" fmla="*/ 866941 h 6208152"/>
              <a:gd name="connsiteX26741" fmla="*/ 7603145 w 13529165"/>
              <a:gd name="connsiteY26741" fmla="*/ 881283 h 6208152"/>
              <a:gd name="connsiteX26742" fmla="*/ 7607048 w 13529165"/>
              <a:gd name="connsiteY26742" fmla="*/ 868318 h 6208152"/>
              <a:gd name="connsiteX26743" fmla="*/ 7608454 w 13529165"/>
              <a:gd name="connsiteY26743" fmla="*/ 860538 h 6208152"/>
              <a:gd name="connsiteX26744" fmla="*/ 7637028 w 13529165"/>
              <a:gd name="connsiteY26744" fmla="*/ 826018 h 6208152"/>
              <a:gd name="connsiteX26745" fmla="*/ 7631563 w 13529165"/>
              <a:gd name="connsiteY26745" fmla="*/ 824235 h 6208152"/>
              <a:gd name="connsiteX26746" fmla="*/ 7605955 w 13529165"/>
              <a:gd name="connsiteY26746" fmla="*/ 814105 h 6208152"/>
              <a:gd name="connsiteX26747" fmla="*/ 7605799 w 13529165"/>
              <a:gd name="connsiteY26747" fmla="*/ 802598 h 6208152"/>
              <a:gd name="connsiteX26748" fmla="*/ 7623287 w 13529165"/>
              <a:gd name="connsiteY26748" fmla="*/ 795711 h 6208152"/>
              <a:gd name="connsiteX26749" fmla="*/ 7637964 w 13529165"/>
              <a:gd name="connsiteY26749" fmla="*/ 796845 h 6208152"/>
              <a:gd name="connsiteX26750" fmla="*/ 7662947 w 13529165"/>
              <a:gd name="connsiteY26750" fmla="*/ 800330 h 6208152"/>
              <a:gd name="connsiteX26751" fmla="*/ 7669974 w 13529165"/>
              <a:gd name="connsiteY26751" fmla="*/ 793928 h 6208152"/>
              <a:gd name="connsiteX26752" fmla="*/ 7681372 w 13529165"/>
              <a:gd name="connsiteY26752" fmla="*/ 791820 h 6208152"/>
              <a:gd name="connsiteX26753" fmla="*/ 7692770 w 13529165"/>
              <a:gd name="connsiteY26753" fmla="*/ 793928 h 6208152"/>
              <a:gd name="connsiteX26754" fmla="*/ 7698860 w 13529165"/>
              <a:gd name="connsiteY26754" fmla="*/ 798629 h 6208152"/>
              <a:gd name="connsiteX26755" fmla="*/ 7770685 w 13529165"/>
              <a:gd name="connsiteY26755" fmla="*/ 791657 h 6208152"/>
              <a:gd name="connsiteX26756" fmla="*/ 7832205 w 13529165"/>
              <a:gd name="connsiteY26756" fmla="*/ 792713 h 6208152"/>
              <a:gd name="connsiteX26757" fmla="*/ 7961804 w 13529165"/>
              <a:gd name="connsiteY26757" fmla="*/ 802680 h 6208152"/>
              <a:gd name="connsiteX26758" fmla="*/ 7975388 w 13529165"/>
              <a:gd name="connsiteY26758" fmla="*/ 817833 h 6208152"/>
              <a:gd name="connsiteX26759" fmla="*/ 7956807 w 13529165"/>
              <a:gd name="connsiteY26759" fmla="*/ 827720 h 6208152"/>
              <a:gd name="connsiteX26760" fmla="*/ 7928545 w 13529165"/>
              <a:gd name="connsiteY26760" fmla="*/ 826505 h 6208152"/>
              <a:gd name="connsiteX26761" fmla="*/ 7802851 w 13529165"/>
              <a:gd name="connsiteY26761" fmla="*/ 822695 h 6208152"/>
              <a:gd name="connsiteX26762" fmla="*/ 7714786 w 13529165"/>
              <a:gd name="connsiteY26762" fmla="*/ 827558 h 6208152"/>
              <a:gd name="connsiteX26763" fmla="*/ 7712600 w 13529165"/>
              <a:gd name="connsiteY26763" fmla="*/ 950730 h 6208152"/>
              <a:gd name="connsiteX26764" fmla="*/ 7711039 w 13529165"/>
              <a:gd name="connsiteY26764" fmla="*/ 1071876 h 6208152"/>
              <a:gd name="connsiteX26765" fmla="*/ 7725560 w 13529165"/>
              <a:gd name="connsiteY26765" fmla="*/ 1073497 h 6208152"/>
              <a:gd name="connsiteX26766" fmla="*/ 7746327 w 13529165"/>
              <a:gd name="connsiteY26766" fmla="*/ 1075361 h 6208152"/>
              <a:gd name="connsiteX26767" fmla="*/ 7750855 w 13529165"/>
              <a:gd name="connsiteY26767" fmla="*/ 1074955 h 6208152"/>
              <a:gd name="connsiteX26768" fmla="*/ 7777712 w 13529165"/>
              <a:gd name="connsiteY26768" fmla="*/ 1058830 h 6208152"/>
              <a:gd name="connsiteX26769" fmla="*/ 7803319 w 13529165"/>
              <a:gd name="connsiteY26769" fmla="*/ 1072687 h 6208152"/>
              <a:gd name="connsiteX26770" fmla="*/ 7804568 w 13529165"/>
              <a:gd name="connsiteY26770" fmla="*/ 1072038 h 6208152"/>
              <a:gd name="connsiteX26771" fmla="*/ 7830800 w 13529165"/>
              <a:gd name="connsiteY26771" fmla="*/ 1068149 h 6208152"/>
              <a:gd name="connsiteX26772" fmla="*/ 8174157 w 13529165"/>
              <a:gd name="connsiteY26772" fmla="*/ 1079979 h 6208152"/>
              <a:gd name="connsiteX26773" fmla="*/ 8367149 w 13529165"/>
              <a:gd name="connsiteY26773" fmla="*/ 1086138 h 6208152"/>
              <a:gd name="connsiteX26774" fmla="*/ 8389478 w 13529165"/>
              <a:gd name="connsiteY26774" fmla="*/ 1086786 h 6208152"/>
              <a:gd name="connsiteX26775" fmla="*/ 8428045 w 13529165"/>
              <a:gd name="connsiteY26775" fmla="*/ 1083950 h 6208152"/>
              <a:gd name="connsiteX26776" fmla="*/ 8465207 w 13529165"/>
              <a:gd name="connsiteY26776" fmla="*/ 1080709 h 6208152"/>
              <a:gd name="connsiteX26777" fmla="*/ 8516538 w 13529165"/>
              <a:gd name="connsiteY26777" fmla="*/ 1083910 h 6208152"/>
              <a:gd name="connsiteX26778" fmla="*/ 8522105 w 13529165"/>
              <a:gd name="connsiteY26778" fmla="*/ 1086313 h 6208152"/>
              <a:gd name="connsiteX26779" fmla="*/ 8527774 w 13529165"/>
              <a:gd name="connsiteY26779" fmla="*/ 1086286 h 6208152"/>
              <a:gd name="connsiteX26780" fmla="*/ 8634542 w 13529165"/>
              <a:gd name="connsiteY26780" fmla="*/ 1088344 h 6208152"/>
              <a:gd name="connsiteX26781" fmla="*/ 8640808 w 13529165"/>
              <a:gd name="connsiteY26781" fmla="*/ 1088207 h 6208152"/>
              <a:gd name="connsiteX26782" fmla="*/ 8649351 w 13529165"/>
              <a:gd name="connsiteY26782" fmla="*/ 1082321 h 6208152"/>
              <a:gd name="connsiteX26783" fmla="*/ 8664884 w 13529165"/>
              <a:gd name="connsiteY26783" fmla="*/ 1087678 h 6208152"/>
              <a:gd name="connsiteX26784" fmla="*/ 8666922 w 13529165"/>
              <a:gd name="connsiteY26784" fmla="*/ 1087634 h 6208152"/>
              <a:gd name="connsiteX26785" fmla="*/ 8668319 w 13529165"/>
              <a:gd name="connsiteY26785" fmla="*/ 1087612 h 6208152"/>
              <a:gd name="connsiteX26786" fmla="*/ 8668441 w 13529165"/>
              <a:gd name="connsiteY26786" fmla="*/ 1087372 h 6208152"/>
              <a:gd name="connsiteX26787" fmla="*/ 8688002 w 13529165"/>
              <a:gd name="connsiteY26787" fmla="*/ 1078794 h 6208152"/>
              <a:gd name="connsiteX26788" fmla="*/ 8717716 w 13529165"/>
              <a:gd name="connsiteY26788" fmla="*/ 1083935 h 6208152"/>
              <a:gd name="connsiteX26789" fmla="*/ 8742395 w 13529165"/>
              <a:gd name="connsiteY26789" fmla="*/ 1086946 h 6208152"/>
              <a:gd name="connsiteX26790" fmla="*/ 8742448 w 13529165"/>
              <a:gd name="connsiteY26790" fmla="*/ 1086931 h 6208152"/>
              <a:gd name="connsiteX26791" fmla="*/ 8751467 w 13529165"/>
              <a:gd name="connsiteY26791" fmla="*/ 1085733 h 6208152"/>
              <a:gd name="connsiteX26792" fmla="*/ 8760486 w 13529165"/>
              <a:gd name="connsiteY26792" fmla="*/ 1087361 h 6208152"/>
              <a:gd name="connsiteX26793" fmla="*/ 8794875 w 13529165"/>
              <a:gd name="connsiteY26793" fmla="*/ 1087361 h 6208152"/>
              <a:gd name="connsiteX26794" fmla="*/ 8808570 w 13529165"/>
              <a:gd name="connsiteY26794" fmla="*/ 1086783 h 6208152"/>
              <a:gd name="connsiteX26795" fmla="*/ 8819122 w 13529165"/>
              <a:gd name="connsiteY26795" fmla="*/ 1084941 h 6208152"/>
              <a:gd name="connsiteX26796" fmla="*/ 8845479 w 13529165"/>
              <a:gd name="connsiteY26796" fmla="*/ 1083950 h 6208152"/>
              <a:gd name="connsiteX26797" fmla="*/ 8887975 w 13529165"/>
              <a:gd name="connsiteY26797" fmla="*/ 1083735 h 6208152"/>
              <a:gd name="connsiteX26798" fmla="*/ 8888218 w 13529165"/>
              <a:gd name="connsiteY26798" fmla="*/ 1087361 h 6208152"/>
              <a:gd name="connsiteX26799" fmla="*/ 8890819 w 13529165"/>
              <a:gd name="connsiteY26799" fmla="*/ 1087361 h 6208152"/>
              <a:gd name="connsiteX26800" fmla="*/ 8930471 w 13529165"/>
              <a:gd name="connsiteY26800" fmla="*/ 1082260 h 6208152"/>
              <a:gd name="connsiteX26801" fmla="*/ 8975648 w 13529165"/>
              <a:gd name="connsiteY26801" fmla="*/ 1089850 h 6208152"/>
              <a:gd name="connsiteX26802" fmla="*/ 9102649 w 13529165"/>
              <a:gd name="connsiteY26802" fmla="*/ 1082936 h 6208152"/>
              <a:gd name="connsiteX26803" fmla="*/ 9192028 w 13529165"/>
              <a:gd name="connsiteY26803" fmla="*/ 1089635 h 6208152"/>
              <a:gd name="connsiteX26804" fmla="*/ 9198772 w 13529165"/>
              <a:gd name="connsiteY26804" fmla="*/ 1109700 h 6208152"/>
              <a:gd name="connsiteX26805" fmla="*/ 9197310 w 13529165"/>
              <a:gd name="connsiteY26805" fmla="*/ 1118335 h 6208152"/>
              <a:gd name="connsiteX26806" fmla="*/ 9199260 w 13529165"/>
              <a:gd name="connsiteY26806" fmla="*/ 1124695 h 6208152"/>
              <a:gd name="connsiteX26807" fmla="*/ 9212017 w 13529165"/>
              <a:gd name="connsiteY26807" fmla="*/ 1131855 h 6208152"/>
              <a:gd name="connsiteX26808" fmla="*/ 9214048 w 13529165"/>
              <a:gd name="connsiteY26808" fmla="*/ 1121838 h 6208152"/>
              <a:gd name="connsiteX26809" fmla="*/ 9245088 w 13529165"/>
              <a:gd name="connsiteY26809" fmla="*/ 1087238 h 6208152"/>
              <a:gd name="connsiteX26810" fmla="*/ 9358031 w 13529165"/>
              <a:gd name="connsiteY26810" fmla="*/ 1085702 h 6208152"/>
              <a:gd name="connsiteX26811" fmla="*/ 9429210 w 13529165"/>
              <a:gd name="connsiteY26811" fmla="*/ 1086870 h 6208152"/>
              <a:gd name="connsiteX26812" fmla="*/ 9515096 w 13529165"/>
              <a:gd name="connsiteY26812" fmla="*/ 1091079 h 6208152"/>
              <a:gd name="connsiteX26813" fmla="*/ 9605451 w 13529165"/>
              <a:gd name="connsiteY26813" fmla="*/ 1094398 h 6208152"/>
              <a:gd name="connsiteX26814" fmla="*/ 9610733 w 13529165"/>
              <a:gd name="connsiteY26814" fmla="*/ 1094428 h 6208152"/>
              <a:gd name="connsiteX26815" fmla="*/ 9711244 w 13529165"/>
              <a:gd name="connsiteY26815" fmla="*/ 1093076 h 6208152"/>
              <a:gd name="connsiteX26816" fmla="*/ 9789330 w 13529165"/>
              <a:gd name="connsiteY26816" fmla="*/ 1093660 h 6208152"/>
              <a:gd name="connsiteX26817" fmla="*/ 9807775 w 13529165"/>
              <a:gd name="connsiteY26817" fmla="*/ 1095719 h 6208152"/>
              <a:gd name="connsiteX26818" fmla="*/ 9826463 w 13529165"/>
              <a:gd name="connsiteY26818" fmla="*/ 1089512 h 6208152"/>
              <a:gd name="connsiteX26819" fmla="*/ 9827844 w 13529165"/>
              <a:gd name="connsiteY26819" fmla="*/ 1089512 h 6208152"/>
              <a:gd name="connsiteX26820" fmla="*/ 9846939 w 13529165"/>
              <a:gd name="connsiteY26820" fmla="*/ 1095412 h 6208152"/>
              <a:gd name="connsiteX26821" fmla="*/ 9886673 w 13529165"/>
              <a:gd name="connsiteY26821" fmla="*/ 1090526 h 6208152"/>
              <a:gd name="connsiteX26822" fmla="*/ 9895204 w 13529165"/>
              <a:gd name="connsiteY26822" fmla="*/ 1090464 h 6208152"/>
              <a:gd name="connsiteX26823" fmla="*/ 9921693 w 13529165"/>
              <a:gd name="connsiteY26823" fmla="*/ 1094551 h 6208152"/>
              <a:gd name="connsiteX26824" fmla="*/ 9934450 w 13529165"/>
              <a:gd name="connsiteY26824" fmla="*/ 1088344 h 6208152"/>
              <a:gd name="connsiteX26825" fmla="*/ 9943551 w 13529165"/>
              <a:gd name="connsiteY26825" fmla="*/ 1091140 h 6208152"/>
              <a:gd name="connsiteX26826" fmla="*/ 9953951 w 13529165"/>
              <a:gd name="connsiteY26826" fmla="*/ 1088836 h 6208152"/>
              <a:gd name="connsiteX26827" fmla="*/ 9971502 w 13529165"/>
              <a:gd name="connsiteY26827" fmla="*/ 1095658 h 6208152"/>
              <a:gd name="connsiteX26828" fmla="*/ 9984340 w 13529165"/>
              <a:gd name="connsiteY26828" fmla="*/ 1088805 h 6208152"/>
              <a:gd name="connsiteX26829" fmla="*/ 9987347 w 13529165"/>
              <a:gd name="connsiteY26829" fmla="*/ 1088867 h 6208152"/>
              <a:gd name="connsiteX26830" fmla="*/ 10011642 w 13529165"/>
              <a:gd name="connsiteY26830" fmla="*/ 1095320 h 6208152"/>
              <a:gd name="connsiteX26831" fmla="*/ 10026349 w 13529165"/>
              <a:gd name="connsiteY26831" fmla="*/ 1111636 h 6208152"/>
              <a:gd name="connsiteX26832" fmla="*/ 10007579 w 13529165"/>
              <a:gd name="connsiteY26832" fmla="*/ 1120977 h 6208152"/>
              <a:gd name="connsiteX26833" fmla="*/ 10006604 w 13529165"/>
              <a:gd name="connsiteY26833" fmla="*/ 1120977 h 6208152"/>
              <a:gd name="connsiteX26834" fmla="*/ 9981009 w 13529165"/>
              <a:gd name="connsiteY26834" fmla="*/ 1113633 h 6208152"/>
              <a:gd name="connsiteX26835" fmla="*/ 9972234 w 13529165"/>
              <a:gd name="connsiteY26835" fmla="*/ 1105828 h 6208152"/>
              <a:gd name="connsiteX26836" fmla="*/ 9969552 w 13529165"/>
              <a:gd name="connsiteY26836" fmla="*/ 1109793 h 6208152"/>
              <a:gd name="connsiteX26837" fmla="*/ 9948507 w 13529165"/>
              <a:gd name="connsiteY26837" fmla="*/ 1113326 h 6208152"/>
              <a:gd name="connsiteX26838" fmla="*/ 9934450 w 13529165"/>
              <a:gd name="connsiteY26838" fmla="*/ 1121500 h 6208152"/>
              <a:gd name="connsiteX26839" fmla="*/ 9919581 w 13529165"/>
              <a:gd name="connsiteY26839" fmla="*/ 1111851 h 6208152"/>
              <a:gd name="connsiteX26840" fmla="*/ 9910805 w 13529165"/>
              <a:gd name="connsiteY26840" fmla="*/ 1115231 h 6208152"/>
              <a:gd name="connsiteX26841" fmla="*/ 9869203 w 13529165"/>
              <a:gd name="connsiteY26841" fmla="*/ 1120639 h 6208152"/>
              <a:gd name="connsiteX26842" fmla="*/ 9841983 w 13529165"/>
              <a:gd name="connsiteY26842" fmla="*/ 1112066 h 6208152"/>
              <a:gd name="connsiteX26843" fmla="*/ 9841008 w 13529165"/>
              <a:gd name="connsiteY26843" fmla="*/ 1112496 h 6208152"/>
              <a:gd name="connsiteX26844" fmla="*/ 9828332 w 13529165"/>
              <a:gd name="connsiteY26844" fmla="*/ 1114648 h 6208152"/>
              <a:gd name="connsiteX26845" fmla="*/ 9816631 w 13529165"/>
              <a:gd name="connsiteY26845" fmla="*/ 1113172 h 6208152"/>
              <a:gd name="connsiteX26846" fmla="*/ 9815087 w 13529165"/>
              <a:gd name="connsiteY26846" fmla="*/ 1112681 h 6208152"/>
              <a:gd name="connsiteX26847" fmla="*/ 9775842 w 13529165"/>
              <a:gd name="connsiteY26847" fmla="*/ 1122299 h 6208152"/>
              <a:gd name="connsiteX26848" fmla="*/ 9689874 w 13529165"/>
              <a:gd name="connsiteY26848" fmla="*/ 1124572 h 6208152"/>
              <a:gd name="connsiteX26849" fmla="*/ 9620158 w 13529165"/>
              <a:gd name="connsiteY26849" fmla="*/ 1130380 h 6208152"/>
              <a:gd name="connsiteX26850" fmla="*/ 9582294 w 13529165"/>
              <a:gd name="connsiteY26850" fmla="*/ 1125310 h 6208152"/>
              <a:gd name="connsiteX26851" fmla="*/ 9424335 w 13529165"/>
              <a:gd name="connsiteY26851" fmla="*/ 1118642 h 6208152"/>
              <a:gd name="connsiteX26852" fmla="*/ 9402884 w 13529165"/>
              <a:gd name="connsiteY26852" fmla="*/ 1118642 h 6208152"/>
              <a:gd name="connsiteX26853" fmla="*/ 9241838 w 13529165"/>
              <a:gd name="connsiteY26853" fmla="*/ 1125064 h 6208152"/>
              <a:gd name="connsiteX26854" fmla="*/ 9240294 w 13529165"/>
              <a:gd name="connsiteY26854" fmla="*/ 1151121 h 6208152"/>
              <a:gd name="connsiteX26855" fmla="*/ 9226968 w 13529165"/>
              <a:gd name="connsiteY26855" fmla="*/ 1173922 h 6208152"/>
              <a:gd name="connsiteX26856" fmla="*/ 9226318 w 13529165"/>
              <a:gd name="connsiteY26856" fmla="*/ 1173860 h 6208152"/>
              <a:gd name="connsiteX26857" fmla="*/ 9236556 w 13529165"/>
              <a:gd name="connsiteY26857" fmla="*/ 1187995 h 6208152"/>
              <a:gd name="connsiteX26858" fmla="*/ 9343730 w 13529165"/>
              <a:gd name="connsiteY26858" fmla="*/ 1123958 h 6208152"/>
              <a:gd name="connsiteX26859" fmla="*/ 9386633 w 13529165"/>
              <a:gd name="connsiteY26859" fmla="*/ 1151398 h 6208152"/>
              <a:gd name="connsiteX26860" fmla="*/ 9386633 w 13529165"/>
              <a:gd name="connsiteY26860" fmla="*/ 1206278 h 6208152"/>
              <a:gd name="connsiteX26861" fmla="*/ 9386633 w 13529165"/>
              <a:gd name="connsiteY26861" fmla="*/ 1348087 h 6208152"/>
              <a:gd name="connsiteX26862" fmla="*/ 9483082 w 13529165"/>
              <a:gd name="connsiteY26862" fmla="*/ 1279472 h 6208152"/>
              <a:gd name="connsiteX26863" fmla="*/ 9477719 w 13529165"/>
              <a:gd name="connsiteY26863" fmla="*/ 1366370 h 6208152"/>
              <a:gd name="connsiteX26864" fmla="*/ 9479344 w 13529165"/>
              <a:gd name="connsiteY26864" fmla="*/ 1374298 h 6208152"/>
              <a:gd name="connsiteX26865" fmla="*/ 9485926 w 13529165"/>
              <a:gd name="connsiteY26865" fmla="*/ 1376080 h 6208152"/>
              <a:gd name="connsiteX26866" fmla="*/ 9595294 w 13529165"/>
              <a:gd name="connsiteY26866" fmla="*/ 1305805 h 6208152"/>
              <a:gd name="connsiteX26867" fmla="*/ 9597163 w 13529165"/>
              <a:gd name="connsiteY26867" fmla="*/ 1369873 h 6208152"/>
              <a:gd name="connsiteX26868" fmla="*/ 9652172 w 13529165"/>
              <a:gd name="connsiteY26868" fmla="*/ 1367999 h 6208152"/>
              <a:gd name="connsiteX26869" fmla="*/ 9730664 w 13529165"/>
              <a:gd name="connsiteY26869" fmla="*/ 1369043 h 6208152"/>
              <a:gd name="connsiteX26870" fmla="*/ 9731883 w 13529165"/>
              <a:gd name="connsiteY26870" fmla="*/ 1369043 h 6208152"/>
              <a:gd name="connsiteX26871" fmla="*/ 9763735 w 13529165"/>
              <a:gd name="connsiteY26871" fmla="*/ 1366186 h 6208152"/>
              <a:gd name="connsiteX26872" fmla="*/ 9774298 w 13529165"/>
              <a:gd name="connsiteY26872" fmla="*/ 1365387 h 6208152"/>
              <a:gd name="connsiteX26873" fmla="*/ 9812975 w 13529165"/>
              <a:gd name="connsiteY26873" fmla="*/ 1372638 h 6208152"/>
              <a:gd name="connsiteX26874" fmla="*/ 9857177 w 13529165"/>
              <a:gd name="connsiteY26874" fmla="*/ 1377524 h 6208152"/>
              <a:gd name="connsiteX26875" fmla="*/ 9890735 w 13529165"/>
              <a:gd name="connsiteY26875" fmla="*/ 1375988 h 6208152"/>
              <a:gd name="connsiteX26876" fmla="*/ 9972640 w 13529165"/>
              <a:gd name="connsiteY26876" fmla="*/ 1379460 h 6208152"/>
              <a:gd name="connsiteX26877" fmla="*/ 10026593 w 13529165"/>
              <a:gd name="connsiteY26877" fmla="*/ 1397190 h 6208152"/>
              <a:gd name="connsiteX26878" fmla="*/ 9996366 w 13529165"/>
              <a:gd name="connsiteY26878" fmla="*/ 1411079 h 6208152"/>
              <a:gd name="connsiteX26879" fmla="*/ 9946232 w 13529165"/>
              <a:gd name="connsiteY26879" fmla="*/ 1412185 h 6208152"/>
              <a:gd name="connsiteX26880" fmla="*/ 9787380 w 13529165"/>
              <a:gd name="connsiteY26880" fmla="*/ 1403428 h 6208152"/>
              <a:gd name="connsiteX26881" fmla="*/ 9765604 w 13529165"/>
              <a:gd name="connsiteY26881" fmla="*/ 1398480 h 6208152"/>
              <a:gd name="connsiteX26882" fmla="*/ 9661760 w 13529165"/>
              <a:gd name="connsiteY26882" fmla="*/ 1402722 h 6208152"/>
              <a:gd name="connsiteX26883" fmla="*/ 9613251 w 13529165"/>
              <a:gd name="connsiteY26883" fmla="*/ 1403182 h 6208152"/>
              <a:gd name="connsiteX26884" fmla="*/ 9596676 w 13529165"/>
              <a:gd name="connsiteY26884" fmla="*/ 1403090 h 6208152"/>
              <a:gd name="connsiteX26885" fmla="*/ 9594563 w 13529165"/>
              <a:gd name="connsiteY26885" fmla="*/ 1416702 h 6208152"/>
              <a:gd name="connsiteX26886" fmla="*/ 9631290 w 13529165"/>
              <a:gd name="connsiteY26886" fmla="*/ 1416948 h 6208152"/>
              <a:gd name="connsiteX26887" fmla="*/ 9676874 w 13529165"/>
              <a:gd name="connsiteY26887" fmla="*/ 1426412 h 6208152"/>
              <a:gd name="connsiteX26888" fmla="*/ 9680774 w 13529165"/>
              <a:gd name="connsiteY26888" fmla="*/ 1558143 h 6208152"/>
              <a:gd name="connsiteX26889" fmla="*/ 9681586 w 13529165"/>
              <a:gd name="connsiteY26889" fmla="*/ 1590038 h 6208152"/>
              <a:gd name="connsiteX26890" fmla="*/ 9691418 w 13529165"/>
              <a:gd name="connsiteY26890" fmla="*/ 1516937 h 6208152"/>
              <a:gd name="connsiteX26891" fmla="*/ 9684918 w 13529165"/>
              <a:gd name="connsiteY26891" fmla="*/ 1505076 h 6208152"/>
              <a:gd name="connsiteX26892" fmla="*/ 9693856 w 13529165"/>
              <a:gd name="connsiteY26892" fmla="*/ 1473303 h 6208152"/>
              <a:gd name="connsiteX26893" fmla="*/ 9710026 w 13529165"/>
              <a:gd name="connsiteY26893" fmla="*/ 1437904 h 6208152"/>
              <a:gd name="connsiteX26894" fmla="*/ 9746752 w 13529165"/>
              <a:gd name="connsiteY26894" fmla="*/ 1410464 h 6208152"/>
              <a:gd name="connsiteX26895" fmla="*/ 9759916 w 13529165"/>
              <a:gd name="connsiteY26895" fmla="*/ 1414644 h 6208152"/>
              <a:gd name="connsiteX26896" fmla="*/ 9856608 w 13529165"/>
              <a:gd name="connsiteY26896" fmla="*/ 1417624 h 6208152"/>
              <a:gd name="connsiteX26897" fmla="*/ 9917712 w 13529165"/>
              <a:gd name="connsiteY26897" fmla="*/ 1418546 h 6208152"/>
              <a:gd name="connsiteX26898" fmla="*/ 9947370 w 13529165"/>
              <a:gd name="connsiteY26898" fmla="*/ 1430376 h 6208152"/>
              <a:gd name="connsiteX26899" fmla="*/ 9933881 w 13529165"/>
              <a:gd name="connsiteY26899" fmla="*/ 1443927 h 6208152"/>
              <a:gd name="connsiteX26900" fmla="*/ 9814194 w 13529165"/>
              <a:gd name="connsiteY26900" fmla="*/ 1452408 h 6208152"/>
              <a:gd name="connsiteX26901" fmla="*/ 9763653 w 13529165"/>
              <a:gd name="connsiteY26901" fmla="*/ 1449581 h 6208152"/>
              <a:gd name="connsiteX26902" fmla="*/ 9749678 w 13529165"/>
              <a:gd name="connsiteY26902" fmla="*/ 1447706 h 6208152"/>
              <a:gd name="connsiteX26903" fmla="*/ 9741877 w 13529165"/>
              <a:gd name="connsiteY26903" fmla="*/ 1453299 h 6208152"/>
              <a:gd name="connsiteX26904" fmla="*/ 9734889 w 13529165"/>
              <a:gd name="connsiteY26904" fmla="*/ 1469677 h 6208152"/>
              <a:gd name="connsiteX26905" fmla="*/ 9709050 w 13529165"/>
              <a:gd name="connsiteY26905" fmla="*/ 1512942 h 6208152"/>
              <a:gd name="connsiteX26906" fmla="*/ 9718720 w 13529165"/>
              <a:gd name="connsiteY26906" fmla="*/ 1534821 h 6208152"/>
              <a:gd name="connsiteX26907" fmla="*/ 9714251 w 13529165"/>
              <a:gd name="connsiteY26907" fmla="*/ 1564903 h 6208152"/>
              <a:gd name="connsiteX26908" fmla="*/ 9718151 w 13529165"/>
              <a:gd name="connsiteY26908" fmla="*/ 1710154 h 6208152"/>
              <a:gd name="connsiteX26909" fmla="*/ 9718720 w 13529165"/>
              <a:gd name="connsiteY26909" fmla="*/ 1711137 h 6208152"/>
              <a:gd name="connsiteX26910" fmla="*/ 9741390 w 13529165"/>
              <a:gd name="connsiteY26910" fmla="*/ 1713258 h 6208152"/>
              <a:gd name="connsiteX26911" fmla="*/ 9784211 w 13529165"/>
              <a:gd name="connsiteY26911" fmla="*/ 1712120 h 6208152"/>
              <a:gd name="connsiteX26912" fmla="*/ 9818825 w 13529165"/>
              <a:gd name="connsiteY26912" fmla="*/ 1711444 h 6208152"/>
              <a:gd name="connsiteX26913" fmla="*/ 9871641 w 13529165"/>
              <a:gd name="connsiteY26913" fmla="*/ 1715408 h 6208152"/>
              <a:gd name="connsiteX26914" fmla="*/ 9878628 w 13529165"/>
              <a:gd name="connsiteY26914" fmla="*/ 1728037 h 6208152"/>
              <a:gd name="connsiteX26915" fmla="*/ 9787380 w 13529165"/>
              <a:gd name="connsiteY26915" fmla="*/ 1741065 h 6208152"/>
              <a:gd name="connsiteX26916" fmla="*/ 9754309 w 13529165"/>
              <a:gd name="connsiteY26916" fmla="*/ 1741158 h 6208152"/>
              <a:gd name="connsiteX26917" fmla="*/ 9682318 w 13529165"/>
              <a:gd name="connsiteY26917" fmla="*/ 1719649 h 6208152"/>
              <a:gd name="connsiteX26918" fmla="*/ 9680611 w 13529165"/>
              <a:gd name="connsiteY26918" fmla="*/ 1695711 h 6208152"/>
              <a:gd name="connsiteX26919" fmla="*/ 9662492 w 13529165"/>
              <a:gd name="connsiteY26919" fmla="*/ 1700597 h 6208152"/>
              <a:gd name="connsiteX26920" fmla="*/ 9645184 w 13529165"/>
              <a:gd name="connsiteY26920" fmla="*/ 1717559 h 6208152"/>
              <a:gd name="connsiteX26921" fmla="*/ 9632265 w 13529165"/>
              <a:gd name="connsiteY26921" fmla="*/ 1741496 h 6208152"/>
              <a:gd name="connsiteX26922" fmla="*/ 9526959 w 13529165"/>
              <a:gd name="connsiteY26922" fmla="*/ 1741496 h 6208152"/>
              <a:gd name="connsiteX26923" fmla="*/ 9418891 w 13529165"/>
              <a:gd name="connsiteY26923" fmla="*/ 1734061 h 6208152"/>
              <a:gd name="connsiteX26924" fmla="*/ 9354050 w 13529165"/>
              <a:gd name="connsiteY26924" fmla="*/ 1741803 h 6208152"/>
              <a:gd name="connsiteX26925" fmla="*/ 9344056 w 13529165"/>
              <a:gd name="connsiteY26925" fmla="*/ 1741803 h 6208152"/>
              <a:gd name="connsiteX26926" fmla="*/ 9285390 w 13529165"/>
              <a:gd name="connsiteY26926" fmla="*/ 1742633 h 6208152"/>
              <a:gd name="connsiteX26927" fmla="*/ 9245738 w 13529165"/>
              <a:gd name="connsiteY26927" fmla="*/ 1741680 h 6208152"/>
              <a:gd name="connsiteX26928" fmla="*/ 9219899 w 13529165"/>
              <a:gd name="connsiteY26928" fmla="*/ 1729359 h 6208152"/>
              <a:gd name="connsiteX26929" fmla="*/ 9259876 w 13529165"/>
              <a:gd name="connsiteY26929" fmla="*/ 1713994 h 6208152"/>
              <a:gd name="connsiteX26930" fmla="*/ 9348850 w 13529165"/>
              <a:gd name="connsiteY26930" fmla="*/ 1709693 h 6208152"/>
              <a:gd name="connsiteX26931" fmla="*/ 9416860 w 13529165"/>
              <a:gd name="connsiteY26931" fmla="*/ 1715561 h 6208152"/>
              <a:gd name="connsiteX26932" fmla="*/ 9479507 w 13529165"/>
              <a:gd name="connsiteY26932" fmla="*/ 1708310 h 6208152"/>
              <a:gd name="connsiteX26933" fmla="*/ 9498276 w 13529165"/>
              <a:gd name="connsiteY26933" fmla="*/ 1708433 h 6208152"/>
              <a:gd name="connsiteX26934" fmla="*/ 9507946 w 13529165"/>
              <a:gd name="connsiteY26934" fmla="*/ 1708525 h 6208152"/>
              <a:gd name="connsiteX26935" fmla="*/ 9557186 w 13529165"/>
              <a:gd name="connsiteY26935" fmla="*/ 1708955 h 6208152"/>
              <a:gd name="connsiteX26936" fmla="*/ 9615039 w 13529165"/>
              <a:gd name="connsiteY26936" fmla="*/ 1696080 h 6208152"/>
              <a:gd name="connsiteX26937" fmla="*/ 9616583 w 13529165"/>
              <a:gd name="connsiteY26937" fmla="*/ 1694452 h 6208152"/>
              <a:gd name="connsiteX26938" fmla="*/ 9646566 w 13529165"/>
              <a:gd name="connsiteY26938" fmla="*/ 1670607 h 6208152"/>
              <a:gd name="connsiteX26939" fmla="*/ 9649653 w 13529165"/>
              <a:gd name="connsiteY26939" fmla="*/ 1561338 h 6208152"/>
              <a:gd name="connsiteX26940" fmla="*/ 9645347 w 13529165"/>
              <a:gd name="connsiteY26940" fmla="*/ 1450134 h 6208152"/>
              <a:gd name="connsiteX26941" fmla="*/ 9399877 w 13529165"/>
              <a:gd name="connsiteY26941" fmla="*/ 1446354 h 6208152"/>
              <a:gd name="connsiteX26942" fmla="*/ 9347874 w 13529165"/>
              <a:gd name="connsiteY26942" fmla="*/ 1446416 h 6208152"/>
              <a:gd name="connsiteX26943" fmla="*/ 9179516 w 13529165"/>
              <a:gd name="connsiteY26943" fmla="*/ 1445341 h 6208152"/>
              <a:gd name="connsiteX26944" fmla="*/ 9103705 w 13529165"/>
              <a:gd name="connsiteY26944" fmla="*/ 1440762 h 6208152"/>
              <a:gd name="connsiteX26945" fmla="*/ 9079166 w 13529165"/>
              <a:gd name="connsiteY26945" fmla="*/ 1451947 h 6208152"/>
              <a:gd name="connsiteX26946" fmla="*/ 9051253 w 13529165"/>
              <a:gd name="connsiteY26946" fmla="*/ 1448510 h 6208152"/>
              <a:gd name="connsiteX26947" fmla="*/ 9049397 w 13529165"/>
              <a:gd name="connsiteY26947" fmla="*/ 1452068 h 6208152"/>
              <a:gd name="connsiteX26948" fmla="*/ 9039478 w 13529165"/>
              <a:gd name="connsiteY26948" fmla="*/ 1457060 h 6208152"/>
              <a:gd name="connsiteX26949" fmla="*/ 9030596 w 13529165"/>
              <a:gd name="connsiteY26949" fmla="*/ 1453470 h 6208152"/>
              <a:gd name="connsiteX26950" fmla="*/ 9023959 w 13529165"/>
              <a:gd name="connsiteY26950" fmla="*/ 1445272 h 6208152"/>
              <a:gd name="connsiteX26951" fmla="*/ 9022400 w 13529165"/>
              <a:gd name="connsiteY26951" fmla="*/ 1445087 h 6208152"/>
              <a:gd name="connsiteX26952" fmla="*/ 8986211 w 13529165"/>
              <a:gd name="connsiteY26952" fmla="*/ 1444787 h 6208152"/>
              <a:gd name="connsiteX26953" fmla="*/ 8968335 w 13529165"/>
              <a:gd name="connsiteY26953" fmla="*/ 1445248 h 6208152"/>
              <a:gd name="connsiteX26954" fmla="*/ 8932908 w 13529165"/>
              <a:gd name="connsiteY26954" fmla="*/ 1431759 h 6208152"/>
              <a:gd name="connsiteX26955" fmla="*/ 8963931 w 13529165"/>
              <a:gd name="connsiteY26955" fmla="*/ 1417892 h 6208152"/>
              <a:gd name="connsiteX26956" fmla="*/ 8979838 w 13529165"/>
              <a:gd name="connsiteY26956" fmla="*/ 1417611 h 6208152"/>
              <a:gd name="connsiteX26957" fmla="*/ 8972496 w 13529165"/>
              <a:gd name="connsiteY26957" fmla="*/ 1409701 h 6208152"/>
              <a:gd name="connsiteX26958" fmla="*/ 8969605 w 13529165"/>
              <a:gd name="connsiteY26958" fmla="*/ 1410499 h 6208152"/>
              <a:gd name="connsiteX26959" fmla="*/ 8925595 w 13529165"/>
              <a:gd name="connsiteY26959" fmla="*/ 1425798 h 6208152"/>
              <a:gd name="connsiteX26960" fmla="*/ 8892931 w 13529165"/>
              <a:gd name="connsiteY26960" fmla="*/ 1433603 h 6208152"/>
              <a:gd name="connsiteX26961" fmla="*/ 8891306 w 13529165"/>
              <a:gd name="connsiteY26961" fmla="*/ 1441039 h 6208152"/>
              <a:gd name="connsiteX26962" fmla="*/ 8868636 w 13529165"/>
              <a:gd name="connsiteY26962" fmla="*/ 1449735 h 6208152"/>
              <a:gd name="connsiteX26963" fmla="*/ 8858804 w 13529165"/>
              <a:gd name="connsiteY26963" fmla="*/ 1453330 h 6208152"/>
              <a:gd name="connsiteX26964" fmla="*/ 8838491 w 13529165"/>
              <a:gd name="connsiteY26964" fmla="*/ 1478404 h 6208152"/>
              <a:gd name="connsiteX26965" fmla="*/ 8824434 w 13529165"/>
              <a:gd name="connsiteY26965" fmla="*/ 1482829 h 6208152"/>
              <a:gd name="connsiteX26966" fmla="*/ 8811514 w 13529165"/>
              <a:gd name="connsiteY26966" fmla="*/ 1474348 h 6208152"/>
              <a:gd name="connsiteX26967" fmla="*/ 8822890 w 13529165"/>
              <a:gd name="connsiteY26967" fmla="*/ 1449520 h 6208152"/>
              <a:gd name="connsiteX26968" fmla="*/ 8828009 w 13529165"/>
              <a:gd name="connsiteY26968" fmla="*/ 1441377 h 6208152"/>
              <a:gd name="connsiteX26969" fmla="*/ 8828496 w 13529165"/>
              <a:gd name="connsiteY26969" fmla="*/ 1436983 h 6208152"/>
              <a:gd name="connsiteX26970" fmla="*/ 8794420 w 13529165"/>
              <a:gd name="connsiteY26970" fmla="*/ 1433971 h 6208152"/>
              <a:gd name="connsiteX26971" fmla="*/ 8792148 w 13529165"/>
              <a:gd name="connsiteY26971" fmla="*/ 1435168 h 6208152"/>
              <a:gd name="connsiteX26972" fmla="*/ 8788841 w 13529165"/>
              <a:gd name="connsiteY26972" fmla="*/ 1434168 h 6208152"/>
              <a:gd name="connsiteX26973" fmla="*/ 8793476 w 13529165"/>
              <a:gd name="connsiteY26973" fmla="*/ 1444511 h 6208152"/>
              <a:gd name="connsiteX26974" fmla="*/ 8795751 w 13529165"/>
              <a:gd name="connsiteY26974" fmla="*/ 1511252 h 6208152"/>
              <a:gd name="connsiteX26975" fmla="*/ 8805339 w 13529165"/>
              <a:gd name="connsiteY26975" fmla="*/ 1498131 h 6208152"/>
              <a:gd name="connsiteX26976" fmla="*/ 8818990 w 13529165"/>
              <a:gd name="connsiteY26976" fmla="*/ 1491248 h 6208152"/>
              <a:gd name="connsiteX26977" fmla="*/ 8831503 w 13529165"/>
              <a:gd name="connsiteY26977" fmla="*/ 1507626 h 6208152"/>
              <a:gd name="connsiteX26978" fmla="*/ 8819152 w 13529165"/>
              <a:gd name="connsiteY26978" fmla="*/ 1532270 h 6208152"/>
              <a:gd name="connsiteX26979" fmla="*/ 8805501 w 13529165"/>
              <a:gd name="connsiteY26979" fmla="*/ 1539153 h 6208152"/>
              <a:gd name="connsiteX26980" fmla="*/ 8795832 w 13529165"/>
              <a:gd name="connsiteY26980" fmla="*/ 1534083 h 6208152"/>
              <a:gd name="connsiteX26981" fmla="*/ 8795345 w 13529165"/>
              <a:gd name="connsiteY26981" fmla="*/ 1588440 h 6208152"/>
              <a:gd name="connsiteX26982" fmla="*/ 8793730 w 13529165"/>
              <a:gd name="connsiteY26982" fmla="*/ 1709303 h 6208152"/>
              <a:gd name="connsiteX26983" fmla="*/ 8828163 w 13529165"/>
              <a:gd name="connsiteY26983" fmla="*/ 1714586 h 6208152"/>
              <a:gd name="connsiteX26984" fmla="*/ 8841523 w 13529165"/>
              <a:gd name="connsiteY26984" fmla="*/ 1719746 h 6208152"/>
              <a:gd name="connsiteX26985" fmla="*/ 8861953 w 13529165"/>
              <a:gd name="connsiteY26985" fmla="*/ 1711771 h 6208152"/>
              <a:gd name="connsiteX26986" fmla="*/ 8878536 w 13529165"/>
              <a:gd name="connsiteY26986" fmla="*/ 1719554 h 6208152"/>
              <a:gd name="connsiteX26987" fmla="*/ 8878777 w 13529165"/>
              <a:gd name="connsiteY26987" fmla="*/ 1732745 h 6208152"/>
              <a:gd name="connsiteX26988" fmla="*/ 8860997 w 13529165"/>
              <a:gd name="connsiteY26988" fmla="*/ 1740907 h 6208152"/>
              <a:gd name="connsiteX26989" fmla="*/ 8841686 w 13529165"/>
              <a:gd name="connsiteY26989" fmla="*/ 1735965 h 6208152"/>
              <a:gd name="connsiteX26990" fmla="*/ 8831068 w 13529165"/>
              <a:gd name="connsiteY26990" fmla="*/ 1739228 h 6208152"/>
              <a:gd name="connsiteX26991" fmla="*/ 8831925 w 13529165"/>
              <a:gd name="connsiteY26991" fmla="*/ 1741447 h 6208152"/>
              <a:gd name="connsiteX26992" fmla="*/ 8826485 w 13529165"/>
              <a:gd name="connsiteY26992" fmla="*/ 1746399 h 6208152"/>
              <a:gd name="connsiteX26993" fmla="*/ 8783691 w 13529165"/>
              <a:gd name="connsiteY26993" fmla="*/ 1754778 h 6208152"/>
              <a:gd name="connsiteX26994" fmla="*/ 8760705 w 13529165"/>
              <a:gd name="connsiteY26994" fmla="*/ 1751755 h 6208152"/>
              <a:gd name="connsiteX26995" fmla="*/ 8752083 w 13529165"/>
              <a:gd name="connsiteY26995" fmla="*/ 1744302 h 6208152"/>
              <a:gd name="connsiteX26996" fmla="*/ 8751862 w 13529165"/>
              <a:gd name="connsiteY26996" fmla="*/ 1742218 h 6208152"/>
              <a:gd name="connsiteX26997" fmla="*/ 8750452 w 13529165"/>
              <a:gd name="connsiteY26997" fmla="*/ 1742809 h 6208152"/>
              <a:gd name="connsiteX26998" fmla="*/ 8734647 w 13529165"/>
              <a:gd name="connsiteY26998" fmla="*/ 1745983 h 6208152"/>
              <a:gd name="connsiteX26999" fmla="*/ 8728147 w 13529165"/>
              <a:gd name="connsiteY26999" fmla="*/ 1744814 h 6208152"/>
              <a:gd name="connsiteX27000" fmla="*/ 8720509 w 13529165"/>
              <a:gd name="connsiteY27000" fmla="*/ 1733907 h 6208152"/>
              <a:gd name="connsiteX27001" fmla="*/ 8724653 w 13529165"/>
              <a:gd name="connsiteY27001" fmla="*/ 1724346 h 6208152"/>
              <a:gd name="connsiteX27002" fmla="*/ 8729363 w 13529165"/>
              <a:gd name="connsiteY27002" fmla="*/ 1721506 h 6208152"/>
              <a:gd name="connsiteX27003" fmla="*/ 8728126 w 13529165"/>
              <a:gd name="connsiteY27003" fmla="*/ 1718574 h 6208152"/>
              <a:gd name="connsiteX27004" fmla="*/ 8741167 w 13529165"/>
              <a:gd name="connsiteY27004" fmla="*/ 1702234 h 6208152"/>
              <a:gd name="connsiteX27005" fmla="*/ 8752670 w 13529165"/>
              <a:gd name="connsiteY27005" fmla="*/ 1708762 h 6208152"/>
              <a:gd name="connsiteX27006" fmla="*/ 8763249 w 13529165"/>
              <a:gd name="connsiteY27006" fmla="*/ 1704223 h 6208152"/>
              <a:gd name="connsiteX27007" fmla="*/ 8763574 w 13529165"/>
              <a:gd name="connsiteY27007" fmla="*/ 1580420 h 6208152"/>
              <a:gd name="connsiteX27008" fmla="*/ 8759105 w 13529165"/>
              <a:gd name="connsiteY27008" fmla="*/ 1447307 h 6208152"/>
              <a:gd name="connsiteX27009" fmla="*/ 8755205 w 13529165"/>
              <a:gd name="connsiteY27009" fmla="*/ 1430130 h 6208152"/>
              <a:gd name="connsiteX27010" fmla="*/ 8755692 w 13529165"/>
              <a:gd name="connsiteY27010" fmla="*/ 1429393 h 6208152"/>
              <a:gd name="connsiteX27011" fmla="*/ 8669806 w 13529165"/>
              <a:gd name="connsiteY27011" fmla="*/ 1425460 h 6208152"/>
              <a:gd name="connsiteX27012" fmla="*/ 8670294 w 13529165"/>
              <a:gd name="connsiteY27012" fmla="*/ 1427979 h 6208152"/>
              <a:gd name="connsiteX27013" fmla="*/ 8648762 w 13529165"/>
              <a:gd name="connsiteY27013" fmla="*/ 1443497 h 6208152"/>
              <a:gd name="connsiteX27014" fmla="*/ 8630154 w 13529165"/>
              <a:gd name="connsiteY27014" fmla="*/ 1445740 h 6208152"/>
              <a:gd name="connsiteX27015" fmla="*/ 8611628 w 13529165"/>
              <a:gd name="connsiteY27015" fmla="*/ 1441807 h 6208152"/>
              <a:gd name="connsiteX27016" fmla="*/ 8604884 w 13529165"/>
              <a:gd name="connsiteY27016" fmla="*/ 1427518 h 6208152"/>
              <a:gd name="connsiteX27017" fmla="*/ 8607159 w 13529165"/>
              <a:gd name="connsiteY27017" fmla="*/ 1423370 h 6208152"/>
              <a:gd name="connsiteX27018" fmla="*/ 8584164 w 13529165"/>
              <a:gd name="connsiteY27018" fmla="*/ 1422694 h 6208152"/>
              <a:gd name="connsiteX27019" fmla="*/ 8587252 w 13529165"/>
              <a:gd name="connsiteY27019" fmla="*/ 1426289 h 6208152"/>
              <a:gd name="connsiteX27020" fmla="*/ 8590258 w 13529165"/>
              <a:gd name="connsiteY27020" fmla="*/ 1431482 h 6208152"/>
              <a:gd name="connsiteX27021" fmla="*/ 8587414 w 13529165"/>
              <a:gd name="connsiteY27021" fmla="*/ 1437290 h 6208152"/>
              <a:gd name="connsiteX27022" fmla="*/ 8534924 w 13529165"/>
              <a:gd name="connsiteY27022" fmla="*/ 1447953 h 6208152"/>
              <a:gd name="connsiteX27023" fmla="*/ 8522817 w 13529165"/>
              <a:gd name="connsiteY27023" fmla="*/ 1448137 h 6208152"/>
              <a:gd name="connsiteX27024" fmla="*/ 8482596 w 13529165"/>
              <a:gd name="connsiteY27024" fmla="*/ 1439103 h 6208152"/>
              <a:gd name="connsiteX27025" fmla="*/ 8482702 w 13529165"/>
              <a:gd name="connsiteY27025" fmla="*/ 1431532 h 6208152"/>
              <a:gd name="connsiteX27026" fmla="*/ 8478835 w 13529165"/>
              <a:gd name="connsiteY27026" fmla="*/ 1432708 h 6208152"/>
              <a:gd name="connsiteX27027" fmla="*/ 8463961 w 13529165"/>
              <a:gd name="connsiteY27027" fmla="*/ 1425768 h 6208152"/>
              <a:gd name="connsiteX27028" fmla="*/ 8460110 w 13529165"/>
              <a:gd name="connsiteY27028" fmla="*/ 1423617 h 6208152"/>
              <a:gd name="connsiteX27029" fmla="*/ 8453668 w 13529165"/>
              <a:gd name="connsiteY27029" fmla="*/ 1425765 h 6208152"/>
              <a:gd name="connsiteX27030" fmla="*/ 8455508 w 13529165"/>
              <a:gd name="connsiteY27030" fmla="*/ 1426054 h 6208152"/>
              <a:gd name="connsiteX27031" fmla="*/ 8464173 w 13529165"/>
              <a:gd name="connsiteY27031" fmla="*/ 1438143 h 6208152"/>
              <a:gd name="connsiteX27032" fmla="*/ 8443492 w 13529165"/>
              <a:gd name="connsiteY27032" fmla="*/ 1451772 h 6208152"/>
              <a:gd name="connsiteX27033" fmla="*/ 8430432 w 13529165"/>
              <a:gd name="connsiteY27033" fmla="*/ 1450635 h 6208152"/>
              <a:gd name="connsiteX27034" fmla="*/ 8406454 w 13529165"/>
              <a:gd name="connsiteY27034" fmla="*/ 1445276 h 6208152"/>
              <a:gd name="connsiteX27035" fmla="*/ 8398921 w 13529165"/>
              <a:gd name="connsiteY27035" fmla="*/ 1434164 h 6208152"/>
              <a:gd name="connsiteX27036" fmla="*/ 8384256 w 13529165"/>
              <a:gd name="connsiteY27036" fmla="*/ 1429649 h 6208152"/>
              <a:gd name="connsiteX27037" fmla="*/ 8377308 w 13529165"/>
              <a:gd name="connsiteY27037" fmla="*/ 1421335 h 6208152"/>
              <a:gd name="connsiteX27038" fmla="*/ 8365539 w 13529165"/>
              <a:gd name="connsiteY27038" fmla="*/ 1421784 h 6208152"/>
              <a:gd name="connsiteX27039" fmla="*/ 8346414 w 13529165"/>
              <a:gd name="connsiteY27039" fmla="*/ 1425429 h 6208152"/>
              <a:gd name="connsiteX27040" fmla="*/ 8345327 w 13529165"/>
              <a:gd name="connsiteY27040" fmla="*/ 1420463 h 6208152"/>
              <a:gd name="connsiteX27041" fmla="*/ 8343937 w 13529165"/>
              <a:gd name="connsiteY27041" fmla="*/ 1413841 h 6208152"/>
              <a:gd name="connsiteX27042" fmla="*/ 8339250 w 13529165"/>
              <a:gd name="connsiteY27042" fmla="*/ 1414548 h 6208152"/>
              <a:gd name="connsiteX27043" fmla="*/ 8308138 w 13529165"/>
              <a:gd name="connsiteY27043" fmla="*/ 1416288 h 6208152"/>
              <a:gd name="connsiteX27044" fmla="*/ 8310486 w 13529165"/>
              <a:gd name="connsiteY27044" fmla="*/ 1423843 h 6208152"/>
              <a:gd name="connsiteX27045" fmla="*/ 8316782 w 13529165"/>
              <a:gd name="connsiteY27045" fmla="*/ 1424131 h 6208152"/>
              <a:gd name="connsiteX27046" fmla="*/ 8342332 w 13529165"/>
              <a:gd name="connsiteY27046" fmla="*/ 1432054 h 6208152"/>
              <a:gd name="connsiteX27047" fmla="*/ 8345059 w 13529165"/>
              <a:gd name="connsiteY27047" fmla="*/ 1438422 h 6208152"/>
              <a:gd name="connsiteX27048" fmla="*/ 8340240 w 13529165"/>
              <a:gd name="connsiteY27048" fmla="*/ 1443534 h 6208152"/>
              <a:gd name="connsiteX27049" fmla="*/ 8309664 w 13529165"/>
              <a:gd name="connsiteY27049" fmla="*/ 1448956 h 6208152"/>
              <a:gd name="connsiteX27050" fmla="*/ 8300934 w 13529165"/>
              <a:gd name="connsiteY27050" fmla="*/ 1449346 h 6208152"/>
              <a:gd name="connsiteX27051" fmla="*/ 8287757 w 13529165"/>
              <a:gd name="connsiteY27051" fmla="*/ 1454429 h 6208152"/>
              <a:gd name="connsiteX27052" fmla="*/ 8277794 w 13529165"/>
              <a:gd name="connsiteY27052" fmla="*/ 1450242 h 6208152"/>
              <a:gd name="connsiteX27053" fmla="*/ 8247482 w 13529165"/>
              <a:gd name="connsiteY27053" fmla="*/ 1450974 h 6208152"/>
              <a:gd name="connsiteX27054" fmla="*/ 8129391 w 13529165"/>
              <a:gd name="connsiteY27054" fmla="*/ 1451772 h 6208152"/>
              <a:gd name="connsiteX27055" fmla="*/ 8039890 w 13529165"/>
              <a:gd name="connsiteY27055" fmla="*/ 1451321 h 6208152"/>
              <a:gd name="connsiteX27056" fmla="*/ 8027610 w 13529165"/>
              <a:gd name="connsiteY27056" fmla="*/ 1450803 h 6208152"/>
              <a:gd name="connsiteX27057" fmla="*/ 8021426 w 13529165"/>
              <a:gd name="connsiteY27057" fmla="*/ 1459642 h 6208152"/>
              <a:gd name="connsiteX27058" fmla="*/ 8012840 w 13529165"/>
              <a:gd name="connsiteY27058" fmla="*/ 1462309 h 6208152"/>
              <a:gd name="connsiteX27059" fmla="*/ 8005807 w 13529165"/>
              <a:gd name="connsiteY27059" fmla="*/ 1460332 h 6208152"/>
              <a:gd name="connsiteX27060" fmla="*/ 8002520 w 13529165"/>
              <a:gd name="connsiteY27060" fmla="*/ 1460723 h 6208152"/>
              <a:gd name="connsiteX27061" fmla="*/ 7979252 w 13529165"/>
              <a:gd name="connsiteY27061" fmla="*/ 1453122 h 6208152"/>
              <a:gd name="connsiteX27062" fmla="*/ 7894688 w 13529165"/>
              <a:gd name="connsiteY27062" fmla="*/ 1412125 h 6208152"/>
              <a:gd name="connsiteX27063" fmla="*/ 7881116 w 13529165"/>
              <a:gd name="connsiteY27063" fmla="*/ 1410579 h 6208152"/>
              <a:gd name="connsiteX27064" fmla="*/ 7845836 w 13529165"/>
              <a:gd name="connsiteY27064" fmla="*/ 1396056 h 6208152"/>
              <a:gd name="connsiteX27065" fmla="*/ 7850684 w 13529165"/>
              <a:gd name="connsiteY27065" fmla="*/ 1383903 h 6208152"/>
              <a:gd name="connsiteX27066" fmla="*/ 7871819 w 13529165"/>
              <a:gd name="connsiteY27066" fmla="*/ 1380003 h 6208152"/>
              <a:gd name="connsiteX27067" fmla="*/ 7906682 w 13529165"/>
              <a:gd name="connsiteY27067" fmla="*/ 1382969 h 6208152"/>
              <a:gd name="connsiteX27068" fmla="*/ 7934390 w 13529165"/>
              <a:gd name="connsiteY27068" fmla="*/ 1394253 h 6208152"/>
              <a:gd name="connsiteX27069" fmla="*/ 7934303 w 13529165"/>
              <a:gd name="connsiteY27069" fmla="*/ 1405846 h 6208152"/>
              <a:gd name="connsiteX27070" fmla="*/ 7921668 w 13529165"/>
              <a:gd name="connsiteY27070" fmla="*/ 1415003 h 6208152"/>
              <a:gd name="connsiteX27071" fmla="*/ 7983860 w 13529165"/>
              <a:gd name="connsiteY27071" fmla="*/ 1428450 h 6208152"/>
              <a:gd name="connsiteX27072" fmla="*/ 7997840 w 13529165"/>
              <a:gd name="connsiteY27072" fmla="*/ 1425177 h 6208152"/>
              <a:gd name="connsiteX27073" fmla="*/ 8160676 w 13529165"/>
              <a:gd name="connsiteY27073" fmla="*/ 1422002 h 6208152"/>
              <a:gd name="connsiteX27074" fmla="*/ 8186892 w 13529165"/>
              <a:gd name="connsiteY27074" fmla="*/ 1422053 h 6208152"/>
              <a:gd name="connsiteX27075" fmla="*/ 8182404 w 13529165"/>
              <a:gd name="connsiteY27075" fmla="*/ 1421599 h 6208152"/>
              <a:gd name="connsiteX27076" fmla="*/ 8169335 w 13529165"/>
              <a:gd name="connsiteY27076" fmla="*/ 1413740 h 6208152"/>
              <a:gd name="connsiteX27077" fmla="*/ 8169232 w 13529165"/>
              <a:gd name="connsiteY27077" fmla="*/ 1402259 h 6208152"/>
              <a:gd name="connsiteX27078" fmla="*/ 8175684 w 13529165"/>
              <a:gd name="connsiteY27078" fmla="*/ 1396717 h 6208152"/>
              <a:gd name="connsiteX27079" fmla="*/ 8182548 w 13529165"/>
              <a:gd name="connsiteY27079" fmla="*/ 1395791 h 6208152"/>
              <a:gd name="connsiteX27080" fmla="*/ 8179629 w 13529165"/>
              <a:gd name="connsiteY27080" fmla="*/ 1392144 h 6208152"/>
              <a:gd name="connsiteX27081" fmla="*/ 8199111 w 13529165"/>
              <a:gd name="connsiteY27081" fmla="*/ 1376910 h 6208152"/>
              <a:gd name="connsiteX27082" fmla="*/ 8233105 w 13529165"/>
              <a:gd name="connsiteY27082" fmla="*/ 1371325 h 6208152"/>
              <a:gd name="connsiteX27083" fmla="*/ 8237711 w 13529165"/>
              <a:gd name="connsiteY27083" fmla="*/ 1371215 h 6208152"/>
              <a:gd name="connsiteX27084" fmla="*/ 8253441 w 13529165"/>
              <a:gd name="connsiteY27084" fmla="*/ 1379768 h 6208152"/>
              <a:gd name="connsiteX27085" fmla="*/ 8251498 w 13529165"/>
              <a:gd name="connsiteY27085" fmla="*/ 1390097 h 6208152"/>
              <a:gd name="connsiteX27086" fmla="*/ 8251317 w 13529165"/>
              <a:gd name="connsiteY27086" fmla="*/ 1390256 h 6208152"/>
              <a:gd name="connsiteX27087" fmla="*/ 8265053 w 13529165"/>
              <a:gd name="connsiteY27087" fmla="*/ 1388672 h 6208152"/>
              <a:gd name="connsiteX27088" fmla="*/ 8279477 w 13529165"/>
              <a:gd name="connsiteY27088" fmla="*/ 1388255 h 6208152"/>
              <a:gd name="connsiteX27089" fmla="*/ 8285961 w 13529165"/>
              <a:gd name="connsiteY27089" fmla="*/ 1371010 h 6208152"/>
              <a:gd name="connsiteX27090" fmla="*/ 8293436 w 13529165"/>
              <a:gd name="connsiteY27090" fmla="*/ 1279226 h 6208152"/>
              <a:gd name="connsiteX27091" fmla="*/ 8297174 w 13529165"/>
              <a:gd name="connsiteY27091" fmla="*/ 1155239 h 6208152"/>
              <a:gd name="connsiteX27092" fmla="*/ 8299941 w 13529165"/>
              <a:gd name="connsiteY27092" fmla="*/ 1143018 h 6208152"/>
              <a:gd name="connsiteX27093" fmla="*/ 8293762 w 13529165"/>
              <a:gd name="connsiteY27093" fmla="*/ 1146428 h 6208152"/>
              <a:gd name="connsiteX27094" fmla="*/ 8283613 w 13529165"/>
              <a:gd name="connsiteY27094" fmla="*/ 1143024 h 6208152"/>
              <a:gd name="connsiteX27095" fmla="*/ 8266125 w 13529165"/>
              <a:gd name="connsiteY27095" fmla="*/ 1147076 h 6208152"/>
              <a:gd name="connsiteX27096" fmla="*/ 8176343 w 13529165"/>
              <a:gd name="connsiteY27096" fmla="*/ 1158421 h 6208152"/>
              <a:gd name="connsiteX27097" fmla="*/ 8172127 w 13529165"/>
              <a:gd name="connsiteY27097" fmla="*/ 1159394 h 6208152"/>
              <a:gd name="connsiteX27098" fmla="*/ 8128720 w 13529165"/>
              <a:gd name="connsiteY27098" fmla="*/ 1167821 h 6208152"/>
              <a:gd name="connsiteX27099" fmla="*/ 8117009 w 13529165"/>
              <a:gd name="connsiteY27099" fmla="*/ 1162392 h 6208152"/>
              <a:gd name="connsiteX27100" fmla="*/ 8115604 w 13529165"/>
              <a:gd name="connsiteY27100" fmla="*/ 1159880 h 6208152"/>
              <a:gd name="connsiteX27101" fmla="*/ 8115292 w 13529165"/>
              <a:gd name="connsiteY27101" fmla="*/ 1160852 h 6208152"/>
              <a:gd name="connsiteX27102" fmla="*/ 8101083 w 13529165"/>
              <a:gd name="connsiteY27102" fmla="*/ 1170739 h 6208152"/>
              <a:gd name="connsiteX27103" fmla="*/ 8084688 w 13529165"/>
              <a:gd name="connsiteY27103" fmla="*/ 1148696 h 6208152"/>
              <a:gd name="connsiteX27104" fmla="*/ 8043466 w 13529165"/>
              <a:gd name="connsiteY27104" fmla="*/ 1143591 h 6208152"/>
              <a:gd name="connsiteX27105" fmla="*/ 7994750 w 13529165"/>
              <a:gd name="connsiteY27105" fmla="*/ 1139620 h 6208152"/>
              <a:gd name="connsiteX27106" fmla="*/ 7969455 w 13529165"/>
              <a:gd name="connsiteY27106" fmla="*/ 1126412 h 6208152"/>
              <a:gd name="connsiteX27107" fmla="*/ 7991783 w 13529165"/>
              <a:gd name="connsiteY27107" fmla="*/ 1114986 h 6208152"/>
              <a:gd name="connsiteX27108" fmla="*/ 8028320 w 13529165"/>
              <a:gd name="connsiteY27108" fmla="*/ 1114176 h 6208152"/>
              <a:gd name="connsiteX27109" fmla="*/ 8042529 w 13529165"/>
              <a:gd name="connsiteY27109" fmla="*/ 1114095 h 6208152"/>
              <a:gd name="connsiteX27110" fmla="*/ 8107484 w 13529165"/>
              <a:gd name="connsiteY27110" fmla="*/ 1123819 h 6208152"/>
              <a:gd name="connsiteX27111" fmla="*/ 8117009 w 13529165"/>
              <a:gd name="connsiteY27111" fmla="*/ 1146347 h 6208152"/>
              <a:gd name="connsiteX27112" fmla="*/ 8119664 w 13529165"/>
              <a:gd name="connsiteY27112" fmla="*/ 1135407 h 6208152"/>
              <a:gd name="connsiteX27113" fmla="*/ 8141836 w 13529165"/>
              <a:gd name="connsiteY27113" fmla="*/ 1119362 h 6208152"/>
              <a:gd name="connsiteX27114" fmla="*/ 8161666 w 13529165"/>
              <a:gd name="connsiteY27114" fmla="*/ 1128600 h 6208152"/>
              <a:gd name="connsiteX27115" fmla="*/ 8217096 w 13529165"/>
              <a:gd name="connsiteY27115" fmla="*/ 1121550 h 6208152"/>
              <a:gd name="connsiteX27116" fmla="*/ 8269248 w 13529165"/>
              <a:gd name="connsiteY27116" fmla="*/ 1116931 h 6208152"/>
              <a:gd name="connsiteX27117" fmla="*/ 8277790 w 13529165"/>
              <a:gd name="connsiteY27117" fmla="*/ 1116988 h 6208152"/>
              <a:gd name="connsiteX27118" fmla="*/ 8276932 w 13529165"/>
              <a:gd name="connsiteY27118" fmla="*/ 1115269 h 6208152"/>
              <a:gd name="connsiteX27119" fmla="*/ 8217253 w 13529165"/>
              <a:gd name="connsiteY27119" fmla="*/ 1113366 h 6208152"/>
              <a:gd name="connsiteX27120" fmla="*/ 8183893 w 13529165"/>
              <a:gd name="connsiteY27120" fmla="*/ 1112297 h 6208152"/>
              <a:gd name="connsiteX27121" fmla="*/ 8183213 w 13529165"/>
              <a:gd name="connsiteY27121" fmla="*/ 1113445 h 6208152"/>
              <a:gd name="connsiteX27122" fmla="*/ 8170732 w 13529165"/>
              <a:gd name="connsiteY27122" fmla="*/ 1115533 h 6208152"/>
              <a:gd name="connsiteX27123" fmla="*/ 8159263 w 13529165"/>
              <a:gd name="connsiteY27123" fmla="*/ 1114112 h 6208152"/>
              <a:gd name="connsiteX27124" fmla="*/ 8155494 w 13529165"/>
              <a:gd name="connsiteY27124" fmla="*/ 1111448 h 6208152"/>
              <a:gd name="connsiteX27125" fmla="*/ 8109846 w 13529165"/>
              <a:gd name="connsiteY27125" fmla="*/ 1110145 h 6208152"/>
              <a:gd name="connsiteX27126" fmla="*/ 7960867 w 13529165"/>
              <a:gd name="connsiteY27126" fmla="*/ 1106315 h 6208152"/>
              <a:gd name="connsiteX27127" fmla="*/ 7777868 w 13529165"/>
              <a:gd name="connsiteY27127" fmla="*/ 1095781 h 6208152"/>
              <a:gd name="connsiteX27128" fmla="*/ 7734148 w 13529165"/>
              <a:gd name="connsiteY27128" fmla="*/ 1103723 h 6208152"/>
              <a:gd name="connsiteX27129" fmla="*/ 7686368 w 13529165"/>
              <a:gd name="connsiteY27129" fmla="*/ 1091811 h 6208152"/>
              <a:gd name="connsiteX27130" fmla="*/ 7685900 w 13529165"/>
              <a:gd name="connsiteY27130" fmla="*/ 1078683 h 6208152"/>
              <a:gd name="connsiteX27131" fmla="*/ 7687930 w 13529165"/>
              <a:gd name="connsiteY27131" fmla="*/ 1076009 h 6208152"/>
              <a:gd name="connsiteX27132" fmla="*/ 7682777 w 13529165"/>
              <a:gd name="connsiteY27132" fmla="*/ 964505 h 6208152"/>
              <a:gd name="connsiteX27133" fmla="*/ 7679498 w 13529165"/>
              <a:gd name="connsiteY27133" fmla="*/ 837119 h 6208152"/>
              <a:gd name="connsiteX27134" fmla="*/ 7679811 w 13529165"/>
              <a:gd name="connsiteY27134" fmla="*/ 817185 h 6208152"/>
              <a:gd name="connsiteX27135" fmla="*/ 7672316 w 13529165"/>
              <a:gd name="connsiteY27135" fmla="*/ 816455 h 6208152"/>
              <a:gd name="connsiteX27136" fmla="*/ 7676532 w 13529165"/>
              <a:gd name="connsiteY27136" fmla="*/ 847573 h 6208152"/>
              <a:gd name="connsiteX27137" fmla="*/ 7674189 w 13529165"/>
              <a:gd name="connsiteY27137" fmla="*/ 899435 h 6208152"/>
              <a:gd name="connsiteX27138" fmla="*/ 7678718 w 13529165"/>
              <a:gd name="connsiteY27138" fmla="*/ 935738 h 6208152"/>
              <a:gd name="connsiteX27139" fmla="*/ 7662479 w 13529165"/>
              <a:gd name="connsiteY27139" fmla="*/ 976175 h 6208152"/>
              <a:gd name="connsiteX27140" fmla="*/ 7662323 w 13529165"/>
              <a:gd name="connsiteY27140" fmla="*/ 976175 h 6208152"/>
              <a:gd name="connsiteX27141" fmla="*/ 7654047 w 13529165"/>
              <a:gd name="connsiteY27141" fmla="*/ 972609 h 6208152"/>
              <a:gd name="connsiteX27142" fmla="*/ 7648426 w 13529165"/>
              <a:gd name="connsiteY27142" fmla="*/ 935171 h 6208152"/>
              <a:gd name="connsiteX27143" fmla="*/ 7357845 w 13529165"/>
              <a:gd name="connsiteY27143" fmla="*/ 932659 h 6208152"/>
              <a:gd name="connsiteX27144" fmla="*/ 7297262 w 13529165"/>
              <a:gd name="connsiteY27144" fmla="*/ 932659 h 6208152"/>
              <a:gd name="connsiteX27145" fmla="*/ 7322869 w 13529165"/>
              <a:gd name="connsiteY27145" fmla="*/ 960697 h 6208152"/>
              <a:gd name="connsiteX27146" fmla="*/ 7252917 w 13529165"/>
              <a:gd name="connsiteY27146" fmla="*/ 965397 h 6208152"/>
              <a:gd name="connsiteX27147" fmla="*/ 7136123 w 13529165"/>
              <a:gd name="connsiteY27147" fmla="*/ 930309 h 6208152"/>
              <a:gd name="connsiteX27148" fmla="*/ 7143149 w 13529165"/>
              <a:gd name="connsiteY27148" fmla="*/ 864996 h 6208152"/>
              <a:gd name="connsiteX27149" fmla="*/ 7061331 w 13529165"/>
              <a:gd name="connsiteY27149" fmla="*/ 860296 h 6208152"/>
              <a:gd name="connsiteX27150" fmla="*/ 6963273 w 13529165"/>
              <a:gd name="connsiteY27150" fmla="*/ 850976 h 6208152"/>
              <a:gd name="connsiteX27151" fmla="*/ 6881611 w 13529165"/>
              <a:gd name="connsiteY27151" fmla="*/ 867346 h 6208152"/>
              <a:gd name="connsiteX27152" fmla="*/ 6844449 w 13529165"/>
              <a:gd name="connsiteY27152" fmla="*/ 878284 h 6208152"/>
              <a:gd name="connsiteX27153" fmla="*/ 6846635 w 13529165"/>
              <a:gd name="connsiteY27153" fmla="*/ 918478 h 6208152"/>
              <a:gd name="connsiteX27154" fmla="*/ 6842263 w 13529165"/>
              <a:gd name="connsiteY27154" fmla="*/ 986709 h 6208152"/>
              <a:gd name="connsiteX27155" fmla="*/ 6845386 w 13529165"/>
              <a:gd name="connsiteY27155" fmla="*/ 990923 h 6208152"/>
              <a:gd name="connsiteX27156" fmla="*/ 6849289 w 13529165"/>
              <a:gd name="connsiteY27156" fmla="*/ 1029495 h 6208152"/>
              <a:gd name="connsiteX27157" fmla="*/ 6842888 w 13529165"/>
              <a:gd name="connsiteY27157" fmla="*/ 1035654 h 6208152"/>
              <a:gd name="connsiteX27158" fmla="*/ 6846635 w 13529165"/>
              <a:gd name="connsiteY27158" fmla="*/ 1047160 h 6208152"/>
              <a:gd name="connsiteX27159" fmla="*/ 6872086 w 13529165"/>
              <a:gd name="connsiteY27159" fmla="*/ 1056885 h 6208152"/>
              <a:gd name="connsiteX27160" fmla="*/ 6879893 w 13529165"/>
              <a:gd name="connsiteY27160" fmla="*/ 1056399 h 6208152"/>
              <a:gd name="connsiteX27161" fmla="*/ 6893165 w 13529165"/>
              <a:gd name="connsiteY27161" fmla="*/ 1055507 h 6208152"/>
              <a:gd name="connsiteX27162" fmla="*/ 6905657 w 13529165"/>
              <a:gd name="connsiteY27162" fmla="*/ 1064907 h 6208152"/>
              <a:gd name="connsiteX27163" fmla="*/ 6905657 w 13529165"/>
              <a:gd name="connsiteY27163" fmla="*/ 1067419 h 6208152"/>
              <a:gd name="connsiteX27164" fmla="*/ 6910497 w 13529165"/>
              <a:gd name="connsiteY27164" fmla="*/ 1067419 h 6208152"/>
              <a:gd name="connsiteX27165" fmla="*/ 6956871 w 13529165"/>
              <a:gd name="connsiteY27165" fmla="*/ 1074794 h 6208152"/>
              <a:gd name="connsiteX27166" fmla="*/ 6997781 w 13529165"/>
              <a:gd name="connsiteY27166" fmla="*/ 1067338 h 6208152"/>
              <a:gd name="connsiteX27167" fmla="*/ 7051181 w 13529165"/>
              <a:gd name="connsiteY27167" fmla="*/ 1063205 h 6208152"/>
              <a:gd name="connsiteX27168" fmla="*/ 7065859 w 13529165"/>
              <a:gd name="connsiteY27168" fmla="*/ 1061828 h 6208152"/>
              <a:gd name="connsiteX27169" fmla="*/ 7085845 w 13529165"/>
              <a:gd name="connsiteY27169" fmla="*/ 1068149 h 6208152"/>
              <a:gd name="connsiteX27170" fmla="*/ 7090842 w 13529165"/>
              <a:gd name="connsiteY27170" fmla="*/ 1068472 h 6208152"/>
              <a:gd name="connsiteX27171" fmla="*/ 7134561 w 13529165"/>
              <a:gd name="connsiteY27171" fmla="*/ 1061098 h 6208152"/>
              <a:gd name="connsiteX27172" fmla="*/ 7145179 w 13529165"/>
              <a:gd name="connsiteY27172" fmla="*/ 1059397 h 6208152"/>
              <a:gd name="connsiteX27173" fmla="*/ 7156734 w 13529165"/>
              <a:gd name="connsiteY27173" fmla="*/ 1064988 h 6208152"/>
              <a:gd name="connsiteX27174" fmla="*/ 7158920 w 13529165"/>
              <a:gd name="connsiteY27174" fmla="*/ 1070175 h 6208152"/>
              <a:gd name="connsiteX27175" fmla="*/ 7161574 w 13529165"/>
              <a:gd name="connsiteY27175" fmla="*/ 1067905 h 6208152"/>
              <a:gd name="connsiteX27176" fmla="*/ 7204357 w 13529165"/>
              <a:gd name="connsiteY27176" fmla="*/ 1052590 h 6208152"/>
              <a:gd name="connsiteX27177" fmla="*/ 7205450 w 13529165"/>
              <a:gd name="connsiteY27177" fmla="*/ 1052590 h 6208152"/>
              <a:gd name="connsiteX27178" fmla="*/ 7239021 w 13529165"/>
              <a:gd name="connsiteY27178" fmla="*/ 1067825 h 6208152"/>
              <a:gd name="connsiteX27179" fmla="*/ 7238865 w 13529165"/>
              <a:gd name="connsiteY27179" fmla="*/ 1070661 h 6208152"/>
              <a:gd name="connsiteX27180" fmla="*/ 7455434 w 13529165"/>
              <a:gd name="connsiteY27180" fmla="*/ 1068067 h 6208152"/>
              <a:gd name="connsiteX27181" fmla="*/ 7479480 w 13529165"/>
              <a:gd name="connsiteY27181" fmla="*/ 1068067 h 6208152"/>
              <a:gd name="connsiteX27182" fmla="*/ 7653422 w 13529165"/>
              <a:gd name="connsiteY27182" fmla="*/ 1071066 h 6208152"/>
              <a:gd name="connsiteX27183" fmla="*/ 7653735 w 13529165"/>
              <a:gd name="connsiteY27183" fmla="*/ 992544 h 6208152"/>
              <a:gd name="connsiteX27184" fmla="*/ 7663416 w 13529165"/>
              <a:gd name="connsiteY27184" fmla="*/ 986790 h 6208152"/>
              <a:gd name="connsiteX27185" fmla="*/ 7677937 w 13529165"/>
              <a:gd name="connsiteY27185" fmla="*/ 1029820 h 6208152"/>
              <a:gd name="connsiteX27186" fmla="*/ 7674658 w 13529165"/>
              <a:gd name="connsiteY27186" fmla="*/ 1076009 h 6208152"/>
              <a:gd name="connsiteX27187" fmla="*/ 7676063 w 13529165"/>
              <a:gd name="connsiteY27187" fmla="*/ 1077711 h 6208152"/>
              <a:gd name="connsiteX27188" fmla="*/ 7679342 w 13529165"/>
              <a:gd name="connsiteY27188" fmla="*/ 1082006 h 6208152"/>
              <a:gd name="connsiteX27189" fmla="*/ 7677781 w 13529165"/>
              <a:gd name="connsiteY27189" fmla="*/ 1087435 h 6208152"/>
              <a:gd name="connsiteX27190" fmla="*/ 7605175 w 13529165"/>
              <a:gd name="connsiteY27190" fmla="*/ 1099266 h 6208152"/>
              <a:gd name="connsiteX27191" fmla="*/ 7465896 w 13529165"/>
              <a:gd name="connsiteY27191" fmla="*/ 1100968 h 6208152"/>
              <a:gd name="connsiteX27192" fmla="*/ 7275714 w 13529165"/>
              <a:gd name="connsiteY27192" fmla="*/ 1097483 h 6208152"/>
              <a:gd name="connsiteX27193" fmla="*/ 7237459 w 13529165"/>
              <a:gd name="connsiteY27193" fmla="*/ 1095052 h 6208152"/>
              <a:gd name="connsiteX27194" fmla="*/ 7215599 w 13529165"/>
              <a:gd name="connsiteY27194" fmla="*/ 1085733 h 6208152"/>
              <a:gd name="connsiteX27195" fmla="*/ 7205919 w 13529165"/>
              <a:gd name="connsiteY27195" fmla="*/ 1087110 h 6208152"/>
              <a:gd name="connsiteX27196" fmla="*/ 7169069 w 13529165"/>
              <a:gd name="connsiteY27196" fmla="*/ 1093917 h 6208152"/>
              <a:gd name="connsiteX27197" fmla="*/ 7159544 w 13529165"/>
              <a:gd name="connsiteY27197" fmla="*/ 1096267 h 6208152"/>
              <a:gd name="connsiteX27198" fmla="*/ 7149707 w 13529165"/>
              <a:gd name="connsiteY27198" fmla="*/ 1090595 h 6208152"/>
              <a:gd name="connsiteX27199" fmla="*/ 7054148 w 13529165"/>
              <a:gd name="connsiteY27199" fmla="*/ 1097807 h 6208152"/>
              <a:gd name="connsiteX27200" fmla="*/ 6959057 w 13529165"/>
              <a:gd name="connsiteY27200" fmla="*/ 1091811 h 6208152"/>
              <a:gd name="connsiteX27201" fmla="*/ 6921583 w 13529165"/>
              <a:gd name="connsiteY27201" fmla="*/ 1097807 h 6208152"/>
              <a:gd name="connsiteX27202" fmla="*/ 6895664 w 13529165"/>
              <a:gd name="connsiteY27202" fmla="*/ 1095862 h 6208152"/>
              <a:gd name="connsiteX27203" fmla="*/ 6895507 w 13529165"/>
              <a:gd name="connsiteY27203" fmla="*/ 1108990 h 6208152"/>
              <a:gd name="connsiteX27204" fmla="*/ 7102552 w 13529165"/>
              <a:gd name="connsiteY27204" fmla="*/ 1108342 h 6208152"/>
              <a:gd name="connsiteX27205" fmla="*/ 7226373 w 13529165"/>
              <a:gd name="connsiteY27205" fmla="*/ 1109962 h 6208152"/>
              <a:gd name="connsiteX27206" fmla="*/ 7246984 w 13529165"/>
              <a:gd name="connsiteY27206" fmla="*/ 1193834 h 6208152"/>
              <a:gd name="connsiteX27207" fmla="*/ 7245110 w 13529165"/>
              <a:gd name="connsiteY27207" fmla="*/ 1243751 h 6208152"/>
              <a:gd name="connsiteX27208" fmla="*/ 7242924 w 13529165"/>
              <a:gd name="connsiteY27208" fmla="*/ 1264091 h 6208152"/>
              <a:gd name="connsiteX27209" fmla="*/ 7237303 w 13529165"/>
              <a:gd name="connsiteY27209" fmla="*/ 1333622 h 6208152"/>
              <a:gd name="connsiteX27210" fmla="*/ 7226373 w 13529165"/>
              <a:gd name="connsiteY27210" fmla="*/ 1340995 h 6208152"/>
              <a:gd name="connsiteX27211" fmla="*/ 7217941 w 13529165"/>
              <a:gd name="connsiteY27211" fmla="*/ 1337186 h 6208152"/>
              <a:gd name="connsiteX27212" fmla="*/ 7213257 w 13529165"/>
              <a:gd name="connsiteY27212" fmla="*/ 1301693 h 6208152"/>
              <a:gd name="connsiteX27213" fmla="*/ 7220596 w 13529165"/>
              <a:gd name="connsiteY27213" fmla="*/ 1265306 h 6208152"/>
              <a:gd name="connsiteX27214" fmla="*/ 7214194 w 13529165"/>
              <a:gd name="connsiteY27214" fmla="*/ 1227544 h 6208152"/>
              <a:gd name="connsiteX27215" fmla="*/ 7213101 w 13529165"/>
              <a:gd name="connsiteY27215" fmla="*/ 1215794 h 6208152"/>
              <a:gd name="connsiteX27216" fmla="*/ 7147834 w 13529165"/>
              <a:gd name="connsiteY27216" fmla="*/ 1180139 h 6208152"/>
              <a:gd name="connsiteX27217" fmla="*/ 7151269 w 13529165"/>
              <a:gd name="connsiteY27217" fmla="*/ 1246668 h 6208152"/>
              <a:gd name="connsiteX27218" fmla="*/ 7088187 w 13529165"/>
              <a:gd name="connsiteY27218" fmla="*/ 1194158 h 6208152"/>
              <a:gd name="connsiteX27219" fmla="*/ 7088187 w 13529165"/>
              <a:gd name="connsiteY27219" fmla="*/ 1302665 h 6208152"/>
              <a:gd name="connsiteX27220" fmla="*/ 7088187 w 13529165"/>
              <a:gd name="connsiteY27220" fmla="*/ 1344724 h 6208152"/>
              <a:gd name="connsiteX27221" fmla="*/ 7060238 w 13529165"/>
              <a:gd name="connsiteY27221" fmla="*/ 1365710 h 6208152"/>
              <a:gd name="connsiteX27222" fmla="*/ 6990130 w 13529165"/>
              <a:gd name="connsiteY27222" fmla="*/ 1316681 h 6208152"/>
              <a:gd name="connsiteX27223" fmla="*/ 6941101 w 13529165"/>
              <a:gd name="connsiteY27223" fmla="*/ 1369195 h 6208152"/>
              <a:gd name="connsiteX27224" fmla="*/ 6846635 w 13529165"/>
              <a:gd name="connsiteY27224" fmla="*/ 1376245 h 6208152"/>
              <a:gd name="connsiteX27225" fmla="*/ 6804945 w 13529165"/>
              <a:gd name="connsiteY27225" fmla="*/ 1388968 h 6208152"/>
              <a:gd name="connsiteX27226" fmla="*/ 6857565 w 13529165"/>
              <a:gd name="connsiteY27226" fmla="*/ 1389128 h 6208152"/>
              <a:gd name="connsiteX27227" fmla="*/ 7193739 w 13529165"/>
              <a:gd name="connsiteY27227" fmla="*/ 1382080 h 6208152"/>
              <a:gd name="connsiteX27228" fmla="*/ 7213882 w 13529165"/>
              <a:gd name="connsiteY27228" fmla="*/ 1379407 h 6208152"/>
              <a:gd name="connsiteX27229" fmla="*/ 7235273 w 13529165"/>
              <a:gd name="connsiteY27229" fmla="*/ 1391641 h 6208152"/>
              <a:gd name="connsiteX27230" fmla="*/ 7215912 w 13529165"/>
              <a:gd name="connsiteY27230" fmla="*/ 1413195 h 6208152"/>
              <a:gd name="connsiteX27231" fmla="*/ 7088812 w 13529165"/>
              <a:gd name="connsiteY27231" fmla="*/ 1418219 h 6208152"/>
              <a:gd name="connsiteX27232" fmla="*/ 7088499 w 13529165"/>
              <a:gd name="connsiteY27232" fmla="*/ 1421136 h 6208152"/>
              <a:gd name="connsiteX27233" fmla="*/ 7086001 w 13529165"/>
              <a:gd name="connsiteY27233" fmla="*/ 1426486 h 6208152"/>
              <a:gd name="connsiteX27234" fmla="*/ 7215443 w 13529165"/>
              <a:gd name="connsiteY27234" fmla="*/ 1432240 h 6208152"/>
              <a:gd name="connsiteX27235" fmla="*/ 7228091 w 13529165"/>
              <a:gd name="connsiteY27235" fmla="*/ 1429484 h 6208152"/>
              <a:gd name="connsiteX27236" fmla="*/ 7242924 w 13529165"/>
              <a:gd name="connsiteY27236" fmla="*/ 1434185 h 6208152"/>
              <a:gd name="connsiteX27237" fmla="*/ 7324118 w 13529165"/>
              <a:gd name="connsiteY27237" fmla="*/ 1424054 h 6208152"/>
              <a:gd name="connsiteX27238" fmla="*/ 7376894 w 13529165"/>
              <a:gd name="connsiteY27238" fmla="*/ 1429728 h 6208152"/>
              <a:gd name="connsiteX27239" fmla="*/ 7384077 w 13529165"/>
              <a:gd name="connsiteY27239" fmla="*/ 1434751 h 6208152"/>
              <a:gd name="connsiteX27240" fmla="*/ 7387668 w 13529165"/>
              <a:gd name="connsiteY27240" fmla="*/ 1430699 h 6208152"/>
              <a:gd name="connsiteX27241" fmla="*/ 7451999 w 13529165"/>
              <a:gd name="connsiteY27241" fmla="*/ 1422353 h 6208152"/>
              <a:gd name="connsiteX27242" fmla="*/ 7514300 w 13529165"/>
              <a:gd name="connsiteY27242" fmla="*/ 1430456 h 6208152"/>
              <a:gd name="connsiteX27243" fmla="*/ 7519140 w 13529165"/>
              <a:gd name="connsiteY27243" fmla="*/ 1435481 h 6208152"/>
              <a:gd name="connsiteX27244" fmla="*/ 7516642 w 13529165"/>
              <a:gd name="connsiteY27244" fmla="*/ 1442531 h 6208152"/>
              <a:gd name="connsiteX27245" fmla="*/ 7451062 w 13529165"/>
              <a:gd name="connsiteY27245" fmla="*/ 1453471 h 6208152"/>
              <a:gd name="connsiteX27246" fmla="*/ 7386419 w 13529165"/>
              <a:gd name="connsiteY27246" fmla="*/ 1444395 h 6208152"/>
              <a:gd name="connsiteX27247" fmla="*/ 7354254 w 13529165"/>
              <a:gd name="connsiteY27247" fmla="*/ 1454605 h 6208152"/>
              <a:gd name="connsiteX27248" fmla="*/ 7325524 w 13529165"/>
              <a:gd name="connsiteY27248" fmla="*/ 1454038 h 6208152"/>
              <a:gd name="connsiteX27249" fmla="*/ 7306630 w 13529165"/>
              <a:gd name="connsiteY27249" fmla="*/ 1453794 h 6208152"/>
              <a:gd name="connsiteX27250" fmla="*/ 7258226 w 13529165"/>
              <a:gd name="connsiteY27250" fmla="*/ 1456955 h 6208152"/>
              <a:gd name="connsiteX27251" fmla="*/ 7242924 w 13529165"/>
              <a:gd name="connsiteY27251" fmla="*/ 1460359 h 6208152"/>
              <a:gd name="connsiteX27252" fmla="*/ 7236679 w 13529165"/>
              <a:gd name="connsiteY27252" fmla="*/ 1462061 h 6208152"/>
              <a:gd name="connsiteX27253" fmla="*/ 7220752 w 13529165"/>
              <a:gd name="connsiteY27253" fmla="*/ 1454686 h 6208152"/>
              <a:gd name="connsiteX27254" fmla="*/ 7217005 w 13529165"/>
              <a:gd name="connsiteY27254" fmla="*/ 1452012 h 6208152"/>
              <a:gd name="connsiteX27255" fmla="*/ 7079599 w 13529165"/>
              <a:gd name="connsiteY27255" fmla="*/ 1458333 h 6208152"/>
              <a:gd name="connsiteX27256" fmla="*/ 7007618 w 13529165"/>
              <a:gd name="connsiteY27256" fmla="*/ 1457199 h 6208152"/>
              <a:gd name="connsiteX27257" fmla="*/ 7005744 w 13529165"/>
              <a:gd name="connsiteY27257" fmla="*/ 1457118 h 6208152"/>
              <a:gd name="connsiteX27258" fmla="*/ 6954998 w 13529165"/>
              <a:gd name="connsiteY27258" fmla="*/ 1459386 h 6208152"/>
              <a:gd name="connsiteX27259" fmla="*/ 6934699 w 13529165"/>
              <a:gd name="connsiteY27259" fmla="*/ 1460115 h 6208152"/>
              <a:gd name="connsiteX27260" fmla="*/ 6903315 w 13529165"/>
              <a:gd name="connsiteY27260" fmla="*/ 1455416 h 6208152"/>
              <a:gd name="connsiteX27261" fmla="*/ 6887700 w 13529165"/>
              <a:gd name="connsiteY27261" fmla="*/ 1458820 h 6208152"/>
              <a:gd name="connsiteX27262" fmla="*/ 6855379 w 13529165"/>
              <a:gd name="connsiteY27262" fmla="*/ 1505497 h 6208152"/>
              <a:gd name="connsiteX27263" fmla="*/ 6861468 w 13529165"/>
              <a:gd name="connsiteY27263" fmla="*/ 1559708 h 6208152"/>
              <a:gd name="connsiteX27264" fmla="*/ 6864435 w 13529165"/>
              <a:gd name="connsiteY27264" fmla="*/ 1601685 h 6208152"/>
              <a:gd name="connsiteX27265" fmla="*/ 6866465 w 13529165"/>
              <a:gd name="connsiteY27265" fmla="*/ 1618460 h 6208152"/>
              <a:gd name="connsiteX27266" fmla="*/ 6872086 w 13529165"/>
              <a:gd name="connsiteY27266" fmla="*/ 1668377 h 6208152"/>
              <a:gd name="connsiteX27267" fmla="*/ 6873023 w 13529165"/>
              <a:gd name="connsiteY27267" fmla="*/ 1676480 h 6208152"/>
              <a:gd name="connsiteX27268" fmla="*/ 6985445 w 13529165"/>
              <a:gd name="connsiteY27268" fmla="*/ 1715300 h 6208152"/>
              <a:gd name="connsiteX27269" fmla="*/ 7078819 w 13529165"/>
              <a:gd name="connsiteY27269" fmla="*/ 1714570 h 6208152"/>
              <a:gd name="connsiteX27270" fmla="*/ 7112858 w 13529165"/>
              <a:gd name="connsiteY27270" fmla="*/ 1714165 h 6208152"/>
              <a:gd name="connsiteX27271" fmla="*/ 7218722 w 13529165"/>
              <a:gd name="connsiteY27271" fmla="*/ 1713516 h 6208152"/>
              <a:gd name="connsiteX27272" fmla="*/ 7305069 w 13529165"/>
              <a:gd name="connsiteY27272" fmla="*/ 1714813 h 6208152"/>
              <a:gd name="connsiteX27273" fmla="*/ 7328178 w 13529165"/>
              <a:gd name="connsiteY27273" fmla="*/ 1716758 h 6208152"/>
              <a:gd name="connsiteX27274" fmla="*/ 7344729 w 13529165"/>
              <a:gd name="connsiteY27274" fmla="*/ 1702818 h 6208152"/>
              <a:gd name="connsiteX27275" fmla="*/ 7357689 w 13529165"/>
              <a:gd name="connsiteY27275" fmla="*/ 1709221 h 6208152"/>
              <a:gd name="connsiteX27276" fmla="*/ 7459338 w 13529165"/>
              <a:gd name="connsiteY27276" fmla="*/ 1712139 h 6208152"/>
              <a:gd name="connsiteX27277" fmla="*/ 7663572 w 13529165"/>
              <a:gd name="connsiteY27277" fmla="*/ 1705006 h 6208152"/>
              <a:gd name="connsiteX27278" fmla="*/ 7678249 w 13529165"/>
              <a:gd name="connsiteY27278" fmla="*/ 1666027 h 6208152"/>
              <a:gd name="connsiteX27279" fmla="*/ 7693239 w 13529165"/>
              <a:gd name="connsiteY27279" fmla="*/ 1645769 h 6208152"/>
              <a:gd name="connsiteX27280" fmla="*/ 7699953 w 13529165"/>
              <a:gd name="connsiteY27280" fmla="*/ 1647713 h 6208152"/>
              <a:gd name="connsiteX27281" fmla="*/ 7703388 w 13529165"/>
              <a:gd name="connsiteY27281" fmla="*/ 1650953 h 6208152"/>
              <a:gd name="connsiteX27282" fmla="*/ 7702920 w 13529165"/>
              <a:gd name="connsiteY27282" fmla="*/ 1625268 h 6208152"/>
              <a:gd name="connsiteX27283" fmla="*/ 7717285 w 13529165"/>
              <a:gd name="connsiteY27283" fmla="*/ 1561572 h 6208152"/>
              <a:gd name="connsiteX27284" fmla="*/ 7732118 w 13529165"/>
              <a:gd name="connsiteY27284" fmla="*/ 1618299 h 6208152"/>
              <a:gd name="connsiteX27285" fmla="*/ 7723843 w 13529165"/>
              <a:gd name="connsiteY27285" fmla="*/ 1681667 h 6208152"/>
              <a:gd name="connsiteX27286" fmla="*/ 7721188 w 13529165"/>
              <a:gd name="connsiteY27286" fmla="*/ 1683368 h 6208152"/>
              <a:gd name="connsiteX27287" fmla="*/ 7717753 w 13529165"/>
              <a:gd name="connsiteY27287" fmla="*/ 1683450 h 6208152"/>
              <a:gd name="connsiteX27288" fmla="*/ 7707604 w 13529165"/>
              <a:gd name="connsiteY27288" fmla="*/ 1677371 h 6208152"/>
              <a:gd name="connsiteX27289" fmla="*/ 7694019 w 13529165"/>
              <a:gd name="connsiteY27289" fmla="*/ 1719999 h 6208152"/>
              <a:gd name="connsiteX27290" fmla="*/ 7634061 w 13529165"/>
              <a:gd name="connsiteY27290" fmla="*/ 1744314 h 6208152"/>
              <a:gd name="connsiteX27291" fmla="*/ 7464178 w 13529165"/>
              <a:gd name="connsiteY27291" fmla="*/ 1748206 h 6208152"/>
              <a:gd name="connsiteX27292" fmla="*/ 7443255 w 13529165"/>
              <a:gd name="connsiteY27292" fmla="*/ 1748206 h 6208152"/>
              <a:gd name="connsiteX27293" fmla="*/ 7350662 w 13529165"/>
              <a:gd name="connsiteY27293" fmla="*/ 1746260 h 6208152"/>
              <a:gd name="connsiteX27294" fmla="*/ 7333799 w 13529165"/>
              <a:gd name="connsiteY27294" fmla="*/ 1740909 h 6208152"/>
              <a:gd name="connsiteX27295" fmla="*/ 7320683 w 13529165"/>
              <a:gd name="connsiteY27295" fmla="*/ 1744637 h 6208152"/>
              <a:gd name="connsiteX27296" fmla="*/ 7067889 w 13529165"/>
              <a:gd name="connsiteY27296" fmla="*/ 1750393 h 6208152"/>
              <a:gd name="connsiteX27297" fmla="*/ 6870993 w 13529165"/>
              <a:gd name="connsiteY27297" fmla="*/ 1744718 h 6208152"/>
              <a:gd name="connsiteX27298" fmla="*/ 6838828 w 13529165"/>
              <a:gd name="connsiteY27298" fmla="*/ 1687097 h 6208152"/>
              <a:gd name="connsiteX27299" fmla="*/ 6832894 w 13529165"/>
              <a:gd name="connsiteY27299" fmla="*/ 1688799 h 6208152"/>
              <a:gd name="connsiteX27300" fmla="*/ 6820871 w 13529165"/>
              <a:gd name="connsiteY27300" fmla="*/ 1668052 h 6208152"/>
              <a:gd name="connsiteX27301" fmla="*/ 6825243 w 13529165"/>
              <a:gd name="connsiteY27301" fmla="*/ 1648443 h 6208152"/>
              <a:gd name="connsiteX27302" fmla="*/ 6828366 w 13529165"/>
              <a:gd name="connsiteY27302" fmla="*/ 1645363 h 6208152"/>
              <a:gd name="connsiteX27303" fmla="*/ 6831958 w 13529165"/>
              <a:gd name="connsiteY27303" fmla="*/ 1645201 h 6208152"/>
              <a:gd name="connsiteX27304" fmla="*/ 6827117 w 13529165"/>
              <a:gd name="connsiteY27304" fmla="*/ 1584505 h 6208152"/>
              <a:gd name="connsiteX27305" fmla="*/ 6826493 w 13529165"/>
              <a:gd name="connsiteY27305" fmla="*/ 1491882 h 6208152"/>
              <a:gd name="connsiteX27306" fmla="*/ 6828679 w 13529165"/>
              <a:gd name="connsiteY27306" fmla="*/ 1475675 h 6208152"/>
              <a:gd name="connsiteX27307" fmla="*/ 6868495 w 13529165"/>
              <a:gd name="connsiteY27307" fmla="*/ 1429403 h 6208152"/>
              <a:gd name="connsiteX27308" fmla="*/ 6877395 w 13529165"/>
              <a:gd name="connsiteY27308" fmla="*/ 1427297 h 6208152"/>
              <a:gd name="connsiteX27309" fmla="*/ 6886920 w 13529165"/>
              <a:gd name="connsiteY27309" fmla="*/ 1420326 h 6208152"/>
              <a:gd name="connsiteX27310" fmla="*/ 6807131 w 13529165"/>
              <a:gd name="connsiteY27310" fmla="*/ 1420651 h 6208152"/>
              <a:gd name="connsiteX27311" fmla="*/ 6680968 w 13529165"/>
              <a:gd name="connsiteY27311" fmla="*/ 1419030 h 6208152"/>
              <a:gd name="connsiteX27312" fmla="*/ 6647866 w 13529165"/>
              <a:gd name="connsiteY27312" fmla="*/ 1420894 h 6208152"/>
              <a:gd name="connsiteX27313" fmla="*/ 6622415 w 13529165"/>
              <a:gd name="connsiteY27313" fmla="*/ 1421623 h 6208152"/>
              <a:gd name="connsiteX27314" fmla="*/ 6512178 w 13529165"/>
              <a:gd name="connsiteY27314" fmla="*/ 1418706 h 6208152"/>
              <a:gd name="connsiteX27315" fmla="*/ 6393198 w 13529165"/>
              <a:gd name="connsiteY27315" fmla="*/ 1412789 h 6208152"/>
              <a:gd name="connsiteX27316" fmla="*/ 6379789 w 13529165"/>
              <a:gd name="connsiteY27316" fmla="*/ 1391317 h 6208152"/>
              <a:gd name="connsiteX27317" fmla="*/ 6378641 w 13529165"/>
              <a:gd name="connsiteY27317" fmla="*/ 1377448 h 6208152"/>
              <a:gd name="connsiteX27318" fmla="*/ 6378282 w 13529165"/>
              <a:gd name="connsiteY27318" fmla="*/ 1381558 h 6208152"/>
              <a:gd name="connsiteX27319" fmla="*/ 6330251 w 13529165"/>
              <a:gd name="connsiteY27319" fmla="*/ 1411489 h 6208152"/>
              <a:gd name="connsiteX27320" fmla="*/ 6315117 w 13529165"/>
              <a:gd name="connsiteY27320" fmla="*/ 1413850 h 6208152"/>
              <a:gd name="connsiteX27321" fmla="*/ 6302145 w 13529165"/>
              <a:gd name="connsiteY27321" fmla="*/ 1408215 h 6208152"/>
              <a:gd name="connsiteX27322" fmla="*/ 6299925 w 13529165"/>
              <a:gd name="connsiteY27322" fmla="*/ 1402559 h 6208152"/>
              <a:gd name="connsiteX27323" fmla="*/ 6295601 w 13529165"/>
              <a:gd name="connsiteY27323" fmla="*/ 1406248 h 6208152"/>
              <a:gd name="connsiteX27324" fmla="*/ 6245116 w 13529165"/>
              <a:gd name="connsiteY27324" fmla="*/ 1417682 h 6208152"/>
              <a:gd name="connsiteX27325" fmla="*/ 6210349 w 13529165"/>
              <a:gd name="connsiteY27325" fmla="*/ 1407574 h 6208152"/>
              <a:gd name="connsiteX27326" fmla="*/ 6197085 w 13529165"/>
              <a:gd name="connsiteY27326" fmla="*/ 1405812 h 6208152"/>
              <a:gd name="connsiteX27327" fmla="*/ 6163604 w 13529165"/>
              <a:gd name="connsiteY27327" fmla="*/ 1412689 h 6208152"/>
              <a:gd name="connsiteX27328" fmla="*/ 6099972 w 13529165"/>
              <a:gd name="connsiteY27328" fmla="*/ 1422902 h 6208152"/>
              <a:gd name="connsiteX27329" fmla="*/ 6049896 w 13529165"/>
              <a:gd name="connsiteY27329" fmla="*/ 1425637 h 6208152"/>
              <a:gd name="connsiteX27330" fmla="*/ 6027925 w 13529165"/>
              <a:gd name="connsiteY27330" fmla="*/ 1425430 h 6208152"/>
              <a:gd name="connsiteX27331" fmla="*/ 6025004 w 13529165"/>
              <a:gd name="connsiteY27331" fmla="*/ 1430878 h 6208152"/>
              <a:gd name="connsiteX27332" fmla="*/ 6079871 w 13529165"/>
              <a:gd name="connsiteY27332" fmla="*/ 1430403 h 6208152"/>
              <a:gd name="connsiteX27333" fmla="*/ 6116800 w 13529165"/>
              <a:gd name="connsiteY27333" fmla="*/ 1430609 h 6208152"/>
              <a:gd name="connsiteX27334" fmla="*/ 6265450 w 13529165"/>
              <a:gd name="connsiteY27334" fmla="*/ 1432163 h 6208152"/>
              <a:gd name="connsiteX27335" fmla="*/ 6346378 w 13529165"/>
              <a:gd name="connsiteY27335" fmla="*/ 1429324 h 6208152"/>
              <a:gd name="connsiteX27336" fmla="*/ 6383891 w 13529165"/>
              <a:gd name="connsiteY27336" fmla="*/ 1428434 h 6208152"/>
              <a:gd name="connsiteX27337" fmla="*/ 6415795 w 13529165"/>
              <a:gd name="connsiteY27337" fmla="*/ 1430837 h 6208152"/>
              <a:gd name="connsiteX27338" fmla="*/ 6445595 w 13529165"/>
              <a:gd name="connsiteY27338" fmla="*/ 1426860 h 6208152"/>
              <a:gd name="connsiteX27339" fmla="*/ 6609145 w 13529165"/>
              <a:gd name="connsiteY27339" fmla="*/ 1424994 h 6208152"/>
              <a:gd name="connsiteX27340" fmla="*/ 6649814 w 13529165"/>
              <a:gd name="connsiteY27340" fmla="*/ 1424850 h 6208152"/>
              <a:gd name="connsiteX27341" fmla="*/ 6775442 w 13529165"/>
              <a:gd name="connsiteY27341" fmla="*/ 1434234 h 6208152"/>
              <a:gd name="connsiteX27342" fmla="*/ 6813189 w 13529165"/>
              <a:gd name="connsiteY27342" fmla="*/ 1457684 h 6208152"/>
              <a:gd name="connsiteX27343" fmla="*/ 6811553 w 13529165"/>
              <a:gd name="connsiteY27343" fmla="*/ 1471832 h 6208152"/>
              <a:gd name="connsiteX27344" fmla="*/ 6814065 w 13529165"/>
              <a:gd name="connsiteY27344" fmla="*/ 1475540 h 6208152"/>
              <a:gd name="connsiteX27345" fmla="*/ 6820259 w 13529165"/>
              <a:gd name="connsiteY27345" fmla="*/ 1586530 h 6208152"/>
              <a:gd name="connsiteX27346" fmla="*/ 6820960 w 13529165"/>
              <a:gd name="connsiteY27346" fmla="*/ 1688221 h 6208152"/>
              <a:gd name="connsiteX27347" fmla="*/ 6810384 w 13529165"/>
              <a:gd name="connsiteY27347" fmla="*/ 1732367 h 6208152"/>
              <a:gd name="connsiteX27348" fmla="*/ 6795192 w 13529165"/>
              <a:gd name="connsiteY27348" fmla="*/ 1744902 h 6208152"/>
              <a:gd name="connsiteX27349" fmla="*/ 6790050 w 13529165"/>
              <a:gd name="connsiteY27349" fmla="*/ 1744902 h 6208152"/>
              <a:gd name="connsiteX27350" fmla="*/ 6786719 w 13529165"/>
              <a:gd name="connsiteY27350" fmla="*/ 1740800 h 6208152"/>
              <a:gd name="connsiteX27351" fmla="*/ 6784616 w 13529165"/>
              <a:gd name="connsiteY27351" fmla="*/ 1736676 h 6208152"/>
              <a:gd name="connsiteX27352" fmla="*/ 6704214 w 13529165"/>
              <a:gd name="connsiteY27352" fmla="*/ 1753830 h 6208152"/>
              <a:gd name="connsiteX27353" fmla="*/ 6356253 w 13529165"/>
              <a:gd name="connsiteY27353" fmla="*/ 1757393 h 6208152"/>
              <a:gd name="connsiteX27354" fmla="*/ 6314883 w 13529165"/>
              <a:gd name="connsiteY27354" fmla="*/ 1757351 h 6208152"/>
              <a:gd name="connsiteX27355" fmla="*/ 5980596 w 13529165"/>
              <a:gd name="connsiteY27355" fmla="*/ 1746807 h 6208152"/>
              <a:gd name="connsiteX27356" fmla="*/ 5966864 w 13529165"/>
              <a:gd name="connsiteY27356" fmla="*/ 1726961 h 6208152"/>
              <a:gd name="connsiteX27357" fmla="*/ 5961839 w 13529165"/>
              <a:gd name="connsiteY27357" fmla="*/ 1728079 h 6208152"/>
              <a:gd name="connsiteX27358" fmla="*/ 5946588 w 13529165"/>
              <a:gd name="connsiteY27358" fmla="*/ 1712356 h 6208152"/>
              <a:gd name="connsiteX27359" fmla="*/ 5941972 w 13529165"/>
              <a:gd name="connsiteY27359" fmla="*/ 1672870 h 6208152"/>
              <a:gd name="connsiteX27360" fmla="*/ 5928358 w 13529165"/>
              <a:gd name="connsiteY27360" fmla="*/ 1736988 h 6208152"/>
              <a:gd name="connsiteX27361" fmla="*/ 5906738 w 13529165"/>
              <a:gd name="connsiteY27361" fmla="*/ 1751282 h 6208152"/>
              <a:gd name="connsiteX27362" fmla="*/ 5896045 w 13529165"/>
              <a:gd name="connsiteY27362" fmla="*/ 1745067 h 6208152"/>
              <a:gd name="connsiteX27363" fmla="*/ 5901421 w 13529165"/>
              <a:gd name="connsiteY27363" fmla="*/ 1720372 h 6208152"/>
              <a:gd name="connsiteX27364" fmla="*/ 5909309 w 13529165"/>
              <a:gd name="connsiteY27364" fmla="*/ 1664169 h 6208152"/>
              <a:gd name="connsiteX27365" fmla="*/ 5915795 w 13529165"/>
              <a:gd name="connsiteY27365" fmla="*/ 1617231 h 6208152"/>
              <a:gd name="connsiteX27366" fmla="*/ 5910945 w 13529165"/>
              <a:gd name="connsiteY27366" fmla="*/ 1536235 h 6208152"/>
              <a:gd name="connsiteX27367" fmla="*/ 5910945 w 13529165"/>
              <a:gd name="connsiteY27367" fmla="*/ 1469450 h 6208152"/>
              <a:gd name="connsiteX27368" fmla="*/ 5743831 w 13529165"/>
              <a:gd name="connsiteY27368" fmla="*/ 1471418 h 6208152"/>
              <a:gd name="connsiteX27369" fmla="*/ 5678854 w 13529165"/>
              <a:gd name="connsiteY27369" fmla="*/ 1471812 h 6208152"/>
              <a:gd name="connsiteX27370" fmla="*/ 5599446 w 13529165"/>
              <a:gd name="connsiteY27370" fmla="*/ 1470693 h 6208152"/>
              <a:gd name="connsiteX27371" fmla="*/ 5561874 w 13529165"/>
              <a:gd name="connsiteY27371" fmla="*/ 1457580 h 6208152"/>
              <a:gd name="connsiteX27372" fmla="*/ 5597401 w 13529165"/>
              <a:gd name="connsiteY27372" fmla="*/ 1443411 h 6208152"/>
              <a:gd name="connsiteX27373" fmla="*/ 5677861 w 13529165"/>
              <a:gd name="connsiteY27373" fmla="*/ 1439661 h 6208152"/>
              <a:gd name="connsiteX27374" fmla="*/ 5841119 w 13529165"/>
              <a:gd name="connsiteY27374" fmla="*/ 1436078 h 6208152"/>
              <a:gd name="connsiteX27375" fmla="*/ 5939343 w 13529165"/>
              <a:gd name="connsiteY27375" fmla="*/ 1450371 h 6208152"/>
              <a:gd name="connsiteX27376" fmla="*/ 5943375 w 13529165"/>
              <a:gd name="connsiteY27376" fmla="*/ 1470589 h 6208152"/>
              <a:gd name="connsiteX27377" fmla="*/ 5949627 w 13529165"/>
              <a:gd name="connsiteY27377" fmla="*/ 1455591 h 6208152"/>
              <a:gd name="connsiteX27378" fmla="*/ 5961722 w 13529165"/>
              <a:gd name="connsiteY27378" fmla="*/ 1451531 h 6208152"/>
              <a:gd name="connsiteX27379" fmla="*/ 5960495 w 13529165"/>
              <a:gd name="connsiteY27379" fmla="*/ 1448072 h 6208152"/>
              <a:gd name="connsiteX27380" fmla="*/ 5958392 w 13529165"/>
              <a:gd name="connsiteY27380" fmla="*/ 1440367 h 6208152"/>
              <a:gd name="connsiteX27381" fmla="*/ 5965637 w 13529165"/>
              <a:gd name="connsiteY27381" fmla="*/ 1435788 h 6208152"/>
              <a:gd name="connsiteX27382" fmla="*/ 5986088 w 13529165"/>
              <a:gd name="connsiteY27382" fmla="*/ 1432411 h 6208152"/>
              <a:gd name="connsiteX27383" fmla="*/ 5977966 w 13529165"/>
              <a:gd name="connsiteY27383" fmla="*/ 1420230 h 6208152"/>
              <a:gd name="connsiteX27384" fmla="*/ 5979953 w 13529165"/>
              <a:gd name="connsiteY27384" fmla="*/ 1413643 h 6208152"/>
              <a:gd name="connsiteX27385" fmla="*/ 5950211 w 13529165"/>
              <a:gd name="connsiteY27385" fmla="*/ 1435809 h 6208152"/>
              <a:gd name="connsiteX27386" fmla="*/ 5941271 w 13529165"/>
              <a:gd name="connsiteY27386" fmla="*/ 1432121 h 6208152"/>
              <a:gd name="connsiteX27387" fmla="*/ 5937181 w 13529165"/>
              <a:gd name="connsiteY27387" fmla="*/ 1420852 h 6208152"/>
              <a:gd name="connsiteX27388" fmla="*/ 5982582 w 13529165"/>
              <a:gd name="connsiteY27388" fmla="*/ 1366435 h 6208152"/>
              <a:gd name="connsiteX27389" fmla="*/ 6002566 w 13529165"/>
              <a:gd name="connsiteY27389" fmla="*/ 1374412 h 6208152"/>
              <a:gd name="connsiteX27390" fmla="*/ 5982875 w 13529165"/>
              <a:gd name="connsiteY27390" fmla="*/ 1410390 h 6208152"/>
              <a:gd name="connsiteX27391" fmla="*/ 5982758 w 13529165"/>
              <a:gd name="connsiteY27391" fmla="*/ 1410474 h 6208152"/>
              <a:gd name="connsiteX27392" fmla="*/ 5996022 w 13529165"/>
              <a:gd name="connsiteY27392" fmla="*/ 1406682 h 6208152"/>
              <a:gd name="connsiteX27393" fmla="*/ 6004903 w 13529165"/>
              <a:gd name="connsiteY27393" fmla="*/ 1407594 h 6208152"/>
              <a:gd name="connsiteX27394" fmla="*/ 6036632 w 13529165"/>
              <a:gd name="connsiteY27394" fmla="*/ 1396510 h 6208152"/>
              <a:gd name="connsiteX27395" fmla="*/ 6109321 w 13529165"/>
              <a:gd name="connsiteY27395" fmla="*/ 1393403 h 6208152"/>
              <a:gd name="connsiteX27396" fmla="*/ 6134213 w 13529165"/>
              <a:gd name="connsiteY27396" fmla="*/ 1388474 h 6208152"/>
              <a:gd name="connsiteX27397" fmla="*/ 6161267 w 13529165"/>
              <a:gd name="connsiteY27397" fmla="*/ 1378575 h 6208152"/>
              <a:gd name="connsiteX27398" fmla="*/ 6169447 w 13529165"/>
              <a:gd name="connsiteY27398" fmla="*/ 1376752 h 6208152"/>
              <a:gd name="connsiteX27399" fmla="*/ 6194689 w 13529165"/>
              <a:gd name="connsiteY27399" fmla="*/ 1366601 h 6208152"/>
              <a:gd name="connsiteX27400" fmla="*/ 6232845 w 13529165"/>
              <a:gd name="connsiteY27400" fmla="*/ 1378265 h 6208152"/>
              <a:gd name="connsiteX27401" fmla="*/ 6268898 w 13529165"/>
              <a:gd name="connsiteY27401" fmla="*/ 1382345 h 6208152"/>
              <a:gd name="connsiteX27402" fmla="*/ 6290926 w 13529165"/>
              <a:gd name="connsiteY27402" fmla="*/ 1380212 h 6208152"/>
              <a:gd name="connsiteX27403" fmla="*/ 6304775 w 13529165"/>
              <a:gd name="connsiteY27403" fmla="*/ 1388185 h 6208152"/>
              <a:gd name="connsiteX27404" fmla="*/ 6305184 w 13529165"/>
              <a:gd name="connsiteY27404" fmla="*/ 1389780 h 6208152"/>
              <a:gd name="connsiteX27405" fmla="*/ 6334516 w 13529165"/>
              <a:gd name="connsiteY27405" fmla="*/ 1373171 h 6208152"/>
              <a:gd name="connsiteX27406" fmla="*/ 6351871 w 13529165"/>
              <a:gd name="connsiteY27406" fmla="*/ 1364758 h 6208152"/>
              <a:gd name="connsiteX27407" fmla="*/ 6351520 w 13529165"/>
              <a:gd name="connsiteY27407" fmla="*/ 1338782 h 6208152"/>
              <a:gd name="connsiteX27408" fmla="*/ 6363674 w 13529165"/>
              <a:gd name="connsiteY27408" fmla="*/ 1309948 h 6208152"/>
              <a:gd name="connsiteX27409" fmla="*/ 6377055 w 13529165"/>
              <a:gd name="connsiteY27409" fmla="*/ 1325504 h 6208152"/>
              <a:gd name="connsiteX27410" fmla="*/ 6377114 w 13529165"/>
              <a:gd name="connsiteY27410" fmla="*/ 1325835 h 6208152"/>
              <a:gd name="connsiteX27411" fmla="*/ 6376937 w 13529165"/>
              <a:gd name="connsiteY27411" fmla="*/ 1312681 h 6208152"/>
              <a:gd name="connsiteX27412" fmla="*/ 6376803 w 13529165"/>
              <a:gd name="connsiteY27412" fmla="*/ 1266278 h 6208152"/>
              <a:gd name="connsiteX27413" fmla="*/ 6392573 w 13529165"/>
              <a:gd name="connsiteY27413" fmla="*/ 1117660 h 6208152"/>
              <a:gd name="connsiteX27414" fmla="*/ 6400849 w 13529165"/>
              <a:gd name="connsiteY27414" fmla="*/ 1114824 h 6208152"/>
              <a:gd name="connsiteX27415" fmla="*/ 6308256 w 13529165"/>
              <a:gd name="connsiteY27415" fmla="*/ 1115796 h 6208152"/>
              <a:gd name="connsiteX27416" fmla="*/ 6310286 w 13529165"/>
              <a:gd name="connsiteY27416" fmla="*/ 1123738 h 6208152"/>
              <a:gd name="connsiteX27417" fmla="*/ 6309661 w 13529165"/>
              <a:gd name="connsiteY27417" fmla="*/ 1129572 h 6208152"/>
              <a:gd name="connsiteX27418" fmla="*/ 6371806 w 13529165"/>
              <a:gd name="connsiteY27418" fmla="*/ 1153883 h 6208152"/>
              <a:gd name="connsiteX27419" fmla="*/ 6368371 w 13529165"/>
              <a:gd name="connsiteY27419" fmla="*/ 1197156 h 6208152"/>
              <a:gd name="connsiteX27420" fmla="*/ 6367122 w 13529165"/>
              <a:gd name="connsiteY27420" fmla="*/ 1198939 h 6208152"/>
              <a:gd name="connsiteX27421" fmla="*/ 6368839 w 13529165"/>
              <a:gd name="connsiteY27421" fmla="*/ 1202586 h 6208152"/>
              <a:gd name="connsiteX27422" fmla="*/ 6369308 w 13529165"/>
              <a:gd name="connsiteY27422" fmla="*/ 1244967 h 6208152"/>
              <a:gd name="connsiteX27423" fmla="*/ 6352444 w 13529165"/>
              <a:gd name="connsiteY27423" fmla="*/ 1263686 h 6208152"/>
              <a:gd name="connsiteX27424" fmla="*/ 6342920 w 13529165"/>
              <a:gd name="connsiteY27424" fmla="*/ 1266197 h 6208152"/>
              <a:gd name="connsiteX27425" fmla="*/ 6332614 w 13529165"/>
              <a:gd name="connsiteY27425" fmla="*/ 1259959 h 6208152"/>
              <a:gd name="connsiteX27426" fmla="*/ 6338392 w 13529165"/>
              <a:gd name="connsiteY27426" fmla="*/ 1241724 h 6208152"/>
              <a:gd name="connsiteX27427" fmla="*/ 6343232 w 13529165"/>
              <a:gd name="connsiteY27427" fmla="*/ 1216443 h 6208152"/>
              <a:gd name="connsiteX27428" fmla="*/ 6346979 w 13529165"/>
              <a:gd name="connsiteY27428" fmla="*/ 1192213 h 6208152"/>
              <a:gd name="connsiteX27429" fmla="*/ 6347604 w 13529165"/>
              <a:gd name="connsiteY27429" fmla="*/ 1191403 h 6208152"/>
              <a:gd name="connsiteX27430" fmla="*/ 6344793 w 13529165"/>
              <a:gd name="connsiteY27430" fmla="*/ 1178275 h 6208152"/>
              <a:gd name="connsiteX27431" fmla="*/ 6299200 w 13529165"/>
              <a:gd name="connsiteY27431" fmla="*/ 1165877 h 6208152"/>
              <a:gd name="connsiteX27432" fmla="*/ 6247361 w 13529165"/>
              <a:gd name="connsiteY27432" fmla="*/ 1156395 h 6208152"/>
              <a:gd name="connsiteX27433" fmla="*/ 6104178 w 13529165"/>
              <a:gd name="connsiteY27433" fmla="*/ 1154370 h 6208152"/>
              <a:gd name="connsiteX27434" fmla="*/ 5657923 w 13529165"/>
              <a:gd name="connsiteY27434" fmla="*/ 1161906 h 6208152"/>
              <a:gd name="connsiteX27435" fmla="*/ 5637312 w 13529165"/>
              <a:gd name="connsiteY27435" fmla="*/ 1160772 h 6208152"/>
              <a:gd name="connsiteX27436" fmla="*/ 5633721 w 13529165"/>
              <a:gd name="connsiteY27436" fmla="*/ 1157773 h 6208152"/>
              <a:gd name="connsiteX27437" fmla="*/ 5597340 w 13529165"/>
              <a:gd name="connsiteY27437" fmla="*/ 1161825 h 6208152"/>
              <a:gd name="connsiteX27438" fmla="*/ 5558461 w 13529165"/>
              <a:gd name="connsiteY27438" fmla="*/ 1152263 h 6208152"/>
              <a:gd name="connsiteX27439" fmla="*/ 5557680 w 13529165"/>
              <a:gd name="connsiteY27439" fmla="*/ 1138243 h 6208152"/>
              <a:gd name="connsiteX27440" fmla="*/ 5575324 w 13529165"/>
              <a:gd name="connsiteY27440" fmla="*/ 1133544 h 6208152"/>
              <a:gd name="connsiteX27441" fmla="*/ 5577510 w 13529165"/>
              <a:gd name="connsiteY27441" fmla="*/ 1133625 h 6208152"/>
              <a:gd name="connsiteX27442" fmla="*/ 5585005 w 13529165"/>
              <a:gd name="connsiteY27442" fmla="*/ 1132733 h 6208152"/>
              <a:gd name="connsiteX27443" fmla="*/ 5554869 w 13529165"/>
              <a:gd name="connsiteY27443" fmla="*/ 1118714 h 6208152"/>
              <a:gd name="connsiteX27444" fmla="*/ 5602180 w 13529165"/>
              <a:gd name="connsiteY27444" fmla="*/ 1098537 h 6208152"/>
              <a:gd name="connsiteX27445" fmla="*/ 5621074 w 13529165"/>
              <a:gd name="connsiteY27445" fmla="*/ 1101859 h 6208152"/>
              <a:gd name="connsiteX27446" fmla="*/ 5628725 w 13529165"/>
              <a:gd name="connsiteY27446" fmla="*/ 1102345 h 6208152"/>
              <a:gd name="connsiteX27447" fmla="*/ 5655893 w 13529165"/>
              <a:gd name="connsiteY27447" fmla="*/ 1099914 h 6208152"/>
              <a:gd name="connsiteX27448" fmla="*/ 5720849 w 13529165"/>
              <a:gd name="connsiteY27448" fmla="*/ 1095052 h 6208152"/>
              <a:gd name="connsiteX27449" fmla="*/ 5773469 w 13529165"/>
              <a:gd name="connsiteY27449" fmla="*/ 1104371 h 6208152"/>
              <a:gd name="connsiteX27450" fmla="*/ 5775655 w 13529165"/>
              <a:gd name="connsiteY27450" fmla="*/ 1107288 h 6208152"/>
              <a:gd name="connsiteX27451" fmla="*/ 5849978 w 13529165"/>
              <a:gd name="connsiteY27451" fmla="*/ 1095133 h 6208152"/>
              <a:gd name="connsiteX27452" fmla="*/ 5902754 w 13529165"/>
              <a:gd name="connsiteY27452" fmla="*/ 1079737 h 6208152"/>
              <a:gd name="connsiteX27453" fmla="*/ 5917432 w 13529165"/>
              <a:gd name="connsiteY27453" fmla="*/ 1066204 h 6208152"/>
              <a:gd name="connsiteX27454" fmla="*/ 5914934 w 13529165"/>
              <a:gd name="connsiteY27454" fmla="*/ 1062638 h 6208152"/>
              <a:gd name="connsiteX27455" fmla="*/ 5913216 w 13529165"/>
              <a:gd name="connsiteY27455" fmla="*/ 978849 h 6208152"/>
              <a:gd name="connsiteX27456" fmla="*/ 5901193 w 13529165"/>
              <a:gd name="connsiteY27456" fmla="*/ 848303 h 6208152"/>
              <a:gd name="connsiteX27457" fmla="*/ 5899007 w 13529165"/>
              <a:gd name="connsiteY27457" fmla="*/ 847411 h 6208152"/>
              <a:gd name="connsiteX27458" fmla="*/ 5875117 w 13529165"/>
              <a:gd name="connsiteY27458" fmla="*/ 857783 h 6208152"/>
              <a:gd name="connsiteX27459" fmla="*/ 5857942 w 13529165"/>
              <a:gd name="connsiteY27459" fmla="*/ 853488 h 6208152"/>
              <a:gd name="connsiteX27460" fmla="*/ 5854506 w 13529165"/>
              <a:gd name="connsiteY27460" fmla="*/ 852273 h 6208152"/>
              <a:gd name="connsiteX27461" fmla="*/ 5853413 w 13529165"/>
              <a:gd name="connsiteY27461" fmla="*/ 853164 h 6208152"/>
              <a:gd name="connsiteX27462" fmla="*/ 5818594 w 13529165"/>
              <a:gd name="connsiteY27462" fmla="*/ 861592 h 6208152"/>
              <a:gd name="connsiteX27463" fmla="*/ 5798920 w 13529165"/>
              <a:gd name="connsiteY27463" fmla="*/ 860863 h 6208152"/>
              <a:gd name="connsiteX27464" fmla="*/ 5662920 w 13529165"/>
              <a:gd name="connsiteY27464" fmla="*/ 857946 h 6208152"/>
              <a:gd name="connsiteX27465" fmla="*/ 5555025 w 13529165"/>
              <a:gd name="connsiteY27465" fmla="*/ 842792 h 6208152"/>
              <a:gd name="connsiteX27466" fmla="*/ 5572201 w 13529165"/>
              <a:gd name="connsiteY27466" fmla="*/ 825532 h 6208152"/>
              <a:gd name="connsiteX27467" fmla="*/ 5671820 w 13529165"/>
              <a:gd name="connsiteY27467" fmla="*/ 822290 h 6208152"/>
              <a:gd name="connsiteX27468" fmla="*/ 5694304 w 13529165"/>
              <a:gd name="connsiteY27468" fmla="*/ 822371 h 6208152"/>
              <a:gd name="connsiteX27469" fmla="*/ 5713198 w 13529165"/>
              <a:gd name="connsiteY27469" fmla="*/ 822452 h 6208152"/>
              <a:gd name="connsiteX27470" fmla="*/ 5804853 w 13529165"/>
              <a:gd name="connsiteY27470" fmla="*/ 819940 h 6208152"/>
              <a:gd name="connsiteX27471" fmla="*/ 5825776 w 13529165"/>
              <a:gd name="connsiteY27471" fmla="*/ 823506 h 6208152"/>
              <a:gd name="connsiteX27472" fmla="*/ 5835925 w 13529165"/>
              <a:gd name="connsiteY27472" fmla="*/ 821075 h 6208152"/>
              <a:gd name="connsiteX27473" fmla="*/ 5871370 w 13529165"/>
              <a:gd name="connsiteY27473" fmla="*/ 823101 h 6208152"/>
              <a:gd name="connsiteX27474" fmla="*/ 5905253 w 13529165"/>
              <a:gd name="connsiteY27474" fmla="*/ 815563 h 6208152"/>
              <a:gd name="connsiteX27475" fmla="*/ 5936013 w 13529165"/>
              <a:gd name="connsiteY27475" fmla="*/ 822209 h 6208152"/>
              <a:gd name="connsiteX27476" fmla="*/ 5941946 w 13529165"/>
              <a:gd name="connsiteY27476" fmla="*/ 832906 h 6208152"/>
              <a:gd name="connsiteX27477" fmla="*/ 5968178 w 13529165"/>
              <a:gd name="connsiteY27477" fmla="*/ 820670 h 6208152"/>
              <a:gd name="connsiteX27478" fmla="*/ 6165542 w 13529165"/>
              <a:gd name="connsiteY27478" fmla="*/ 806569 h 6208152"/>
              <a:gd name="connsiteX27479" fmla="*/ 6382111 w 13529165"/>
              <a:gd name="connsiteY27479" fmla="*/ 799277 h 6208152"/>
              <a:gd name="connsiteX27480" fmla="*/ 6393822 w 13529165"/>
              <a:gd name="connsiteY27480" fmla="*/ 798385 h 6208152"/>
              <a:gd name="connsiteX27481" fmla="*/ 6388826 w 13529165"/>
              <a:gd name="connsiteY27481" fmla="*/ 794738 h 6208152"/>
              <a:gd name="connsiteX27482" fmla="*/ 6384610 w 13529165"/>
              <a:gd name="connsiteY27482" fmla="*/ 779746 h 6208152"/>
              <a:gd name="connsiteX27483" fmla="*/ 6351508 w 13529165"/>
              <a:gd name="connsiteY27483" fmla="*/ 791577 h 6208152"/>
              <a:gd name="connsiteX27484" fmla="*/ 6307319 w 13529165"/>
              <a:gd name="connsiteY27484" fmla="*/ 797575 h 6208152"/>
              <a:gd name="connsiteX27485" fmla="*/ 6210511 w 13529165"/>
              <a:gd name="connsiteY27485" fmla="*/ 800816 h 6208152"/>
              <a:gd name="connsiteX27486" fmla="*/ 6100743 w 13529165"/>
              <a:gd name="connsiteY27486" fmla="*/ 793522 h 6208152"/>
              <a:gd name="connsiteX27487" fmla="*/ 6098401 w 13529165"/>
              <a:gd name="connsiteY27487" fmla="*/ 781529 h 6208152"/>
              <a:gd name="connsiteX27488" fmla="*/ 6122291 w 13529165"/>
              <a:gd name="connsiteY27488" fmla="*/ 772373 h 6208152"/>
              <a:gd name="connsiteX27489" fmla="*/ 6316063 w 13529165"/>
              <a:gd name="connsiteY27489" fmla="*/ 764026 h 6208152"/>
              <a:gd name="connsiteX27490" fmla="*/ 6346199 w 13529165"/>
              <a:gd name="connsiteY27490" fmla="*/ 761109 h 6208152"/>
              <a:gd name="connsiteX27491" fmla="*/ 6359627 w 13529165"/>
              <a:gd name="connsiteY27491" fmla="*/ 755031 h 6208152"/>
              <a:gd name="connsiteX27492" fmla="*/ 6362750 w 13529165"/>
              <a:gd name="connsiteY27492" fmla="*/ 752114 h 6208152"/>
              <a:gd name="connsiteX27493" fmla="*/ 6360252 w 13529165"/>
              <a:gd name="connsiteY27493" fmla="*/ 742297 h 6208152"/>
              <a:gd name="connsiteX27494" fmla="*/ 6357909 w 13529165"/>
              <a:gd name="connsiteY27494" fmla="*/ 737030 h 6208152"/>
              <a:gd name="connsiteX27495" fmla="*/ 6354943 w 13529165"/>
              <a:gd name="connsiteY27495" fmla="*/ 737435 h 6208152"/>
              <a:gd name="connsiteX27496" fmla="*/ 6348229 w 13529165"/>
              <a:gd name="connsiteY27496" fmla="*/ 737435 h 6208152"/>
              <a:gd name="connsiteX27497" fmla="*/ 6345106 w 13529165"/>
              <a:gd name="connsiteY27497" fmla="*/ 731114 h 6208152"/>
              <a:gd name="connsiteX27498" fmla="*/ 6352913 w 13529165"/>
              <a:gd name="connsiteY27498" fmla="*/ 710045 h 6208152"/>
              <a:gd name="connsiteX27499" fmla="*/ 6364155 w 13529165"/>
              <a:gd name="connsiteY27499" fmla="*/ 606158 h 6208152"/>
              <a:gd name="connsiteX27500" fmla="*/ 6365873 w 13529165"/>
              <a:gd name="connsiteY27500" fmla="*/ 520180 h 6208152"/>
              <a:gd name="connsiteX27501" fmla="*/ 6349790 w 13529165"/>
              <a:gd name="connsiteY27501" fmla="*/ 520180 h 6208152"/>
              <a:gd name="connsiteX27502" fmla="*/ 6331053 w 13529165"/>
              <a:gd name="connsiteY27502" fmla="*/ 521719 h 6208152"/>
              <a:gd name="connsiteX27503" fmla="*/ 6176004 w 13529165"/>
              <a:gd name="connsiteY27503" fmla="*/ 529742 h 6208152"/>
              <a:gd name="connsiteX27504" fmla="*/ 5833739 w 13529165"/>
              <a:gd name="connsiteY27504" fmla="*/ 534523 h 6208152"/>
              <a:gd name="connsiteX27505" fmla="*/ 5619356 w 13529165"/>
              <a:gd name="connsiteY27505" fmla="*/ 538656 h 6208152"/>
              <a:gd name="connsiteX27506" fmla="*/ 5613579 w 13529165"/>
              <a:gd name="connsiteY27506" fmla="*/ 538575 h 6208152"/>
              <a:gd name="connsiteX27507" fmla="*/ 5589845 w 13529165"/>
              <a:gd name="connsiteY27507" fmla="*/ 663126 h 6208152"/>
              <a:gd name="connsiteX27508" fmla="*/ 5594061 w 13529165"/>
              <a:gd name="connsiteY27508" fmla="*/ 779016 h 6208152"/>
              <a:gd name="connsiteX27509" fmla="*/ 5684311 w 13529165"/>
              <a:gd name="connsiteY27509" fmla="*/ 784771 h 6208152"/>
              <a:gd name="connsiteX27510" fmla="*/ 5773156 w 13529165"/>
              <a:gd name="connsiteY27510" fmla="*/ 788904 h 6208152"/>
              <a:gd name="connsiteX27511" fmla="*/ 5774718 w 13529165"/>
              <a:gd name="connsiteY27511" fmla="*/ 783149 h 6208152"/>
              <a:gd name="connsiteX27512" fmla="*/ 5801574 w 13529165"/>
              <a:gd name="connsiteY27512" fmla="*/ 766701 h 6208152"/>
              <a:gd name="connsiteX27513" fmla="*/ 5808132 w 13529165"/>
              <a:gd name="connsiteY27513" fmla="*/ 765080 h 6208152"/>
              <a:gd name="connsiteX27514" fmla="*/ 5822029 w 13529165"/>
              <a:gd name="connsiteY27514" fmla="*/ 754950 h 6208152"/>
              <a:gd name="connsiteX27515" fmla="*/ 5832490 w 13529165"/>
              <a:gd name="connsiteY27515" fmla="*/ 759407 h 6208152"/>
              <a:gd name="connsiteX27516" fmla="*/ 5837018 w 13529165"/>
              <a:gd name="connsiteY27516" fmla="*/ 771724 h 6208152"/>
              <a:gd name="connsiteX27517" fmla="*/ 5834208 w 13529165"/>
              <a:gd name="connsiteY27517" fmla="*/ 779583 h 6208152"/>
              <a:gd name="connsiteX27518" fmla="*/ 5847480 w 13529165"/>
              <a:gd name="connsiteY27518" fmla="*/ 781286 h 6208152"/>
              <a:gd name="connsiteX27519" fmla="*/ 5857785 w 13529165"/>
              <a:gd name="connsiteY27519" fmla="*/ 780070 h 6208152"/>
              <a:gd name="connsiteX27520" fmla="*/ 5877303 w 13529165"/>
              <a:gd name="connsiteY27520" fmla="*/ 777558 h 6208152"/>
              <a:gd name="connsiteX27521" fmla="*/ 5889326 w 13529165"/>
              <a:gd name="connsiteY27521" fmla="*/ 778531 h 6208152"/>
              <a:gd name="connsiteX27522" fmla="*/ 5881207 w 13529165"/>
              <a:gd name="connsiteY27522" fmla="*/ 759650 h 6208152"/>
              <a:gd name="connsiteX27523" fmla="*/ 5887921 w 13529165"/>
              <a:gd name="connsiteY27523" fmla="*/ 740271 h 6208152"/>
              <a:gd name="connsiteX27524" fmla="*/ 5887140 w 13529165"/>
              <a:gd name="connsiteY27524" fmla="*/ 735004 h 6208152"/>
              <a:gd name="connsiteX27525" fmla="*/ 5903379 w 13529165"/>
              <a:gd name="connsiteY27525" fmla="*/ 718068 h 6208152"/>
              <a:gd name="connsiteX27526" fmla="*/ 5919774 w 13529165"/>
              <a:gd name="connsiteY27526" fmla="*/ 731276 h 6208152"/>
              <a:gd name="connsiteX27527" fmla="*/ 5911811 w 13529165"/>
              <a:gd name="connsiteY27527" fmla="*/ 744579 h 6208152"/>
              <a:gd name="connsiteX27528" fmla="*/ 5912748 w 13529165"/>
              <a:gd name="connsiteY27528" fmla="*/ 746199 h 6208152"/>
              <a:gd name="connsiteX27529" fmla="*/ 5917276 w 13529165"/>
              <a:gd name="connsiteY27529" fmla="*/ 746360 h 6208152"/>
              <a:gd name="connsiteX27530" fmla="*/ 5922116 w 13529165"/>
              <a:gd name="connsiteY27530" fmla="*/ 745226 h 6208152"/>
              <a:gd name="connsiteX27531" fmla="*/ 5934295 w 13529165"/>
              <a:gd name="connsiteY27531" fmla="*/ 731114 h 6208152"/>
              <a:gd name="connsiteX27532" fmla="*/ 5947099 w 13529165"/>
              <a:gd name="connsiteY27532" fmla="*/ 738327 h 6208152"/>
              <a:gd name="connsiteX27533" fmla="*/ 5953032 w 13529165"/>
              <a:gd name="connsiteY27533" fmla="*/ 758029 h 6208152"/>
              <a:gd name="connsiteX27534" fmla="*/ 5935857 w 13529165"/>
              <a:gd name="connsiteY27534" fmla="*/ 773184 h 6208152"/>
              <a:gd name="connsiteX27535" fmla="*/ 5936637 w 13529165"/>
              <a:gd name="connsiteY27535" fmla="*/ 773184 h 6208152"/>
              <a:gd name="connsiteX27536" fmla="*/ 5939760 w 13529165"/>
              <a:gd name="connsiteY27536" fmla="*/ 776992 h 6208152"/>
              <a:gd name="connsiteX27537" fmla="*/ 5967553 w 13529165"/>
              <a:gd name="connsiteY27537" fmla="*/ 760622 h 6208152"/>
              <a:gd name="connsiteX27538" fmla="*/ 5987696 w 13529165"/>
              <a:gd name="connsiteY27538" fmla="*/ 770590 h 6208152"/>
              <a:gd name="connsiteX27539" fmla="*/ 5990663 w 13529165"/>
              <a:gd name="connsiteY27539" fmla="*/ 797251 h 6208152"/>
              <a:gd name="connsiteX27540" fmla="*/ 5963338 w 13529165"/>
              <a:gd name="connsiteY27540" fmla="*/ 811837 h 6208152"/>
              <a:gd name="connsiteX27541" fmla="*/ 5937886 w 13529165"/>
              <a:gd name="connsiteY27541" fmla="*/ 800573 h 6208152"/>
              <a:gd name="connsiteX27542" fmla="*/ 5937730 w 13529165"/>
              <a:gd name="connsiteY27542" fmla="*/ 800249 h 6208152"/>
              <a:gd name="connsiteX27543" fmla="*/ 5919306 w 13529165"/>
              <a:gd name="connsiteY27543" fmla="*/ 810865 h 6208152"/>
              <a:gd name="connsiteX27544" fmla="*/ 5905721 w 13529165"/>
              <a:gd name="connsiteY27544" fmla="*/ 804868 h 6208152"/>
              <a:gd name="connsiteX27545" fmla="*/ 5904784 w 13529165"/>
              <a:gd name="connsiteY27545" fmla="*/ 803895 h 6208152"/>
              <a:gd name="connsiteX27546" fmla="*/ 5889170 w 13529165"/>
              <a:gd name="connsiteY27546" fmla="*/ 805435 h 6208152"/>
              <a:gd name="connsiteX27547" fmla="*/ 5852789 w 13529165"/>
              <a:gd name="connsiteY27547" fmla="*/ 809487 h 6208152"/>
              <a:gd name="connsiteX27548" fmla="*/ 5838268 w 13529165"/>
              <a:gd name="connsiteY27548" fmla="*/ 810702 h 6208152"/>
              <a:gd name="connsiteX27549" fmla="*/ 5819374 w 13529165"/>
              <a:gd name="connsiteY27549" fmla="*/ 805921 h 6208152"/>
              <a:gd name="connsiteX27550" fmla="*/ 5808288 w 13529165"/>
              <a:gd name="connsiteY27550" fmla="*/ 804786 h 6208152"/>
              <a:gd name="connsiteX27551" fmla="*/ 5802043 w 13529165"/>
              <a:gd name="connsiteY27551" fmla="*/ 805030 h 6208152"/>
              <a:gd name="connsiteX27552" fmla="*/ 5792206 w 13529165"/>
              <a:gd name="connsiteY27552" fmla="*/ 805596 h 6208152"/>
              <a:gd name="connsiteX27553" fmla="*/ 5779090 w 13529165"/>
              <a:gd name="connsiteY27553" fmla="*/ 802437 h 6208152"/>
              <a:gd name="connsiteX27554" fmla="*/ 5775967 w 13529165"/>
              <a:gd name="connsiteY27554" fmla="*/ 805759 h 6208152"/>
              <a:gd name="connsiteX27555" fmla="*/ 5678846 w 13529165"/>
              <a:gd name="connsiteY27555" fmla="*/ 815158 h 6208152"/>
              <a:gd name="connsiteX27556" fmla="*/ 5624196 w 13529165"/>
              <a:gd name="connsiteY27556" fmla="*/ 816536 h 6208152"/>
              <a:gd name="connsiteX27557" fmla="*/ 5571889 w 13529165"/>
              <a:gd name="connsiteY27557" fmla="*/ 806569 h 6208152"/>
              <a:gd name="connsiteX27558" fmla="*/ 5557211 w 13529165"/>
              <a:gd name="connsiteY27558" fmla="*/ 668474 h 6208152"/>
              <a:gd name="connsiteX27559" fmla="*/ 5562676 w 13529165"/>
              <a:gd name="connsiteY27559" fmla="*/ 535252 h 6208152"/>
              <a:gd name="connsiteX27560" fmla="*/ 5602961 w 13529165"/>
              <a:gd name="connsiteY27560" fmla="*/ 512238 h 6208152"/>
              <a:gd name="connsiteX27561" fmla="*/ 5604366 w 13529165"/>
              <a:gd name="connsiteY27561" fmla="*/ 512157 h 6208152"/>
              <a:gd name="connsiteX27562" fmla="*/ 5604523 w 13529165"/>
              <a:gd name="connsiteY27562" fmla="*/ 509240 h 6208152"/>
              <a:gd name="connsiteX27563" fmla="*/ 5604835 w 13529165"/>
              <a:gd name="connsiteY27563" fmla="*/ 508510 h 6208152"/>
              <a:gd name="connsiteX27564" fmla="*/ 5582350 w 13529165"/>
              <a:gd name="connsiteY27564" fmla="*/ 510374 h 6208152"/>
              <a:gd name="connsiteX27565" fmla="*/ 5567985 w 13529165"/>
              <a:gd name="connsiteY27565" fmla="*/ 508592 h 6208152"/>
              <a:gd name="connsiteX27566" fmla="*/ 5554869 w 13529165"/>
              <a:gd name="connsiteY27566" fmla="*/ 492465 h 6208152"/>
              <a:gd name="connsiteX27567" fmla="*/ 5595466 w 13529165"/>
              <a:gd name="connsiteY27567" fmla="*/ 476907 h 6208152"/>
              <a:gd name="connsiteX27568" fmla="*/ 5629661 w 13529165"/>
              <a:gd name="connsiteY27568" fmla="*/ 485902 h 6208152"/>
              <a:gd name="connsiteX27569" fmla="*/ 5629661 w 13529165"/>
              <a:gd name="connsiteY27569" fmla="*/ 497571 h 6208152"/>
              <a:gd name="connsiteX27570" fmla="*/ 5625133 w 13529165"/>
              <a:gd name="connsiteY27570" fmla="*/ 502109 h 6208152"/>
              <a:gd name="connsiteX27571" fmla="*/ 5628256 w 13529165"/>
              <a:gd name="connsiteY27571" fmla="*/ 502757 h 6208152"/>
              <a:gd name="connsiteX27572" fmla="*/ 5641372 w 13529165"/>
              <a:gd name="connsiteY27572" fmla="*/ 503810 h 6208152"/>
              <a:gd name="connsiteX27573" fmla="*/ 5640748 w 13529165"/>
              <a:gd name="connsiteY27573" fmla="*/ 502919 h 6208152"/>
              <a:gd name="connsiteX27574" fmla="*/ 5640591 w 13529165"/>
              <a:gd name="connsiteY27574" fmla="*/ 486388 h 6208152"/>
              <a:gd name="connsiteX27575" fmla="*/ 5677753 w 13529165"/>
              <a:gd name="connsiteY27575" fmla="*/ 471639 h 6208152"/>
              <a:gd name="connsiteX27576" fmla="*/ 5696959 w 13529165"/>
              <a:gd name="connsiteY27576" fmla="*/ 474314 h 6208152"/>
              <a:gd name="connsiteX27577" fmla="*/ 5777216 w 13529165"/>
              <a:gd name="connsiteY27577" fmla="*/ 498381 h 6208152"/>
              <a:gd name="connsiteX27578" fmla="*/ 5745363 w 13529165"/>
              <a:gd name="connsiteY27578" fmla="*/ 499597 h 6208152"/>
              <a:gd name="connsiteX27579" fmla="*/ 5748486 w 13529165"/>
              <a:gd name="connsiteY27579" fmla="*/ 505431 h 6208152"/>
              <a:gd name="connsiteX27580" fmla="*/ 5753795 w 13529165"/>
              <a:gd name="connsiteY27580" fmla="*/ 505431 h 6208152"/>
              <a:gd name="connsiteX27581" fmla="*/ 5882768 w 13529165"/>
              <a:gd name="connsiteY27581" fmla="*/ 502757 h 6208152"/>
              <a:gd name="connsiteX27582" fmla="*/ 5881207 w 13529165"/>
              <a:gd name="connsiteY27582" fmla="*/ 503405 h 6208152"/>
              <a:gd name="connsiteX27583" fmla="*/ 6104334 w 13529165"/>
              <a:gd name="connsiteY27583" fmla="*/ 496598 h 6208152"/>
              <a:gd name="connsiteX27584" fmla="*/ 6317469 w 13529165"/>
              <a:gd name="connsiteY27584" fmla="*/ 491007 h 6208152"/>
              <a:gd name="connsiteX27585" fmla="*/ 6340890 w 13529165"/>
              <a:gd name="connsiteY27585" fmla="*/ 486793 h 6208152"/>
              <a:gd name="connsiteX27586" fmla="*/ 6390387 w 13529165"/>
              <a:gd name="connsiteY27586" fmla="*/ 498624 h 6208152"/>
              <a:gd name="connsiteX27587" fmla="*/ 6391792 w 13529165"/>
              <a:gd name="connsiteY27587" fmla="*/ 500083 h 6208152"/>
              <a:gd name="connsiteX27588" fmla="*/ 6394603 w 13529165"/>
              <a:gd name="connsiteY27588" fmla="*/ 498138 h 6208152"/>
              <a:gd name="connsiteX27589" fmla="*/ 6419117 w 13529165"/>
              <a:gd name="connsiteY27589" fmla="*/ 489953 h 6208152"/>
              <a:gd name="connsiteX27590" fmla="*/ 6463618 w 13529165"/>
              <a:gd name="connsiteY27590" fmla="*/ 495950 h 6208152"/>
              <a:gd name="connsiteX27591" fmla="*/ 6478451 w 13529165"/>
              <a:gd name="connsiteY27591" fmla="*/ 497571 h 6208152"/>
              <a:gd name="connsiteX27592" fmla="*/ 6488601 w 13529165"/>
              <a:gd name="connsiteY27592" fmla="*/ 495383 h 6208152"/>
              <a:gd name="connsiteX27593" fmla="*/ 6504839 w 13529165"/>
              <a:gd name="connsiteY27593" fmla="*/ 487603 h 6208152"/>
              <a:gd name="connsiteX27594" fmla="*/ 6516706 w 13529165"/>
              <a:gd name="connsiteY27594" fmla="*/ 495302 h 6208152"/>
              <a:gd name="connsiteX27595" fmla="*/ 6517175 w 13529165"/>
              <a:gd name="connsiteY27595" fmla="*/ 496598 h 6208152"/>
              <a:gd name="connsiteX27596" fmla="*/ 6560582 w 13529165"/>
              <a:gd name="connsiteY27596" fmla="*/ 494653 h 6208152"/>
              <a:gd name="connsiteX27597" fmla="*/ 6647085 w 13529165"/>
              <a:gd name="connsiteY27597" fmla="*/ 490034 h 6208152"/>
              <a:gd name="connsiteX27598" fmla="*/ 6675034 w 13529165"/>
              <a:gd name="connsiteY27598" fmla="*/ 488333 h 6208152"/>
              <a:gd name="connsiteX27599" fmla="*/ 6700486 w 13529165"/>
              <a:gd name="connsiteY27599" fmla="*/ 500326 h 6208152"/>
              <a:gd name="connsiteX27600" fmla="*/ 6704545 w 13529165"/>
              <a:gd name="connsiteY27600" fmla="*/ 495626 h 6208152"/>
              <a:gd name="connsiteX27601" fmla="*/ 6717037 w 13529165"/>
              <a:gd name="connsiteY27601" fmla="*/ 487928 h 6208152"/>
              <a:gd name="connsiteX27602" fmla="*/ 6705951 w 13529165"/>
              <a:gd name="connsiteY27602" fmla="*/ 487117 h 6208152"/>
              <a:gd name="connsiteX27603" fmla="*/ 6578226 w 13529165"/>
              <a:gd name="connsiteY27603" fmla="*/ 479905 h 6208152"/>
              <a:gd name="connsiteX27604" fmla="*/ 6565579 w 13529165"/>
              <a:gd name="connsiteY27604" fmla="*/ 480229 h 6208152"/>
              <a:gd name="connsiteX27605" fmla="*/ 6539659 w 13529165"/>
              <a:gd name="connsiteY27605" fmla="*/ 486793 h 6208152"/>
              <a:gd name="connsiteX27606" fmla="*/ 6505776 w 13529165"/>
              <a:gd name="connsiteY27606" fmla="*/ 485496 h 6208152"/>
              <a:gd name="connsiteX27607" fmla="*/ 6439572 w 13529165"/>
              <a:gd name="connsiteY27607" fmla="*/ 476583 h 6208152"/>
              <a:gd name="connsiteX27608" fmla="*/ 6314190 w 13529165"/>
              <a:gd name="connsiteY27608" fmla="*/ 486064 h 6208152"/>
              <a:gd name="connsiteX27609" fmla="*/ 6186309 w 13529165"/>
              <a:gd name="connsiteY27609" fmla="*/ 491088 h 6208152"/>
              <a:gd name="connsiteX27610" fmla="*/ 6173974 w 13529165"/>
              <a:gd name="connsiteY27610" fmla="*/ 494086 h 6208152"/>
              <a:gd name="connsiteX27611" fmla="*/ 6165698 w 13529165"/>
              <a:gd name="connsiteY27611" fmla="*/ 494086 h 6208152"/>
              <a:gd name="connsiteX27612" fmla="*/ 6163668 w 13529165"/>
              <a:gd name="connsiteY27612" fmla="*/ 486307 h 6208152"/>
              <a:gd name="connsiteX27613" fmla="*/ 6140091 w 13529165"/>
              <a:gd name="connsiteY27613" fmla="*/ 487279 h 6208152"/>
              <a:gd name="connsiteX27614" fmla="*/ 6110736 w 13529165"/>
              <a:gd name="connsiteY27614" fmla="*/ 488252 h 6208152"/>
              <a:gd name="connsiteX27615" fmla="*/ 6110424 w 13529165"/>
              <a:gd name="connsiteY27615" fmla="*/ 488252 h 6208152"/>
              <a:gd name="connsiteX27616" fmla="*/ 6088564 w 13529165"/>
              <a:gd name="connsiteY27616" fmla="*/ 482579 h 6208152"/>
              <a:gd name="connsiteX27617" fmla="*/ 6073886 w 13529165"/>
              <a:gd name="connsiteY27617" fmla="*/ 495221 h 6208152"/>
              <a:gd name="connsiteX27618" fmla="*/ 6058116 w 13529165"/>
              <a:gd name="connsiteY27618" fmla="*/ 491007 h 6208152"/>
              <a:gd name="connsiteX27619" fmla="*/ 6052183 w 13529165"/>
              <a:gd name="connsiteY27619" fmla="*/ 487117 h 6208152"/>
              <a:gd name="connsiteX27620" fmla="*/ 6052027 w 13529165"/>
              <a:gd name="connsiteY27620" fmla="*/ 488495 h 6208152"/>
              <a:gd name="connsiteX27621" fmla="*/ 6001436 w 13529165"/>
              <a:gd name="connsiteY27621" fmla="*/ 488252 h 6208152"/>
              <a:gd name="connsiteX27622" fmla="*/ 5938199 w 13529165"/>
              <a:gd name="connsiteY27622" fmla="*/ 481850 h 6208152"/>
              <a:gd name="connsiteX27623" fmla="*/ 5931016 w 13529165"/>
              <a:gd name="connsiteY27623" fmla="*/ 470667 h 6208152"/>
              <a:gd name="connsiteX27624" fmla="*/ 5896353 w 13529165"/>
              <a:gd name="connsiteY27624" fmla="*/ 485658 h 6208152"/>
              <a:gd name="connsiteX27625" fmla="*/ 5881051 w 13529165"/>
              <a:gd name="connsiteY27625" fmla="*/ 487360 h 6208152"/>
              <a:gd name="connsiteX27626" fmla="*/ 5868715 w 13529165"/>
              <a:gd name="connsiteY27626" fmla="*/ 478689 h 6208152"/>
              <a:gd name="connsiteX27627" fmla="*/ 5878552 w 13529165"/>
              <a:gd name="connsiteY27627" fmla="*/ 464103 h 6208152"/>
              <a:gd name="connsiteX27628" fmla="*/ 5901974 w 13529165"/>
              <a:gd name="connsiteY27628" fmla="*/ 454703 h 6208152"/>
              <a:gd name="connsiteX27629" fmla="*/ 5902598 w 13529165"/>
              <a:gd name="connsiteY27629" fmla="*/ 454460 h 6208152"/>
              <a:gd name="connsiteX27630" fmla="*/ 5901818 w 13529165"/>
              <a:gd name="connsiteY27630" fmla="*/ 451300 h 6208152"/>
              <a:gd name="connsiteX27631" fmla="*/ 5902598 w 13529165"/>
              <a:gd name="connsiteY27631" fmla="*/ 432013 h 6208152"/>
              <a:gd name="connsiteX27632" fmla="*/ 5907126 w 13529165"/>
              <a:gd name="connsiteY27632" fmla="*/ 428285 h 6208152"/>
              <a:gd name="connsiteX27633" fmla="*/ 5906346 w 13529165"/>
              <a:gd name="connsiteY27633" fmla="*/ 414185 h 6208152"/>
              <a:gd name="connsiteX27634" fmla="*/ 5922116 w 13529165"/>
              <a:gd name="connsiteY27634" fmla="*/ 397816 h 6208152"/>
              <a:gd name="connsiteX27635" fmla="*/ 5928674 w 13529165"/>
              <a:gd name="connsiteY27635" fmla="*/ 396844 h 6208152"/>
              <a:gd name="connsiteX27636" fmla="*/ 5929142 w 13529165"/>
              <a:gd name="connsiteY27636" fmla="*/ 373668 h 6208152"/>
              <a:gd name="connsiteX27637" fmla="*/ 5925707 w 13529165"/>
              <a:gd name="connsiteY27637" fmla="*/ 374154 h 6208152"/>
              <a:gd name="connsiteX27638" fmla="*/ 5908688 w 13529165"/>
              <a:gd name="connsiteY27638" fmla="*/ 357785 h 6208152"/>
              <a:gd name="connsiteX27639" fmla="*/ 5907751 w 13529165"/>
              <a:gd name="connsiteY27639" fmla="*/ 329179 h 6208152"/>
              <a:gd name="connsiteX27640" fmla="*/ 5920242 w 13529165"/>
              <a:gd name="connsiteY27640" fmla="*/ 322859 h 6208152"/>
              <a:gd name="connsiteX27641" fmla="*/ 5930392 w 13529165"/>
              <a:gd name="connsiteY27641" fmla="*/ 327721 h 6208152"/>
              <a:gd name="connsiteX27642" fmla="*/ 5930548 w 13529165"/>
              <a:gd name="connsiteY27642" fmla="*/ 318645 h 6208152"/>
              <a:gd name="connsiteX27643" fmla="*/ 5913060 w 13529165"/>
              <a:gd name="connsiteY27643" fmla="*/ 307057 h 6208152"/>
              <a:gd name="connsiteX27644" fmla="*/ 5907283 w 13529165"/>
              <a:gd name="connsiteY27644" fmla="*/ 290201 h 6208152"/>
              <a:gd name="connsiteX27645" fmla="*/ 5914934 w 13529165"/>
              <a:gd name="connsiteY27645" fmla="*/ 279100 h 6208152"/>
              <a:gd name="connsiteX27646" fmla="*/ 5923677 w 13529165"/>
              <a:gd name="connsiteY27646" fmla="*/ 276669 h 6208152"/>
              <a:gd name="connsiteX27647" fmla="*/ 5922741 w 13529165"/>
              <a:gd name="connsiteY27647" fmla="*/ 269132 h 6208152"/>
              <a:gd name="connsiteX27648" fmla="*/ 5907751 w 13529165"/>
              <a:gd name="connsiteY27648" fmla="*/ 247577 h 6208152"/>
              <a:gd name="connsiteX27649" fmla="*/ 5850915 w 13529165"/>
              <a:gd name="connsiteY27649" fmla="*/ 234449 h 6208152"/>
              <a:gd name="connsiteX27650" fmla="*/ 5794235 w 13529165"/>
              <a:gd name="connsiteY27650" fmla="*/ 239554 h 6208152"/>
              <a:gd name="connsiteX27651" fmla="*/ 5778465 w 13529165"/>
              <a:gd name="connsiteY27651" fmla="*/ 242958 h 6208152"/>
              <a:gd name="connsiteX27652" fmla="*/ 5763319 w 13529165"/>
              <a:gd name="connsiteY27652" fmla="*/ 235584 h 6208152"/>
              <a:gd name="connsiteX27653" fmla="*/ 5762695 w 13529165"/>
              <a:gd name="connsiteY27653" fmla="*/ 234368 h 6208152"/>
              <a:gd name="connsiteX27654" fmla="*/ 5677909 w 13529165"/>
              <a:gd name="connsiteY27654" fmla="*/ 242148 h 6208152"/>
              <a:gd name="connsiteX27655" fmla="*/ 5581882 w 13529165"/>
              <a:gd name="connsiteY27655" fmla="*/ 248955 h 6208152"/>
              <a:gd name="connsiteX27656" fmla="*/ 5570171 w 13529165"/>
              <a:gd name="connsiteY27656" fmla="*/ 251224 h 6208152"/>
              <a:gd name="connsiteX27657" fmla="*/ 5554869 w 13529165"/>
              <a:gd name="connsiteY27657" fmla="*/ 237285 h 6208152"/>
              <a:gd name="connsiteX27658" fmla="*/ 5652146 w 13529165"/>
              <a:gd name="connsiteY27658" fmla="*/ 211435 h 6208152"/>
              <a:gd name="connsiteX27659" fmla="*/ 5618419 w 13529165"/>
              <a:gd name="connsiteY27659" fmla="*/ 212570 h 6208152"/>
              <a:gd name="connsiteX27660" fmla="*/ 5597340 w 13529165"/>
              <a:gd name="connsiteY27660" fmla="*/ 213218 h 6208152"/>
              <a:gd name="connsiteX27661" fmla="*/ 5572826 w 13529165"/>
              <a:gd name="connsiteY27661" fmla="*/ 211516 h 6208152"/>
              <a:gd name="connsiteX27662" fmla="*/ 5555025 w 13529165"/>
              <a:gd name="connsiteY27662" fmla="*/ 182344 h 6208152"/>
              <a:gd name="connsiteX27663" fmla="*/ 5567048 w 13529165"/>
              <a:gd name="connsiteY27663" fmla="*/ 160221 h 6208152"/>
              <a:gd name="connsiteX27664" fmla="*/ 5580945 w 13529165"/>
              <a:gd name="connsiteY27664" fmla="*/ 171971 h 6208152"/>
              <a:gd name="connsiteX27665" fmla="*/ 5639030 w 13529165"/>
              <a:gd name="connsiteY27665" fmla="*/ 175942 h 6208152"/>
              <a:gd name="connsiteX27666" fmla="*/ 5768160 w 13529165"/>
              <a:gd name="connsiteY27666" fmla="*/ 174321 h 6208152"/>
              <a:gd name="connsiteX27667" fmla="*/ 5851852 w 13529165"/>
              <a:gd name="connsiteY27667" fmla="*/ 172862 h 6208152"/>
              <a:gd name="connsiteX27668" fmla="*/ 5840454 w 13529165"/>
              <a:gd name="connsiteY27668" fmla="*/ 160788 h 6208152"/>
              <a:gd name="connsiteX27669" fmla="*/ 5855756 w 13529165"/>
              <a:gd name="connsiteY27669" fmla="*/ 145148 h 6208152"/>
              <a:gd name="connsiteX27670" fmla="*/ 5864187 w 13529165"/>
              <a:gd name="connsiteY27670" fmla="*/ 143447 h 6208152"/>
              <a:gd name="connsiteX27671" fmla="*/ 5878865 w 13529165"/>
              <a:gd name="connsiteY27671" fmla="*/ 157223 h 6208152"/>
              <a:gd name="connsiteX27672" fmla="*/ 5866529 w 13529165"/>
              <a:gd name="connsiteY27672" fmla="*/ 172619 h 6208152"/>
              <a:gd name="connsiteX27673" fmla="*/ 6064830 w 13529165"/>
              <a:gd name="connsiteY27673" fmla="*/ 168487 h 6208152"/>
              <a:gd name="connsiteX27674" fmla="*/ 6060770 w 13529165"/>
              <a:gd name="connsiteY27674" fmla="*/ 162814 h 6208152"/>
              <a:gd name="connsiteX27675" fmla="*/ 6066704 w 13529165"/>
              <a:gd name="connsiteY27675" fmla="*/ 139152 h 6208152"/>
              <a:gd name="connsiteX27676" fmla="*/ 6088720 w 13529165"/>
              <a:gd name="connsiteY27676" fmla="*/ 153657 h 6208152"/>
              <a:gd name="connsiteX27677" fmla="*/ 6085441 w 13529165"/>
              <a:gd name="connsiteY27677" fmla="*/ 167919 h 6208152"/>
              <a:gd name="connsiteX27678" fmla="*/ 6270470 w 13529165"/>
              <a:gd name="connsiteY27678" fmla="*/ 158762 h 6208152"/>
              <a:gd name="connsiteX27679" fmla="*/ 6320904 w 13529165"/>
              <a:gd name="connsiteY27679" fmla="*/ 150011 h 6208152"/>
              <a:gd name="connsiteX27680" fmla="*/ 6352913 w 13529165"/>
              <a:gd name="connsiteY27680" fmla="*/ 144905 h 6208152"/>
              <a:gd name="connsiteX27681" fmla="*/ 6360095 w 13529165"/>
              <a:gd name="connsiteY27681" fmla="*/ 142474 h 6208152"/>
              <a:gd name="connsiteX27682" fmla="*/ 6358690 w 13529165"/>
              <a:gd name="connsiteY27682" fmla="*/ 134857 h 6208152"/>
              <a:gd name="connsiteX27683" fmla="*/ 6359159 w 13529165"/>
              <a:gd name="connsiteY27683" fmla="*/ 102443 h 6208152"/>
              <a:gd name="connsiteX27684" fmla="*/ 6356816 w 13529165"/>
              <a:gd name="connsiteY27684" fmla="*/ 85912 h 6208152"/>
              <a:gd name="connsiteX27685" fmla="*/ 6352757 w 13529165"/>
              <a:gd name="connsiteY27685" fmla="*/ 54227 h 6208152"/>
              <a:gd name="connsiteX27686" fmla="*/ 6361969 w 13529165"/>
              <a:gd name="connsiteY27686" fmla="*/ 25702 h 6208152"/>
              <a:gd name="connsiteX27687" fmla="*/ 6381487 w 13529165"/>
              <a:gd name="connsiteY27687" fmla="*/ 906 h 6208152"/>
              <a:gd name="connsiteX27688" fmla="*/ 6390075 w 13529165"/>
              <a:gd name="connsiteY27688" fmla="*/ 4309 h 6208152"/>
              <a:gd name="connsiteX27689" fmla="*/ 6390699 w 13529165"/>
              <a:gd name="connsiteY27689" fmla="*/ 3742 h 6208152"/>
              <a:gd name="connsiteX27690" fmla="*/ 6399131 w 13529165"/>
              <a:gd name="connsiteY27690" fmla="*/ 14 h 6208152"/>
              <a:gd name="connsiteX27691" fmla="*/ 12067310 w 13529165"/>
              <a:gd name="connsiteY27691" fmla="*/ 0 h 6208152"/>
              <a:gd name="connsiteX27692" fmla="*/ 12086139 w 13529165"/>
              <a:gd name="connsiteY27692" fmla="*/ 22329 h 6208152"/>
              <a:gd name="connsiteX27693" fmla="*/ 12067310 w 13529165"/>
              <a:gd name="connsiteY27693" fmla="*/ 44657 h 6208152"/>
              <a:gd name="connsiteX27694" fmla="*/ 12048487 w 13529165"/>
              <a:gd name="connsiteY27694" fmla="*/ 22329 h 6208152"/>
              <a:gd name="connsiteX27695" fmla="*/ 12067310 w 13529165"/>
              <a:gd name="connsiteY27695" fmla="*/ 0 h 6208152"/>
              <a:gd name="connsiteX27696" fmla="*/ 13374822 w 13529165"/>
              <a:gd name="connsiteY27696" fmla="*/ 0 h 6208152"/>
              <a:gd name="connsiteX27697" fmla="*/ 13400405 w 13529165"/>
              <a:gd name="connsiteY27697" fmla="*/ 0 h 6208152"/>
              <a:gd name="connsiteX27698" fmla="*/ 13426658 w 13529165"/>
              <a:gd name="connsiteY27698" fmla="*/ 50329 h 6208152"/>
              <a:gd name="connsiteX27699" fmla="*/ 13427519 w 13529165"/>
              <a:gd name="connsiteY27699" fmla="*/ 77035 h 6208152"/>
              <a:gd name="connsiteX27700" fmla="*/ 13438948 w 13529165"/>
              <a:gd name="connsiteY27700" fmla="*/ 76724 h 6208152"/>
              <a:gd name="connsiteX27701" fmla="*/ 13460090 w 13529165"/>
              <a:gd name="connsiteY27701" fmla="*/ 87155 h 6208152"/>
              <a:gd name="connsiteX27702" fmla="*/ 13459479 w 13529165"/>
              <a:gd name="connsiteY27702" fmla="*/ 106566 h 6208152"/>
              <a:gd name="connsiteX27703" fmla="*/ 13433963 w 13529165"/>
              <a:gd name="connsiteY27703" fmla="*/ 122820 h 6208152"/>
              <a:gd name="connsiteX27704" fmla="*/ 13429434 w 13529165"/>
              <a:gd name="connsiteY27704" fmla="*/ 122583 h 6208152"/>
              <a:gd name="connsiteX27705" fmla="*/ 13436960 w 13529165"/>
              <a:gd name="connsiteY27705" fmla="*/ 190047 h 6208152"/>
              <a:gd name="connsiteX27706" fmla="*/ 13451791 w 13529165"/>
              <a:gd name="connsiteY27706" fmla="*/ 193635 h 6208152"/>
              <a:gd name="connsiteX27707" fmla="*/ 13453993 w 13529165"/>
              <a:gd name="connsiteY27707" fmla="*/ 201885 h 6208152"/>
              <a:gd name="connsiteX27708" fmla="*/ 13456762 w 13529165"/>
              <a:gd name="connsiteY27708" fmla="*/ 201585 h 6208152"/>
              <a:gd name="connsiteX27709" fmla="*/ 13453624 w 13529165"/>
              <a:gd name="connsiteY27709" fmla="*/ 189391 h 6208152"/>
              <a:gd name="connsiteX27710" fmla="*/ 13472690 w 13529165"/>
              <a:gd name="connsiteY27710" fmla="*/ 181034 h 6208152"/>
              <a:gd name="connsiteX27711" fmla="*/ 13502897 w 13529165"/>
              <a:gd name="connsiteY27711" fmla="*/ 216151 h 6208152"/>
              <a:gd name="connsiteX27712" fmla="*/ 13453168 w 13529165"/>
              <a:gd name="connsiteY27712" fmla="*/ 232042 h 6208152"/>
              <a:gd name="connsiteX27713" fmla="*/ 13406870 w 13529165"/>
              <a:gd name="connsiteY27713" fmla="*/ 225682 h 6208152"/>
              <a:gd name="connsiteX27714" fmla="*/ 13383438 w 13529165"/>
              <a:gd name="connsiteY27714" fmla="*/ 142683 h 6208152"/>
              <a:gd name="connsiteX27715" fmla="*/ 13372179 w 13529165"/>
              <a:gd name="connsiteY27715" fmla="*/ 151116 h 6208152"/>
              <a:gd name="connsiteX27716" fmla="*/ 13360116 w 13529165"/>
              <a:gd name="connsiteY27716" fmla="*/ 134508 h 6208152"/>
              <a:gd name="connsiteX27717" fmla="*/ 13364351 w 13529165"/>
              <a:gd name="connsiteY27717" fmla="*/ 118620 h 6208152"/>
              <a:gd name="connsiteX27718" fmla="*/ 13367031 w 13529165"/>
              <a:gd name="connsiteY27718" fmla="*/ 116536 h 6208152"/>
              <a:gd name="connsiteX27719" fmla="*/ 13353820 w 13529165"/>
              <a:gd name="connsiteY27719" fmla="*/ 103558 h 6208152"/>
              <a:gd name="connsiteX27720" fmla="*/ 13356464 w 13529165"/>
              <a:gd name="connsiteY27720" fmla="*/ 95759 h 6208152"/>
              <a:gd name="connsiteX27721" fmla="*/ 13346235 w 13529165"/>
              <a:gd name="connsiteY27721" fmla="*/ 86725 h 6208152"/>
              <a:gd name="connsiteX27722" fmla="*/ 13345396 w 13529165"/>
              <a:gd name="connsiteY27722" fmla="*/ 75080 h 6208152"/>
              <a:gd name="connsiteX27723" fmla="*/ 13346751 w 13529165"/>
              <a:gd name="connsiteY27723" fmla="*/ 72523 h 6208152"/>
              <a:gd name="connsiteX27724" fmla="*/ 13344924 w 13529165"/>
              <a:gd name="connsiteY27724" fmla="*/ 65025 h 6208152"/>
              <a:gd name="connsiteX27725" fmla="*/ 13367569 w 13529165"/>
              <a:gd name="connsiteY27725" fmla="*/ 47106 h 6208152"/>
              <a:gd name="connsiteX27726" fmla="*/ 13377437 w 13529165"/>
              <a:gd name="connsiteY27726" fmla="*/ 50297 h 6208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 ang="0">
                <a:pos x="connsiteX10460" y="connsiteY10460"/>
              </a:cxn>
              <a:cxn ang="0">
                <a:pos x="connsiteX10461" y="connsiteY10461"/>
              </a:cxn>
              <a:cxn ang="0">
                <a:pos x="connsiteX10462" y="connsiteY10462"/>
              </a:cxn>
              <a:cxn ang="0">
                <a:pos x="connsiteX10463" y="connsiteY10463"/>
              </a:cxn>
              <a:cxn ang="0">
                <a:pos x="connsiteX10464" y="connsiteY10464"/>
              </a:cxn>
              <a:cxn ang="0">
                <a:pos x="connsiteX10465" y="connsiteY10465"/>
              </a:cxn>
              <a:cxn ang="0">
                <a:pos x="connsiteX10466" y="connsiteY10466"/>
              </a:cxn>
              <a:cxn ang="0">
                <a:pos x="connsiteX10467" y="connsiteY10467"/>
              </a:cxn>
              <a:cxn ang="0">
                <a:pos x="connsiteX10468" y="connsiteY10468"/>
              </a:cxn>
              <a:cxn ang="0">
                <a:pos x="connsiteX10469" y="connsiteY10469"/>
              </a:cxn>
              <a:cxn ang="0">
                <a:pos x="connsiteX10470" y="connsiteY10470"/>
              </a:cxn>
              <a:cxn ang="0">
                <a:pos x="connsiteX10471" y="connsiteY10471"/>
              </a:cxn>
              <a:cxn ang="0">
                <a:pos x="connsiteX10472" y="connsiteY10472"/>
              </a:cxn>
              <a:cxn ang="0">
                <a:pos x="connsiteX10473" y="connsiteY10473"/>
              </a:cxn>
              <a:cxn ang="0">
                <a:pos x="connsiteX10474" y="connsiteY10474"/>
              </a:cxn>
              <a:cxn ang="0">
                <a:pos x="connsiteX10475" y="connsiteY10475"/>
              </a:cxn>
              <a:cxn ang="0">
                <a:pos x="connsiteX10476" y="connsiteY10476"/>
              </a:cxn>
              <a:cxn ang="0">
                <a:pos x="connsiteX10477" y="connsiteY10477"/>
              </a:cxn>
              <a:cxn ang="0">
                <a:pos x="connsiteX10478" y="connsiteY10478"/>
              </a:cxn>
              <a:cxn ang="0">
                <a:pos x="connsiteX10479" y="connsiteY10479"/>
              </a:cxn>
              <a:cxn ang="0">
                <a:pos x="connsiteX10480" y="connsiteY10480"/>
              </a:cxn>
              <a:cxn ang="0">
                <a:pos x="connsiteX10481" y="connsiteY10481"/>
              </a:cxn>
              <a:cxn ang="0">
                <a:pos x="connsiteX10482" y="connsiteY10482"/>
              </a:cxn>
              <a:cxn ang="0">
                <a:pos x="connsiteX10483" y="connsiteY10483"/>
              </a:cxn>
              <a:cxn ang="0">
                <a:pos x="connsiteX10484" y="connsiteY10484"/>
              </a:cxn>
              <a:cxn ang="0">
                <a:pos x="connsiteX10485" y="connsiteY10485"/>
              </a:cxn>
              <a:cxn ang="0">
                <a:pos x="connsiteX10486" y="connsiteY10486"/>
              </a:cxn>
              <a:cxn ang="0">
                <a:pos x="connsiteX10487" y="connsiteY10487"/>
              </a:cxn>
              <a:cxn ang="0">
                <a:pos x="connsiteX10488" y="connsiteY10488"/>
              </a:cxn>
              <a:cxn ang="0">
                <a:pos x="connsiteX10489" y="connsiteY10489"/>
              </a:cxn>
              <a:cxn ang="0">
                <a:pos x="connsiteX10490" y="connsiteY10490"/>
              </a:cxn>
              <a:cxn ang="0">
                <a:pos x="connsiteX10491" y="connsiteY10491"/>
              </a:cxn>
              <a:cxn ang="0">
                <a:pos x="connsiteX10492" y="connsiteY10492"/>
              </a:cxn>
              <a:cxn ang="0">
                <a:pos x="connsiteX10493" y="connsiteY10493"/>
              </a:cxn>
              <a:cxn ang="0">
                <a:pos x="connsiteX10494" y="connsiteY10494"/>
              </a:cxn>
              <a:cxn ang="0">
                <a:pos x="connsiteX10495" y="connsiteY10495"/>
              </a:cxn>
              <a:cxn ang="0">
                <a:pos x="connsiteX10496" y="connsiteY10496"/>
              </a:cxn>
              <a:cxn ang="0">
                <a:pos x="connsiteX10497" y="connsiteY10497"/>
              </a:cxn>
              <a:cxn ang="0">
                <a:pos x="connsiteX10498" y="connsiteY10498"/>
              </a:cxn>
              <a:cxn ang="0">
                <a:pos x="connsiteX10499" y="connsiteY10499"/>
              </a:cxn>
              <a:cxn ang="0">
                <a:pos x="connsiteX10500" y="connsiteY10500"/>
              </a:cxn>
              <a:cxn ang="0">
                <a:pos x="connsiteX10501" y="connsiteY10501"/>
              </a:cxn>
              <a:cxn ang="0">
                <a:pos x="connsiteX10502" y="connsiteY10502"/>
              </a:cxn>
              <a:cxn ang="0">
                <a:pos x="connsiteX10503" y="connsiteY10503"/>
              </a:cxn>
              <a:cxn ang="0">
                <a:pos x="connsiteX10504" y="connsiteY10504"/>
              </a:cxn>
              <a:cxn ang="0">
                <a:pos x="connsiteX10505" y="connsiteY10505"/>
              </a:cxn>
              <a:cxn ang="0">
                <a:pos x="connsiteX10506" y="connsiteY10506"/>
              </a:cxn>
              <a:cxn ang="0">
                <a:pos x="connsiteX10507" y="connsiteY10507"/>
              </a:cxn>
              <a:cxn ang="0">
                <a:pos x="connsiteX10508" y="connsiteY10508"/>
              </a:cxn>
              <a:cxn ang="0">
                <a:pos x="connsiteX10509" y="connsiteY10509"/>
              </a:cxn>
              <a:cxn ang="0">
                <a:pos x="connsiteX10510" y="connsiteY10510"/>
              </a:cxn>
              <a:cxn ang="0">
                <a:pos x="connsiteX10511" y="connsiteY10511"/>
              </a:cxn>
              <a:cxn ang="0">
                <a:pos x="connsiteX10512" y="connsiteY10512"/>
              </a:cxn>
              <a:cxn ang="0">
                <a:pos x="connsiteX10513" y="connsiteY10513"/>
              </a:cxn>
              <a:cxn ang="0">
                <a:pos x="connsiteX10514" y="connsiteY10514"/>
              </a:cxn>
              <a:cxn ang="0">
                <a:pos x="connsiteX10515" y="connsiteY10515"/>
              </a:cxn>
              <a:cxn ang="0">
                <a:pos x="connsiteX10516" y="connsiteY10516"/>
              </a:cxn>
              <a:cxn ang="0">
                <a:pos x="connsiteX10517" y="connsiteY10517"/>
              </a:cxn>
              <a:cxn ang="0">
                <a:pos x="connsiteX10518" y="connsiteY10518"/>
              </a:cxn>
              <a:cxn ang="0">
                <a:pos x="connsiteX10519" y="connsiteY10519"/>
              </a:cxn>
              <a:cxn ang="0">
                <a:pos x="connsiteX10520" y="connsiteY10520"/>
              </a:cxn>
              <a:cxn ang="0">
                <a:pos x="connsiteX10521" y="connsiteY10521"/>
              </a:cxn>
              <a:cxn ang="0">
                <a:pos x="connsiteX10522" y="connsiteY10522"/>
              </a:cxn>
              <a:cxn ang="0">
                <a:pos x="connsiteX10523" y="connsiteY10523"/>
              </a:cxn>
              <a:cxn ang="0">
                <a:pos x="connsiteX10524" y="connsiteY10524"/>
              </a:cxn>
              <a:cxn ang="0">
                <a:pos x="connsiteX10525" y="connsiteY10525"/>
              </a:cxn>
              <a:cxn ang="0">
                <a:pos x="connsiteX10526" y="connsiteY10526"/>
              </a:cxn>
              <a:cxn ang="0">
                <a:pos x="connsiteX10527" y="connsiteY10527"/>
              </a:cxn>
              <a:cxn ang="0">
                <a:pos x="connsiteX10528" y="connsiteY10528"/>
              </a:cxn>
              <a:cxn ang="0">
                <a:pos x="connsiteX10529" y="connsiteY10529"/>
              </a:cxn>
              <a:cxn ang="0">
                <a:pos x="connsiteX10530" y="connsiteY10530"/>
              </a:cxn>
              <a:cxn ang="0">
                <a:pos x="connsiteX10531" y="connsiteY10531"/>
              </a:cxn>
              <a:cxn ang="0">
                <a:pos x="connsiteX10532" y="connsiteY10532"/>
              </a:cxn>
              <a:cxn ang="0">
                <a:pos x="connsiteX10533" y="connsiteY10533"/>
              </a:cxn>
              <a:cxn ang="0">
                <a:pos x="connsiteX10534" y="connsiteY10534"/>
              </a:cxn>
              <a:cxn ang="0">
                <a:pos x="connsiteX10535" y="connsiteY10535"/>
              </a:cxn>
              <a:cxn ang="0">
                <a:pos x="connsiteX10536" y="connsiteY10536"/>
              </a:cxn>
              <a:cxn ang="0">
                <a:pos x="connsiteX10537" y="connsiteY10537"/>
              </a:cxn>
              <a:cxn ang="0">
                <a:pos x="connsiteX10538" y="connsiteY10538"/>
              </a:cxn>
              <a:cxn ang="0">
                <a:pos x="connsiteX10539" y="connsiteY10539"/>
              </a:cxn>
              <a:cxn ang="0">
                <a:pos x="connsiteX10540" y="connsiteY10540"/>
              </a:cxn>
              <a:cxn ang="0">
                <a:pos x="connsiteX10541" y="connsiteY10541"/>
              </a:cxn>
              <a:cxn ang="0">
                <a:pos x="connsiteX10542" y="connsiteY10542"/>
              </a:cxn>
              <a:cxn ang="0">
                <a:pos x="connsiteX10543" y="connsiteY10543"/>
              </a:cxn>
              <a:cxn ang="0">
                <a:pos x="connsiteX10544" y="connsiteY10544"/>
              </a:cxn>
              <a:cxn ang="0">
                <a:pos x="connsiteX10545" y="connsiteY10545"/>
              </a:cxn>
              <a:cxn ang="0">
                <a:pos x="connsiteX10546" y="connsiteY10546"/>
              </a:cxn>
              <a:cxn ang="0">
                <a:pos x="connsiteX10547" y="connsiteY10547"/>
              </a:cxn>
              <a:cxn ang="0">
                <a:pos x="connsiteX10548" y="connsiteY10548"/>
              </a:cxn>
              <a:cxn ang="0">
                <a:pos x="connsiteX10549" y="connsiteY10549"/>
              </a:cxn>
              <a:cxn ang="0">
                <a:pos x="connsiteX10550" y="connsiteY10550"/>
              </a:cxn>
              <a:cxn ang="0">
                <a:pos x="connsiteX10551" y="connsiteY10551"/>
              </a:cxn>
              <a:cxn ang="0">
                <a:pos x="connsiteX10552" y="connsiteY10552"/>
              </a:cxn>
              <a:cxn ang="0">
                <a:pos x="connsiteX10553" y="connsiteY10553"/>
              </a:cxn>
              <a:cxn ang="0">
                <a:pos x="connsiteX10554" y="connsiteY10554"/>
              </a:cxn>
              <a:cxn ang="0">
                <a:pos x="connsiteX10555" y="connsiteY10555"/>
              </a:cxn>
              <a:cxn ang="0">
                <a:pos x="connsiteX10556" y="connsiteY10556"/>
              </a:cxn>
              <a:cxn ang="0">
                <a:pos x="connsiteX10557" y="connsiteY10557"/>
              </a:cxn>
              <a:cxn ang="0">
                <a:pos x="connsiteX10558" y="connsiteY10558"/>
              </a:cxn>
              <a:cxn ang="0">
                <a:pos x="connsiteX10559" y="connsiteY10559"/>
              </a:cxn>
              <a:cxn ang="0">
                <a:pos x="connsiteX10560" y="connsiteY10560"/>
              </a:cxn>
              <a:cxn ang="0">
                <a:pos x="connsiteX10561" y="connsiteY10561"/>
              </a:cxn>
              <a:cxn ang="0">
                <a:pos x="connsiteX10562" y="connsiteY10562"/>
              </a:cxn>
              <a:cxn ang="0">
                <a:pos x="connsiteX10563" y="connsiteY10563"/>
              </a:cxn>
              <a:cxn ang="0">
                <a:pos x="connsiteX10564" y="connsiteY10564"/>
              </a:cxn>
              <a:cxn ang="0">
                <a:pos x="connsiteX10565" y="connsiteY10565"/>
              </a:cxn>
              <a:cxn ang="0">
                <a:pos x="connsiteX10566" y="connsiteY10566"/>
              </a:cxn>
              <a:cxn ang="0">
                <a:pos x="connsiteX10567" y="connsiteY10567"/>
              </a:cxn>
              <a:cxn ang="0">
                <a:pos x="connsiteX10568" y="connsiteY10568"/>
              </a:cxn>
              <a:cxn ang="0">
                <a:pos x="connsiteX10569" y="connsiteY10569"/>
              </a:cxn>
              <a:cxn ang="0">
                <a:pos x="connsiteX10570" y="connsiteY10570"/>
              </a:cxn>
              <a:cxn ang="0">
                <a:pos x="connsiteX10571" y="connsiteY10571"/>
              </a:cxn>
              <a:cxn ang="0">
                <a:pos x="connsiteX10572" y="connsiteY10572"/>
              </a:cxn>
              <a:cxn ang="0">
                <a:pos x="connsiteX10573" y="connsiteY10573"/>
              </a:cxn>
              <a:cxn ang="0">
                <a:pos x="connsiteX10574" y="connsiteY10574"/>
              </a:cxn>
              <a:cxn ang="0">
                <a:pos x="connsiteX10575" y="connsiteY10575"/>
              </a:cxn>
              <a:cxn ang="0">
                <a:pos x="connsiteX10576" y="connsiteY10576"/>
              </a:cxn>
              <a:cxn ang="0">
                <a:pos x="connsiteX10577" y="connsiteY10577"/>
              </a:cxn>
              <a:cxn ang="0">
                <a:pos x="connsiteX10578" y="connsiteY10578"/>
              </a:cxn>
              <a:cxn ang="0">
                <a:pos x="connsiteX10579" y="connsiteY10579"/>
              </a:cxn>
              <a:cxn ang="0">
                <a:pos x="connsiteX10580" y="connsiteY10580"/>
              </a:cxn>
              <a:cxn ang="0">
                <a:pos x="connsiteX10581" y="connsiteY10581"/>
              </a:cxn>
              <a:cxn ang="0">
                <a:pos x="connsiteX10582" y="connsiteY10582"/>
              </a:cxn>
              <a:cxn ang="0">
                <a:pos x="connsiteX10583" y="connsiteY10583"/>
              </a:cxn>
              <a:cxn ang="0">
                <a:pos x="connsiteX10584" y="connsiteY10584"/>
              </a:cxn>
              <a:cxn ang="0">
                <a:pos x="connsiteX10585" y="connsiteY10585"/>
              </a:cxn>
              <a:cxn ang="0">
                <a:pos x="connsiteX10586" y="connsiteY10586"/>
              </a:cxn>
              <a:cxn ang="0">
                <a:pos x="connsiteX10587" y="connsiteY10587"/>
              </a:cxn>
              <a:cxn ang="0">
                <a:pos x="connsiteX10588" y="connsiteY10588"/>
              </a:cxn>
              <a:cxn ang="0">
                <a:pos x="connsiteX10589" y="connsiteY10589"/>
              </a:cxn>
              <a:cxn ang="0">
                <a:pos x="connsiteX10590" y="connsiteY10590"/>
              </a:cxn>
              <a:cxn ang="0">
                <a:pos x="connsiteX10591" y="connsiteY10591"/>
              </a:cxn>
              <a:cxn ang="0">
                <a:pos x="connsiteX10592" y="connsiteY10592"/>
              </a:cxn>
              <a:cxn ang="0">
                <a:pos x="connsiteX10593" y="connsiteY10593"/>
              </a:cxn>
              <a:cxn ang="0">
                <a:pos x="connsiteX10594" y="connsiteY10594"/>
              </a:cxn>
              <a:cxn ang="0">
                <a:pos x="connsiteX10595" y="connsiteY10595"/>
              </a:cxn>
              <a:cxn ang="0">
                <a:pos x="connsiteX10596" y="connsiteY10596"/>
              </a:cxn>
              <a:cxn ang="0">
                <a:pos x="connsiteX10597" y="connsiteY10597"/>
              </a:cxn>
              <a:cxn ang="0">
                <a:pos x="connsiteX10598" y="connsiteY10598"/>
              </a:cxn>
              <a:cxn ang="0">
                <a:pos x="connsiteX10599" y="connsiteY10599"/>
              </a:cxn>
              <a:cxn ang="0">
                <a:pos x="connsiteX10600" y="connsiteY10600"/>
              </a:cxn>
              <a:cxn ang="0">
                <a:pos x="connsiteX10601" y="connsiteY10601"/>
              </a:cxn>
              <a:cxn ang="0">
                <a:pos x="connsiteX10602" y="connsiteY10602"/>
              </a:cxn>
              <a:cxn ang="0">
                <a:pos x="connsiteX10603" y="connsiteY10603"/>
              </a:cxn>
              <a:cxn ang="0">
                <a:pos x="connsiteX10604" y="connsiteY10604"/>
              </a:cxn>
              <a:cxn ang="0">
                <a:pos x="connsiteX10605" y="connsiteY10605"/>
              </a:cxn>
              <a:cxn ang="0">
                <a:pos x="connsiteX10606" y="connsiteY10606"/>
              </a:cxn>
              <a:cxn ang="0">
                <a:pos x="connsiteX10607" y="connsiteY10607"/>
              </a:cxn>
              <a:cxn ang="0">
                <a:pos x="connsiteX10608" y="connsiteY10608"/>
              </a:cxn>
              <a:cxn ang="0">
                <a:pos x="connsiteX10609" y="connsiteY10609"/>
              </a:cxn>
              <a:cxn ang="0">
                <a:pos x="connsiteX10610" y="connsiteY10610"/>
              </a:cxn>
              <a:cxn ang="0">
                <a:pos x="connsiteX10611" y="connsiteY10611"/>
              </a:cxn>
              <a:cxn ang="0">
                <a:pos x="connsiteX10612" y="connsiteY10612"/>
              </a:cxn>
              <a:cxn ang="0">
                <a:pos x="connsiteX10613" y="connsiteY10613"/>
              </a:cxn>
              <a:cxn ang="0">
                <a:pos x="connsiteX10614" y="connsiteY10614"/>
              </a:cxn>
              <a:cxn ang="0">
                <a:pos x="connsiteX10615" y="connsiteY10615"/>
              </a:cxn>
              <a:cxn ang="0">
                <a:pos x="connsiteX10616" y="connsiteY10616"/>
              </a:cxn>
              <a:cxn ang="0">
                <a:pos x="connsiteX10617" y="connsiteY10617"/>
              </a:cxn>
              <a:cxn ang="0">
                <a:pos x="connsiteX10618" y="connsiteY10618"/>
              </a:cxn>
              <a:cxn ang="0">
                <a:pos x="connsiteX10619" y="connsiteY10619"/>
              </a:cxn>
              <a:cxn ang="0">
                <a:pos x="connsiteX10620" y="connsiteY10620"/>
              </a:cxn>
              <a:cxn ang="0">
                <a:pos x="connsiteX10621" y="connsiteY10621"/>
              </a:cxn>
              <a:cxn ang="0">
                <a:pos x="connsiteX10622" y="connsiteY10622"/>
              </a:cxn>
              <a:cxn ang="0">
                <a:pos x="connsiteX10623" y="connsiteY10623"/>
              </a:cxn>
              <a:cxn ang="0">
                <a:pos x="connsiteX10624" y="connsiteY10624"/>
              </a:cxn>
              <a:cxn ang="0">
                <a:pos x="connsiteX10625" y="connsiteY10625"/>
              </a:cxn>
              <a:cxn ang="0">
                <a:pos x="connsiteX10626" y="connsiteY10626"/>
              </a:cxn>
              <a:cxn ang="0">
                <a:pos x="connsiteX10627" y="connsiteY10627"/>
              </a:cxn>
              <a:cxn ang="0">
                <a:pos x="connsiteX10628" y="connsiteY10628"/>
              </a:cxn>
              <a:cxn ang="0">
                <a:pos x="connsiteX10629" y="connsiteY10629"/>
              </a:cxn>
              <a:cxn ang="0">
                <a:pos x="connsiteX10630" y="connsiteY10630"/>
              </a:cxn>
              <a:cxn ang="0">
                <a:pos x="connsiteX10631" y="connsiteY10631"/>
              </a:cxn>
              <a:cxn ang="0">
                <a:pos x="connsiteX10632" y="connsiteY10632"/>
              </a:cxn>
              <a:cxn ang="0">
                <a:pos x="connsiteX10633" y="connsiteY10633"/>
              </a:cxn>
              <a:cxn ang="0">
                <a:pos x="connsiteX10634" y="connsiteY10634"/>
              </a:cxn>
              <a:cxn ang="0">
                <a:pos x="connsiteX10635" y="connsiteY10635"/>
              </a:cxn>
              <a:cxn ang="0">
                <a:pos x="connsiteX10636" y="connsiteY10636"/>
              </a:cxn>
              <a:cxn ang="0">
                <a:pos x="connsiteX10637" y="connsiteY10637"/>
              </a:cxn>
              <a:cxn ang="0">
                <a:pos x="connsiteX10638" y="connsiteY10638"/>
              </a:cxn>
              <a:cxn ang="0">
                <a:pos x="connsiteX10639" y="connsiteY10639"/>
              </a:cxn>
              <a:cxn ang="0">
                <a:pos x="connsiteX10640" y="connsiteY10640"/>
              </a:cxn>
              <a:cxn ang="0">
                <a:pos x="connsiteX10641" y="connsiteY10641"/>
              </a:cxn>
              <a:cxn ang="0">
                <a:pos x="connsiteX10642" y="connsiteY10642"/>
              </a:cxn>
              <a:cxn ang="0">
                <a:pos x="connsiteX10643" y="connsiteY10643"/>
              </a:cxn>
              <a:cxn ang="0">
                <a:pos x="connsiteX10644" y="connsiteY10644"/>
              </a:cxn>
              <a:cxn ang="0">
                <a:pos x="connsiteX10645" y="connsiteY10645"/>
              </a:cxn>
              <a:cxn ang="0">
                <a:pos x="connsiteX10646" y="connsiteY10646"/>
              </a:cxn>
              <a:cxn ang="0">
                <a:pos x="connsiteX10647" y="connsiteY10647"/>
              </a:cxn>
              <a:cxn ang="0">
                <a:pos x="connsiteX10648" y="connsiteY10648"/>
              </a:cxn>
              <a:cxn ang="0">
                <a:pos x="connsiteX10649" y="connsiteY10649"/>
              </a:cxn>
              <a:cxn ang="0">
                <a:pos x="connsiteX10650" y="connsiteY10650"/>
              </a:cxn>
              <a:cxn ang="0">
                <a:pos x="connsiteX10651" y="connsiteY10651"/>
              </a:cxn>
              <a:cxn ang="0">
                <a:pos x="connsiteX10652" y="connsiteY10652"/>
              </a:cxn>
              <a:cxn ang="0">
                <a:pos x="connsiteX10653" y="connsiteY10653"/>
              </a:cxn>
              <a:cxn ang="0">
                <a:pos x="connsiteX10654" y="connsiteY10654"/>
              </a:cxn>
              <a:cxn ang="0">
                <a:pos x="connsiteX10655" y="connsiteY10655"/>
              </a:cxn>
              <a:cxn ang="0">
                <a:pos x="connsiteX10656" y="connsiteY10656"/>
              </a:cxn>
              <a:cxn ang="0">
                <a:pos x="connsiteX10657" y="connsiteY10657"/>
              </a:cxn>
              <a:cxn ang="0">
                <a:pos x="connsiteX10658" y="connsiteY10658"/>
              </a:cxn>
              <a:cxn ang="0">
                <a:pos x="connsiteX10659" y="connsiteY10659"/>
              </a:cxn>
              <a:cxn ang="0">
                <a:pos x="connsiteX10660" y="connsiteY10660"/>
              </a:cxn>
              <a:cxn ang="0">
                <a:pos x="connsiteX10661" y="connsiteY10661"/>
              </a:cxn>
              <a:cxn ang="0">
                <a:pos x="connsiteX10662" y="connsiteY10662"/>
              </a:cxn>
              <a:cxn ang="0">
                <a:pos x="connsiteX10663" y="connsiteY10663"/>
              </a:cxn>
              <a:cxn ang="0">
                <a:pos x="connsiteX10664" y="connsiteY10664"/>
              </a:cxn>
              <a:cxn ang="0">
                <a:pos x="connsiteX10665" y="connsiteY10665"/>
              </a:cxn>
              <a:cxn ang="0">
                <a:pos x="connsiteX10666" y="connsiteY10666"/>
              </a:cxn>
              <a:cxn ang="0">
                <a:pos x="connsiteX10667" y="connsiteY10667"/>
              </a:cxn>
              <a:cxn ang="0">
                <a:pos x="connsiteX10668" y="connsiteY10668"/>
              </a:cxn>
              <a:cxn ang="0">
                <a:pos x="connsiteX10669" y="connsiteY10669"/>
              </a:cxn>
              <a:cxn ang="0">
                <a:pos x="connsiteX10670" y="connsiteY10670"/>
              </a:cxn>
              <a:cxn ang="0">
                <a:pos x="connsiteX10671" y="connsiteY10671"/>
              </a:cxn>
              <a:cxn ang="0">
                <a:pos x="connsiteX10672" y="connsiteY10672"/>
              </a:cxn>
              <a:cxn ang="0">
                <a:pos x="connsiteX10673" y="connsiteY10673"/>
              </a:cxn>
              <a:cxn ang="0">
                <a:pos x="connsiteX10674" y="connsiteY10674"/>
              </a:cxn>
              <a:cxn ang="0">
                <a:pos x="connsiteX10675" y="connsiteY10675"/>
              </a:cxn>
              <a:cxn ang="0">
                <a:pos x="connsiteX10676" y="connsiteY10676"/>
              </a:cxn>
              <a:cxn ang="0">
                <a:pos x="connsiteX10677" y="connsiteY10677"/>
              </a:cxn>
              <a:cxn ang="0">
                <a:pos x="connsiteX10678" y="connsiteY10678"/>
              </a:cxn>
              <a:cxn ang="0">
                <a:pos x="connsiteX10679" y="connsiteY10679"/>
              </a:cxn>
              <a:cxn ang="0">
                <a:pos x="connsiteX10680" y="connsiteY10680"/>
              </a:cxn>
              <a:cxn ang="0">
                <a:pos x="connsiteX10681" y="connsiteY10681"/>
              </a:cxn>
              <a:cxn ang="0">
                <a:pos x="connsiteX10682" y="connsiteY10682"/>
              </a:cxn>
              <a:cxn ang="0">
                <a:pos x="connsiteX10683" y="connsiteY10683"/>
              </a:cxn>
              <a:cxn ang="0">
                <a:pos x="connsiteX10684" y="connsiteY10684"/>
              </a:cxn>
              <a:cxn ang="0">
                <a:pos x="connsiteX10685" y="connsiteY10685"/>
              </a:cxn>
              <a:cxn ang="0">
                <a:pos x="connsiteX10686" y="connsiteY10686"/>
              </a:cxn>
              <a:cxn ang="0">
                <a:pos x="connsiteX10687" y="connsiteY10687"/>
              </a:cxn>
              <a:cxn ang="0">
                <a:pos x="connsiteX10688" y="connsiteY10688"/>
              </a:cxn>
              <a:cxn ang="0">
                <a:pos x="connsiteX10689" y="connsiteY10689"/>
              </a:cxn>
              <a:cxn ang="0">
                <a:pos x="connsiteX10690" y="connsiteY10690"/>
              </a:cxn>
              <a:cxn ang="0">
                <a:pos x="connsiteX10691" y="connsiteY10691"/>
              </a:cxn>
              <a:cxn ang="0">
                <a:pos x="connsiteX10692" y="connsiteY10692"/>
              </a:cxn>
              <a:cxn ang="0">
                <a:pos x="connsiteX10693" y="connsiteY10693"/>
              </a:cxn>
              <a:cxn ang="0">
                <a:pos x="connsiteX10694" y="connsiteY10694"/>
              </a:cxn>
              <a:cxn ang="0">
                <a:pos x="connsiteX10695" y="connsiteY10695"/>
              </a:cxn>
              <a:cxn ang="0">
                <a:pos x="connsiteX10696" y="connsiteY10696"/>
              </a:cxn>
              <a:cxn ang="0">
                <a:pos x="connsiteX10697" y="connsiteY10697"/>
              </a:cxn>
              <a:cxn ang="0">
                <a:pos x="connsiteX10698" y="connsiteY10698"/>
              </a:cxn>
              <a:cxn ang="0">
                <a:pos x="connsiteX10699" y="connsiteY10699"/>
              </a:cxn>
              <a:cxn ang="0">
                <a:pos x="connsiteX10700" y="connsiteY10700"/>
              </a:cxn>
              <a:cxn ang="0">
                <a:pos x="connsiteX10701" y="connsiteY10701"/>
              </a:cxn>
              <a:cxn ang="0">
                <a:pos x="connsiteX10702" y="connsiteY10702"/>
              </a:cxn>
              <a:cxn ang="0">
                <a:pos x="connsiteX10703" y="connsiteY10703"/>
              </a:cxn>
              <a:cxn ang="0">
                <a:pos x="connsiteX10704" y="connsiteY10704"/>
              </a:cxn>
              <a:cxn ang="0">
                <a:pos x="connsiteX10705" y="connsiteY10705"/>
              </a:cxn>
              <a:cxn ang="0">
                <a:pos x="connsiteX10706" y="connsiteY10706"/>
              </a:cxn>
              <a:cxn ang="0">
                <a:pos x="connsiteX10707" y="connsiteY10707"/>
              </a:cxn>
              <a:cxn ang="0">
                <a:pos x="connsiteX10708" y="connsiteY10708"/>
              </a:cxn>
              <a:cxn ang="0">
                <a:pos x="connsiteX10709" y="connsiteY10709"/>
              </a:cxn>
              <a:cxn ang="0">
                <a:pos x="connsiteX10710" y="connsiteY10710"/>
              </a:cxn>
              <a:cxn ang="0">
                <a:pos x="connsiteX10711" y="connsiteY10711"/>
              </a:cxn>
              <a:cxn ang="0">
                <a:pos x="connsiteX10712" y="connsiteY10712"/>
              </a:cxn>
              <a:cxn ang="0">
                <a:pos x="connsiteX10713" y="connsiteY10713"/>
              </a:cxn>
              <a:cxn ang="0">
                <a:pos x="connsiteX10714" y="connsiteY10714"/>
              </a:cxn>
              <a:cxn ang="0">
                <a:pos x="connsiteX10715" y="connsiteY10715"/>
              </a:cxn>
              <a:cxn ang="0">
                <a:pos x="connsiteX10716" y="connsiteY10716"/>
              </a:cxn>
              <a:cxn ang="0">
                <a:pos x="connsiteX10717" y="connsiteY10717"/>
              </a:cxn>
              <a:cxn ang="0">
                <a:pos x="connsiteX10718" y="connsiteY10718"/>
              </a:cxn>
              <a:cxn ang="0">
                <a:pos x="connsiteX10719" y="connsiteY10719"/>
              </a:cxn>
              <a:cxn ang="0">
                <a:pos x="connsiteX10720" y="connsiteY10720"/>
              </a:cxn>
              <a:cxn ang="0">
                <a:pos x="connsiteX10721" y="connsiteY10721"/>
              </a:cxn>
              <a:cxn ang="0">
                <a:pos x="connsiteX10722" y="connsiteY10722"/>
              </a:cxn>
              <a:cxn ang="0">
                <a:pos x="connsiteX10723" y="connsiteY10723"/>
              </a:cxn>
              <a:cxn ang="0">
                <a:pos x="connsiteX10724" y="connsiteY10724"/>
              </a:cxn>
              <a:cxn ang="0">
                <a:pos x="connsiteX10725" y="connsiteY10725"/>
              </a:cxn>
              <a:cxn ang="0">
                <a:pos x="connsiteX10726" y="connsiteY10726"/>
              </a:cxn>
              <a:cxn ang="0">
                <a:pos x="connsiteX10727" y="connsiteY10727"/>
              </a:cxn>
              <a:cxn ang="0">
                <a:pos x="connsiteX10728" y="connsiteY10728"/>
              </a:cxn>
              <a:cxn ang="0">
                <a:pos x="connsiteX10729" y="connsiteY10729"/>
              </a:cxn>
              <a:cxn ang="0">
                <a:pos x="connsiteX10730" y="connsiteY10730"/>
              </a:cxn>
              <a:cxn ang="0">
                <a:pos x="connsiteX10731" y="connsiteY10731"/>
              </a:cxn>
              <a:cxn ang="0">
                <a:pos x="connsiteX10732" y="connsiteY10732"/>
              </a:cxn>
              <a:cxn ang="0">
                <a:pos x="connsiteX10733" y="connsiteY10733"/>
              </a:cxn>
              <a:cxn ang="0">
                <a:pos x="connsiteX10734" y="connsiteY10734"/>
              </a:cxn>
              <a:cxn ang="0">
                <a:pos x="connsiteX10735" y="connsiteY10735"/>
              </a:cxn>
              <a:cxn ang="0">
                <a:pos x="connsiteX10736" y="connsiteY10736"/>
              </a:cxn>
              <a:cxn ang="0">
                <a:pos x="connsiteX10737" y="connsiteY10737"/>
              </a:cxn>
              <a:cxn ang="0">
                <a:pos x="connsiteX10738" y="connsiteY10738"/>
              </a:cxn>
              <a:cxn ang="0">
                <a:pos x="connsiteX10739" y="connsiteY10739"/>
              </a:cxn>
              <a:cxn ang="0">
                <a:pos x="connsiteX10740" y="connsiteY10740"/>
              </a:cxn>
              <a:cxn ang="0">
                <a:pos x="connsiteX10741" y="connsiteY10741"/>
              </a:cxn>
              <a:cxn ang="0">
                <a:pos x="connsiteX10742" y="connsiteY10742"/>
              </a:cxn>
              <a:cxn ang="0">
                <a:pos x="connsiteX10743" y="connsiteY10743"/>
              </a:cxn>
              <a:cxn ang="0">
                <a:pos x="connsiteX10744" y="connsiteY10744"/>
              </a:cxn>
              <a:cxn ang="0">
                <a:pos x="connsiteX10745" y="connsiteY10745"/>
              </a:cxn>
              <a:cxn ang="0">
                <a:pos x="connsiteX10746" y="connsiteY10746"/>
              </a:cxn>
              <a:cxn ang="0">
                <a:pos x="connsiteX10747" y="connsiteY10747"/>
              </a:cxn>
              <a:cxn ang="0">
                <a:pos x="connsiteX10748" y="connsiteY10748"/>
              </a:cxn>
              <a:cxn ang="0">
                <a:pos x="connsiteX10749" y="connsiteY10749"/>
              </a:cxn>
              <a:cxn ang="0">
                <a:pos x="connsiteX10750" y="connsiteY10750"/>
              </a:cxn>
              <a:cxn ang="0">
                <a:pos x="connsiteX10751" y="connsiteY10751"/>
              </a:cxn>
              <a:cxn ang="0">
                <a:pos x="connsiteX10752" y="connsiteY10752"/>
              </a:cxn>
              <a:cxn ang="0">
                <a:pos x="connsiteX10753" y="connsiteY10753"/>
              </a:cxn>
              <a:cxn ang="0">
                <a:pos x="connsiteX10754" y="connsiteY10754"/>
              </a:cxn>
              <a:cxn ang="0">
                <a:pos x="connsiteX10755" y="connsiteY10755"/>
              </a:cxn>
              <a:cxn ang="0">
                <a:pos x="connsiteX10756" y="connsiteY10756"/>
              </a:cxn>
              <a:cxn ang="0">
                <a:pos x="connsiteX10757" y="connsiteY10757"/>
              </a:cxn>
              <a:cxn ang="0">
                <a:pos x="connsiteX10758" y="connsiteY10758"/>
              </a:cxn>
              <a:cxn ang="0">
                <a:pos x="connsiteX10759" y="connsiteY10759"/>
              </a:cxn>
              <a:cxn ang="0">
                <a:pos x="connsiteX10760" y="connsiteY10760"/>
              </a:cxn>
              <a:cxn ang="0">
                <a:pos x="connsiteX10761" y="connsiteY10761"/>
              </a:cxn>
              <a:cxn ang="0">
                <a:pos x="connsiteX10762" y="connsiteY10762"/>
              </a:cxn>
              <a:cxn ang="0">
                <a:pos x="connsiteX10763" y="connsiteY10763"/>
              </a:cxn>
              <a:cxn ang="0">
                <a:pos x="connsiteX10764" y="connsiteY10764"/>
              </a:cxn>
              <a:cxn ang="0">
                <a:pos x="connsiteX10765" y="connsiteY10765"/>
              </a:cxn>
              <a:cxn ang="0">
                <a:pos x="connsiteX10766" y="connsiteY10766"/>
              </a:cxn>
              <a:cxn ang="0">
                <a:pos x="connsiteX10767" y="connsiteY10767"/>
              </a:cxn>
              <a:cxn ang="0">
                <a:pos x="connsiteX10768" y="connsiteY10768"/>
              </a:cxn>
              <a:cxn ang="0">
                <a:pos x="connsiteX10769" y="connsiteY10769"/>
              </a:cxn>
              <a:cxn ang="0">
                <a:pos x="connsiteX10770" y="connsiteY10770"/>
              </a:cxn>
              <a:cxn ang="0">
                <a:pos x="connsiteX10771" y="connsiteY10771"/>
              </a:cxn>
              <a:cxn ang="0">
                <a:pos x="connsiteX10772" y="connsiteY10772"/>
              </a:cxn>
              <a:cxn ang="0">
                <a:pos x="connsiteX10773" y="connsiteY10773"/>
              </a:cxn>
              <a:cxn ang="0">
                <a:pos x="connsiteX10774" y="connsiteY10774"/>
              </a:cxn>
              <a:cxn ang="0">
                <a:pos x="connsiteX10775" y="connsiteY10775"/>
              </a:cxn>
              <a:cxn ang="0">
                <a:pos x="connsiteX10776" y="connsiteY10776"/>
              </a:cxn>
              <a:cxn ang="0">
                <a:pos x="connsiteX10777" y="connsiteY10777"/>
              </a:cxn>
              <a:cxn ang="0">
                <a:pos x="connsiteX10778" y="connsiteY10778"/>
              </a:cxn>
              <a:cxn ang="0">
                <a:pos x="connsiteX10779" y="connsiteY10779"/>
              </a:cxn>
              <a:cxn ang="0">
                <a:pos x="connsiteX10780" y="connsiteY10780"/>
              </a:cxn>
              <a:cxn ang="0">
                <a:pos x="connsiteX10781" y="connsiteY10781"/>
              </a:cxn>
              <a:cxn ang="0">
                <a:pos x="connsiteX10782" y="connsiteY10782"/>
              </a:cxn>
              <a:cxn ang="0">
                <a:pos x="connsiteX10783" y="connsiteY10783"/>
              </a:cxn>
              <a:cxn ang="0">
                <a:pos x="connsiteX10784" y="connsiteY10784"/>
              </a:cxn>
              <a:cxn ang="0">
                <a:pos x="connsiteX10785" y="connsiteY10785"/>
              </a:cxn>
              <a:cxn ang="0">
                <a:pos x="connsiteX10786" y="connsiteY10786"/>
              </a:cxn>
              <a:cxn ang="0">
                <a:pos x="connsiteX10787" y="connsiteY10787"/>
              </a:cxn>
              <a:cxn ang="0">
                <a:pos x="connsiteX10788" y="connsiteY10788"/>
              </a:cxn>
              <a:cxn ang="0">
                <a:pos x="connsiteX10789" y="connsiteY10789"/>
              </a:cxn>
              <a:cxn ang="0">
                <a:pos x="connsiteX10790" y="connsiteY10790"/>
              </a:cxn>
              <a:cxn ang="0">
                <a:pos x="connsiteX10791" y="connsiteY10791"/>
              </a:cxn>
              <a:cxn ang="0">
                <a:pos x="connsiteX10792" y="connsiteY10792"/>
              </a:cxn>
              <a:cxn ang="0">
                <a:pos x="connsiteX10793" y="connsiteY10793"/>
              </a:cxn>
              <a:cxn ang="0">
                <a:pos x="connsiteX10794" y="connsiteY10794"/>
              </a:cxn>
              <a:cxn ang="0">
                <a:pos x="connsiteX10795" y="connsiteY10795"/>
              </a:cxn>
              <a:cxn ang="0">
                <a:pos x="connsiteX10796" y="connsiteY10796"/>
              </a:cxn>
              <a:cxn ang="0">
                <a:pos x="connsiteX10797" y="connsiteY10797"/>
              </a:cxn>
              <a:cxn ang="0">
                <a:pos x="connsiteX10798" y="connsiteY10798"/>
              </a:cxn>
              <a:cxn ang="0">
                <a:pos x="connsiteX10799" y="connsiteY10799"/>
              </a:cxn>
              <a:cxn ang="0">
                <a:pos x="connsiteX10800" y="connsiteY10800"/>
              </a:cxn>
              <a:cxn ang="0">
                <a:pos x="connsiteX10801" y="connsiteY10801"/>
              </a:cxn>
              <a:cxn ang="0">
                <a:pos x="connsiteX10802" y="connsiteY10802"/>
              </a:cxn>
              <a:cxn ang="0">
                <a:pos x="connsiteX10803" y="connsiteY10803"/>
              </a:cxn>
              <a:cxn ang="0">
                <a:pos x="connsiteX10804" y="connsiteY10804"/>
              </a:cxn>
              <a:cxn ang="0">
                <a:pos x="connsiteX10805" y="connsiteY10805"/>
              </a:cxn>
              <a:cxn ang="0">
                <a:pos x="connsiteX10806" y="connsiteY10806"/>
              </a:cxn>
              <a:cxn ang="0">
                <a:pos x="connsiteX10807" y="connsiteY10807"/>
              </a:cxn>
              <a:cxn ang="0">
                <a:pos x="connsiteX10808" y="connsiteY10808"/>
              </a:cxn>
              <a:cxn ang="0">
                <a:pos x="connsiteX10809" y="connsiteY10809"/>
              </a:cxn>
              <a:cxn ang="0">
                <a:pos x="connsiteX10810" y="connsiteY10810"/>
              </a:cxn>
              <a:cxn ang="0">
                <a:pos x="connsiteX10811" y="connsiteY10811"/>
              </a:cxn>
              <a:cxn ang="0">
                <a:pos x="connsiteX10812" y="connsiteY10812"/>
              </a:cxn>
              <a:cxn ang="0">
                <a:pos x="connsiteX10813" y="connsiteY10813"/>
              </a:cxn>
              <a:cxn ang="0">
                <a:pos x="connsiteX10814" y="connsiteY10814"/>
              </a:cxn>
              <a:cxn ang="0">
                <a:pos x="connsiteX10815" y="connsiteY10815"/>
              </a:cxn>
              <a:cxn ang="0">
                <a:pos x="connsiteX10816" y="connsiteY10816"/>
              </a:cxn>
              <a:cxn ang="0">
                <a:pos x="connsiteX10817" y="connsiteY10817"/>
              </a:cxn>
              <a:cxn ang="0">
                <a:pos x="connsiteX10818" y="connsiteY10818"/>
              </a:cxn>
              <a:cxn ang="0">
                <a:pos x="connsiteX10819" y="connsiteY10819"/>
              </a:cxn>
              <a:cxn ang="0">
                <a:pos x="connsiteX10820" y="connsiteY10820"/>
              </a:cxn>
              <a:cxn ang="0">
                <a:pos x="connsiteX10821" y="connsiteY10821"/>
              </a:cxn>
              <a:cxn ang="0">
                <a:pos x="connsiteX10822" y="connsiteY10822"/>
              </a:cxn>
              <a:cxn ang="0">
                <a:pos x="connsiteX10823" y="connsiteY10823"/>
              </a:cxn>
              <a:cxn ang="0">
                <a:pos x="connsiteX10824" y="connsiteY10824"/>
              </a:cxn>
              <a:cxn ang="0">
                <a:pos x="connsiteX10825" y="connsiteY10825"/>
              </a:cxn>
              <a:cxn ang="0">
                <a:pos x="connsiteX10826" y="connsiteY10826"/>
              </a:cxn>
              <a:cxn ang="0">
                <a:pos x="connsiteX10827" y="connsiteY10827"/>
              </a:cxn>
              <a:cxn ang="0">
                <a:pos x="connsiteX10828" y="connsiteY10828"/>
              </a:cxn>
              <a:cxn ang="0">
                <a:pos x="connsiteX10829" y="connsiteY10829"/>
              </a:cxn>
              <a:cxn ang="0">
                <a:pos x="connsiteX10830" y="connsiteY10830"/>
              </a:cxn>
              <a:cxn ang="0">
                <a:pos x="connsiteX10831" y="connsiteY10831"/>
              </a:cxn>
              <a:cxn ang="0">
                <a:pos x="connsiteX10832" y="connsiteY10832"/>
              </a:cxn>
              <a:cxn ang="0">
                <a:pos x="connsiteX10833" y="connsiteY10833"/>
              </a:cxn>
              <a:cxn ang="0">
                <a:pos x="connsiteX10834" y="connsiteY10834"/>
              </a:cxn>
              <a:cxn ang="0">
                <a:pos x="connsiteX10835" y="connsiteY10835"/>
              </a:cxn>
              <a:cxn ang="0">
                <a:pos x="connsiteX10836" y="connsiteY10836"/>
              </a:cxn>
              <a:cxn ang="0">
                <a:pos x="connsiteX10837" y="connsiteY10837"/>
              </a:cxn>
              <a:cxn ang="0">
                <a:pos x="connsiteX10838" y="connsiteY10838"/>
              </a:cxn>
              <a:cxn ang="0">
                <a:pos x="connsiteX10839" y="connsiteY10839"/>
              </a:cxn>
              <a:cxn ang="0">
                <a:pos x="connsiteX10840" y="connsiteY10840"/>
              </a:cxn>
              <a:cxn ang="0">
                <a:pos x="connsiteX10841" y="connsiteY10841"/>
              </a:cxn>
              <a:cxn ang="0">
                <a:pos x="connsiteX10842" y="connsiteY10842"/>
              </a:cxn>
              <a:cxn ang="0">
                <a:pos x="connsiteX10843" y="connsiteY10843"/>
              </a:cxn>
              <a:cxn ang="0">
                <a:pos x="connsiteX10844" y="connsiteY10844"/>
              </a:cxn>
              <a:cxn ang="0">
                <a:pos x="connsiteX10845" y="connsiteY10845"/>
              </a:cxn>
              <a:cxn ang="0">
                <a:pos x="connsiteX10846" y="connsiteY10846"/>
              </a:cxn>
              <a:cxn ang="0">
                <a:pos x="connsiteX10847" y="connsiteY10847"/>
              </a:cxn>
              <a:cxn ang="0">
                <a:pos x="connsiteX10848" y="connsiteY10848"/>
              </a:cxn>
              <a:cxn ang="0">
                <a:pos x="connsiteX10849" y="connsiteY10849"/>
              </a:cxn>
              <a:cxn ang="0">
                <a:pos x="connsiteX10850" y="connsiteY10850"/>
              </a:cxn>
              <a:cxn ang="0">
                <a:pos x="connsiteX10851" y="connsiteY10851"/>
              </a:cxn>
              <a:cxn ang="0">
                <a:pos x="connsiteX10852" y="connsiteY10852"/>
              </a:cxn>
              <a:cxn ang="0">
                <a:pos x="connsiteX10853" y="connsiteY10853"/>
              </a:cxn>
              <a:cxn ang="0">
                <a:pos x="connsiteX10854" y="connsiteY10854"/>
              </a:cxn>
              <a:cxn ang="0">
                <a:pos x="connsiteX10855" y="connsiteY10855"/>
              </a:cxn>
              <a:cxn ang="0">
                <a:pos x="connsiteX10856" y="connsiteY10856"/>
              </a:cxn>
              <a:cxn ang="0">
                <a:pos x="connsiteX10857" y="connsiteY10857"/>
              </a:cxn>
              <a:cxn ang="0">
                <a:pos x="connsiteX10858" y="connsiteY10858"/>
              </a:cxn>
              <a:cxn ang="0">
                <a:pos x="connsiteX10859" y="connsiteY10859"/>
              </a:cxn>
              <a:cxn ang="0">
                <a:pos x="connsiteX10860" y="connsiteY10860"/>
              </a:cxn>
              <a:cxn ang="0">
                <a:pos x="connsiteX10861" y="connsiteY10861"/>
              </a:cxn>
              <a:cxn ang="0">
                <a:pos x="connsiteX10862" y="connsiteY10862"/>
              </a:cxn>
              <a:cxn ang="0">
                <a:pos x="connsiteX10863" y="connsiteY10863"/>
              </a:cxn>
              <a:cxn ang="0">
                <a:pos x="connsiteX10864" y="connsiteY10864"/>
              </a:cxn>
              <a:cxn ang="0">
                <a:pos x="connsiteX10865" y="connsiteY10865"/>
              </a:cxn>
              <a:cxn ang="0">
                <a:pos x="connsiteX10866" y="connsiteY10866"/>
              </a:cxn>
              <a:cxn ang="0">
                <a:pos x="connsiteX10867" y="connsiteY10867"/>
              </a:cxn>
              <a:cxn ang="0">
                <a:pos x="connsiteX10868" y="connsiteY10868"/>
              </a:cxn>
              <a:cxn ang="0">
                <a:pos x="connsiteX10869" y="connsiteY10869"/>
              </a:cxn>
              <a:cxn ang="0">
                <a:pos x="connsiteX10870" y="connsiteY10870"/>
              </a:cxn>
              <a:cxn ang="0">
                <a:pos x="connsiteX10871" y="connsiteY10871"/>
              </a:cxn>
              <a:cxn ang="0">
                <a:pos x="connsiteX10872" y="connsiteY10872"/>
              </a:cxn>
              <a:cxn ang="0">
                <a:pos x="connsiteX10873" y="connsiteY10873"/>
              </a:cxn>
              <a:cxn ang="0">
                <a:pos x="connsiteX10874" y="connsiteY10874"/>
              </a:cxn>
              <a:cxn ang="0">
                <a:pos x="connsiteX10875" y="connsiteY10875"/>
              </a:cxn>
              <a:cxn ang="0">
                <a:pos x="connsiteX10876" y="connsiteY10876"/>
              </a:cxn>
              <a:cxn ang="0">
                <a:pos x="connsiteX10877" y="connsiteY10877"/>
              </a:cxn>
              <a:cxn ang="0">
                <a:pos x="connsiteX10878" y="connsiteY10878"/>
              </a:cxn>
              <a:cxn ang="0">
                <a:pos x="connsiteX10879" y="connsiteY10879"/>
              </a:cxn>
              <a:cxn ang="0">
                <a:pos x="connsiteX10880" y="connsiteY10880"/>
              </a:cxn>
              <a:cxn ang="0">
                <a:pos x="connsiteX10881" y="connsiteY10881"/>
              </a:cxn>
              <a:cxn ang="0">
                <a:pos x="connsiteX10882" y="connsiteY10882"/>
              </a:cxn>
              <a:cxn ang="0">
                <a:pos x="connsiteX10883" y="connsiteY10883"/>
              </a:cxn>
              <a:cxn ang="0">
                <a:pos x="connsiteX10884" y="connsiteY10884"/>
              </a:cxn>
              <a:cxn ang="0">
                <a:pos x="connsiteX10885" y="connsiteY10885"/>
              </a:cxn>
              <a:cxn ang="0">
                <a:pos x="connsiteX10886" y="connsiteY10886"/>
              </a:cxn>
              <a:cxn ang="0">
                <a:pos x="connsiteX10887" y="connsiteY10887"/>
              </a:cxn>
              <a:cxn ang="0">
                <a:pos x="connsiteX10888" y="connsiteY10888"/>
              </a:cxn>
              <a:cxn ang="0">
                <a:pos x="connsiteX10889" y="connsiteY10889"/>
              </a:cxn>
              <a:cxn ang="0">
                <a:pos x="connsiteX10890" y="connsiteY10890"/>
              </a:cxn>
              <a:cxn ang="0">
                <a:pos x="connsiteX10891" y="connsiteY10891"/>
              </a:cxn>
              <a:cxn ang="0">
                <a:pos x="connsiteX10892" y="connsiteY10892"/>
              </a:cxn>
              <a:cxn ang="0">
                <a:pos x="connsiteX10893" y="connsiteY10893"/>
              </a:cxn>
              <a:cxn ang="0">
                <a:pos x="connsiteX10894" y="connsiteY10894"/>
              </a:cxn>
              <a:cxn ang="0">
                <a:pos x="connsiteX10895" y="connsiteY10895"/>
              </a:cxn>
              <a:cxn ang="0">
                <a:pos x="connsiteX10896" y="connsiteY10896"/>
              </a:cxn>
              <a:cxn ang="0">
                <a:pos x="connsiteX10897" y="connsiteY10897"/>
              </a:cxn>
              <a:cxn ang="0">
                <a:pos x="connsiteX10898" y="connsiteY10898"/>
              </a:cxn>
              <a:cxn ang="0">
                <a:pos x="connsiteX10899" y="connsiteY10899"/>
              </a:cxn>
              <a:cxn ang="0">
                <a:pos x="connsiteX10900" y="connsiteY10900"/>
              </a:cxn>
              <a:cxn ang="0">
                <a:pos x="connsiteX10901" y="connsiteY10901"/>
              </a:cxn>
              <a:cxn ang="0">
                <a:pos x="connsiteX10902" y="connsiteY10902"/>
              </a:cxn>
              <a:cxn ang="0">
                <a:pos x="connsiteX10903" y="connsiteY10903"/>
              </a:cxn>
              <a:cxn ang="0">
                <a:pos x="connsiteX10904" y="connsiteY10904"/>
              </a:cxn>
              <a:cxn ang="0">
                <a:pos x="connsiteX10905" y="connsiteY10905"/>
              </a:cxn>
              <a:cxn ang="0">
                <a:pos x="connsiteX10906" y="connsiteY10906"/>
              </a:cxn>
              <a:cxn ang="0">
                <a:pos x="connsiteX10907" y="connsiteY10907"/>
              </a:cxn>
              <a:cxn ang="0">
                <a:pos x="connsiteX10908" y="connsiteY10908"/>
              </a:cxn>
              <a:cxn ang="0">
                <a:pos x="connsiteX10909" y="connsiteY10909"/>
              </a:cxn>
              <a:cxn ang="0">
                <a:pos x="connsiteX10910" y="connsiteY10910"/>
              </a:cxn>
              <a:cxn ang="0">
                <a:pos x="connsiteX10911" y="connsiteY10911"/>
              </a:cxn>
              <a:cxn ang="0">
                <a:pos x="connsiteX10912" y="connsiteY10912"/>
              </a:cxn>
              <a:cxn ang="0">
                <a:pos x="connsiteX10913" y="connsiteY10913"/>
              </a:cxn>
              <a:cxn ang="0">
                <a:pos x="connsiteX10914" y="connsiteY10914"/>
              </a:cxn>
              <a:cxn ang="0">
                <a:pos x="connsiteX10915" y="connsiteY10915"/>
              </a:cxn>
              <a:cxn ang="0">
                <a:pos x="connsiteX10916" y="connsiteY10916"/>
              </a:cxn>
              <a:cxn ang="0">
                <a:pos x="connsiteX10917" y="connsiteY10917"/>
              </a:cxn>
              <a:cxn ang="0">
                <a:pos x="connsiteX10918" y="connsiteY10918"/>
              </a:cxn>
              <a:cxn ang="0">
                <a:pos x="connsiteX10919" y="connsiteY10919"/>
              </a:cxn>
              <a:cxn ang="0">
                <a:pos x="connsiteX10920" y="connsiteY10920"/>
              </a:cxn>
              <a:cxn ang="0">
                <a:pos x="connsiteX10921" y="connsiteY10921"/>
              </a:cxn>
              <a:cxn ang="0">
                <a:pos x="connsiteX10922" y="connsiteY10922"/>
              </a:cxn>
              <a:cxn ang="0">
                <a:pos x="connsiteX10923" y="connsiteY10923"/>
              </a:cxn>
              <a:cxn ang="0">
                <a:pos x="connsiteX10924" y="connsiteY10924"/>
              </a:cxn>
              <a:cxn ang="0">
                <a:pos x="connsiteX10925" y="connsiteY10925"/>
              </a:cxn>
              <a:cxn ang="0">
                <a:pos x="connsiteX10926" y="connsiteY10926"/>
              </a:cxn>
              <a:cxn ang="0">
                <a:pos x="connsiteX10927" y="connsiteY10927"/>
              </a:cxn>
              <a:cxn ang="0">
                <a:pos x="connsiteX10928" y="connsiteY10928"/>
              </a:cxn>
              <a:cxn ang="0">
                <a:pos x="connsiteX10929" y="connsiteY10929"/>
              </a:cxn>
              <a:cxn ang="0">
                <a:pos x="connsiteX10930" y="connsiteY10930"/>
              </a:cxn>
              <a:cxn ang="0">
                <a:pos x="connsiteX10931" y="connsiteY10931"/>
              </a:cxn>
              <a:cxn ang="0">
                <a:pos x="connsiteX10932" y="connsiteY10932"/>
              </a:cxn>
              <a:cxn ang="0">
                <a:pos x="connsiteX10933" y="connsiteY10933"/>
              </a:cxn>
              <a:cxn ang="0">
                <a:pos x="connsiteX10934" y="connsiteY10934"/>
              </a:cxn>
              <a:cxn ang="0">
                <a:pos x="connsiteX10935" y="connsiteY10935"/>
              </a:cxn>
              <a:cxn ang="0">
                <a:pos x="connsiteX10936" y="connsiteY10936"/>
              </a:cxn>
              <a:cxn ang="0">
                <a:pos x="connsiteX10937" y="connsiteY10937"/>
              </a:cxn>
              <a:cxn ang="0">
                <a:pos x="connsiteX10938" y="connsiteY10938"/>
              </a:cxn>
              <a:cxn ang="0">
                <a:pos x="connsiteX10939" y="connsiteY10939"/>
              </a:cxn>
              <a:cxn ang="0">
                <a:pos x="connsiteX10940" y="connsiteY10940"/>
              </a:cxn>
              <a:cxn ang="0">
                <a:pos x="connsiteX10941" y="connsiteY10941"/>
              </a:cxn>
              <a:cxn ang="0">
                <a:pos x="connsiteX10942" y="connsiteY10942"/>
              </a:cxn>
              <a:cxn ang="0">
                <a:pos x="connsiteX10943" y="connsiteY10943"/>
              </a:cxn>
              <a:cxn ang="0">
                <a:pos x="connsiteX10944" y="connsiteY10944"/>
              </a:cxn>
              <a:cxn ang="0">
                <a:pos x="connsiteX10945" y="connsiteY10945"/>
              </a:cxn>
              <a:cxn ang="0">
                <a:pos x="connsiteX10946" y="connsiteY10946"/>
              </a:cxn>
              <a:cxn ang="0">
                <a:pos x="connsiteX10947" y="connsiteY10947"/>
              </a:cxn>
              <a:cxn ang="0">
                <a:pos x="connsiteX10948" y="connsiteY10948"/>
              </a:cxn>
              <a:cxn ang="0">
                <a:pos x="connsiteX10949" y="connsiteY10949"/>
              </a:cxn>
              <a:cxn ang="0">
                <a:pos x="connsiteX10950" y="connsiteY10950"/>
              </a:cxn>
              <a:cxn ang="0">
                <a:pos x="connsiteX10951" y="connsiteY10951"/>
              </a:cxn>
              <a:cxn ang="0">
                <a:pos x="connsiteX10952" y="connsiteY10952"/>
              </a:cxn>
              <a:cxn ang="0">
                <a:pos x="connsiteX10953" y="connsiteY10953"/>
              </a:cxn>
              <a:cxn ang="0">
                <a:pos x="connsiteX10954" y="connsiteY10954"/>
              </a:cxn>
              <a:cxn ang="0">
                <a:pos x="connsiteX10955" y="connsiteY10955"/>
              </a:cxn>
              <a:cxn ang="0">
                <a:pos x="connsiteX10956" y="connsiteY10956"/>
              </a:cxn>
              <a:cxn ang="0">
                <a:pos x="connsiteX10957" y="connsiteY10957"/>
              </a:cxn>
              <a:cxn ang="0">
                <a:pos x="connsiteX10958" y="connsiteY10958"/>
              </a:cxn>
              <a:cxn ang="0">
                <a:pos x="connsiteX10959" y="connsiteY10959"/>
              </a:cxn>
              <a:cxn ang="0">
                <a:pos x="connsiteX10960" y="connsiteY10960"/>
              </a:cxn>
              <a:cxn ang="0">
                <a:pos x="connsiteX10961" y="connsiteY10961"/>
              </a:cxn>
              <a:cxn ang="0">
                <a:pos x="connsiteX10962" y="connsiteY10962"/>
              </a:cxn>
              <a:cxn ang="0">
                <a:pos x="connsiteX10963" y="connsiteY10963"/>
              </a:cxn>
              <a:cxn ang="0">
                <a:pos x="connsiteX10964" y="connsiteY10964"/>
              </a:cxn>
              <a:cxn ang="0">
                <a:pos x="connsiteX10965" y="connsiteY10965"/>
              </a:cxn>
              <a:cxn ang="0">
                <a:pos x="connsiteX10966" y="connsiteY10966"/>
              </a:cxn>
              <a:cxn ang="0">
                <a:pos x="connsiteX10967" y="connsiteY10967"/>
              </a:cxn>
              <a:cxn ang="0">
                <a:pos x="connsiteX10968" y="connsiteY10968"/>
              </a:cxn>
              <a:cxn ang="0">
                <a:pos x="connsiteX10969" y="connsiteY10969"/>
              </a:cxn>
              <a:cxn ang="0">
                <a:pos x="connsiteX10970" y="connsiteY10970"/>
              </a:cxn>
              <a:cxn ang="0">
                <a:pos x="connsiteX10971" y="connsiteY10971"/>
              </a:cxn>
              <a:cxn ang="0">
                <a:pos x="connsiteX10972" y="connsiteY10972"/>
              </a:cxn>
              <a:cxn ang="0">
                <a:pos x="connsiteX10973" y="connsiteY10973"/>
              </a:cxn>
              <a:cxn ang="0">
                <a:pos x="connsiteX10974" y="connsiteY10974"/>
              </a:cxn>
              <a:cxn ang="0">
                <a:pos x="connsiteX10975" y="connsiteY10975"/>
              </a:cxn>
              <a:cxn ang="0">
                <a:pos x="connsiteX10976" y="connsiteY10976"/>
              </a:cxn>
              <a:cxn ang="0">
                <a:pos x="connsiteX10977" y="connsiteY10977"/>
              </a:cxn>
              <a:cxn ang="0">
                <a:pos x="connsiteX10978" y="connsiteY10978"/>
              </a:cxn>
              <a:cxn ang="0">
                <a:pos x="connsiteX10979" y="connsiteY10979"/>
              </a:cxn>
              <a:cxn ang="0">
                <a:pos x="connsiteX10980" y="connsiteY10980"/>
              </a:cxn>
              <a:cxn ang="0">
                <a:pos x="connsiteX10981" y="connsiteY10981"/>
              </a:cxn>
              <a:cxn ang="0">
                <a:pos x="connsiteX10982" y="connsiteY10982"/>
              </a:cxn>
              <a:cxn ang="0">
                <a:pos x="connsiteX10983" y="connsiteY10983"/>
              </a:cxn>
              <a:cxn ang="0">
                <a:pos x="connsiteX10984" y="connsiteY10984"/>
              </a:cxn>
              <a:cxn ang="0">
                <a:pos x="connsiteX10985" y="connsiteY10985"/>
              </a:cxn>
              <a:cxn ang="0">
                <a:pos x="connsiteX10986" y="connsiteY10986"/>
              </a:cxn>
              <a:cxn ang="0">
                <a:pos x="connsiteX10987" y="connsiteY10987"/>
              </a:cxn>
              <a:cxn ang="0">
                <a:pos x="connsiteX10988" y="connsiteY10988"/>
              </a:cxn>
              <a:cxn ang="0">
                <a:pos x="connsiteX10989" y="connsiteY10989"/>
              </a:cxn>
              <a:cxn ang="0">
                <a:pos x="connsiteX10990" y="connsiteY10990"/>
              </a:cxn>
              <a:cxn ang="0">
                <a:pos x="connsiteX10991" y="connsiteY10991"/>
              </a:cxn>
              <a:cxn ang="0">
                <a:pos x="connsiteX10992" y="connsiteY10992"/>
              </a:cxn>
              <a:cxn ang="0">
                <a:pos x="connsiteX10993" y="connsiteY10993"/>
              </a:cxn>
              <a:cxn ang="0">
                <a:pos x="connsiteX10994" y="connsiteY10994"/>
              </a:cxn>
              <a:cxn ang="0">
                <a:pos x="connsiteX10995" y="connsiteY10995"/>
              </a:cxn>
              <a:cxn ang="0">
                <a:pos x="connsiteX10996" y="connsiteY10996"/>
              </a:cxn>
              <a:cxn ang="0">
                <a:pos x="connsiteX10997" y="connsiteY10997"/>
              </a:cxn>
              <a:cxn ang="0">
                <a:pos x="connsiteX10998" y="connsiteY10998"/>
              </a:cxn>
              <a:cxn ang="0">
                <a:pos x="connsiteX10999" y="connsiteY10999"/>
              </a:cxn>
              <a:cxn ang="0">
                <a:pos x="connsiteX11000" y="connsiteY11000"/>
              </a:cxn>
              <a:cxn ang="0">
                <a:pos x="connsiteX11001" y="connsiteY11001"/>
              </a:cxn>
              <a:cxn ang="0">
                <a:pos x="connsiteX11002" y="connsiteY11002"/>
              </a:cxn>
              <a:cxn ang="0">
                <a:pos x="connsiteX11003" y="connsiteY11003"/>
              </a:cxn>
              <a:cxn ang="0">
                <a:pos x="connsiteX11004" y="connsiteY11004"/>
              </a:cxn>
              <a:cxn ang="0">
                <a:pos x="connsiteX11005" y="connsiteY11005"/>
              </a:cxn>
              <a:cxn ang="0">
                <a:pos x="connsiteX11006" y="connsiteY11006"/>
              </a:cxn>
              <a:cxn ang="0">
                <a:pos x="connsiteX11007" y="connsiteY11007"/>
              </a:cxn>
              <a:cxn ang="0">
                <a:pos x="connsiteX11008" y="connsiteY11008"/>
              </a:cxn>
              <a:cxn ang="0">
                <a:pos x="connsiteX11009" y="connsiteY11009"/>
              </a:cxn>
              <a:cxn ang="0">
                <a:pos x="connsiteX11010" y="connsiteY11010"/>
              </a:cxn>
              <a:cxn ang="0">
                <a:pos x="connsiteX11011" y="connsiteY11011"/>
              </a:cxn>
              <a:cxn ang="0">
                <a:pos x="connsiteX11012" y="connsiteY11012"/>
              </a:cxn>
              <a:cxn ang="0">
                <a:pos x="connsiteX11013" y="connsiteY11013"/>
              </a:cxn>
              <a:cxn ang="0">
                <a:pos x="connsiteX11014" y="connsiteY11014"/>
              </a:cxn>
              <a:cxn ang="0">
                <a:pos x="connsiteX11015" y="connsiteY11015"/>
              </a:cxn>
              <a:cxn ang="0">
                <a:pos x="connsiteX11016" y="connsiteY11016"/>
              </a:cxn>
              <a:cxn ang="0">
                <a:pos x="connsiteX11017" y="connsiteY11017"/>
              </a:cxn>
              <a:cxn ang="0">
                <a:pos x="connsiteX11018" y="connsiteY11018"/>
              </a:cxn>
              <a:cxn ang="0">
                <a:pos x="connsiteX11019" y="connsiteY11019"/>
              </a:cxn>
              <a:cxn ang="0">
                <a:pos x="connsiteX11020" y="connsiteY11020"/>
              </a:cxn>
              <a:cxn ang="0">
                <a:pos x="connsiteX11021" y="connsiteY11021"/>
              </a:cxn>
              <a:cxn ang="0">
                <a:pos x="connsiteX11022" y="connsiteY11022"/>
              </a:cxn>
              <a:cxn ang="0">
                <a:pos x="connsiteX11023" y="connsiteY11023"/>
              </a:cxn>
              <a:cxn ang="0">
                <a:pos x="connsiteX11024" y="connsiteY11024"/>
              </a:cxn>
              <a:cxn ang="0">
                <a:pos x="connsiteX11025" y="connsiteY11025"/>
              </a:cxn>
              <a:cxn ang="0">
                <a:pos x="connsiteX11026" y="connsiteY11026"/>
              </a:cxn>
              <a:cxn ang="0">
                <a:pos x="connsiteX11027" y="connsiteY11027"/>
              </a:cxn>
              <a:cxn ang="0">
                <a:pos x="connsiteX11028" y="connsiteY11028"/>
              </a:cxn>
              <a:cxn ang="0">
                <a:pos x="connsiteX11029" y="connsiteY11029"/>
              </a:cxn>
              <a:cxn ang="0">
                <a:pos x="connsiteX11030" y="connsiteY11030"/>
              </a:cxn>
              <a:cxn ang="0">
                <a:pos x="connsiteX11031" y="connsiteY11031"/>
              </a:cxn>
              <a:cxn ang="0">
                <a:pos x="connsiteX11032" y="connsiteY11032"/>
              </a:cxn>
              <a:cxn ang="0">
                <a:pos x="connsiteX11033" y="connsiteY11033"/>
              </a:cxn>
              <a:cxn ang="0">
                <a:pos x="connsiteX11034" y="connsiteY11034"/>
              </a:cxn>
              <a:cxn ang="0">
                <a:pos x="connsiteX11035" y="connsiteY11035"/>
              </a:cxn>
              <a:cxn ang="0">
                <a:pos x="connsiteX11036" y="connsiteY11036"/>
              </a:cxn>
              <a:cxn ang="0">
                <a:pos x="connsiteX11037" y="connsiteY11037"/>
              </a:cxn>
              <a:cxn ang="0">
                <a:pos x="connsiteX11038" y="connsiteY11038"/>
              </a:cxn>
              <a:cxn ang="0">
                <a:pos x="connsiteX11039" y="connsiteY11039"/>
              </a:cxn>
              <a:cxn ang="0">
                <a:pos x="connsiteX11040" y="connsiteY11040"/>
              </a:cxn>
              <a:cxn ang="0">
                <a:pos x="connsiteX11041" y="connsiteY11041"/>
              </a:cxn>
              <a:cxn ang="0">
                <a:pos x="connsiteX11042" y="connsiteY11042"/>
              </a:cxn>
              <a:cxn ang="0">
                <a:pos x="connsiteX11043" y="connsiteY11043"/>
              </a:cxn>
              <a:cxn ang="0">
                <a:pos x="connsiteX11044" y="connsiteY11044"/>
              </a:cxn>
              <a:cxn ang="0">
                <a:pos x="connsiteX11045" y="connsiteY11045"/>
              </a:cxn>
              <a:cxn ang="0">
                <a:pos x="connsiteX11046" y="connsiteY11046"/>
              </a:cxn>
              <a:cxn ang="0">
                <a:pos x="connsiteX11047" y="connsiteY11047"/>
              </a:cxn>
              <a:cxn ang="0">
                <a:pos x="connsiteX11048" y="connsiteY11048"/>
              </a:cxn>
              <a:cxn ang="0">
                <a:pos x="connsiteX11049" y="connsiteY11049"/>
              </a:cxn>
              <a:cxn ang="0">
                <a:pos x="connsiteX11050" y="connsiteY11050"/>
              </a:cxn>
              <a:cxn ang="0">
                <a:pos x="connsiteX11051" y="connsiteY11051"/>
              </a:cxn>
              <a:cxn ang="0">
                <a:pos x="connsiteX11052" y="connsiteY11052"/>
              </a:cxn>
              <a:cxn ang="0">
                <a:pos x="connsiteX11053" y="connsiteY11053"/>
              </a:cxn>
              <a:cxn ang="0">
                <a:pos x="connsiteX11054" y="connsiteY11054"/>
              </a:cxn>
              <a:cxn ang="0">
                <a:pos x="connsiteX11055" y="connsiteY11055"/>
              </a:cxn>
              <a:cxn ang="0">
                <a:pos x="connsiteX11056" y="connsiteY11056"/>
              </a:cxn>
              <a:cxn ang="0">
                <a:pos x="connsiteX11057" y="connsiteY11057"/>
              </a:cxn>
              <a:cxn ang="0">
                <a:pos x="connsiteX11058" y="connsiteY11058"/>
              </a:cxn>
              <a:cxn ang="0">
                <a:pos x="connsiteX11059" y="connsiteY11059"/>
              </a:cxn>
              <a:cxn ang="0">
                <a:pos x="connsiteX11060" y="connsiteY11060"/>
              </a:cxn>
              <a:cxn ang="0">
                <a:pos x="connsiteX11061" y="connsiteY11061"/>
              </a:cxn>
              <a:cxn ang="0">
                <a:pos x="connsiteX11062" y="connsiteY11062"/>
              </a:cxn>
              <a:cxn ang="0">
                <a:pos x="connsiteX11063" y="connsiteY11063"/>
              </a:cxn>
              <a:cxn ang="0">
                <a:pos x="connsiteX11064" y="connsiteY11064"/>
              </a:cxn>
              <a:cxn ang="0">
                <a:pos x="connsiteX11065" y="connsiteY11065"/>
              </a:cxn>
              <a:cxn ang="0">
                <a:pos x="connsiteX11066" y="connsiteY11066"/>
              </a:cxn>
              <a:cxn ang="0">
                <a:pos x="connsiteX11067" y="connsiteY11067"/>
              </a:cxn>
              <a:cxn ang="0">
                <a:pos x="connsiteX11068" y="connsiteY11068"/>
              </a:cxn>
              <a:cxn ang="0">
                <a:pos x="connsiteX11069" y="connsiteY11069"/>
              </a:cxn>
              <a:cxn ang="0">
                <a:pos x="connsiteX11070" y="connsiteY11070"/>
              </a:cxn>
              <a:cxn ang="0">
                <a:pos x="connsiteX11071" y="connsiteY11071"/>
              </a:cxn>
              <a:cxn ang="0">
                <a:pos x="connsiteX11072" y="connsiteY11072"/>
              </a:cxn>
              <a:cxn ang="0">
                <a:pos x="connsiteX11073" y="connsiteY11073"/>
              </a:cxn>
              <a:cxn ang="0">
                <a:pos x="connsiteX11074" y="connsiteY11074"/>
              </a:cxn>
              <a:cxn ang="0">
                <a:pos x="connsiteX11075" y="connsiteY11075"/>
              </a:cxn>
              <a:cxn ang="0">
                <a:pos x="connsiteX11076" y="connsiteY11076"/>
              </a:cxn>
              <a:cxn ang="0">
                <a:pos x="connsiteX11077" y="connsiteY11077"/>
              </a:cxn>
              <a:cxn ang="0">
                <a:pos x="connsiteX11078" y="connsiteY11078"/>
              </a:cxn>
              <a:cxn ang="0">
                <a:pos x="connsiteX11079" y="connsiteY11079"/>
              </a:cxn>
              <a:cxn ang="0">
                <a:pos x="connsiteX11080" y="connsiteY11080"/>
              </a:cxn>
              <a:cxn ang="0">
                <a:pos x="connsiteX11081" y="connsiteY11081"/>
              </a:cxn>
              <a:cxn ang="0">
                <a:pos x="connsiteX11082" y="connsiteY11082"/>
              </a:cxn>
              <a:cxn ang="0">
                <a:pos x="connsiteX11083" y="connsiteY11083"/>
              </a:cxn>
              <a:cxn ang="0">
                <a:pos x="connsiteX11084" y="connsiteY11084"/>
              </a:cxn>
              <a:cxn ang="0">
                <a:pos x="connsiteX11085" y="connsiteY11085"/>
              </a:cxn>
              <a:cxn ang="0">
                <a:pos x="connsiteX11086" y="connsiteY11086"/>
              </a:cxn>
              <a:cxn ang="0">
                <a:pos x="connsiteX11087" y="connsiteY11087"/>
              </a:cxn>
              <a:cxn ang="0">
                <a:pos x="connsiteX11088" y="connsiteY11088"/>
              </a:cxn>
              <a:cxn ang="0">
                <a:pos x="connsiteX11089" y="connsiteY11089"/>
              </a:cxn>
              <a:cxn ang="0">
                <a:pos x="connsiteX11090" y="connsiteY11090"/>
              </a:cxn>
              <a:cxn ang="0">
                <a:pos x="connsiteX11091" y="connsiteY11091"/>
              </a:cxn>
              <a:cxn ang="0">
                <a:pos x="connsiteX11092" y="connsiteY11092"/>
              </a:cxn>
              <a:cxn ang="0">
                <a:pos x="connsiteX11093" y="connsiteY11093"/>
              </a:cxn>
              <a:cxn ang="0">
                <a:pos x="connsiteX11094" y="connsiteY11094"/>
              </a:cxn>
              <a:cxn ang="0">
                <a:pos x="connsiteX11095" y="connsiteY11095"/>
              </a:cxn>
              <a:cxn ang="0">
                <a:pos x="connsiteX11096" y="connsiteY11096"/>
              </a:cxn>
              <a:cxn ang="0">
                <a:pos x="connsiteX11097" y="connsiteY11097"/>
              </a:cxn>
              <a:cxn ang="0">
                <a:pos x="connsiteX11098" y="connsiteY11098"/>
              </a:cxn>
              <a:cxn ang="0">
                <a:pos x="connsiteX11099" y="connsiteY11099"/>
              </a:cxn>
              <a:cxn ang="0">
                <a:pos x="connsiteX11100" y="connsiteY11100"/>
              </a:cxn>
              <a:cxn ang="0">
                <a:pos x="connsiteX11101" y="connsiteY11101"/>
              </a:cxn>
              <a:cxn ang="0">
                <a:pos x="connsiteX11102" y="connsiteY11102"/>
              </a:cxn>
              <a:cxn ang="0">
                <a:pos x="connsiteX11103" y="connsiteY11103"/>
              </a:cxn>
              <a:cxn ang="0">
                <a:pos x="connsiteX11104" y="connsiteY11104"/>
              </a:cxn>
              <a:cxn ang="0">
                <a:pos x="connsiteX11105" y="connsiteY11105"/>
              </a:cxn>
              <a:cxn ang="0">
                <a:pos x="connsiteX11106" y="connsiteY11106"/>
              </a:cxn>
              <a:cxn ang="0">
                <a:pos x="connsiteX11107" y="connsiteY11107"/>
              </a:cxn>
              <a:cxn ang="0">
                <a:pos x="connsiteX11108" y="connsiteY11108"/>
              </a:cxn>
              <a:cxn ang="0">
                <a:pos x="connsiteX11109" y="connsiteY11109"/>
              </a:cxn>
              <a:cxn ang="0">
                <a:pos x="connsiteX11110" y="connsiteY11110"/>
              </a:cxn>
              <a:cxn ang="0">
                <a:pos x="connsiteX11111" y="connsiteY11111"/>
              </a:cxn>
              <a:cxn ang="0">
                <a:pos x="connsiteX11112" y="connsiteY11112"/>
              </a:cxn>
              <a:cxn ang="0">
                <a:pos x="connsiteX11113" y="connsiteY11113"/>
              </a:cxn>
              <a:cxn ang="0">
                <a:pos x="connsiteX11114" y="connsiteY11114"/>
              </a:cxn>
              <a:cxn ang="0">
                <a:pos x="connsiteX11115" y="connsiteY11115"/>
              </a:cxn>
              <a:cxn ang="0">
                <a:pos x="connsiteX11116" y="connsiteY11116"/>
              </a:cxn>
              <a:cxn ang="0">
                <a:pos x="connsiteX11117" y="connsiteY11117"/>
              </a:cxn>
              <a:cxn ang="0">
                <a:pos x="connsiteX11118" y="connsiteY11118"/>
              </a:cxn>
              <a:cxn ang="0">
                <a:pos x="connsiteX11119" y="connsiteY11119"/>
              </a:cxn>
              <a:cxn ang="0">
                <a:pos x="connsiteX11120" y="connsiteY11120"/>
              </a:cxn>
              <a:cxn ang="0">
                <a:pos x="connsiteX11121" y="connsiteY11121"/>
              </a:cxn>
              <a:cxn ang="0">
                <a:pos x="connsiteX11122" y="connsiteY11122"/>
              </a:cxn>
              <a:cxn ang="0">
                <a:pos x="connsiteX11123" y="connsiteY11123"/>
              </a:cxn>
              <a:cxn ang="0">
                <a:pos x="connsiteX11124" y="connsiteY11124"/>
              </a:cxn>
              <a:cxn ang="0">
                <a:pos x="connsiteX11125" y="connsiteY11125"/>
              </a:cxn>
              <a:cxn ang="0">
                <a:pos x="connsiteX11126" y="connsiteY11126"/>
              </a:cxn>
              <a:cxn ang="0">
                <a:pos x="connsiteX11127" y="connsiteY11127"/>
              </a:cxn>
              <a:cxn ang="0">
                <a:pos x="connsiteX11128" y="connsiteY11128"/>
              </a:cxn>
              <a:cxn ang="0">
                <a:pos x="connsiteX11129" y="connsiteY11129"/>
              </a:cxn>
              <a:cxn ang="0">
                <a:pos x="connsiteX11130" y="connsiteY11130"/>
              </a:cxn>
              <a:cxn ang="0">
                <a:pos x="connsiteX11131" y="connsiteY11131"/>
              </a:cxn>
              <a:cxn ang="0">
                <a:pos x="connsiteX11132" y="connsiteY11132"/>
              </a:cxn>
              <a:cxn ang="0">
                <a:pos x="connsiteX11133" y="connsiteY11133"/>
              </a:cxn>
              <a:cxn ang="0">
                <a:pos x="connsiteX11134" y="connsiteY11134"/>
              </a:cxn>
              <a:cxn ang="0">
                <a:pos x="connsiteX11135" y="connsiteY11135"/>
              </a:cxn>
              <a:cxn ang="0">
                <a:pos x="connsiteX11136" y="connsiteY11136"/>
              </a:cxn>
              <a:cxn ang="0">
                <a:pos x="connsiteX11137" y="connsiteY11137"/>
              </a:cxn>
              <a:cxn ang="0">
                <a:pos x="connsiteX11138" y="connsiteY11138"/>
              </a:cxn>
              <a:cxn ang="0">
                <a:pos x="connsiteX11139" y="connsiteY11139"/>
              </a:cxn>
              <a:cxn ang="0">
                <a:pos x="connsiteX11140" y="connsiteY11140"/>
              </a:cxn>
              <a:cxn ang="0">
                <a:pos x="connsiteX11141" y="connsiteY11141"/>
              </a:cxn>
              <a:cxn ang="0">
                <a:pos x="connsiteX11142" y="connsiteY11142"/>
              </a:cxn>
              <a:cxn ang="0">
                <a:pos x="connsiteX11143" y="connsiteY11143"/>
              </a:cxn>
              <a:cxn ang="0">
                <a:pos x="connsiteX11144" y="connsiteY11144"/>
              </a:cxn>
              <a:cxn ang="0">
                <a:pos x="connsiteX11145" y="connsiteY11145"/>
              </a:cxn>
              <a:cxn ang="0">
                <a:pos x="connsiteX11146" y="connsiteY11146"/>
              </a:cxn>
              <a:cxn ang="0">
                <a:pos x="connsiteX11147" y="connsiteY11147"/>
              </a:cxn>
              <a:cxn ang="0">
                <a:pos x="connsiteX11148" y="connsiteY11148"/>
              </a:cxn>
              <a:cxn ang="0">
                <a:pos x="connsiteX11149" y="connsiteY11149"/>
              </a:cxn>
              <a:cxn ang="0">
                <a:pos x="connsiteX11150" y="connsiteY11150"/>
              </a:cxn>
              <a:cxn ang="0">
                <a:pos x="connsiteX11151" y="connsiteY11151"/>
              </a:cxn>
              <a:cxn ang="0">
                <a:pos x="connsiteX11152" y="connsiteY11152"/>
              </a:cxn>
              <a:cxn ang="0">
                <a:pos x="connsiteX11153" y="connsiteY11153"/>
              </a:cxn>
              <a:cxn ang="0">
                <a:pos x="connsiteX11154" y="connsiteY11154"/>
              </a:cxn>
              <a:cxn ang="0">
                <a:pos x="connsiteX11155" y="connsiteY11155"/>
              </a:cxn>
              <a:cxn ang="0">
                <a:pos x="connsiteX11156" y="connsiteY11156"/>
              </a:cxn>
              <a:cxn ang="0">
                <a:pos x="connsiteX11157" y="connsiteY11157"/>
              </a:cxn>
              <a:cxn ang="0">
                <a:pos x="connsiteX11158" y="connsiteY11158"/>
              </a:cxn>
              <a:cxn ang="0">
                <a:pos x="connsiteX11159" y="connsiteY11159"/>
              </a:cxn>
              <a:cxn ang="0">
                <a:pos x="connsiteX11160" y="connsiteY11160"/>
              </a:cxn>
              <a:cxn ang="0">
                <a:pos x="connsiteX11161" y="connsiteY11161"/>
              </a:cxn>
              <a:cxn ang="0">
                <a:pos x="connsiteX11162" y="connsiteY11162"/>
              </a:cxn>
              <a:cxn ang="0">
                <a:pos x="connsiteX11163" y="connsiteY11163"/>
              </a:cxn>
              <a:cxn ang="0">
                <a:pos x="connsiteX11164" y="connsiteY11164"/>
              </a:cxn>
              <a:cxn ang="0">
                <a:pos x="connsiteX11165" y="connsiteY11165"/>
              </a:cxn>
              <a:cxn ang="0">
                <a:pos x="connsiteX11166" y="connsiteY11166"/>
              </a:cxn>
              <a:cxn ang="0">
                <a:pos x="connsiteX11167" y="connsiteY11167"/>
              </a:cxn>
              <a:cxn ang="0">
                <a:pos x="connsiteX11168" y="connsiteY11168"/>
              </a:cxn>
              <a:cxn ang="0">
                <a:pos x="connsiteX11169" y="connsiteY11169"/>
              </a:cxn>
              <a:cxn ang="0">
                <a:pos x="connsiteX11170" y="connsiteY11170"/>
              </a:cxn>
              <a:cxn ang="0">
                <a:pos x="connsiteX11171" y="connsiteY11171"/>
              </a:cxn>
              <a:cxn ang="0">
                <a:pos x="connsiteX11172" y="connsiteY11172"/>
              </a:cxn>
              <a:cxn ang="0">
                <a:pos x="connsiteX11173" y="connsiteY11173"/>
              </a:cxn>
              <a:cxn ang="0">
                <a:pos x="connsiteX11174" y="connsiteY11174"/>
              </a:cxn>
              <a:cxn ang="0">
                <a:pos x="connsiteX11175" y="connsiteY11175"/>
              </a:cxn>
              <a:cxn ang="0">
                <a:pos x="connsiteX11176" y="connsiteY11176"/>
              </a:cxn>
              <a:cxn ang="0">
                <a:pos x="connsiteX11177" y="connsiteY11177"/>
              </a:cxn>
              <a:cxn ang="0">
                <a:pos x="connsiteX11178" y="connsiteY11178"/>
              </a:cxn>
              <a:cxn ang="0">
                <a:pos x="connsiteX11179" y="connsiteY11179"/>
              </a:cxn>
              <a:cxn ang="0">
                <a:pos x="connsiteX11180" y="connsiteY11180"/>
              </a:cxn>
              <a:cxn ang="0">
                <a:pos x="connsiteX11181" y="connsiteY11181"/>
              </a:cxn>
              <a:cxn ang="0">
                <a:pos x="connsiteX11182" y="connsiteY11182"/>
              </a:cxn>
              <a:cxn ang="0">
                <a:pos x="connsiteX11183" y="connsiteY11183"/>
              </a:cxn>
              <a:cxn ang="0">
                <a:pos x="connsiteX11184" y="connsiteY11184"/>
              </a:cxn>
              <a:cxn ang="0">
                <a:pos x="connsiteX11185" y="connsiteY11185"/>
              </a:cxn>
              <a:cxn ang="0">
                <a:pos x="connsiteX11186" y="connsiteY11186"/>
              </a:cxn>
              <a:cxn ang="0">
                <a:pos x="connsiteX11187" y="connsiteY11187"/>
              </a:cxn>
              <a:cxn ang="0">
                <a:pos x="connsiteX11188" y="connsiteY11188"/>
              </a:cxn>
              <a:cxn ang="0">
                <a:pos x="connsiteX11189" y="connsiteY11189"/>
              </a:cxn>
              <a:cxn ang="0">
                <a:pos x="connsiteX11190" y="connsiteY11190"/>
              </a:cxn>
              <a:cxn ang="0">
                <a:pos x="connsiteX11191" y="connsiteY11191"/>
              </a:cxn>
              <a:cxn ang="0">
                <a:pos x="connsiteX11192" y="connsiteY11192"/>
              </a:cxn>
              <a:cxn ang="0">
                <a:pos x="connsiteX11193" y="connsiteY11193"/>
              </a:cxn>
              <a:cxn ang="0">
                <a:pos x="connsiteX11194" y="connsiteY11194"/>
              </a:cxn>
              <a:cxn ang="0">
                <a:pos x="connsiteX11195" y="connsiteY11195"/>
              </a:cxn>
              <a:cxn ang="0">
                <a:pos x="connsiteX11196" y="connsiteY11196"/>
              </a:cxn>
              <a:cxn ang="0">
                <a:pos x="connsiteX11197" y="connsiteY11197"/>
              </a:cxn>
              <a:cxn ang="0">
                <a:pos x="connsiteX11198" y="connsiteY11198"/>
              </a:cxn>
              <a:cxn ang="0">
                <a:pos x="connsiteX11199" y="connsiteY11199"/>
              </a:cxn>
              <a:cxn ang="0">
                <a:pos x="connsiteX11200" y="connsiteY11200"/>
              </a:cxn>
              <a:cxn ang="0">
                <a:pos x="connsiteX11201" y="connsiteY11201"/>
              </a:cxn>
              <a:cxn ang="0">
                <a:pos x="connsiteX11202" y="connsiteY11202"/>
              </a:cxn>
              <a:cxn ang="0">
                <a:pos x="connsiteX11203" y="connsiteY11203"/>
              </a:cxn>
              <a:cxn ang="0">
                <a:pos x="connsiteX11204" y="connsiteY11204"/>
              </a:cxn>
              <a:cxn ang="0">
                <a:pos x="connsiteX11205" y="connsiteY11205"/>
              </a:cxn>
              <a:cxn ang="0">
                <a:pos x="connsiteX11206" y="connsiteY11206"/>
              </a:cxn>
              <a:cxn ang="0">
                <a:pos x="connsiteX11207" y="connsiteY11207"/>
              </a:cxn>
              <a:cxn ang="0">
                <a:pos x="connsiteX11208" y="connsiteY11208"/>
              </a:cxn>
              <a:cxn ang="0">
                <a:pos x="connsiteX11209" y="connsiteY11209"/>
              </a:cxn>
              <a:cxn ang="0">
                <a:pos x="connsiteX11210" y="connsiteY11210"/>
              </a:cxn>
              <a:cxn ang="0">
                <a:pos x="connsiteX11211" y="connsiteY11211"/>
              </a:cxn>
              <a:cxn ang="0">
                <a:pos x="connsiteX11212" y="connsiteY11212"/>
              </a:cxn>
              <a:cxn ang="0">
                <a:pos x="connsiteX11213" y="connsiteY11213"/>
              </a:cxn>
              <a:cxn ang="0">
                <a:pos x="connsiteX11214" y="connsiteY11214"/>
              </a:cxn>
              <a:cxn ang="0">
                <a:pos x="connsiteX11215" y="connsiteY11215"/>
              </a:cxn>
              <a:cxn ang="0">
                <a:pos x="connsiteX11216" y="connsiteY11216"/>
              </a:cxn>
              <a:cxn ang="0">
                <a:pos x="connsiteX11217" y="connsiteY11217"/>
              </a:cxn>
              <a:cxn ang="0">
                <a:pos x="connsiteX11218" y="connsiteY11218"/>
              </a:cxn>
              <a:cxn ang="0">
                <a:pos x="connsiteX11219" y="connsiteY11219"/>
              </a:cxn>
              <a:cxn ang="0">
                <a:pos x="connsiteX11220" y="connsiteY11220"/>
              </a:cxn>
              <a:cxn ang="0">
                <a:pos x="connsiteX11221" y="connsiteY11221"/>
              </a:cxn>
              <a:cxn ang="0">
                <a:pos x="connsiteX11222" y="connsiteY11222"/>
              </a:cxn>
              <a:cxn ang="0">
                <a:pos x="connsiteX11223" y="connsiteY11223"/>
              </a:cxn>
              <a:cxn ang="0">
                <a:pos x="connsiteX11224" y="connsiteY11224"/>
              </a:cxn>
              <a:cxn ang="0">
                <a:pos x="connsiteX11225" y="connsiteY11225"/>
              </a:cxn>
              <a:cxn ang="0">
                <a:pos x="connsiteX11226" y="connsiteY11226"/>
              </a:cxn>
              <a:cxn ang="0">
                <a:pos x="connsiteX11227" y="connsiteY11227"/>
              </a:cxn>
              <a:cxn ang="0">
                <a:pos x="connsiteX11228" y="connsiteY11228"/>
              </a:cxn>
              <a:cxn ang="0">
                <a:pos x="connsiteX11229" y="connsiteY11229"/>
              </a:cxn>
              <a:cxn ang="0">
                <a:pos x="connsiteX11230" y="connsiteY11230"/>
              </a:cxn>
              <a:cxn ang="0">
                <a:pos x="connsiteX11231" y="connsiteY11231"/>
              </a:cxn>
              <a:cxn ang="0">
                <a:pos x="connsiteX11232" y="connsiteY11232"/>
              </a:cxn>
              <a:cxn ang="0">
                <a:pos x="connsiteX11233" y="connsiteY11233"/>
              </a:cxn>
              <a:cxn ang="0">
                <a:pos x="connsiteX11234" y="connsiteY11234"/>
              </a:cxn>
              <a:cxn ang="0">
                <a:pos x="connsiteX11235" y="connsiteY11235"/>
              </a:cxn>
              <a:cxn ang="0">
                <a:pos x="connsiteX11236" y="connsiteY11236"/>
              </a:cxn>
              <a:cxn ang="0">
                <a:pos x="connsiteX11237" y="connsiteY11237"/>
              </a:cxn>
              <a:cxn ang="0">
                <a:pos x="connsiteX11238" y="connsiteY11238"/>
              </a:cxn>
              <a:cxn ang="0">
                <a:pos x="connsiteX11239" y="connsiteY11239"/>
              </a:cxn>
              <a:cxn ang="0">
                <a:pos x="connsiteX11240" y="connsiteY11240"/>
              </a:cxn>
              <a:cxn ang="0">
                <a:pos x="connsiteX11241" y="connsiteY11241"/>
              </a:cxn>
              <a:cxn ang="0">
                <a:pos x="connsiteX11242" y="connsiteY11242"/>
              </a:cxn>
              <a:cxn ang="0">
                <a:pos x="connsiteX11243" y="connsiteY11243"/>
              </a:cxn>
              <a:cxn ang="0">
                <a:pos x="connsiteX11244" y="connsiteY11244"/>
              </a:cxn>
              <a:cxn ang="0">
                <a:pos x="connsiteX11245" y="connsiteY11245"/>
              </a:cxn>
              <a:cxn ang="0">
                <a:pos x="connsiteX11246" y="connsiteY11246"/>
              </a:cxn>
              <a:cxn ang="0">
                <a:pos x="connsiteX11247" y="connsiteY11247"/>
              </a:cxn>
              <a:cxn ang="0">
                <a:pos x="connsiteX11248" y="connsiteY11248"/>
              </a:cxn>
              <a:cxn ang="0">
                <a:pos x="connsiteX11249" y="connsiteY11249"/>
              </a:cxn>
              <a:cxn ang="0">
                <a:pos x="connsiteX11250" y="connsiteY11250"/>
              </a:cxn>
              <a:cxn ang="0">
                <a:pos x="connsiteX11251" y="connsiteY11251"/>
              </a:cxn>
              <a:cxn ang="0">
                <a:pos x="connsiteX11252" y="connsiteY11252"/>
              </a:cxn>
              <a:cxn ang="0">
                <a:pos x="connsiteX11253" y="connsiteY11253"/>
              </a:cxn>
              <a:cxn ang="0">
                <a:pos x="connsiteX11254" y="connsiteY11254"/>
              </a:cxn>
              <a:cxn ang="0">
                <a:pos x="connsiteX11255" y="connsiteY11255"/>
              </a:cxn>
              <a:cxn ang="0">
                <a:pos x="connsiteX11256" y="connsiteY11256"/>
              </a:cxn>
              <a:cxn ang="0">
                <a:pos x="connsiteX11257" y="connsiteY11257"/>
              </a:cxn>
              <a:cxn ang="0">
                <a:pos x="connsiteX11258" y="connsiteY11258"/>
              </a:cxn>
              <a:cxn ang="0">
                <a:pos x="connsiteX11259" y="connsiteY11259"/>
              </a:cxn>
              <a:cxn ang="0">
                <a:pos x="connsiteX11260" y="connsiteY11260"/>
              </a:cxn>
              <a:cxn ang="0">
                <a:pos x="connsiteX11261" y="connsiteY11261"/>
              </a:cxn>
              <a:cxn ang="0">
                <a:pos x="connsiteX11262" y="connsiteY11262"/>
              </a:cxn>
              <a:cxn ang="0">
                <a:pos x="connsiteX11263" y="connsiteY11263"/>
              </a:cxn>
              <a:cxn ang="0">
                <a:pos x="connsiteX11264" y="connsiteY11264"/>
              </a:cxn>
              <a:cxn ang="0">
                <a:pos x="connsiteX11265" y="connsiteY11265"/>
              </a:cxn>
              <a:cxn ang="0">
                <a:pos x="connsiteX11266" y="connsiteY11266"/>
              </a:cxn>
              <a:cxn ang="0">
                <a:pos x="connsiteX11267" y="connsiteY11267"/>
              </a:cxn>
              <a:cxn ang="0">
                <a:pos x="connsiteX11268" y="connsiteY11268"/>
              </a:cxn>
              <a:cxn ang="0">
                <a:pos x="connsiteX11269" y="connsiteY11269"/>
              </a:cxn>
              <a:cxn ang="0">
                <a:pos x="connsiteX11270" y="connsiteY11270"/>
              </a:cxn>
              <a:cxn ang="0">
                <a:pos x="connsiteX11271" y="connsiteY11271"/>
              </a:cxn>
              <a:cxn ang="0">
                <a:pos x="connsiteX11272" y="connsiteY11272"/>
              </a:cxn>
              <a:cxn ang="0">
                <a:pos x="connsiteX11273" y="connsiteY11273"/>
              </a:cxn>
              <a:cxn ang="0">
                <a:pos x="connsiteX11274" y="connsiteY11274"/>
              </a:cxn>
              <a:cxn ang="0">
                <a:pos x="connsiteX11275" y="connsiteY11275"/>
              </a:cxn>
              <a:cxn ang="0">
                <a:pos x="connsiteX11276" y="connsiteY11276"/>
              </a:cxn>
              <a:cxn ang="0">
                <a:pos x="connsiteX11277" y="connsiteY11277"/>
              </a:cxn>
              <a:cxn ang="0">
                <a:pos x="connsiteX11278" y="connsiteY11278"/>
              </a:cxn>
              <a:cxn ang="0">
                <a:pos x="connsiteX11279" y="connsiteY11279"/>
              </a:cxn>
              <a:cxn ang="0">
                <a:pos x="connsiteX11280" y="connsiteY11280"/>
              </a:cxn>
              <a:cxn ang="0">
                <a:pos x="connsiteX11281" y="connsiteY11281"/>
              </a:cxn>
              <a:cxn ang="0">
                <a:pos x="connsiteX11282" y="connsiteY11282"/>
              </a:cxn>
              <a:cxn ang="0">
                <a:pos x="connsiteX11283" y="connsiteY11283"/>
              </a:cxn>
              <a:cxn ang="0">
                <a:pos x="connsiteX11284" y="connsiteY11284"/>
              </a:cxn>
              <a:cxn ang="0">
                <a:pos x="connsiteX11285" y="connsiteY11285"/>
              </a:cxn>
              <a:cxn ang="0">
                <a:pos x="connsiteX11286" y="connsiteY11286"/>
              </a:cxn>
              <a:cxn ang="0">
                <a:pos x="connsiteX11287" y="connsiteY11287"/>
              </a:cxn>
              <a:cxn ang="0">
                <a:pos x="connsiteX11288" y="connsiteY11288"/>
              </a:cxn>
              <a:cxn ang="0">
                <a:pos x="connsiteX11289" y="connsiteY11289"/>
              </a:cxn>
              <a:cxn ang="0">
                <a:pos x="connsiteX11290" y="connsiteY11290"/>
              </a:cxn>
              <a:cxn ang="0">
                <a:pos x="connsiteX11291" y="connsiteY11291"/>
              </a:cxn>
              <a:cxn ang="0">
                <a:pos x="connsiteX11292" y="connsiteY11292"/>
              </a:cxn>
              <a:cxn ang="0">
                <a:pos x="connsiteX11293" y="connsiteY11293"/>
              </a:cxn>
              <a:cxn ang="0">
                <a:pos x="connsiteX11294" y="connsiteY11294"/>
              </a:cxn>
              <a:cxn ang="0">
                <a:pos x="connsiteX11295" y="connsiteY11295"/>
              </a:cxn>
              <a:cxn ang="0">
                <a:pos x="connsiteX11296" y="connsiteY11296"/>
              </a:cxn>
              <a:cxn ang="0">
                <a:pos x="connsiteX11297" y="connsiteY11297"/>
              </a:cxn>
              <a:cxn ang="0">
                <a:pos x="connsiteX11298" y="connsiteY11298"/>
              </a:cxn>
              <a:cxn ang="0">
                <a:pos x="connsiteX11299" y="connsiteY11299"/>
              </a:cxn>
              <a:cxn ang="0">
                <a:pos x="connsiteX11300" y="connsiteY11300"/>
              </a:cxn>
              <a:cxn ang="0">
                <a:pos x="connsiteX11301" y="connsiteY11301"/>
              </a:cxn>
              <a:cxn ang="0">
                <a:pos x="connsiteX11302" y="connsiteY11302"/>
              </a:cxn>
              <a:cxn ang="0">
                <a:pos x="connsiteX11303" y="connsiteY11303"/>
              </a:cxn>
              <a:cxn ang="0">
                <a:pos x="connsiteX11304" y="connsiteY11304"/>
              </a:cxn>
              <a:cxn ang="0">
                <a:pos x="connsiteX11305" y="connsiteY11305"/>
              </a:cxn>
              <a:cxn ang="0">
                <a:pos x="connsiteX11306" y="connsiteY11306"/>
              </a:cxn>
              <a:cxn ang="0">
                <a:pos x="connsiteX11307" y="connsiteY11307"/>
              </a:cxn>
              <a:cxn ang="0">
                <a:pos x="connsiteX11308" y="connsiteY11308"/>
              </a:cxn>
              <a:cxn ang="0">
                <a:pos x="connsiteX11309" y="connsiteY11309"/>
              </a:cxn>
              <a:cxn ang="0">
                <a:pos x="connsiteX11310" y="connsiteY11310"/>
              </a:cxn>
              <a:cxn ang="0">
                <a:pos x="connsiteX11311" y="connsiteY11311"/>
              </a:cxn>
              <a:cxn ang="0">
                <a:pos x="connsiteX11312" y="connsiteY11312"/>
              </a:cxn>
              <a:cxn ang="0">
                <a:pos x="connsiteX11313" y="connsiteY11313"/>
              </a:cxn>
              <a:cxn ang="0">
                <a:pos x="connsiteX11314" y="connsiteY11314"/>
              </a:cxn>
              <a:cxn ang="0">
                <a:pos x="connsiteX11315" y="connsiteY11315"/>
              </a:cxn>
              <a:cxn ang="0">
                <a:pos x="connsiteX11316" y="connsiteY11316"/>
              </a:cxn>
              <a:cxn ang="0">
                <a:pos x="connsiteX11317" y="connsiteY11317"/>
              </a:cxn>
              <a:cxn ang="0">
                <a:pos x="connsiteX11318" y="connsiteY11318"/>
              </a:cxn>
              <a:cxn ang="0">
                <a:pos x="connsiteX11319" y="connsiteY11319"/>
              </a:cxn>
              <a:cxn ang="0">
                <a:pos x="connsiteX11320" y="connsiteY11320"/>
              </a:cxn>
              <a:cxn ang="0">
                <a:pos x="connsiteX11321" y="connsiteY11321"/>
              </a:cxn>
              <a:cxn ang="0">
                <a:pos x="connsiteX11322" y="connsiteY11322"/>
              </a:cxn>
              <a:cxn ang="0">
                <a:pos x="connsiteX11323" y="connsiteY11323"/>
              </a:cxn>
              <a:cxn ang="0">
                <a:pos x="connsiteX11324" y="connsiteY11324"/>
              </a:cxn>
              <a:cxn ang="0">
                <a:pos x="connsiteX11325" y="connsiteY11325"/>
              </a:cxn>
              <a:cxn ang="0">
                <a:pos x="connsiteX11326" y="connsiteY11326"/>
              </a:cxn>
              <a:cxn ang="0">
                <a:pos x="connsiteX11327" y="connsiteY11327"/>
              </a:cxn>
              <a:cxn ang="0">
                <a:pos x="connsiteX11328" y="connsiteY11328"/>
              </a:cxn>
              <a:cxn ang="0">
                <a:pos x="connsiteX11329" y="connsiteY11329"/>
              </a:cxn>
              <a:cxn ang="0">
                <a:pos x="connsiteX11330" y="connsiteY11330"/>
              </a:cxn>
              <a:cxn ang="0">
                <a:pos x="connsiteX11331" y="connsiteY11331"/>
              </a:cxn>
              <a:cxn ang="0">
                <a:pos x="connsiteX11332" y="connsiteY11332"/>
              </a:cxn>
              <a:cxn ang="0">
                <a:pos x="connsiteX11333" y="connsiteY11333"/>
              </a:cxn>
              <a:cxn ang="0">
                <a:pos x="connsiteX11334" y="connsiteY11334"/>
              </a:cxn>
              <a:cxn ang="0">
                <a:pos x="connsiteX11335" y="connsiteY11335"/>
              </a:cxn>
              <a:cxn ang="0">
                <a:pos x="connsiteX11336" y="connsiteY11336"/>
              </a:cxn>
              <a:cxn ang="0">
                <a:pos x="connsiteX11337" y="connsiteY11337"/>
              </a:cxn>
              <a:cxn ang="0">
                <a:pos x="connsiteX11338" y="connsiteY11338"/>
              </a:cxn>
              <a:cxn ang="0">
                <a:pos x="connsiteX11339" y="connsiteY11339"/>
              </a:cxn>
              <a:cxn ang="0">
                <a:pos x="connsiteX11340" y="connsiteY11340"/>
              </a:cxn>
              <a:cxn ang="0">
                <a:pos x="connsiteX11341" y="connsiteY11341"/>
              </a:cxn>
              <a:cxn ang="0">
                <a:pos x="connsiteX11342" y="connsiteY11342"/>
              </a:cxn>
              <a:cxn ang="0">
                <a:pos x="connsiteX11343" y="connsiteY11343"/>
              </a:cxn>
              <a:cxn ang="0">
                <a:pos x="connsiteX11344" y="connsiteY11344"/>
              </a:cxn>
              <a:cxn ang="0">
                <a:pos x="connsiteX11345" y="connsiteY11345"/>
              </a:cxn>
              <a:cxn ang="0">
                <a:pos x="connsiteX11346" y="connsiteY11346"/>
              </a:cxn>
              <a:cxn ang="0">
                <a:pos x="connsiteX11347" y="connsiteY11347"/>
              </a:cxn>
              <a:cxn ang="0">
                <a:pos x="connsiteX11348" y="connsiteY11348"/>
              </a:cxn>
              <a:cxn ang="0">
                <a:pos x="connsiteX11349" y="connsiteY11349"/>
              </a:cxn>
              <a:cxn ang="0">
                <a:pos x="connsiteX11350" y="connsiteY11350"/>
              </a:cxn>
              <a:cxn ang="0">
                <a:pos x="connsiteX11351" y="connsiteY11351"/>
              </a:cxn>
              <a:cxn ang="0">
                <a:pos x="connsiteX11352" y="connsiteY11352"/>
              </a:cxn>
              <a:cxn ang="0">
                <a:pos x="connsiteX11353" y="connsiteY11353"/>
              </a:cxn>
              <a:cxn ang="0">
                <a:pos x="connsiteX11354" y="connsiteY11354"/>
              </a:cxn>
              <a:cxn ang="0">
                <a:pos x="connsiteX11355" y="connsiteY11355"/>
              </a:cxn>
              <a:cxn ang="0">
                <a:pos x="connsiteX11356" y="connsiteY11356"/>
              </a:cxn>
              <a:cxn ang="0">
                <a:pos x="connsiteX11357" y="connsiteY11357"/>
              </a:cxn>
              <a:cxn ang="0">
                <a:pos x="connsiteX11358" y="connsiteY11358"/>
              </a:cxn>
              <a:cxn ang="0">
                <a:pos x="connsiteX11359" y="connsiteY11359"/>
              </a:cxn>
              <a:cxn ang="0">
                <a:pos x="connsiteX11360" y="connsiteY11360"/>
              </a:cxn>
              <a:cxn ang="0">
                <a:pos x="connsiteX11361" y="connsiteY11361"/>
              </a:cxn>
              <a:cxn ang="0">
                <a:pos x="connsiteX11362" y="connsiteY11362"/>
              </a:cxn>
              <a:cxn ang="0">
                <a:pos x="connsiteX11363" y="connsiteY11363"/>
              </a:cxn>
              <a:cxn ang="0">
                <a:pos x="connsiteX11364" y="connsiteY11364"/>
              </a:cxn>
              <a:cxn ang="0">
                <a:pos x="connsiteX11365" y="connsiteY11365"/>
              </a:cxn>
              <a:cxn ang="0">
                <a:pos x="connsiteX11366" y="connsiteY11366"/>
              </a:cxn>
              <a:cxn ang="0">
                <a:pos x="connsiteX11367" y="connsiteY11367"/>
              </a:cxn>
              <a:cxn ang="0">
                <a:pos x="connsiteX11368" y="connsiteY11368"/>
              </a:cxn>
              <a:cxn ang="0">
                <a:pos x="connsiteX11369" y="connsiteY11369"/>
              </a:cxn>
              <a:cxn ang="0">
                <a:pos x="connsiteX11370" y="connsiteY11370"/>
              </a:cxn>
              <a:cxn ang="0">
                <a:pos x="connsiteX11371" y="connsiteY11371"/>
              </a:cxn>
              <a:cxn ang="0">
                <a:pos x="connsiteX11372" y="connsiteY11372"/>
              </a:cxn>
              <a:cxn ang="0">
                <a:pos x="connsiteX11373" y="connsiteY11373"/>
              </a:cxn>
              <a:cxn ang="0">
                <a:pos x="connsiteX11374" y="connsiteY11374"/>
              </a:cxn>
              <a:cxn ang="0">
                <a:pos x="connsiteX11375" y="connsiteY11375"/>
              </a:cxn>
              <a:cxn ang="0">
                <a:pos x="connsiteX11376" y="connsiteY11376"/>
              </a:cxn>
              <a:cxn ang="0">
                <a:pos x="connsiteX11377" y="connsiteY11377"/>
              </a:cxn>
              <a:cxn ang="0">
                <a:pos x="connsiteX11378" y="connsiteY11378"/>
              </a:cxn>
              <a:cxn ang="0">
                <a:pos x="connsiteX11379" y="connsiteY11379"/>
              </a:cxn>
              <a:cxn ang="0">
                <a:pos x="connsiteX11380" y="connsiteY11380"/>
              </a:cxn>
              <a:cxn ang="0">
                <a:pos x="connsiteX11381" y="connsiteY11381"/>
              </a:cxn>
              <a:cxn ang="0">
                <a:pos x="connsiteX11382" y="connsiteY11382"/>
              </a:cxn>
              <a:cxn ang="0">
                <a:pos x="connsiteX11383" y="connsiteY11383"/>
              </a:cxn>
              <a:cxn ang="0">
                <a:pos x="connsiteX11384" y="connsiteY11384"/>
              </a:cxn>
              <a:cxn ang="0">
                <a:pos x="connsiteX11385" y="connsiteY11385"/>
              </a:cxn>
              <a:cxn ang="0">
                <a:pos x="connsiteX11386" y="connsiteY11386"/>
              </a:cxn>
              <a:cxn ang="0">
                <a:pos x="connsiteX11387" y="connsiteY11387"/>
              </a:cxn>
              <a:cxn ang="0">
                <a:pos x="connsiteX11388" y="connsiteY11388"/>
              </a:cxn>
              <a:cxn ang="0">
                <a:pos x="connsiteX11389" y="connsiteY11389"/>
              </a:cxn>
              <a:cxn ang="0">
                <a:pos x="connsiteX11390" y="connsiteY11390"/>
              </a:cxn>
              <a:cxn ang="0">
                <a:pos x="connsiteX11391" y="connsiteY11391"/>
              </a:cxn>
              <a:cxn ang="0">
                <a:pos x="connsiteX11392" y="connsiteY11392"/>
              </a:cxn>
              <a:cxn ang="0">
                <a:pos x="connsiteX11393" y="connsiteY11393"/>
              </a:cxn>
              <a:cxn ang="0">
                <a:pos x="connsiteX11394" y="connsiteY11394"/>
              </a:cxn>
              <a:cxn ang="0">
                <a:pos x="connsiteX11395" y="connsiteY11395"/>
              </a:cxn>
              <a:cxn ang="0">
                <a:pos x="connsiteX11396" y="connsiteY11396"/>
              </a:cxn>
              <a:cxn ang="0">
                <a:pos x="connsiteX11397" y="connsiteY11397"/>
              </a:cxn>
              <a:cxn ang="0">
                <a:pos x="connsiteX11398" y="connsiteY11398"/>
              </a:cxn>
              <a:cxn ang="0">
                <a:pos x="connsiteX11399" y="connsiteY11399"/>
              </a:cxn>
              <a:cxn ang="0">
                <a:pos x="connsiteX11400" y="connsiteY11400"/>
              </a:cxn>
              <a:cxn ang="0">
                <a:pos x="connsiteX11401" y="connsiteY11401"/>
              </a:cxn>
              <a:cxn ang="0">
                <a:pos x="connsiteX11402" y="connsiteY11402"/>
              </a:cxn>
              <a:cxn ang="0">
                <a:pos x="connsiteX11403" y="connsiteY11403"/>
              </a:cxn>
              <a:cxn ang="0">
                <a:pos x="connsiteX11404" y="connsiteY11404"/>
              </a:cxn>
              <a:cxn ang="0">
                <a:pos x="connsiteX11405" y="connsiteY11405"/>
              </a:cxn>
              <a:cxn ang="0">
                <a:pos x="connsiteX11406" y="connsiteY11406"/>
              </a:cxn>
              <a:cxn ang="0">
                <a:pos x="connsiteX11407" y="connsiteY11407"/>
              </a:cxn>
              <a:cxn ang="0">
                <a:pos x="connsiteX11408" y="connsiteY11408"/>
              </a:cxn>
              <a:cxn ang="0">
                <a:pos x="connsiteX11409" y="connsiteY11409"/>
              </a:cxn>
              <a:cxn ang="0">
                <a:pos x="connsiteX11410" y="connsiteY11410"/>
              </a:cxn>
              <a:cxn ang="0">
                <a:pos x="connsiteX11411" y="connsiteY11411"/>
              </a:cxn>
              <a:cxn ang="0">
                <a:pos x="connsiteX11412" y="connsiteY11412"/>
              </a:cxn>
              <a:cxn ang="0">
                <a:pos x="connsiteX11413" y="connsiteY11413"/>
              </a:cxn>
              <a:cxn ang="0">
                <a:pos x="connsiteX11414" y="connsiteY11414"/>
              </a:cxn>
              <a:cxn ang="0">
                <a:pos x="connsiteX11415" y="connsiteY11415"/>
              </a:cxn>
              <a:cxn ang="0">
                <a:pos x="connsiteX11416" y="connsiteY11416"/>
              </a:cxn>
              <a:cxn ang="0">
                <a:pos x="connsiteX11417" y="connsiteY11417"/>
              </a:cxn>
              <a:cxn ang="0">
                <a:pos x="connsiteX11418" y="connsiteY11418"/>
              </a:cxn>
              <a:cxn ang="0">
                <a:pos x="connsiteX11419" y="connsiteY11419"/>
              </a:cxn>
              <a:cxn ang="0">
                <a:pos x="connsiteX11420" y="connsiteY11420"/>
              </a:cxn>
              <a:cxn ang="0">
                <a:pos x="connsiteX11421" y="connsiteY11421"/>
              </a:cxn>
              <a:cxn ang="0">
                <a:pos x="connsiteX11422" y="connsiteY11422"/>
              </a:cxn>
              <a:cxn ang="0">
                <a:pos x="connsiteX11423" y="connsiteY11423"/>
              </a:cxn>
              <a:cxn ang="0">
                <a:pos x="connsiteX11424" y="connsiteY11424"/>
              </a:cxn>
              <a:cxn ang="0">
                <a:pos x="connsiteX11425" y="connsiteY11425"/>
              </a:cxn>
              <a:cxn ang="0">
                <a:pos x="connsiteX11426" y="connsiteY11426"/>
              </a:cxn>
              <a:cxn ang="0">
                <a:pos x="connsiteX11427" y="connsiteY11427"/>
              </a:cxn>
              <a:cxn ang="0">
                <a:pos x="connsiteX11428" y="connsiteY11428"/>
              </a:cxn>
              <a:cxn ang="0">
                <a:pos x="connsiteX11429" y="connsiteY11429"/>
              </a:cxn>
              <a:cxn ang="0">
                <a:pos x="connsiteX11430" y="connsiteY11430"/>
              </a:cxn>
              <a:cxn ang="0">
                <a:pos x="connsiteX11431" y="connsiteY11431"/>
              </a:cxn>
              <a:cxn ang="0">
                <a:pos x="connsiteX11432" y="connsiteY11432"/>
              </a:cxn>
              <a:cxn ang="0">
                <a:pos x="connsiteX11433" y="connsiteY11433"/>
              </a:cxn>
              <a:cxn ang="0">
                <a:pos x="connsiteX11434" y="connsiteY11434"/>
              </a:cxn>
              <a:cxn ang="0">
                <a:pos x="connsiteX11435" y="connsiteY11435"/>
              </a:cxn>
              <a:cxn ang="0">
                <a:pos x="connsiteX11436" y="connsiteY11436"/>
              </a:cxn>
              <a:cxn ang="0">
                <a:pos x="connsiteX11437" y="connsiteY11437"/>
              </a:cxn>
              <a:cxn ang="0">
                <a:pos x="connsiteX11438" y="connsiteY11438"/>
              </a:cxn>
              <a:cxn ang="0">
                <a:pos x="connsiteX11439" y="connsiteY11439"/>
              </a:cxn>
              <a:cxn ang="0">
                <a:pos x="connsiteX11440" y="connsiteY11440"/>
              </a:cxn>
              <a:cxn ang="0">
                <a:pos x="connsiteX11441" y="connsiteY11441"/>
              </a:cxn>
              <a:cxn ang="0">
                <a:pos x="connsiteX11442" y="connsiteY11442"/>
              </a:cxn>
              <a:cxn ang="0">
                <a:pos x="connsiteX11443" y="connsiteY11443"/>
              </a:cxn>
              <a:cxn ang="0">
                <a:pos x="connsiteX11444" y="connsiteY11444"/>
              </a:cxn>
              <a:cxn ang="0">
                <a:pos x="connsiteX11445" y="connsiteY11445"/>
              </a:cxn>
              <a:cxn ang="0">
                <a:pos x="connsiteX11446" y="connsiteY11446"/>
              </a:cxn>
              <a:cxn ang="0">
                <a:pos x="connsiteX11447" y="connsiteY11447"/>
              </a:cxn>
              <a:cxn ang="0">
                <a:pos x="connsiteX11448" y="connsiteY11448"/>
              </a:cxn>
              <a:cxn ang="0">
                <a:pos x="connsiteX11449" y="connsiteY11449"/>
              </a:cxn>
              <a:cxn ang="0">
                <a:pos x="connsiteX11450" y="connsiteY11450"/>
              </a:cxn>
              <a:cxn ang="0">
                <a:pos x="connsiteX11451" y="connsiteY11451"/>
              </a:cxn>
              <a:cxn ang="0">
                <a:pos x="connsiteX11452" y="connsiteY11452"/>
              </a:cxn>
              <a:cxn ang="0">
                <a:pos x="connsiteX11453" y="connsiteY11453"/>
              </a:cxn>
              <a:cxn ang="0">
                <a:pos x="connsiteX11454" y="connsiteY11454"/>
              </a:cxn>
              <a:cxn ang="0">
                <a:pos x="connsiteX11455" y="connsiteY11455"/>
              </a:cxn>
              <a:cxn ang="0">
                <a:pos x="connsiteX11456" y="connsiteY11456"/>
              </a:cxn>
              <a:cxn ang="0">
                <a:pos x="connsiteX11457" y="connsiteY11457"/>
              </a:cxn>
              <a:cxn ang="0">
                <a:pos x="connsiteX11458" y="connsiteY11458"/>
              </a:cxn>
              <a:cxn ang="0">
                <a:pos x="connsiteX11459" y="connsiteY11459"/>
              </a:cxn>
              <a:cxn ang="0">
                <a:pos x="connsiteX11460" y="connsiteY11460"/>
              </a:cxn>
              <a:cxn ang="0">
                <a:pos x="connsiteX11461" y="connsiteY11461"/>
              </a:cxn>
              <a:cxn ang="0">
                <a:pos x="connsiteX11462" y="connsiteY11462"/>
              </a:cxn>
              <a:cxn ang="0">
                <a:pos x="connsiteX11463" y="connsiteY11463"/>
              </a:cxn>
              <a:cxn ang="0">
                <a:pos x="connsiteX11464" y="connsiteY11464"/>
              </a:cxn>
              <a:cxn ang="0">
                <a:pos x="connsiteX11465" y="connsiteY11465"/>
              </a:cxn>
              <a:cxn ang="0">
                <a:pos x="connsiteX11466" y="connsiteY11466"/>
              </a:cxn>
              <a:cxn ang="0">
                <a:pos x="connsiteX11467" y="connsiteY11467"/>
              </a:cxn>
              <a:cxn ang="0">
                <a:pos x="connsiteX11468" y="connsiteY11468"/>
              </a:cxn>
              <a:cxn ang="0">
                <a:pos x="connsiteX11469" y="connsiteY11469"/>
              </a:cxn>
              <a:cxn ang="0">
                <a:pos x="connsiteX11470" y="connsiteY11470"/>
              </a:cxn>
              <a:cxn ang="0">
                <a:pos x="connsiteX11471" y="connsiteY11471"/>
              </a:cxn>
              <a:cxn ang="0">
                <a:pos x="connsiteX11472" y="connsiteY11472"/>
              </a:cxn>
              <a:cxn ang="0">
                <a:pos x="connsiteX11473" y="connsiteY11473"/>
              </a:cxn>
              <a:cxn ang="0">
                <a:pos x="connsiteX11474" y="connsiteY11474"/>
              </a:cxn>
              <a:cxn ang="0">
                <a:pos x="connsiteX11475" y="connsiteY11475"/>
              </a:cxn>
              <a:cxn ang="0">
                <a:pos x="connsiteX11476" y="connsiteY11476"/>
              </a:cxn>
              <a:cxn ang="0">
                <a:pos x="connsiteX11477" y="connsiteY11477"/>
              </a:cxn>
              <a:cxn ang="0">
                <a:pos x="connsiteX11478" y="connsiteY11478"/>
              </a:cxn>
              <a:cxn ang="0">
                <a:pos x="connsiteX11479" y="connsiteY11479"/>
              </a:cxn>
              <a:cxn ang="0">
                <a:pos x="connsiteX11480" y="connsiteY11480"/>
              </a:cxn>
              <a:cxn ang="0">
                <a:pos x="connsiteX11481" y="connsiteY11481"/>
              </a:cxn>
              <a:cxn ang="0">
                <a:pos x="connsiteX11482" y="connsiteY11482"/>
              </a:cxn>
              <a:cxn ang="0">
                <a:pos x="connsiteX11483" y="connsiteY11483"/>
              </a:cxn>
              <a:cxn ang="0">
                <a:pos x="connsiteX11484" y="connsiteY11484"/>
              </a:cxn>
              <a:cxn ang="0">
                <a:pos x="connsiteX11485" y="connsiteY11485"/>
              </a:cxn>
              <a:cxn ang="0">
                <a:pos x="connsiteX11486" y="connsiteY11486"/>
              </a:cxn>
              <a:cxn ang="0">
                <a:pos x="connsiteX11487" y="connsiteY11487"/>
              </a:cxn>
              <a:cxn ang="0">
                <a:pos x="connsiteX11488" y="connsiteY11488"/>
              </a:cxn>
              <a:cxn ang="0">
                <a:pos x="connsiteX11489" y="connsiteY11489"/>
              </a:cxn>
              <a:cxn ang="0">
                <a:pos x="connsiteX11490" y="connsiteY11490"/>
              </a:cxn>
              <a:cxn ang="0">
                <a:pos x="connsiteX11491" y="connsiteY11491"/>
              </a:cxn>
              <a:cxn ang="0">
                <a:pos x="connsiteX11492" y="connsiteY11492"/>
              </a:cxn>
              <a:cxn ang="0">
                <a:pos x="connsiteX11493" y="connsiteY11493"/>
              </a:cxn>
              <a:cxn ang="0">
                <a:pos x="connsiteX11494" y="connsiteY11494"/>
              </a:cxn>
              <a:cxn ang="0">
                <a:pos x="connsiteX11495" y="connsiteY11495"/>
              </a:cxn>
              <a:cxn ang="0">
                <a:pos x="connsiteX11496" y="connsiteY11496"/>
              </a:cxn>
              <a:cxn ang="0">
                <a:pos x="connsiteX11497" y="connsiteY11497"/>
              </a:cxn>
              <a:cxn ang="0">
                <a:pos x="connsiteX11498" y="connsiteY11498"/>
              </a:cxn>
              <a:cxn ang="0">
                <a:pos x="connsiteX11499" y="connsiteY11499"/>
              </a:cxn>
              <a:cxn ang="0">
                <a:pos x="connsiteX11500" y="connsiteY11500"/>
              </a:cxn>
              <a:cxn ang="0">
                <a:pos x="connsiteX11501" y="connsiteY11501"/>
              </a:cxn>
              <a:cxn ang="0">
                <a:pos x="connsiteX11502" y="connsiteY11502"/>
              </a:cxn>
              <a:cxn ang="0">
                <a:pos x="connsiteX11503" y="connsiteY11503"/>
              </a:cxn>
              <a:cxn ang="0">
                <a:pos x="connsiteX11504" y="connsiteY11504"/>
              </a:cxn>
              <a:cxn ang="0">
                <a:pos x="connsiteX11505" y="connsiteY11505"/>
              </a:cxn>
              <a:cxn ang="0">
                <a:pos x="connsiteX11506" y="connsiteY11506"/>
              </a:cxn>
              <a:cxn ang="0">
                <a:pos x="connsiteX11507" y="connsiteY11507"/>
              </a:cxn>
              <a:cxn ang="0">
                <a:pos x="connsiteX11508" y="connsiteY11508"/>
              </a:cxn>
              <a:cxn ang="0">
                <a:pos x="connsiteX11509" y="connsiteY11509"/>
              </a:cxn>
              <a:cxn ang="0">
                <a:pos x="connsiteX11510" y="connsiteY11510"/>
              </a:cxn>
              <a:cxn ang="0">
                <a:pos x="connsiteX11511" y="connsiteY11511"/>
              </a:cxn>
              <a:cxn ang="0">
                <a:pos x="connsiteX11512" y="connsiteY11512"/>
              </a:cxn>
              <a:cxn ang="0">
                <a:pos x="connsiteX11513" y="connsiteY11513"/>
              </a:cxn>
              <a:cxn ang="0">
                <a:pos x="connsiteX11514" y="connsiteY11514"/>
              </a:cxn>
              <a:cxn ang="0">
                <a:pos x="connsiteX11515" y="connsiteY11515"/>
              </a:cxn>
              <a:cxn ang="0">
                <a:pos x="connsiteX11516" y="connsiteY11516"/>
              </a:cxn>
              <a:cxn ang="0">
                <a:pos x="connsiteX11517" y="connsiteY11517"/>
              </a:cxn>
              <a:cxn ang="0">
                <a:pos x="connsiteX11518" y="connsiteY11518"/>
              </a:cxn>
              <a:cxn ang="0">
                <a:pos x="connsiteX11519" y="connsiteY11519"/>
              </a:cxn>
              <a:cxn ang="0">
                <a:pos x="connsiteX11520" y="connsiteY11520"/>
              </a:cxn>
              <a:cxn ang="0">
                <a:pos x="connsiteX11521" y="connsiteY11521"/>
              </a:cxn>
              <a:cxn ang="0">
                <a:pos x="connsiteX11522" y="connsiteY11522"/>
              </a:cxn>
              <a:cxn ang="0">
                <a:pos x="connsiteX11523" y="connsiteY11523"/>
              </a:cxn>
              <a:cxn ang="0">
                <a:pos x="connsiteX11524" y="connsiteY11524"/>
              </a:cxn>
              <a:cxn ang="0">
                <a:pos x="connsiteX11525" y="connsiteY11525"/>
              </a:cxn>
              <a:cxn ang="0">
                <a:pos x="connsiteX11526" y="connsiteY11526"/>
              </a:cxn>
              <a:cxn ang="0">
                <a:pos x="connsiteX11527" y="connsiteY11527"/>
              </a:cxn>
              <a:cxn ang="0">
                <a:pos x="connsiteX11528" y="connsiteY11528"/>
              </a:cxn>
              <a:cxn ang="0">
                <a:pos x="connsiteX11529" y="connsiteY11529"/>
              </a:cxn>
              <a:cxn ang="0">
                <a:pos x="connsiteX11530" y="connsiteY11530"/>
              </a:cxn>
              <a:cxn ang="0">
                <a:pos x="connsiteX11531" y="connsiteY11531"/>
              </a:cxn>
              <a:cxn ang="0">
                <a:pos x="connsiteX11532" y="connsiteY11532"/>
              </a:cxn>
              <a:cxn ang="0">
                <a:pos x="connsiteX11533" y="connsiteY11533"/>
              </a:cxn>
              <a:cxn ang="0">
                <a:pos x="connsiteX11534" y="connsiteY11534"/>
              </a:cxn>
              <a:cxn ang="0">
                <a:pos x="connsiteX11535" y="connsiteY11535"/>
              </a:cxn>
              <a:cxn ang="0">
                <a:pos x="connsiteX11536" y="connsiteY11536"/>
              </a:cxn>
              <a:cxn ang="0">
                <a:pos x="connsiteX11537" y="connsiteY11537"/>
              </a:cxn>
              <a:cxn ang="0">
                <a:pos x="connsiteX11538" y="connsiteY11538"/>
              </a:cxn>
              <a:cxn ang="0">
                <a:pos x="connsiteX11539" y="connsiteY11539"/>
              </a:cxn>
              <a:cxn ang="0">
                <a:pos x="connsiteX11540" y="connsiteY11540"/>
              </a:cxn>
              <a:cxn ang="0">
                <a:pos x="connsiteX11541" y="connsiteY11541"/>
              </a:cxn>
              <a:cxn ang="0">
                <a:pos x="connsiteX11542" y="connsiteY11542"/>
              </a:cxn>
              <a:cxn ang="0">
                <a:pos x="connsiteX11543" y="connsiteY11543"/>
              </a:cxn>
              <a:cxn ang="0">
                <a:pos x="connsiteX11544" y="connsiteY11544"/>
              </a:cxn>
              <a:cxn ang="0">
                <a:pos x="connsiteX11545" y="connsiteY11545"/>
              </a:cxn>
              <a:cxn ang="0">
                <a:pos x="connsiteX11546" y="connsiteY11546"/>
              </a:cxn>
              <a:cxn ang="0">
                <a:pos x="connsiteX11547" y="connsiteY11547"/>
              </a:cxn>
              <a:cxn ang="0">
                <a:pos x="connsiteX11548" y="connsiteY11548"/>
              </a:cxn>
              <a:cxn ang="0">
                <a:pos x="connsiteX11549" y="connsiteY11549"/>
              </a:cxn>
              <a:cxn ang="0">
                <a:pos x="connsiteX11550" y="connsiteY11550"/>
              </a:cxn>
              <a:cxn ang="0">
                <a:pos x="connsiteX11551" y="connsiteY11551"/>
              </a:cxn>
              <a:cxn ang="0">
                <a:pos x="connsiteX11552" y="connsiteY11552"/>
              </a:cxn>
              <a:cxn ang="0">
                <a:pos x="connsiteX11553" y="connsiteY11553"/>
              </a:cxn>
              <a:cxn ang="0">
                <a:pos x="connsiteX11554" y="connsiteY11554"/>
              </a:cxn>
              <a:cxn ang="0">
                <a:pos x="connsiteX11555" y="connsiteY11555"/>
              </a:cxn>
              <a:cxn ang="0">
                <a:pos x="connsiteX11556" y="connsiteY11556"/>
              </a:cxn>
              <a:cxn ang="0">
                <a:pos x="connsiteX11557" y="connsiteY11557"/>
              </a:cxn>
              <a:cxn ang="0">
                <a:pos x="connsiteX11558" y="connsiteY11558"/>
              </a:cxn>
              <a:cxn ang="0">
                <a:pos x="connsiteX11559" y="connsiteY11559"/>
              </a:cxn>
              <a:cxn ang="0">
                <a:pos x="connsiteX11560" y="connsiteY11560"/>
              </a:cxn>
              <a:cxn ang="0">
                <a:pos x="connsiteX11561" y="connsiteY11561"/>
              </a:cxn>
              <a:cxn ang="0">
                <a:pos x="connsiteX11562" y="connsiteY11562"/>
              </a:cxn>
              <a:cxn ang="0">
                <a:pos x="connsiteX11563" y="connsiteY11563"/>
              </a:cxn>
              <a:cxn ang="0">
                <a:pos x="connsiteX11564" y="connsiteY11564"/>
              </a:cxn>
              <a:cxn ang="0">
                <a:pos x="connsiteX11565" y="connsiteY11565"/>
              </a:cxn>
              <a:cxn ang="0">
                <a:pos x="connsiteX11566" y="connsiteY11566"/>
              </a:cxn>
              <a:cxn ang="0">
                <a:pos x="connsiteX11567" y="connsiteY11567"/>
              </a:cxn>
              <a:cxn ang="0">
                <a:pos x="connsiteX11568" y="connsiteY11568"/>
              </a:cxn>
              <a:cxn ang="0">
                <a:pos x="connsiteX11569" y="connsiteY11569"/>
              </a:cxn>
              <a:cxn ang="0">
                <a:pos x="connsiteX11570" y="connsiteY11570"/>
              </a:cxn>
              <a:cxn ang="0">
                <a:pos x="connsiteX11571" y="connsiteY11571"/>
              </a:cxn>
              <a:cxn ang="0">
                <a:pos x="connsiteX11572" y="connsiteY11572"/>
              </a:cxn>
              <a:cxn ang="0">
                <a:pos x="connsiteX11573" y="connsiteY11573"/>
              </a:cxn>
              <a:cxn ang="0">
                <a:pos x="connsiteX11574" y="connsiteY11574"/>
              </a:cxn>
              <a:cxn ang="0">
                <a:pos x="connsiteX11575" y="connsiteY11575"/>
              </a:cxn>
              <a:cxn ang="0">
                <a:pos x="connsiteX11576" y="connsiteY11576"/>
              </a:cxn>
              <a:cxn ang="0">
                <a:pos x="connsiteX11577" y="connsiteY11577"/>
              </a:cxn>
              <a:cxn ang="0">
                <a:pos x="connsiteX11578" y="connsiteY11578"/>
              </a:cxn>
              <a:cxn ang="0">
                <a:pos x="connsiteX11579" y="connsiteY11579"/>
              </a:cxn>
              <a:cxn ang="0">
                <a:pos x="connsiteX11580" y="connsiteY11580"/>
              </a:cxn>
              <a:cxn ang="0">
                <a:pos x="connsiteX11581" y="connsiteY11581"/>
              </a:cxn>
              <a:cxn ang="0">
                <a:pos x="connsiteX11582" y="connsiteY11582"/>
              </a:cxn>
              <a:cxn ang="0">
                <a:pos x="connsiteX11583" y="connsiteY11583"/>
              </a:cxn>
              <a:cxn ang="0">
                <a:pos x="connsiteX11584" y="connsiteY11584"/>
              </a:cxn>
              <a:cxn ang="0">
                <a:pos x="connsiteX11585" y="connsiteY11585"/>
              </a:cxn>
              <a:cxn ang="0">
                <a:pos x="connsiteX11586" y="connsiteY11586"/>
              </a:cxn>
              <a:cxn ang="0">
                <a:pos x="connsiteX11587" y="connsiteY11587"/>
              </a:cxn>
              <a:cxn ang="0">
                <a:pos x="connsiteX11588" y="connsiteY11588"/>
              </a:cxn>
              <a:cxn ang="0">
                <a:pos x="connsiteX11589" y="connsiteY11589"/>
              </a:cxn>
              <a:cxn ang="0">
                <a:pos x="connsiteX11590" y="connsiteY11590"/>
              </a:cxn>
              <a:cxn ang="0">
                <a:pos x="connsiteX11591" y="connsiteY11591"/>
              </a:cxn>
              <a:cxn ang="0">
                <a:pos x="connsiteX11592" y="connsiteY11592"/>
              </a:cxn>
              <a:cxn ang="0">
                <a:pos x="connsiteX11593" y="connsiteY11593"/>
              </a:cxn>
              <a:cxn ang="0">
                <a:pos x="connsiteX11594" y="connsiteY11594"/>
              </a:cxn>
              <a:cxn ang="0">
                <a:pos x="connsiteX11595" y="connsiteY11595"/>
              </a:cxn>
              <a:cxn ang="0">
                <a:pos x="connsiteX11596" y="connsiteY11596"/>
              </a:cxn>
              <a:cxn ang="0">
                <a:pos x="connsiteX11597" y="connsiteY11597"/>
              </a:cxn>
              <a:cxn ang="0">
                <a:pos x="connsiteX11598" y="connsiteY11598"/>
              </a:cxn>
              <a:cxn ang="0">
                <a:pos x="connsiteX11599" y="connsiteY11599"/>
              </a:cxn>
              <a:cxn ang="0">
                <a:pos x="connsiteX11600" y="connsiteY11600"/>
              </a:cxn>
              <a:cxn ang="0">
                <a:pos x="connsiteX11601" y="connsiteY11601"/>
              </a:cxn>
              <a:cxn ang="0">
                <a:pos x="connsiteX11602" y="connsiteY11602"/>
              </a:cxn>
              <a:cxn ang="0">
                <a:pos x="connsiteX11603" y="connsiteY11603"/>
              </a:cxn>
              <a:cxn ang="0">
                <a:pos x="connsiteX11604" y="connsiteY11604"/>
              </a:cxn>
              <a:cxn ang="0">
                <a:pos x="connsiteX11605" y="connsiteY11605"/>
              </a:cxn>
              <a:cxn ang="0">
                <a:pos x="connsiteX11606" y="connsiteY11606"/>
              </a:cxn>
              <a:cxn ang="0">
                <a:pos x="connsiteX11607" y="connsiteY11607"/>
              </a:cxn>
              <a:cxn ang="0">
                <a:pos x="connsiteX11608" y="connsiteY11608"/>
              </a:cxn>
              <a:cxn ang="0">
                <a:pos x="connsiteX11609" y="connsiteY11609"/>
              </a:cxn>
              <a:cxn ang="0">
                <a:pos x="connsiteX11610" y="connsiteY11610"/>
              </a:cxn>
              <a:cxn ang="0">
                <a:pos x="connsiteX11611" y="connsiteY11611"/>
              </a:cxn>
              <a:cxn ang="0">
                <a:pos x="connsiteX11612" y="connsiteY11612"/>
              </a:cxn>
              <a:cxn ang="0">
                <a:pos x="connsiteX11613" y="connsiteY11613"/>
              </a:cxn>
              <a:cxn ang="0">
                <a:pos x="connsiteX11614" y="connsiteY11614"/>
              </a:cxn>
              <a:cxn ang="0">
                <a:pos x="connsiteX11615" y="connsiteY11615"/>
              </a:cxn>
              <a:cxn ang="0">
                <a:pos x="connsiteX11616" y="connsiteY11616"/>
              </a:cxn>
              <a:cxn ang="0">
                <a:pos x="connsiteX11617" y="connsiteY11617"/>
              </a:cxn>
              <a:cxn ang="0">
                <a:pos x="connsiteX11618" y="connsiteY11618"/>
              </a:cxn>
              <a:cxn ang="0">
                <a:pos x="connsiteX11619" y="connsiteY11619"/>
              </a:cxn>
              <a:cxn ang="0">
                <a:pos x="connsiteX11620" y="connsiteY11620"/>
              </a:cxn>
              <a:cxn ang="0">
                <a:pos x="connsiteX11621" y="connsiteY11621"/>
              </a:cxn>
              <a:cxn ang="0">
                <a:pos x="connsiteX11622" y="connsiteY11622"/>
              </a:cxn>
              <a:cxn ang="0">
                <a:pos x="connsiteX11623" y="connsiteY11623"/>
              </a:cxn>
              <a:cxn ang="0">
                <a:pos x="connsiteX11624" y="connsiteY11624"/>
              </a:cxn>
              <a:cxn ang="0">
                <a:pos x="connsiteX11625" y="connsiteY11625"/>
              </a:cxn>
              <a:cxn ang="0">
                <a:pos x="connsiteX11626" y="connsiteY11626"/>
              </a:cxn>
              <a:cxn ang="0">
                <a:pos x="connsiteX11627" y="connsiteY11627"/>
              </a:cxn>
              <a:cxn ang="0">
                <a:pos x="connsiteX11628" y="connsiteY11628"/>
              </a:cxn>
              <a:cxn ang="0">
                <a:pos x="connsiteX11629" y="connsiteY11629"/>
              </a:cxn>
              <a:cxn ang="0">
                <a:pos x="connsiteX11630" y="connsiteY11630"/>
              </a:cxn>
              <a:cxn ang="0">
                <a:pos x="connsiteX11631" y="connsiteY11631"/>
              </a:cxn>
              <a:cxn ang="0">
                <a:pos x="connsiteX11632" y="connsiteY11632"/>
              </a:cxn>
              <a:cxn ang="0">
                <a:pos x="connsiteX11633" y="connsiteY11633"/>
              </a:cxn>
              <a:cxn ang="0">
                <a:pos x="connsiteX11634" y="connsiteY11634"/>
              </a:cxn>
              <a:cxn ang="0">
                <a:pos x="connsiteX11635" y="connsiteY11635"/>
              </a:cxn>
              <a:cxn ang="0">
                <a:pos x="connsiteX11636" y="connsiteY11636"/>
              </a:cxn>
              <a:cxn ang="0">
                <a:pos x="connsiteX11637" y="connsiteY11637"/>
              </a:cxn>
              <a:cxn ang="0">
                <a:pos x="connsiteX11638" y="connsiteY11638"/>
              </a:cxn>
              <a:cxn ang="0">
                <a:pos x="connsiteX11639" y="connsiteY11639"/>
              </a:cxn>
              <a:cxn ang="0">
                <a:pos x="connsiteX11640" y="connsiteY11640"/>
              </a:cxn>
              <a:cxn ang="0">
                <a:pos x="connsiteX11641" y="connsiteY11641"/>
              </a:cxn>
              <a:cxn ang="0">
                <a:pos x="connsiteX11642" y="connsiteY11642"/>
              </a:cxn>
              <a:cxn ang="0">
                <a:pos x="connsiteX11643" y="connsiteY11643"/>
              </a:cxn>
              <a:cxn ang="0">
                <a:pos x="connsiteX11644" y="connsiteY11644"/>
              </a:cxn>
              <a:cxn ang="0">
                <a:pos x="connsiteX11645" y="connsiteY11645"/>
              </a:cxn>
              <a:cxn ang="0">
                <a:pos x="connsiteX11646" y="connsiteY11646"/>
              </a:cxn>
              <a:cxn ang="0">
                <a:pos x="connsiteX11647" y="connsiteY11647"/>
              </a:cxn>
              <a:cxn ang="0">
                <a:pos x="connsiteX11648" y="connsiteY11648"/>
              </a:cxn>
              <a:cxn ang="0">
                <a:pos x="connsiteX11649" y="connsiteY11649"/>
              </a:cxn>
              <a:cxn ang="0">
                <a:pos x="connsiteX11650" y="connsiteY11650"/>
              </a:cxn>
              <a:cxn ang="0">
                <a:pos x="connsiteX11651" y="connsiteY11651"/>
              </a:cxn>
              <a:cxn ang="0">
                <a:pos x="connsiteX11652" y="connsiteY11652"/>
              </a:cxn>
              <a:cxn ang="0">
                <a:pos x="connsiteX11653" y="connsiteY11653"/>
              </a:cxn>
              <a:cxn ang="0">
                <a:pos x="connsiteX11654" y="connsiteY11654"/>
              </a:cxn>
              <a:cxn ang="0">
                <a:pos x="connsiteX11655" y="connsiteY11655"/>
              </a:cxn>
              <a:cxn ang="0">
                <a:pos x="connsiteX11656" y="connsiteY11656"/>
              </a:cxn>
              <a:cxn ang="0">
                <a:pos x="connsiteX11657" y="connsiteY11657"/>
              </a:cxn>
              <a:cxn ang="0">
                <a:pos x="connsiteX11658" y="connsiteY11658"/>
              </a:cxn>
              <a:cxn ang="0">
                <a:pos x="connsiteX11659" y="connsiteY11659"/>
              </a:cxn>
              <a:cxn ang="0">
                <a:pos x="connsiteX11660" y="connsiteY11660"/>
              </a:cxn>
              <a:cxn ang="0">
                <a:pos x="connsiteX11661" y="connsiteY11661"/>
              </a:cxn>
              <a:cxn ang="0">
                <a:pos x="connsiteX11662" y="connsiteY11662"/>
              </a:cxn>
              <a:cxn ang="0">
                <a:pos x="connsiteX11663" y="connsiteY11663"/>
              </a:cxn>
              <a:cxn ang="0">
                <a:pos x="connsiteX11664" y="connsiteY11664"/>
              </a:cxn>
              <a:cxn ang="0">
                <a:pos x="connsiteX11665" y="connsiteY11665"/>
              </a:cxn>
              <a:cxn ang="0">
                <a:pos x="connsiteX11666" y="connsiteY11666"/>
              </a:cxn>
              <a:cxn ang="0">
                <a:pos x="connsiteX11667" y="connsiteY11667"/>
              </a:cxn>
              <a:cxn ang="0">
                <a:pos x="connsiteX11668" y="connsiteY11668"/>
              </a:cxn>
              <a:cxn ang="0">
                <a:pos x="connsiteX11669" y="connsiteY11669"/>
              </a:cxn>
              <a:cxn ang="0">
                <a:pos x="connsiteX11670" y="connsiteY11670"/>
              </a:cxn>
              <a:cxn ang="0">
                <a:pos x="connsiteX11671" y="connsiteY11671"/>
              </a:cxn>
              <a:cxn ang="0">
                <a:pos x="connsiteX11672" y="connsiteY11672"/>
              </a:cxn>
              <a:cxn ang="0">
                <a:pos x="connsiteX11673" y="connsiteY11673"/>
              </a:cxn>
              <a:cxn ang="0">
                <a:pos x="connsiteX11674" y="connsiteY11674"/>
              </a:cxn>
              <a:cxn ang="0">
                <a:pos x="connsiteX11675" y="connsiteY11675"/>
              </a:cxn>
              <a:cxn ang="0">
                <a:pos x="connsiteX11676" y="connsiteY11676"/>
              </a:cxn>
              <a:cxn ang="0">
                <a:pos x="connsiteX11677" y="connsiteY11677"/>
              </a:cxn>
              <a:cxn ang="0">
                <a:pos x="connsiteX11678" y="connsiteY11678"/>
              </a:cxn>
              <a:cxn ang="0">
                <a:pos x="connsiteX11679" y="connsiteY11679"/>
              </a:cxn>
              <a:cxn ang="0">
                <a:pos x="connsiteX11680" y="connsiteY11680"/>
              </a:cxn>
              <a:cxn ang="0">
                <a:pos x="connsiteX11681" y="connsiteY11681"/>
              </a:cxn>
              <a:cxn ang="0">
                <a:pos x="connsiteX11682" y="connsiteY11682"/>
              </a:cxn>
              <a:cxn ang="0">
                <a:pos x="connsiteX11683" y="connsiteY11683"/>
              </a:cxn>
              <a:cxn ang="0">
                <a:pos x="connsiteX11684" y="connsiteY11684"/>
              </a:cxn>
              <a:cxn ang="0">
                <a:pos x="connsiteX11685" y="connsiteY11685"/>
              </a:cxn>
              <a:cxn ang="0">
                <a:pos x="connsiteX11686" y="connsiteY11686"/>
              </a:cxn>
              <a:cxn ang="0">
                <a:pos x="connsiteX11687" y="connsiteY11687"/>
              </a:cxn>
              <a:cxn ang="0">
                <a:pos x="connsiteX11688" y="connsiteY11688"/>
              </a:cxn>
              <a:cxn ang="0">
                <a:pos x="connsiteX11689" y="connsiteY11689"/>
              </a:cxn>
              <a:cxn ang="0">
                <a:pos x="connsiteX11690" y="connsiteY11690"/>
              </a:cxn>
              <a:cxn ang="0">
                <a:pos x="connsiteX11691" y="connsiteY11691"/>
              </a:cxn>
              <a:cxn ang="0">
                <a:pos x="connsiteX11692" y="connsiteY11692"/>
              </a:cxn>
              <a:cxn ang="0">
                <a:pos x="connsiteX11693" y="connsiteY11693"/>
              </a:cxn>
              <a:cxn ang="0">
                <a:pos x="connsiteX11694" y="connsiteY11694"/>
              </a:cxn>
              <a:cxn ang="0">
                <a:pos x="connsiteX11695" y="connsiteY11695"/>
              </a:cxn>
              <a:cxn ang="0">
                <a:pos x="connsiteX11696" y="connsiteY11696"/>
              </a:cxn>
              <a:cxn ang="0">
                <a:pos x="connsiteX11697" y="connsiteY11697"/>
              </a:cxn>
              <a:cxn ang="0">
                <a:pos x="connsiteX11698" y="connsiteY11698"/>
              </a:cxn>
              <a:cxn ang="0">
                <a:pos x="connsiteX11699" y="connsiteY11699"/>
              </a:cxn>
              <a:cxn ang="0">
                <a:pos x="connsiteX11700" y="connsiteY11700"/>
              </a:cxn>
              <a:cxn ang="0">
                <a:pos x="connsiteX11701" y="connsiteY11701"/>
              </a:cxn>
              <a:cxn ang="0">
                <a:pos x="connsiteX11702" y="connsiteY11702"/>
              </a:cxn>
              <a:cxn ang="0">
                <a:pos x="connsiteX11703" y="connsiteY11703"/>
              </a:cxn>
              <a:cxn ang="0">
                <a:pos x="connsiteX11704" y="connsiteY11704"/>
              </a:cxn>
              <a:cxn ang="0">
                <a:pos x="connsiteX11705" y="connsiteY11705"/>
              </a:cxn>
              <a:cxn ang="0">
                <a:pos x="connsiteX11706" y="connsiteY11706"/>
              </a:cxn>
              <a:cxn ang="0">
                <a:pos x="connsiteX11707" y="connsiteY11707"/>
              </a:cxn>
              <a:cxn ang="0">
                <a:pos x="connsiteX11708" y="connsiteY11708"/>
              </a:cxn>
              <a:cxn ang="0">
                <a:pos x="connsiteX11709" y="connsiteY11709"/>
              </a:cxn>
              <a:cxn ang="0">
                <a:pos x="connsiteX11710" y="connsiteY11710"/>
              </a:cxn>
              <a:cxn ang="0">
                <a:pos x="connsiteX11711" y="connsiteY11711"/>
              </a:cxn>
              <a:cxn ang="0">
                <a:pos x="connsiteX11712" y="connsiteY11712"/>
              </a:cxn>
              <a:cxn ang="0">
                <a:pos x="connsiteX11713" y="connsiteY11713"/>
              </a:cxn>
              <a:cxn ang="0">
                <a:pos x="connsiteX11714" y="connsiteY11714"/>
              </a:cxn>
              <a:cxn ang="0">
                <a:pos x="connsiteX11715" y="connsiteY11715"/>
              </a:cxn>
              <a:cxn ang="0">
                <a:pos x="connsiteX11716" y="connsiteY11716"/>
              </a:cxn>
              <a:cxn ang="0">
                <a:pos x="connsiteX11717" y="connsiteY11717"/>
              </a:cxn>
              <a:cxn ang="0">
                <a:pos x="connsiteX11718" y="connsiteY11718"/>
              </a:cxn>
              <a:cxn ang="0">
                <a:pos x="connsiteX11719" y="connsiteY11719"/>
              </a:cxn>
              <a:cxn ang="0">
                <a:pos x="connsiteX11720" y="connsiteY11720"/>
              </a:cxn>
              <a:cxn ang="0">
                <a:pos x="connsiteX11721" y="connsiteY11721"/>
              </a:cxn>
              <a:cxn ang="0">
                <a:pos x="connsiteX11722" y="connsiteY11722"/>
              </a:cxn>
              <a:cxn ang="0">
                <a:pos x="connsiteX11723" y="connsiteY11723"/>
              </a:cxn>
              <a:cxn ang="0">
                <a:pos x="connsiteX11724" y="connsiteY11724"/>
              </a:cxn>
              <a:cxn ang="0">
                <a:pos x="connsiteX11725" y="connsiteY11725"/>
              </a:cxn>
              <a:cxn ang="0">
                <a:pos x="connsiteX11726" y="connsiteY11726"/>
              </a:cxn>
              <a:cxn ang="0">
                <a:pos x="connsiteX11727" y="connsiteY11727"/>
              </a:cxn>
              <a:cxn ang="0">
                <a:pos x="connsiteX11728" y="connsiteY11728"/>
              </a:cxn>
              <a:cxn ang="0">
                <a:pos x="connsiteX11729" y="connsiteY11729"/>
              </a:cxn>
              <a:cxn ang="0">
                <a:pos x="connsiteX11730" y="connsiteY11730"/>
              </a:cxn>
              <a:cxn ang="0">
                <a:pos x="connsiteX11731" y="connsiteY11731"/>
              </a:cxn>
              <a:cxn ang="0">
                <a:pos x="connsiteX11732" y="connsiteY11732"/>
              </a:cxn>
              <a:cxn ang="0">
                <a:pos x="connsiteX11733" y="connsiteY11733"/>
              </a:cxn>
              <a:cxn ang="0">
                <a:pos x="connsiteX11734" y="connsiteY11734"/>
              </a:cxn>
              <a:cxn ang="0">
                <a:pos x="connsiteX11735" y="connsiteY11735"/>
              </a:cxn>
              <a:cxn ang="0">
                <a:pos x="connsiteX11736" y="connsiteY11736"/>
              </a:cxn>
              <a:cxn ang="0">
                <a:pos x="connsiteX11737" y="connsiteY11737"/>
              </a:cxn>
              <a:cxn ang="0">
                <a:pos x="connsiteX11738" y="connsiteY11738"/>
              </a:cxn>
              <a:cxn ang="0">
                <a:pos x="connsiteX11739" y="connsiteY11739"/>
              </a:cxn>
              <a:cxn ang="0">
                <a:pos x="connsiteX11740" y="connsiteY11740"/>
              </a:cxn>
              <a:cxn ang="0">
                <a:pos x="connsiteX11741" y="connsiteY11741"/>
              </a:cxn>
              <a:cxn ang="0">
                <a:pos x="connsiteX11742" y="connsiteY11742"/>
              </a:cxn>
              <a:cxn ang="0">
                <a:pos x="connsiteX11743" y="connsiteY11743"/>
              </a:cxn>
              <a:cxn ang="0">
                <a:pos x="connsiteX11744" y="connsiteY11744"/>
              </a:cxn>
              <a:cxn ang="0">
                <a:pos x="connsiteX11745" y="connsiteY11745"/>
              </a:cxn>
              <a:cxn ang="0">
                <a:pos x="connsiteX11746" y="connsiteY11746"/>
              </a:cxn>
              <a:cxn ang="0">
                <a:pos x="connsiteX11747" y="connsiteY11747"/>
              </a:cxn>
              <a:cxn ang="0">
                <a:pos x="connsiteX11748" y="connsiteY11748"/>
              </a:cxn>
              <a:cxn ang="0">
                <a:pos x="connsiteX11749" y="connsiteY11749"/>
              </a:cxn>
              <a:cxn ang="0">
                <a:pos x="connsiteX11750" y="connsiteY11750"/>
              </a:cxn>
              <a:cxn ang="0">
                <a:pos x="connsiteX11751" y="connsiteY11751"/>
              </a:cxn>
              <a:cxn ang="0">
                <a:pos x="connsiteX11752" y="connsiteY11752"/>
              </a:cxn>
              <a:cxn ang="0">
                <a:pos x="connsiteX11753" y="connsiteY11753"/>
              </a:cxn>
              <a:cxn ang="0">
                <a:pos x="connsiteX11754" y="connsiteY11754"/>
              </a:cxn>
              <a:cxn ang="0">
                <a:pos x="connsiteX11755" y="connsiteY11755"/>
              </a:cxn>
              <a:cxn ang="0">
                <a:pos x="connsiteX11756" y="connsiteY11756"/>
              </a:cxn>
              <a:cxn ang="0">
                <a:pos x="connsiteX11757" y="connsiteY11757"/>
              </a:cxn>
              <a:cxn ang="0">
                <a:pos x="connsiteX11758" y="connsiteY11758"/>
              </a:cxn>
              <a:cxn ang="0">
                <a:pos x="connsiteX11759" y="connsiteY11759"/>
              </a:cxn>
              <a:cxn ang="0">
                <a:pos x="connsiteX11760" y="connsiteY11760"/>
              </a:cxn>
              <a:cxn ang="0">
                <a:pos x="connsiteX11761" y="connsiteY11761"/>
              </a:cxn>
              <a:cxn ang="0">
                <a:pos x="connsiteX11762" y="connsiteY11762"/>
              </a:cxn>
              <a:cxn ang="0">
                <a:pos x="connsiteX11763" y="connsiteY11763"/>
              </a:cxn>
              <a:cxn ang="0">
                <a:pos x="connsiteX11764" y="connsiteY11764"/>
              </a:cxn>
              <a:cxn ang="0">
                <a:pos x="connsiteX11765" y="connsiteY11765"/>
              </a:cxn>
              <a:cxn ang="0">
                <a:pos x="connsiteX11766" y="connsiteY11766"/>
              </a:cxn>
              <a:cxn ang="0">
                <a:pos x="connsiteX11767" y="connsiteY11767"/>
              </a:cxn>
              <a:cxn ang="0">
                <a:pos x="connsiteX11768" y="connsiteY11768"/>
              </a:cxn>
              <a:cxn ang="0">
                <a:pos x="connsiteX11769" y="connsiteY11769"/>
              </a:cxn>
              <a:cxn ang="0">
                <a:pos x="connsiteX11770" y="connsiteY11770"/>
              </a:cxn>
              <a:cxn ang="0">
                <a:pos x="connsiteX11771" y="connsiteY11771"/>
              </a:cxn>
              <a:cxn ang="0">
                <a:pos x="connsiteX11772" y="connsiteY11772"/>
              </a:cxn>
              <a:cxn ang="0">
                <a:pos x="connsiteX11773" y="connsiteY11773"/>
              </a:cxn>
              <a:cxn ang="0">
                <a:pos x="connsiteX11774" y="connsiteY11774"/>
              </a:cxn>
              <a:cxn ang="0">
                <a:pos x="connsiteX11775" y="connsiteY11775"/>
              </a:cxn>
              <a:cxn ang="0">
                <a:pos x="connsiteX11776" y="connsiteY11776"/>
              </a:cxn>
              <a:cxn ang="0">
                <a:pos x="connsiteX11777" y="connsiteY11777"/>
              </a:cxn>
              <a:cxn ang="0">
                <a:pos x="connsiteX11778" y="connsiteY11778"/>
              </a:cxn>
              <a:cxn ang="0">
                <a:pos x="connsiteX11779" y="connsiteY11779"/>
              </a:cxn>
              <a:cxn ang="0">
                <a:pos x="connsiteX11780" y="connsiteY11780"/>
              </a:cxn>
              <a:cxn ang="0">
                <a:pos x="connsiteX11781" y="connsiteY11781"/>
              </a:cxn>
              <a:cxn ang="0">
                <a:pos x="connsiteX11782" y="connsiteY11782"/>
              </a:cxn>
              <a:cxn ang="0">
                <a:pos x="connsiteX11783" y="connsiteY11783"/>
              </a:cxn>
              <a:cxn ang="0">
                <a:pos x="connsiteX11784" y="connsiteY11784"/>
              </a:cxn>
              <a:cxn ang="0">
                <a:pos x="connsiteX11785" y="connsiteY11785"/>
              </a:cxn>
              <a:cxn ang="0">
                <a:pos x="connsiteX11786" y="connsiteY11786"/>
              </a:cxn>
              <a:cxn ang="0">
                <a:pos x="connsiteX11787" y="connsiteY11787"/>
              </a:cxn>
              <a:cxn ang="0">
                <a:pos x="connsiteX11788" y="connsiteY11788"/>
              </a:cxn>
              <a:cxn ang="0">
                <a:pos x="connsiteX11789" y="connsiteY11789"/>
              </a:cxn>
              <a:cxn ang="0">
                <a:pos x="connsiteX11790" y="connsiteY11790"/>
              </a:cxn>
              <a:cxn ang="0">
                <a:pos x="connsiteX11791" y="connsiteY11791"/>
              </a:cxn>
              <a:cxn ang="0">
                <a:pos x="connsiteX11792" y="connsiteY11792"/>
              </a:cxn>
              <a:cxn ang="0">
                <a:pos x="connsiteX11793" y="connsiteY11793"/>
              </a:cxn>
              <a:cxn ang="0">
                <a:pos x="connsiteX11794" y="connsiteY11794"/>
              </a:cxn>
              <a:cxn ang="0">
                <a:pos x="connsiteX11795" y="connsiteY11795"/>
              </a:cxn>
              <a:cxn ang="0">
                <a:pos x="connsiteX11796" y="connsiteY11796"/>
              </a:cxn>
              <a:cxn ang="0">
                <a:pos x="connsiteX11797" y="connsiteY11797"/>
              </a:cxn>
              <a:cxn ang="0">
                <a:pos x="connsiteX11798" y="connsiteY11798"/>
              </a:cxn>
              <a:cxn ang="0">
                <a:pos x="connsiteX11799" y="connsiteY11799"/>
              </a:cxn>
              <a:cxn ang="0">
                <a:pos x="connsiteX11800" y="connsiteY11800"/>
              </a:cxn>
              <a:cxn ang="0">
                <a:pos x="connsiteX11801" y="connsiteY11801"/>
              </a:cxn>
              <a:cxn ang="0">
                <a:pos x="connsiteX11802" y="connsiteY11802"/>
              </a:cxn>
              <a:cxn ang="0">
                <a:pos x="connsiteX11803" y="connsiteY11803"/>
              </a:cxn>
              <a:cxn ang="0">
                <a:pos x="connsiteX11804" y="connsiteY11804"/>
              </a:cxn>
              <a:cxn ang="0">
                <a:pos x="connsiteX11805" y="connsiteY11805"/>
              </a:cxn>
              <a:cxn ang="0">
                <a:pos x="connsiteX11806" y="connsiteY11806"/>
              </a:cxn>
              <a:cxn ang="0">
                <a:pos x="connsiteX11807" y="connsiteY11807"/>
              </a:cxn>
              <a:cxn ang="0">
                <a:pos x="connsiteX11808" y="connsiteY11808"/>
              </a:cxn>
              <a:cxn ang="0">
                <a:pos x="connsiteX11809" y="connsiteY11809"/>
              </a:cxn>
              <a:cxn ang="0">
                <a:pos x="connsiteX11810" y="connsiteY11810"/>
              </a:cxn>
              <a:cxn ang="0">
                <a:pos x="connsiteX11811" y="connsiteY11811"/>
              </a:cxn>
              <a:cxn ang="0">
                <a:pos x="connsiteX11812" y="connsiteY11812"/>
              </a:cxn>
              <a:cxn ang="0">
                <a:pos x="connsiteX11813" y="connsiteY11813"/>
              </a:cxn>
              <a:cxn ang="0">
                <a:pos x="connsiteX11814" y="connsiteY11814"/>
              </a:cxn>
              <a:cxn ang="0">
                <a:pos x="connsiteX11815" y="connsiteY11815"/>
              </a:cxn>
              <a:cxn ang="0">
                <a:pos x="connsiteX11816" y="connsiteY11816"/>
              </a:cxn>
              <a:cxn ang="0">
                <a:pos x="connsiteX11817" y="connsiteY11817"/>
              </a:cxn>
              <a:cxn ang="0">
                <a:pos x="connsiteX11818" y="connsiteY11818"/>
              </a:cxn>
              <a:cxn ang="0">
                <a:pos x="connsiteX11819" y="connsiteY11819"/>
              </a:cxn>
              <a:cxn ang="0">
                <a:pos x="connsiteX11820" y="connsiteY11820"/>
              </a:cxn>
              <a:cxn ang="0">
                <a:pos x="connsiteX11821" y="connsiteY11821"/>
              </a:cxn>
              <a:cxn ang="0">
                <a:pos x="connsiteX11822" y="connsiteY11822"/>
              </a:cxn>
              <a:cxn ang="0">
                <a:pos x="connsiteX11823" y="connsiteY11823"/>
              </a:cxn>
              <a:cxn ang="0">
                <a:pos x="connsiteX11824" y="connsiteY11824"/>
              </a:cxn>
              <a:cxn ang="0">
                <a:pos x="connsiteX11825" y="connsiteY11825"/>
              </a:cxn>
              <a:cxn ang="0">
                <a:pos x="connsiteX11826" y="connsiteY11826"/>
              </a:cxn>
              <a:cxn ang="0">
                <a:pos x="connsiteX11827" y="connsiteY11827"/>
              </a:cxn>
              <a:cxn ang="0">
                <a:pos x="connsiteX11828" y="connsiteY11828"/>
              </a:cxn>
              <a:cxn ang="0">
                <a:pos x="connsiteX11829" y="connsiteY11829"/>
              </a:cxn>
              <a:cxn ang="0">
                <a:pos x="connsiteX11830" y="connsiteY11830"/>
              </a:cxn>
              <a:cxn ang="0">
                <a:pos x="connsiteX11831" y="connsiteY11831"/>
              </a:cxn>
              <a:cxn ang="0">
                <a:pos x="connsiteX11832" y="connsiteY11832"/>
              </a:cxn>
              <a:cxn ang="0">
                <a:pos x="connsiteX11833" y="connsiteY11833"/>
              </a:cxn>
              <a:cxn ang="0">
                <a:pos x="connsiteX11834" y="connsiteY11834"/>
              </a:cxn>
              <a:cxn ang="0">
                <a:pos x="connsiteX11835" y="connsiteY11835"/>
              </a:cxn>
              <a:cxn ang="0">
                <a:pos x="connsiteX11836" y="connsiteY11836"/>
              </a:cxn>
              <a:cxn ang="0">
                <a:pos x="connsiteX11837" y="connsiteY11837"/>
              </a:cxn>
              <a:cxn ang="0">
                <a:pos x="connsiteX11838" y="connsiteY11838"/>
              </a:cxn>
              <a:cxn ang="0">
                <a:pos x="connsiteX11839" y="connsiteY11839"/>
              </a:cxn>
              <a:cxn ang="0">
                <a:pos x="connsiteX11840" y="connsiteY11840"/>
              </a:cxn>
              <a:cxn ang="0">
                <a:pos x="connsiteX11841" y="connsiteY11841"/>
              </a:cxn>
              <a:cxn ang="0">
                <a:pos x="connsiteX11842" y="connsiteY11842"/>
              </a:cxn>
              <a:cxn ang="0">
                <a:pos x="connsiteX11843" y="connsiteY11843"/>
              </a:cxn>
              <a:cxn ang="0">
                <a:pos x="connsiteX11844" y="connsiteY11844"/>
              </a:cxn>
              <a:cxn ang="0">
                <a:pos x="connsiteX11845" y="connsiteY11845"/>
              </a:cxn>
              <a:cxn ang="0">
                <a:pos x="connsiteX11846" y="connsiteY11846"/>
              </a:cxn>
              <a:cxn ang="0">
                <a:pos x="connsiteX11847" y="connsiteY11847"/>
              </a:cxn>
              <a:cxn ang="0">
                <a:pos x="connsiteX11848" y="connsiteY11848"/>
              </a:cxn>
              <a:cxn ang="0">
                <a:pos x="connsiteX11849" y="connsiteY11849"/>
              </a:cxn>
              <a:cxn ang="0">
                <a:pos x="connsiteX11850" y="connsiteY11850"/>
              </a:cxn>
              <a:cxn ang="0">
                <a:pos x="connsiteX11851" y="connsiteY11851"/>
              </a:cxn>
              <a:cxn ang="0">
                <a:pos x="connsiteX11852" y="connsiteY11852"/>
              </a:cxn>
              <a:cxn ang="0">
                <a:pos x="connsiteX11853" y="connsiteY11853"/>
              </a:cxn>
              <a:cxn ang="0">
                <a:pos x="connsiteX11854" y="connsiteY11854"/>
              </a:cxn>
              <a:cxn ang="0">
                <a:pos x="connsiteX11855" y="connsiteY11855"/>
              </a:cxn>
              <a:cxn ang="0">
                <a:pos x="connsiteX11856" y="connsiteY11856"/>
              </a:cxn>
              <a:cxn ang="0">
                <a:pos x="connsiteX11857" y="connsiteY11857"/>
              </a:cxn>
              <a:cxn ang="0">
                <a:pos x="connsiteX11858" y="connsiteY11858"/>
              </a:cxn>
              <a:cxn ang="0">
                <a:pos x="connsiteX11859" y="connsiteY11859"/>
              </a:cxn>
              <a:cxn ang="0">
                <a:pos x="connsiteX11860" y="connsiteY11860"/>
              </a:cxn>
              <a:cxn ang="0">
                <a:pos x="connsiteX11861" y="connsiteY11861"/>
              </a:cxn>
              <a:cxn ang="0">
                <a:pos x="connsiteX11862" y="connsiteY11862"/>
              </a:cxn>
              <a:cxn ang="0">
                <a:pos x="connsiteX11863" y="connsiteY11863"/>
              </a:cxn>
              <a:cxn ang="0">
                <a:pos x="connsiteX11864" y="connsiteY11864"/>
              </a:cxn>
              <a:cxn ang="0">
                <a:pos x="connsiteX11865" y="connsiteY11865"/>
              </a:cxn>
              <a:cxn ang="0">
                <a:pos x="connsiteX11866" y="connsiteY11866"/>
              </a:cxn>
              <a:cxn ang="0">
                <a:pos x="connsiteX11867" y="connsiteY11867"/>
              </a:cxn>
              <a:cxn ang="0">
                <a:pos x="connsiteX11868" y="connsiteY11868"/>
              </a:cxn>
              <a:cxn ang="0">
                <a:pos x="connsiteX11869" y="connsiteY11869"/>
              </a:cxn>
              <a:cxn ang="0">
                <a:pos x="connsiteX11870" y="connsiteY11870"/>
              </a:cxn>
              <a:cxn ang="0">
                <a:pos x="connsiteX11871" y="connsiteY11871"/>
              </a:cxn>
              <a:cxn ang="0">
                <a:pos x="connsiteX11872" y="connsiteY11872"/>
              </a:cxn>
              <a:cxn ang="0">
                <a:pos x="connsiteX11873" y="connsiteY11873"/>
              </a:cxn>
              <a:cxn ang="0">
                <a:pos x="connsiteX11874" y="connsiteY11874"/>
              </a:cxn>
              <a:cxn ang="0">
                <a:pos x="connsiteX11875" y="connsiteY11875"/>
              </a:cxn>
              <a:cxn ang="0">
                <a:pos x="connsiteX11876" y="connsiteY11876"/>
              </a:cxn>
              <a:cxn ang="0">
                <a:pos x="connsiteX11877" y="connsiteY11877"/>
              </a:cxn>
              <a:cxn ang="0">
                <a:pos x="connsiteX11878" y="connsiteY11878"/>
              </a:cxn>
              <a:cxn ang="0">
                <a:pos x="connsiteX11879" y="connsiteY11879"/>
              </a:cxn>
              <a:cxn ang="0">
                <a:pos x="connsiteX11880" y="connsiteY11880"/>
              </a:cxn>
              <a:cxn ang="0">
                <a:pos x="connsiteX11881" y="connsiteY11881"/>
              </a:cxn>
              <a:cxn ang="0">
                <a:pos x="connsiteX11882" y="connsiteY11882"/>
              </a:cxn>
              <a:cxn ang="0">
                <a:pos x="connsiteX11883" y="connsiteY11883"/>
              </a:cxn>
              <a:cxn ang="0">
                <a:pos x="connsiteX11884" y="connsiteY11884"/>
              </a:cxn>
              <a:cxn ang="0">
                <a:pos x="connsiteX11885" y="connsiteY11885"/>
              </a:cxn>
              <a:cxn ang="0">
                <a:pos x="connsiteX11886" y="connsiteY11886"/>
              </a:cxn>
              <a:cxn ang="0">
                <a:pos x="connsiteX11887" y="connsiteY11887"/>
              </a:cxn>
              <a:cxn ang="0">
                <a:pos x="connsiteX11888" y="connsiteY11888"/>
              </a:cxn>
              <a:cxn ang="0">
                <a:pos x="connsiteX11889" y="connsiteY11889"/>
              </a:cxn>
              <a:cxn ang="0">
                <a:pos x="connsiteX11890" y="connsiteY11890"/>
              </a:cxn>
              <a:cxn ang="0">
                <a:pos x="connsiteX11891" y="connsiteY11891"/>
              </a:cxn>
              <a:cxn ang="0">
                <a:pos x="connsiteX11892" y="connsiteY11892"/>
              </a:cxn>
              <a:cxn ang="0">
                <a:pos x="connsiteX11893" y="connsiteY11893"/>
              </a:cxn>
              <a:cxn ang="0">
                <a:pos x="connsiteX11894" y="connsiteY11894"/>
              </a:cxn>
              <a:cxn ang="0">
                <a:pos x="connsiteX11895" y="connsiteY11895"/>
              </a:cxn>
              <a:cxn ang="0">
                <a:pos x="connsiteX11896" y="connsiteY11896"/>
              </a:cxn>
              <a:cxn ang="0">
                <a:pos x="connsiteX11897" y="connsiteY11897"/>
              </a:cxn>
              <a:cxn ang="0">
                <a:pos x="connsiteX11898" y="connsiteY11898"/>
              </a:cxn>
              <a:cxn ang="0">
                <a:pos x="connsiteX11899" y="connsiteY11899"/>
              </a:cxn>
              <a:cxn ang="0">
                <a:pos x="connsiteX11900" y="connsiteY11900"/>
              </a:cxn>
              <a:cxn ang="0">
                <a:pos x="connsiteX11901" y="connsiteY11901"/>
              </a:cxn>
              <a:cxn ang="0">
                <a:pos x="connsiteX11902" y="connsiteY11902"/>
              </a:cxn>
              <a:cxn ang="0">
                <a:pos x="connsiteX11903" y="connsiteY11903"/>
              </a:cxn>
              <a:cxn ang="0">
                <a:pos x="connsiteX11904" y="connsiteY11904"/>
              </a:cxn>
              <a:cxn ang="0">
                <a:pos x="connsiteX11905" y="connsiteY11905"/>
              </a:cxn>
              <a:cxn ang="0">
                <a:pos x="connsiteX11906" y="connsiteY11906"/>
              </a:cxn>
              <a:cxn ang="0">
                <a:pos x="connsiteX11907" y="connsiteY11907"/>
              </a:cxn>
              <a:cxn ang="0">
                <a:pos x="connsiteX11908" y="connsiteY11908"/>
              </a:cxn>
              <a:cxn ang="0">
                <a:pos x="connsiteX11909" y="connsiteY11909"/>
              </a:cxn>
              <a:cxn ang="0">
                <a:pos x="connsiteX11910" y="connsiteY11910"/>
              </a:cxn>
              <a:cxn ang="0">
                <a:pos x="connsiteX11911" y="connsiteY11911"/>
              </a:cxn>
              <a:cxn ang="0">
                <a:pos x="connsiteX11912" y="connsiteY11912"/>
              </a:cxn>
              <a:cxn ang="0">
                <a:pos x="connsiteX11913" y="connsiteY11913"/>
              </a:cxn>
              <a:cxn ang="0">
                <a:pos x="connsiteX11914" y="connsiteY11914"/>
              </a:cxn>
              <a:cxn ang="0">
                <a:pos x="connsiteX11915" y="connsiteY11915"/>
              </a:cxn>
              <a:cxn ang="0">
                <a:pos x="connsiteX11916" y="connsiteY11916"/>
              </a:cxn>
              <a:cxn ang="0">
                <a:pos x="connsiteX11917" y="connsiteY11917"/>
              </a:cxn>
              <a:cxn ang="0">
                <a:pos x="connsiteX11918" y="connsiteY11918"/>
              </a:cxn>
              <a:cxn ang="0">
                <a:pos x="connsiteX11919" y="connsiteY11919"/>
              </a:cxn>
              <a:cxn ang="0">
                <a:pos x="connsiteX11920" y="connsiteY11920"/>
              </a:cxn>
              <a:cxn ang="0">
                <a:pos x="connsiteX11921" y="connsiteY11921"/>
              </a:cxn>
              <a:cxn ang="0">
                <a:pos x="connsiteX11922" y="connsiteY11922"/>
              </a:cxn>
              <a:cxn ang="0">
                <a:pos x="connsiteX11923" y="connsiteY11923"/>
              </a:cxn>
              <a:cxn ang="0">
                <a:pos x="connsiteX11924" y="connsiteY11924"/>
              </a:cxn>
              <a:cxn ang="0">
                <a:pos x="connsiteX11925" y="connsiteY11925"/>
              </a:cxn>
              <a:cxn ang="0">
                <a:pos x="connsiteX11926" y="connsiteY11926"/>
              </a:cxn>
              <a:cxn ang="0">
                <a:pos x="connsiteX11927" y="connsiteY11927"/>
              </a:cxn>
              <a:cxn ang="0">
                <a:pos x="connsiteX11928" y="connsiteY11928"/>
              </a:cxn>
              <a:cxn ang="0">
                <a:pos x="connsiteX11929" y="connsiteY11929"/>
              </a:cxn>
              <a:cxn ang="0">
                <a:pos x="connsiteX11930" y="connsiteY11930"/>
              </a:cxn>
              <a:cxn ang="0">
                <a:pos x="connsiteX11931" y="connsiteY11931"/>
              </a:cxn>
              <a:cxn ang="0">
                <a:pos x="connsiteX11932" y="connsiteY11932"/>
              </a:cxn>
              <a:cxn ang="0">
                <a:pos x="connsiteX11933" y="connsiteY11933"/>
              </a:cxn>
              <a:cxn ang="0">
                <a:pos x="connsiteX11934" y="connsiteY11934"/>
              </a:cxn>
              <a:cxn ang="0">
                <a:pos x="connsiteX11935" y="connsiteY11935"/>
              </a:cxn>
              <a:cxn ang="0">
                <a:pos x="connsiteX11936" y="connsiteY11936"/>
              </a:cxn>
              <a:cxn ang="0">
                <a:pos x="connsiteX11937" y="connsiteY11937"/>
              </a:cxn>
              <a:cxn ang="0">
                <a:pos x="connsiteX11938" y="connsiteY11938"/>
              </a:cxn>
              <a:cxn ang="0">
                <a:pos x="connsiteX11939" y="connsiteY11939"/>
              </a:cxn>
              <a:cxn ang="0">
                <a:pos x="connsiteX11940" y="connsiteY11940"/>
              </a:cxn>
              <a:cxn ang="0">
                <a:pos x="connsiteX11941" y="connsiteY11941"/>
              </a:cxn>
              <a:cxn ang="0">
                <a:pos x="connsiteX11942" y="connsiteY11942"/>
              </a:cxn>
              <a:cxn ang="0">
                <a:pos x="connsiteX11943" y="connsiteY11943"/>
              </a:cxn>
              <a:cxn ang="0">
                <a:pos x="connsiteX11944" y="connsiteY11944"/>
              </a:cxn>
              <a:cxn ang="0">
                <a:pos x="connsiteX11945" y="connsiteY11945"/>
              </a:cxn>
              <a:cxn ang="0">
                <a:pos x="connsiteX11946" y="connsiteY11946"/>
              </a:cxn>
              <a:cxn ang="0">
                <a:pos x="connsiteX11947" y="connsiteY11947"/>
              </a:cxn>
              <a:cxn ang="0">
                <a:pos x="connsiteX11948" y="connsiteY11948"/>
              </a:cxn>
              <a:cxn ang="0">
                <a:pos x="connsiteX11949" y="connsiteY11949"/>
              </a:cxn>
              <a:cxn ang="0">
                <a:pos x="connsiteX11950" y="connsiteY11950"/>
              </a:cxn>
              <a:cxn ang="0">
                <a:pos x="connsiteX11951" y="connsiteY11951"/>
              </a:cxn>
              <a:cxn ang="0">
                <a:pos x="connsiteX11952" y="connsiteY11952"/>
              </a:cxn>
              <a:cxn ang="0">
                <a:pos x="connsiteX11953" y="connsiteY11953"/>
              </a:cxn>
              <a:cxn ang="0">
                <a:pos x="connsiteX11954" y="connsiteY11954"/>
              </a:cxn>
              <a:cxn ang="0">
                <a:pos x="connsiteX11955" y="connsiteY11955"/>
              </a:cxn>
              <a:cxn ang="0">
                <a:pos x="connsiteX11956" y="connsiteY11956"/>
              </a:cxn>
              <a:cxn ang="0">
                <a:pos x="connsiteX11957" y="connsiteY11957"/>
              </a:cxn>
              <a:cxn ang="0">
                <a:pos x="connsiteX11958" y="connsiteY11958"/>
              </a:cxn>
              <a:cxn ang="0">
                <a:pos x="connsiteX11959" y="connsiteY11959"/>
              </a:cxn>
              <a:cxn ang="0">
                <a:pos x="connsiteX11960" y="connsiteY11960"/>
              </a:cxn>
              <a:cxn ang="0">
                <a:pos x="connsiteX11961" y="connsiteY11961"/>
              </a:cxn>
              <a:cxn ang="0">
                <a:pos x="connsiteX11962" y="connsiteY11962"/>
              </a:cxn>
              <a:cxn ang="0">
                <a:pos x="connsiteX11963" y="connsiteY11963"/>
              </a:cxn>
              <a:cxn ang="0">
                <a:pos x="connsiteX11964" y="connsiteY11964"/>
              </a:cxn>
              <a:cxn ang="0">
                <a:pos x="connsiteX11965" y="connsiteY11965"/>
              </a:cxn>
              <a:cxn ang="0">
                <a:pos x="connsiteX11966" y="connsiteY11966"/>
              </a:cxn>
              <a:cxn ang="0">
                <a:pos x="connsiteX11967" y="connsiteY11967"/>
              </a:cxn>
              <a:cxn ang="0">
                <a:pos x="connsiteX11968" y="connsiteY11968"/>
              </a:cxn>
              <a:cxn ang="0">
                <a:pos x="connsiteX11969" y="connsiteY11969"/>
              </a:cxn>
              <a:cxn ang="0">
                <a:pos x="connsiteX11970" y="connsiteY11970"/>
              </a:cxn>
              <a:cxn ang="0">
                <a:pos x="connsiteX11971" y="connsiteY11971"/>
              </a:cxn>
              <a:cxn ang="0">
                <a:pos x="connsiteX11972" y="connsiteY11972"/>
              </a:cxn>
              <a:cxn ang="0">
                <a:pos x="connsiteX11973" y="connsiteY11973"/>
              </a:cxn>
              <a:cxn ang="0">
                <a:pos x="connsiteX11974" y="connsiteY11974"/>
              </a:cxn>
              <a:cxn ang="0">
                <a:pos x="connsiteX11975" y="connsiteY11975"/>
              </a:cxn>
              <a:cxn ang="0">
                <a:pos x="connsiteX11976" y="connsiteY11976"/>
              </a:cxn>
              <a:cxn ang="0">
                <a:pos x="connsiteX11977" y="connsiteY11977"/>
              </a:cxn>
              <a:cxn ang="0">
                <a:pos x="connsiteX11978" y="connsiteY11978"/>
              </a:cxn>
              <a:cxn ang="0">
                <a:pos x="connsiteX11979" y="connsiteY11979"/>
              </a:cxn>
              <a:cxn ang="0">
                <a:pos x="connsiteX11980" y="connsiteY11980"/>
              </a:cxn>
              <a:cxn ang="0">
                <a:pos x="connsiteX11981" y="connsiteY11981"/>
              </a:cxn>
              <a:cxn ang="0">
                <a:pos x="connsiteX11982" y="connsiteY11982"/>
              </a:cxn>
              <a:cxn ang="0">
                <a:pos x="connsiteX11983" y="connsiteY11983"/>
              </a:cxn>
              <a:cxn ang="0">
                <a:pos x="connsiteX11984" y="connsiteY11984"/>
              </a:cxn>
              <a:cxn ang="0">
                <a:pos x="connsiteX11985" y="connsiteY11985"/>
              </a:cxn>
              <a:cxn ang="0">
                <a:pos x="connsiteX11986" y="connsiteY11986"/>
              </a:cxn>
              <a:cxn ang="0">
                <a:pos x="connsiteX11987" y="connsiteY11987"/>
              </a:cxn>
              <a:cxn ang="0">
                <a:pos x="connsiteX11988" y="connsiteY11988"/>
              </a:cxn>
              <a:cxn ang="0">
                <a:pos x="connsiteX11989" y="connsiteY11989"/>
              </a:cxn>
              <a:cxn ang="0">
                <a:pos x="connsiteX11990" y="connsiteY11990"/>
              </a:cxn>
              <a:cxn ang="0">
                <a:pos x="connsiteX11991" y="connsiteY11991"/>
              </a:cxn>
              <a:cxn ang="0">
                <a:pos x="connsiteX11992" y="connsiteY11992"/>
              </a:cxn>
              <a:cxn ang="0">
                <a:pos x="connsiteX11993" y="connsiteY11993"/>
              </a:cxn>
              <a:cxn ang="0">
                <a:pos x="connsiteX11994" y="connsiteY11994"/>
              </a:cxn>
              <a:cxn ang="0">
                <a:pos x="connsiteX11995" y="connsiteY11995"/>
              </a:cxn>
              <a:cxn ang="0">
                <a:pos x="connsiteX11996" y="connsiteY11996"/>
              </a:cxn>
              <a:cxn ang="0">
                <a:pos x="connsiteX11997" y="connsiteY11997"/>
              </a:cxn>
              <a:cxn ang="0">
                <a:pos x="connsiteX11998" y="connsiteY11998"/>
              </a:cxn>
              <a:cxn ang="0">
                <a:pos x="connsiteX11999" y="connsiteY11999"/>
              </a:cxn>
              <a:cxn ang="0">
                <a:pos x="connsiteX12000" y="connsiteY12000"/>
              </a:cxn>
              <a:cxn ang="0">
                <a:pos x="connsiteX12001" y="connsiteY12001"/>
              </a:cxn>
              <a:cxn ang="0">
                <a:pos x="connsiteX12002" y="connsiteY12002"/>
              </a:cxn>
              <a:cxn ang="0">
                <a:pos x="connsiteX12003" y="connsiteY12003"/>
              </a:cxn>
              <a:cxn ang="0">
                <a:pos x="connsiteX12004" y="connsiteY12004"/>
              </a:cxn>
              <a:cxn ang="0">
                <a:pos x="connsiteX12005" y="connsiteY12005"/>
              </a:cxn>
              <a:cxn ang="0">
                <a:pos x="connsiteX12006" y="connsiteY12006"/>
              </a:cxn>
              <a:cxn ang="0">
                <a:pos x="connsiteX12007" y="connsiteY12007"/>
              </a:cxn>
              <a:cxn ang="0">
                <a:pos x="connsiteX12008" y="connsiteY12008"/>
              </a:cxn>
              <a:cxn ang="0">
                <a:pos x="connsiteX12009" y="connsiteY12009"/>
              </a:cxn>
              <a:cxn ang="0">
                <a:pos x="connsiteX12010" y="connsiteY12010"/>
              </a:cxn>
              <a:cxn ang="0">
                <a:pos x="connsiteX12011" y="connsiteY12011"/>
              </a:cxn>
              <a:cxn ang="0">
                <a:pos x="connsiteX12012" y="connsiteY12012"/>
              </a:cxn>
              <a:cxn ang="0">
                <a:pos x="connsiteX12013" y="connsiteY12013"/>
              </a:cxn>
              <a:cxn ang="0">
                <a:pos x="connsiteX12014" y="connsiteY12014"/>
              </a:cxn>
              <a:cxn ang="0">
                <a:pos x="connsiteX12015" y="connsiteY12015"/>
              </a:cxn>
              <a:cxn ang="0">
                <a:pos x="connsiteX12016" y="connsiteY12016"/>
              </a:cxn>
              <a:cxn ang="0">
                <a:pos x="connsiteX12017" y="connsiteY12017"/>
              </a:cxn>
              <a:cxn ang="0">
                <a:pos x="connsiteX12018" y="connsiteY12018"/>
              </a:cxn>
              <a:cxn ang="0">
                <a:pos x="connsiteX12019" y="connsiteY12019"/>
              </a:cxn>
              <a:cxn ang="0">
                <a:pos x="connsiteX12020" y="connsiteY12020"/>
              </a:cxn>
              <a:cxn ang="0">
                <a:pos x="connsiteX12021" y="connsiteY12021"/>
              </a:cxn>
              <a:cxn ang="0">
                <a:pos x="connsiteX12022" y="connsiteY12022"/>
              </a:cxn>
              <a:cxn ang="0">
                <a:pos x="connsiteX12023" y="connsiteY12023"/>
              </a:cxn>
              <a:cxn ang="0">
                <a:pos x="connsiteX12024" y="connsiteY12024"/>
              </a:cxn>
              <a:cxn ang="0">
                <a:pos x="connsiteX12025" y="connsiteY12025"/>
              </a:cxn>
              <a:cxn ang="0">
                <a:pos x="connsiteX12026" y="connsiteY12026"/>
              </a:cxn>
              <a:cxn ang="0">
                <a:pos x="connsiteX12027" y="connsiteY12027"/>
              </a:cxn>
              <a:cxn ang="0">
                <a:pos x="connsiteX12028" y="connsiteY12028"/>
              </a:cxn>
              <a:cxn ang="0">
                <a:pos x="connsiteX12029" y="connsiteY12029"/>
              </a:cxn>
              <a:cxn ang="0">
                <a:pos x="connsiteX12030" y="connsiteY12030"/>
              </a:cxn>
              <a:cxn ang="0">
                <a:pos x="connsiteX12031" y="connsiteY12031"/>
              </a:cxn>
              <a:cxn ang="0">
                <a:pos x="connsiteX12032" y="connsiteY12032"/>
              </a:cxn>
              <a:cxn ang="0">
                <a:pos x="connsiteX12033" y="connsiteY12033"/>
              </a:cxn>
              <a:cxn ang="0">
                <a:pos x="connsiteX12034" y="connsiteY12034"/>
              </a:cxn>
              <a:cxn ang="0">
                <a:pos x="connsiteX12035" y="connsiteY12035"/>
              </a:cxn>
              <a:cxn ang="0">
                <a:pos x="connsiteX12036" y="connsiteY12036"/>
              </a:cxn>
              <a:cxn ang="0">
                <a:pos x="connsiteX12037" y="connsiteY12037"/>
              </a:cxn>
              <a:cxn ang="0">
                <a:pos x="connsiteX12038" y="connsiteY12038"/>
              </a:cxn>
              <a:cxn ang="0">
                <a:pos x="connsiteX12039" y="connsiteY12039"/>
              </a:cxn>
              <a:cxn ang="0">
                <a:pos x="connsiteX12040" y="connsiteY12040"/>
              </a:cxn>
              <a:cxn ang="0">
                <a:pos x="connsiteX12041" y="connsiteY12041"/>
              </a:cxn>
              <a:cxn ang="0">
                <a:pos x="connsiteX12042" y="connsiteY12042"/>
              </a:cxn>
              <a:cxn ang="0">
                <a:pos x="connsiteX12043" y="connsiteY12043"/>
              </a:cxn>
              <a:cxn ang="0">
                <a:pos x="connsiteX12044" y="connsiteY12044"/>
              </a:cxn>
              <a:cxn ang="0">
                <a:pos x="connsiteX12045" y="connsiteY12045"/>
              </a:cxn>
              <a:cxn ang="0">
                <a:pos x="connsiteX12046" y="connsiteY12046"/>
              </a:cxn>
              <a:cxn ang="0">
                <a:pos x="connsiteX12047" y="connsiteY12047"/>
              </a:cxn>
              <a:cxn ang="0">
                <a:pos x="connsiteX12048" y="connsiteY12048"/>
              </a:cxn>
              <a:cxn ang="0">
                <a:pos x="connsiteX12049" y="connsiteY12049"/>
              </a:cxn>
              <a:cxn ang="0">
                <a:pos x="connsiteX12050" y="connsiteY12050"/>
              </a:cxn>
              <a:cxn ang="0">
                <a:pos x="connsiteX12051" y="connsiteY12051"/>
              </a:cxn>
              <a:cxn ang="0">
                <a:pos x="connsiteX12052" y="connsiteY12052"/>
              </a:cxn>
              <a:cxn ang="0">
                <a:pos x="connsiteX12053" y="connsiteY12053"/>
              </a:cxn>
              <a:cxn ang="0">
                <a:pos x="connsiteX12054" y="connsiteY12054"/>
              </a:cxn>
              <a:cxn ang="0">
                <a:pos x="connsiteX12055" y="connsiteY12055"/>
              </a:cxn>
              <a:cxn ang="0">
                <a:pos x="connsiteX12056" y="connsiteY12056"/>
              </a:cxn>
              <a:cxn ang="0">
                <a:pos x="connsiteX12057" y="connsiteY12057"/>
              </a:cxn>
              <a:cxn ang="0">
                <a:pos x="connsiteX12058" y="connsiteY12058"/>
              </a:cxn>
              <a:cxn ang="0">
                <a:pos x="connsiteX12059" y="connsiteY12059"/>
              </a:cxn>
              <a:cxn ang="0">
                <a:pos x="connsiteX12060" y="connsiteY12060"/>
              </a:cxn>
              <a:cxn ang="0">
                <a:pos x="connsiteX12061" y="connsiteY12061"/>
              </a:cxn>
              <a:cxn ang="0">
                <a:pos x="connsiteX12062" y="connsiteY12062"/>
              </a:cxn>
              <a:cxn ang="0">
                <a:pos x="connsiteX12063" y="connsiteY12063"/>
              </a:cxn>
              <a:cxn ang="0">
                <a:pos x="connsiteX12064" y="connsiteY12064"/>
              </a:cxn>
              <a:cxn ang="0">
                <a:pos x="connsiteX12065" y="connsiteY12065"/>
              </a:cxn>
              <a:cxn ang="0">
                <a:pos x="connsiteX12066" y="connsiteY12066"/>
              </a:cxn>
              <a:cxn ang="0">
                <a:pos x="connsiteX12067" y="connsiteY12067"/>
              </a:cxn>
              <a:cxn ang="0">
                <a:pos x="connsiteX12068" y="connsiteY12068"/>
              </a:cxn>
              <a:cxn ang="0">
                <a:pos x="connsiteX12069" y="connsiteY12069"/>
              </a:cxn>
              <a:cxn ang="0">
                <a:pos x="connsiteX12070" y="connsiteY12070"/>
              </a:cxn>
              <a:cxn ang="0">
                <a:pos x="connsiteX12071" y="connsiteY12071"/>
              </a:cxn>
              <a:cxn ang="0">
                <a:pos x="connsiteX12072" y="connsiteY12072"/>
              </a:cxn>
              <a:cxn ang="0">
                <a:pos x="connsiteX12073" y="connsiteY12073"/>
              </a:cxn>
              <a:cxn ang="0">
                <a:pos x="connsiteX12074" y="connsiteY12074"/>
              </a:cxn>
              <a:cxn ang="0">
                <a:pos x="connsiteX12075" y="connsiteY12075"/>
              </a:cxn>
              <a:cxn ang="0">
                <a:pos x="connsiteX12076" y="connsiteY12076"/>
              </a:cxn>
              <a:cxn ang="0">
                <a:pos x="connsiteX12077" y="connsiteY12077"/>
              </a:cxn>
              <a:cxn ang="0">
                <a:pos x="connsiteX12078" y="connsiteY12078"/>
              </a:cxn>
              <a:cxn ang="0">
                <a:pos x="connsiteX12079" y="connsiteY12079"/>
              </a:cxn>
              <a:cxn ang="0">
                <a:pos x="connsiteX12080" y="connsiteY12080"/>
              </a:cxn>
              <a:cxn ang="0">
                <a:pos x="connsiteX12081" y="connsiteY12081"/>
              </a:cxn>
              <a:cxn ang="0">
                <a:pos x="connsiteX12082" y="connsiteY12082"/>
              </a:cxn>
              <a:cxn ang="0">
                <a:pos x="connsiteX12083" y="connsiteY12083"/>
              </a:cxn>
              <a:cxn ang="0">
                <a:pos x="connsiteX12084" y="connsiteY12084"/>
              </a:cxn>
              <a:cxn ang="0">
                <a:pos x="connsiteX12085" y="connsiteY12085"/>
              </a:cxn>
              <a:cxn ang="0">
                <a:pos x="connsiteX12086" y="connsiteY12086"/>
              </a:cxn>
              <a:cxn ang="0">
                <a:pos x="connsiteX12087" y="connsiteY12087"/>
              </a:cxn>
              <a:cxn ang="0">
                <a:pos x="connsiteX12088" y="connsiteY12088"/>
              </a:cxn>
              <a:cxn ang="0">
                <a:pos x="connsiteX12089" y="connsiteY12089"/>
              </a:cxn>
              <a:cxn ang="0">
                <a:pos x="connsiteX12090" y="connsiteY12090"/>
              </a:cxn>
              <a:cxn ang="0">
                <a:pos x="connsiteX12091" y="connsiteY12091"/>
              </a:cxn>
              <a:cxn ang="0">
                <a:pos x="connsiteX12092" y="connsiteY12092"/>
              </a:cxn>
              <a:cxn ang="0">
                <a:pos x="connsiteX12093" y="connsiteY12093"/>
              </a:cxn>
              <a:cxn ang="0">
                <a:pos x="connsiteX12094" y="connsiteY12094"/>
              </a:cxn>
              <a:cxn ang="0">
                <a:pos x="connsiteX12095" y="connsiteY12095"/>
              </a:cxn>
              <a:cxn ang="0">
                <a:pos x="connsiteX12096" y="connsiteY12096"/>
              </a:cxn>
              <a:cxn ang="0">
                <a:pos x="connsiteX12097" y="connsiteY12097"/>
              </a:cxn>
              <a:cxn ang="0">
                <a:pos x="connsiteX12098" y="connsiteY12098"/>
              </a:cxn>
              <a:cxn ang="0">
                <a:pos x="connsiteX12099" y="connsiteY12099"/>
              </a:cxn>
              <a:cxn ang="0">
                <a:pos x="connsiteX12100" y="connsiteY12100"/>
              </a:cxn>
              <a:cxn ang="0">
                <a:pos x="connsiteX12101" y="connsiteY12101"/>
              </a:cxn>
              <a:cxn ang="0">
                <a:pos x="connsiteX12102" y="connsiteY12102"/>
              </a:cxn>
              <a:cxn ang="0">
                <a:pos x="connsiteX12103" y="connsiteY12103"/>
              </a:cxn>
              <a:cxn ang="0">
                <a:pos x="connsiteX12104" y="connsiteY12104"/>
              </a:cxn>
              <a:cxn ang="0">
                <a:pos x="connsiteX12105" y="connsiteY12105"/>
              </a:cxn>
              <a:cxn ang="0">
                <a:pos x="connsiteX12106" y="connsiteY12106"/>
              </a:cxn>
              <a:cxn ang="0">
                <a:pos x="connsiteX12107" y="connsiteY12107"/>
              </a:cxn>
              <a:cxn ang="0">
                <a:pos x="connsiteX12108" y="connsiteY12108"/>
              </a:cxn>
              <a:cxn ang="0">
                <a:pos x="connsiteX12109" y="connsiteY12109"/>
              </a:cxn>
              <a:cxn ang="0">
                <a:pos x="connsiteX12110" y="connsiteY12110"/>
              </a:cxn>
              <a:cxn ang="0">
                <a:pos x="connsiteX12111" y="connsiteY12111"/>
              </a:cxn>
              <a:cxn ang="0">
                <a:pos x="connsiteX12112" y="connsiteY12112"/>
              </a:cxn>
              <a:cxn ang="0">
                <a:pos x="connsiteX12113" y="connsiteY12113"/>
              </a:cxn>
              <a:cxn ang="0">
                <a:pos x="connsiteX12114" y="connsiteY12114"/>
              </a:cxn>
              <a:cxn ang="0">
                <a:pos x="connsiteX12115" y="connsiteY12115"/>
              </a:cxn>
              <a:cxn ang="0">
                <a:pos x="connsiteX12116" y="connsiteY12116"/>
              </a:cxn>
              <a:cxn ang="0">
                <a:pos x="connsiteX12117" y="connsiteY12117"/>
              </a:cxn>
              <a:cxn ang="0">
                <a:pos x="connsiteX12118" y="connsiteY12118"/>
              </a:cxn>
              <a:cxn ang="0">
                <a:pos x="connsiteX12119" y="connsiteY12119"/>
              </a:cxn>
              <a:cxn ang="0">
                <a:pos x="connsiteX12120" y="connsiteY12120"/>
              </a:cxn>
              <a:cxn ang="0">
                <a:pos x="connsiteX12121" y="connsiteY12121"/>
              </a:cxn>
              <a:cxn ang="0">
                <a:pos x="connsiteX12122" y="connsiteY12122"/>
              </a:cxn>
              <a:cxn ang="0">
                <a:pos x="connsiteX12123" y="connsiteY12123"/>
              </a:cxn>
              <a:cxn ang="0">
                <a:pos x="connsiteX12124" y="connsiteY12124"/>
              </a:cxn>
              <a:cxn ang="0">
                <a:pos x="connsiteX12125" y="connsiteY12125"/>
              </a:cxn>
              <a:cxn ang="0">
                <a:pos x="connsiteX12126" y="connsiteY12126"/>
              </a:cxn>
              <a:cxn ang="0">
                <a:pos x="connsiteX12127" y="connsiteY12127"/>
              </a:cxn>
              <a:cxn ang="0">
                <a:pos x="connsiteX12128" y="connsiteY12128"/>
              </a:cxn>
              <a:cxn ang="0">
                <a:pos x="connsiteX12129" y="connsiteY12129"/>
              </a:cxn>
              <a:cxn ang="0">
                <a:pos x="connsiteX12130" y="connsiteY12130"/>
              </a:cxn>
              <a:cxn ang="0">
                <a:pos x="connsiteX12131" y="connsiteY12131"/>
              </a:cxn>
              <a:cxn ang="0">
                <a:pos x="connsiteX12132" y="connsiteY12132"/>
              </a:cxn>
              <a:cxn ang="0">
                <a:pos x="connsiteX12133" y="connsiteY12133"/>
              </a:cxn>
              <a:cxn ang="0">
                <a:pos x="connsiteX12134" y="connsiteY12134"/>
              </a:cxn>
              <a:cxn ang="0">
                <a:pos x="connsiteX12135" y="connsiteY12135"/>
              </a:cxn>
              <a:cxn ang="0">
                <a:pos x="connsiteX12136" y="connsiteY12136"/>
              </a:cxn>
              <a:cxn ang="0">
                <a:pos x="connsiteX12137" y="connsiteY12137"/>
              </a:cxn>
              <a:cxn ang="0">
                <a:pos x="connsiteX12138" y="connsiteY12138"/>
              </a:cxn>
              <a:cxn ang="0">
                <a:pos x="connsiteX12139" y="connsiteY12139"/>
              </a:cxn>
              <a:cxn ang="0">
                <a:pos x="connsiteX12140" y="connsiteY12140"/>
              </a:cxn>
              <a:cxn ang="0">
                <a:pos x="connsiteX12141" y="connsiteY12141"/>
              </a:cxn>
              <a:cxn ang="0">
                <a:pos x="connsiteX12142" y="connsiteY12142"/>
              </a:cxn>
              <a:cxn ang="0">
                <a:pos x="connsiteX12143" y="connsiteY12143"/>
              </a:cxn>
              <a:cxn ang="0">
                <a:pos x="connsiteX12144" y="connsiteY12144"/>
              </a:cxn>
              <a:cxn ang="0">
                <a:pos x="connsiteX12145" y="connsiteY12145"/>
              </a:cxn>
              <a:cxn ang="0">
                <a:pos x="connsiteX12146" y="connsiteY12146"/>
              </a:cxn>
              <a:cxn ang="0">
                <a:pos x="connsiteX12147" y="connsiteY12147"/>
              </a:cxn>
              <a:cxn ang="0">
                <a:pos x="connsiteX12148" y="connsiteY12148"/>
              </a:cxn>
              <a:cxn ang="0">
                <a:pos x="connsiteX12149" y="connsiteY12149"/>
              </a:cxn>
              <a:cxn ang="0">
                <a:pos x="connsiteX12150" y="connsiteY12150"/>
              </a:cxn>
              <a:cxn ang="0">
                <a:pos x="connsiteX12151" y="connsiteY12151"/>
              </a:cxn>
              <a:cxn ang="0">
                <a:pos x="connsiteX12152" y="connsiteY12152"/>
              </a:cxn>
              <a:cxn ang="0">
                <a:pos x="connsiteX12153" y="connsiteY12153"/>
              </a:cxn>
              <a:cxn ang="0">
                <a:pos x="connsiteX12154" y="connsiteY12154"/>
              </a:cxn>
              <a:cxn ang="0">
                <a:pos x="connsiteX12155" y="connsiteY12155"/>
              </a:cxn>
              <a:cxn ang="0">
                <a:pos x="connsiteX12156" y="connsiteY12156"/>
              </a:cxn>
              <a:cxn ang="0">
                <a:pos x="connsiteX12157" y="connsiteY12157"/>
              </a:cxn>
              <a:cxn ang="0">
                <a:pos x="connsiteX12158" y="connsiteY12158"/>
              </a:cxn>
              <a:cxn ang="0">
                <a:pos x="connsiteX12159" y="connsiteY12159"/>
              </a:cxn>
              <a:cxn ang="0">
                <a:pos x="connsiteX12160" y="connsiteY12160"/>
              </a:cxn>
              <a:cxn ang="0">
                <a:pos x="connsiteX12161" y="connsiteY12161"/>
              </a:cxn>
              <a:cxn ang="0">
                <a:pos x="connsiteX12162" y="connsiteY12162"/>
              </a:cxn>
              <a:cxn ang="0">
                <a:pos x="connsiteX12163" y="connsiteY12163"/>
              </a:cxn>
              <a:cxn ang="0">
                <a:pos x="connsiteX12164" y="connsiteY12164"/>
              </a:cxn>
              <a:cxn ang="0">
                <a:pos x="connsiteX12165" y="connsiteY12165"/>
              </a:cxn>
              <a:cxn ang="0">
                <a:pos x="connsiteX12166" y="connsiteY12166"/>
              </a:cxn>
              <a:cxn ang="0">
                <a:pos x="connsiteX12167" y="connsiteY12167"/>
              </a:cxn>
              <a:cxn ang="0">
                <a:pos x="connsiteX12168" y="connsiteY12168"/>
              </a:cxn>
              <a:cxn ang="0">
                <a:pos x="connsiteX12169" y="connsiteY12169"/>
              </a:cxn>
              <a:cxn ang="0">
                <a:pos x="connsiteX12170" y="connsiteY12170"/>
              </a:cxn>
              <a:cxn ang="0">
                <a:pos x="connsiteX12171" y="connsiteY12171"/>
              </a:cxn>
              <a:cxn ang="0">
                <a:pos x="connsiteX12172" y="connsiteY12172"/>
              </a:cxn>
              <a:cxn ang="0">
                <a:pos x="connsiteX12173" y="connsiteY12173"/>
              </a:cxn>
              <a:cxn ang="0">
                <a:pos x="connsiteX12174" y="connsiteY12174"/>
              </a:cxn>
              <a:cxn ang="0">
                <a:pos x="connsiteX12175" y="connsiteY12175"/>
              </a:cxn>
              <a:cxn ang="0">
                <a:pos x="connsiteX12176" y="connsiteY12176"/>
              </a:cxn>
              <a:cxn ang="0">
                <a:pos x="connsiteX12177" y="connsiteY12177"/>
              </a:cxn>
              <a:cxn ang="0">
                <a:pos x="connsiteX12178" y="connsiteY12178"/>
              </a:cxn>
              <a:cxn ang="0">
                <a:pos x="connsiteX12179" y="connsiteY12179"/>
              </a:cxn>
              <a:cxn ang="0">
                <a:pos x="connsiteX12180" y="connsiteY12180"/>
              </a:cxn>
              <a:cxn ang="0">
                <a:pos x="connsiteX12181" y="connsiteY12181"/>
              </a:cxn>
              <a:cxn ang="0">
                <a:pos x="connsiteX12182" y="connsiteY12182"/>
              </a:cxn>
              <a:cxn ang="0">
                <a:pos x="connsiteX12183" y="connsiteY12183"/>
              </a:cxn>
              <a:cxn ang="0">
                <a:pos x="connsiteX12184" y="connsiteY12184"/>
              </a:cxn>
              <a:cxn ang="0">
                <a:pos x="connsiteX12185" y="connsiteY12185"/>
              </a:cxn>
              <a:cxn ang="0">
                <a:pos x="connsiteX12186" y="connsiteY12186"/>
              </a:cxn>
              <a:cxn ang="0">
                <a:pos x="connsiteX12187" y="connsiteY12187"/>
              </a:cxn>
              <a:cxn ang="0">
                <a:pos x="connsiteX12188" y="connsiteY12188"/>
              </a:cxn>
              <a:cxn ang="0">
                <a:pos x="connsiteX12189" y="connsiteY12189"/>
              </a:cxn>
              <a:cxn ang="0">
                <a:pos x="connsiteX12190" y="connsiteY12190"/>
              </a:cxn>
              <a:cxn ang="0">
                <a:pos x="connsiteX12191" y="connsiteY12191"/>
              </a:cxn>
              <a:cxn ang="0">
                <a:pos x="connsiteX12192" y="connsiteY12192"/>
              </a:cxn>
              <a:cxn ang="0">
                <a:pos x="connsiteX12193" y="connsiteY12193"/>
              </a:cxn>
              <a:cxn ang="0">
                <a:pos x="connsiteX12194" y="connsiteY12194"/>
              </a:cxn>
              <a:cxn ang="0">
                <a:pos x="connsiteX12195" y="connsiteY12195"/>
              </a:cxn>
              <a:cxn ang="0">
                <a:pos x="connsiteX12196" y="connsiteY12196"/>
              </a:cxn>
              <a:cxn ang="0">
                <a:pos x="connsiteX12197" y="connsiteY12197"/>
              </a:cxn>
              <a:cxn ang="0">
                <a:pos x="connsiteX12198" y="connsiteY12198"/>
              </a:cxn>
              <a:cxn ang="0">
                <a:pos x="connsiteX12199" y="connsiteY12199"/>
              </a:cxn>
              <a:cxn ang="0">
                <a:pos x="connsiteX12200" y="connsiteY12200"/>
              </a:cxn>
              <a:cxn ang="0">
                <a:pos x="connsiteX12201" y="connsiteY12201"/>
              </a:cxn>
              <a:cxn ang="0">
                <a:pos x="connsiteX12202" y="connsiteY12202"/>
              </a:cxn>
              <a:cxn ang="0">
                <a:pos x="connsiteX12203" y="connsiteY12203"/>
              </a:cxn>
              <a:cxn ang="0">
                <a:pos x="connsiteX12204" y="connsiteY12204"/>
              </a:cxn>
              <a:cxn ang="0">
                <a:pos x="connsiteX12205" y="connsiteY12205"/>
              </a:cxn>
              <a:cxn ang="0">
                <a:pos x="connsiteX12206" y="connsiteY12206"/>
              </a:cxn>
              <a:cxn ang="0">
                <a:pos x="connsiteX12207" y="connsiteY12207"/>
              </a:cxn>
              <a:cxn ang="0">
                <a:pos x="connsiteX12208" y="connsiteY12208"/>
              </a:cxn>
              <a:cxn ang="0">
                <a:pos x="connsiteX12209" y="connsiteY12209"/>
              </a:cxn>
              <a:cxn ang="0">
                <a:pos x="connsiteX12210" y="connsiteY12210"/>
              </a:cxn>
              <a:cxn ang="0">
                <a:pos x="connsiteX12211" y="connsiteY12211"/>
              </a:cxn>
              <a:cxn ang="0">
                <a:pos x="connsiteX12212" y="connsiteY12212"/>
              </a:cxn>
              <a:cxn ang="0">
                <a:pos x="connsiteX12213" y="connsiteY12213"/>
              </a:cxn>
              <a:cxn ang="0">
                <a:pos x="connsiteX12214" y="connsiteY12214"/>
              </a:cxn>
              <a:cxn ang="0">
                <a:pos x="connsiteX12215" y="connsiteY12215"/>
              </a:cxn>
              <a:cxn ang="0">
                <a:pos x="connsiteX12216" y="connsiteY12216"/>
              </a:cxn>
              <a:cxn ang="0">
                <a:pos x="connsiteX12217" y="connsiteY12217"/>
              </a:cxn>
              <a:cxn ang="0">
                <a:pos x="connsiteX12218" y="connsiteY12218"/>
              </a:cxn>
              <a:cxn ang="0">
                <a:pos x="connsiteX12219" y="connsiteY12219"/>
              </a:cxn>
              <a:cxn ang="0">
                <a:pos x="connsiteX12220" y="connsiteY12220"/>
              </a:cxn>
              <a:cxn ang="0">
                <a:pos x="connsiteX12221" y="connsiteY12221"/>
              </a:cxn>
              <a:cxn ang="0">
                <a:pos x="connsiteX12222" y="connsiteY12222"/>
              </a:cxn>
              <a:cxn ang="0">
                <a:pos x="connsiteX12223" y="connsiteY12223"/>
              </a:cxn>
              <a:cxn ang="0">
                <a:pos x="connsiteX12224" y="connsiteY12224"/>
              </a:cxn>
              <a:cxn ang="0">
                <a:pos x="connsiteX12225" y="connsiteY12225"/>
              </a:cxn>
              <a:cxn ang="0">
                <a:pos x="connsiteX12226" y="connsiteY12226"/>
              </a:cxn>
              <a:cxn ang="0">
                <a:pos x="connsiteX12227" y="connsiteY12227"/>
              </a:cxn>
              <a:cxn ang="0">
                <a:pos x="connsiteX12228" y="connsiteY12228"/>
              </a:cxn>
              <a:cxn ang="0">
                <a:pos x="connsiteX12229" y="connsiteY12229"/>
              </a:cxn>
              <a:cxn ang="0">
                <a:pos x="connsiteX12230" y="connsiteY12230"/>
              </a:cxn>
              <a:cxn ang="0">
                <a:pos x="connsiteX12231" y="connsiteY12231"/>
              </a:cxn>
              <a:cxn ang="0">
                <a:pos x="connsiteX12232" y="connsiteY12232"/>
              </a:cxn>
              <a:cxn ang="0">
                <a:pos x="connsiteX12233" y="connsiteY12233"/>
              </a:cxn>
              <a:cxn ang="0">
                <a:pos x="connsiteX12234" y="connsiteY12234"/>
              </a:cxn>
              <a:cxn ang="0">
                <a:pos x="connsiteX12235" y="connsiteY12235"/>
              </a:cxn>
              <a:cxn ang="0">
                <a:pos x="connsiteX12236" y="connsiteY12236"/>
              </a:cxn>
              <a:cxn ang="0">
                <a:pos x="connsiteX12237" y="connsiteY12237"/>
              </a:cxn>
              <a:cxn ang="0">
                <a:pos x="connsiteX12238" y="connsiteY12238"/>
              </a:cxn>
              <a:cxn ang="0">
                <a:pos x="connsiteX12239" y="connsiteY12239"/>
              </a:cxn>
              <a:cxn ang="0">
                <a:pos x="connsiteX12240" y="connsiteY12240"/>
              </a:cxn>
              <a:cxn ang="0">
                <a:pos x="connsiteX12241" y="connsiteY12241"/>
              </a:cxn>
              <a:cxn ang="0">
                <a:pos x="connsiteX12242" y="connsiteY12242"/>
              </a:cxn>
              <a:cxn ang="0">
                <a:pos x="connsiteX12243" y="connsiteY12243"/>
              </a:cxn>
              <a:cxn ang="0">
                <a:pos x="connsiteX12244" y="connsiteY12244"/>
              </a:cxn>
              <a:cxn ang="0">
                <a:pos x="connsiteX12245" y="connsiteY12245"/>
              </a:cxn>
              <a:cxn ang="0">
                <a:pos x="connsiteX12246" y="connsiteY12246"/>
              </a:cxn>
              <a:cxn ang="0">
                <a:pos x="connsiteX12247" y="connsiteY12247"/>
              </a:cxn>
              <a:cxn ang="0">
                <a:pos x="connsiteX12248" y="connsiteY12248"/>
              </a:cxn>
              <a:cxn ang="0">
                <a:pos x="connsiteX12249" y="connsiteY12249"/>
              </a:cxn>
              <a:cxn ang="0">
                <a:pos x="connsiteX12250" y="connsiteY12250"/>
              </a:cxn>
              <a:cxn ang="0">
                <a:pos x="connsiteX12251" y="connsiteY12251"/>
              </a:cxn>
              <a:cxn ang="0">
                <a:pos x="connsiteX12252" y="connsiteY12252"/>
              </a:cxn>
              <a:cxn ang="0">
                <a:pos x="connsiteX12253" y="connsiteY12253"/>
              </a:cxn>
              <a:cxn ang="0">
                <a:pos x="connsiteX12254" y="connsiteY12254"/>
              </a:cxn>
              <a:cxn ang="0">
                <a:pos x="connsiteX12255" y="connsiteY12255"/>
              </a:cxn>
              <a:cxn ang="0">
                <a:pos x="connsiteX12256" y="connsiteY12256"/>
              </a:cxn>
              <a:cxn ang="0">
                <a:pos x="connsiteX12257" y="connsiteY12257"/>
              </a:cxn>
              <a:cxn ang="0">
                <a:pos x="connsiteX12258" y="connsiteY12258"/>
              </a:cxn>
              <a:cxn ang="0">
                <a:pos x="connsiteX12259" y="connsiteY12259"/>
              </a:cxn>
              <a:cxn ang="0">
                <a:pos x="connsiteX12260" y="connsiteY12260"/>
              </a:cxn>
              <a:cxn ang="0">
                <a:pos x="connsiteX12261" y="connsiteY12261"/>
              </a:cxn>
              <a:cxn ang="0">
                <a:pos x="connsiteX12262" y="connsiteY12262"/>
              </a:cxn>
              <a:cxn ang="0">
                <a:pos x="connsiteX12263" y="connsiteY12263"/>
              </a:cxn>
              <a:cxn ang="0">
                <a:pos x="connsiteX12264" y="connsiteY12264"/>
              </a:cxn>
              <a:cxn ang="0">
                <a:pos x="connsiteX12265" y="connsiteY12265"/>
              </a:cxn>
              <a:cxn ang="0">
                <a:pos x="connsiteX12266" y="connsiteY12266"/>
              </a:cxn>
              <a:cxn ang="0">
                <a:pos x="connsiteX12267" y="connsiteY12267"/>
              </a:cxn>
              <a:cxn ang="0">
                <a:pos x="connsiteX12268" y="connsiteY12268"/>
              </a:cxn>
              <a:cxn ang="0">
                <a:pos x="connsiteX12269" y="connsiteY12269"/>
              </a:cxn>
              <a:cxn ang="0">
                <a:pos x="connsiteX12270" y="connsiteY12270"/>
              </a:cxn>
              <a:cxn ang="0">
                <a:pos x="connsiteX12271" y="connsiteY12271"/>
              </a:cxn>
              <a:cxn ang="0">
                <a:pos x="connsiteX12272" y="connsiteY12272"/>
              </a:cxn>
              <a:cxn ang="0">
                <a:pos x="connsiteX12273" y="connsiteY12273"/>
              </a:cxn>
              <a:cxn ang="0">
                <a:pos x="connsiteX12274" y="connsiteY12274"/>
              </a:cxn>
              <a:cxn ang="0">
                <a:pos x="connsiteX12275" y="connsiteY12275"/>
              </a:cxn>
              <a:cxn ang="0">
                <a:pos x="connsiteX12276" y="connsiteY12276"/>
              </a:cxn>
              <a:cxn ang="0">
                <a:pos x="connsiteX12277" y="connsiteY12277"/>
              </a:cxn>
              <a:cxn ang="0">
                <a:pos x="connsiteX12278" y="connsiteY12278"/>
              </a:cxn>
              <a:cxn ang="0">
                <a:pos x="connsiteX12279" y="connsiteY12279"/>
              </a:cxn>
              <a:cxn ang="0">
                <a:pos x="connsiteX12280" y="connsiteY12280"/>
              </a:cxn>
              <a:cxn ang="0">
                <a:pos x="connsiteX12281" y="connsiteY12281"/>
              </a:cxn>
              <a:cxn ang="0">
                <a:pos x="connsiteX12282" y="connsiteY12282"/>
              </a:cxn>
              <a:cxn ang="0">
                <a:pos x="connsiteX12283" y="connsiteY12283"/>
              </a:cxn>
              <a:cxn ang="0">
                <a:pos x="connsiteX12284" y="connsiteY12284"/>
              </a:cxn>
              <a:cxn ang="0">
                <a:pos x="connsiteX12285" y="connsiteY12285"/>
              </a:cxn>
              <a:cxn ang="0">
                <a:pos x="connsiteX12286" y="connsiteY12286"/>
              </a:cxn>
              <a:cxn ang="0">
                <a:pos x="connsiteX12287" y="connsiteY12287"/>
              </a:cxn>
              <a:cxn ang="0">
                <a:pos x="connsiteX12288" y="connsiteY12288"/>
              </a:cxn>
              <a:cxn ang="0">
                <a:pos x="connsiteX12289" y="connsiteY12289"/>
              </a:cxn>
              <a:cxn ang="0">
                <a:pos x="connsiteX12290" y="connsiteY12290"/>
              </a:cxn>
              <a:cxn ang="0">
                <a:pos x="connsiteX12291" y="connsiteY12291"/>
              </a:cxn>
              <a:cxn ang="0">
                <a:pos x="connsiteX12292" y="connsiteY12292"/>
              </a:cxn>
              <a:cxn ang="0">
                <a:pos x="connsiteX12293" y="connsiteY12293"/>
              </a:cxn>
              <a:cxn ang="0">
                <a:pos x="connsiteX12294" y="connsiteY12294"/>
              </a:cxn>
              <a:cxn ang="0">
                <a:pos x="connsiteX12295" y="connsiteY12295"/>
              </a:cxn>
              <a:cxn ang="0">
                <a:pos x="connsiteX12296" y="connsiteY12296"/>
              </a:cxn>
              <a:cxn ang="0">
                <a:pos x="connsiteX12297" y="connsiteY12297"/>
              </a:cxn>
              <a:cxn ang="0">
                <a:pos x="connsiteX12298" y="connsiteY12298"/>
              </a:cxn>
              <a:cxn ang="0">
                <a:pos x="connsiteX12299" y="connsiteY12299"/>
              </a:cxn>
              <a:cxn ang="0">
                <a:pos x="connsiteX12300" y="connsiteY12300"/>
              </a:cxn>
              <a:cxn ang="0">
                <a:pos x="connsiteX12301" y="connsiteY12301"/>
              </a:cxn>
              <a:cxn ang="0">
                <a:pos x="connsiteX12302" y="connsiteY12302"/>
              </a:cxn>
              <a:cxn ang="0">
                <a:pos x="connsiteX12303" y="connsiteY12303"/>
              </a:cxn>
              <a:cxn ang="0">
                <a:pos x="connsiteX12304" y="connsiteY12304"/>
              </a:cxn>
              <a:cxn ang="0">
                <a:pos x="connsiteX12305" y="connsiteY12305"/>
              </a:cxn>
              <a:cxn ang="0">
                <a:pos x="connsiteX12306" y="connsiteY12306"/>
              </a:cxn>
              <a:cxn ang="0">
                <a:pos x="connsiteX12307" y="connsiteY12307"/>
              </a:cxn>
              <a:cxn ang="0">
                <a:pos x="connsiteX12308" y="connsiteY12308"/>
              </a:cxn>
              <a:cxn ang="0">
                <a:pos x="connsiteX12309" y="connsiteY12309"/>
              </a:cxn>
              <a:cxn ang="0">
                <a:pos x="connsiteX12310" y="connsiteY12310"/>
              </a:cxn>
              <a:cxn ang="0">
                <a:pos x="connsiteX12311" y="connsiteY12311"/>
              </a:cxn>
              <a:cxn ang="0">
                <a:pos x="connsiteX12312" y="connsiteY12312"/>
              </a:cxn>
              <a:cxn ang="0">
                <a:pos x="connsiteX12313" y="connsiteY12313"/>
              </a:cxn>
              <a:cxn ang="0">
                <a:pos x="connsiteX12314" y="connsiteY12314"/>
              </a:cxn>
              <a:cxn ang="0">
                <a:pos x="connsiteX12315" y="connsiteY12315"/>
              </a:cxn>
              <a:cxn ang="0">
                <a:pos x="connsiteX12316" y="connsiteY12316"/>
              </a:cxn>
              <a:cxn ang="0">
                <a:pos x="connsiteX12317" y="connsiteY12317"/>
              </a:cxn>
              <a:cxn ang="0">
                <a:pos x="connsiteX12318" y="connsiteY12318"/>
              </a:cxn>
              <a:cxn ang="0">
                <a:pos x="connsiteX12319" y="connsiteY12319"/>
              </a:cxn>
              <a:cxn ang="0">
                <a:pos x="connsiteX12320" y="connsiteY12320"/>
              </a:cxn>
              <a:cxn ang="0">
                <a:pos x="connsiteX12321" y="connsiteY12321"/>
              </a:cxn>
              <a:cxn ang="0">
                <a:pos x="connsiteX12322" y="connsiteY12322"/>
              </a:cxn>
              <a:cxn ang="0">
                <a:pos x="connsiteX12323" y="connsiteY12323"/>
              </a:cxn>
              <a:cxn ang="0">
                <a:pos x="connsiteX12324" y="connsiteY12324"/>
              </a:cxn>
              <a:cxn ang="0">
                <a:pos x="connsiteX12325" y="connsiteY12325"/>
              </a:cxn>
              <a:cxn ang="0">
                <a:pos x="connsiteX12326" y="connsiteY12326"/>
              </a:cxn>
              <a:cxn ang="0">
                <a:pos x="connsiteX12327" y="connsiteY12327"/>
              </a:cxn>
              <a:cxn ang="0">
                <a:pos x="connsiteX12328" y="connsiteY12328"/>
              </a:cxn>
              <a:cxn ang="0">
                <a:pos x="connsiteX12329" y="connsiteY12329"/>
              </a:cxn>
              <a:cxn ang="0">
                <a:pos x="connsiteX12330" y="connsiteY12330"/>
              </a:cxn>
              <a:cxn ang="0">
                <a:pos x="connsiteX12331" y="connsiteY12331"/>
              </a:cxn>
              <a:cxn ang="0">
                <a:pos x="connsiteX12332" y="connsiteY12332"/>
              </a:cxn>
              <a:cxn ang="0">
                <a:pos x="connsiteX12333" y="connsiteY12333"/>
              </a:cxn>
              <a:cxn ang="0">
                <a:pos x="connsiteX12334" y="connsiteY12334"/>
              </a:cxn>
              <a:cxn ang="0">
                <a:pos x="connsiteX12335" y="connsiteY12335"/>
              </a:cxn>
              <a:cxn ang="0">
                <a:pos x="connsiteX12336" y="connsiteY12336"/>
              </a:cxn>
              <a:cxn ang="0">
                <a:pos x="connsiteX12337" y="connsiteY12337"/>
              </a:cxn>
              <a:cxn ang="0">
                <a:pos x="connsiteX12338" y="connsiteY12338"/>
              </a:cxn>
              <a:cxn ang="0">
                <a:pos x="connsiteX12339" y="connsiteY12339"/>
              </a:cxn>
              <a:cxn ang="0">
                <a:pos x="connsiteX12340" y="connsiteY12340"/>
              </a:cxn>
              <a:cxn ang="0">
                <a:pos x="connsiteX12341" y="connsiteY12341"/>
              </a:cxn>
              <a:cxn ang="0">
                <a:pos x="connsiteX12342" y="connsiteY12342"/>
              </a:cxn>
              <a:cxn ang="0">
                <a:pos x="connsiteX12343" y="connsiteY12343"/>
              </a:cxn>
              <a:cxn ang="0">
                <a:pos x="connsiteX12344" y="connsiteY12344"/>
              </a:cxn>
              <a:cxn ang="0">
                <a:pos x="connsiteX12345" y="connsiteY12345"/>
              </a:cxn>
              <a:cxn ang="0">
                <a:pos x="connsiteX12346" y="connsiteY12346"/>
              </a:cxn>
              <a:cxn ang="0">
                <a:pos x="connsiteX12347" y="connsiteY12347"/>
              </a:cxn>
              <a:cxn ang="0">
                <a:pos x="connsiteX12348" y="connsiteY12348"/>
              </a:cxn>
              <a:cxn ang="0">
                <a:pos x="connsiteX12349" y="connsiteY12349"/>
              </a:cxn>
              <a:cxn ang="0">
                <a:pos x="connsiteX12350" y="connsiteY12350"/>
              </a:cxn>
              <a:cxn ang="0">
                <a:pos x="connsiteX12351" y="connsiteY12351"/>
              </a:cxn>
              <a:cxn ang="0">
                <a:pos x="connsiteX12352" y="connsiteY12352"/>
              </a:cxn>
              <a:cxn ang="0">
                <a:pos x="connsiteX12353" y="connsiteY12353"/>
              </a:cxn>
              <a:cxn ang="0">
                <a:pos x="connsiteX12354" y="connsiteY12354"/>
              </a:cxn>
              <a:cxn ang="0">
                <a:pos x="connsiteX12355" y="connsiteY12355"/>
              </a:cxn>
              <a:cxn ang="0">
                <a:pos x="connsiteX12356" y="connsiteY12356"/>
              </a:cxn>
              <a:cxn ang="0">
                <a:pos x="connsiteX12357" y="connsiteY12357"/>
              </a:cxn>
              <a:cxn ang="0">
                <a:pos x="connsiteX12358" y="connsiteY12358"/>
              </a:cxn>
              <a:cxn ang="0">
                <a:pos x="connsiteX12359" y="connsiteY12359"/>
              </a:cxn>
              <a:cxn ang="0">
                <a:pos x="connsiteX12360" y="connsiteY12360"/>
              </a:cxn>
              <a:cxn ang="0">
                <a:pos x="connsiteX12361" y="connsiteY12361"/>
              </a:cxn>
              <a:cxn ang="0">
                <a:pos x="connsiteX12362" y="connsiteY12362"/>
              </a:cxn>
              <a:cxn ang="0">
                <a:pos x="connsiteX12363" y="connsiteY12363"/>
              </a:cxn>
              <a:cxn ang="0">
                <a:pos x="connsiteX12364" y="connsiteY12364"/>
              </a:cxn>
              <a:cxn ang="0">
                <a:pos x="connsiteX12365" y="connsiteY12365"/>
              </a:cxn>
              <a:cxn ang="0">
                <a:pos x="connsiteX12366" y="connsiteY12366"/>
              </a:cxn>
              <a:cxn ang="0">
                <a:pos x="connsiteX12367" y="connsiteY12367"/>
              </a:cxn>
              <a:cxn ang="0">
                <a:pos x="connsiteX12368" y="connsiteY12368"/>
              </a:cxn>
              <a:cxn ang="0">
                <a:pos x="connsiteX12369" y="connsiteY12369"/>
              </a:cxn>
              <a:cxn ang="0">
                <a:pos x="connsiteX12370" y="connsiteY12370"/>
              </a:cxn>
              <a:cxn ang="0">
                <a:pos x="connsiteX12371" y="connsiteY12371"/>
              </a:cxn>
              <a:cxn ang="0">
                <a:pos x="connsiteX12372" y="connsiteY12372"/>
              </a:cxn>
              <a:cxn ang="0">
                <a:pos x="connsiteX12373" y="connsiteY12373"/>
              </a:cxn>
              <a:cxn ang="0">
                <a:pos x="connsiteX12374" y="connsiteY12374"/>
              </a:cxn>
              <a:cxn ang="0">
                <a:pos x="connsiteX12375" y="connsiteY12375"/>
              </a:cxn>
              <a:cxn ang="0">
                <a:pos x="connsiteX12376" y="connsiteY12376"/>
              </a:cxn>
              <a:cxn ang="0">
                <a:pos x="connsiteX12377" y="connsiteY12377"/>
              </a:cxn>
              <a:cxn ang="0">
                <a:pos x="connsiteX12378" y="connsiteY12378"/>
              </a:cxn>
              <a:cxn ang="0">
                <a:pos x="connsiteX12379" y="connsiteY12379"/>
              </a:cxn>
              <a:cxn ang="0">
                <a:pos x="connsiteX12380" y="connsiteY12380"/>
              </a:cxn>
              <a:cxn ang="0">
                <a:pos x="connsiteX12381" y="connsiteY12381"/>
              </a:cxn>
              <a:cxn ang="0">
                <a:pos x="connsiteX12382" y="connsiteY12382"/>
              </a:cxn>
              <a:cxn ang="0">
                <a:pos x="connsiteX12383" y="connsiteY12383"/>
              </a:cxn>
              <a:cxn ang="0">
                <a:pos x="connsiteX12384" y="connsiteY12384"/>
              </a:cxn>
              <a:cxn ang="0">
                <a:pos x="connsiteX12385" y="connsiteY12385"/>
              </a:cxn>
              <a:cxn ang="0">
                <a:pos x="connsiteX12386" y="connsiteY12386"/>
              </a:cxn>
              <a:cxn ang="0">
                <a:pos x="connsiteX12387" y="connsiteY12387"/>
              </a:cxn>
              <a:cxn ang="0">
                <a:pos x="connsiteX12388" y="connsiteY12388"/>
              </a:cxn>
              <a:cxn ang="0">
                <a:pos x="connsiteX12389" y="connsiteY12389"/>
              </a:cxn>
              <a:cxn ang="0">
                <a:pos x="connsiteX12390" y="connsiteY12390"/>
              </a:cxn>
              <a:cxn ang="0">
                <a:pos x="connsiteX12391" y="connsiteY12391"/>
              </a:cxn>
              <a:cxn ang="0">
                <a:pos x="connsiteX12392" y="connsiteY12392"/>
              </a:cxn>
              <a:cxn ang="0">
                <a:pos x="connsiteX12393" y="connsiteY12393"/>
              </a:cxn>
              <a:cxn ang="0">
                <a:pos x="connsiteX12394" y="connsiteY12394"/>
              </a:cxn>
              <a:cxn ang="0">
                <a:pos x="connsiteX12395" y="connsiteY12395"/>
              </a:cxn>
              <a:cxn ang="0">
                <a:pos x="connsiteX12396" y="connsiteY12396"/>
              </a:cxn>
              <a:cxn ang="0">
                <a:pos x="connsiteX12397" y="connsiteY12397"/>
              </a:cxn>
              <a:cxn ang="0">
                <a:pos x="connsiteX12398" y="connsiteY12398"/>
              </a:cxn>
              <a:cxn ang="0">
                <a:pos x="connsiteX12399" y="connsiteY12399"/>
              </a:cxn>
              <a:cxn ang="0">
                <a:pos x="connsiteX12400" y="connsiteY12400"/>
              </a:cxn>
              <a:cxn ang="0">
                <a:pos x="connsiteX12401" y="connsiteY12401"/>
              </a:cxn>
              <a:cxn ang="0">
                <a:pos x="connsiteX12402" y="connsiteY12402"/>
              </a:cxn>
              <a:cxn ang="0">
                <a:pos x="connsiteX12403" y="connsiteY12403"/>
              </a:cxn>
              <a:cxn ang="0">
                <a:pos x="connsiteX12404" y="connsiteY12404"/>
              </a:cxn>
              <a:cxn ang="0">
                <a:pos x="connsiteX12405" y="connsiteY12405"/>
              </a:cxn>
              <a:cxn ang="0">
                <a:pos x="connsiteX12406" y="connsiteY12406"/>
              </a:cxn>
              <a:cxn ang="0">
                <a:pos x="connsiteX12407" y="connsiteY12407"/>
              </a:cxn>
              <a:cxn ang="0">
                <a:pos x="connsiteX12408" y="connsiteY12408"/>
              </a:cxn>
              <a:cxn ang="0">
                <a:pos x="connsiteX12409" y="connsiteY12409"/>
              </a:cxn>
              <a:cxn ang="0">
                <a:pos x="connsiteX12410" y="connsiteY12410"/>
              </a:cxn>
              <a:cxn ang="0">
                <a:pos x="connsiteX12411" y="connsiteY12411"/>
              </a:cxn>
              <a:cxn ang="0">
                <a:pos x="connsiteX12412" y="connsiteY12412"/>
              </a:cxn>
              <a:cxn ang="0">
                <a:pos x="connsiteX12413" y="connsiteY12413"/>
              </a:cxn>
              <a:cxn ang="0">
                <a:pos x="connsiteX12414" y="connsiteY12414"/>
              </a:cxn>
              <a:cxn ang="0">
                <a:pos x="connsiteX12415" y="connsiteY12415"/>
              </a:cxn>
              <a:cxn ang="0">
                <a:pos x="connsiteX12416" y="connsiteY12416"/>
              </a:cxn>
              <a:cxn ang="0">
                <a:pos x="connsiteX12417" y="connsiteY12417"/>
              </a:cxn>
              <a:cxn ang="0">
                <a:pos x="connsiteX12418" y="connsiteY12418"/>
              </a:cxn>
              <a:cxn ang="0">
                <a:pos x="connsiteX12419" y="connsiteY12419"/>
              </a:cxn>
              <a:cxn ang="0">
                <a:pos x="connsiteX12420" y="connsiteY12420"/>
              </a:cxn>
              <a:cxn ang="0">
                <a:pos x="connsiteX12421" y="connsiteY12421"/>
              </a:cxn>
              <a:cxn ang="0">
                <a:pos x="connsiteX12422" y="connsiteY12422"/>
              </a:cxn>
              <a:cxn ang="0">
                <a:pos x="connsiteX12423" y="connsiteY12423"/>
              </a:cxn>
              <a:cxn ang="0">
                <a:pos x="connsiteX12424" y="connsiteY12424"/>
              </a:cxn>
              <a:cxn ang="0">
                <a:pos x="connsiteX12425" y="connsiteY12425"/>
              </a:cxn>
              <a:cxn ang="0">
                <a:pos x="connsiteX12426" y="connsiteY12426"/>
              </a:cxn>
              <a:cxn ang="0">
                <a:pos x="connsiteX12427" y="connsiteY12427"/>
              </a:cxn>
              <a:cxn ang="0">
                <a:pos x="connsiteX12428" y="connsiteY12428"/>
              </a:cxn>
              <a:cxn ang="0">
                <a:pos x="connsiteX12429" y="connsiteY12429"/>
              </a:cxn>
              <a:cxn ang="0">
                <a:pos x="connsiteX12430" y="connsiteY12430"/>
              </a:cxn>
              <a:cxn ang="0">
                <a:pos x="connsiteX12431" y="connsiteY12431"/>
              </a:cxn>
              <a:cxn ang="0">
                <a:pos x="connsiteX12432" y="connsiteY12432"/>
              </a:cxn>
              <a:cxn ang="0">
                <a:pos x="connsiteX12433" y="connsiteY12433"/>
              </a:cxn>
              <a:cxn ang="0">
                <a:pos x="connsiteX12434" y="connsiteY12434"/>
              </a:cxn>
              <a:cxn ang="0">
                <a:pos x="connsiteX12435" y="connsiteY12435"/>
              </a:cxn>
              <a:cxn ang="0">
                <a:pos x="connsiteX12436" y="connsiteY12436"/>
              </a:cxn>
              <a:cxn ang="0">
                <a:pos x="connsiteX12437" y="connsiteY12437"/>
              </a:cxn>
              <a:cxn ang="0">
                <a:pos x="connsiteX12438" y="connsiteY12438"/>
              </a:cxn>
              <a:cxn ang="0">
                <a:pos x="connsiteX12439" y="connsiteY12439"/>
              </a:cxn>
              <a:cxn ang="0">
                <a:pos x="connsiteX12440" y="connsiteY12440"/>
              </a:cxn>
              <a:cxn ang="0">
                <a:pos x="connsiteX12441" y="connsiteY12441"/>
              </a:cxn>
              <a:cxn ang="0">
                <a:pos x="connsiteX12442" y="connsiteY12442"/>
              </a:cxn>
              <a:cxn ang="0">
                <a:pos x="connsiteX12443" y="connsiteY12443"/>
              </a:cxn>
              <a:cxn ang="0">
                <a:pos x="connsiteX12444" y="connsiteY12444"/>
              </a:cxn>
              <a:cxn ang="0">
                <a:pos x="connsiteX12445" y="connsiteY12445"/>
              </a:cxn>
              <a:cxn ang="0">
                <a:pos x="connsiteX12446" y="connsiteY12446"/>
              </a:cxn>
              <a:cxn ang="0">
                <a:pos x="connsiteX12447" y="connsiteY12447"/>
              </a:cxn>
              <a:cxn ang="0">
                <a:pos x="connsiteX12448" y="connsiteY12448"/>
              </a:cxn>
              <a:cxn ang="0">
                <a:pos x="connsiteX12449" y="connsiteY12449"/>
              </a:cxn>
              <a:cxn ang="0">
                <a:pos x="connsiteX12450" y="connsiteY12450"/>
              </a:cxn>
              <a:cxn ang="0">
                <a:pos x="connsiteX12451" y="connsiteY12451"/>
              </a:cxn>
              <a:cxn ang="0">
                <a:pos x="connsiteX12452" y="connsiteY12452"/>
              </a:cxn>
              <a:cxn ang="0">
                <a:pos x="connsiteX12453" y="connsiteY12453"/>
              </a:cxn>
              <a:cxn ang="0">
                <a:pos x="connsiteX12454" y="connsiteY12454"/>
              </a:cxn>
              <a:cxn ang="0">
                <a:pos x="connsiteX12455" y="connsiteY12455"/>
              </a:cxn>
              <a:cxn ang="0">
                <a:pos x="connsiteX12456" y="connsiteY12456"/>
              </a:cxn>
              <a:cxn ang="0">
                <a:pos x="connsiteX12457" y="connsiteY12457"/>
              </a:cxn>
              <a:cxn ang="0">
                <a:pos x="connsiteX12458" y="connsiteY12458"/>
              </a:cxn>
              <a:cxn ang="0">
                <a:pos x="connsiteX12459" y="connsiteY12459"/>
              </a:cxn>
              <a:cxn ang="0">
                <a:pos x="connsiteX12460" y="connsiteY12460"/>
              </a:cxn>
              <a:cxn ang="0">
                <a:pos x="connsiteX12461" y="connsiteY12461"/>
              </a:cxn>
              <a:cxn ang="0">
                <a:pos x="connsiteX12462" y="connsiteY12462"/>
              </a:cxn>
              <a:cxn ang="0">
                <a:pos x="connsiteX12463" y="connsiteY12463"/>
              </a:cxn>
              <a:cxn ang="0">
                <a:pos x="connsiteX12464" y="connsiteY12464"/>
              </a:cxn>
              <a:cxn ang="0">
                <a:pos x="connsiteX12465" y="connsiteY12465"/>
              </a:cxn>
              <a:cxn ang="0">
                <a:pos x="connsiteX12466" y="connsiteY12466"/>
              </a:cxn>
              <a:cxn ang="0">
                <a:pos x="connsiteX12467" y="connsiteY12467"/>
              </a:cxn>
              <a:cxn ang="0">
                <a:pos x="connsiteX12468" y="connsiteY12468"/>
              </a:cxn>
              <a:cxn ang="0">
                <a:pos x="connsiteX12469" y="connsiteY12469"/>
              </a:cxn>
              <a:cxn ang="0">
                <a:pos x="connsiteX12470" y="connsiteY12470"/>
              </a:cxn>
              <a:cxn ang="0">
                <a:pos x="connsiteX12471" y="connsiteY12471"/>
              </a:cxn>
              <a:cxn ang="0">
                <a:pos x="connsiteX12472" y="connsiteY12472"/>
              </a:cxn>
              <a:cxn ang="0">
                <a:pos x="connsiteX12473" y="connsiteY12473"/>
              </a:cxn>
              <a:cxn ang="0">
                <a:pos x="connsiteX12474" y="connsiteY12474"/>
              </a:cxn>
              <a:cxn ang="0">
                <a:pos x="connsiteX12475" y="connsiteY12475"/>
              </a:cxn>
              <a:cxn ang="0">
                <a:pos x="connsiteX12476" y="connsiteY12476"/>
              </a:cxn>
              <a:cxn ang="0">
                <a:pos x="connsiteX12477" y="connsiteY12477"/>
              </a:cxn>
              <a:cxn ang="0">
                <a:pos x="connsiteX12478" y="connsiteY12478"/>
              </a:cxn>
              <a:cxn ang="0">
                <a:pos x="connsiteX12479" y="connsiteY12479"/>
              </a:cxn>
              <a:cxn ang="0">
                <a:pos x="connsiteX12480" y="connsiteY12480"/>
              </a:cxn>
              <a:cxn ang="0">
                <a:pos x="connsiteX12481" y="connsiteY12481"/>
              </a:cxn>
              <a:cxn ang="0">
                <a:pos x="connsiteX12482" y="connsiteY12482"/>
              </a:cxn>
              <a:cxn ang="0">
                <a:pos x="connsiteX12483" y="connsiteY12483"/>
              </a:cxn>
              <a:cxn ang="0">
                <a:pos x="connsiteX12484" y="connsiteY12484"/>
              </a:cxn>
              <a:cxn ang="0">
                <a:pos x="connsiteX12485" y="connsiteY12485"/>
              </a:cxn>
              <a:cxn ang="0">
                <a:pos x="connsiteX12486" y="connsiteY12486"/>
              </a:cxn>
              <a:cxn ang="0">
                <a:pos x="connsiteX12487" y="connsiteY12487"/>
              </a:cxn>
              <a:cxn ang="0">
                <a:pos x="connsiteX12488" y="connsiteY12488"/>
              </a:cxn>
              <a:cxn ang="0">
                <a:pos x="connsiteX12489" y="connsiteY12489"/>
              </a:cxn>
              <a:cxn ang="0">
                <a:pos x="connsiteX12490" y="connsiteY12490"/>
              </a:cxn>
              <a:cxn ang="0">
                <a:pos x="connsiteX12491" y="connsiteY12491"/>
              </a:cxn>
              <a:cxn ang="0">
                <a:pos x="connsiteX12492" y="connsiteY12492"/>
              </a:cxn>
              <a:cxn ang="0">
                <a:pos x="connsiteX12493" y="connsiteY12493"/>
              </a:cxn>
              <a:cxn ang="0">
                <a:pos x="connsiteX12494" y="connsiteY12494"/>
              </a:cxn>
              <a:cxn ang="0">
                <a:pos x="connsiteX12495" y="connsiteY12495"/>
              </a:cxn>
              <a:cxn ang="0">
                <a:pos x="connsiteX12496" y="connsiteY12496"/>
              </a:cxn>
              <a:cxn ang="0">
                <a:pos x="connsiteX12497" y="connsiteY12497"/>
              </a:cxn>
              <a:cxn ang="0">
                <a:pos x="connsiteX12498" y="connsiteY12498"/>
              </a:cxn>
              <a:cxn ang="0">
                <a:pos x="connsiteX12499" y="connsiteY12499"/>
              </a:cxn>
              <a:cxn ang="0">
                <a:pos x="connsiteX12500" y="connsiteY12500"/>
              </a:cxn>
              <a:cxn ang="0">
                <a:pos x="connsiteX12501" y="connsiteY12501"/>
              </a:cxn>
              <a:cxn ang="0">
                <a:pos x="connsiteX12502" y="connsiteY12502"/>
              </a:cxn>
              <a:cxn ang="0">
                <a:pos x="connsiteX12503" y="connsiteY12503"/>
              </a:cxn>
              <a:cxn ang="0">
                <a:pos x="connsiteX12504" y="connsiteY12504"/>
              </a:cxn>
              <a:cxn ang="0">
                <a:pos x="connsiteX12505" y="connsiteY12505"/>
              </a:cxn>
              <a:cxn ang="0">
                <a:pos x="connsiteX12506" y="connsiteY12506"/>
              </a:cxn>
              <a:cxn ang="0">
                <a:pos x="connsiteX12507" y="connsiteY12507"/>
              </a:cxn>
              <a:cxn ang="0">
                <a:pos x="connsiteX12508" y="connsiteY12508"/>
              </a:cxn>
              <a:cxn ang="0">
                <a:pos x="connsiteX12509" y="connsiteY12509"/>
              </a:cxn>
              <a:cxn ang="0">
                <a:pos x="connsiteX12510" y="connsiteY12510"/>
              </a:cxn>
              <a:cxn ang="0">
                <a:pos x="connsiteX12511" y="connsiteY12511"/>
              </a:cxn>
              <a:cxn ang="0">
                <a:pos x="connsiteX12512" y="connsiteY12512"/>
              </a:cxn>
              <a:cxn ang="0">
                <a:pos x="connsiteX12513" y="connsiteY12513"/>
              </a:cxn>
              <a:cxn ang="0">
                <a:pos x="connsiteX12514" y="connsiteY12514"/>
              </a:cxn>
              <a:cxn ang="0">
                <a:pos x="connsiteX12515" y="connsiteY12515"/>
              </a:cxn>
              <a:cxn ang="0">
                <a:pos x="connsiteX12516" y="connsiteY12516"/>
              </a:cxn>
              <a:cxn ang="0">
                <a:pos x="connsiteX12517" y="connsiteY12517"/>
              </a:cxn>
              <a:cxn ang="0">
                <a:pos x="connsiteX12518" y="connsiteY12518"/>
              </a:cxn>
              <a:cxn ang="0">
                <a:pos x="connsiteX12519" y="connsiteY12519"/>
              </a:cxn>
              <a:cxn ang="0">
                <a:pos x="connsiteX12520" y="connsiteY12520"/>
              </a:cxn>
              <a:cxn ang="0">
                <a:pos x="connsiteX12521" y="connsiteY12521"/>
              </a:cxn>
              <a:cxn ang="0">
                <a:pos x="connsiteX12522" y="connsiteY12522"/>
              </a:cxn>
              <a:cxn ang="0">
                <a:pos x="connsiteX12523" y="connsiteY12523"/>
              </a:cxn>
              <a:cxn ang="0">
                <a:pos x="connsiteX12524" y="connsiteY12524"/>
              </a:cxn>
              <a:cxn ang="0">
                <a:pos x="connsiteX12525" y="connsiteY12525"/>
              </a:cxn>
              <a:cxn ang="0">
                <a:pos x="connsiteX12526" y="connsiteY12526"/>
              </a:cxn>
              <a:cxn ang="0">
                <a:pos x="connsiteX12527" y="connsiteY12527"/>
              </a:cxn>
              <a:cxn ang="0">
                <a:pos x="connsiteX12528" y="connsiteY12528"/>
              </a:cxn>
              <a:cxn ang="0">
                <a:pos x="connsiteX12529" y="connsiteY12529"/>
              </a:cxn>
              <a:cxn ang="0">
                <a:pos x="connsiteX12530" y="connsiteY12530"/>
              </a:cxn>
              <a:cxn ang="0">
                <a:pos x="connsiteX12531" y="connsiteY12531"/>
              </a:cxn>
              <a:cxn ang="0">
                <a:pos x="connsiteX12532" y="connsiteY12532"/>
              </a:cxn>
              <a:cxn ang="0">
                <a:pos x="connsiteX12533" y="connsiteY12533"/>
              </a:cxn>
              <a:cxn ang="0">
                <a:pos x="connsiteX12534" y="connsiteY12534"/>
              </a:cxn>
              <a:cxn ang="0">
                <a:pos x="connsiteX12535" y="connsiteY12535"/>
              </a:cxn>
              <a:cxn ang="0">
                <a:pos x="connsiteX12536" y="connsiteY12536"/>
              </a:cxn>
              <a:cxn ang="0">
                <a:pos x="connsiteX12537" y="connsiteY12537"/>
              </a:cxn>
              <a:cxn ang="0">
                <a:pos x="connsiteX12538" y="connsiteY12538"/>
              </a:cxn>
              <a:cxn ang="0">
                <a:pos x="connsiteX12539" y="connsiteY12539"/>
              </a:cxn>
              <a:cxn ang="0">
                <a:pos x="connsiteX12540" y="connsiteY12540"/>
              </a:cxn>
              <a:cxn ang="0">
                <a:pos x="connsiteX12541" y="connsiteY12541"/>
              </a:cxn>
              <a:cxn ang="0">
                <a:pos x="connsiteX12542" y="connsiteY12542"/>
              </a:cxn>
              <a:cxn ang="0">
                <a:pos x="connsiteX12543" y="connsiteY12543"/>
              </a:cxn>
              <a:cxn ang="0">
                <a:pos x="connsiteX12544" y="connsiteY12544"/>
              </a:cxn>
              <a:cxn ang="0">
                <a:pos x="connsiteX12545" y="connsiteY12545"/>
              </a:cxn>
              <a:cxn ang="0">
                <a:pos x="connsiteX12546" y="connsiteY12546"/>
              </a:cxn>
              <a:cxn ang="0">
                <a:pos x="connsiteX12547" y="connsiteY12547"/>
              </a:cxn>
              <a:cxn ang="0">
                <a:pos x="connsiteX12548" y="connsiteY12548"/>
              </a:cxn>
              <a:cxn ang="0">
                <a:pos x="connsiteX12549" y="connsiteY12549"/>
              </a:cxn>
              <a:cxn ang="0">
                <a:pos x="connsiteX12550" y="connsiteY12550"/>
              </a:cxn>
              <a:cxn ang="0">
                <a:pos x="connsiteX12551" y="connsiteY12551"/>
              </a:cxn>
              <a:cxn ang="0">
                <a:pos x="connsiteX12552" y="connsiteY12552"/>
              </a:cxn>
              <a:cxn ang="0">
                <a:pos x="connsiteX12553" y="connsiteY12553"/>
              </a:cxn>
              <a:cxn ang="0">
                <a:pos x="connsiteX12554" y="connsiteY12554"/>
              </a:cxn>
              <a:cxn ang="0">
                <a:pos x="connsiteX12555" y="connsiteY12555"/>
              </a:cxn>
              <a:cxn ang="0">
                <a:pos x="connsiteX12556" y="connsiteY12556"/>
              </a:cxn>
              <a:cxn ang="0">
                <a:pos x="connsiteX12557" y="connsiteY12557"/>
              </a:cxn>
              <a:cxn ang="0">
                <a:pos x="connsiteX12558" y="connsiteY12558"/>
              </a:cxn>
              <a:cxn ang="0">
                <a:pos x="connsiteX12559" y="connsiteY12559"/>
              </a:cxn>
              <a:cxn ang="0">
                <a:pos x="connsiteX12560" y="connsiteY12560"/>
              </a:cxn>
              <a:cxn ang="0">
                <a:pos x="connsiteX12561" y="connsiteY12561"/>
              </a:cxn>
              <a:cxn ang="0">
                <a:pos x="connsiteX12562" y="connsiteY12562"/>
              </a:cxn>
              <a:cxn ang="0">
                <a:pos x="connsiteX12563" y="connsiteY12563"/>
              </a:cxn>
              <a:cxn ang="0">
                <a:pos x="connsiteX12564" y="connsiteY12564"/>
              </a:cxn>
              <a:cxn ang="0">
                <a:pos x="connsiteX12565" y="connsiteY12565"/>
              </a:cxn>
              <a:cxn ang="0">
                <a:pos x="connsiteX12566" y="connsiteY12566"/>
              </a:cxn>
              <a:cxn ang="0">
                <a:pos x="connsiteX12567" y="connsiteY12567"/>
              </a:cxn>
              <a:cxn ang="0">
                <a:pos x="connsiteX12568" y="connsiteY12568"/>
              </a:cxn>
              <a:cxn ang="0">
                <a:pos x="connsiteX12569" y="connsiteY12569"/>
              </a:cxn>
              <a:cxn ang="0">
                <a:pos x="connsiteX12570" y="connsiteY12570"/>
              </a:cxn>
              <a:cxn ang="0">
                <a:pos x="connsiteX12571" y="connsiteY12571"/>
              </a:cxn>
              <a:cxn ang="0">
                <a:pos x="connsiteX12572" y="connsiteY12572"/>
              </a:cxn>
              <a:cxn ang="0">
                <a:pos x="connsiteX12573" y="connsiteY12573"/>
              </a:cxn>
              <a:cxn ang="0">
                <a:pos x="connsiteX12574" y="connsiteY12574"/>
              </a:cxn>
              <a:cxn ang="0">
                <a:pos x="connsiteX12575" y="connsiteY12575"/>
              </a:cxn>
              <a:cxn ang="0">
                <a:pos x="connsiteX12576" y="connsiteY12576"/>
              </a:cxn>
              <a:cxn ang="0">
                <a:pos x="connsiteX12577" y="connsiteY12577"/>
              </a:cxn>
              <a:cxn ang="0">
                <a:pos x="connsiteX12578" y="connsiteY12578"/>
              </a:cxn>
              <a:cxn ang="0">
                <a:pos x="connsiteX12579" y="connsiteY12579"/>
              </a:cxn>
              <a:cxn ang="0">
                <a:pos x="connsiteX12580" y="connsiteY12580"/>
              </a:cxn>
              <a:cxn ang="0">
                <a:pos x="connsiteX12581" y="connsiteY12581"/>
              </a:cxn>
              <a:cxn ang="0">
                <a:pos x="connsiteX12582" y="connsiteY12582"/>
              </a:cxn>
              <a:cxn ang="0">
                <a:pos x="connsiteX12583" y="connsiteY12583"/>
              </a:cxn>
              <a:cxn ang="0">
                <a:pos x="connsiteX12584" y="connsiteY12584"/>
              </a:cxn>
              <a:cxn ang="0">
                <a:pos x="connsiteX12585" y="connsiteY12585"/>
              </a:cxn>
              <a:cxn ang="0">
                <a:pos x="connsiteX12586" y="connsiteY12586"/>
              </a:cxn>
              <a:cxn ang="0">
                <a:pos x="connsiteX12587" y="connsiteY12587"/>
              </a:cxn>
              <a:cxn ang="0">
                <a:pos x="connsiteX12588" y="connsiteY12588"/>
              </a:cxn>
              <a:cxn ang="0">
                <a:pos x="connsiteX12589" y="connsiteY12589"/>
              </a:cxn>
              <a:cxn ang="0">
                <a:pos x="connsiteX12590" y="connsiteY12590"/>
              </a:cxn>
              <a:cxn ang="0">
                <a:pos x="connsiteX12591" y="connsiteY12591"/>
              </a:cxn>
              <a:cxn ang="0">
                <a:pos x="connsiteX12592" y="connsiteY12592"/>
              </a:cxn>
              <a:cxn ang="0">
                <a:pos x="connsiteX12593" y="connsiteY12593"/>
              </a:cxn>
              <a:cxn ang="0">
                <a:pos x="connsiteX12594" y="connsiteY12594"/>
              </a:cxn>
              <a:cxn ang="0">
                <a:pos x="connsiteX12595" y="connsiteY12595"/>
              </a:cxn>
              <a:cxn ang="0">
                <a:pos x="connsiteX12596" y="connsiteY12596"/>
              </a:cxn>
              <a:cxn ang="0">
                <a:pos x="connsiteX12597" y="connsiteY12597"/>
              </a:cxn>
              <a:cxn ang="0">
                <a:pos x="connsiteX12598" y="connsiteY12598"/>
              </a:cxn>
              <a:cxn ang="0">
                <a:pos x="connsiteX12599" y="connsiteY12599"/>
              </a:cxn>
              <a:cxn ang="0">
                <a:pos x="connsiteX12600" y="connsiteY12600"/>
              </a:cxn>
              <a:cxn ang="0">
                <a:pos x="connsiteX12601" y="connsiteY12601"/>
              </a:cxn>
              <a:cxn ang="0">
                <a:pos x="connsiteX12602" y="connsiteY12602"/>
              </a:cxn>
              <a:cxn ang="0">
                <a:pos x="connsiteX12603" y="connsiteY12603"/>
              </a:cxn>
              <a:cxn ang="0">
                <a:pos x="connsiteX12604" y="connsiteY12604"/>
              </a:cxn>
              <a:cxn ang="0">
                <a:pos x="connsiteX12605" y="connsiteY12605"/>
              </a:cxn>
              <a:cxn ang="0">
                <a:pos x="connsiteX12606" y="connsiteY12606"/>
              </a:cxn>
              <a:cxn ang="0">
                <a:pos x="connsiteX12607" y="connsiteY12607"/>
              </a:cxn>
              <a:cxn ang="0">
                <a:pos x="connsiteX12608" y="connsiteY12608"/>
              </a:cxn>
              <a:cxn ang="0">
                <a:pos x="connsiteX12609" y="connsiteY12609"/>
              </a:cxn>
              <a:cxn ang="0">
                <a:pos x="connsiteX12610" y="connsiteY12610"/>
              </a:cxn>
              <a:cxn ang="0">
                <a:pos x="connsiteX12611" y="connsiteY12611"/>
              </a:cxn>
              <a:cxn ang="0">
                <a:pos x="connsiteX12612" y="connsiteY12612"/>
              </a:cxn>
              <a:cxn ang="0">
                <a:pos x="connsiteX12613" y="connsiteY12613"/>
              </a:cxn>
              <a:cxn ang="0">
                <a:pos x="connsiteX12614" y="connsiteY12614"/>
              </a:cxn>
              <a:cxn ang="0">
                <a:pos x="connsiteX12615" y="connsiteY12615"/>
              </a:cxn>
              <a:cxn ang="0">
                <a:pos x="connsiteX12616" y="connsiteY12616"/>
              </a:cxn>
              <a:cxn ang="0">
                <a:pos x="connsiteX12617" y="connsiteY12617"/>
              </a:cxn>
              <a:cxn ang="0">
                <a:pos x="connsiteX12618" y="connsiteY12618"/>
              </a:cxn>
              <a:cxn ang="0">
                <a:pos x="connsiteX12619" y="connsiteY12619"/>
              </a:cxn>
              <a:cxn ang="0">
                <a:pos x="connsiteX12620" y="connsiteY12620"/>
              </a:cxn>
              <a:cxn ang="0">
                <a:pos x="connsiteX12621" y="connsiteY12621"/>
              </a:cxn>
              <a:cxn ang="0">
                <a:pos x="connsiteX12622" y="connsiteY12622"/>
              </a:cxn>
              <a:cxn ang="0">
                <a:pos x="connsiteX12623" y="connsiteY12623"/>
              </a:cxn>
              <a:cxn ang="0">
                <a:pos x="connsiteX12624" y="connsiteY12624"/>
              </a:cxn>
              <a:cxn ang="0">
                <a:pos x="connsiteX12625" y="connsiteY12625"/>
              </a:cxn>
              <a:cxn ang="0">
                <a:pos x="connsiteX12626" y="connsiteY12626"/>
              </a:cxn>
              <a:cxn ang="0">
                <a:pos x="connsiteX12627" y="connsiteY12627"/>
              </a:cxn>
              <a:cxn ang="0">
                <a:pos x="connsiteX12628" y="connsiteY12628"/>
              </a:cxn>
              <a:cxn ang="0">
                <a:pos x="connsiteX12629" y="connsiteY12629"/>
              </a:cxn>
              <a:cxn ang="0">
                <a:pos x="connsiteX12630" y="connsiteY12630"/>
              </a:cxn>
              <a:cxn ang="0">
                <a:pos x="connsiteX12631" y="connsiteY12631"/>
              </a:cxn>
              <a:cxn ang="0">
                <a:pos x="connsiteX12632" y="connsiteY12632"/>
              </a:cxn>
              <a:cxn ang="0">
                <a:pos x="connsiteX12633" y="connsiteY12633"/>
              </a:cxn>
              <a:cxn ang="0">
                <a:pos x="connsiteX12634" y="connsiteY12634"/>
              </a:cxn>
              <a:cxn ang="0">
                <a:pos x="connsiteX12635" y="connsiteY12635"/>
              </a:cxn>
              <a:cxn ang="0">
                <a:pos x="connsiteX12636" y="connsiteY12636"/>
              </a:cxn>
              <a:cxn ang="0">
                <a:pos x="connsiteX12637" y="connsiteY12637"/>
              </a:cxn>
              <a:cxn ang="0">
                <a:pos x="connsiteX12638" y="connsiteY12638"/>
              </a:cxn>
              <a:cxn ang="0">
                <a:pos x="connsiteX12639" y="connsiteY12639"/>
              </a:cxn>
              <a:cxn ang="0">
                <a:pos x="connsiteX12640" y="connsiteY12640"/>
              </a:cxn>
              <a:cxn ang="0">
                <a:pos x="connsiteX12641" y="connsiteY12641"/>
              </a:cxn>
              <a:cxn ang="0">
                <a:pos x="connsiteX12642" y="connsiteY12642"/>
              </a:cxn>
              <a:cxn ang="0">
                <a:pos x="connsiteX12643" y="connsiteY12643"/>
              </a:cxn>
              <a:cxn ang="0">
                <a:pos x="connsiteX12644" y="connsiteY12644"/>
              </a:cxn>
              <a:cxn ang="0">
                <a:pos x="connsiteX12645" y="connsiteY12645"/>
              </a:cxn>
              <a:cxn ang="0">
                <a:pos x="connsiteX12646" y="connsiteY12646"/>
              </a:cxn>
              <a:cxn ang="0">
                <a:pos x="connsiteX12647" y="connsiteY12647"/>
              </a:cxn>
              <a:cxn ang="0">
                <a:pos x="connsiteX12648" y="connsiteY12648"/>
              </a:cxn>
              <a:cxn ang="0">
                <a:pos x="connsiteX12649" y="connsiteY12649"/>
              </a:cxn>
              <a:cxn ang="0">
                <a:pos x="connsiteX12650" y="connsiteY12650"/>
              </a:cxn>
              <a:cxn ang="0">
                <a:pos x="connsiteX12651" y="connsiteY12651"/>
              </a:cxn>
              <a:cxn ang="0">
                <a:pos x="connsiteX12652" y="connsiteY12652"/>
              </a:cxn>
              <a:cxn ang="0">
                <a:pos x="connsiteX12653" y="connsiteY12653"/>
              </a:cxn>
              <a:cxn ang="0">
                <a:pos x="connsiteX12654" y="connsiteY12654"/>
              </a:cxn>
              <a:cxn ang="0">
                <a:pos x="connsiteX12655" y="connsiteY12655"/>
              </a:cxn>
              <a:cxn ang="0">
                <a:pos x="connsiteX12656" y="connsiteY12656"/>
              </a:cxn>
              <a:cxn ang="0">
                <a:pos x="connsiteX12657" y="connsiteY12657"/>
              </a:cxn>
              <a:cxn ang="0">
                <a:pos x="connsiteX12658" y="connsiteY12658"/>
              </a:cxn>
              <a:cxn ang="0">
                <a:pos x="connsiteX12659" y="connsiteY12659"/>
              </a:cxn>
              <a:cxn ang="0">
                <a:pos x="connsiteX12660" y="connsiteY12660"/>
              </a:cxn>
              <a:cxn ang="0">
                <a:pos x="connsiteX12661" y="connsiteY12661"/>
              </a:cxn>
              <a:cxn ang="0">
                <a:pos x="connsiteX12662" y="connsiteY12662"/>
              </a:cxn>
              <a:cxn ang="0">
                <a:pos x="connsiteX12663" y="connsiteY12663"/>
              </a:cxn>
              <a:cxn ang="0">
                <a:pos x="connsiteX12664" y="connsiteY12664"/>
              </a:cxn>
              <a:cxn ang="0">
                <a:pos x="connsiteX12665" y="connsiteY12665"/>
              </a:cxn>
              <a:cxn ang="0">
                <a:pos x="connsiteX12666" y="connsiteY12666"/>
              </a:cxn>
              <a:cxn ang="0">
                <a:pos x="connsiteX12667" y="connsiteY12667"/>
              </a:cxn>
              <a:cxn ang="0">
                <a:pos x="connsiteX12668" y="connsiteY12668"/>
              </a:cxn>
              <a:cxn ang="0">
                <a:pos x="connsiteX12669" y="connsiteY12669"/>
              </a:cxn>
              <a:cxn ang="0">
                <a:pos x="connsiteX12670" y="connsiteY12670"/>
              </a:cxn>
              <a:cxn ang="0">
                <a:pos x="connsiteX12671" y="connsiteY12671"/>
              </a:cxn>
              <a:cxn ang="0">
                <a:pos x="connsiteX12672" y="connsiteY12672"/>
              </a:cxn>
              <a:cxn ang="0">
                <a:pos x="connsiteX12673" y="connsiteY12673"/>
              </a:cxn>
              <a:cxn ang="0">
                <a:pos x="connsiteX12674" y="connsiteY12674"/>
              </a:cxn>
              <a:cxn ang="0">
                <a:pos x="connsiteX12675" y="connsiteY12675"/>
              </a:cxn>
              <a:cxn ang="0">
                <a:pos x="connsiteX12676" y="connsiteY12676"/>
              </a:cxn>
              <a:cxn ang="0">
                <a:pos x="connsiteX12677" y="connsiteY12677"/>
              </a:cxn>
              <a:cxn ang="0">
                <a:pos x="connsiteX12678" y="connsiteY12678"/>
              </a:cxn>
              <a:cxn ang="0">
                <a:pos x="connsiteX12679" y="connsiteY12679"/>
              </a:cxn>
              <a:cxn ang="0">
                <a:pos x="connsiteX12680" y="connsiteY12680"/>
              </a:cxn>
              <a:cxn ang="0">
                <a:pos x="connsiteX12681" y="connsiteY12681"/>
              </a:cxn>
              <a:cxn ang="0">
                <a:pos x="connsiteX12682" y="connsiteY12682"/>
              </a:cxn>
              <a:cxn ang="0">
                <a:pos x="connsiteX12683" y="connsiteY12683"/>
              </a:cxn>
              <a:cxn ang="0">
                <a:pos x="connsiteX12684" y="connsiteY12684"/>
              </a:cxn>
              <a:cxn ang="0">
                <a:pos x="connsiteX12685" y="connsiteY12685"/>
              </a:cxn>
              <a:cxn ang="0">
                <a:pos x="connsiteX12686" y="connsiteY12686"/>
              </a:cxn>
              <a:cxn ang="0">
                <a:pos x="connsiteX12687" y="connsiteY12687"/>
              </a:cxn>
              <a:cxn ang="0">
                <a:pos x="connsiteX12688" y="connsiteY12688"/>
              </a:cxn>
              <a:cxn ang="0">
                <a:pos x="connsiteX12689" y="connsiteY12689"/>
              </a:cxn>
              <a:cxn ang="0">
                <a:pos x="connsiteX12690" y="connsiteY12690"/>
              </a:cxn>
              <a:cxn ang="0">
                <a:pos x="connsiteX12691" y="connsiteY12691"/>
              </a:cxn>
              <a:cxn ang="0">
                <a:pos x="connsiteX12692" y="connsiteY12692"/>
              </a:cxn>
              <a:cxn ang="0">
                <a:pos x="connsiteX12693" y="connsiteY12693"/>
              </a:cxn>
              <a:cxn ang="0">
                <a:pos x="connsiteX12694" y="connsiteY12694"/>
              </a:cxn>
              <a:cxn ang="0">
                <a:pos x="connsiteX12695" y="connsiteY12695"/>
              </a:cxn>
              <a:cxn ang="0">
                <a:pos x="connsiteX12696" y="connsiteY12696"/>
              </a:cxn>
              <a:cxn ang="0">
                <a:pos x="connsiteX12697" y="connsiteY12697"/>
              </a:cxn>
              <a:cxn ang="0">
                <a:pos x="connsiteX12698" y="connsiteY12698"/>
              </a:cxn>
              <a:cxn ang="0">
                <a:pos x="connsiteX12699" y="connsiteY12699"/>
              </a:cxn>
              <a:cxn ang="0">
                <a:pos x="connsiteX12700" y="connsiteY12700"/>
              </a:cxn>
              <a:cxn ang="0">
                <a:pos x="connsiteX12701" y="connsiteY12701"/>
              </a:cxn>
              <a:cxn ang="0">
                <a:pos x="connsiteX12702" y="connsiteY12702"/>
              </a:cxn>
              <a:cxn ang="0">
                <a:pos x="connsiteX12703" y="connsiteY12703"/>
              </a:cxn>
              <a:cxn ang="0">
                <a:pos x="connsiteX12704" y="connsiteY12704"/>
              </a:cxn>
              <a:cxn ang="0">
                <a:pos x="connsiteX12705" y="connsiteY12705"/>
              </a:cxn>
              <a:cxn ang="0">
                <a:pos x="connsiteX12706" y="connsiteY12706"/>
              </a:cxn>
              <a:cxn ang="0">
                <a:pos x="connsiteX12707" y="connsiteY12707"/>
              </a:cxn>
              <a:cxn ang="0">
                <a:pos x="connsiteX12708" y="connsiteY12708"/>
              </a:cxn>
              <a:cxn ang="0">
                <a:pos x="connsiteX12709" y="connsiteY12709"/>
              </a:cxn>
              <a:cxn ang="0">
                <a:pos x="connsiteX12710" y="connsiteY12710"/>
              </a:cxn>
              <a:cxn ang="0">
                <a:pos x="connsiteX12711" y="connsiteY12711"/>
              </a:cxn>
              <a:cxn ang="0">
                <a:pos x="connsiteX12712" y="connsiteY12712"/>
              </a:cxn>
              <a:cxn ang="0">
                <a:pos x="connsiteX12713" y="connsiteY12713"/>
              </a:cxn>
              <a:cxn ang="0">
                <a:pos x="connsiteX12714" y="connsiteY12714"/>
              </a:cxn>
              <a:cxn ang="0">
                <a:pos x="connsiteX12715" y="connsiteY12715"/>
              </a:cxn>
              <a:cxn ang="0">
                <a:pos x="connsiteX12716" y="connsiteY12716"/>
              </a:cxn>
              <a:cxn ang="0">
                <a:pos x="connsiteX12717" y="connsiteY12717"/>
              </a:cxn>
              <a:cxn ang="0">
                <a:pos x="connsiteX12718" y="connsiteY12718"/>
              </a:cxn>
              <a:cxn ang="0">
                <a:pos x="connsiteX12719" y="connsiteY12719"/>
              </a:cxn>
              <a:cxn ang="0">
                <a:pos x="connsiteX12720" y="connsiteY12720"/>
              </a:cxn>
              <a:cxn ang="0">
                <a:pos x="connsiteX12721" y="connsiteY12721"/>
              </a:cxn>
              <a:cxn ang="0">
                <a:pos x="connsiteX12722" y="connsiteY12722"/>
              </a:cxn>
              <a:cxn ang="0">
                <a:pos x="connsiteX12723" y="connsiteY12723"/>
              </a:cxn>
              <a:cxn ang="0">
                <a:pos x="connsiteX12724" y="connsiteY12724"/>
              </a:cxn>
              <a:cxn ang="0">
                <a:pos x="connsiteX12725" y="connsiteY12725"/>
              </a:cxn>
              <a:cxn ang="0">
                <a:pos x="connsiteX12726" y="connsiteY12726"/>
              </a:cxn>
              <a:cxn ang="0">
                <a:pos x="connsiteX12727" y="connsiteY12727"/>
              </a:cxn>
              <a:cxn ang="0">
                <a:pos x="connsiteX12728" y="connsiteY12728"/>
              </a:cxn>
              <a:cxn ang="0">
                <a:pos x="connsiteX12729" y="connsiteY12729"/>
              </a:cxn>
              <a:cxn ang="0">
                <a:pos x="connsiteX12730" y="connsiteY12730"/>
              </a:cxn>
              <a:cxn ang="0">
                <a:pos x="connsiteX12731" y="connsiteY12731"/>
              </a:cxn>
              <a:cxn ang="0">
                <a:pos x="connsiteX12732" y="connsiteY12732"/>
              </a:cxn>
              <a:cxn ang="0">
                <a:pos x="connsiteX12733" y="connsiteY12733"/>
              </a:cxn>
              <a:cxn ang="0">
                <a:pos x="connsiteX12734" y="connsiteY12734"/>
              </a:cxn>
              <a:cxn ang="0">
                <a:pos x="connsiteX12735" y="connsiteY12735"/>
              </a:cxn>
              <a:cxn ang="0">
                <a:pos x="connsiteX12736" y="connsiteY12736"/>
              </a:cxn>
              <a:cxn ang="0">
                <a:pos x="connsiteX12737" y="connsiteY12737"/>
              </a:cxn>
              <a:cxn ang="0">
                <a:pos x="connsiteX12738" y="connsiteY12738"/>
              </a:cxn>
              <a:cxn ang="0">
                <a:pos x="connsiteX12739" y="connsiteY12739"/>
              </a:cxn>
              <a:cxn ang="0">
                <a:pos x="connsiteX12740" y="connsiteY12740"/>
              </a:cxn>
              <a:cxn ang="0">
                <a:pos x="connsiteX12741" y="connsiteY12741"/>
              </a:cxn>
              <a:cxn ang="0">
                <a:pos x="connsiteX12742" y="connsiteY12742"/>
              </a:cxn>
              <a:cxn ang="0">
                <a:pos x="connsiteX12743" y="connsiteY12743"/>
              </a:cxn>
              <a:cxn ang="0">
                <a:pos x="connsiteX12744" y="connsiteY12744"/>
              </a:cxn>
              <a:cxn ang="0">
                <a:pos x="connsiteX12745" y="connsiteY12745"/>
              </a:cxn>
              <a:cxn ang="0">
                <a:pos x="connsiteX12746" y="connsiteY12746"/>
              </a:cxn>
              <a:cxn ang="0">
                <a:pos x="connsiteX12747" y="connsiteY12747"/>
              </a:cxn>
              <a:cxn ang="0">
                <a:pos x="connsiteX12748" y="connsiteY12748"/>
              </a:cxn>
              <a:cxn ang="0">
                <a:pos x="connsiteX12749" y="connsiteY12749"/>
              </a:cxn>
              <a:cxn ang="0">
                <a:pos x="connsiteX12750" y="connsiteY12750"/>
              </a:cxn>
              <a:cxn ang="0">
                <a:pos x="connsiteX12751" y="connsiteY12751"/>
              </a:cxn>
              <a:cxn ang="0">
                <a:pos x="connsiteX12752" y="connsiteY12752"/>
              </a:cxn>
              <a:cxn ang="0">
                <a:pos x="connsiteX12753" y="connsiteY12753"/>
              </a:cxn>
              <a:cxn ang="0">
                <a:pos x="connsiteX12754" y="connsiteY12754"/>
              </a:cxn>
              <a:cxn ang="0">
                <a:pos x="connsiteX12755" y="connsiteY12755"/>
              </a:cxn>
              <a:cxn ang="0">
                <a:pos x="connsiteX12756" y="connsiteY12756"/>
              </a:cxn>
              <a:cxn ang="0">
                <a:pos x="connsiteX12757" y="connsiteY12757"/>
              </a:cxn>
              <a:cxn ang="0">
                <a:pos x="connsiteX12758" y="connsiteY12758"/>
              </a:cxn>
              <a:cxn ang="0">
                <a:pos x="connsiteX12759" y="connsiteY12759"/>
              </a:cxn>
              <a:cxn ang="0">
                <a:pos x="connsiteX12760" y="connsiteY12760"/>
              </a:cxn>
              <a:cxn ang="0">
                <a:pos x="connsiteX12761" y="connsiteY12761"/>
              </a:cxn>
              <a:cxn ang="0">
                <a:pos x="connsiteX12762" y="connsiteY12762"/>
              </a:cxn>
              <a:cxn ang="0">
                <a:pos x="connsiteX12763" y="connsiteY12763"/>
              </a:cxn>
              <a:cxn ang="0">
                <a:pos x="connsiteX12764" y="connsiteY12764"/>
              </a:cxn>
              <a:cxn ang="0">
                <a:pos x="connsiteX12765" y="connsiteY12765"/>
              </a:cxn>
              <a:cxn ang="0">
                <a:pos x="connsiteX12766" y="connsiteY12766"/>
              </a:cxn>
              <a:cxn ang="0">
                <a:pos x="connsiteX12767" y="connsiteY12767"/>
              </a:cxn>
              <a:cxn ang="0">
                <a:pos x="connsiteX12768" y="connsiteY12768"/>
              </a:cxn>
              <a:cxn ang="0">
                <a:pos x="connsiteX12769" y="connsiteY12769"/>
              </a:cxn>
              <a:cxn ang="0">
                <a:pos x="connsiteX12770" y="connsiteY12770"/>
              </a:cxn>
              <a:cxn ang="0">
                <a:pos x="connsiteX12771" y="connsiteY12771"/>
              </a:cxn>
              <a:cxn ang="0">
                <a:pos x="connsiteX12772" y="connsiteY12772"/>
              </a:cxn>
              <a:cxn ang="0">
                <a:pos x="connsiteX12773" y="connsiteY12773"/>
              </a:cxn>
              <a:cxn ang="0">
                <a:pos x="connsiteX12774" y="connsiteY12774"/>
              </a:cxn>
              <a:cxn ang="0">
                <a:pos x="connsiteX12775" y="connsiteY12775"/>
              </a:cxn>
              <a:cxn ang="0">
                <a:pos x="connsiteX12776" y="connsiteY12776"/>
              </a:cxn>
              <a:cxn ang="0">
                <a:pos x="connsiteX12777" y="connsiteY12777"/>
              </a:cxn>
              <a:cxn ang="0">
                <a:pos x="connsiteX12778" y="connsiteY12778"/>
              </a:cxn>
              <a:cxn ang="0">
                <a:pos x="connsiteX12779" y="connsiteY12779"/>
              </a:cxn>
              <a:cxn ang="0">
                <a:pos x="connsiteX12780" y="connsiteY12780"/>
              </a:cxn>
              <a:cxn ang="0">
                <a:pos x="connsiteX12781" y="connsiteY12781"/>
              </a:cxn>
              <a:cxn ang="0">
                <a:pos x="connsiteX12782" y="connsiteY12782"/>
              </a:cxn>
              <a:cxn ang="0">
                <a:pos x="connsiteX12783" y="connsiteY12783"/>
              </a:cxn>
              <a:cxn ang="0">
                <a:pos x="connsiteX12784" y="connsiteY12784"/>
              </a:cxn>
              <a:cxn ang="0">
                <a:pos x="connsiteX12785" y="connsiteY12785"/>
              </a:cxn>
              <a:cxn ang="0">
                <a:pos x="connsiteX12786" y="connsiteY12786"/>
              </a:cxn>
              <a:cxn ang="0">
                <a:pos x="connsiteX12787" y="connsiteY12787"/>
              </a:cxn>
              <a:cxn ang="0">
                <a:pos x="connsiteX12788" y="connsiteY12788"/>
              </a:cxn>
              <a:cxn ang="0">
                <a:pos x="connsiteX12789" y="connsiteY12789"/>
              </a:cxn>
              <a:cxn ang="0">
                <a:pos x="connsiteX12790" y="connsiteY12790"/>
              </a:cxn>
              <a:cxn ang="0">
                <a:pos x="connsiteX12791" y="connsiteY12791"/>
              </a:cxn>
              <a:cxn ang="0">
                <a:pos x="connsiteX12792" y="connsiteY12792"/>
              </a:cxn>
              <a:cxn ang="0">
                <a:pos x="connsiteX12793" y="connsiteY12793"/>
              </a:cxn>
              <a:cxn ang="0">
                <a:pos x="connsiteX12794" y="connsiteY12794"/>
              </a:cxn>
              <a:cxn ang="0">
                <a:pos x="connsiteX12795" y="connsiteY12795"/>
              </a:cxn>
              <a:cxn ang="0">
                <a:pos x="connsiteX12796" y="connsiteY12796"/>
              </a:cxn>
              <a:cxn ang="0">
                <a:pos x="connsiteX12797" y="connsiteY12797"/>
              </a:cxn>
              <a:cxn ang="0">
                <a:pos x="connsiteX12798" y="connsiteY12798"/>
              </a:cxn>
              <a:cxn ang="0">
                <a:pos x="connsiteX12799" y="connsiteY12799"/>
              </a:cxn>
              <a:cxn ang="0">
                <a:pos x="connsiteX12800" y="connsiteY12800"/>
              </a:cxn>
              <a:cxn ang="0">
                <a:pos x="connsiteX12801" y="connsiteY12801"/>
              </a:cxn>
              <a:cxn ang="0">
                <a:pos x="connsiteX12802" y="connsiteY12802"/>
              </a:cxn>
              <a:cxn ang="0">
                <a:pos x="connsiteX12803" y="connsiteY12803"/>
              </a:cxn>
              <a:cxn ang="0">
                <a:pos x="connsiteX12804" y="connsiteY12804"/>
              </a:cxn>
              <a:cxn ang="0">
                <a:pos x="connsiteX12805" y="connsiteY12805"/>
              </a:cxn>
              <a:cxn ang="0">
                <a:pos x="connsiteX12806" y="connsiteY12806"/>
              </a:cxn>
              <a:cxn ang="0">
                <a:pos x="connsiteX12807" y="connsiteY12807"/>
              </a:cxn>
              <a:cxn ang="0">
                <a:pos x="connsiteX12808" y="connsiteY12808"/>
              </a:cxn>
              <a:cxn ang="0">
                <a:pos x="connsiteX12809" y="connsiteY12809"/>
              </a:cxn>
              <a:cxn ang="0">
                <a:pos x="connsiteX12810" y="connsiteY12810"/>
              </a:cxn>
              <a:cxn ang="0">
                <a:pos x="connsiteX12811" y="connsiteY12811"/>
              </a:cxn>
              <a:cxn ang="0">
                <a:pos x="connsiteX12812" y="connsiteY12812"/>
              </a:cxn>
              <a:cxn ang="0">
                <a:pos x="connsiteX12813" y="connsiteY12813"/>
              </a:cxn>
              <a:cxn ang="0">
                <a:pos x="connsiteX12814" y="connsiteY12814"/>
              </a:cxn>
              <a:cxn ang="0">
                <a:pos x="connsiteX12815" y="connsiteY12815"/>
              </a:cxn>
              <a:cxn ang="0">
                <a:pos x="connsiteX12816" y="connsiteY12816"/>
              </a:cxn>
              <a:cxn ang="0">
                <a:pos x="connsiteX12817" y="connsiteY12817"/>
              </a:cxn>
              <a:cxn ang="0">
                <a:pos x="connsiteX12818" y="connsiteY12818"/>
              </a:cxn>
              <a:cxn ang="0">
                <a:pos x="connsiteX12819" y="connsiteY12819"/>
              </a:cxn>
              <a:cxn ang="0">
                <a:pos x="connsiteX12820" y="connsiteY12820"/>
              </a:cxn>
              <a:cxn ang="0">
                <a:pos x="connsiteX12821" y="connsiteY12821"/>
              </a:cxn>
              <a:cxn ang="0">
                <a:pos x="connsiteX12822" y="connsiteY12822"/>
              </a:cxn>
              <a:cxn ang="0">
                <a:pos x="connsiteX12823" y="connsiteY12823"/>
              </a:cxn>
              <a:cxn ang="0">
                <a:pos x="connsiteX12824" y="connsiteY12824"/>
              </a:cxn>
              <a:cxn ang="0">
                <a:pos x="connsiteX12825" y="connsiteY12825"/>
              </a:cxn>
              <a:cxn ang="0">
                <a:pos x="connsiteX12826" y="connsiteY12826"/>
              </a:cxn>
              <a:cxn ang="0">
                <a:pos x="connsiteX12827" y="connsiteY12827"/>
              </a:cxn>
              <a:cxn ang="0">
                <a:pos x="connsiteX12828" y="connsiteY12828"/>
              </a:cxn>
              <a:cxn ang="0">
                <a:pos x="connsiteX12829" y="connsiteY12829"/>
              </a:cxn>
              <a:cxn ang="0">
                <a:pos x="connsiteX12830" y="connsiteY12830"/>
              </a:cxn>
              <a:cxn ang="0">
                <a:pos x="connsiteX12831" y="connsiteY12831"/>
              </a:cxn>
              <a:cxn ang="0">
                <a:pos x="connsiteX12832" y="connsiteY12832"/>
              </a:cxn>
              <a:cxn ang="0">
                <a:pos x="connsiteX12833" y="connsiteY12833"/>
              </a:cxn>
              <a:cxn ang="0">
                <a:pos x="connsiteX12834" y="connsiteY12834"/>
              </a:cxn>
              <a:cxn ang="0">
                <a:pos x="connsiteX12835" y="connsiteY12835"/>
              </a:cxn>
              <a:cxn ang="0">
                <a:pos x="connsiteX12836" y="connsiteY12836"/>
              </a:cxn>
              <a:cxn ang="0">
                <a:pos x="connsiteX12837" y="connsiteY12837"/>
              </a:cxn>
              <a:cxn ang="0">
                <a:pos x="connsiteX12838" y="connsiteY12838"/>
              </a:cxn>
              <a:cxn ang="0">
                <a:pos x="connsiteX12839" y="connsiteY12839"/>
              </a:cxn>
              <a:cxn ang="0">
                <a:pos x="connsiteX12840" y="connsiteY12840"/>
              </a:cxn>
              <a:cxn ang="0">
                <a:pos x="connsiteX12841" y="connsiteY12841"/>
              </a:cxn>
              <a:cxn ang="0">
                <a:pos x="connsiteX12842" y="connsiteY12842"/>
              </a:cxn>
              <a:cxn ang="0">
                <a:pos x="connsiteX12843" y="connsiteY12843"/>
              </a:cxn>
              <a:cxn ang="0">
                <a:pos x="connsiteX12844" y="connsiteY12844"/>
              </a:cxn>
              <a:cxn ang="0">
                <a:pos x="connsiteX12845" y="connsiteY12845"/>
              </a:cxn>
              <a:cxn ang="0">
                <a:pos x="connsiteX12846" y="connsiteY12846"/>
              </a:cxn>
              <a:cxn ang="0">
                <a:pos x="connsiteX12847" y="connsiteY12847"/>
              </a:cxn>
              <a:cxn ang="0">
                <a:pos x="connsiteX12848" y="connsiteY12848"/>
              </a:cxn>
              <a:cxn ang="0">
                <a:pos x="connsiteX12849" y="connsiteY12849"/>
              </a:cxn>
              <a:cxn ang="0">
                <a:pos x="connsiteX12850" y="connsiteY12850"/>
              </a:cxn>
              <a:cxn ang="0">
                <a:pos x="connsiteX12851" y="connsiteY12851"/>
              </a:cxn>
              <a:cxn ang="0">
                <a:pos x="connsiteX12852" y="connsiteY12852"/>
              </a:cxn>
              <a:cxn ang="0">
                <a:pos x="connsiteX12853" y="connsiteY12853"/>
              </a:cxn>
              <a:cxn ang="0">
                <a:pos x="connsiteX12854" y="connsiteY12854"/>
              </a:cxn>
              <a:cxn ang="0">
                <a:pos x="connsiteX12855" y="connsiteY12855"/>
              </a:cxn>
              <a:cxn ang="0">
                <a:pos x="connsiteX12856" y="connsiteY12856"/>
              </a:cxn>
              <a:cxn ang="0">
                <a:pos x="connsiteX12857" y="connsiteY12857"/>
              </a:cxn>
              <a:cxn ang="0">
                <a:pos x="connsiteX12858" y="connsiteY12858"/>
              </a:cxn>
              <a:cxn ang="0">
                <a:pos x="connsiteX12859" y="connsiteY12859"/>
              </a:cxn>
              <a:cxn ang="0">
                <a:pos x="connsiteX12860" y="connsiteY12860"/>
              </a:cxn>
              <a:cxn ang="0">
                <a:pos x="connsiteX12861" y="connsiteY12861"/>
              </a:cxn>
              <a:cxn ang="0">
                <a:pos x="connsiteX12862" y="connsiteY12862"/>
              </a:cxn>
              <a:cxn ang="0">
                <a:pos x="connsiteX12863" y="connsiteY12863"/>
              </a:cxn>
              <a:cxn ang="0">
                <a:pos x="connsiteX12864" y="connsiteY12864"/>
              </a:cxn>
              <a:cxn ang="0">
                <a:pos x="connsiteX12865" y="connsiteY12865"/>
              </a:cxn>
              <a:cxn ang="0">
                <a:pos x="connsiteX12866" y="connsiteY12866"/>
              </a:cxn>
              <a:cxn ang="0">
                <a:pos x="connsiteX12867" y="connsiteY12867"/>
              </a:cxn>
              <a:cxn ang="0">
                <a:pos x="connsiteX12868" y="connsiteY12868"/>
              </a:cxn>
              <a:cxn ang="0">
                <a:pos x="connsiteX12869" y="connsiteY12869"/>
              </a:cxn>
              <a:cxn ang="0">
                <a:pos x="connsiteX12870" y="connsiteY12870"/>
              </a:cxn>
              <a:cxn ang="0">
                <a:pos x="connsiteX12871" y="connsiteY12871"/>
              </a:cxn>
              <a:cxn ang="0">
                <a:pos x="connsiteX12872" y="connsiteY12872"/>
              </a:cxn>
              <a:cxn ang="0">
                <a:pos x="connsiteX12873" y="connsiteY12873"/>
              </a:cxn>
              <a:cxn ang="0">
                <a:pos x="connsiteX12874" y="connsiteY12874"/>
              </a:cxn>
              <a:cxn ang="0">
                <a:pos x="connsiteX12875" y="connsiteY12875"/>
              </a:cxn>
              <a:cxn ang="0">
                <a:pos x="connsiteX12876" y="connsiteY12876"/>
              </a:cxn>
              <a:cxn ang="0">
                <a:pos x="connsiteX12877" y="connsiteY12877"/>
              </a:cxn>
              <a:cxn ang="0">
                <a:pos x="connsiteX12878" y="connsiteY12878"/>
              </a:cxn>
              <a:cxn ang="0">
                <a:pos x="connsiteX12879" y="connsiteY12879"/>
              </a:cxn>
              <a:cxn ang="0">
                <a:pos x="connsiteX12880" y="connsiteY12880"/>
              </a:cxn>
              <a:cxn ang="0">
                <a:pos x="connsiteX12881" y="connsiteY12881"/>
              </a:cxn>
              <a:cxn ang="0">
                <a:pos x="connsiteX12882" y="connsiteY12882"/>
              </a:cxn>
              <a:cxn ang="0">
                <a:pos x="connsiteX12883" y="connsiteY12883"/>
              </a:cxn>
              <a:cxn ang="0">
                <a:pos x="connsiteX12884" y="connsiteY12884"/>
              </a:cxn>
              <a:cxn ang="0">
                <a:pos x="connsiteX12885" y="connsiteY12885"/>
              </a:cxn>
              <a:cxn ang="0">
                <a:pos x="connsiteX12886" y="connsiteY12886"/>
              </a:cxn>
              <a:cxn ang="0">
                <a:pos x="connsiteX12887" y="connsiteY12887"/>
              </a:cxn>
              <a:cxn ang="0">
                <a:pos x="connsiteX12888" y="connsiteY12888"/>
              </a:cxn>
              <a:cxn ang="0">
                <a:pos x="connsiteX12889" y="connsiteY12889"/>
              </a:cxn>
              <a:cxn ang="0">
                <a:pos x="connsiteX12890" y="connsiteY12890"/>
              </a:cxn>
              <a:cxn ang="0">
                <a:pos x="connsiteX12891" y="connsiteY12891"/>
              </a:cxn>
              <a:cxn ang="0">
                <a:pos x="connsiteX12892" y="connsiteY12892"/>
              </a:cxn>
              <a:cxn ang="0">
                <a:pos x="connsiteX12893" y="connsiteY12893"/>
              </a:cxn>
              <a:cxn ang="0">
                <a:pos x="connsiteX12894" y="connsiteY12894"/>
              </a:cxn>
              <a:cxn ang="0">
                <a:pos x="connsiteX12895" y="connsiteY12895"/>
              </a:cxn>
              <a:cxn ang="0">
                <a:pos x="connsiteX12896" y="connsiteY12896"/>
              </a:cxn>
              <a:cxn ang="0">
                <a:pos x="connsiteX12897" y="connsiteY12897"/>
              </a:cxn>
              <a:cxn ang="0">
                <a:pos x="connsiteX12898" y="connsiteY12898"/>
              </a:cxn>
              <a:cxn ang="0">
                <a:pos x="connsiteX12899" y="connsiteY12899"/>
              </a:cxn>
              <a:cxn ang="0">
                <a:pos x="connsiteX12900" y="connsiteY12900"/>
              </a:cxn>
              <a:cxn ang="0">
                <a:pos x="connsiteX12901" y="connsiteY12901"/>
              </a:cxn>
              <a:cxn ang="0">
                <a:pos x="connsiteX12902" y="connsiteY12902"/>
              </a:cxn>
              <a:cxn ang="0">
                <a:pos x="connsiteX12903" y="connsiteY12903"/>
              </a:cxn>
              <a:cxn ang="0">
                <a:pos x="connsiteX12904" y="connsiteY12904"/>
              </a:cxn>
              <a:cxn ang="0">
                <a:pos x="connsiteX12905" y="connsiteY12905"/>
              </a:cxn>
              <a:cxn ang="0">
                <a:pos x="connsiteX12906" y="connsiteY12906"/>
              </a:cxn>
              <a:cxn ang="0">
                <a:pos x="connsiteX12907" y="connsiteY12907"/>
              </a:cxn>
              <a:cxn ang="0">
                <a:pos x="connsiteX12908" y="connsiteY12908"/>
              </a:cxn>
              <a:cxn ang="0">
                <a:pos x="connsiteX12909" y="connsiteY12909"/>
              </a:cxn>
              <a:cxn ang="0">
                <a:pos x="connsiteX12910" y="connsiteY12910"/>
              </a:cxn>
              <a:cxn ang="0">
                <a:pos x="connsiteX12911" y="connsiteY12911"/>
              </a:cxn>
              <a:cxn ang="0">
                <a:pos x="connsiteX12912" y="connsiteY12912"/>
              </a:cxn>
              <a:cxn ang="0">
                <a:pos x="connsiteX12913" y="connsiteY12913"/>
              </a:cxn>
              <a:cxn ang="0">
                <a:pos x="connsiteX12914" y="connsiteY12914"/>
              </a:cxn>
              <a:cxn ang="0">
                <a:pos x="connsiteX12915" y="connsiteY12915"/>
              </a:cxn>
              <a:cxn ang="0">
                <a:pos x="connsiteX12916" y="connsiteY12916"/>
              </a:cxn>
              <a:cxn ang="0">
                <a:pos x="connsiteX12917" y="connsiteY12917"/>
              </a:cxn>
              <a:cxn ang="0">
                <a:pos x="connsiteX12918" y="connsiteY12918"/>
              </a:cxn>
              <a:cxn ang="0">
                <a:pos x="connsiteX12919" y="connsiteY12919"/>
              </a:cxn>
              <a:cxn ang="0">
                <a:pos x="connsiteX12920" y="connsiteY12920"/>
              </a:cxn>
              <a:cxn ang="0">
                <a:pos x="connsiteX12921" y="connsiteY12921"/>
              </a:cxn>
              <a:cxn ang="0">
                <a:pos x="connsiteX12922" y="connsiteY12922"/>
              </a:cxn>
              <a:cxn ang="0">
                <a:pos x="connsiteX12923" y="connsiteY12923"/>
              </a:cxn>
              <a:cxn ang="0">
                <a:pos x="connsiteX12924" y="connsiteY12924"/>
              </a:cxn>
              <a:cxn ang="0">
                <a:pos x="connsiteX12925" y="connsiteY12925"/>
              </a:cxn>
              <a:cxn ang="0">
                <a:pos x="connsiteX12926" y="connsiteY12926"/>
              </a:cxn>
              <a:cxn ang="0">
                <a:pos x="connsiteX12927" y="connsiteY12927"/>
              </a:cxn>
              <a:cxn ang="0">
                <a:pos x="connsiteX12928" y="connsiteY12928"/>
              </a:cxn>
              <a:cxn ang="0">
                <a:pos x="connsiteX12929" y="connsiteY12929"/>
              </a:cxn>
              <a:cxn ang="0">
                <a:pos x="connsiteX12930" y="connsiteY12930"/>
              </a:cxn>
              <a:cxn ang="0">
                <a:pos x="connsiteX12931" y="connsiteY12931"/>
              </a:cxn>
              <a:cxn ang="0">
                <a:pos x="connsiteX12932" y="connsiteY12932"/>
              </a:cxn>
              <a:cxn ang="0">
                <a:pos x="connsiteX12933" y="connsiteY12933"/>
              </a:cxn>
              <a:cxn ang="0">
                <a:pos x="connsiteX12934" y="connsiteY12934"/>
              </a:cxn>
              <a:cxn ang="0">
                <a:pos x="connsiteX12935" y="connsiteY12935"/>
              </a:cxn>
              <a:cxn ang="0">
                <a:pos x="connsiteX12936" y="connsiteY12936"/>
              </a:cxn>
              <a:cxn ang="0">
                <a:pos x="connsiteX12937" y="connsiteY12937"/>
              </a:cxn>
              <a:cxn ang="0">
                <a:pos x="connsiteX12938" y="connsiteY12938"/>
              </a:cxn>
              <a:cxn ang="0">
                <a:pos x="connsiteX12939" y="connsiteY12939"/>
              </a:cxn>
              <a:cxn ang="0">
                <a:pos x="connsiteX12940" y="connsiteY12940"/>
              </a:cxn>
              <a:cxn ang="0">
                <a:pos x="connsiteX12941" y="connsiteY12941"/>
              </a:cxn>
              <a:cxn ang="0">
                <a:pos x="connsiteX12942" y="connsiteY12942"/>
              </a:cxn>
              <a:cxn ang="0">
                <a:pos x="connsiteX12943" y="connsiteY12943"/>
              </a:cxn>
              <a:cxn ang="0">
                <a:pos x="connsiteX12944" y="connsiteY12944"/>
              </a:cxn>
              <a:cxn ang="0">
                <a:pos x="connsiteX12945" y="connsiteY12945"/>
              </a:cxn>
              <a:cxn ang="0">
                <a:pos x="connsiteX12946" y="connsiteY12946"/>
              </a:cxn>
              <a:cxn ang="0">
                <a:pos x="connsiteX12947" y="connsiteY12947"/>
              </a:cxn>
              <a:cxn ang="0">
                <a:pos x="connsiteX12948" y="connsiteY12948"/>
              </a:cxn>
              <a:cxn ang="0">
                <a:pos x="connsiteX12949" y="connsiteY12949"/>
              </a:cxn>
              <a:cxn ang="0">
                <a:pos x="connsiteX12950" y="connsiteY12950"/>
              </a:cxn>
              <a:cxn ang="0">
                <a:pos x="connsiteX12951" y="connsiteY12951"/>
              </a:cxn>
              <a:cxn ang="0">
                <a:pos x="connsiteX12952" y="connsiteY12952"/>
              </a:cxn>
              <a:cxn ang="0">
                <a:pos x="connsiteX12953" y="connsiteY12953"/>
              </a:cxn>
              <a:cxn ang="0">
                <a:pos x="connsiteX12954" y="connsiteY12954"/>
              </a:cxn>
              <a:cxn ang="0">
                <a:pos x="connsiteX12955" y="connsiteY12955"/>
              </a:cxn>
              <a:cxn ang="0">
                <a:pos x="connsiteX12956" y="connsiteY12956"/>
              </a:cxn>
              <a:cxn ang="0">
                <a:pos x="connsiteX12957" y="connsiteY12957"/>
              </a:cxn>
              <a:cxn ang="0">
                <a:pos x="connsiteX12958" y="connsiteY12958"/>
              </a:cxn>
              <a:cxn ang="0">
                <a:pos x="connsiteX12959" y="connsiteY12959"/>
              </a:cxn>
              <a:cxn ang="0">
                <a:pos x="connsiteX12960" y="connsiteY12960"/>
              </a:cxn>
              <a:cxn ang="0">
                <a:pos x="connsiteX12961" y="connsiteY12961"/>
              </a:cxn>
              <a:cxn ang="0">
                <a:pos x="connsiteX12962" y="connsiteY12962"/>
              </a:cxn>
              <a:cxn ang="0">
                <a:pos x="connsiteX12963" y="connsiteY12963"/>
              </a:cxn>
              <a:cxn ang="0">
                <a:pos x="connsiteX12964" y="connsiteY12964"/>
              </a:cxn>
              <a:cxn ang="0">
                <a:pos x="connsiteX12965" y="connsiteY12965"/>
              </a:cxn>
              <a:cxn ang="0">
                <a:pos x="connsiteX12966" y="connsiteY12966"/>
              </a:cxn>
              <a:cxn ang="0">
                <a:pos x="connsiteX12967" y="connsiteY12967"/>
              </a:cxn>
              <a:cxn ang="0">
                <a:pos x="connsiteX12968" y="connsiteY12968"/>
              </a:cxn>
              <a:cxn ang="0">
                <a:pos x="connsiteX12969" y="connsiteY12969"/>
              </a:cxn>
              <a:cxn ang="0">
                <a:pos x="connsiteX12970" y="connsiteY12970"/>
              </a:cxn>
              <a:cxn ang="0">
                <a:pos x="connsiteX12971" y="connsiteY12971"/>
              </a:cxn>
              <a:cxn ang="0">
                <a:pos x="connsiteX12972" y="connsiteY12972"/>
              </a:cxn>
              <a:cxn ang="0">
                <a:pos x="connsiteX12973" y="connsiteY12973"/>
              </a:cxn>
              <a:cxn ang="0">
                <a:pos x="connsiteX12974" y="connsiteY12974"/>
              </a:cxn>
              <a:cxn ang="0">
                <a:pos x="connsiteX12975" y="connsiteY12975"/>
              </a:cxn>
              <a:cxn ang="0">
                <a:pos x="connsiteX12976" y="connsiteY12976"/>
              </a:cxn>
              <a:cxn ang="0">
                <a:pos x="connsiteX12977" y="connsiteY12977"/>
              </a:cxn>
              <a:cxn ang="0">
                <a:pos x="connsiteX12978" y="connsiteY12978"/>
              </a:cxn>
              <a:cxn ang="0">
                <a:pos x="connsiteX12979" y="connsiteY12979"/>
              </a:cxn>
              <a:cxn ang="0">
                <a:pos x="connsiteX12980" y="connsiteY12980"/>
              </a:cxn>
              <a:cxn ang="0">
                <a:pos x="connsiteX12981" y="connsiteY12981"/>
              </a:cxn>
              <a:cxn ang="0">
                <a:pos x="connsiteX12982" y="connsiteY12982"/>
              </a:cxn>
              <a:cxn ang="0">
                <a:pos x="connsiteX12983" y="connsiteY12983"/>
              </a:cxn>
              <a:cxn ang="0">
                <a:pos x="connsiteX12984" y="connsiteY12984"/>
              </a:cxn>
              <a:cxn ang="0">
                <a:pos x="connsiteX12985" y="connsiteY12985"/>
              </a:cxn>
              <a:cxn ang="0">
                <a:pos x="connsiteX12986" y="connsiteY12986"/>
              </a:cxn>
              <a:cxn ang="0">
                <a:pos x="connsiteX12987" y="connsiteY12987"/>
              </a:cxn>
              <a:cxn ang="0">
                <a:pos x="connsiteX12988" y="connsiteY12988"/>
              </a:cxn>
              <a:cxn ang="0">
                <a:pos x="connsiteX12989" y="connsiteY12989"/>
              </a:cxn>
              <a:cxn ang="0">
                <a:pos x="connsiteX12990" y="connsiteY12990"/>
              </a:cxn>
              <a:cxn ang="0">
                <a:pos x="connsiteX12991" y="connsiteY12991"/>
              </a:cxn>
              <a:cxn ang="0">
                <a:pos x="connsiteX12992" y="connsiteY12992"/>
              </a:cxn>
              <a:cxn ang="0">
                <a:pos x="connsiteX12993" y="connsiteY12993"/>
              </a:cxn>
              <a:cxn ang="0">
                <a:pos x="connsiteX12994" y="connsiteY12994"/>
              </a:cxn>
              <a:cxn ang="0">
                <a:pos x="connsiteX12995" y="connsiteY12995"/>
              </a:cxn>
              <a:cxn ang="0">
                <a:pos x="connsiteX12996" y="connsiteY12996"/>
              </a:cxn>
              <a:cxn ang="0">
                <a:pos x="connsiteX12997" y="connsiteY12997"/>
              </a:cxn>
              <a:cxn ang="0">
                <a:pos x="connsiteX12998" y="connsiteY12998"/>
              </a:cxn>
              <a:cxn ang="0">
                <a:pos x="connsiteX12999" y="connsiteY12999"/>
              </a:cxn>
              <a:cxn ang="0">
                <a:pos x="connsiteX13000" y="connsiteY13000"/>
              </a:cxn>
              <a:cxn ang="0">
                <a:pos x="connsiteX13001" y="connsiteY13001"/>
              </a:cxn>
              <a:cxn ang="0">
                <a:pos x="connsiteX13002" y="connsiteY13002"/>
              </a:cxn>
              <a:cxn ang="0">
                <a:pos x="connsiteX13003" y="connsiteY13003"/>
              </a:cxn>
              <a:cxn ang="0">
                <a:pos x="connsiteX13004" y="connsiteY13004"/>
              </a:cxn>
              <a:cxn ang="0">
                <a:pos x="connsiteX13005" y="connsiteY13005"/>
              </a:cxn>
              <a:cxn ang="0">
                <a:pos x="connsiteX13006" y="connsiteY13006"/>
              </a:cxn>
              <a:cxn ang="0">
                <a:pos x="connsiteX13007" y="connsiteY13007"/>
              </a:cxn>
              <a:cxn ang="0">
                <a:pos x="connsiteX13008" y="connsiteY13008"/>
              </a:cxn>
              <a:cxn ang="0">
                <a:pos x="connsiteX13009" y="connsiteY13009"/>
              </a:cxn>
              <a:cxn ang="0">
                <a:pos x="connsiteX13010" y="connsiteY13010"/>
              </a:cxn>
              <a:cxn ang="0">
                <a:pos x="connsiteX13011" y="connsiteY13011"/>
              </a:cxn>
              <a:cxn ang="0">
                <a:pos x="connsiteX13012" y="connsiteY13012"/>
              </a:cxn>
              <a:cxn ang="0">
                <a:pos x="connsiteX13013" y="connsiteY13013"/>
              </a:cxn>
              <a:cxn ang="0">
                <a:pos x="connsiteX13014" y="connsiteY13014"/>
              </a:cxn>
              <a:cxn ang="0">
                <a:pos x="connsiteX13015" y="connsiteY13015"/>
              </a:cxn>
              <a:cxn ang="0">
                <a:pos x="connsiteX13016" y="connsiteY13016"/>
              </a:cxn>
              <a:cxn ang="0">
                <a:pos x="connsiteX13017" y="connsiteY13017"/>
              </a:cxn>
              <a:cxn ang="0">
                <a:pos x="connsiteX13018" y="connsiteY13018"/>
              </a:cxn>
              <a:cxn ang="0">
                <a:pos x="connsiteX13019" y="connsiteY13019"/>
              </a:cxn>
              <a:cxn ang="0">
                <a:pos x="connsiteX13020" y="connsiteY13020"/>
              </a:cxn>
              <a:cxn ang="0">
                <a:pos x="connsiteX13021" y="connsiteY13021"/>
              </a:cxn>
              <a:cxn ang="0">
                <a:pos x="connsiteX13022" y="connsiteY13022"/>
              </a:cxn>
              <a:cxn ang="0">
                <a:pos x="connsiteX13023" y="connsiteY13023"/>
              </a:cxn>
              <a:cxn ang="0">
                <a:pos x="connsiteX13024" y="connsiteY13024"/>
              </a:cxn>
              <a:cxn ang="0">
                <a:pos x="connsiteX13025" y="connsiteY13025"/>
              </a:cxn>
              <a:cxn ang="0">
                <a:pos x="connsiteX13026" y="connsiteY13026"/>
              </a:cxn>
              <a:cxn ang="0">
                <a:pos x="connsiteX13027" y="connsiteY13027"/>
              </a:cxn>
              <a:cxn ang="0">
                <a:pos x="connsiteX13028" y="connsiteY13028"/>
              </a:cxn>
              <a:cxn ang="0">
                <a:pos x="connsiteX13029" y="connsiteY13029"/>
              </a:cxn>
              <a:cxn ang="0">
                <a:pos x="connsiteX13030" y="connsiteY13030"/>
              </a:cxn>
              <a:cxn ang="0">
                <a:pos x="connsiteX13031" y="connsiteY13031"/>
              </a:cxn>
              <a:cxn ang="0">
                <a:pos x="connsiteX13032" y="connsiteY13032"/>
              </a:cxn>
              <a:cxn ang="0">
                <a:pos x="connsiteX13033" y="connsiteY13033"/>
              </a:cxn>
              <a:cxn ang="0">
                <a:pos x="connsiteX13034" y="connsiteY13034"/>
              </a:cxn>
              <a:cxn ang="0">
                <a:pos x="connsiteX13035" y="connsiteY13035"/>
              </a:cxn>
              <a:cxn ang="0">
                <a:pos x="connsiteX13036" y="connsiteY13036"/>
              </a:cxn>
              <a:cxn ang="0">
                <a:pos x="connsiteX13037" y="connsiteY13037"/>
              </a:cxn>
              <a:cxn ang="0">
                <a:pos x="connsiteX13038" y="connsiteY13038"/>
              </a:cxn>
              <a:cxn ang="0">
                <a:pos x="connsiteX13039" y="connsiteY13039"/>
              </a:cxn>
              <a:cxn ang="0">
                <a:pos x="connsiteX13040" y="connsiteY13040"/>
              </a:cxn>
              <a:cxn ang="0">
                <a:pos x="connsiteX13041" y="connsiteY13041"/>
              </a:cxn>
              <a:cxn ang="0">
                <a:pos x="connsiteX13042" y="connsiteY13042"/>
              </a:cxn>
              <a:cxn ang="0">
                <a:pos x="connsiteX13043" y="connsiteY13043"/>
              </a:cxn>
              <a:cxn ang="0">
                <a:pos x="connsiteX13044" y="connsiteY13044"/>
              </a:cxn>
              <a:cxn ang="0">
                <a:pos x="connsiteX13045" y="connsiteY13045"/>
              </a:cxn>
              <a:cxn ang="0">
                <a:pos x="connsiteX13046" y="connsiteY13046"/>
              </a:cxn>
              <a:cxn ang="0">
                <a:pos x="connsiteX13047" y="connsiteY13047"/>
              </a:cxn>
              <a:cxn ang="0">
                <a:pos x="connsiteX13048" y="connsiteY13048"/>
              </a:cxn>
              <a:cxn ang="0">
                <a:pos x="connsiteX13049" y="connsiteY13049"/>
              </a:cxn>
              <a:cxn ang="0">
                <a:pos x="connsiteX13050" y="connsiteY13050"/>
              </a:cxn>
              <a:cxn ang="0">
                <a:pos x="connsiteX13051" y="connsiteY13051"/>
              </a:cxn>
              <a:cxn ang="0">
                <a:pos x="connsiteX13052" y="connsiteY13052"/>
              </a:cxn>
              <a:cxn ang="0">
                <a:pos x="connsiteX13053" y="connsiteY13053"/>
              </a:cxn>
              <a:cxn ang="0">
                <a:pos x="connsiteX13054" y="connsiteY13054"/>
              </a:cxn>
              <a:cxn ang="0">
                <a:pos x="connsiteX13055" y="connsiteY13055"/>
              </a:cxn>
              <a:cxn ang="0">
                <a:pos x="connsiteX13056" y="connsiteY13056"/>
              </a:cxn>
              <a:cxn ang="0">
                <a:pos x="connsiteX13057" y="connsiteY13057"/>
              </a:cxn>
              <a:cxn ang="0">
                <a:pos x="connsiteX13058" y="connsiteY13058"/>
              </a:cxn>
              <a:cxn ang="0">
                <a:pos x="connsiteX13059" y="connsiteY13059"/>
              </a:cxn>
              <a:cxn ang="0">
                <a:pos x="connsiteX13060" y="connsiteY13060"/>
              </a:cxn>
              <a:cxn ang="0">
                <a:pos x="connsiteX13061" y="connsiteY13061"/>
              </a:cxn>
              <a:cxn ang="0">
                <a:pos x="connsiteX13062" y="connsiteY13062"/>
              </a:cxn>
              <a:cxn ang="0">
                <a:pos x="connsiteX13063" y="connsiteY13063"/>
              </a:cxn>
              <a:cxn ang="0">
                <a:pos x="connsiteX13064" y="connsiteY13064"/>
              </a:cxn>
              <a:cxn ang="0">
                <a:pos x="connsiteX13065" y="connsiteY13065"/>
              </a:cxn>
              <a:cxn ang="0">
                <a:pos x="connsiteX13066" y="connsiteY13066"/>
              </a:cxn>
              <a:cxn ang="0">
                <a:pos x="connsiteX13067" y="connsiteY13067"/>
              </a:cxn>
              <a:cxn ang="0">
                <a:pos x="connsiteX13068" y="connsiteY13068"/>
              </a:cxn>
              <a:cxn ang="0">
                <a:pos x="connsiteX13069" y="connsiteY13069"/>
              </a:cxn>
              <a:cxn ang="0">
                <a:pos x="connsiteX13070" y="connsiteY13070"/>
              </a:cxn>
              <a:cxn ang="0">
                <a:pos x="connsiteX13071" y="connsiteY13071"/>
              </a:cxn>
              <a:cxn ang="0">
                <a:pos x="connsiteX13072" y="connsiteY13072"/>
              </a:cxn>
              <a:cxn ang="0">
                <a:pos x="connsiteX13073" y="connsiteY13073"/>
              </a:cxn>
              <a:cxn ang="0">
                <a:pos x="connsiteX13074" y="connsiteY13074"/>
              </a:cxn>
              <a:cxn ang="0">
                <a:pos x="connsiteX13075" y="connsiteY13075"/>
              </a:cxn>
              <a:cxn ang="0">
                <a:pos x="connsiteX13076" y="connsiteY13076"/>
              </a:cxn>
              <a:cxn ang="0">
                <a:pos x="connsiteX13077" y="connsiteY13077"/>
              </a:cxn>
              <a:cxn ang="0">
                <a:pos x="connsiteX13078" y="connsiteY13078"/>
              </a:cxn>
              <a:cxn ang="0">
                <a:pos x="connsiteX13079" y="connsiteY13079"/>
              </a:cxn>
              <a:cxn ang="0">
                <a:pos x="connsiteX13080" y="connsiteY13080"/>
              </a:cxn>
              <a:cxn ang="0">
                <a:pos x="connsiteX13081" y="connsiteY13081"/>
              </a:cxn>
              <a:cxn ang="0">
                <a:pos x="connsiteX13082" y="connsiteY13082"/>
              </a:cxn>
              <a:cxn ang="0">
                <a:pos x="connsiteX13083" y="connsiteY13083"/>
              </a:cxn>
              <a:cxn ang="0">
                <a:pos x="connsiteX13084" y="connsiteY13084"/>
              </a:cxn>
              <a:cxn ang="0">
                <a:pos x="connsiteX13085" y="connsiteY13085"/>
              </a:cxn>
              <a:cxn ang="0">
                <a:pos x="connsiteX13086" y="connsiteY13086"/>
              </a:cxn>
              <a:cxn ang="0">
                <a:pos x="connsiteX13087" y="connsiteY13087"/>
              </a:cxn>
              <a:cxn ang="0">
                <a:pos x="connsiteX13088" y="connsiteY13088"/>
              </a:cxn>
              <a:cxn ang="0">
                <a:pos x="connsiteX13089" y="connsiteY13089"/>
              </a:cxn>
              <a:cxn ang="0">
                <a:pos x="connsiteX13090" y="connsiteY13090"/>
              </a:cxn>
              <a:cxn ang="0">
                <a:pos x="connsiteX13091" y="connsiteY13091"/>
              </a:cxn>
              <a:cxn ang="0">
                <a:pos x="connsiteX13092" y="connsiteY13092"/>
              </a:cxn>
              <a:cxn ang="0">
                <a:pos x="connsiteX13093" y="connsiteY13093"/>
              </a:cxn>
              <a:cxn ang="0">
                <a:pos x="connsiteX13094" y="connsiteY13094"/>
              </a:cxn>
              <a:cxn ang="0">
                <a:pos x="connsiteX13095" y="connsiteY13095"/>
              </a:cxn>
              <a:cxn ang="0">
                <a:pos x="connsiteX13096" y="connsiteY13096"/>
              </a:cxn>
              <a:cxn ang="0">
                <a:pos x="connsiteX13097" y="connsiteY13097"/>
              </a:cxn>
              <a:cxn ang="0">
                <a:pos x="connsiteX13098" y="connsiteY13098"/>
              </a:cxn>
              <a:cxn ang="0">
                <a:pos x="connsiteX13099" y="connsiteY13099"/>
              </a:cxn>
              <a:cxn ang="0">
                <a:pos x="connsiteX13100" y="connsiteY13100"/>
              </a:cxn>
              <a:cxn ang="0">
                <a:pos x="connsiteX13101" y="connsiteY13101"/>
              </a:cxn>
              <a:cxn ang="0">
                <a:pos x="connsiteX13102" y="connsiteY13102"/>
              </a:cxn>
              <a:cxn ang="0">
                <a:pos x="connsiteX13103" y="connsiteY13103"/>
              </a:cxn>
              <a:cxn ang="0">
                <a:pos x="connsiteX13104" y="connsiteY13104"/>
              </a:cxn>
              <a:cxn ang="0">
                <a:pos x="connsiteX13105" y="connsiteY13105"/>
              </a:cxn>
              <a:cxn ang="0">
                <a:pos x="connsiteX13106" y="connsiteY13106"/>
              </a:cxn>
              <a:cxn ang="0">
                <a:pos x="connsiteX13107" y="connsiteY13107"/>
              </a:cxn>
              <a:cxn ang="0">
                <a:pos x="connsiteX13108" y="connsiteY13108"/>
              </a:cxn>
              <a:cxn ang="0">
                <a:pos x="connsiteX13109" y="connsiteY13109"/>
              </a:cxn>
              <a:cxn ang="0">
                <a:pos x="connsiteX13110" y="connsiteY13110"/>
              </a:cxn>
              <a:cxn ang="0">
                <a:pos x="connsiteX13111" y="connsiteY13111"/>
              </a:cxn>
              <a:cxn ang="0">
                <a:pos x="connsiteX13112" y="connsiteY13112"/>
              </a:cxn>
              <a:cxn ang="0">
                <a:pos x="connsiteX13113" y="connsiteY13113"/>
              </a:cxn>
              <a:cxn ang="0">
                <a:pos x="connsiteX13114" y="connsiteY13114"/>
              </a:cxn>
              <a:cxn ang="0">
                <a:pos x="connsiteX13115" y="connsiteY13115"/>
              </a:cxn>
              <a:cxn ang="0">
                <a:pos x="connsiteX13116" y="connsiteY13116"/>
              </a:cxn>
              <a:cxn ang="0">
                <a:pos x="connsiteX13117" y="connsiteY13117"/>
              </a:cxn>
              <a:cxn ang="0">
                <a:pos x="connsiteX13118" y="connsiteY13118"/>
              </a:cxn>
              <a:cxn ang="0">
                <a:pos x="connsiteX13119" y="connsiteY13119"/>
              </a:cxn>
              <a:cxn ang="0">
                <a:pos x="connsiteX13120" y="connsiteY13120"/>
              </a:cxn>
              <a:cxn ang="0">
                <a:pos x="connsiteX13121" y="connsiteY13121"/>
              </a:cxn>
              <a:cxn ang="0">
                <a:pos x="connsiteX13122" y="connsiteY13122"/>
              </a:cxn>
              <a:cxn ang="0">
                <a:pos x="connsiteX13123" y="connsiteY13123"/>
              </a:cxn>
              <a:cxn ang="0">
                <a:pos x="connsiteX13124" y="connsiteY13124"/>
              </a:cxn>
              <a:cxn ang="0">
                <a:pos x="connsiteX13125" y="connsiteY13125"/>
              </a:cxn>
              <a:cxn ang="0">
                <a:pos x="connsiteX13126" y="connsiteY13126"/>
              </a:cxn>
              <a:cxn ang="0">
                <a:pos x="connsiteX13127" y="connsiteY13127"/>
              </a:cxn>
              <a:cxn ang="0">
                <a:pos x="connsiteX13128" y="connsiteY13128"/>
              </a:cxn>
              <a:cxn ang="0">
                <a:pos x="connsiteX13129" y="connsiteY13129"/>
              </a:cxn>
              <a:cxn ang="0">
                <a:pos x="connsiteX13130" y="connsiteY13130"/>
              </a:cxn>
              <a:cxn ang="0">
                <a:pos x="connsiteX13131" y="connsiteY13131"/>
              </a:cxn>
              <a:cxn ang="0">
                <a:pos x="connsiteX13132" y="connsiteY13132"/>
              </a:cxn>
              <a:cxn ang="0">
                <a:pos x="connsiteX13133" y="connsiteY13133"/>
              </a:cxn>
              <a:cxn ang="0">
                <a:pos x="connsiteX13134" y="connsiteY13134"/>
              </a:cxn>
              <a:cxn ang="0">
                <a:pos x="connsiteX13135" y="connsiteY13135"/>
              </a:cxn>
              <a:cxn ang="0">
                <a:pos x="connsiteX13136" y="connsiteY13136"/>
              </a:cxn>
              <a:cxn ang="0">
                <a:pos x="connsiteX13137" y="connsiteY13137"/>
              </a:cxn>
              <a:cxn ang="0">
                <a:pos x="connsiteX13138" y="connsiteY13138"/>
              </a:cxn>
              <a:cxn ang="0">
                <a:pos x="connsiteX13139" y="connsiteY13139"/>
              </a:cxn>
              <a:cxn ang="0">
                <a:pos x="connsiteX13140" y="connsiteY13140"/>
              </a:cxn>
              <a:cxn ang="0">
                <a:pos x="connsiteX13141" y="connsiteY13141"/>
              </a:cxn>
              <a:cxn ang="0">
                <a:pos x="connsiteX13142" y="connsiteY13142"/>
              </a:cxn>
              <a:cxn ang="0">
                <a:pos x="connsiteX13143" y="connsiteY13143"/>
              </a:cxn>
              <a:cxn ang="0">
                <a:pos x="connsiteX13144" y="connsiteY13144"/>
              </a:cxn>
              <a:cxn ang="0">
                <a:pos x="connsiteX13145" y="connsiteY13145"/>
              </a:cxn>
              <a:cxn ang="0">
                <a:pos x="connsiteX13146" y="connsiteY13146"/>
              </a:cxn>
              <a:cxn ang="0">
                <a:pos x="connsiteX13147" y="connsiteY13147"/>
              </a:cxn>
              <a:cxn ang="0">
                <a:pos x="connsiteX13148" y="connsiteY13148"/>
              </a:cxn>
              <a:cxn ang="0">
                <a:pos x="connsiteX13149" y="connsiteY13149"/>
              </a:cxn>
              <a:cxn ang="0">
                <a:pos x="connsiteX13150" y="connsiteY13150"/>
              </a:cxn>
              <a:cxn ang="0">
                <a:pos x="connsiteX13151" y="connsiteY13151"/>
              </a:cxn>
              <a:cxn ang="0">
                <a:pos x="connsiteX13152" y="connsiteY13152"/>
              </a:cxn>
              <a:cxn ang="0">
                <a:pos x="connsiteX13153" y="connsiteY13153"/>
              </a:cxn>
              <a:cxn ang="0">
                <a:pos x="connsiteX13154" y="connsiteY13154"/>
              </a:cxn>
              <a:cxn ang="0">
                <a:pos x="connsiteX13155" y="connsiteY13155"/>
              </a:cxn>
              <a:cxn ang="0">
                <a:pos x="connsiteX13156" y="connsiteY13156"/>
              </a:cxn>
              <a:cxn ang="0">
                <a:pos x="connsiteX13157" y="connsiteY13157"/>
              </a:cxn>
              <a:cxn ang="0">
                <a:pos x="connsiteX13158" y="connsiteY13158"/>
              </a:cxn>
              <a:cxn ang="0">
                <a:pos x="connsiteX13159" y="connsiteY13159"/>
              </a:cxn>
              <a:cxn ang="0">
                <a:pos x="connsiteX13160" y="connsiteY13160"/>
              </a:cxn>
              <a:cxn ang="0">
                <a:pos x="connsiteX13161" y="connsiteY13161"/>
              </a:cxn>
              <a:cxn ang="0">
                <a:pos x="connsiteX13162" y="connsiteY13162"/>
              </a:cxn>
              <a:cxn ang="0">
                <a:pos x="connsiteX13163" y="connsiteY13163"/>
              </a:cxn>
              <a:cxn ang="0">
                <a:pos x="connsiteX13164" y="connsiteY13164"/>
              </a:cxn>
              <a:cxn ang="0">
                <a:pos x="connsiteX13165" y="connsiteY13165"/>
              </a:cxn>
              <a:cxn ang="0">
                <a:pos x="connsiteX13166" y="connsiteY13166"/>
              </a:cxn>
              <a:cxn ang="0">
                <a:pos x="connsiteX13167" y="connsiteY13167"/>
              </a:cxn>
              <a:cxn ang="0">
                <a:pos x="connsiteX13168" y="connsiteY13168"/>
              </a:cxn>
              <a:cxn ang="0">
                <a:pos x="connsiteX13169" y="connsiteY13169"/>
              </a:cxn>
              <a:cxn ang="0">
                <a:pos x="connsiteX13170" y="connsiteY13170"/>
              </a:cxn>
              <a:cxn ang="0">
                <a:pos x="connsiteX13171" y="connsiteY13171"/>
              </a:cxn>
              <a:cxn ang="0">
                <a:pos x="connsiteX13172" y="connsiteY13172"/>
              </a:cxn>
              <a:cxn ang="0">
                <a:pos x="connsiteX13173" y="connsiteY13173"/>
              </a:cxn>
              <a:cxn ang="0">
                <a:pos x="connsiteX13174" y="connsiteY13174"/>
              </a:cxn>
              <a:cxn ang="0">
                <a:pos x="connsiteX13175" y="connsiteY13175"/>
              </a:cxn>
              <a:cxn ang="0">
                <a:pos x="connsiteX13176" y="connsiteY13176"/>
              </a:cxn>
              <a:cxn ang="0">
                <a:pos x="connsiteX13177" y="connsiteY13177"/>
              </a:cxn>
              <a:cxn ang="0">
                <a:pos x="connsiteX13178" y="connsiteY13178"/>
              </a:cxn>
              <a:cxn ang="0">
                <a:pos x="connsiteX13179" y="connsiteY13179"/>
              </a:cxn>
              <a:cxn ang="0">
                <a:pos x="connsiteX13180" y="connsiteY13180"/>
              </a:cxn>
              <a:cxn ang="0">
                <a:pos x="connsiteX13181" y="connsiteY13181"/>
              </a:cxn>
              <a:cxn ang="0">
                <a:pos x="connsiteX13182" y="connsiteY13182"/>
              </a:cxn>
              <a:cxn ang="0">
                <a:pos x="connsiteX13183" y="connsiteY13183"/>
              </a:cxn>
              <a:cxn ang="0">
                <a:pos x="connsiteX13184" y="connsiteY13184"/>
              </a:cxn>
              <a:cxn ang="0">
                <a:pos x="connsiteX13185" y="connsiteY13185"/>
              </a:cxn>
              <a:cxn ang="0">
                <a:pos x="connsiteX13186" y="connsiteY13186"/>
              </a:cxn>
              <a:cxn ang="0">
                <a:pos x="connsiteX13187" y="connsiteY13187"/>
              </a:cxn>
              <a:cxn ang="0">
                <a:pos x="connsiteX13188" y="connsiteY13188"/>
              </a:cxn>
              <a:cxn ang="0">
                <a:pos x="connsiteX13189" y="connsiteY13189"/>
              </a:cxn>
              <a:cxn ang="0">
                <a:pos x="connsiteX13190" y="connsiteY13190"/>
              </a:cxn>
              <a:cxn ang="0">
                <a:pos x="connsiteX13191" y="connsiteY13191"/>
              </a:cxn>
              <a:cxn ang="0">
                <a:pos x="connsiteX13192" y="connsiteY13192"/>
              </a:cxn>
              <a:cxn ang="0">
                <a:pos x="connsiteX13193" y="connsiteY13193"/>
              </a:cxn>
              <a:cxn ang="0">
                <a:pos x="connsiteX13194" y="connsiteY13194"/>
              </a:cxn>
              <a:cxn ang="0">
                <a:pos x="connsiteX13195" y="connsiteY13195"/>
              </a:cxn>
              <a:cxn ang="0">
                <a:pos x="connsiteX13196" y="connsiteY13196"/>
              </a:cxn>
              <a:cxn ang="0">
                <a:pos x="connsiteX13197" y="connsiteY13197"/>
              </a:cxn>
              <a:cxn ang="0">
                <a:pos x="connsiteX13198" y="connsiteY13198"/>
              </a:cxn>
              <a:cxn ang="0">
                <a:pos x="connsiteX13199" y="connsiteY13199"/>
              </a:cxn>
              <a:cxn ang="0">
                <a:pos x="connsiteX13200" y="connsiteY13200"/>
              </a:cxn>
              <a:cxn ang="0">
                <a:pos x="connsiteX13201" y="connsiteY13201"/>
              </a:cxn>
              <a:cxn ang="0">
                <a:pos x="connsiteX13202" y="connsiteY13202"/>
              </a:cxn>
              <a:cxn ang="0">
                <a:pos x="connsiteX13203" y="connsiteY13203"/>
              </a:cxn>
              <a:cxn ang="0">
                <a:pos x="connsiteX13204" y="connsiteY13204"/>
              </a:cxn>
              <a:cxn ang="0">
                <a:pos x="connsiteX13205" y="connsiteY13205"/>
              </a:cxn>
              <a:cxn ang="0">
                <a:pos x="connsiteX13206" y="connsiteY13206"/>
              </a:cxn>
              <a:cxn ang="0">
                <a:pos x="connsiteX13207" y="connsiteY13207"/>
              </a:cxn>
              <a:cxn ang="0">
                <a:pos x="connsiteX13208" y="connsiteY13208"/>
              </a:cxn>
              <a:cxn ang="0">
                <a:pos x="connsiteX13209" y="connsiteY13209"/>
              </a:cxn>
              <a:cxn ang="0">
                <a:pos x="connsiteX13210" y="connsiteY13210"/>
              </a:cxn>
              <a:cxn ang="0">
                <a:pos x="connsiteX13211" y="connsiteY13211"/>
              </a:cxn>
              <a:cxn ang="0">
                <a:pos x="connsiteX13212" y="connsiteY13212"/>
              </a:cxn>
              <a:cxn ang="0">
                <a:pos x="connsiteX13213" y="connsiteY13213"/>
              </a:cxn>
              <a:cxn ang="0">
                <a:pos x="connsiteX13214" y="connsiteY13214"/>
              </a:cxn>
              <a:cxn ang="0">
                <a:pos x="connsiteX13215" y="connsiteY13215"/>
              </a:cxn>
              <a:cxn ang="0">
                <a:pos x="connsiteX13216" y="connsiteY13216"/>
              </a:cxn>
              <a:cxn ang="0">
                <a:pos x="connsiteX13217" y="connsiteY13217"/>
              </a:cxn>
              <a:cxn ang="0">
                <a:pos x="connsiteX13218" y="connsiteY13218"/>
              </a:cxn>
              <a:cxn ang="0">
                <a:pos x="connsiteX13219" y="connsiteY13219"/>
              </a:cxn>
              <a:cxn ang="0">
                <a:pos x="connsiteX13220" y="connsiteY13220"/>
              </a:cxn>
              <a:cxn ang="0">
                <a:pos x="connsiteX13221" y="connsiteY13221"/>
              </a:cxn>
              <a:cxn ang="0">
                <a:pos x="connsiteX13222" y="connsiteY13222"/>
              </a:cxn>
              <a:cxn ang="0">
                <a:pos x="connsiteX13223" y="connsiteY13223"/>
              </a:cxn>
              <a:cxn ang="0">
                <a:pos x="connsiteX13224" y="connsiteY13224"/>
              </a:cxn>
              <a:cxn ang="0">
                <a:pos x="connsiteX13225" y="connsiteY13225"/>
              </a:cxn>
              <a:cxn ang="0">
                <a:pos x="connsiteX13226" y="connsiteY13226"/>
              </a:cxn>
              <a:cxn ang="0">
                <a:pos x="connsiteX13227" y="connsiteY13227"/>
              </a:cxn>
              <a:cxn ang="0">
                <a:pos x="connsiteX13228" y="connsiteY13228"/>
              </a:cxn>
              <a:cxn ang="0">
                <a:pos x="connsiteX13229" y="connsiteY13229"/>
              </a:cxn>
              <a:cxn ang="0">
                <a:pos x="connsiteX13230" y="connsiteY13230"/>
              </a:cxn>
              <a:cxn ang="0">
                <a:pos x="connsiteX13231" y="connsiteY13231"/>
              </a:cxn>
              <a:cxn ang="0">
                <a:pos x="connsiteX13232" y="connsiteY13232"/>
              </a:cxn>
              <a:cxn ang="0">
                <a:pos x="connsiteX13233" y="connsiteY13233"/>
              </a:cxn>
              <a:cxn ang="0">
                <a:pos x="connsiteX13234" y="connsiteY13234"/>
              </a:cxn>
              <a:cxn ang="0">
                <a:pos x="connsiteX13235" y="connsiteY13235"/>
              </a:cxn>
              <a:cxn ang="0">
                <a:pos x="connsiteX13236" y="connsiteY13236"/>
              </a:cxn>
              <a:cxn ang="0">
                <a:pos x="connsiteX13237" y="connsiteY13237"/>
              </a:cxn>
              <a:cxn ang="0">
                <a:pos x="connsiteX13238" y="connsiteY13238"/>
              </a:cxn>
              <a:cxn ang="0">
                <a:pos x="connsiteX13239" y="connsiteY13239"/>
              </a:cxn>
              <a:cxn ang="0">
                <a:pos x="connsiteX13240" y="connsiteY13240"/>
              </a:cxn>
              <a:cxn ang="0">
                <a:pos x="connsiteX13241" y="connsiteY13241"/>
              </a:cxn>
              <a:cxn ang="0">
                <a:pos x="connsiteX13242" y="connsiteY13242"/>
              </a:cxn>
              <a:cxn ang="0">
                <a:pos x="connsiteX13243" y="connsiteY13243"/>
              </a:cxn>
              <a:cxn ang="0">
                <a:pos x="connsiteX13244" y="connsiteY13244"/>
              </a:cxn>
              <a:cxn ang="0">
                <a:pos x="connsiteX13245" y="connsiteY13245"/>
              </a:cxn>
              <a:cxn ang="0">
                <a:pos x="connsiteX13246" y="connsiteY13246"/>
              </a:cxn>
              <a:cxn ang="0">
                <a:pos x="connsiteX13247" y="connsiteY13247"/>
              </a:cxn>
              <a:cxn ang="0">
                <a:pos x="connsiteX13248" y="connsiteY13248"/>
              </a:cxn>
              <a:cxn ang="0">
                <a:pos x="connsiteX13249" y="connsiteY13249"/>
              </a:cxn>
              <a:cxn ang="0">
                <a:pos x="connsiteX13250" y="connsiteY13250"/>
              </a:cxn>
              <a:cxn ang="0">
                <a:pos x="connsiteX13251" y="connsiteY13251"/>
              </a:cxn>
              <a:cxn ang="0">
                <a:pos x="connsiteX13252" y="connsiteY13252"/>
              </a:cxn>
              <a:cxn ang="0">
                <a:pos x="connsiteX13253" y="connsiteY13253"/>
              </a:cxn>
              <a:cxn ang="0">
                <a:pos x="connsiteX13254" y="connsiteY13254"/>
              </a:cxn>
              <a:cxn ang="0">
                <a:pos x="connsiteX13255" y="connsiteY13255"/>
              </a:cxn>
              <a:cxn ang="0">
                <a:pos x="connsiteX13256" y="connsiteY13256"/>
              </a:cxn>
              <a:cxn ang="0">
                <a:pos x="connsiteX13257" y="connsiteY13257"/>
              </a:cxn>
              <a:cxn ang="0">
                <a:pos x="connsiteX13258" y="connsiteY13258"/>
              </a:cxn>
              <a:cxn ang="0">
                <a:pos x="connsiteX13259" y="connsiteY13259"/>
              </a:cxn>
              <a:cxn ang="0">
                <a:pos x="connsiteX13260" y="connsiteY13260"/>
              </a:cxn>
              <a:cxn ang="0">
                <a:pos x="connsiteX13261" y="connsiteY13261"/>
              </a:cxn>
              <a:cxn ang="0">
                <a:pos x="connsiteX13262" y="connsiteY13262"/>
              </a:cxn>
              <a:cxn ang="0">
                <a:pos x="connsiteX13263" y="connsiteY13263"/>
              </a:cxn>
              <a:cxn ang="0">
                <a:pos x="connsiteX13264" y="connsiteY13264"/>
              </a:cxn>
              <a:cxn ang="0">
                <a:pos x="connsiteX13265" y="connsiteY13265"/>
              </a:cxn>
              <a:cxn ang="0">
                <a:pos x="connsiteX13266" y="connsiteY13266"/>
              </a:cxn>
              <a:cxn ang="0">
                <a:pos x="connsiteX13267" y="connsiteY13267"/>
              </a:cxn>
              <a:cxn ang="0">
                <a:pos x="connsiteX13268" y="connsiteY13268"/>
              </a:cxn>
              <a:cxn ang="0">
                <a:pos x="connsiteX13269" y="connsiteY13269"/>
              </a:cxn>
              <a:cxn ang="0">
                <a:pos x="connsiteX13270" y="connsiteY13270"/>
              </a:cxn>
              <a:cxn ang="0">
                <a:pos x="connsiteX13271" y="connsiteY13271"/>
              </a:cxn>
              <a:cxn ang="0">
                <a:pos x="connsiteX13272" y="connsiteY13272"/>
              </a:cxn>
              <a:cxn ang="0">
                <a:pos x="connsiteX13273" y="connsiteY13273"/>
              </a:cxn>
              <a:cxn ang="0">
                <a:pos x="connsiteX13274" y="connsiteY13274"/>
              </a:cxn>
              <a:cxn ang="0">
                <a:pos x="connsiteX13275" y="connsiteY13275"/>
              </a:cxn>
              <a:cxn ang="0">
                <a:pos x="connsiteX13276" y="connsiteY13276"/>
              </a:cxn>
              <a:cxn ang="0">
                <a:pos x="connsiteX13277" y="connsiteY13277"/>
              </a:cxn>
              <a:cxn ang="0">
                <a:pos x="connsiteX13278" y="connsiteY13278"/>
              </a:cxn>
              <a:cxn ang="0">
                <a:pos x="connsiteX13279" y="connsiteY13279"/>
              </a:cxn>
              <a:cxn ang="0">
                <a:pos x="connsiteX13280" y="connsiteY13280"/>
              </a:cxn>
              <a:cxn ang="0">
                <a:pos x="connsiteX13281" y="connsiteY13281"/>
              </a:cxn>
              <a:cxn ang="0">
                <a:pos x="connsiteX13282" y="connsiteY13282"/>
              </a:cxn>
              <a:cxn ang="0">
                <a:pos x="connsiteX13283" y="connsiteY13283"/>
              </a:cxn>
              <a:cxn ang="0">
                <a:pos x="connsiteX13284" y="connsiteY13284"/>
              </a:cxn>
              <a:cxn ang="0">
                <a:pos x="connsiteX13285" y="connsiteY13285"/>
              </a:cxn>
              <a:cxn ang="0">
                <a:pos x="connsiteX13286" y="connsiteY13286"/>
              </a:cxn>
              <a:cxn ang="0">
                <a:pos x="connsiteX13287" y="connsiteY13287"/>
              </a:cxn>
              <a:cxn ang="0">
                <a:pos x="connsiteX13288" y="connsiteY13288"/>
              </a:cxn>
              <a:cxn ang="0">
                <a:pos x="connsiteX13289" y="connsiteY13289"/>
              </a:cxn>
              <a:cxn ang="0">
                <a:pos x="connsiteX13290" y="connsiteY13290"/>
              </a:cxn>
              <a:cxn ang="0">
                <a:pos x="connsiteX13291" y="connsiteY13291"/>
              </a:cxn>
              <a:cxn ang="0">
                <a:pos x="connsiteX13292" y="connsiteY13292"/>
              </a:cxn>
              <a:cxn ang="0">
                <a:pos x="connsiteX13293" y="connsiteY13293"/>
              </a:cxn>
              <a:cxn ang="0">
                <a:pos x="connsiteX13294" y="connsiteY13294"/>
              </a:cxn>
              <a:cxn ang="0">
                <a:pos x="connsiteX13295" y="connsiteY13295"/>
              </a:cxn>
              <a:cxn ang="0">
                <a:pos x="connsiteX13296" y="connsiteY13296"/>
              </a:cxn>
              <a:cxn ang="0">
                <a:pos x="connsiteX13297" y="connsiteY13297"/>
              </a:cxn>
              <a:cxn ang="0">
                <a:pos x="connsiteX13298" y="connsiteY13298"/>
              </a:cxn>
              <a:cxn ang="0">
                <a:pos x="connsiteX13299" y="connsiteY13299"/>
              </a:cxn>
              <a:cxn ang="0">
                <a:pos x="connsiteX13300" y="connsiteY13300"/>
              </a:cxn>
              <a:cxn ang="0">
                <a:pos x="connsiteX13301" y="connsiteY13301"/>
              </a:cxn>
              <a:cxn ang="0">
                <a:pos x="connsiteX13302" y="connsiteY13302"/>
              </a:cxn>
              <a:cxn ang="0">
                <a:pos x="connsiteX13303" y="connsiteY13303"/>
              </a:cxn>
              <a:cxn ang="0">
                <a:pos x="connsiteX13304" y="connsiteY13304"/>
              </a:cxn>
              <a:cxn ang="0">
                <a:pos x="connsiteX13305" y="connsiteY13305"/>
              </a:cxn>
              <a:cxn ang="0">
                <a:pos x="connsiteX13306" y="connsiteY13306"/>
              </a:cxn>
              <a:cxn ang="0">
                <a:pos x="connsiteX13307" y="connsiteY13307"/>
              </a:cxn>
              <a:cxn ang="0">
                <a:pos x="connsiteX13308" y="connsiteY13308"/>
              </a:cxn>
              <a:cxn ang="0">
                <a:pos x="connsiteX13309" y="connsiteY13309"/>
              </a:cxn>
              <a:cxn ang="0">
                <a:pos x="connsiteX13310" y="connsiteY13310"/>
              </a:cxn>
              <a:cxn ang="0">
                <a:pos x="connsiteX13311" y="connsiteY13311"/>
              </a:cxn>
              <a:cxn ang="0">
                <a:pos x="connsiteX13312" y="connsiteY13312"/>
              </a:cxn>
              <a:cxn ang="0">
                <a:pos x="connsiteX13313" y="connsiteY13313"/>
              </a:cxn>
              <a:cxn ang="0">
                <a:pos x="connsiteX13314" y="connsiteY13314"/>
              </a:cxn>
              <a:cxn ang="0">
                <a:pos x="connsiteX13315" y="connsiteY13315"/>
              </a:cxn>
              <a:cxn ang="0">
                <a:pos x="connsiteX13316" y="connsiteY13316"/>
              </a:cxn>
              <a:cxn ang="0">
                <a:pos x="connsiteX13317" y="connsiteY13317"/>
              </a:cxn>
              <a:cxn ang="0">
                <a:pos x="connsiteX13318" y="connsiteY13318"/>
              </a:cxn>
              <a:cxn ang="0">
                <a:pos x="connsiteX13319" y="connsiteY13319"/>
              </a:cxn>
              <a:cxn ang="0">
                <a:pos x="connsiteX13320" y="connsiteY13320"/>
              </a:cxn>
              <a:cxn ang="0">
                <a:pos x="connsiteX13321" y="connsiteY13321"/>
              </a:cxn>
              <a:cxn ang="0">
                <a:pos x="connsiteX13322" y="connsiteY13322"/>
              </a:cxn>
              <a:cxn ang="0">
                <a:pos x="connsiteX13323" y="connsiteY13323"/>
              </a:cxn>
              <a:cxn ang="0">
                <a:pos x="connsiteX13324" y="connsiteY13324"/>
              </a:cxn>
              <a:cxn ang="0">
                <a:pos x="connsiteX13325" y="connsiteY13325"/>
              </a:cxn>
              <a:cxn ang="0">
                <a:pos x="connsiteX13326" y="connsiteY13326"/>
              </a:cxn>
              <a:cxn ang="0">
                <a:pos x="connsiteX13327" y="connsiteY13327"/>
              </a:cxn>
              <a:cxn ang="0">
                <a:pos x="connsiteX13328" y="connsiteY13328"/>
              </a:cxn>
              <a:cxn ang="0">
                <a:pos x="connsiteX13329" y="connsiteY13329"/>
              </a:cxn>
              <a:cxn ang="0">
                <a:pos x="connsiteX13330" y="connsiteY13330"/>
              </a:cxn>
              <a:cxn ang="0">
                <a:pos x="connsiteX13331" y="connsiteY13331"/>
              </a:cxn>
              <a:cxn ang="0">
                <a:pos x="connsiteX13332" y="connsiteY13332"/>
              </a:cxn>
              <a:cxn ang="0">
                <a:pos x="connsiteX13333" y="connsiteY13333"/>
              </a:cxn>
              <a:cxn ang="0">
                <a:pos x="connsiteX13334" y="connsiteY13334"/>
              </a:cxn>
              <a:cxn ang="0">
                <a:pos x="connsiteX13335" y="connsiteY13335"/>
              </a:cxn>
              <a:cxn ang="0">
                <a:pos x="connsiteX13336" y="connsiteY13336"/>
              </a:cxn>
              <a:cxn ang="0">
                <a:pos x="connsiteX13337" y="connsiteY13337"/>
              </a:cxn>
              <a:cxn ang="0">
                <a:pos x="connsiteX13338" y="connsiteY13338"/>
              </a:cxn>
              <a:cxn ang="0">
                <a:pos x="connsiteX13339" y="connsiteY13339"/>
              </a:cxn>
              <a:cxn ang="0">
                <a:pos x="connsiteX13340" y="connsiteY13340"/>
              </a:cxn>
              <a:cxn ang="0">
                <a:pos x="connsiteX13341" y="connsiteY13341"/>
              </a:cxn>
              <a:cxn ang="0">
                <a:pos x="connsiteX13342" y="connsiteY13342"/>
              </a:cxn>
              <a:cxn ang="0">
                <a:pos x="connsiteX13343" y="connsiteY13343"/>
              </a:cxn>
              <a:cxn ang="0">
                <a:pos x="connsiteX13344" y="connsiteY13344"/>
              </a:cxn>
              <a:cxn ang="0">
                <a:pos x="connsiteX13345" y="connsiteY13345"/>
              </a:cxn>
              <a:cxn ang="0">
                <a:pos x="connsiteX13346" y="connsiteY13346"/>
              </a:cxn>
              <a:cxn ang="0">
                <a:pos x="connsiteX13347" y="connsiteY13347"/>
              </a:cxn>
              <a:cxn ang="0">
                <a:pos x="connsiteX13348" y="connsiteY13348"/>
              </a:cxn>
              <a:cxn ang="0">
                <a:pos x="connsiteX13349" y="connsiteY13349"/>
              </a:cxn>
              <a:cxn ang="0">
                <a:pos x="connsiteX13350" y="connsiteY13350"/>
              </a:cxn>
              <a:cxn ang="0">
                <a:pos x="connsiteX13351" y="connsiteY13351"/>
              </a:cxn>
              <a:cxn ang="0">
                <a:pos x="connsiteX13352" y="connsiteY13352"/>
              </a:cxn>
              <a:cxn ang="0">
                <a:pos x="connsiteX13353" y="connsiteY13353"/>
              </a:cxn>
              <a:cxn ang="0">
                <a:pos x="connsiteX13354" y="connsiteY13354"/>
              </a:cxn>
              <a:cxn ang="0">
                <a:pos x="connsiteX13355" y="connsiteY13355"/>
              </a:cxn>
              <a:cxn ang="0">
                <a:pos x="connsiteX13356" y="connsiteY13356"/>
              </a:cxn>
              <a:cxn ang="0">
                <a:pos x="connsiteX13357" y="connsiteY13357"/>
              </a:cxn>
              <a:cxn ang="0">
                <a:pos x="connsiteX13358" y="connsiteY13358"/>
              </a:cxn>
              <a:cxn ang="0">
                <a:pos x="connsiteX13359" y="connsiteY13359"/>
              </a:cxn>
              <a:cxn ang="0">
                <a:pos x="connsiteX13360" y="connsiteY13360"/>
              </a:cxn>
              <a:cxn ang="0">
                <a:pos x="connsiteX13361" y="connsiteY13361"/>
              </a:cxn>
              <a:cxn ang="0">
                <a:pos x="connsiteX13362" y="connsiteY13362"/>
              </a:cxn>
              <a:cxn ang="0">
                <a:pos x="connsiteX13363" y="connsiteY13363"/>
              </a:cxn>
              <a:cxn ang="0">
                <a:pos x="connsiteX13364" y="connsiteY13364"/>
              </a:cxn>
              <a:cxn ang="0">
                <a:pos x="connsiteX13365" y="connsiteY13365"/>
              </a:cxn>
              <a:cxn ang="0">
                <a:pos x="connsiteX13366" y="connsiteY13366"/>
              </a:cxn>
              <a:cxn ang="0">
                <a:pos x="connsiteX13367" y="connsiteY13367"/>
              </a:cxn>
              <a:cxn ang="0">
                <a:pos x="connsiteX13368" y="connsiteY13368"/>
              </a:cxn>
              <a:cxn ang="0">
                <a:pos x="connsiteX13369" y="connsiteY13369"/>
              </a:cxn>
              <a:cxn ang="0">
                <a:pos x="connsiteX13370" y="connsiteY13370"/>
              </a:cxn>
              <a:cxn ang="0">
                <a:pos x="connsiteX13371" y="connsiteY13371"/>
              </a:cxn>
              <a:cxn ang="0">
                <a:pos x="connsiteX13372" y="connsiteY13372"/>
              </a:cxn>
              <a:cxn ang="0">
                <a:pos x="connsiteX13373" y="connsiteY13373"/>
              </a:cxn>
              <a:cxn ang="0">
                <a:pos x="connsiteX13374" y="connsiteY13374"/>
              </a:cxn>
              <a:cxn ang="0">
                <a:pos x="connsiteX13375" y="connsiteY13375"/>
              </a:cxn>
              <a:cxn ang="0">
                <a:pos x="connsiteX13376" y="connsiteY13376"/>
              </a:cxn>
              <a:cxn ang="0">
                <a:pos x="connsiteX13377" y="connsiteY13377"/>
              </a:cxn>
              <a:cxn ang="0">
                <a:pos x="connsiteX13378" y="connsiteY13378"/>
              </a:cxn>
              <a:cxn ang="0">
                <a:pos x="connsiteX13379" y="connsiteY13379"/>
              </a:cxn>
              <a:cxn ang="0">
                <a:pos x="connsiteX13380" y="connsiteY13380"/>
              </a:cxn>
              <a:cxn ang="0">
                <a:pos x="connsiteX13381" y="connsiteY13381"/>
              </a:cxn>
              <a:cxn ang="0">
                <a:pos x="connsiteX13382" y="connsiteY13382"/>
              </a:cxn>
              <a:cxn ang="0">
                <a:pos x="connsiteX13383" y="connsiteY13383"/>
              </a:cxn>
              <a:cxn ang="0">
                <a:pos x="connsiteX13384" y="connsiteY13384"/>
              </a:cxn>
              <a:cxn ang="0">
                <a:pos x="connsiteX13385" y="connsiteY13385"/>
              </a:cxn>
              <a:cxn ang="0">
                <a:pos x="connsiteX13386" y="connsiteY13386"/>
              </a:cxn>
              <a:cxn ang="0">
                <a:pos x="connsiteX13387" y="connsiteY13387"/>
              </a:cxn>
              <a:cxn ang="0">
                <a:pos x="connsiteX13388" y="connsiteY13388"/>
              </a:cxn>
              <a:cxn ang="0">
                <a:pos x="connsiteX13389" y="connsiteY13389"/>
              </a:cxn>
              <a:cxn ang="0">
                <a:pos x="connsiteX13390" y="connsiteY13390"/>
              </a:cxn>
              <a:cxn ang="0">
                <a:pos x="connsiteX13391" y="connsiteY13391"/>
              </a:cxn>
              <a:cxn ang="0">
                <a:pos x="connsiteX13392" y="connsiteY13392"/>
              </a:cxn>
              <a:cxn ang="0">
                <a:pos x="connsiteX13393" y="connsiteY13393"/>
              </a:cxn>
              <a:cxn ang="0">
                <a:pos x="connsiteX13394" y="connsiteY13394"/>
              </a:cxn>
              <a:cxn ang="0">
                <a:pos x="connsiteX13395" y="connsiteY13395"/>
              </a:cxn>
              <a:cxn ang="0">
                <a:pos x="connsiteX13396" y="connsiteY13396"/>
              </a:cxn>
              <a:cxn ang="0">
                <a:pos x="connsiteX13397" y="connsiteY13397"/>
              </a:cxn>
              <a:cxn ang="0">
                <a:pos x="connsiteX13398" y="connsiteY13398"/>
              </a:cxn>
              <a:cxn ang="0">
                <a:pos x="connsiteX13399" y="connsiteY13399"/>
              </a:cxn>
              <a:cxn ang="0">
                <a:pos x="connsiteX13400" y="connsiteY13400"/>
              </a:cxn>
              <a:cxn ang="0">
                <a:pos x="connsiteX13401" y="connsiteY13401"/>
              </a:cxn>
              <a:cxn ang="0">
                <a:pos x="connsiteX13402" y="connsiteY13402"/>
              </a:cxn>
              <a:cxn ang="0">
                <a:pos x="connsiteX13403" y="connsiteY13403"/>
              </a:cxn>
              <a:cxn ang="0">
                <a:pos x="connsiteX13404" y="connsiteY13404"/>
              </a:cxn>
              <a:cxn ang="0">
                <a:pos x="connsiteX13405" y="connsiteY13405"/>
              </a:cxn>
              <a:cxn ang="0">
                <a:pos x="connsiteX13406" y="connsiteY13406"/>
              </a:cxn>
              <a:cxn ang="0">
                <a:pos x="connsiteX13407" y="connsiteY13407"/>
              </a:cxn>
              <a:cxn ang="0">
                <a:pos x="connsiteX13408" y="connsiteY13408"/>
              </a:cxn>
              <a:cxn ang="0">
                <a:pos x="connsiteX13409" y="connsiteY13409"/>
              </a:cxn>
              <a:cxn ang="0">
                <a:pos x="connsiteX13410" y="connsiteY13410"/>
              </a:cxn>
              <a:cxn ang="0">
                <a:pos x="connsiteX13411" y="connsiteY13411"/>
              </a:cxn>
              <a:cxn ang="0">
                <a:pos x="connsiteX13412" y="connsiteY13412"/>
              </a:cxn>
              <a:cxn ang="0">
                <a:pos x="connsiteX13413" y="connsiteY13413"/>
              </a:cxn>
              <a:cxn ang="0">
                <a:pos x="connsiteX13414" y="connsiteY13414"/>
              </a:cxn>
              <a:cxn ang="0">
                <a:pos x="connsiteX13415" y="connsiteY13415"/>
              </a:cxn>
              <a:cxn ang="0">
                <a:pos x="connsiteX13416" y="connsiteY13416"/>
              </a:cxn>
              <a:cxn ang="0">
                <a:pos x="connsiteX13417" y="connsiteY13417"/>
              </a:cxn>
              <a:cxn ang="0">
                <a:pos x="connsiteX13418" y="connsiteY13418"/>
              </a:cxn>
              <a:cxn ang="0">
                <a:pos x="connsiteX13419" y="connsiteY13419"/>
              </a:cxn>
              <a:cxn ang="0">
                <a:pos x="connsiteX13420" y="connsiteY13420"/>
              </a:cxn>
              <a:cxn ang="0">
                <a:pos x="connsiteX13421" y="connsiteY13421"/>
              </a:cxn>
              <a:cxn ang="0">
                <a:pos x="connsiteX13422" y="connsiteY13422"/>
              </a:cxn>
              <a:cxn ang="0">
                <a:pos x="connsiteX13423" y="connsiteY13423"/>
              </a:cxn>
              <a:cxn ang="0">
                <a:pos x="connsiteX13424" y="connsiteY13424"/>
              </a:cxn>
              <a:cxn ang="0">
                <a:pos x="connsiteX13425" y="connsiteY13425"/>
              </a:cxn>
              <a:cxn ang="0">
                <a:pos x="connsiteX13426" y="connsiteY13426"/>
              </a:cxn>
              <a:cxn ang="0">
                <a:pos x="connsiteX13427" y="connsiteY13427"/>
              </a:cxn>
              <a:cxn ang="0">
                <a:pos x="connsiteX13428" y="connsiteY13428"/>
              </a:cxn>
              <a:cxn ang="0">
                <a:pos x="connsiteX13429" y="connsiteY13429"/>
              </a:cxn>
              <a:cxn ang="0">
                <a:pos x="connsiteX13430" y="connsiteY13430"/>
              </a:cxn>
              <a:cxn ang="0">
                <a:pos x="connsiteX13431" y="connsiteY13431"/>
              </a:cxn>
              <a:cxn ang="0">
                <a:pos x="connsiteX13432" y="connsiteY13432"/>
              </a:cxn>
              <a:cxn ang="0">
                <a:pos x="connsiteX13433" y="connsiteY13433"/>
              </a:cxn>
              <a:cxn ang="0">
                <a:pos x="connsiteX13434" y="connsiteY13434"/>
              </a:cxn>
              <a:cxn ang="0">
                <a:pos x="connsiteX13435" y="connsiteY13435"/>
              </a:cxn>
              <a:cxn ang="0">
                <a:pos x="connsiteX13436" y="connsiteY13436"/>
              </a:cxn>
              <a:cxn ang="0">
                <a:pos x="connsiteX13437" y="connsiteY13437"/>
              </a:cxn>
              <a:cxn ang="0">
                <a:pos x="connsiteX13438" y="connsiteY13438"/>
              </a:cxn>
              <a:cxn ang="0">
                <a:pos x="connsiteX13439" y="connsiteY13439"/>
              </a:cxn>
              <a:cxn ang="0">
                <a:pos x="connsiteX13440" y="connsiteY13440"/>
              </a:cxn>
              <a:cxn ang="0">
                <a:pos x="connsiteX13441" y="connsiteY13441"/>
              </a:cxn>
              <a:cxn ang="0">
                <a:pos x="connsiteX13442" y="connsiteY13442"/>
              </a:cxn>
              <a:cxn ang="0">
                <a:pos x="connsiteX13443" y="connsiteY13443"/>
              </a:cxn>
              <a:cxn ang="0">
                <a:pos x="connsiteX13444" y="connsiteY13444"/>
              </a:cxn>
              <a:cxn ang="0">
                <a:pos x="connsiteX13445" y="connsiteY13445"/>
              </a:cxn>
              <a:cxn ang="0">
                <a:pos x="connsiteX13446" y="connsiteY13446"/>
              </a:cxn>
              <a:cxn ang="0">
                <a:pos x="connsiteX13447" y="connsiteY13447"/>
              </a:cxn>
              <a:cxn ang="0">
                <a:pos x="connsiteX13448" y="connsiteY13448"/>
              </a:cxn>
              <a:cxn ang="0">
                <a:pos x="connsiteX13449" y="connsiteY13449"/>
              </a:cxn>
              <a:cxn ang="0">
                <a:pos x="connsiteX13450" y="connsiteY13450"/>
              </a:cxn>
              <a:cxn ang="0">
                <a:pos x="connsiteX13451" y="connsiteY13451"/>
              </a:cxn>
              <a:cxn ang="0">
                <a:pos x="connsiteX13452" y="connsiteY13452"/>
              </a:cxn>
              <a:cxn ang="0">
                <a:pos x="connsiteX13453" y="connsiteY13453"/>
              </a:cxn>
              <a:cxn ang="0">
                <a:pos x="connsiteX13454" y="connsiteY13454"/>
              </a:cxn>
              <a:cxn ang="0">
                <a:pos x="connsiteX13455" y="connsiteY13455"/>
              </a:cxn>
              <a:cxn ang="0">
                <a:pos x="connsiteX13456" y="connsiteY13456"/>
              </a:cxn>
              <a:cxn ang="0">
                <a:pos x="connsiteX13457" y="connsiteY13457"/>
              </a:cxn>
              <a:cxn ang="0">
                <a:pos x="connsiteX13458" y="connsiteY13458"/>
              </a:cxn>
              <a:cxn ang="0">
                <a:pos x="connsiteX13459" y="connsiteY13459"/>
              </a:cxn>
              <a:cxn ang="0">
                <a:pos x="connsiteX13460" y="connsiteY13460"/>
              </a:cxn>
              <a:cxn ang="0">
                <a:pos x="connsiteX13461" y="connsiteY13461"/>
              </a:cxn>
              <a:cxn ang="0">
                <a:pos x="connsiteX13462" y="connsiteY13462"/>
              </a:cxn>
              <a:cxn ang="0">
                <a:pos x="connsiteX13463" y="connsiteY13463"/>
              </a:cxn>
              <a:cxn ang="0">
                <a:pos x="connsiteX13464" y="connsiteY13464"/>
              </a:cxn>
              <a:cxn ang="0">
                <a:pos x="connsiteX13465" y="connsiteY13465"/>
              </a:cxn>
              <a:cxn ang="0">
                <a:pos x="connsiteX13466" y="connsiteY13466"/>
              </a:cxn>
              <a:cxn ang="0">
                <a:pos x="connsiteX13467" y="connsiteY13467"/>
              </a:cxn>
              <a:cxn ang="0">
                <a:pos x="connsiteX13468" y="connsiteY13468"/>
              </a:cxn>
              <a:cxn ang="0">
                <a:pos x="connsiteX13469" y="connsiteY13469"/>
              </a:cxn>
              <a:cxn ang="0">
                <a:pos x="connsiteX13470" y="connsiteY13470"/>
              </a:cxn>
              <a:cxn ang="0">
                <a:pos x="connsiteX13471" y="connsiteY13471"/>
              </a:cxn>
              <a:cxn ang="0">
                <a:pos x="connsiteX13472" y="connsiteY13472"/>
              </a:cxn>
              <a:cxn ang="0">
                <a:pos x="connsiteX13473" y="connsiteY13473"/>
              </a:cxn>
              <a:cxn ang="0">
                <a:pos x="connsiteX13474" y="connsiteY13474"/>
              </a:cxn>
              <a:cxn ang="0">
                <a:pos x="connsiteX13475" y="connsiteY13475"/>
              </a:cxn>
              <a:cxn ang="0">
                <a:pos x="connsiteX13476" y="connsiteY13476"/>
              </a:cxn>
              <a:cxn ang="0">
                <a:pos x="connsiteX13477" y="connsiteY13477"/>
              </a:cxn>
              <a:cxn ang="0">
                <a:pos x="connsiteX13478" y="connsiteY13478"/>
              </a:cxn>
              <a:cxn ang="0">
                <a:pos x="connsiteX13479" y="connsiteY13479"/>
              </a:cxn>
              <a:cxn ang="0">
                <a:pos x="connsiteX13480" y="connsiteY13480"/>
              </a:cxn>
              <a:cxn ang="0">
                <a:pos x="connsiteX13481" y="connsiteY13481"/>
              </a:cxn>
              <a:cxn ang="0">
                <a:pos x="connsiteX13482" y="connsiteY13482"/>
              </a:cxn>
              <a:cxn ang="0">
                <a:pos x="connsiteX13483" y="connsiteY13483"/>
              </a:cxn>
              <a:cxn ang="0">
                <a:pos x="connsiteX13484" y="connsiteY13484"/>
              </a:cxn>
              <a:cxn ang="0">
                <a:pos x="connsiteX13485" y="connsiteY13485"/>
              </a:cxn>
              <a:cxn ang="0">
                <a:pos x="connsiteX13486" y="connsiteY13486"/>
              </a:cxn>
              <a:cxn ang="0">
                <a:pos x="connsiteX13487" y="connsiteY13487"/>
              </a:cxn>
              <a:cxn ang="0">
                <a:pos x="connsiteX13488" y="connsiteY13488"/>
              </a:cxn>
              <a:cxn ang="0">
                <a:pos x="connsiteX13489" y="connsiteY13489"/>
              </a:cxn>
              <a:cxn ang="0">
                <a:pos x="connsiteX13490" y="connsiteY13490"/>
              </a:cxn>
              <a:cxn ang="0">
                <a:pos x="connsiteX13491" y="connsiteY13491"/>
              </a:cxn>
              <a:cxn ang="0">
                <a:pos x="connsiteX13492" y="connsiteY13492"/>
              </a:cxn>
              <a:cxn ang="0">
                <a:pos x="connsiteX13493" y="connsiteY13493"/>
              </a:cxn>
              <a:cxn ang="0">
                <a:pos x="connsiteX13494" y="connsiteY13494"/>
              </a:cxn>
              <a:cxn ang="0">
                <a:pos x="connsiteX13495" y="connsiteY13495"/>
              </a:cxn>
              <a:cxn ang="0">
                <a:pos x="connsiteX13496" y="connsiteY13496"/>
              </a:cxn>
              <a:cxn ang="0">
                <a:pos x="connsiteX13497" y="connsiteY13497"/>
              </a:cxn>
              <a:cxn ang="0">
                <a:pos x="connsiteX13498" y="connsiteY13498"/>
              </a:cxn>
              <a:cxn ang="0">
                <a:pos x="connsiteX13499" y="connsiteY13499"/>
              </a:cxn>
              <a:cxn ang="0">
                <a:pos x="connsiteX13500" y="connsiteY13500"/>
              </a:cxn>
              <a:cxn ang="0">
                <a:pos x="connsiteX13501" y="connsiteY13501"/>
              </a:cxn>
              <a:cxn ang="0">
                <a:pos x="connsiteX13502" y="connsiteY13502"/>
              </a:cxn>
              <a:cxn ang="0">
                <a:pos x="connsiteX13503" y="connsiteY13503"/>
              </a:cxn>
              <a:cxn ang="0">
                <a:pos x="connsiteX13504" y="connsiteY13504"/>
              </a:cxn>
              <a:cxn ang="0">
                <a:pos x="connsiteX13505" y="connsiteY13505"/>
              </a:cxn>
              <a:cxn ang="0">
                <a:pos x="connsiteX13506" y="connsiteY13506"/>
              </a:cxn>
              <a:cxn ang="0">
                <a:pos x="connsiteX13507" y="connsiteY13507"/>
              </a:cxn>
              <a:cxn ang="0">
                <a:pos x="connsiteX13508" y="connsiteY13508"/>
              </a:cxn>
              <a:cxn ang="0">
                <a:pos x="connsiteX13509" y="connsiteY13509"/>
              </a:cxn>
              <a:cxn ang="0">
                <a:pos x="connsiteX13510" y="connsiteY13510"/>
              </a:cxn>
              <a:cxn ang="0">
                <a:pos x="connsiteX13511" y="connsiteY13511"/>
              </a:cxn>
              <a:cxn ang="0">
                <a:pos x="connsiteX13512" y="connsiteY13512"/>
              </a:cxn>
              <a:cxn ang="0">
                <a:pos x="connsiteX13513" y="connsiteY13513"/>
              </a:cxn>
              <a:cxn ang="0">
                <a:pos x="connsiteX13514" y="connsiteY13514"/>
              </a:cxn>
              <a:cxn ang="0">
                <a:pos x="connsiteX13515" y="connsiteY13515"/>
              </a:cxn>
              <a:cxn ang="0">
                <a:pos x="connsiteX13516" y="connsiteY13516"/>
              </a:cxn>
              <a:cxn ang="0">
                <a:pos x="connsiteX13517" y="connsiteY13517"/>
              </a:cxn>
              <a:cxn ang="0">
                <a:pos x="connsiteX13518" y="connsiteY13518"/>
              </a:cxn>
              <a:cxn ang="0">
                <a:pos x="connsiteX13519" y="connsiteY13519"/>
              </a:cxn>
              <a:cxn ang="0">
                <a:pos x="connsiteX13520" y="connsiteY13520"/>
              </a:cxn>
              <a:cxn ang="0">
                <a:pos x="connsiteX13521" y="connsiteY13521"/>
              </a:cxn>
              <a:cxn ang="0">
                <a:pos x="connsiteX13522" y="connsiteY13522"/>
              </a:cxn>
              <a:cxn ang="0">
                <a:pos x="connsiteX13523" y="connsiteY13523"/>
              </a:cxn>
              <a:cxn ang="0">
                <a:pos x="connsiteX13524" y="connsiteY13524"/>
              </a:cxn>
              <a:cxn ang="0">
                <a:pos x="connsiteX13525" y="connsiteY13525"/>
              </a:cxn>
              <a:cxn ang="0">
                <a:pos x="connsiteX13526" y="connsiteY13526"/>
              </a:cxn>
              <a:cxn ang="0">
                <a:pos x="connsiteX13527" y="connsiteY13527"/>
              </a:cxn>
              <a:cxn ang="0">
                <a:pos x="connsiteX13528" y="connsiteY13528"/>
              </a:cxn>
              <a:cxn ang="0">
                <a:pos x="connsiteX13529" y="connsiteY13529"/>
              </a:cxn>
              <a:cxn ang="0">
                <a:pos x="connsiteX13530" y="connsiteY13530"/>
              </a:cxn>
              <a:cxn ang="0">
                <a:pos x="connsiteX13531" y="connsiteY13531"/>
              </a:cxn>
              <a:cxn ang="0">
                <a:pos x="connsiteX13532" y="connsiteY13532"/>
              </a:cxn>
              <a:cxn ang="0">
                <a:pos x="connsiteX13533" y="connsiteY13533"/>
              </a:cxn>
              <a:cxn ang="0">
                <a:pos x="connsiteX13534" y="connsiteY13534"/>
              </a:cxn>
              <a:cxn ang="0">
                <a:pos x="connsiteX13535" y="connsiteY13535"/>
              </a:cxn>
              <a:cxn ang="0">
                <a:pos x="connsiteX13536" y="connsiteY13536"/>
              </a:cxn>
              <a:cxn ang="0">
                <a:pos x="connsiteX13537" y="connsiteY13537"/>
              </a:cxn>
              <a:cxn ang="0">
                <a:pos x="connsiteX13538" y="connsiteY13538"/>
              </a:cxn>
              <a:cxn ang="0">
                <a:pos x="connsiteX13539" y="connsiteY13539"/>
              </a:cxn>
              <a:cxn ang="0">
                <a:pos x="connsiteX13540" y="connsiteY13540"/>
              </a:cxn>
              <a:cxn ang="0">
                <a:pos x="connsiteX13541" y="connsiteY13541"/>
              </a:cxn>
              <a:cxn ang="0">
                <a:pos x="connsiteX13542" y="connsiteY13542"/>
              </a:cxn>
              <a:cxn ang="0">
                <a:pos x="connsiteX13543" y="connsiteY13543"/>
              </a:cxn>
              <a:cxn ang="0">
                <a:pos x="connsiteX13544" y="connsiteY13544"/>
              </a:cxn>
              <a:cxn ang="0">
                <a:pos x="connsiteX13545" y="connsiteY13545"/>
              </a:cxn>
              <a:cxn ang="0">
                <a:pos x="connsiteX13546" y="connsiteY13546"/>
              </a:cxn>
              <a:cxn ang="0">
                <a:pos x="connsiteX13547" y="connsiteY13547"/>
              </a:cxn>
              <a:cxn ang="0">
                <a:pos x="connsiteX13548" y="connsiteY13548"/>
              </a:cxn>
              <a:cxn ang="0">
                <a:pos x="connsiteX13549" y="connsiteY13549"/>
              </a:cxn>
              <a:cxn ang="0">
                <a:pos x="connsiteX13550" y="connsiteY13550"/>
              </a:cxn>
              <a:cxn ang="0">
                <a:pos x="connsiteX13551" y="connsiteY13551"/>
              </a:cxn>
              <a:cxn ang="0">
                <a:pos x="connsiteX13552" y="connsiteY13552"/>
              </a:cxn>
              <a:cxn ang="0">
                <a:pos x="connsiteX13553" y="connsiteY13553"/>
              </a:cxn>
              <a:cxn ang="0">
                <a:pos x="connsiteX13554" y="connsiteY13554"/>
              </a:cxn>
              <a:cxn ang="0">
                <a:pos x="connsiteX13555" y="connsiteY13555"/>
              </a:cxn>
              <a:cxn ang="0">
                <a:pos x="connsiteX13556" y="connsiteY13556"/>
              </a:cxn>
              <a:cxn ang="0">
                <a:pos x="connsiteX13557" y="connsiteY13557"/>
              </a:cxn>
              <a:cxn ang="0">
                <a:pos x="connsiteX13558" y="connsiteY13558"/>
              </a:cxn>
              <a:cxn ang="0">
                <a:pos x="connsiteX13559" y="connsiteY13559"/>
              </a:cxn>
              <a:cxn ang="0">
                <a:pos x="connsiteX13560" y="connsiteY13560"/>
              </a:cxn>
              <a:cxn ang="0">
                <a:pos x="connsiteX13561" y="connsiteY13561"/>
              </a:cxn>
              <a:cxn ang="0">
                <a:pos x="connsiteX13562" y="connsiteY13562"/>
              </a:cxn>
              <a:cxn ang="0">
                <a:pos x="connsiteX13563" y="connsiteY13563"/>
              </a:cxn>
              <a:cxn ang="0">
                <a:pos x="connsiteX13564" y="connsiteY13564"/>
              </a:cxn>
              <a:cxn ang="0">
                <a:pos x="connsiteX13565" y="connsiteY13565"/>
              </a:cxn>
              <a:cxn ang="0">
                <a:pos x="connsiteX13566" y="connsiteY13566"/>
              </a:cxn>
              <a:cxn ang="0">
                <a:pos x="connsiteX13567" y="connsiteY13567"/>
              </a:cxn>
              <a:cxn ang="0">
                <a:pos x="connsiteX13568" y="connsiteY13568"/>
              </a:cxn>
              <a:cxn ang="0">
                <a:pos x="connsiteX13569" y="connsiteY13569"/>
              </a:cxn>
              <a:cxn ang="0">
                <a:pos x="connsiteX13570" y="connsiteY13570"/>
              </a:cxn>
              <a:cxn ang="0">
                <a:pos x="connsiteX13571" y="connsiteY13571"/>
              </a:cxn>
              <a:cxn ang="0">
                <a:pos x="connsiteX13572" y="connsiteY13572"/>
              </a:cxn>
              <a:cxn ang="0">
                <a:pos x="connsiteX13573" y="connsiteY13573"/>
              </a:cxn>
              <a:cxn ang="0">
                <a:pos x="connsiteX13574" y="connsiteY13574"/>
              </a:cxn>
              <a:cxn ang="0">
                <a:pos x="connsiteX13575" y="connsiteY13575"/>
              </a:cxn>
              <a:cxn ang="0">
                <a:pos x="connsiteX13576" y="connsiteY13576"/>
              </a:cxn>
              <a:cxn ang="0">
                <a:pos x="connsiteX13577" y="connsiteY13577"/>
              </a:cxn>
              <a:cxn ang="0">
                <a:pos x="connsiteX13578" y="connsiteY13578"/>
              </a:cxn>
              <a:cxn ang="0">
                <a:pos x="connsiteX13579" y="connsiteY13579"/>
              </a:cxn>
              <a:cxn ang="0">
                <a:pos x="connsiteX13580" y="connsiteY13580"/>
              </a:cxn>
              <a:cxn ang="0">
                <a:pos x="connsiteX13581" y="connsiteY13581"/>
              </a:cxn>
              <a:cxn ang="0">
                <a:pos x="connsiteX13582" y="connsiteY13582"/>
              </a:cxn>
              <a:cxn ang="0">
                <a:pos x="connsiteX13583" y="connsiteY13583"/>
              </a:cxn>
              <a:cxn ang="0">
                <a:pos x="connsiteX13584" y="connsiteY13584"/>
              </a:cxn>
              <a:cxn ang="0">
                <a:pos x="connsiteX13585" y="connsiteY13585"/>
              </a:cxn>
              <a:cxn ang="0">
                <a:pos x="connsiteX13586" y="connsiteY13586"/>
              </a:cxn>
              <a:cxn ang="0">
                <a:pos x="connsiteX13587" y="connsiteY13587"/>
              </a:cxn>
              <a:cxn ang="0">
                <a:pos x="connsiteX13588" y="connsiteY13588"/>
              </a:cxn>
              <a:cxn ang="0">
                <a:pos x="connsiteX13589" y="connsiteY13589"/>
              </a:cxn>
              <a:cxn ang="0">
                <a:pos x="connsiteX13590" y="connsiteY13590"/>
              </a:cxn>
              <a:cxn ang="0">
                <a:pos x="connsiteX13591" y="connsiteY13591"/>
              </a:cxn>
              <a:cxn ang="0">
                <a:pos x="connsiteX13592" y="connsiteY13592"/>
              </a:cxn>
              <a:cxn ang="0">
                <a:pos x="connsiteX13593" y="connsiteY13593"/>
              </a:cxn>
              <a:cxn ang="0">
                <a:pos x="connsiteX13594" y="connsiteY13594"/>
              </a:cxn>
              <a:cxn ang="0">
                <a:pos x="connsiteX13595" y="connsiteY13595"/>
              </a:cxn>
              <a:cxn ang="0">
                <a:pos x="connsiteX13596" y="connsiteY13596"/>
              </a:cxn>
              <a:cxn ang="0">
                <a:pos x="connsiteX13597" y="connsiteY13597"/>
              </a:cxn>
              <a:cxn ang="0">
                <a:pos x="connsiteX13598" y="connsiteY13598"/>
              </a:cxn>
              <a:cxn ang="0">
                <a:pos x="connsiteX13599" y="connsiteY13599"/>
              </a:cxn>
              <a:cxn ang="0">
                <a:pos x="connsiteX13600" y="connsiteY13600"/>
              </a:cxn>
              <a:cxn ang="0">
                <a:pos x="connsiteX13601" y="connsiteY13601"/>
              </a:cxn>
              <a:cxn ang="0">
                <a:pos x="connsiteX13602" y="connsiteY13602"/>
              </a:cxn>
              <a:cxn ang="0">
                <a:pos x="connsiteX13603" y="connsiteY13603"/>
              </a:cxn>
              <a:cxn ang="0">
                <a:pos x="connsiteX13604" y="connsiteY13604"/>
              </a:cxn>
              <a:cxn ang="0">
                <a:pos x="connsiteX13605" y="connsiteY13605"/>
              </a:cxn>
              <a:cxn ang="0">
                <a:pos x="connsiteX13606" y="connsiteY13606"/>
              </a:cxn>
              <a:cxn ang="0">
                <a:pos x="connsiteX13607" y="connsiteY13607"/>
              </a:cxn>
              <a:cxn ang="0">
                <a:pos x="connsiteX13608" y="connsiteY13608"/>
              </a:cxn>
              <a:cxn ang="0">
                <a:pos x="connsiteX13609" y="connsiteY13609"/>
              </a:cxn>
              <a:cxn ang="0">
                <a:pos x="connsiteX13610" y="connsiteY13610"/>
              </a:cxn>
              <a:cxn ang="0">
                <a:pos x="connsiteX13611" y="connsiteY13611"/>
              </a:cxn>
              <a:cxn ang="0">
                <a:pos x="connsiteX13612" y="connsiteY13612"/>
              </a:cxn>
              <a:cxn ang="0">
                <a:pos x="connsiteX13613" y="connsiteY13613"/>
              </a:cxn>
              <a:cxn ang="0">
                <a:pos x="connsiteX13614" y="connsiteY13614"/>
              </a:cxn>
              <a:cxn ang="0">
                <a:pos x="connsiteX13615" y="connsiteY13615"/>
              </a:cxn>
              <a:cxn ang="0">
                <a:pos x="connsiteX13616" y="connsiteY13616"/>
              </a:cxn>
              <a:cxn ang="0">
                <a:pos x="connsiteX13617" y="connsiteY13617"/>
              </a:cxn>
              <a:cxn ang="0">
                <a:pos x="connsiteX13618" y="connsiteY13618"/>
              </a:cxn>
              <a:cxn ang="0">
                <a:pos x="connsiteX13619" y="connsiteY13619"/>
              </a:cxn>
              <a:cxn ang="0">
                <a:pos x="connsiteX13620" y="connsiteY13620"/>
              </a:cxn>
              <a:cxn ang="0">
                <a:pos x="connsiteX13621" y="connsiteY13621"/>
              </a:cxn>
              <a:cxn ang="0">
                <a:pos x="connsiteX13622" y="connsiteY13622"/>
              </a:cxn>
              <a:cxn ang="0">
                <a:pos x="connsiteX13623" y="connsiteY13623"/>
              </a:cxn>
              <a:cxn ang="0">
                <a:pos x="connsiteX13624" y="connsiteY13624"/>
              </a:cxn>
              <a:cxn ang="0">
                <a:pos x="connsiteX13625" y="connsiteY13625"/>
              </a:cxn>
              <a:cxn ang="0">
                <a:pos x="connsiteX13626" y="connsiteY13626"/>
              </a:cxn>
              <a:cxn ang="0">
                <a:pos x="connsiteX13627" y="connsiteY13627"/>
              </a:cxn>
              <a:cxn ang="0">
                <a:pos x="connsiteX13628" y="connsiteY13628"/>
              </a:cxn>
              <a:cxn ang="0">
                <a:pos x="connsiteX13629" y="connsiteY13629"/>
              </a:cxn>
              <a:cxn ang="0">
                <a:pos x="connsiteX13630" y="connsiteY13630"/>
              </a:cxn>
              <a:cxn ang="0">
                <a:pos x="connsiteX13631" y="connsiteY13631"/>
              </a:cxn>
              <a:cxn ang="0">
                <a:pos x="connsiteX13632" y="connsiteY13632"/>
              </a:cxn>
              <a:cxn ang="0">
                <a:pos x="connsiteX13633" y="connsiteY13633"/>
              </a:cxn>
              <a:cxn ang="0">
                <a:pos x="connsiteX13634" y="connsiteY13634"/>
              </a:cxn>
              <a:cxn ang="0">
                <a:pos x="connsiteX13635" y="connsiteY13635"/>
              </a:cxn>
              <a:cxn ang="0">
                <a:pos x="connsiteX13636" y="connsiteY13636"/>
              </a:cxn>
              <a:cxn ang="0">
                <a:pos x="connsiteX13637" y="connsiteY13637"/>
              </a:cxn>
              <a:cxn ang="0">
                <a:pos x="connsiteX13638" y="connsiteY13638"/>
              </a:cxn>
              <a:cxn ang="0">
                <a:pos x="connsiteX13639" y="connsiteY13639"/>
              </a:cxn>
              <a:cxn ang="0">
                <a:pos x="connsiteX13640" y="connsiteY13640"/>
              </a:cxn>
              <a:cxn ang="0">
                <a:pos x="connsiteX13641" y="connsiteY13641"/>
              </a:cxn>
              <a:cxn ang="0">
                <a:pos x="connsiteX13642" y="connsiteY13642"/>
              </a:cxn>
              <a:cxn ang="0">
                <a:pos x="connsiteX13643" y="connsiteY13643"/>
              </a:cxn>
              <a:cxn ang="0">
                <a:pos x="connsiteX13644" y="connsiteY13644"/>
              </a:cxn>
              <a:cxn ang="0">
                <a:pos x="connsiteX13645" y="connsiteY13645"/>
              </a:cxn>
              <a:cxn ang="0">
                <a:pos x="connsiteX13646" y="connsiteY13646"/>
              </a:cxn>
              <a:cxn ang="0">
                <a:pos x="connsiteX13647" y="connsiteY13647"/>
              </a:cxn>
              <a:cxn ang="0">
                <a:pos x="connsiteX13648" y="connsiteY13648"/>
              </a:cxn>
              <a:cxn ang="0">
                <a:pos x="connsiteX13649" y="connsiteY13649"/>
              </a:cxn>
              <a:cxn ang="0">
                <a:pos x="connsiteX13650" y="connsiteY13650"/>
              </a:cxn>
              <a:cxn ang="0">
                <a:pos x="connsiteX13651" y="connsiteY13651"/>
              </a:cxn>
              <a:cxn ang="0">
                <a:pos x="connsiteX13652" y="connsiteY13652"/>
              </a:cxn>
              <a:cxn ang="0">
                <a:pos x="connsiteX13653" y="connsiteY13653"/>
              </a:cxn>
              <a:cxn ang="0">
                <a:pos x="connsiteX13654" y="connsiteY13654"/>
              </a:cxn>
              <a:cxn ang="0">
                <a:pos x="connsiteX13655" y="connsiteY13655"/>
              </a:cxn>
              <a:cxn ang="0">
                <a:pos x="connsiteX13656" y="connsiteY13656"/>
              </a:cxn>
              <a:cxn ang="0">
                <a:pos x="connsiteX13657" y="connsiteY13657"/>
              </a:cxn>
              <a:cxn ang="0">
                <a:pos x="connsiteX13658" y="connsiteY13658"/>
              </a:cxn>
              <a:cxn ang="0">
                <a:pos x="connsiteX13659" y="connsiteY13659"/>
              </a:cxn>
              <a:cxn ang="0">
                <a:pos x="connsiteX13660" y="connsiteY13660"/>
              </a:cxn>
              <a:cxn ang="0">
                <a:pos x="connsiteX13661" y="connsiteY13661"/>
              </a:cxn>
              <a:cxn ang="0">
                <a:pos x="connsiteX13662" y="connsiteY13662"/>
              </a:cxn>
              <a:cxn ang="0">
                <a:pos x="connsiteX13663" y="connsiteY13663"/>
              </a:cxn>
              <a:cxn ang="0">
                <a:pos x="connsiteX13664" y="connsiteY13664"/>
              </a:cxn>
              <a:cxn ang="0">
                <a:pos x="connsiteX13665" y="connsiteY13665"/>
              </a:cxn>
              <a:cxn ang="0">
                <a:pos x="connsiteX13666" y="connsiteY13666"/>
              </a:cxn>
              <a:cxn ang="0">
                <a:pos x="connsiteX13667" y="connsiteY13667"/>
              </a:cxn>
              <a:cxn ang="0">
                <a:pos x="connsiteX13668" y="connsiteY13668"/>
              </a:cxn>
              <a:cxn ang="0">
                <a:pos x="connsiteX13669" y="connsiteY13669"/>
              </a:cxn>
              <a:cxn ang="0">
                <a:pos x="connsiteX13670" y="connsiteY13670"/>
              </a:cxn>
              <a:cxn ang="0">
                <a:pos x="connsiteX13671" y="connsiteY13671"/>
              </a:cxn>
              <a:cxn ang="0">
                <a:pos x="connsiteX13672" y="connsiteY13672"/>
              </a:cxn>
              <a:cxn ang="0">
                <a:pos x="connsiteX13673" y="connsiteY13673"/>
              </a:cxn>
              <a:cxn ang="0">
                <a:pos x="connsiteX13674" y="connsiteY13674"/>
              </a:cxn>
              <a:cxn ang="0">
                <a:pos x="connsiteX13675" y="connsiteY13675"/>
              </a:cxn>
              <a:cxn ang="0">
                <a:pos x="connsiteX13676" y="connsiteY13676"/>
              </a:cxn>
              <a:cxn ang="0">
                <a:pos x="connsiteX13677" y="connsiteY13677"/>
              </a:cxn>
              <a:cxn ang="0">
                <a:pos x="connsiteX13678" y="connsiteY13678"/>
              </a:cxn>
              <a:cxn ang="0">
                <a:pos x="connsiteX13679" y="connsiteY13679"/>
              </a:cxn>
              <a:cxn ang="0">
                <a:pos x="connsiteX13680" y="connsiteY13680"/>
              </a:cxn>
              <a:cxn ang="0">
                <a:pos x="connsiteX13681" y="connsiteY13681"/>
              </a:cxn>
              <a:cxn ang="0">
                <a:pos x="connsiteX13682" y="connsiteY13682"/>
              </a:cxn>
              <a:cxn ang="0">
                <a:pos x="connsiteX13683" y="connsiteY13683"/>
              </a:cxn>
              <a:cxn ang="0">
                <a:pos x="connsiteX13684" y="connsiteY13684"/>
              </a:cxn>
              <a:cxn ang="0">
                <a:pos x="connsiteX13685" y="connsiteY13685"/>
              </a:cxn>
              <a:cxn ang="0">
                <a:pos x="connsiteX13686" y="connsiteY13686"/>
              </a:cxn>
              <a:cxn ang="0">
                <a:pos x="connsiteX13687" y="connsiteY13687"/>
              </a:cxn>
              <a:cxn ang="0">
                <a:pos x="connsiteX13688" y="connsiteY13688"/>
              </a:cxn>
              <a:cxn ang="0">
                <a:pos x="connsiteX13689" y="connsiteY13689"/>
              </a:cxn>
              <a:cxn ang="0">
                <a:pos x="connsiteX13690" y="connsiteY13690"/>
              </a:cxn>
              <a:cxn ang="0">
                <a:pos x="connsiteX13691" y="connsiteY13691"/>
              </a:cxn>
              <a:cxn ang="0">
                <a:pos x="connsiteX13692" y="connsiteY13692"/>
              </a:cxn>
              <a:cxn ang="0">
                <a:pos x="connsiteX13693" y="connsiteY13693"/>
              </a:cxn>
              <a:cxn ang="0">
                <a:pos x="connsiteX13694" y="connsiteY13694"/>
              </a:cxn>
              <a:cxn ang="0">
                <a:pos x="connsiteX13695" y="connsiteY13695"/>
              </a:cxn>
              <a:cxn ang="0">
                <a:pos x="connsiteX13696" y="connsiteY13696"/>
              </a:cxn>
              <a:cxn ang="0">
                <a:pos x="connsiteX13697" y="connsiteY13697"/>
              </a:cxn>
              <a:cxn ang="0">
                <a:pos x="connsiteX13698" y="connsiteY13698"/>
              </a:cxn>
              <a:cxn ang="0">
                <a:pos x="connsiteX13699" y="connsiteY13699"/>
              </a:cxn>
              <a:cxn ang="0">
                <a:pos x="connsiteX13700" y="connsiteY13700"/>
              </a:cxn>
              <a:cxn ang="0">
                <a:pos x="connsiteX13701" y="connsiteY13701"/>
              </a:cxn>
              <a:cxn ang="0">
                <a:pos x="connsiteX13702" y="connsiteY13702"/>
              </a:cxn>
              <a:cxn ang="0">
                <a:pos x="connsiteX13703" y="connsiteY13703"/>
              </a:cxn>
              <a:cxn ang="0">
                <a:pos x="connsiteX13704" y="connsiteY13704"/>
              </a:cxn>
              <a:cxn ang="0">
                <a:pos x="connsiteX13705" y="connsiteY13705"/>
              </a:cxn>
              <a:cxn ang="0">
                <a:pos x="connsiteX13706" y="connsiteY13706"/>
              </a:cxn>
              <a:cxn ang="0">
                <a:pos x="connsiteX13707" y="connsiteY13707"/>
              </a:cxn>
              <a:cxn ang="0">
                <a:pos x="connsiteX13708" y="connsiteY13708"/>
              </a:cxn>
              <a:cxn ang="0">
                <a:pos x="connsiteX13709" y="connsiteY13709"/>
              </a:cxn>
              <a:cxn ang="0">
                <a:pos x="connsiteX13710" y="connsiteY13710"/>
              </a:cxn>
              <a:cxn ang="0">
                <a:pos x="connsiteX13711" y="connsiteY13711"/>
              </a:cxn>
              <a:cxn ang="0">
                <a:pos x="connsiteX13712" y="connsiteY13712"/>
              </a:cxn>
              <a:cxn ang="0">
                <a:pos x="connsiteX13713" y="connsiteY13713"/>
              </a:cxn>
              <a:cxn ang="0">
                <a:pos x="connsiteX13714" y="connsiteY13714"/>
              </a:cxn>
              <a:cxn ang="0">
                <a:pos x="connsiteX13715" y="connsiteY13715"/>
              </a:cxn>
              <a:cxn ang="0">
                <a:pos x="connsiteX13716" y="connsiteY13716"/>
              </a:cxn>
              <a:cxn ang="0">
                <a:pos x="connsiteX13717" y="connsiteY13717"/>
              </a:cxn>
              <a:cxn ang="0">
                <a:pos x="connsiteX13718" y="connsiteY13718"/>
              </a:cxn>
              <a:cxn ang="0">
                <a:pos x="connsiteX13719" y="connsiteY13719"/>
              </a:cxn>
              <a:cxn ang="0">
                <a:pos x="connsiteX13720" y="connsiteY13720"/>
              </a:cxn>
              <a:cxn ang="0">
                <a:pos x="connsiteX13721" y="connsiteY13721"/>
              </a:cxn>
              <a:cxn ang="0">
                <a:pos x="connsiteX13722" y="connsiteY13722"/>
              </a:cxn>
              <a:cxn ang="0">
                <a:pos x="connsiteX13723" y="connsiteY13723"/>
              </a:cxn>
              <a:cxn ang="0">
                <a:pos x="connsiteX13724" y="connsiteY13724"/>
              </a:cxn>
              <a:cxn ang="0">
                <a:pos x="connsiteX13725" y="connsiteY13725"/>
              </a:cxn>
              <a:cxn ang="0">
                <a:pos x="connsiteX13726" y="connsiteY13726"/>
              </a:cxn>
              <a:cxn ang="0">
                <a:pos x="connsiteX13727" y="connsiteY13727"/>
              </a:cxn>
              <a:cxn ang="0">
                <a:pos x="connsiteX13728" y="connsiteY13728"/>
              </a:cxn>
              <a:cxn ang="0">
                <a:pos x="connsiteX13729" y="connsiteY13729"/>
              </a:cxn>
              <a:cxn ang="0">
                <a:pos x="connsiteX13730" y="connsiteY13730"/>
              </a:cxn>
              <a:cxn ang="0">
                <a:pos x="connsiteX13731" y="connsiteY13731"/>
              </a:cxn>
              <a:cxn ang="0">
                <a:pos x="connsiteX13732" y="connsiteY13732"/>
              </a:cxn>
              <a:cxn ang="0">
                <a:pos x="connsiteX13733" y="connsiteY13733"/>
              </a:cxn>
              <a:cxn ang="0">
                <a:pos x="connsiteX13734" y="connsiteY13734"/>
              </a:cxn>
              <a:cxn ang="0">
                <a:pos x="connsiteX13735" y="connsiteY13735"/>
              </a:cxn>
              <a:cxn ang="0">
                <a:pos x="connsiteX13736" y="connsiteY13736"/>
              </a:cxn>
              <a:cxn ang="0">
                <a:pos x="connsiteX13737" y="connsiteY13737"/>
              </a:cxn>
              <a:cxn ang="0">
                <a:pos x="connsiteX13738" y="connsiteY13738"/>
              </a:cxn>
              <a:cxn ang="0">
                <a:pos x="connsiteX13739" y="connsiteY13739"/>
              </a:cxn>
              <a:cxn ang="0">
                <a:pos x="connsiteX13740" y="connsiteY13740"/>
              </a:cxn>
              <a:cxn ang="0">
                <a:pos x="connsiteX13741" y="connsiteY13741"/>
              </a:cxn>
              <a:cxn ang="0">
                <a:pos x="connsiteX13742" y="connsiteY13742"/>
              </a:cxn>
              <a:cxn ang="0">
                <a:pos x="connsiteX13743" y="connsiteY13743"/>
              </a:cxn>
              <a:cxn ang="0">
                <a:pos x="connsiteX13744" y="connsiteY13744"/>
              </a:cxn>
              <a:cxn ang="0">
                <a:pos x="connsiteX13745" y="connsiteY13745"/>
              </a:cxn>
              <a:cxn ang="0">
                <a:pos x="connsiteX13746" y="connsiteY13746"/>
              </a:cxn>
              <a:cxn ang="0">
                <a:pos x="connsiteX13747" y="connsiteY13747"/>
              </a:cxn>
              <a:cxn ang="0">
                <a:pos x="connsiteX13748" y="connsiteY13748"/>
              </a:cxn>
              <a:cxn ang="0">
                <a:pos x="connsiteX13749" y="connsiteY13749"/>
              </a:cxn>
              <a:cxn ang="0">
                <a:pos x="connsiteX13750" y="connsiteY13750"/>
              </a:cxn>
              <a:cxn ang="0">
                <a:pos x="connsiteX13751" y="connsiteY13751"/>
              </a:cxn>
              <a:cxn ang="0">
                <a:pos x="connsiteX13752" y="connsiteY13752"/>
              </a:cxn>
              <a:cxn ang="0">
                <a:pos x="connsiteX13753" y="connsiteY13753"/>
              </a:cxn>
              <a:cxn ang="0">
                <a:pos x="connsiteX13754" y="connsiteY13754"/>
              </a:cxn>
              <a:cxn ang="0">
                <a:pos x="connsiteX13755" y="connsiteY13755"/>
              </a:cxn>
              <a:cxn ang="0">
                <a:pos x="connsiteX13756" y="connsiteY13756"/>
              </a:cxn>
              <a:cxn ang="0">
                <a:pos x="connsiteX13757" y="connsiteY13757"/>
              </a:cxn>
              <a:cxn ang="0">
                <a:pos x="connsiteX13758" y="connsiteY13758"/>
              </a:cxn>
              <a:cxn ang="0">
                <a:pos x="connsiteX13759" y="connsiteY13759"/>
              </a:cxn>
              <a:cxn ang="0">
                <a:pos x="connsiteX13760" y="connsiteY13760"/>
              </a:cxn>
              <a:cxn ang="0">
                <a:pos x="connsiteX13761" y="connsiteY13761"/>
              </a:cxn>
              <a:cxn ang="0">
                <a:pos x="connsiteX13762" y="connsiteY13762"/>
              </a:cxn>
              <a:cxn ang="0">
                <a:pos x="connsiteX13763" y="connsiteY13763"/>
              </a:cxn>
              <a:cxn ang="0">
                <a:pos x="connsiteX13764" y="connsiteY13764"/>
              </a:cxn>
              <a:cxn ang="0">
                <a:pos x="connsiteX13765" y="connsiteY13765"/>
              </a:cxn>
              <a:cxn ang="0">
                <a:pos x="connsiteX13766" y="connsiteY13766"/>
              </a:cxn>
              <a:cxn ang="0">
                <a:pos x="connsiteX13767" y="connsiteY13767"/>
              </a:cxn>
              <a:cxn ang="0">
                <a:pos x="connsiteX13768" y="connsiteY13768"/>
              </a:cxn>
              <a:cxn ang="0">
                <a:pos x="connsiteX13769" y="connsiteY13769"/>
              </a:cxn>
              <a:cxn ang="0">
                <a:pos x="connsiteX13770" y="connsiteY13770"/>
              </a:cxn>
              <a:cxn ang="0">
                <a:pos x="connsiteX13771" y="connsiteY13771"/>
              </a:cxn>
              <a:cxn ang="0">
                <a:pos x="connsiteX13772" y="connsiteY13772"/>
              </a:cxn>
              <a:cxn ang="0">
                <a:pos x="connsiteX13773" y="connsiteY13773"/>
              </a:cxn>
              <a:cxn ang="0">
                <a:pos x="connsiteX13774" y="connsiteY13774"/>
              </a:cxn>
              <a:cxn ang="0">
                <a:pos x="connsiteX13775" y="connsiteY13775"/>
              </a:cxn>
              <a:cxn ang="0">
                <a:pos x="connsiteX13776" y="connsiteY13776"/>
              </a:cxn>
              <a:cxn ang="0">
                <a:pos x="connsiteX13777" y="connsiteY13777"/>
              </a:cxn>
              <a:cxn ang="0">
                <a:pos x="connsiteX13778" y="connsiteY13778"/>
              </a:cxn>
              <a:cxn ang="0">
                <a:pos x="connsiteX13779" y="connsiteY13779"/>
              </a:cxn>
              <a:cxn ang="0">
                <a:pos x="connsiteX13780" y="connsiteY13780"/>
              </a:cxn>
              <a:cxn ang="0">
                <a:pos x="connsiteX13781" y="connsiteY13781"/>
              </a:cxn>
              <a:cxn ang="0">
                <a:pos x="connsiteX13782" y="connsiteY13782"/>
              </a:cxn>
              <a:cxn ang="0">
                <a:pos x="connsiteX13783" y="connsiteY13783"/>
              </a:cxn>
              <a:cxn ang="0">
                <a:pos x="connsiteX13784" y="connsiteY13784"/>
              </a:cxn>
              <a:cxn ang="0">
                <a:pos x="connsiteX13785" y="connsiteY13785"/>
              </a:cxn>
              <a:cxn ang="0">
                <a:pos x="connsiteX13786" y="connsiteY13786"/>
              </a:cxn>
              <a:cxn ang="0">
                <a:pos x="connsiteX13787" y="connsiteY13787"/>
              </a:cxn>
              <a:cxn ang="0">
                <a:pos x="connsiteX13788" y="connsiteY13788"/>
              </a:cxn>
              <a:cxn ang="0">
                <a:pos x="connsiteX13789" y="connsiteY13789"/>
              </a:cxn>
              <a:cxn ang="0">
                <a:pos x="connsiteX13790" y="connsiteY13790"/>
              </a:cxn>
              <a:cxn ang="0">
                <a:pos x="connsiteX13791" y="connsiteY13791"/>
              </a:cxn>
              <a:cxn ang="0">
                <a:pos x="connsiteX13792" y="connsiteY13792"/>
              </a:cxn>
              <a:cxn ang="0">
                <a:pos x="connsiteX13793" y="connsiteY13793"/>
              </a:cxn>
              <a:cxn ang="0">
                <a:pos x="connsiteX13794" y="connsiteY13794"/>
              </a:cxn>
              <a:cxn ang="0">
                <a:pos x="connsiteX13795" y="connsiteY13795"/>
              </a:cxn>
              <a:cxn ang="0">
                <a:pos x="connsiteX13796" y="connsiteY13796"/>
              </a:cxn>
              <a:cxn ang="0">
                <a:pos x="connsiteX13797" y="connsiteY13797"/>
              </a:cxn>
              <a:cxn ang="0">
                <a:pos x="connsiteX13798" y="connsiteY13798"/>
              </a:cxn>
              <a:cxn ang="0">
                <a:pos x="connsiteX13799" y="connsiteY13799"/>
              </a:cxn>
              <a:cxn ang="0">
                <a:pos x="connsiteX13800" y="connsiteY13800"/>
              </a:cxn>
              <a:cxn ang="0">
                <a:pos x="connsiteX13801" y="connsiteY13801"/>
              </a:cxn>
              <a:cxn ang="0">
                <a:pos x="connsiteX13802" y="connsiteY13802"/>
              </a:cxn>
              <a:cxn ang="0">
                <a:pos x="connsiteX13803" y="connsiteY13803"/>
              </a:cxn>
              <a:cxn ang="0">
                <a:pos x="connsiteX13804" y="connsiteY13804"/>
              </a:cxn>
              <a:cxn ang="0">
                <a:pos x="connsiteX13805" y="connsiteY13805"/>
              </a:cxn>
              <a:cxn ang="0">
                <a:pos x="connsiteX13806" y="connsiteY13806"/>
              </a:cxn>
              <a:cxn ang="0">
                <a:pos x="connsiteX13807" y="connsiteY13807"/>
              </a:cxn>
              <a:cxn ang="0">
                <a:pos x="connsiteX13808" y="connsiteY13808"/>
              </a:cxn>
              <a:cxn ang="0">
                <a:pos x="connsiteX13809" y="connsiteY13809"/>
              </a:cxn>
              <a:cxn ang="0">
                <a:pos x="connsiteX13810" y="connsiteY13810"/>
              </a:cxn>
              <a:cxn ang="0">
                <a:pos x="connsiteX13811" y="connsiteY13811"/>
              </a:cxn>
              <a:cxn ang="0">
                <a:pos x="connsiteX13812" y="connsiteY13812"/>
              </a:cxn>
              <a:cxn ang="0">
                <a:pos x="connsiteX13813" y="connsiteY13813"/>
              </a:cxn>
              <a:cxn ang="0">
                <a:pos x="connsiteX13814" y="connsiteY13814"/>
              </a:cxn>
              <a:cxn ang="0">
                <a:pos x="connsiteX13815" y="connsiteY13815"/>
              </a:cxn>
              <a:cxn ang="0">
                <a:pos x="connsiteX13816" y="connsiteY13816"/>
              </a:cxn>
              <a:cxn ang="0">
                <a:pos x="connsiteX13817" y="connsiteY13817"/>
              </a:cxn>
              <a:cxn ang="0">
                <a:pos x="connsiteX13818" y="connsiteY13818"/>
              </a:cxn>
              <a:cxn ang="0">
                <a:pos x="connsiteX13819" y="connsiteY13819"/>
              </a:cxn>
              <a:cxn ang="0">
                <a:pos x="connsiteX13820" y="connsiteY13820"/>
              </a:cxn>
              <a:cxn ang="0">
                <a:pos x="connsiteX13821" y="connsiteY13821"/>
              </a:cxn>
              <a:cxn ang="0">
                <a:pos x="connsiteX13822" y="connsiteY13822"/>
              </a:cxn>
              <a:cxn ang="0">
                <a:pos x="connsiteX13823" y="connsiteY13823"/>
              </a:cxn>
              <a:cxn ang="0">
                <a:pos x="connsiteX13824" y="connsiteY13824"/>
              </a:cxn>
              <a:cxn ang="0">
                <a:pos x="connsiteX13825" y="connsiteY13825"/>
              </a:cxn>
              <a:cxn ang="0">
                <a:pos x="connsiteX13826" y="connsiteY13826"/>
              </a:cxn>
              <a:cxn ang="0">
                <a:pos x="connsiteX13827" y="connsiteY13827"/>
              </a:cxn>
              <a:cxn ang="0">
                <a:pos x="connsiteX13828" y="connsiteY13828"/>
              </a:cxn>
              <a:cxn ang="0">
                <a:pos x="connsiteX13829" y="connsiteY13829"/>
              </a:cxn>
              <a:cxn ang="0">
                <a:pos x="connsiteX13830" y="connsiteY13830"/>
              </a:cxn>
              <a:cxn ang="0">
                <a:pos x="connsiteX13831" y="connsiteY13831"/>
              </a:cxn>
              <a:cxn ang="0">
                <a:pos x="connsiteX13832" y="connsiteY13832"/>
              </a:cxn>
              <a:cxn ang="0">
                <a:pos x="connsiteX13833" y="connsiteY13833"/>
              </a:cxn>
              <a:cxn ang="0">
                <a:pos x="connsiteX13834" y="connsiteY13834"/>
              </a:cxn>
              <a:cxn ang="0">
                <a:pos x="connsiteX13835" y="connsiteY13835"/>
              </a:cxn>
              <a:cxn ang="0">
                <a:pos x="connsiteX13836" y="connsiteY13836"/>
              </a:cxn>
              <a:cxn ang="0">
                <a:pos x="connsiteX13837" y="connsiteY13837"/>
              </a:cxn>
              <a:cxn ang="0">
                <a:pos x="connsiteX13838" y="connsiteY13838"/>
              </a:cxn>
              <a:cxn ang="0">
                <a:pos x="connsiteX13839" y="connsiteY13839"/>
              </a:cxn>
              <a:cxn ang="0">
                <a:pos x="connsiteX13840" y="connsiteY13840"/>
              </a:cxn>
              <a:cxn ang="0">
                <a:pos x="connsiteX13841" y="connsiteY13841"/>
              </a:cxn>
              <a:cxn ang="0">
                <a:pos x="connsiteX13842" y="connsiteY13842"/>
              </a:cxn>
              <a:cxn ang="0">
                <a:pos x="connsiteX13843" y="connsiteY13843"/>
              </a:cxn>
              <a:cxn ang="0">
                <a:pos x="connsiteX13844" y="connsiteY13844"/>
              </a:cxn>
              <a:cxn ang="0">
                <a:pos x="connsiteX13845" y="connsiteY13845"/>
              </a:cxn>
              <a:cxn ang="0">
                <a:pos x="connsiteX13846" y="connsiteY13846"/>
              </a:cxn>
              <a:cxn ang="0">
                <a:pos x="connsiteX13847" y="connsiteY13847"/>
              </a:cxn>
              <a:cxn ang="0">
                <a:pos x="connsiteX13848" y="connsiteY13848"/>
              </a:cxn>
              <a:cxn ang="0">
                <a:pos x="connsiteX13849" y="connsiteY13849"/>
              </a:cxn>
              <a:cxn ang="0">
                <a:pos x="connsiteX13850" y="connsiteY13850"/>
              </a:cxn>
              <a:cxn ang="0">
                <a:pos x="connsiteX13851" y="connsiteY13851"/>
              </a:cxn>
              <a:cxn ang="0">
                <a:pos x="connsiteX13852" y="connsiteY13852"/>
              </a:cxn>
              <a:cxn ang="0">
                <a:pos x="connsiteX13853" y="connsiteY13853"/>
              </a:cxn>
              <a:cxn ang="0">
                <a:pos x="connsiteX13854" y="connsiteY13854"/>
              </a:cxn>
              <a:cxn ang="0">
                <a:pos x="connsiteX13855" y="connsiteY13855"/>
              </a:cxn>
              <a:cxn ang="0">
                <a:pos x="connsiteX13856" y="connsiteY13856"/>
              </a:cxn>
              <a:cxn ang="0">
                <a:pos x="connsiteX13857" y="connsiteY13857"/>
              </a:cxn>
              <a:cxn ang="0">
                <a:pos x="connsiteX13858" y="connsiteY13858"/>
              </a:cxn>
              <a:cxn ang="0">
                <a:pos x="connsiteX13859" y="connsiteY13859"/>
              </a:cxn>
              <a:cxn ang="0">
                <a:pos x="connsiteX13860" y="connsiteY13860"/>
              </a:cxn>
              <a:cxn ang="0">
                <a:pos x="connsiteX13861" y="connsiteY13861"/>
              </a:cxn>
              <a:cxn ang="0">
                <a:pos x="connsiteX13862" y="connsiteY13862"/>
              </a:cxn>
              <a:cxn ang="0">
                <a:pos x="connsiteX13863" y="connsiteY13863"/>
              </a:cxn>
              <a:cxn ang="0">
                <a:pos x="connsiteX13864" y="connsiteY13864"/>
              </a:cxn>
              <a:cxn ang="0">
                <a:pos x="connsiteX13865" y="connsiteY13865"/>
              </a:cxn>
              <a:cxn ang="0">
                <a:pos x="connsiteX13866" y="connsiteY13866"/>
              </a:cxn>
              <a:cxn ang="0">
                <a:pos x="connsiteX13867" y="connsiteY13867"/>
              </a:cxn>
              <a:cxn ang="0">
                <a:pos x="connsiteX13868" y="connsiteY13868"/>
              </a:cxn>
              <a:cxn ang="0">
                <a:pos x="connsiteX13869" y="connsiteY13869"/>
              </a:cxn>
              <a:cxn ang="0">
                <a:pos x="connsiteX13870" y="connsiteY13870"/>
              </a:cxn>
              <a:cxn ang="0">
                <a:pos x="connsiteX13871" y="connsiteY13871"/>
              </a:cxn>
              <a:cxn ang="0">
                <a:pos x="connsiteX13872" y="connsiteY13872"/>
              </a:cxn>
              <a:cxn ang="0">
                <a:pos x="connsiteX13873" y="connsiteY13873"/>
              </a:cxn>
              <a:cxn ang="0">
                <a:pos x="connsiteX13874" y="connsiteY13874"/>
              </a:cxn>
              <a:cxn ang="0">
                <a:pos x="connsiteX13875" y="connsiteY13875"/>
              </a:cxn>
              <a:cxn ang="0">
                <a:pos x="connsiteX13876" y="connsiteY13876"/>
              </a:cxn>
              <a:cxn ang="0">
                <a:pos x="connsiteX13877" y="connsiteY13877"/>
              </a:cxn>
              <a:cxn ang="0">
                <a:pos x="connsiteX13878" y="connsiteY13878"/>
              </a:cxn>
              <a:cxn ang="0">
                <a:pos x="connsiteX13879" y="connsiteY13879"/>
              </a:cxn>
              <a:cxn ang="0">
                <a:pos x="connsiteX13880" y="connsiteY13880"/>
              </a:cxn>
              <a:cxn ang="0">
                <a:pos x="connsiteX13881" y="connsiteY13881"/>
              </a:cxn>
              <a:cxn ang="0">
                <a:pos x="connsiteX13882" y="connsiteY13882"/>
              </a:cxn>
              <a:cxn ang="0">
                <a:pos x="connsiteX13883" y="connsiteY13883"/>
              </a:cxn>
              <a:cxn ang="0">
                <a:pos x="connsiteX13884" y="connsiteY13884"/>
              </a:cxn>
              <a:cxn ang="0">
                <a:pos x="connsiteX13885" y="connsiteY13885"/>
              </a:cxn>
              <a:cxn ang="0">
                <a:pos x="connsiteX13886" y="connsiteY13886"/>
              </a:cxn>
              <a:cxn ang="0">
                <a:pos x="connsiteX13887" y="connsiteY13887"/>
              </a:cxn>
              <a:cxn ang="0">
                <a:pos x="connsiteX13888" y="connsiteY13888"/>
              </a:cxn>
              <a:cxn ang="0">
                <a:pos x="connsiteX13889" y="connsiteY13889"/>
              </a:cxn>
              <a:cxn ang="0">
                <a:pos x="connsiteX13890" y="connsiteY13890"/>
              </a:cxn>
              <a:cxn ang="0">
                <a:pos x="connsiteX13891" y="connsiteY13891"/>
              </a:cxn>
              <a:cxn ang="0">
                <a:pos x="connsiteX13892" y="connsiteY13892"/>
              </a:cxn>
              <a:cxn ang="0">
                <a:pos x="connsiteX13893" y="connsiteY13893"/>
              </a:cxn>
              <a:cxn ang="0">
                <a:pos x="connsiteX13894" y="connsiteY13894"/>
              </a:cxn>
              <a:cxn ang="0">
                <a:pos x="connsiteX13895" y="connsiteY13895"/>
              </a:cxn>
              <a:cxn ang="0">
                <a:pos x="connsiteX13896" y="connsiteY13896"/>
              </a:cxn>
              <a:cxn ang="0">
                <a:pos x="connsiteX13897" y="connsiteY13897"/>
              </a:cxn>
              <a:cxn ang="0">
                <a:pos x="connsiteX13898" y="connsiteY13898"/>
              </a:cxn>
              <a:cxn ang="0">
                <a:pos x="connsiteX13899" y="connsiteY13899"/>
              </a:cxn>
              <a:cxn ang="0">
                <a:pos x="connsiteX13900" y="connsiteY13900"/>
              </a:cxn>
              <a:cxn ang="0">
                <a:pos x="connsiteX13901" y="connsiteY13901"/>
              </a:cxn>
              <a:cxn ang="0">
                <a:pos x="connsiteX13902" y="connsiteY13902"/>
              </a:cxn>
              <a:cxn ang="0">
                <a:pos x="connsiteX13903" y="connsiteY13903"/>
              </a:cxn>
              <a:cxn ang="0">
                <a:pos x="connsiteX13904" y="connsiteY13904"/>
              </a:cxn>
              <a:cxn ang="0">
                <a:pos x="connsiteX13905" y="connsiteY13905"/>
              </a:cxn>
              <a:cxn ang="0">
                <a:pos x="connsiteX13906" y="connsiteY13906"/>
              </a:cxn>
              <a:cxn ang="0">
                <a:pos x="connsiteX13907" y="connsiteY13907"/>
              </a:cxn>
              <a:cxn ang="0">
                <a:pos x="connsiteX13908" y="connsiteY13908"/>
              </a:cxn>
              <a:cxn ang="0">
                <a:pos x="connsiteX13909" y="connsiteY13909"/>
              </a:cxn>
              <a:cxn ang="0">
                <a:pos x="connsiteX13910" y="connsiteY13910"/>
              </a:cxn>
              <a:cxn ang="0">
                <a:pos x="connsiteX13911" y="connsiteY13911"/>
              </a:cxn>
              <a:cxn ang="0">
                <a:pos x="connsiteX13912" y="connsiteY13912"/>
              </a:cxn>
              <a:cxn ang="0">
                <a:pos x="connsiteX13913" y="connsiteY13913"/>
              </a:cxn>
              <a:cxn ang="0">
                <a:pos x="connsiteX13914" y="connsiteY13914"/>
              </a:cxn>
              <a:cxn ang="0">
                <a:pos x="connsiteX13915" y="connsiteY13915"/>
              </a:cxn>
              <a:cxn ang="0">
                <a:pos x="connsiteX13916" y="connsiteY13916"/>
              </a:cxn>
              <a:cxn ang="0">
                <a:pos x="connsiteX13917" y="connsiteY13917"/>
              </a:cxn>
              <a:cxn ang="0">
                <a:pos x="connsiteX13918" y="connsiteY13918"/>
              </a:cxn>
              <a:cxn ang="0">
                <a:pos x="connsiteX13919" y="connsiteY13919"/>
              </a:cxn>
              <a:cxn ang="0">
                <a:pos x="connsiteX13920" y="connsiteY13920"/>
              </a:cxn>
              <a:cxn ang="0">
                <a:pos x="connsiteX13921" y="connsiteY13921"/>
              </a:cxn>
              <a:cxn ang="0">
                <a:pos x="connsiteX13922" y="connsiteY13922"/>
              </a:cxn>
              <a:cxn ang="0">
                <a:pos x="connsiteX13923" y="connsiteY13923"/>
              </a:cxn>
              <a:cxn ang="0">
                <a:pos x="connsiteX13924" y="connsiteY13924"/>
              </a:cxn>
              <a:cxn ang="0">
                <a:pos x="connsiteX13925" y="connsiteY13925"/>
              </a:cxn>
              <a:cxn ang="0">
                <a:pos x="connsiteX13926" y="connsiteY13926"/>
              </a:cxn>
              <a:cxn ang="0">
                <a:pos x="connsiteX13927" y="connsiteY13927"/>
              </a:cxn>
              <a:cxn ang="0">
                <a:pos x="connsiteX13928" y="connsiteY13928"/>
              </a:cxn>
              <a:cxn ang="0">
                <a:pos x="connsiteX13929" y="connsiteY13929"/>
              </a:cxn>
              <a:cxn ang="0">
                <a:pos x="connsiteX13930" y="connsiteY13930"/>
              </a:cxn>
              <a:cxn ang="0">
                <a:pos x="connsiteX13931" y="connsiteY13931"/>
              </a:cxn>
              <a:cxn ang="0">
                <a:pos x="connsiteX13932" y="connsiteY13932"/>
              </a:cxn>
              <a:cxn ang="0">
                <a:pos x="connsiteX13933" y="connsiteY13933"/>
              </a:cxn>
              <a:cxn ang="0">
                <a:pos x="connsiteX13934" y="connsiteY13934"/>
              </a:cxn>
              <a:cxn ang="0">
                <a:pos x="connsiteX13935" y="connsiteY13935"/>
              </a:cxn>
              <a:cxn ang="0">
                <a:pos x="connsiteX13936" y="connsiteY13936"/>
              </a:cxn>
              <a:cxn ang="0">
                <a:pos x="connsiteX13937" y="connsiteY13937"/>
              </a:cxn>
              <a:cxn ang="0">
                <a:pos x="connsiteX13938" y="connsiteY13938"/>
              </a:cxn>
              <a:cxn ang="0">
                <a:pos x="connsiteX13939" y="connsiteY13939"/>
              </a:cxn>
              <a:cxn ang="0">
                <a:pos x="connsiteX13940" y="connsiteY13940"/>
              </a:cxn>
              <a:cxn ang="0">
                <a:pos x="connsiteX13941" y="connsiteY13941"/>
              </a:cxn>
              <a:cxn ang="0">
                <a:pos x="connsiteX13942" y="connsiteY13942"/>
              </a:cxn>
              <a:cxn ang="0">
                <a:pos x="connsiteX13943" y="connsiteY13943"/>
              </a:cxn>
              <a:cxn ang="0">
                <a:pos x="connsiteX13944" y="connsiteY13944"/>
              </a:cxn>
              <a:cxn ang="0">
                <a:pos x="connsiteX13945" y="connsiteY13945"/>
              </a:cxn>
              <a:cxn ang="0">
                <a:pos x="connsiteX13946" y="connsiteY13946"/>
              </a:cxn>
              <a:cxn ang="0">
                <a:pos x="connsiteX13947" y="connsiteY13947"/>
              </a:cxn>
              <a:cxn ang="0">
                <a:pos x="connsiteX13948" y="connsiteY13948"/>
              </a:cxn>
              <a:cxn ang="0">
                <a:pos x="connsiteX13949" y="connsiteY13949"/>
              </a:cxn>
              <a:cxn ang="0">
                <a:pos x="connsiteX13950" y="connsiteY13950"/>
              </a:cxn>
              <a:cxn ang="0">
                <a:pos x="connsiteX13951" y="connsiteY13951"/>
              </a:cxn>
              <a:cxn ang="0">
                <a:pos x="connsiteX13952" y="connsiteY13952"/>
              </a:cxn>
              <a:cxn ang="0">
                <a:pos x="connsiteX13953" y="connsiteY13953"/>
              </a:cxn>
              <a:cxn ang="0">
                <a:pos x="connsiteX13954" y="connsiteY13954"/>
              </a:cxn>
              <a:cxn ang="0">
                <a:pos x="connsiteX13955" y="connsiteY13955"/>
              </a:cxn>
              <a:cxn ang="0">
                <a:pos x="connsiteX13956" y="connsiteY13956"/>
              </a:cxn>
              <a:cxn ang="0">
                <a:pos x="connsiteX13957" y="connsiteY13957"/>
              </a:cxn>
              <a:cxn ang="0">
                <a:pos x="connsiteX13958" y="connsiteY13958"/>
              </a:cxn>
              <a:cxn ang="0">
                <a:pos x="connsiteX13959" y="connsiteY13959"/>
              </a:cxn>
              <a:cxn ang="0">
                <a:pos x="connsiteX13960" y="connsiteY13960"/>
              </a:cxn>
              <a:cxn ang="0">
                <a:pos x="connsiteX13961" y="connsiteY13961"/>
              </a:cxn>
              <a:cxn ang="0">
                <a:pos x="connsiteX13962" y="connsiteY13962"/>
              </a:cxn>
              <a:cxn ang="0">
                <a:pos x="connsiteX13963" y="connsiteY13963"/>
              </a:cxn>
              <a:cxn ang="0">
                <a:pos x="connsiteX13964" y="connsiteY13964"/>
              </a:cxn>
              <a:cxn ang="0">
                <a:pos x="connsiteX13965" y="connsiteY13965"/>
              </a:cxn>
              <a:cxn ang="0">
                <a:pos x="connsiteX13966" y="connsiteY13966"/>
              </a:cxn>
              <a:cxn ang="0">
                <a:pos x="connsiteX13967" y="connsiteY13967"/>
              </a:cxn>
              <a:cxn ang="0">
                <a:pos x="connsiteX13968" y="connsiteY13968"/>
              </a:cxn>
              <a:cxn ang="0">
                <a:pos x="connsiteX13969" y="connsiteY13969"/>
              </a:cxn>
              <a:cxn ang="0">
                <a:pos x="connsiteX13970" y="connsiteY13970"/>
              </a:cxn>
              <a:cxn ang="0">
                <a:pos x="connsiteX13971" y="connsiteY13971"/>
              </a:cxn>
              <a:cxn ang="0">
                <a:pos x="connsiteX13972" y="connsiteY13972"/>
              </a:cxn>
              <a:cxn ang="0">
                <a:pos x="connsiteX13973" y="connsiteY13973"/>
              </a:cxn>
              <a:cxn ang="0">
                <a:pos x="connsiteX13974" y="connsiteY13974"/>
              </a:cxn>
              <a:cxn ang="0">
                <a:pos x="connsiteX13975" y="connsiteY13975"/>
              </a:cxn>
              <a:cxn ang="0">
                <a:pos x="connsiteX13976" y="connsiteY13976"/>
              </a:cxn>
              <a:cxn ang="0">
                <a:pos x="connsiteX13977" y="connsiteY13977"/>
              </a:cxn>
              <a:cxn ang="0">
                <a:pos x="connsiteX13978" y="connsiteY13978"/>
              </a:cxn>
              <a:cxn ang="0">
                <a:pos x="connsiteX13979" y="connsiteY13979"/>
              </a:cxn>
              <a:cxn ang="0">
                <a:pos x="connsiteX13980" y="connsiteY13980"/>
              </a:cxn>
              <a:cxn ang="0">
                <a:pos x="connsiteX13981" y="connsiteY13981"/>
              </a:cxn>
              <a:cxn ang="0">
                <a:pos x="connsiteX13982" y="connsiteY13982"/>
              </a:cxn>
              <a:cxn ang="0">
                <a:pos x="connsiteX13983" y="connsiteY13983"/>
              </a:cxn>
              <a:cxn ang="0">
                <a:pos x="connsiteX13984" y="connsiteY13984"/>
              </a:cxn>
              <a:cxn ang="0">
                <a:pos x="connsiteX13985" y="connsiteY13985"/>
              </a:cxn>
              <a:cxn ang="0">
                <a:pos x="connsiteX13986" y="connsiteY13986"/>
              </a:cxn>
              <a:cxn ang="0">
                <a:pos x="connsiteX13987" y="connsiteY13987"/>
              </a:cxn>
              <a:cxn ang="0">
                <a:pos x="connsiteX13988" y="connsiteY13988"/>
              </a:cxn>
              <a:cxn ang="0">
                <a:pos x="connsiteX13989" y="connsiteY13989"/>
              </a:cxn>
              <a:cxn ang="0">
                <a:pos x="connsiteX13990" y="connsiteY13990"/>
              </a:cxn>
              <a:cxn ang="0">
                <a:pos x="connsiteX13991" y="connsiteY13991"/>
              </a:cxn>
              <a:cxn ang="0">
                <a:pos x="connsiteX13992" y="connsiteY13992"/>
              </a:cxn>
              <a:cxn ang="0">
                <a:pos x="connsiteX13993" y="connsiteY13993"/>
              </a:cxn>
              <a:cxn ang="0">
                <a:pos x="connsiteX13994" y="connsiteY13994"/>
              </a:cxn>
              <a:cxn ang="0">
                <a:pos x="connsiteX13995" y="connsiteY13995"/>
              </a:cxn>
              <a:cxn ang="0">
                <a:pos x="connsiteX13996" y="connsiteY13996"/>
              </a:cxn>
              <a:cxn ang="0">
                <a:pos x="connsiteX13997" y="connsiteY13997"/>
              </a:cxn>
              <a:cxn ang="0">
                <a:pos x="connsiteX13998" y="connsiteY13998"/>
              </a:cxn>
              <a:cxn ang="0">
                <a:pos x="connsiteX13999" y="connsiteY13999"/>
              </a:cxn>
              <a:cxn ang="0">
                <a:pos x="connsiteX14000" y="connsiteY14000"/>
              </a:cxn>
              <a:cxn ang="0">
                <a:pos x="connsiteX14001" y="connsiteY14001"/>
              </a:cxn>
              <a:cxn ang="0">
                <a:pos x="connsiteX14002" y="connsiteY14002"/>
              </a:cxn>
              <a:cxn ang="0">
                <a:pos x="connsiteX14003" y="connsiteY14003"/>
              </a:cxn>
              <a:cxn ang="0">
                <a:pos x="connsiteX14004" y="connsiteY14004"/>
              </a:cxn>
              <a:cxn ang="0">
                <a:pos x="connsiteX14005" y="connsiteY14005"/>
              </a:cxn>
              <a:cxn ang="0">
                <a:pos x="connsiteX14006" y="connsiteY14006"/>
              </a:cxn>
              <a:cxn ang="0">
                <a:pos x="connsiteX14007" y="connsiteY14007"/>
              </a:cxn>
              <a:cxn ang="0">
                <a:pos x="connsiteX14008" y="connsiteY14008"/>
              </a:cxn>
              <a:cxn ang="0">
                <a:pos x="connsiteX14009" y="connsiteY14009"/>
              </a:cxn>
              <a:cxn ang="0">
                <a:pos x="connsiteX14010" y="connsiteY14010"/>
              </a:cxn>
              <a:cxn ang="0">
                <a:pos x="connsiteX14011" y="connsiteY14011"/>
              </a:cxn>
              <a:cxn ang="0">
                <a:pos x="connsiteX14012" y="connsiteY14012"/>
              </a:cxn>
              <a:cxn ang="0">
                <a:pos x="connsiteX14013" y="connsiteY14013"/>
              </a:cxn>
              <a:cxn ang="0">
                <a:pos x="connsiteX14014" y="connsiteY14014"/>
              </a:cxn>
              <a:cxn ang="0">
                <a:pos x="connsiteX14015" y="connsiteY14015"/>
              </a:cxn>
              <a:cxn ang="0">
                <a:pos x="connsiteX14016" y="connsiteY14016"/>
              </a:cxn>
              <a:cxn ang="0">
                <a:pos x="connsiteX14017" y="connsiteY14017"/>
              </a:cxn>
              <a:cxn ang="0">
                <a:pos x="connsiteX14018" y="connsiteY14018"/>
              </a:cxn>
              <a:cxn ang="0">
                <a:pos x="connsiteX14019" y="connsiteY14019"/>
              </a:cxn>
              <a:cxn ang="0">
                <a:pos x="connsiteX14020" y="connsiteY14020"/>
              </a:cxn>
              <a:cxn ang="0">
                <a:pos x="connsiteX14021" y="connsiteY14021"/>
              </a:cxn>
              <a:cxn ang="0">
                <a:pos x="connsiteX14022" y="connsiteY14022"/>
              </a:cxn>
              <a:cxn ang="0">
                <a:pos x="connsiteX14023" y="connsiteY14023"/>
              </a:cxn>
              <a:cxn ang="0">
                <a:pos x="connsiteX14024" y="connsiteY14024"/>
              </a:cxn>
              <a:cxn ang="0">
                <a:pos x="connsiteX14025" y="connsiteY14025"/>
              </a:cxn>
              <a:cxn ang="0">
                <a:pos x="connsiteX14026" y="connsiteY14026"/>
              </a:cxn>
              <a:cxn ang="0">
                <a:pos x="connsiteX14027" y="connsiteY14027"/>
              </a:cxn>
              <a:cxn ang="0">
                <a:pos x="connsiteX14028" y="connsiteY14028"/>
              </a:cxn>
              <a:cxn ang="0">
                <a:pos x="connsiteX14029" y="connsiteY14029"/>
              </a:cxn>
              <a:cxn ang="0">
                <a:pos x="connsiteX14030" y="connsiteY14030"/>
              </a:cxn>
              <a:cxn ang="0">
                <a:pos x="connsiteX14031" y="connsiteY14031"/>
              </a:cxn>
              <a:cxn ang="0">
                <a:pos x="connsiteX14032" y="connsiteY14032"/>
              </a:cxn>
              <a:cxn ang="0">
                <a:pos x="connsiteX14033" y="connsiteY14033"/>
              </a:cxn>
              <a:cxn ang="0">
                <a:pos x="connsiteX14034" y="connsiteY14034"/>
              </a:cxn>
              <a:cxn ang="0">
                <a:pos x="connsiteX14035" y="connsiteY14035"/>
              </a:cxn>
              <a:cxn ang="0">
                <a:pos x="connsiteX14036" y="connsiteY14036"/>
              </a:cxn>
              <a:cxn ang="0">
                <a:pos x="connsiteX14037" y="connsiteY14037"/>
              </a:cxn>
              <a:cxn ang="0">
                <a:pos x="connsiteX14038" y="connsiteY14038"/>
              </a:cxn>
              <a:cxn ang="0">
                <a:pos x="connsiteX14039" y="connsiteY14039"/>
              </a:cxn>
              <a:cxn ang="0">
                <a:pos x="connsiteX14040" y="connsiteY14040"/>
              </a:cxn>
              <a:cxn ang="0">
                <a:pos x="connsiteX14041" y="connsiteY14041"/>
              </a:cxn>
              <a:cxn ang="0">
                <a:pos x="connsiteX14042" y="connsiteY14042"/>
              </a:cxn>
              <a:cxn ang="0">
                <a:pos x="connsiteX14043" y="connsiteY14043"/>
              </a:cxn>
              <a:cxn ang="0">
                <a:pos x="connsiteX14044" y="connsiteY14044"/>
              </a:cxn>
              <a:cxn ang="0">
                <a:pos x="connsiteX14045" y="connsiteY14045"/>
              </a:cxn>
              <a:cxn ang="0">
                <a:pos x="connsiteX14046" y="connsiteY14046"/>
              </a:cxn>
              <a:cxn ang="0">
                <a:pos x="connsiteX14047" y="connsiteY14047"/>
              </a:cxn>
              <a:cxn ang="0">
                <a:pos x="connsiteX14048" y="connsiteY14048"/>
              </a:cxn>
              <a:cxn ang="0">
                <a:pos x="connsiteX14049" y="connsiteY14049"/>
              </a:cxn>
              <a:cxn ang="0">
                <a:pos x="connsiteX14050" y="connsiteY14050"/>
              </a:cxn>
              <a:cxn ang="0">
                <a:pos x="connsiteX14051" y="connsiteY14051"/>
              </a:cxn>
              <a:cxn ang="0">
                <a:pos x="connsiteX14052" y="connsiteY14052"/>
              </a:cxn>
              <a:cxn ang="0">
                <a:pos x="connsiteX14053" y="connsiteY14053"/>
              </a:cxn>
              <a:cxn ang="0">
                <a:pos x="connsiteX14054" y="connsiteY14054"/>
              </a:cxn>
              <a:cxn ang="0">
                <a:pos x="connsiteX14055" y="connsiteY14055"/>
              </a:cxn>
              <a:cxn ang="0">
                <a:pos x="connsiteX14056" y="connsiteY14056"/>
              </a:cxn>
              <a:cxn ang="0">
                <a:pos x="connsiteX14057" y="connsiteY14057"/>
              </a:cxn>
              <a:cxn ang="0">
                <a:pos x="connsiteX14058" y="connsiteY14058"/>
              </a:cxn>
              <a:cxn ang="0">
                <a:pos x="connsiteX14059" y="connsiteY14059"/>
              </a:cxn>
              <a:cxn ang="0">
                <a:pos x="connsiteX14060" y="connsiteY14060"/>
              </a:cxn>
              <a:cxn ang="0">
                <a:pos x="connsiteX14061" y="connsiteY14061"/>
              </a:cxn>
              <a:cxn ang="0">
                <a:pos x="connsiteX14062" y="connsiteY14062"/>
              </a:cxn>
              <a:cxn ang="0">
                <a:pos x="connsiteX14063" y="connsiteY14063"/>
              </a:cxn>
              <a:cxn ang="0">
                <a:pos x="connsiteX14064" y="connsiteY14064"/>
              </a:cxn>
              <a:cxn ang="0">
                <a:pos x="connsiteX14065" y="connsiteY14065"/>
              </a:cxn>
              <a:cxn ang="0">
                <a:pos x="connsiteX14066" y="connsiteY14066"/>
              </a:cxn>
              <a:cxn ang="0">
                <a:pos x="connsiteX14067" y="connsiteY14067"/>
              </a:cxn>
              <a:cxn ang="0">
                <a:pos x="connsiteX14068" y="connsiteY14068"/>
              </a:cxn>
              <a:cxn ang="0">
                <a:pos x="connsiteX14069" y="connsiteY14069"/>
              </a:cxn>
              <a:cxn ang="0">
                <a:pos x="connsiteX14070" y="connsiteY14070"/>
              </a:cxn>
              <a:cxn ang="0">
                <a:pos x="connsiteX14071" y="connsiteY14071"/>
              </a:cxn>
              <a:cxn ang="0">
                <a:pos x="connsiteX14072" y="connsiteY14072"/>
              </a:cxn>
              <a:cxn ang="0">
                <a:pos x="connsiteX14073" y="connsiteY14073"/>
              </a:cxn>
              <a:cxn ang="0">
                <a:pos x="connsiteX14074" y="connsiteY14074"/>
              </a:cxn>
              <a:cxn ang="0">
                <a:pos x="connsiteX14075" y="connsiteY14075"/>
              </a:cxn>
              <a:cxn ang="0">
                <a:pos x="connsiteX14076" y="connsiteY14076"/>
              </a:cxn>
              <a:cxn ang="0">
                <a:pos x="connsiteX14077" y="connsiteY14077"/>
              </a:cxn>
              <a:cxn ang="0">
                <a:pos x="connsiteX14078" y="connsiteY14078"/>
              </a:cxn>
              <a:cxn ang="0">
                <a:pos x="connsiteX14079" y="connsiteY14079"/>
              </a:cxn>
              <a:cxn ang="0">
                <a:pos x="connsiteX14080" y="connsiteY14080"/>
              </a:cxn>
              <a:cxn ang="0">
                <a:pos x="connsiteX14081" y="connsiteY14081"/>
              </a:cxn>
              <a:cxn ang="0">
                <a:pos x="connsiteX14082" y="connsiteY14082"/>
              </a:cxn>
              <a:cxn ang="0">
                <a:pos x="connsiteX14083" y="connsiteY14083"/>
              </a:cxn>
              <a:cxn ang="0">
                <a:pos x="connsiteX14084" y="connsiteY14084"/>
              </a:cxn>
              <a:cxn ang="0">
                <a:pos x="connsiteX14085" y="connsiteY14085"/>
              </a:cxn>
              <a:cxn ang="0">
                <a:pos x="connsiteX14086" y="connsiteY14086"/>
              </a:cxn>
              <a:cxn ang="0">
                <a:pos x="connsiteX14087" y="connsiteY14087"/>
              </a:cxn>
              <a:cxn ang="0">
                <a:pos x="connsiteX14088" y="connsiteY14088"/>
              </a:cxn>
              <a:cxn ang="0">
                <a:pos x="connsiteX14089" y="connsiteY14089"/>
              </a:cxn>
              <a:cxn ang="0">
                <a:pos x="connsiteX14090" y="connsiteY14090"/>
              </a:cxn>
              <a:cxn ang="0">
                <a:pos x="connsiteX14091" y="connsiteY14091"/>
              </a:cxn>
              <a:cxn ang="0">
                <a:pos x="connsiteX14092" y="connsiteY14092"/>
              </a:cxn>
              <a:cxn ang="0">
                <a:pos x="connsiteX14093" y="connsiteY14093"/>
              </a:cxn>
              <a:cxn ang="0">
                <a:pos x="connsiteX14094" y="connsiteY14094"/>
              </a:cxn>
              <a:cxn ang="0">
                <a:pos x="connsiteX14095" y="connsiteY14095"/>
              </a:cxn>
              <a:cxn ang="0">
                <a:pos x="connsiteX14096" y="connsiteY14096"/>
              </a:cxn>
              <a:cxn ang="0">
                <a:pos x="connsiteX14097" y="connsiteY14097"/>
              </a:cxn>
              <a:cxn ang="0">
                <a:pos x="connsiteX14098" y="connsiteY14098"/>
              </a:cxn>
              <a:cxn ang="0">
                <a:pos x="connsiteX14099" y="connsiteY14099"/>
              </a:cxn>
              <a:cxn ang="0">
                <a:pos x="connsiteX14100" y="connsiteY14100"/>
              </a:cxn>
              <a:cxn ang="0">
                <a:pos x="connsiteX14101" y="connsiteY14101"/>
              </a:cxn>
              <a:cxn ang="0">
                <a:pos x="connsiteX14102" y="connsiteY14102"/>
              </a:cxn>
              <a:cxn ang="0">
                <a:pos x="connsiteX14103" y="connsiteY14103"/>
              </a:cxn>
              <a:cxn ang="0">
                <a:pos x="connsiteX14104" y="connsiteY14104"/>
              </a:cxn>
              <a:cxn ang="0">
                <a:pos x="connsiteX14105" y="connsiteY14105"/>
              </a:cxn>
              <a:cxn ang="0">
                <a:pos x="connsiteX14106" y="connsiteY14106"/>
              </a:cxn>
              <a:cxn ang="0">
                <a:pos x="connsiteX14107" y="connsiteY14107"/>
              </a:cxn>
              <a:cxn ang="0">
                <a:pos x="connsiteX14108" y="connsiteY14108"/>
              </a:cxn>
              <a:cxn ang="0">
                <a:pos x="connsiteX14109" y="connsiteY14109"/>
              </a:cxn>
              <a:cxn ang="0">
                <a:pos x="connsiteX14110" y="connsiteY14110"/>
              </a:cxn>
              <a:cxn ang="0">
                <a:pos x="connsiteX14111" y="connsiteY14111"/>
              </a:cxn>
              <a:cxn ang="0">
                <a:pos x="connsiteX14112" y="connsiteY14112"/>
              </a:cxn>
              <a:cxn ang="0">
                <a:pos x="connsiteX14113" y="connsiteY14113"/>
              </a:cxn>
              <a:cxn ang="0">
                <a:pos x="connsiteX14114" y="connsiteY14114"/>
              </a:cxn>
              <a:cxn ang="0">
                <a:pos x="connsiteX14115" y="connsiteY14115"/>
              </a:cxn>
              <a:cxn ang="0">
                <a:pos x="connsiteX14116" y="connsiteY14116"/>
              </a:cxn>
              <a:cxn ang="0">
                <a:pos x="connsiteX14117" y="connsiteY14117"/>
              </a:cxn>
              <a:cxn ang="0">
                <a:pos x="connsiteX14118" y="connsiteY14118"/>
              </a:cxn>
              <a:cxn ang="0">
                <a:pos x="connsiteX14119" y="connsiteY14119"/>
              </a:cxn>
              <a:cxn ang="0">
                <a:pos x="connsiteX14120" y="connsiteY14120"/>
              </a:cxn>
              <a:cxn ang="0">
                <a:pos x="connsiteX14121" y="connsiteY14121"/>
              </a:cxn>
              <a:cxn ang="0">
                <a:pos x="connsiteX14122" y="connsiteY14122"/>
              </a:cxn>
              <a:cxn ang="0">
                <a:pos x="connsiteX14123" y="connsiteY14123"/>
              </a:cxn>
              <a:cxn ang="0">
                <a:pos x="connsiteX14124" y="connsiteY14124"/>
              </a:cxn>
              <a:cxn ang="0">
                <a:pos x="connsiteX14125" y="connsiteY14125"/>
              </a:cxn>
              <a:cxn ang="0">
                <a:pos x="connsiteX14126" y="connsiteY14126"/>
              </a:cxn>
              <a:cxn ang="0">
                <a:pos x="connsiteX14127" y="connsiteY14127"/>
              </a:cxn>
              <a:cxn ang="0">
                <a:pos x="connsiteX14128" y="connsiteY14128"/>
              </a:cxn>
              <a:cxn ang="0">
                <a:pos x="connsiteX14129" y="connsiteY14129"/>
              </a:cxn>
              <a:cxn ang="0">
                <a:pos x="connsiteX14130" y="connsiteY14130"/>
              </a:cxn>
              <a:cxn ang="0">
                <a:pos x="connsiteX14131" y="connsiteY14131"/>
              </a:cxn>
              <a:cxn ang="0">
                <a:pos x="connsiteX14132" y="connsiteY14132"/>
              </a:cxn>
              <a:cxn ang="0">
                <a:pos x="connsiteX14133" y="connsiteY14133"/>
              </a:cxn>
              <a:cxn ang="0">
                <a:pos x="connsiteX14134" y="connsiteY14134"/>
              </a:cxn>
              <a:cxn ang="0">
                <a:pos x="connsiteX14135" y="connsiteY14135"/>
              </a:cxn>
              <a:cxn ang="0">
                <a:pos x="connsiteX14136" y="connsiteY14136"/>
              </a:cxn>
              <a:cxn ang="0">
                <a:pos x="connsiteX14137" y="connsiteY14137"/>
              </a:cxn>
              <a:cxn ang="0">
                <a:pos x="connsiteX14138" y="connsiteY14138"/>
              </a:cxn>
              <a:cxn ang="0">
                <a:pos x="connsiteX14139" y="connsiteY14139"/>
              </a:cxn>
              <a:cxn ang="0">
                <a:pos x="connsiteX14140" y="connsiteY14140"/>
              </a:cxn>
              <a:cxn ang="0">
                <a:pos x="connsiteX14141" y="connsiteY14141"/>
              </a:cxn>
              <a:cxn ang="0">
                <a:pos x="connsiteX14142" y="connsiteY14142"/>
              </a:cxn>
              <a:cxn ang="0">
                <a:pos x="connsiteX14143" y="connsiteY14143"/>
              </a:cxn>
              <a:cxn ang="0">
                <a:pos x="connsiteX14144" y="connsiteY14144"/>
              </a:cxn>
              <a:cxn ang="0">
                <a:pos x="connsiteX14145" y="connsiteY14145"/>
              </a:cxn>
              <a:cxn ang="0">
                <a:pos x="connsiteX14146" y="connsiteY14146"/>
              </a:cxn>
              <a:cxn ang="0">
                <a:pos x="connsiteX14147" y="connsiteY14147"/>
              </a:cxn>
              <a:cxn ang="0">
                <a:pos x="connsiteX14148" y="connsiteY14148"/>
              </a:cxn>
              <a:cxn ang="0">
                <a:pos x="connsiteX14149" y="connsiteY14149"/>
              </a:cxn>
              <a:cxn ang="0">
                <a:pos x="connsiteX14150" y="connsiteY14150"/>
              </a:cxn>
              <a:cxn ang="0">
                <a:pos x="connsiteX14151" y="connsiteY14151"/>
              </a:cxn>
              <a:cxn ang="0">
                <a:pos x="connsiteX14152" y="connsiteY14152"/>
              </a:cxn>
              <a:cxn ang="0">
                <a:pos x="connsiteX14153" y="connsiteY14153"/>
              </a:cxn>
              <a:cxn ang="0">
                <a:pos x="connsiteX14154" y="connsiteY14154"/>
              </a:cxn>
              <a:cxn ang="0">
                <a:pos x="connsiteX14155" y="connsiteY14155"/>
              </a:cxn>
              <a:cxn ang="0">
                <a:pos x="connsiteX14156" y="connsiteY14156"/>
              </a:cxn>
              <a:cxn ang="0">
                <a:pos x="connsiteX14157" y="connsiteY14157"/>
              </a:cxn>
              <a:cxn ang="0">
                <a:pos x="connsiteX14158" y="connsiteY14158"/>
              </a:cxn>
              <a:cxn ang="0">
                <a:pos x="connsiteX14159" y="connsiteY14159"/>
              </a:cxn>
              <a:cxn ang="0">
                <a:pos x="connsiteX14160" y="connsiteY14160"/>
              </a:cxn>
              <a:cxn ang="0">
                <a:pos x="connsiteX14161" y="connsiteY14161"/>
              </a:cxn>
              <a:cxn ang="0">
                <a:pos x="connsiteX14162" y="connsiteY14162"/>
              </a:cxn>
              <a:cxn ang="0">
                <a:pos x="connsiteX14163" y="connsiteY14163"/>
              </a:cxn>
              <a:cxn ang="0">
                <a:pos x="connsiteX14164" y="connsiteY14164"/>
              </a:cxn>
              <a:cxn ang="0">
                <a:pos x="connsiteX14165" y="connsiteY14165"/>
              </a:cxn>
              <a:cxn ang="0">
                <a:pos x="connsiteX14166" y="connsiteY14166"/>
              </a:cxn>
              <a:cxn ang="0">
                <a:pos x="connsiteX14167" y="connsiteY14167"/>
              </a:cxn>
              <a:cxn ang="0">
                <a:pos x="connsiteX14168" y="connsiteY14168"/>
              </a:cxn>
              <a:cxn ang="0">
                <a:pos x="connsiteX14169" y="connsiteY14169"/>
              </a:cxn>
              <a:cxn ang="0">
                <a:pos x="connsiteX14170" y="connsiteY14170"/>
              </a:cxn>
              <a:cxn ang="0">
                <a:pos x="connsiteX14171" y="connsiteY14171"/>
              </a:cxn>
              <a:cxn ang="0">
                <a:pos x="connsiteX14172" y="connsiteY14172"/>
              </a:cxn>
              <a:cxn ang="0">
                <a:pos x="connsiteX14173" y="connsiteY14173"/>
              </a:cxn>
              <a:cxn ang="0">
                <a:pos x="connsiteX14174" y="connsiteY14174"/>
              </a:cxn>
              <a:cxn ang="0">
                <a:pos x="connsiteX14175" y="connsiteY14175"/>
              </a:cxn>
              <a:cxn ang="0">
                <a:pos x="connsiteX14176" y="connsiteY14176"/>
              </a:cxn>
              <a:cxn ang="0">
                <a:pos x="connsiteX14177" y="connsiteY14177"/>
              </a:cxn>
              <a:cxn ang="0">
                <a:pos x="connsiteX14178" y="connsiteY14178"/>
              </a:cxn>
              <a:cxn ang="0">
                <a:pos x="connsiteX14179" y="connsiteY14179"/>
              </a:cxn>
              <a:cxn ang="0">
                <a:pos x="connsiteX14180" y="connsiteY14180"/>
              </a:cxn>
              <a:cxn ang="0">
                <a:pos x="connsiteX14181" y="connsiteY14181"/>
              </a:cxn>
              <a:cxn ang="0">
                <a:pos x="connsiteX14182" y="connsiteY14182"/>
              </a:cxn>
              <a:cxn ang="0">
                <a:pos x="connsiteX14183" y="connsiteY14183"/>
              </a:cxn>
              <a:cxn ang="0">
                <a:pos x="connsiteX14184" y="connsiteY14184"/>
              </a:cxn>
              <a:cxn ang="0">
                <a:pos x="connsiteX14185" y="connsiteY14185"/>
              </a:cxn>
              <a:cxn ang="0">
                <a:pos x="connsiteX14186" y="connsiteY14186"/>
              </a:cxn>
              <a:cxn ang="0">
                <a:pos x="connsiteX14187" y="connsiteY14187"/>
              </a:cxn>
              <a:cxn ang="0">
                <a:pos x="connsiteX14188" y="connsiteY14188"/>
              </a:cxn>
              <a:cxn ang="0">
                <a:pos x="connsiteX14189" y="connsiteY14189"/>
              </a:cxn>
              <a:cxn ang="0">
                <a:pos x="connsiteX14190" y="connsiteY14190"/>
              </a:cxn>
              <a:cxn ang="0">
                <a:pos x="connsiteX14191" y="connsiteY14191"/>
              </a:cxn>
              <a:cxn ang="0">
                <a:pos x="connsiteX14192" y="connsiteY14192"/>
              </a:cxn>
              <a:cxn ang="0">
                <a:pos x="connsiteX14193" y="connsiteY14193"/>
              </a:cxn>
              <a:cxn ang="0">
                <a:pos x="connsiteX14194" y="connsiteY14194"/>
              </a:cxn>
              <a:cxn ang="0">
                <a:pos x="connsiteX14195" y="connsiteY14195"/>
              </a:cxn>
              <a:cxn ang="0">
                <a:pos x="connsiteX14196" y="connsiteY14196"/>
              </a:cxn>
              <a:cxn ang="0">
                <a:pos x="connsiteX14197" y="connsiteY14197"/>
              </a:cxn>
              <a:cxn ang="0">
                <a:pos x="connsiteX14198" y="connsiteY14198"/>
              </a:cxn>
              <a:cxn ang="0">
                <a:pos x="connsiteX14199" y="connsiteY14199"/>
              </a:cxn>
              <a:cxn ang="0">
                <a:pos x="connsiteX14200" y="connsiteY14200"/>
              </a:cxn>
              <a:cxn ang="0">
                <a:pos x="connsiteX14201" y="connsiteY14201"/>
              </a:cxn>
              <a:cxn ang="0">
                <a:pos x="connsiteX14202" y="connsiteY14202"/>
              </a:cxn>
              <a:cxn ang="0">
                <a:pos x="connsiteX14203" y="connsiteY14203"/>
              </a:cxn>
              <a:cxn ang="0">
                <a:pos x="connsiteX14204" y="connsiteY14204"/>
              </a:cxn>
              <a:cxn ang="0">
                <a:pos x="connsiteX14205" y="connsiteY14205"/>
              </a:cxn>
              <a:cxn ang="0">
                <a:pos x="connsiteX14206" y="connsiteY14206"/>
              </a:cxn>
              <a:cxn ang="0">
                <a:pos x="connsiteX14207" y="connsiteY14207"/>
              </a:cxn>
              <a:cxn ang="0">
                <a:pos x="connsiteX14208" y="connsiteY14208"/>
              </a:cxn>
              <a:cxn ang="0">
                <a:pos x="connsiteX14209" y="connsiteY14209"/>
              </a:cxn>
              <a:cxn ang="0">
                <a:pos x="connsiteX14210" y="connsiteY14210"/>
              </a:cxn>
              <a:cxn ang="0">
                <a:pos x="connsiteX14211" y="connsiteY14211"/>
              </a:cxn>
              <a:cxn ang="0">
                <a:pos x="connsiteX14212" y="connsiteY14212"/>
              </a:cxn>
              <a:cxn ang="0">
                <a:pos x="connsiteX14213" y="connsiteY14213"/>
              </a:cxn>
              <a:cxn ang="0">
                <a:pos x="connsiteX14214" y="connsiteY14214"/>
              </a:cxn>
              <a:cxn ang="0">
                <a:pos x="connsiteX14215" y="connsiteY14215"/>
              </a:cxn>
              <a:cxn ang="0">
                <a:pos x="connsiteX14216" y="connsiteY14216"/>
              </a:cxn>
              <a:cxn ang="0">
                <a:pos x="connsiteX14217" y="connsiteY14217"/>
              </a:cxn>
              <a:cxn ang="0">
                <a:pos x="connsiteX14218" y="connsiteY14218"/>
              </a:cxn>
              <a:cxn ang="0">
                <a:pos x="connsiteX14219" y="connsiteY14219"/>
              </a:cxn>
              <a:cxn ang="0">
                <a:pos x="connsiteX14220" y="connsiteY14220"/>
              </a:cxn>
              <a:cxn ang="0">
                <a:pos x="connsiteX14221" y="connsiteY14221"/>
              </a:cxn>
              <a:cxn ang="0">
                <a:pos x="connsiteX14222" y="connsiteY14222"/>
              </a:cxn>
              <a:cxn ang="0">
                <a:pos x="connsiteX14223" y="connsiteY14223"/>
              </a:cxn>
              <a:cxn ang="0">
                <a:pos x="connsiteX14224" y="connsiteY14224"/>
              </a:cxn>
              <a:cxn ang="0">
                <a:pos x="connsiteX14225" y="connsiteY14225"/>
              </a:cxn>
              <a:cxn ang="0">
                <a:pos x="connsiteX14226" y="connsiteY14226"/>
              </a:cxn>
              <a:cxn ang="0">
                <a:pos x="connsiteX14227" y="connsiteY14227"/>
              </a:cxn>
              <a:cxn ang="0">
                <a:pos x="connsiteX14228" y="connsiteY14228"/>
              </a:cxn>
              <a:cxn ang="0">
                <a:pos x="connsiteX14229" y="connsiteY14229"/>
              </a:cxn>
              <a:cxn ang="0">
                <a:pos x="connsiteX14230" y="connsiteY14230"/>
              </a:cxn>
              <a:cxn ang="0">
                <a:pos x="connsiteX14231" y="connsiteY14231"/>
              </a:cxn>
              <a:cxn ang="0">
                <a:pos x="connsiteX14232" y="connsiteY14232"/>
              </a:cxn>
              <a:cxn ang="0">
                <a:pos x="connsiteX14233" y="connsiteY14233"/>
              </a:cxn>
              <a:cxn ang="0">
                <a:pos x="connsiteX14234" y="connsiteY14234"/>
              </a:cxn>
              <a:cxn ang="0">
                <a:pos x="connsiteX14235" y="connsiteY14235"/>
              </a:cxn>
              <a:cxn ang="0">
                <a:pos x="connsiteX14236" y="connsiteY14236"/>
              </a:cxn>
              <a:cxn ang="0">
                <a:pos x="connsiteX14237" y="connsiteY14237"/>
              </a:cxn>
              <a:cxn ang="0">
                <a:pos x="connsiteX14238" y="connsiteY14238"/>
              </a:cxn>
              <a:cxn ang="0">
                <a:pos x="connsiteX14239" y="connsiteY14239"/>
              </a:cxn>
              <a:cxn ang="0">
                <a:pos x="connsiteX14240" y="connsiteY14240"/>
              </a:cxn>
              <a:cxn ang="0">
                <a:pos x="connsiteX14241" y="connsiteY14241"/>
              </a:cxn>
              <a:cxn ang="0">
                <a:pos x="connsiteX14242" y="connsiteY14242"/>
              </a:cxn>
              <a:cxn ang="0">
                <a:pos x="connsiteX14243" y="connsiteY14243"/>
              </a:cxn>
              <a:cxn ang="0">
                <a:pos x="connsiteX14244" y="connsiteY14244"/>
              </a:cxn>
              <a:cxn ang="0">
                <a:pos x="connsiteX14245" y="connsiteY14245"/>
              </a:cxn>
              <a:cxn ang="0">
                <a:pos x="connsiteX14246" y="connsiteY14246"/>
              </a:cxn>
              <a:cxn ang="0">
                <a:pos x="connsiteX14247" y="connsiteY14247"/>
              </a:cxn>
              <a:cxn ang="0">
                <a:pos x="connsiteX14248" y="connsiteY14248"/>
              </a:cxn>
              <a:cxn ang="0">
                <a:pos x="connsiteX14249" y="connsiteY14249"/>
              </a:cxn>
              <a:cxn ang="0">
                <a:pos x="connsiteX14250" y="connsiteY14250"/>
              </a:cxn>
              <a:cxn ang="0">
                <a:pos x="connsiteX14251" y="connsiteY14251"/>
              </a:cxn>
              <a:cxn ang="0">
                <a:pos x="connsiteX14252" y="connsiteY14252"/>
              </a:cxn>
              <a:cxn ang="0">
                <a:pos x="connsiteX14253" y="connsiteY14253"/>
              </a:cxn>
              <a:cxn ang="0">
                <a:pos x="connsiteX14254" y="connsiteY14254"/>
              </a:cxn>
              <a:cxn ang="0">
                <a:pos x="connsiteX14255" y="connsiteY14255"/>
              </a:cxn>
              <a:cxn ang="0">
                <a:pos x="connsiteX14256" y="connsiteY14256"/>
              </a:cxn>
              <a:cxn ang="0">
                <a:pos x="connsiteX14257" y="connsiteY14257"/>
              </a:cxn>
              <a:cxn ang="0">
                <a:pos x="connsiteX14258" y="connsiteY14258"/>
              </a:cxn>
              <a:cxn ang="0">
                <a:pos x="connsiteX14259" y="connsiteY14259"/>
              </a:cxn>
              <a:cxn ang="0">
                <a:pos x="connsiteX14260" y="connsiteY14260"/>
              </a:cxn>
              <a:cxn ang="0">
                <a:pos x="connsiteX14261" y="connsiteY14261"/>
              </a:cxn>
              <a:cxn ang="0">
                <a:pos x="connsiteX14262" y="connsiteY14262"/>
              </a:cxn>
              <a:cxn ang="0">
                <a:pos x="connsiteX14263" y="connsiteY14263"/>
              </a:cxn>
              <a:cxn ang="0">
                <a:pos x="connsiteX14264" y="connsiteY14264"/>
              </a:cxn>
              <a:cxn ang="0">
                <a:pos x="connsiteX14265" y="connsiteY14265"/>
              </a:cxn>
              <a:cxn ang="0">
                <a:pos x="connsiteX14266" y="connsiteY14266"/>
              </a:cxn>
              <a:cxn ang="0">
                <a:pos x="connsiteX14267" y="connsiteY14267"/>
              </a:cxn>
              <a:cxn ang="0">
                <a:pos x="connsiteX14268" y="connsiteY14268"/>
              </a:cxn>
              <a:cxn ang="0">
                <a:pos x="connsiteX14269" y="connsiteY14269"/>
              </a:cxn>
              <a:cxn ang="0">
                <a:pos x="connsiteX14270" y="connsiteY14270"/>
              </a:cxn>
              <a:cxn ang="0">
                <a:pos x="connsiteX14271" y="connsiteY14271"/>
              </a:cxn>
              <a:cxn ang="0">
                <a:pos x="connsiteX14272" y="connsiteY14272"/>
              </a:cxn>
              <a:cxn ang="0">
                <a:pos x="connsiteX14273" y="connsiteY14273"/>
              </a:cxn>
              <a:cxn ang="0">
                <a:pos x="connsiteX14274" y="connsiteY14274"/>
              </a:cxn>
              <a:cxn ang="0">
                <a:pos x="connsiteX14275" y="connsiteY14275"/>
              </a:cxn>
              <a:cxn ang="0">
                <a:pos x="connsiteX14276" y="connsiteY14276"/>
              </a:cxn>
              <a:cxn ang="0">
                <a:pos x="connsiteX14277" y="connsiteY14277"/>
              </a:cxn>
              <a:cxn ang="0">
                <a:pos x="connsiteX14278" y="connsiteY14278"/>
              </a:cxn>
              <a:cxn ang="0">
                <a:pos x="connsiteX14279" y="connsiteY14279"/>
              </a:cxn>
              <a:cxn ang="0">
                <a:pos x="connsiteX14280" y="connsiteY14280"/>
              </a:cxn>
              <a:cxn ang="0">
                <a:pos x="connsiteX14281" y="connsiteY14281"/>
              </a:cxn>
              <a:cxn ang="0">
                <a:pos x="connsiteX14282" y="connsiteY14282"/>
              </a:cxn>
              <a:cxn ang="0">
                <a:pos x="connsiteX14283" y="connsiteY14283"/>
              </a:cxn>
              <a:cxn ang="0">
                <a:pos x="connsiteX14284" y="connsiteY14284"/>
              </a:cxn>
              <a:cxn ang="0">
                <a:pos x="connsiteX14285" y="connsiteY14285"/>
              </a:cxn>
              <a:cxn ang="0">
                <a:pos x="connsiteX14286" y="connsiteY14286"/>
              </a:cxn>
              <a:cxn ang="0">
                <a:pos x="connsiteX14287" y="connsiteY14287"/>
              </a:cxn>
              <a:cxn ang="0">
                <a:pos x="connsiteX14288" y="connsiteY14288"/>
              </a:cxn>
              <a:cxn ang="0">
                <a:pos x="connsiteX14289" y="connsiteY14289"/>
              </a:cxn>
              <a:cxn ang="0">
                <a:pos x="connsiteX14290" y="connsiteY14290"/>
              </a:cxn>
              <a:cxn ang="0">
                <a:pos x="connsiteX14291" y="connsiteY14291"/>
              </a:cxn>
              <a:cxn ang="0">
                <a:pos x="connsiteX14292" y="connsiteY14292"/>
              </a:cxn>
              <a:cxn ang="0">
                <a:pos x="connsiteX14293" y="connsiteY14293"/>
              </a:cxn>
              <a:cxn ang="0">
                <a:pos x="connsiteX14294" y="connsiteY14294"/>
              </a:cxn>
              <a:cxn ang="0">
                <a:pos x="connsiteX14295" y="connsiteY14295"/>
              </a:cxn>
              <a:cxn ang="0">
                <a:pos x="connsiteX14296" y="connsiteY14296"/>
              </a:cxn>
              <a:cxn ang="0">
                <a:pos x="connsiteX14297" y="connsiteY14297"/>
              </a:cxn>
              <a:cxn ang="0">
                <a:pos x="connsiteX14298" y="connsiteY14298"/>
              </a:cxn>
              <a:cxn ang="0">
                <a:pos x="connsiteX14299" y="connsiteY14299"/>
              </a:cxn>
              <a:cxn ang="0">
                <a:pos x="connsiteX14300" y="connsiteY14300"/>
              </a:cxn>
              <a:cxn ang="0">
                <a:pos x="connsiteX14301" y="connsiteY14301"/>
              </a:cxn>
              <a:cxn ang="0">
                <a:pos x="connsiteX14302" y="connsiteY14302"/>
              </a:cxn>
              <a:cxn ang="0">
                <a:pos x="connsiteX14303" y="connsiteY14303"/>
              </a:cxn>
              <a:cxn ang="0">
                <a:pos x="connsiteX14304" y="connsiteY14304"/>
              </a:cxn>
              <a:cxn ang="0">
                <a:pos x="connsiteX14305" y="connsiteY14305"/>
              </a:cxn>
              <a:cxn ang="0">
                <a:pos x="connsiteX14306" y="connsiteY14306"/>
              </a:cxn>
              <a:cxn ang="0">
                <a:pos x="connsiteX14307" y="connsiteY14307"/>
              </a:cxn>
              <a:cxn ang="0">
                <a:pos x="connsiteX14308" y="connsiteY14308"/>
              </a:cxn>
              <a:cxn ang="0">
                <a:pos x="connsiteX14309" y="connsiteY14309"/>
              </a:cxn>
              <a:cxn ang="0">
                <a:pos x="connsiteX14310" y="connsiteY14310"/>
              </a:cxn>
              <a:cxn ang="0">
                <a:pos x="connsiteX14311" y="connsiteY14311"/>
              </a:cxn>
              <a:cxn ang="0">
                <a:pos x="connsiteX14312" y="connsiteY14312"/>
              </a:cxn>
              <a:cxn ang="0">
                <a:pos x="connsiteX14313" y="connsiteY14313"/>
              </a:cxn>
              <a:cxn ang="0">
                <a:pos x="connsiteX14314" y="connsiteY14314"/>
              </a:cxn>
              <a:cxn ang="0">
                <a:pos x="connsiteX14315" y="connsiteY14315"/>
              </a:cxn>
              <a:cxn ang="0">
                <a:pos x="connsiteX14316" y="connsiteY14316"/>
              </a:cxn>
              <a:cxn ang="0">
                <a:pos x="connsiteX14317" y="connsiteY14317"/>
              </a:cxn>
              <a:cxn ang="0">
                <a:pos x="connsiteX14318" y="connsiteY14318"/>
              </a:cxn>
              <a:cxn ang="0">
                <a:pos x="connsiteX14319" y="connsiteY14319"/>
              </a:cxn>
              <a:cxn ang="0">
                <a:pos x="connsiteX14320" y="connsiteY14320"/>
              </a:cxn>
              <a:cxn ang="0">
                <a:pos x="connsiteX14321" y="connsiteY14321"/>
              </a:cxn>
              <a:cxn ang="0">
                <a:pos x="connsiteX14322" y="connsiteY14322"/>
              </a:cxn>
              <a:cxn ang="0">
                <a:pos x="connsiteX14323" y="connsiteY14323"/>
              </a:cxn>
              <a:cxn ang="0">
                <a:pos x="connsiteX14324" y="connsiteY14324"/>
              </a:cxn>
              <a:cxn ang="0">
                <a:pos x="connsiteX14325" y="connsiteY14325"/>
              </a:cxn>
              <a:cxn ang="0">
                <a:pos x="connsiteX14326" y="connsiteY14326"/>
              </a:cxn>
              <a:cxn ang="0">
                <a:pos x="connsiteX14327" y="connsiteY14327"/>
              </a:cxn>
              <a:cxn ang="0">
                <a:pos x="connsiteX14328" y="connsiteY14328"/>
              </a:cxn>
              <a:cxn ang="0">
                <a:pos x="connsiteX14329" y="connsiteY14329"/>
              </a:cxn>
              <a:cxn ang="0">
                <a:pos x="connsiteX14330" y="connsiteY14330"/>
              </a:cxn>
              <a:cxn ang="0">
                <a:pos x="connsiteX14331" y="connsiteY14331"/>
              </a:cxn>
              <a:cxn ang="0">
                <a:pos x="connsiteX14332" y="connsiteY14332"/>
              </a:cxn>
              <a:cxn ang="0">
                <a:pos x="connsiteX14333" y="connsiteY14333"/>
              </a:cxn>
              <a:cxn ang="0">
                <a:pos x="connsiteX14334" y="connsiteY14334"/>
              </a:cxn>
              <a:cxn ang="0">
                <a:pos x="connsiteX14335" y="connsiteY14335"/>
              </a:cxn>
              <a:cxn ang="0">
                <a:pos x="connsiteX14336" y="connsiteY14336"/>
              </a:cxn>
              <a:cxn ang="0">
                <a:pos x="connsiteX14337" y="connsiteY14337"/>
              </a:cxn>
              <a:cxn ang="0">
                <a:pos x="connsiteX14338" y="connsiteY14338"/>
              </a:cxn>
              <a:cxn ang="0">
                <a:pos x="connsiteX14339" y="connsiteY14339"/>
              </a:cxn>
              <a:cxn ang="0">
                <a:pos x="connsiteX14340" y="connsiteY14340"/>
              </a:cxn>
              <a:cxn ang="0">
                <a:pos x="connsiteX14341" y="connsiteY14341"/>
              </a:cxn>
              <a:cxn ang="0">
                <a:pos x="connsiteX14342" y="connsiteY14342"/>
              </a:cxn>
              <a:cxn ang="0">
                <a:pos x="connsiteX14343" y="connsiteY14343"/>
              </a:cxn>
              <a:cxn ang="0">
                <a:pos x="connsiteX14344" y="connsiteY14344"/>
              </a:cxn>
              <a:cxn ang="0">
                <a:pos x="connsiteX14345" y="connsiteY14345"/>
              </a:cxn>
              <a:cxn ang="0">
                <a:pos x="connsiteX14346" y="connsiteY14346"/>
              </a:cxn>
              <a:cxn ang="0">
                <a:pos x="connsiteX14347" y="connsiteY14347"/>
              </a:cxn>
              <a:cxn ang="0">
                <a:pos x="connsiteX14348" y="connsiteY14348"/>
              </a:cxn>
              <a:cxn ang="0">
                <a:pos x="connsiteX14349" y="connsiteY14349"/>
              </a:cxn>
              <a:cxn ang="0">
                <a:pos x="connsiteX14350" y="connsiteY14350"/>
              </a:cxn>
              <a:cxn ang="0">
                <a:pos x="connsiteX14351" y="connsiteY14351"/>
              </a:cxn>
              <a:cxn ang="0">
                <a:pos x="connsiteX14352" y="connsiteY14352"/>
              </a:cxn>
              <a:cxn ang="0">
                <a:pos x="connsiteX14353" y="connsiteY14353"/>
              </a:cxn>
              <a:cxn ang="0">
                <a:pos x="connsiteX14354" y="connsiteY14354"/>
              </a:cxn>
              <a:cxn ang="0">
                <a:pos x="connsiteX14355" y="connsiteY14355"/>
              </a:cxn>
              <a:cxn ang="0">
                <a:pos x="connsiteX14356" y="connsiteY14356"/>
              </a:cxn>
              <a:cxn ang="0">
                <a:pos x="connsiteX14357" y="connsiteY14357"/>
              </a:cxn>
              <a:cxn ang="0">
                <a:pos x="connsiteX14358" y="connsiteY14358"/>
              </a:cxn>
              <a:cxn ang="0">
                <a:pos x="connsiteX14359" y="connsiteY14359"/>
              </a:cxn>
              <a:cxn ang="0">
                <a:pos x="connsiteX14360" y="connsiteY14360"/>
              </a:cxn>
              <a:cxn ang="0">
                <a:pos x="connsiteX14361" y="connsiteY14361"/>
              </a:cxn>
              <a:cxn ang="0">
                <a:pos x="connsiteX14362" y="connsiteY14362"/>
              </a:cxn>
              <a:cxn ang="0">
                <a:pos x="connsiteX14363" y="connsiteY14363"/>
              </a:cxn>
              <a:cxn ang="0">
                <a:pos x="connsiteX14364" y="connsiteY14364"/>
              </a:cxn>
              <a:cxn ang="0">
                <a:pos x="connsiteX14365" y="connsiteY14365"/>
              </a:cxn>
              <a:cxn ang="0">
                <a:pos x="connsiteX14366" y="connsiteY14366"/>
              </a:cxn>
              <a:cxn ang="0">
                <a:pos x="connsiteX14367" y="connsiteY14367"/>
              </a:cxn>
              <a:cxn ang="0">
                <a:pos x="connsiteX14368" y="connsiteY14368"/>
              </a:cxn>
              <a:cxn ang="0">
                <a:pos x="connsiteX14369" y="connsiteY14369"/>
              </a:cxn>
              <a:cxn ang="0">
                <a:pos x="connsiteX14370" y="connsiteY14370"/>
              </a:cxn>
              <a:cxn ang="0">
                <a:pos x="connsiteX14371" y="connsiteY14371"/>
              </a:cxn>
              <a:cxn ang="0">
                <a:pos x="connsiteX14372" y="connsiteY14372"/>
              </a:cxn>
              <a:cxn ang="0">
                <a:pos x="connsiteX14373" y="connsiteY14373"/>
              </a:cxn>
              <a:cxn ang="0">
                <a:pos x="connsiteX14374" y="connsiteY14374"/>
              </a:cxn>
              <a:cxn ang="0">
                <a:pos x="connsiteX14375" y="connsiteY14375"/>
              </a:cxn>
              <a:cxn ang="0">
                <a:pos x="connsiteX14376" y="connsiteY14376"/>
              </a:cxn>
              <a:cxn ang="0">
                <a:pos x="connsiteX14377" y="connsiteY14377"/>
              </a:cxn>
              <a:cxn ang="0">
                <a:pos x="connsiteX14378" y="connsiteY14378"/>
              </a:cxn>
              <a:cxn ang="0">
                <a:pos x="connsiteX14379" y="connsiteY14379"/>
              </a:cxn>
              <a:cxn ang="0">
                <a:pos x="connsiteX14380" y="connsiteY14380"/>
              </a:cxn>
              <a:cxn ang="0">
                <a:pos x="connsiteX14381" y="connsiteY14381"/>
              </a:cxn>
              <a:cxn ang="0">
                <a:pos x="connsiteX14382" y="connsiteY14382"/>
              </a:cxn>
              <a:cxn ang="0">
                <a:pos x="connsiteX14383" y="connsiteY14383"/>
              </a:cxn>
              <a:cxn ang="0">
                <a:pos x="connsiteX14384" y="connsiteY14384"/>
              </a:cxn>
              <a:cxn ang="0">
                <a:pos x="connsiteX14385" y="connsiteY14385"/>
              </a:cxn>
              <a:cxn ang="0">
                <a:pos x="connsiteX14386" y="connsiteY14386"/>
              </a:cxn>
              <a:cxn ang="0">
                <a:pos x="connsiteX14387" y="connsiteY14387"/>
              </a:cxn>
              <a:cxn ang="0">
                <a:pos x="connsiteX14388" y="connsiteY14388"/>
              </a:cxn>
              <a:cxn ang="0">
                <a:pos x="connsiteX14389" y="connsiteY14389"/>
              </a:cxn>
              <a:cxn ang="0">
                <a:pos x="connsiteX14390" y="connsiteY14390"/>
              </a:cxn>
              <a:cxn ang="0">
                <a:pos x="connsiteX14391" y="connsiteY14391"/>
              </a:cxn>
              <a:cxn ang="0">
                <a:pos x="connsiteX14392" y="connsiteY14392"/>
              </a:cxn>
              <a:cxn ang="0">
                <a:pos x="connsiteX14393" y="connsiteY14393"/>
              </a:cxn>
              <a:cxn ang="0">
                <a:pos x="connsiteX14394" y="connsiteY14394"/>
              </a:cxn>
              <a:cxn ang="0">
                <a:pos x="connsiteX14395" y="connsiteY14395"/>
              </a:cxn>
              <a:cxn ang="0">
                <a:pos x="connsiteX14396" y="connsiteY14396"/>
              </a:cxn>
              <a:cxn ang="0">
                <a:pos x="connsiteX14397" y="connsiteY14397"/>
              </a:cxn>
              <a:cxn ang="0">
                <a:pos x="connsiteX14398" y="connsiteY14398"/>
              </a:cxn>
              <a:cxn ang="0">
                <a:pos x="connsiteX14399" y="connsiteY14399"/>
              </a:cxn>
              <a:cxn ang="0">
                <a:pos x="connsiteX14400" y="connsiteY14400"/>
              </a:cxn>
              <a:cxn ang="0">
                <a:pos x="connsiteX14401" y="connsiteY14401"/>
              </a:cxn>
              <a:cxn ang="0">
                <a:pos x="connsiteX14402" y="connsiteY14402"/>
              </a:cxn>
              <a:cxn ang="0">
                <a:pos x="connsiteX14403" y="connsiteY14403"/>
              </a:cxn>
              <a:cxn ang="0">
                <a:pos x="connsiteX14404" y="connsiteY14404"/>
              </a:cxn>
              <a:cxn ang="0">
                <a:pos x="connsiteX14405" y="connsiteY14405"/>
              </a:cxn>
              <a:cxn ang="0">
                <a:pos x="connsiteX14406" y="connsiteY14406"/>
              </a:cxn>
              <a:cxn ang="0">
                <a:pos x="connsiteX14407" y="connsiteY14407"/>
              </a:cxn>
              <a:cxn ang="0">
                <a:pos x="connsiteX14408" y="connsiteY14408"/>
              </a:cxn>
              <a:cxn ang="0">
                <a:pos x="connsiteX14409" y="connsiteY14409"/>
              </a:cxn>
              <a:cxn ang="0">
                <a:pos x="connsiteX14410" y="connsiteY14410"/>
              </a:cxn>
              <a:cxn ang="0">
                <a:pos x="connsiteX14411" y="connsiteY14411"/>
              </a:cxn>
              <a:cxn ang="0">
                <a:pos x="connsiteX14412" y="connsiteY14412"/>
              </a:cxn>
              <a:cxn ang="0">
                <a:pos x="connsiteX14413" y="connsiteY14413"/>
              </a:cxn>
              <a:cxn ang="0">
                <a:pos x="connsiteX14414" y="connsiteY14414"/>
              </a:cxn>
              <a:cxn ang="0">
                <a:pos x="connsiteX14415" y="connsiteY14415"/>
              </a:cxn>
              <a:cxn ang="0">
                <a:pos x="connsiteX14416" y="connsiteY14416"/>
              </a:cxn>
              <a:cxn ang="0">
                <a:pos x="connsiteX14417" y="connsiteY14417"/>
              </a:cxn>
              <a:cxn ang="0">
                <a:pos x="connsiteX14418" y="connsiteY14418"/>
              </a:cxn>
              <a:cxn ang="0">
                <a:pos x="connsiteX14419" y="connsiteY14419"/>
              </a:cxn>
              <a:cxn ang="0">
                <a:pos x="connsiteX14420" y="connsiteY14420"/>
              </a:cxn>
              <a:cxn ang="0">
                <a:pos x="connsiteX14421" y="connsiteY14421"/>
              </a:cxn>
              <a:cxn ang="0">
                <a:pos x="connsiteX14422" y="connsiteY14422"/>
              </a:cxn>
              <a:cxn ang="0">
                <a:pos x="connsiteX14423" y="connsiteY14423"/>
              </a:cxn>
              <a:cxn ang="0">
                <a:pos x="connsiteX14424" y="connsiteY14424"/>
              </a:cxn>
              <a:cxn ang="0">
                <a:pos x="connsiteX14425" y="connsiteY14425"/>
              </a:cxn>
              <a:cxn ang="0">
                <a:pos x="connsiteX14426" y="connsiteY14426"/>
              </a:cxn>
              <a:cxn ang="0">
                <a:pos x="connsiteX14427" y="connsiteY14427"/>
              </a:cxn>
              <a:cxn ang="0">
                <a:pos x="connsiteX14428" y="connsiteY14428"/>
              </a:cxn>
              <a:cxn ang="0">
                <a:pos x="connsiteX14429" y="connsiteY14429"/>
              </a:cxn>
              <a:cxn ang="0">
                <a:pos x="connsiteX14430" y="connsiteY14430"/>
              </a:cxn>
              <a:cxn ang="0">
                <a:pos x="connsiteX14431" y="connsiteY14431"/>
              </a:cxn>
              <a:cxn ang="0">
                <a:pos x="connsiteX14432" y="connsiteY14432"/>
              </a:cxn>
              <a:cxn ang="0">
                <a:pos x="connsiteX14433" y="connsiteY14433"/>
              </a:cxn>
              <a:cxn ang="0">
                <a:pos x="connsiteX14434" y="connsiteY14434"/>
              </a:cxn>
              <a:cxn ang="0">
                <a:pos x="connsiteX14435" y="connsiteY14435"/>
              </a:cxn>
              <a:cxn ang="0">
                <a:pos x="connsiteX14436" y="connsiteY14436"/>
              </a:cxn>
              <a:cxn ang="0">
                <a:pos x="connsiteX14437" y="connsiteY14437"/>
              </a:cxn>
              <a:cxn ang="0">
                <a:pos x="connsiteX14438" y="connsiteY14438"/>
              </a:cxn>
              <a:cxn ang="0">
                <a:pos x="connsiteX14439" y="connsiteY14439"/>
              </a:cxn>
              <a:cxn ang="0">
                <a:pos x="connsiteX14440" y="connsiteY14440"/>
              </a:cxn>
              <a:cxn ang="0">
                <a:pos x="connsiteX14441" y="connsiteY14441"/>
              </a:cxn>
              <a:cxn ang="0">
                <a:pos x="connsiteX14442" y="connsiteY14442"/>
              </a:cxn>
              <a:cxn ang="0">
                <a:pos x="connsiteX14443" y="connsiteY14443"/>
              </a:cxn>
              <a:cxn ang="0">
                <a:pos x="connsiteX14444" y="connsiteY14444"/>
              </a:cxn>
              <a:cxn ang="0">
                <a:pos x="connsiteX14445" y="connsiteY14445"/>
              </a:cxn>
              <a:cxn ang="0">
                <a:pos x="connsiteX14446" y="connsiteY14446"/>
              </a:cxn>
              <a:cxn ang="0">
                <a:pos x="connsiteX14447" y="connsiteY14447"/>
              </a:cxn>
              <a:cxn ang="0">
                <a:pos x="connsiteX14448" y="connsiteY14448"/>
              </a:cxn>
              <a:cxn ang="0">
                <a:pos x="connsiteX14449" y="connsiteY14449"/>
              </a:cxn>
              <a:cxn ang="0">
                <a:pos x="connsiteX14450" y="connsiteY14450"/>
              </a:cxn>
              <a:cxn ang="0">
                <a:pos x="connsiteX14451" y="connsiteY14451"/>
              </a:cxn>
              <a:cxn ang="0">
                <a:pos x="connsiteX14452" y="connsiteY14452"/>
              </a:cxn>
              <a:cxn ang="0">
                <a:pos x="connsiteX14453" y="connsiteY14453"/>
              </a:cxn>
              <a:cxn ang="0">
                <a:pos x="connsiteX14454" y="connsiteY14454"/>
              </a:cxn>
              <a:cxn ang="0">
                <a:pos x="connsiteX14455" y="connsiteY14455"/>
              </a:cxn>
              <a:cxn ang="0">
                <a:pos x="connsiteX14456" y="connsiteY14456"/>
              </a:cxn>
              <a:cxn ang="0">
                <a:pos x="connsiteX14457" y="connsiteY14457"/>
              </a:cxn>
              <a:cxn ang="0">
                <a:pos x="connsiteX14458" y="connsiteY14458"/>
              </a:cxn>
              <a:cxn ang="0">
                <a:pos x="connsiteX14459" y="connsiteY14459"/>
              </a:cxn>
              <a:cxn ang="0">
                <a:pos x="connsiteX14460" y="connsiteY14460"/>
              </a:cxn>
              <a:cxn ang="0">
                <a:pos x="connsiteX14461" y="connsiteY14461"/>
              </a:cxn>
              <a:cxn ang="0">
                <a:pos x="connsiteX14462" y="connsiteY14462"/>
              </a:cxn>
              <a:cxn ang="0">
                <a:pos x="connsiteX14463" y="connsiteY14463"/>
              </a:cxn>
              <a:cxn ang="0">
                <a:pos x="connsiteX14464" y="connsiteY14464"/>
              </a:cxn>
              <a:cxn ang="0">
                <a:pos x="connsiteX14465" y="connsiteY14465"/>
              </a:cxn>
              <a:cxn ang="0">
                <a:pos x="connsiteX14466" y="connsiteY14466"/>
              </a:cxn>
              <a:cxn ang="0">
                <a:pos x="connsiteX14467" y="connsiteY14467"/>
              </a:cxn>
              <a:cxn ang="0">
                <a:pos x="connsiteX14468" y="connsiteY14468"/>
              </a:cxn>
              <a:cxn ang="0">
                <a:pos x="connsiteX14469" y="connsiteY14469"/>
              </a:cxn>
              <a:cxn ang="0">
                <a:pos x="connsiteX14470" y="connsiteY14470"/>
              </a:cxn>
              <a:cxn ang="0">
                <a:pos x="connsiteX14471" y="connsiteY14471"/>
              </a:cxn>
              <a:cxn ang="0">
                <a:pos x="connsiteX14472" y="connsiteY14472"/>
              </a:cxn>
              <a:cxn ang="0">
                <a:pos x="connsiteX14473" y="connsiteY14473"/>
              </a:cxn>
              <a:cxn ang="0">
                <a:pos x="connsiteX14474" y="connsiteY14474"/>
              </a:cxn>
              <a:cxn ang="0">
                <a:pos x="connsiteX14475" y="connsiteY14475"/>
              </a:cxn>
              <a:cxn ang="0">
                <a:pos x="connsiteX14476" y="connsiteY14476"/>
              </a:cxn>
              <a:cxn ang="0">
                <a:pos x="connsiteX14477" y="connsiteY14477"/>
              </a:cxn>
              <a:cxn ang="0">
                <a:pos x="connsiteX14478" y="connsiteY14478"/>
              </a:cxn>
              <a:cxn ang="0">
                <a:pos x="connsiteX14479" y="connsiteY14479"/>
              </a:cxn>
              <a:cxn ang="0">
                <a:pos x="connsiteX14480" y="connsiteY14480"/>
              </a:cxn>
              <a:cxn ang="0">
                <a:pos x="connsiteX14481" y="connsiteY14481"/>
              </a:cxn>
              <a:cxn ang="0">
                <a:pos x="connsiteX14482" y="connsiteY14482"/>
              </a:cxn>
              <a:cxn ang="0">
                <a:pos x="connsiteX14483" y="connsiteY14483"/>
              </a:cxn>
              <a:cxn ang="0">
                <a:pos x="connsiteX14484" y="connsiteY14484"/>
              </a:cxn>
              <a:cxn ang="0">
                <a:pos x="connsiteX14485" y="connsiteY14485"/>
              </a:cxn>
              <a:cxn ang="0">
                <a:pos x="connsiteX14486" y="connsiteY14486"/>
              </a:cxn>
              <a:cxn ang="0">
                <a:pos x="connsiteX14487" y="connsiteY14487"/>
              </a:cxn>
              <a:cxn ang="0">
                <a:pos x="connsiteX14488" y="connsiteY14488"/>
              </a:cxn>
              <a:cxn ang="0">
                <a:pos x="connsiteX14489" y="connsiteY14489"/>
              </a:cxn>
              <a:cxn ang="0">
                <a:pos x="connsiteX14490" y="connsiteY14490"/>
              </a:cxn>
              <a:cxn ang="0">
                <a:pos x="connsiteX14491" y="connsiteY14491"/>
              </a:cxn>
              <a:cxn ang="0">
                <a:pos x="connsiteX14492" y="connsiteY14492"/>
              </a:cxn>
              <a:cxn ang="0">
                <a:pos x="connsiteX14493" y="connsiteY14493"/>
              </a:cxn>
              <a:cxn ang="0">
                <a:pos x="connsiteX14494" y="connsiteY14494"/>
              </a:cxn>
              <a:cxn ang="0">
                <a:pos x="connsiteX14495" y="connsiteY14495"/>
              </a:cxn>
              <a:cxn ang="0">
                <a:pos x="connsiteX14496" y="connsiteY14496"/>
              </a:cxn>
              <a:cxn ang="0">
                <a:pos x="connsiteX14497" y="connsiteY14497"/>
              </a:cxn>
              <a:cxn ang="0">
                <a:pos x="connsiteX14498" y="connsiteY14498"/>
              </a:cxn>
              <a:cxn ang="0">
                <a:pos x="connsiteX14499" y="connsiteY14499"/>
              </a:cxn>
              <a:cxn ang="0">
                <a:pos x="connsiteX14500" y="connsiteY14500"/>
              </a:cxn>
              <a:cxn ang="0">
                <a:pos x="connsiteX14501" y="connsiteY14501"/>
              </a:cxn>
              <a:cxn ang="0">
                <a:pos x="connsiteX14502" y="connsiteY14502"/>
              </a:cxn>
              <a:cxn ang="0">
                <a:pos x="connsiteX14503" y="connsiteY14503"/>
              </a:cxn>
              <a:cxn ang="0">
                <a:pos x="connsiteX14504" y="connsiteY14504"/>
              </a:cxn>
              <a:cxn ang="0">
                <a:pos x="connsiteX14505" y="connsiteY14505"/>
              </a:cxn>
              <a:cxn ang="0">
                <a:pos x="connsiteX14506" y="connsiteY14506"/>
              </a:cxn>
              <a:cxn ang="0">
                <a:pos x="connsiteX14507" y="connsiteY14507"/>
              </a:cxn>
              <a:cxn ang="0">
                <a:pos x="connsiteX14508" y="connsiteY14508"/>
              </a:cxn>
              <a:cxn ang="0">
                <a:pos x="connsiteX14509" y="connsiteY14509"/>
              </a:cxn>
              <a:cxn ang="0">
                <a:pos x="connsiteX14510" y="connsiteY14510"/>
              </a:cxn>
              <a:cxn ang="0">
                <a:pos x="connsiteX14511" y="connsiteY14511"/>
              </a:cxn>
              <a:cxn ang="0">
                <a:pos x="connsiteX14512" y="connsiteY14512"/>
              </a:cxn>
              <a:cxn ang="0">
                <a:pos x="connsiteX14513" y="connsiteY14513"/>
              </a:cxn>
              <a:cxn ang="0">
                <a:pos x="connsiteX14514" y="connsiteY14514"/>
              </a:cxn>
              <a:cxn ang="0">
                <a:pos x="connsiteX14515" y="connsiteY14515"/>
              </a:cxn>
              <a:cxn ang="0">
                <a:pos x="connsiteX14516" y="connsiteY14516"/>
              </a:cxn>
              <a:cxn ang="0">
                <a:pos x="connsiteX14517" y="connsiteY14517"/>
              </a:cxn>
              <a:cxn ang="0">
                <a:pos x="connsiteX14518" y="connsiteY14518"/>
              </a:cxn>
              <a:cxn ang="0">
                <a:pos x="connsiteX14519" y="connsiteY14519"/>
              </a:cxn>
              <a:cxn ang="0">
                <a:pos x="connsiteX14520" y="connsiteY14520"/>
              </a:cxn>
              <a:cxn ang="0">
                <a:pos x="connsiteX14521" y="connsiteY14521"/>
              </a:cxn>
              <a:cxn ang="0">
                <a:pos x="connsiteX14522" y="connsiteY14522"/>
              </a:cxn>
              <a:cxn ang="0">
                <a:pos x="connsiteX14523" y="connsiteY14523"/>
              </a:cxn>
              <a:cxn ang="0">
                <a:pos x="connsiteX14524" y="connsiteY14524"/>
              </a:cxn>
              <a:cxn ang="0">
                <a:pos x="connsiteX14525" y="connsiteY14525"/>
              </a:cxn>
              <a:cxn ang="0">
                <a:pos x="connsiteX14526" y="connsiteY14526"/>
              </a:cxn>
              <a:cxn ang="0">
                <a:pos x="connsiteX14527" y="connsiteY14527"/>
              </a:cxn>
              <a:cxn ang="0">
                <a:pos x="connsiteX14528" y="connsiteY14528"/>
              </a:cxn>
              <a:cxn ang="0">
                <a:pos x="connsiteX14529" y="connsiteY14529"/>
              </a:cxn>
              <a:cxn ang="0">
                <a:pos x="connsiteX14530" y="connsiteY14530"/>
              </a:cxn>
              <a:cxn ang="0">
                <a:pos x="connsiteX14531" y="connsiteY14531"/>
              </a:cxn>
              <a:cxn ang="0">
                <a:pos x="connsiteX14532" y="connsiteY14532"/>
              </a:cxn>
              <a:cxn ang="0">
                <a:pos x="connsiteX14533" y="connsiteY14533"/>
              </a:cxn>
              <a:cxn ang="0">
                <a:pos x="connsiteX14534" y="connsiteY14534"/>
              </a:cxn>
              <a:cxn ang="0">
                <a:pos x="connsiteX14535" y="connsiteY14535"/>
              </a:cxn>
              <a:cxn ang="0">
                <a:pos x="connsiteX14536" y="connsiteY14536"/>
              </a:cxn>
              <a:cxn ang="0">
                <a:pos x="connsiteX14537" y="connsiteY14537"/>
              </a:cxn>
              <a:cxn ang="0">
                <a:pos x="connsiteX14538" y="connsiteY14538"/>
              </a:cxn>
              <a:cxn ang="0">
                <a:pos x="connsiteX14539" y="connsiteY14539"/>
              </a:cxn>
              <a:cxn ang="0">
                <a:pos x="connsiteX14540" y="connsiteY14540"/>
              </a:cxn>
              <a:cxn ang="0">
                <a:pos x="connsiteX14541" y="connsiteY14541"/>
              </a:cxn>
              <a:cxn ang="0">
                <a:pos x="connsiteX14542" y="connsiteY14542"/>
              </a:cxn>
              <a:cxn ang="0">
                <a:pos x="connsiteX14543" y="connsiteY14543"/>
              </a:cxn>
              <a:cxn ang="0">
                <a:pos x="connsiteX14544" y="connsiteY14544"/>
              </a:cxn>
              <a:cxn ang="0">
                <a:pos x="connsiteX14545" y="connsiteY14545"/>
              </a:cxn>
              <a:cxn ang="0">
                <a:pos x="connsiteX14546" y="connsiteY14546"/>
              </a:cxn>
              <a:cxn ang="0">
                <a:pos x="connsiteX14547" y="connsiteY14547"/>
              </a:cxn>
              <a:cxn ang="0">
                <a:pos x="connsiteX14548" y="connsiteY14548"/>
              </a:cxn>
              <a:cxn ang="0">
                <a:pos x="connsiteX14549" y="connsiteY14549"/>
              </a:cxn>
              <a:cxn ang="0">
                <a:pos x="connsiteX14550" y="connsiteY14550"/>
              </a:cxn>
              <a:cxn ang="0">
                <a:pos x="connsiteX14551" y="connsiteY14551"/>
              </a:cxn>
              <a:cxn ang="0">
                <a:pos x="connsiteX14552" y="connsiteY14552"/>
              </a:cxn>
              <a:cxn ang="0">
                <a:pos x="connsiteX14553" y="connsiteY14553"/>
              </a:cxn>
              <a:cxn ang="0">
                <a:pos x="connsiteX14554" y="connsiteY14554"/>
              </a:cxn>
              <a:cxn ang="0">
                <a:pos x="connsiteX14555" y="connsiteY14555"/>
              </a:cxn>
              <a:cxn ang="0">
                <a:pos x="connsiteX14556" y="connsiteY14556"/>
              </a:cxn>
              <a:cxn ang="0">
                <a:pos x="connsiteX14557" y="connsiteY14557"/>
              </a:cxn>
              <a:cxn ang="0">
                <a:pos x="connsiteX14558" y="connsiteY14558"/>
              </a:cxn>
              <a:cxn ang="0">
                <a:pos x="connsiteX14559" y="connsiteY14559"/>
              </a:cxn>
              <a:cxn ang="0">
                <a:pos x="connsiteX14560" y="connsiteY14560"/>
              </a:cxn>
              <a:cxn ang="0">
                <a:pos x="connsiteX14561" y="connsiteY14561"/>
              </a:cxn>
              <a:cxn ang="0">
                <a:pos x="connsiteX14562" y="connsiteY14562"/>
              </a:cxn>
              <a:cxn ang="0">
                <a:pos x="connsiteX14563" y="connsiteY14563"/>
              </a:cxn>
              <a:cxn ang="0">
                <a:pos x="connsiteX14564" y="connsiteY14564"/>
              </a:cxn>
              <a:cxn ang="0">
                <a:pos x="connsiteX14565" y="connsiteY14565"/>
              </a:cxn>
              <a:cxn ang="0">
                <a:pos x="connsiteX14566" y="connsiteY14566"/>
              </a:cxn>
              <a:cxn ang="0">
                <a:pos x="connsiteX14567" y="connsiteY14567"/>
              </a:cxn>
              <a:cxn ang="0">
                <a:pos x="connsiteX14568" y="connsiteY14568"/>
              </a:cxn>
              <a:cxn ang="0">
                <a:pos x="connsiteX14569" y="connsiteY14569"/>
              </a:cxn>
              <a:cxn ang="0">
                <a:pos x="connsiteX14570" y="connsiteY14570"/>
              </a:cxn>
              <a:cxn ang="0">
                <a:pos x="connsiteX14571" y="connsiteY14571"/>
              </a:cxn>
              <a:cxn ang="0">
                <a:pos x="connsiteX14572" y="connsiteY14572"/>
              </a:cxn>
              <a:cxn ang="0">
                <a:pos x="connsiteX14573" y="connsiteY14573"/>
              </a:cxn>
              <a:cxn ang="0">
                <a:pos x="connsiteX14574" y="connsiteY14574"/>
              </a:cxn>
              <a:cxn ang="0">
                <a:pos x="connsiteX14575" y="connsiteY14575"/>
              </a:cxn>
              <a:cxn ang="0">
                <a:pos x="connsiteX14576" y="connsiteY14576"/>
              </a:cxn>
              <a:cxn ang="0">
                <a:pos x="connsiteX14577" y="connsiteY14577"/>
              </a:cxn>
              <a:cxn ang="0">
                <a:pos x="connsiteX14578" y="connsiteY14578"/>
              </a:cxn>
              <a:cxn ang="0">
                <a:pos x="connsiteX14579" y="connsiteY14579"/>
              </a:cxn>
              <a:cxn ang="0">
                <a:pos x="connsiteX14580" y="connsiteY14580"/>
              </a:cxn>
              <a:cxn ang="0">
                <a:pos x="connsiteX14581" y="connsiteY14581"/>
              </a:cxn>
              <a:cxn ang="0">
                <a:pos x="connsiteX14582" y="connsiteY14582"/>
              </a:cxn>
              <a:cxn ang="0">
                <a:pos x="connsiteX14583" y="connsiteY14583"/>
              </a:cxn>
              <a:cxn ang="0">
                <a:pos x="connsiteX14584" y="connsiteY14584"/>
              </a:cxn>
              <a:cxn ang="0">
                <a:pos x="connsiteX14585" y="connsiteY14585"/>
              </a:cxn>
              <a:cxn ang="0">
                <a:pos x="connsiteX14586" y="connsiteY14586"/>
              </a:cxn>
              <a:cxn ang="0">
                <a:pos x="connsiteX14587" y="connsiteY14587"/>
              </a:cxn>
              <a:cxn ang="0">
                <a:pos x="connsiteX14588" y="connsiteY14588"/>
              </a:cxn>
              <a:cxn ang="0">
                <a:pos x="connsiteX14589" y="connsiteY14589"/>
              </a:cxn>
              <a:cxn ang="0">
                <a:pos x="connsiteX14590" y="connsiteY14590"/>
              </a:cxn>
              <a:cxn ang="0">
                <a:pos x="connsiteX14591" y="connsiteY14591"/>
              </a:cxn>
              <a:cxn ang="0">
                <a:pos x="connsiteX14592" y="connsiteY14592"/>
              </a:cxn>
              <a:cxn ang="0">
                <a:pos x="connsiteX14593" y="connsiteY14593"/>
              </a:cxn>
              <a:cxn ang="0">
                <a:pos x="connsiteX14594" y="connsiteY14594"/>
              </a:cxn>
              <a:cxn ang="0">
                <a:pos x="connsiteX14595" y="connsiteY14595"/>
              </a:cxn>
              <a:cxn ang="0">
                <a:pos x="connsiteX14596" y="connsiteY14596"/>
              </a:cxn>
              <a:cxn ang="0">
                <a:pos x="connsiteX14597" y="connsiteY14597"/>
              </a:cxn>
              <a:cxn ang="0">
                <a:pos x="connsiteX14598" y="connsiteY14598"/>
              </a:cxn>
              <a:cxn ang="0">
                <a:pos x="connsiteX14599" y="connsiteY14599"/>
              </a:cxn>
              <a:cxn ang="0">
                <a:pos x="connsiteX14600" y="connsiteY14600"/>
              </a:cxn>
              <a:cxn ang="0">
                <a:pos x="connsiteX14601" y="connsiteY14601"/>
              </a:cxn>
              <a:cxn ang="0">
                <a:pos x="connsiteX14602" y="connsiteY14602"/>
              </a:cxn>
              <a:cxn ang="0">
                <a:pos x="connsiteX14603" y="connsiteY14603"/>
              </a:cxn>
              <a:cxn ang="0">
                <a:pos x="connsiteX14604" y="connsiteY14604"/>
              </a:cxn>
              <a:cxn ang="0">
                <a:pos x="connsiteX14605" y="connsiteY14605"/>
              </a:cxn>
              <a:cxn ang="0">
                <a:pos x="connsiteX14606" y="connsiteY14606"/>
              </a:cxn>
              <a:cxn ang="0">
                <a:pos x="connsiteX14607" y="connsiteY14607"/>
              </a:cxn>
              <a:cxn ang="0">
                <a:pos x="connsiteX14608" y="connsiteY14608"/>
              </a:cxn>
              <a:cxn ang="0">
                <a:pos x="connsiteX14609" y="connsiteY14609"/>
              </a:cxn>
              <a:cxn ang="0">
                <a:pos x="connsiteX14610" y="connsiteY14610"/>
              </a:cxn>
              <a:cxn ang="0">
                <a:pos x="connsiteX14611" y="connsiteY14611"/>
              </a:cxn>
              <a:cxn ang="0">
                <a:pos x="connsiteX14612" y="connsiteY14612"/>
              </a:cxn>
              <a:cxn ang="0">
                <a:pos x="connsiteX14613" y="connsiteY14613"/>
              </a:cxn>
              <a:cxn ang="0">
                <a:pos x="connsiteX14614" y="connsiteY14614"/>
              </a:cxn>
              <a:cxn ang="0">
                <a:pos x="connsiteX14615" y="connsiteY14615"/>
              </a:cxn>
              <a:cxn ang="0">
                <a:pos x="connsiteX14616" y="connsiteY14616"/>
              </a:cxn>
              <a:cxn ang="0">
                <a:pos x="connsiteX14617" y="connsiteY14617"/>
              </a:cxn>
              <a:cxn ang="0">
                <a:pos x="connsiteX14618" y="connsiteY14618"/>
              </a:cxn>
              <a:cxn ang="0">
                <a:pos x="connsiteX14619" y="connsiteY14619"/>
              </a:cxn>
              <a:cxn ang="0">
                <a:pos x="connsiteX14620" y="connsiteY14620"/>
              </a:cxn>
              <a:cxn ang="0">
                <a:pos x="connsiteX14621" y="connsiteY14621"/>
              </a:cxn>
              <a:cxn ang="0">
                <a:pos x="connsiteX14622" y="connsiteY14622"/>
              </a:cxn>
              <a:cxn ang="0">
                <a:pos x="connsiteX14623" y="connsiteY14623"/>
              </a:cxn>
              <a:cxn ang="0">
                <a:pos x="connsiteX14624" y="connsiteY14624"/>
              </a:cxn>
              <a:cxn ang="0">
                <a:pos x="connsiteX14625" y="connsiteY14625"/>
              </a:cxn>
              <a:cxn ang="0">
                <a:pos x="connsiteX14626" y="connsiteY14626"/>
              </a:cxn>
              <a:cxn ang="0">
                <a:pos x="connsiteX14627" y="connsiteY14627"/>
              </a:cxn>
              <a:cxn ang="0">
                <a:pos x="connsiteX14628" y="connsiteY14628"/>
              </a:cxn>
              <a:cxn ang="0">
                <a:pos x="connsiteX14629" y="connsiteY14629"/>
              </a:cxn>
              <a:cxn ang="0">
                <a:pos x="connsiteX14630" y="connsiteY14630"/>
              </a:cxn>
              <a:cxn ang="0">
                <a:pos x="connsiteX14631" y="connsiteY14631"/>
              </a:cxn>
              <a:cxn ang="0">
                <a:pos x="connsiteX14632" y="connsiteY14632"/>
              </a:cxn>
              <a:cxn ang="0">
                <a:pos x="connsiteX14633" y="connsiteY14633"/>
              </a:cxn>
              <a:cxn ang="0">
                <a:pos x="connsiteX14634" y="connsiteY14634"/>
              </a:cxn>
              <a:cxn ang="0">
                <a:pos x="connsiteX14635" y="connsiteY14635"/>
              </a:cxn>
              <a:cxn ang="0">
                <a:pos x="connsiteX14636" y="connsiteY14636"/>
              </a:cxn>
              <a:cxn ang="0">
                <a:pos x="connsiteX14637" y="connsiteY14637"/>
              </a:cxn>
              <a:cxn ang="0">
                <a:pos x="connsiteX14638" y="connsiteY14638"/>
              </a:cxn>
              <a:cxn ang="0">
                <a:pos x="connsiteX14639" y="connsiteY14639"/>
              </a:cxn>
              <a:cxn ang="0">
                <a:pos x="connsiteX14640" y="connsiteY14640"/>
              </a:cxn>
              <a:cxn ang="0">
                <a:pos x="connsiteX14641" y="connsiteY14641"/>
              </a:cxn>
              <a:cxn ang="0">
                <a:pos x="connsiteX14642" y="connsiteY14642"/>
              </a:cxn>
              <a:cxn ang="0">
                <a:pos x="connsiteX14643" y="connsiteY14643"/>
              </a:cxn>
              <a:cxn ang="0">
                <a:pos x="connsiteX14644" y="connsiteY14644"/>
              </a:cxn>
              <a:cxn ang="0">
                <a:pos x="connsiteX14645" y="connsiteY14645"/>
              </a:cxn>
              <a:cxn ang="0">
                <a:pos x="connsiteX14646" y="connsiteY14646"/>
              </a:cxn>
              <a:cxn ang="0">
                <a:pos x="connsiteX14647" y="connsiteY14647"/>
              </a:cxn>
              <a:cxn ang="0">
                <a:pos x="connsiteX14648" y="connsiteY14648"/>
              </a:cxn>
              <a:cxn ang="0">
                <a:pos x="connsiteX14649" y="connsiteY14649"/>
              </a:cxn>
              <a:cxn ang="0">
                <a:pos x="connsiteX14650" y="connsiteY14650"/>
              </a:cxn>
              <a:cxn ang="0">
                <a:pos x="connsiteX14651" y="connsiteY14651"/>
              </a:cxn>
              <a:cxn ang="0">
                <a:pos x="connsiteX14652" y="connsiteY14652"/>
              </a:cxn>
              <a:cxn ang="0">
                <a:pos x="connsiteX14653" y="connsiteY14653"/>
              </a:cxn>
              <a:cxn ang="0">
                <a:pos x="connsiteX14654" y="connsiteY14654"/>
              </a:cxn>
              <a:cxn ang="0">
                <a:pos x="connsiteX14655" y="connsiteY14655"/>
              </a:cxn>
              <a:cxn ang="0">
                <a:pos x="connsiteX14656" y="connsiteY14656"/>
              </a:cxn>
              <a:cxn ang="0">
                <a:pos x="connsiteX14657" y="connsiteY14657"/>
              </a:cxn>
              <a:cxn ang="0">
                <a:pos x="connsiteX14658" y="connsiteY14658"/>
              </a:cxn>
              <a:cxn ang="0">
                <a:pos x="connsiteX14659" y="connsiteY14659"/>
              </a:cxn>
              <a:cxn ang="0">
                <a:pos x="connsiteX14660" y="connsiteY14660"/>
              </a:cxn>
              <a:cxn ang="0">
                <a:pos x="connsiteX14661" y="connsiteY14661"/>
              </a:cxn>
              <a:cxn ang="0">
                <a:pos x="connsiteX14662" y="connsiteY14662"/>
              </a:cxn>
              <a:cxn ang="0">
                <a:pos x="connsiteX14663" y="connsiteY14663"/>
              </a:cxn>
              <a:cxn ang="0">
                <a:pos x="connsiteX14664" y="connsiteY14664"/>
              </a:cxn>
              <a:cxn ang="0">
                <a:pos x="connsiteX14665" y="connsiteY14665"/>
              </a:cxn>
              <a:cxn ang="0">
                <a:pos x="connsiteX14666" y="connsiteY14666"/>
              </a:cxn>
              <a:cxn ang="0">
                <a:pos x="connsiteX14667" y="connsiteY14667"/>
              </a:cxn>
              <a:cxn ang="0">
                <a:pos x="connsiteX14668" y="connsiteY14668"/>
              </a:cxn>
              <a:cxn ang="0">
                <a:pos x="connsiteX14669" y="connsiteY14669"/>
              </a:cxn>
              <a:cxn ang="0">
                <a:pos x="connsiteX14670" y="connsiteY14670"/>
              </a:cxn>
              <a:cxn ang="0">
                <a:pos x="connsiteX14671" y="connsiteY14671"/>
              </a:cxn>
              <a:cxn ang="0">
                <a:pos x="connsiteX14672" y="connsiteY14672"/>
              </a:cxn>
              <a:cxn ang="0">
                <a:pos x="connsiteX14673" y="connsiteY14673"/>
              </a:cxn>
              <a:cxn ang="0">
                <a:pos x="connsiteX14674" y="connsiteY14674"/>
              </a:cxn>
              <a:cxn ang="0">
                <a:pos x="connsiteX14675" y="connsiteY14675"/>
              </a:cxn>
              <a:cxn ang="0">
                <a:pos x="connsiteX14676" y="connsiteY14676"/>
              </a:cxn>
              <a:cxn ang="0">
                <a:pos x="connsiteX14677" y="connsiteY14677"/>
              </a:cxn>
              <a:cxn ang="0">
                <a:pos x="connsiteX14678" y="connsiteY14678"/>
              </a:cxn>
              <a:cxn ang="0">
                <a:pos x="connsiteX14679" y="connsiteY14679"/>
              </a:cxn>
              <a:cxn ang="0">
                <a:pos x="connsiteX14680" y="connsiteY14680"/>
              </a:cxn>
              <a:cxn ang="0">
                <a:pos x="connsiteX14681" y="connsiteY14681"/>
              </a:cxn>
              <a:cxn ang="0">
                <a:pos x="connsiteX14682" y="connsiteY14682"/>
              </a:cxn>
              <a:cxn ang="0">
                <a:pos x="connsiteX14683" y="connsiteY14683"/>
              </a:cxn>
              <a:cxn ang="0">
                <a:pos x="connsiteX14684" y="connsiteY14684"/>
              </a:cxn>
              <a:cxn ang="0">
                <a:pos x="connsiteX14685" y="connsiteY14685"/>
              </a:cxn>
              <a:cxn ang="0">
                <a:pos x="connsiteX14686" y="connsiteY14686"/>
              </a:cxn>
              <a:cxn ang="0">
                <a:pos x="connsiteX14687" y="connsiteY14687"/>
              </a:cxn>
              <a:cxn ang="0">
                <a:pos x="connsiteX14688" y="connsiteY14688"/>
              </a:cxn>
              <a:cxn ang="0">
                <a:pos x="connsiteX14689" y="connsiteY14689"/>
              </a:cxn>
              <a:cxn ang="0">
                <a:pos x="connsiteX14690" y="connsiteY14690"/>
              </a:cxn>
              <a:cxn ang="0">
                <a:pos x="connsiteX14691" y="connsiteY14691"/>
              </a:cxn>
              <a:cxn ang="0">
                <a:pos x="connsiteX14692" y="connsiteY14692"/>
              </a:cxn>
              <a:cxn ang="0">
                <a:pos x="connsiteX14693" y="connsiteY14693"/>
              </a:cxn>
              <a:cxn ang="0">
                <a:pos x="connsiteX14694" y="connsiteY14694"/>
              </a:cxn>
              <a:cxn ang="0">
                <a:pos x="connsiteX14695" y="connsiteY14695"/>
              </a:cxn>
              <a:cxn ang="0">
                <a:pos x="connsiteX14696" y="connsiteY14696"/>
              </a:cxn>
              <a:cxn ang="0">
                <a:pos x="connsiteX14697" y="connsiteY14697"/>
              </a:cxn>
              <a:cxn ang="0">
                <a:pos x="connsiteX14698" y="connsiteY14698"/>
              </a:cxn>
              <a:cxn ang="0">
                <a:pos x="connsiteX14699" y="connsiteY14699"/>
              </a:cxn>
              <a:cxn ang="0">
                <a:pos x="connsiteX14700" y="connsiteY14700"/>
              </a:cxn>
              <a:cxn ang="0">
                <a:pos x="connsiteX14701" y="connsiteY14701"/>
              </a:cxn>
              <a:cxn ang="0">
                <a:pos x="connsiteX14702" y="connsiteY14702"/>
              </a:cxn>
              <a:cxn ang="0">
                <a:pos x="connsiteX14703" y="connsiteY14703"/>
              </a:cxn>
              <a:cxn ang="0">
                <a:pos x="connsiteX14704" y="connsiteY14704"/>
              </a:cxn>
              <a:cxn ang="0">
                <a:pos x="connsiteX14705" y="connsiteY14705"/>
              </a:cxn>
              <a:cxn ang="0">
                <a:pos x="connsiteX14706" y="connsiteY14706"/>
              </a:cxn>
              <a:cxn ang="0">
                <a:pos x="connsiteX14707" y="connsiteY14707"/>
              </a:cxn>
              <a:cxn ang="0">
                <a:pos x="connsiteX14708" y="connsiteY14708"/>
              </a:cxn>
              <a:cxn ang="0">
                <a:pos x="connsiteX14709" y="connsiteY14709"/>
              </a:cxn>
              <a:cxn ang="0">
                <a:pos x="connsiteX14710" y="connsiteY14710"/>
              </a:cxn>
              <a:cxn ang="0">
                <a:pos x="connsiteX14711" y="connsiteY14711"/>
              </a:cxn>
              <a:cxn ang="0">
                <a:pos x="connsiteX14712" y="connsiteY14712"/>
              </a:cxn>
              <a:cxn ang="0">
                <a:pos x="connsiteX14713" y="connsiteY14713"/>
              </a:cxn>
              <a:cxn ang="0">
                <a:pos x="connsiteX14714" y="connsiteY14714"/>
              </a:cxn>
              <a:cxn ang="0">
                <a:pos x="connsiteX14715" y="connsiteY14715"/>
              </a:cxn>
              <a:cxn ang="0">
                <a:pos x="connsiteX14716" y="connsiteY14716"/>
              </a:cxn>
              <a:cxn ang="0">
                <a:pos x="connsiteX14717" y="connsiteY14717"/>
              </a:cxn>
              <a:cxn ang="0">
                <a:pos x="connsiteX14718" y="connsiteY14718"/>
              </a:cxn>
              <a:cxn ang="0">
                <a:pos x="connsiteX14719" y="connsiteY14719"/>
              </a:cxn>
              <a:cxn ang="0">
                <a:pos x="connsiteX14720" y="connsiteY14720"/>
              </a:cxn>
              <a:cxn ang="0">
                <a:pos x="connsiteX14721" y="connsiteY14721"/>
              </a:cxn>
              <a:cxn ang="0">
                <a:pos x="connsiteX14722" y="connsiteY14722"/>
              </a:cxn>
              <a:cxn ang="0">
                <a:pos x="connsiteX14723" y="connsiteY14723"/>
              </a:cxn>
              <a:cxn ang="0">
                <a:pos x="connsiteX14724" y="connsiteY14724"/>
              </a:cxn>
              <a:cxn ang="0">
                <a:pos x="connsiteX14725" y="connsiteY14725"/>
              </a:cxn>
              <a:cxn ang="0">
                <a:pos x="connsiteX14726" y="connsiteY14726"/>
              </a:cxn>
              <a:cxn ang="0">
                <a:pos x="connsiteX14727" y="connsiteY14727"/>
              </a:cxn>
              <a:cxn ang="0">
                <a:pos x="connsiteX14728" y="connsiteY14728"/>
              </a:cxn>
              <a:cxn ang="0">
                <a:pos x="connsiteX14729" y="connsiteY14729"/>
              </a:cxn>
              <a:cxn ang="0">
                <a:pos x="connsiteX14730" y="connsiteY14730"/>
              </a:cxn>
              <a:cxn ang="0">
                <a:pos x="connsiteX14731" y="connsiteY14731"/>
              </a:cxn>
              <a:cxn ang="0">
                <a:pos x="connsiteX14732" y="connsiteY14732"/>
              </a:cxn>
              <a:cxn ang="0">
                <a:pos x="connsiteX14733" y="connsiteY14733"/>
              </a:cxn>
              <a:cxn ang="0">
                <a:pos x="connsiteX14734" y="connsiteY14734"/>
              </a:cxn>
              <a:cxn ang="0">
                <a:pos x="connsiteX14735" y="connsiteY14735"/>
              </a:cxn>
              <a:cxn ang="0">
                <a:pos x="connsiteX14736" y="connsiteY14736"/>
              </a:cxn>
              <a:cxn ang="0">
                <a:pos x="connsiteX14737" y="connsiteY14737"/>
              </a:cxn>
              <a:cxn ang="0">
                <a:pos x="connsiteX14738" y="connsiteY14738"/>
              </a:cxn>
              <a:cxn ang="0">
                <a:pos x="connsiteX14739" y="connsiteY14739"/>
              </a:cxn>
              <a:cxn ang="0">
                <a:pos x="connsiteX14740" y="connsiteY14740"/>
              </a:cxn>
              <a:cxn ang="0">
                <a:pos x="connsiteX14741" y="connsiteY14741"/>
              </a:cxn>
              <a:cxn ang="0">
                <a:pos x="connsiteX14742" y="connsiteY14742"/>
              </a:cxn>
              <a:cxn ang="0">
                <a:pos x="connsiteX14743" y="connsiteY14743"/>
              </a:cxn>
              <a:cxn ang="0">
                <a:pos x="connsiteX14744" y="connsiteY14744"/>
              </a:cxn>
              <a:cxn ang="0">
                <a:pos x="connsiteX14745" y="connsiteY14745"/>
              </a:cxn>
              <a:cxn ang="0">
                <a:pos x="connsiteX14746" y="connsiteY14746"/>
              </a:cxn>
              <a:cxn ang="0">
                <a:pos x="connsiteX14747" y="connsiteY14747"/>
              </a:cxn>
              <a:cxn ang="0">
                <a:pos x="connsiteX14748" y="connsiteY14748"/>
              </a:cxn>
              <a:cxn ang="0">
                <a:pos x="connsiteX14749" y="connsiteY14749"/>
              </a:cxn>
              <a:cxn ang="0">
                <a:pos x="connsiteX14750" y="connsiteY14750"/>
              </a:cxn>
              <a:cxn ang="0">
                <a:pos x="connsiteX14751" y="connsiteY14751"/>
              </a:cxn>
              <a:cxn ang="0">
                <a:pos x="connsiteX14752" y="connsiteY14752"/>
              </a:cxn>
              <a:cxn ang="0">
                <a:pos x="connsiteX14753" y="connsiteY14753"/>
              </a:cxn>
              <a:cxn ang="0">
                <a:pos x="connsiteX14754" y="connsiteY14754"/>
              </a:cxn>
              <a:cxn ang="0">
                <a:pos x="connsiteX14755" y="connsiteY14755"/>
              </a:cxn>
              <a:cxn ang="0">
                <a:pos x="connsiteX14756" y="connsiteY14756"/>
              </a:cxn>
              <a:cxn ang="0">
                <a:pos x="connsiteX14757" y="connsiteY14757"/>
              </a:cxn>
              <a:cxn ang="0">
                <a:pos x="connsiteX14758" y="connsiteY14758"/>
              </a:cxn>
              <a:cxn ang="0">
                <a:pos x="connsiteX14759" y="connsiteY14759"/>
              </a:cxn>
              <a:cxn ang="0">
                <a:pos x="connsiteX14760" y="connsiteY14760"/>
              </a:cxn>
              <a:cxn ang="0">
                <a:pos x="connsiteX14761" y="connsiteY14761"/>
              </a:cxn>
              <a:cxn ang="0">
                <a:pos x="connsiteX14762" y="connsiteY14762"/>
              </a:cxn>
              <a:cxn ang="0">
                <a:pos x="connsiteX14763" y="connsiteY14763"/>
              </a:cxn>
              <a:cxn ang="0">
                <a:pos x="connsiteX14764" y="connsiteY14764"/>
              </a:cxn>
              <a:cxn ang="0">
                <a:pos x="connsiteX14765" y="connsiteY14765"/>
              </a:cxn>
              <a:cxn ang="0">
                <a:pos x="connsiteX14766" y="connsiteY14766"/>
              </a:cxn>
              <a:cxn ang="0">
                <a:pos x="connsiteX14767" y="connsiteY14767"/>
              </a:cxn>
              <a:cxn ang="0">
                <a:pos x="connsiteX14768" y="connsiteY14768"/>
              </a:cxn>
              <a:cxn ang="0">
                <a:pos x="connsiteX14769" y="connsiteY14769"/>
              </a:cxn>
              <a:cxn ang="0">
                <a:pos x="connsiteX14770" y="connsiteY14770"/>
              </a:cxn>
              <a:cxn ang="0">
                <a:pos x="connsiteX14771" y="connsiteY14771"/>
              </a:cxn>
              <a:cxn ang="0">
                <a:pos x="connsiteX14772" y="connsiteY14772"/>
              </a:cxn>
              <a:cxn ang="0">
                <a:pos x="connsiteX14773" y="connsiteY14773"/>
              </a:cxn>
              <a:cxn ang="0">
                <a:pos x="connsiteX14774" y="connsiteY14774"/>
              </a:cxn>
              <a:cxn ang="0">
                <a:pos x="connsiteX14775" y="connsiteY14775"/>
              </a:cxn>
              <a:cxn ang="0">
                <a:pos x="connsiteX14776" y="connsiteY14776"/>
              </a:cxn>
              <a:cxn ang="0">
                <a:pos x="connsiteX14777" y="connsiteY14777"/>
              </a:cxn>
              <a:cxn ang="0">
                <a:pos x="connsiteX14778" y="connsiteY14778"/>
              </a:cxn>
              <a:cxn ang="0">
                <a:pos x="connsiteX14779" y="connsiteY14779"/>
              </a:cxn>
              <a:cxn ang="0">
                <a:pos x="connsiteX14780" y="connsiteY14780"/>
              </a:cxn>
              <a:cxn ang="0">
                <a:pos x="connsiteX14781" y="connsiteY14781"/>
              </a:cxn>
              <a:cxn ang="0">
                <a:pos x="connsiteX14782" y="connsiteY14782"/>
              </a:cxn>
              <a:cxn ang="0">
                <a:pos x="connsiteX14783" y="connsiteY14783"/>
              </a:cxn>
              <a:cxn ang="0">
                <a:pos x="connsiteX14784" y="connsiteY14784"/>
              </a:cxn>
              <a:cxn ang="0">
                <a:pos x="connsiteX14785" y="connsiteY14785"/>
              </a:cxn>
              <a:cxn ang="0">
                <a:pos x="connsiteX14786" y="connsiteY14786"/>
              </a:cxn>
              <a:cxn ang="0">
                <a:pos x="connsiteX14787" y="connsiteY14787"/>
              </a:cxn>
              <a:cxn ang="0">
                <a:pos x="connsiteX14788" y="connsiteY14788"/>
              </a:cxn>
              <a:cxn ang="0">
                <a:pos x="connsiteX14789" y="connsiteY14789"/>
              </a:cxn>
              <a:cxn ang="0">
                <a:pos x="connsiteX14790" y="connsiteY14790"/>
              </a:cxn>
              <a:cxn ang="0">
                <a:pos x="connsiteX14791" y="connsiteY14791"/>
              </a:cxn>
              <a:cxn ang="0">
                <a:pos x="connsiteX14792" y="connsiteY14792"/>
              </a:cxn>
              <a:cxn ang="0">
                <a:pos x="connsiteX14793" y="connsiteY14793"/>
              </a:cxn>
              <a:cxn ang="0">
                <a:pos x="connsiteX14794" y="connsiteY14794"/>
              </a:cxn>
              <a:cxn ang="0">
                <a:pos x="connsiteX14795" y="connsiteY14795"/>
              </a:cxn>
              <a:cxn ang="0">
                <a:pos x="connsiteX14796" y="connsiteY14796"/>
              </a:cxn>
              <a:cxn ang="0">
                <a:pos x="connsiteX14797" y="connsiteY14797"/>
              </a:cxn>
              <a:cxn ang="0">
                <a:pos x="connsiteX14798" y="connsiteY14798"/>
              </a:cxn>
              <a:cxn ang="0">
                <a:pos x="connsiteX14799" y="connsiteY14799"/>
              </a:cxn>
              <a:cxn ang="0">
                <a:pos x="connsiteX14800" y="connsiteY14800"/>
              </a:cxn>
              <a:cxn ang="0">
                <a:pos x="connsiteX14801" y="connsiteY14801"/>
              </a:cxn>
              <a:cxn ang="0">
                <a:pos x="connsiteX14802" y="connsiteY14802"/>
              </a:cxn>
              <a:cxn ang="0">
                <a:pos x="connsiteX14803" y="connsiteY14803"/>
              </a:cxn>
              <a:cxn ang="0">
                <a:pos x="connsiteX14804" y="connsiteY14804"/>
              </a:cxn>
              <a:cxn ang="0">
                <a:pos x="connsiteX14805" y="connsiteY14805"/>
              </a:cxn>
              <a:cxn ang="0">
                <a:pos x="connsiteX14806" y="connsiteY14806"/>
              </a:cxn>
              <a:cxn ang="0">
                <a:pos x="connsiteX14807" y="connsiteY14807"/>
              </a:cxn>
              <a:cxn ang="0">
                <a:pos x="connsiteX14808" y="connsiteY14808"/>
              </a:cxn>
              <a:cxn ang="0">
                <a:pos x="connsiteX14809" y="connsiteY14809"/>
              </a:cxn>
              <a:cxn ang="0">
                <a:pos x="connsiteX14810" y="connsiteY14810"/>
              </a:cxn>
              <a:cxn ang="0">
                <a:pos x="connsiteX14811" y="connsiteY14811"/>
              </a:cxn>
              <a:cxn ang="0">
                <a:pos x="connsiteX14812" y="connsiteY14812"/>
              </a:cxn>
              <a:cxn ang="0">
                <a:pos x="connsiteX14813" y="connsiteY14813"/>
              </a:cxn>
              <a:cxn ang="0">
                <a:pos x="connsiteX14814" y="connsiteY14814"/>
              </a:cxn>
              <a:cxn ang="0">
                <a:pos x="connsiteX14815" y="connsiteY14815"/>
              </a:cxn>
              <a:cxn ang="0">
                <a:pos x="connsiteX14816" y="connsiteY14816"/>
              </a:cxn>
              <a:cxn ang="0">
                <a:pos x="connsiteX14817" y="connsiteY14817"/>
              </a:cxn>
              <a:cxn ang="0">
                <a:pos x="connsiteX14818" y="connsiteY14818"/>
              </a:cxn>
              <a:cxn ang="0">
                <a:pos x="connsiteX14819" y="connsiteY14819"/>
              </a:cxn>
              <a:cxn ang="0">
                <a:pos x="connsiteX14820" y="connsiteY14820"/>
              </a:cxn>
              <a:cxn ang="0">
                <a:pos x="connsiteX14821" y="connsiteY14821"/>
              </a:cxn>
              <a:cxn ang="0">
                <a:pos x="connsiteX14822" y="connsiteY14822"/>
              </a:cxn>
              <a:cxn ang="0">
                <a:pos x="connsiteX14823" y="connsiteY14823"/>
              </a:cxn>
              <a:cxn ang="0">
                <a:pos x="connsiteX14824" y="connsiteY14824"/>
              </a:cxn>
              <a:cxn ang="0">
                <a:pos x="connsiteX14825" y="connsiteY14825"/>
              </a:cxn>
              <a:cxn ang="0">
                <a:pos x="connsiteX14826" y="connsiteY14826"/>
              </a:cxn>
              <a:cxn ang="0">
                <a:pos x="connsiteX14827" y="connsiteY14827"/>
              </a:cxn>
              <a:cxn ang="0">
                <a:pos x="connsiteX14828" y="connsiteY14828"/>
              </a:cxn>
              <a:cxn ang="0">
                <a:pos x="connsiteX14829" y="connsiteY14829"/>
              </a:cxn>
              <a:cxn ang="0">
                <a:pos x="connsiteX14830" y="connsiteY14830"/>
              </a:cxn>
              <a:cxn ang="0">
                <a:pos x="connsiteX14831" y="connsiteY14831"/>
              </a:cxn>
              <a:cxn ang="0">
                <a:pos x="connsiteX14832" y="connsiteY14832"/>
              </a:cxn>
              <a:cxn ang="0">
                <a:pos x="connsiteX14833" y="connsiteY14833"/>
              </a:cxn>
              <a:cxn ang="0">
                <a:pos x="connsiteX14834" y="connsiteY14834"/>
              </a:cxn>
              <a:cxn ang="0">
                <a:pos x="connsiteX14835" y="connsiteY14835"/>
              </a:cxn>
              <a:cxn ang="0">
                <a:pos x="connsiteX14836" y="connsiteY14836"/>
              </a:cxn>
              <a:cxn ang="0">
                <a:pos x="connsiteX14837" y="connsiteY14837"/>
              </a:cxn>
              <a:cxn ang="0">
                <a:pos x="connsiteX14838" y="connsiteY14838"/>
              </a:cxn>
              <a:cxn ang="0">
                <a:pos x="connsiteX14839" y="connsiteY14839"/>
              </a:cxn>
              <a:cxn ang="0">
                <a:pos x="connsiteX14840" y="connsiteY14840"/>
              </a:cxn>
              <a:cxn ang="0">
                <a:pos x="connsiteX14841" y="connsiteY14841"/>
              </a:cxn>
              <a:cxn ang="0">
                <a:pos x="connsiteX14842" y="connsiteY14842"/>
              </a:cxn>
              <a:cxn ang="0">
                <a:pos x="connsiteX14843" y="connsiteY14843"/>
              </a:cxn>
              <a:cxn ang="0">
                <a:pos x="connsiteX14844" y="connsiteY14844"/>
              </a:cxn>
              <a:cxn ang="0">
                <a:pos x="connsiteX14845" y="connsiteY14845"/>
              </a:cxn>
              <a:cxn ang="0">
                <a:pos x="connsiteX14846" y="connsiteY14846"/>
              </a:cxn>
              <a:cxn ang="0">
                <a:pos x="connsiteX14847" y="connsiteY14847"/>
              </a:cxn>
              <a:cxn ang="0">
                <a:pos x="connsiteX14848" y="connsiteY14848"/>
              </a:cxn>
              <a:cxn ang="0">
                <a:pos x="connsiteX14849" y="connsiteY14849"/>
              </a:cxn>
              <a:cxn ang="0">
                <a:pos x="connsiteX14850" y="connsiteY14850"/>
              </a:cxn>
              <a:cxn ang="0">
                <a:pos x="connsiteX14851" y="connsiteY14851"/>
              </a:cxn>
              <a:cxn ang="0">
                <a:pos x="connsiteX14852" y="connsiteY14852"/>
              </a:cxn>
              <a:cxn ang="0">
                <a:pos x="connsiteX14853" y="connsiteY14853"/>
              </a:cxn>
              <a:cxn ang="0">
                <a:pos x="connsiteX14854" y="connsiteY14854"/>
              </a:cxn>
              <a:cxn ang="0">
                <a:pos x="connsiteX14855" y="connsiteY14855"/>
              </a:cxn>
              <a:cxn ang="0">
                <a:pos x="connsiteX14856" y="connsiteY14856"/>
              </a:cxn>
              <a:cxn ang="0">
                <a:pos x="connsiteX14857" y="connsiteY14857"/>
              </a:cxn>
              <a:cxn ang="0">
                <a:pos x="connsiteX14858" y="connsiteY14858"/>
              </a:cxn>
              <a:cxn ang="0">
                <a:pos x="connsiteX14859" y="connsiteY14859"/>
              </a:cxn>
              <a:cxn ang="0">
                <a:pos x="connsiteX14860" y="connsiteY14860"/>
              </a:cxn>
              <a:cxn ang="0">
                <a:pos x="connsiteX14861" y="connsiteY14861"/>
              </a:cxn>
              <a:cxn ang="0">
                <a:pos x="connsiteX14862" y="connsiteY14862"/>
              </a:cxn>
              <a:cxn ang="0">
                <a:pos x="connsiteX14863" y="connsiteY14863"/>
              </a:cxn>
              <a:cxn ang="0">
                <a:pos x="connsiteX14864" y="connsiteY14864"/>
              </a:cxn>
              <a:cxn ang="0">
                <a:pos x="connsiteX14865" y="connsiteY14865"/>
              </a:cxn>
              <a:cxn ang="0">
                <a:pos x="connsiteX14866" y="connsiteY14866"/>
              </a:cxn>
              <a:cxn ang="0">
                <a:pos x="connsiteX14867" y="connsiteY14867"/>
              </a:cxn>
              <a:cxn ang="0">
                <a:pos x="connsiteX14868" y="connsiteY14868"/>
              </a:cxn>
              <a:cxn ang="0">
                <a:pos x="connsiteX14869" y="connsiteY14869"/>
              </a:cxn>
              <a:cxn ang="0">
                <a:pos x="connsiteX14870" y="connsiteY14870"/>
              </a:cxn>
              <a:cxn ang="0">
                <a:pos x="connsiteX14871" y="connsiteY14871"/>
              </a:cxn>
              <a:cxn ang="0">
                <a:pos x="connsiteX14872" y="connsiteY14872"/>
              </a:cxn>
              <a:cxn ang="0">
                <a:pos x="connsiteX14873" y="connsiteY14873"/>
              </a:cxn>
              <a:cxn ang="0">
                <a:pos x="connsiteX14874" y="connsiteY14874"/>
              </a:cxn>
              <a:cxn ang="0">
                <a:pos x="connsiteX14875" y="connsiteY14875"/>
              </a:cxn>
              <a:cxn ang="0">
                <a:pos x="connsiteX14876" y="connsiteY14876"/>
              </a:cxn>
              <a:cxn ang="0">
                <a:pos x="connsiteX14877" y="connsiteY14877"/>
              </a:cxn>
              <a:cxn ang="0">
                <a:pos x="connsiteX14878" y="connsiteY14878"/>
              </a:cxn>
              <a:cxn ang="0">
                <a:pos x="connsiteX14879" y="connsiteY14879"/>
              </a:cxn>
              <a:cxn ang="0">
                <a:pos x="connsiteX14880" y="connsiteY14880"/>
              </a:cxn>
              <a:cxn ang="0">
                <a:pos x="connsiteX14881" y="connsiteY14881"/>
              </a:cxn>
              <a:cxn ang="0">
                <a:pos x="connsiteX14882" y="connsiteY14882"/>
              </a:cxn>
              <a:cxn ang="0">
                <a:pos x="connsiteX14883" y="connsiteY14883"/>
              </a:cxn>
              <a:cxn ang="0">
                <a:pos x="connsiteX14884" y="connsiteY14884"/>
              </a:cxn>
              <a:cxn ang="0">
                <a:pos x="connsiteX14885" y="connsiteY14885"/>
              </a:cxn>
              <a:cxn ang="0">
                <a:pos x="connsiteX14886" y="connsiteY14886"/>
              </a:cxn>
              <a:cxn ang="0">
                <a:pos x="connsiteX14887" y="connsiteY14887"/>
              </a:cxn>
              <a:cxn ang="0">
                <a:pos x="connsiteX14888" y="connsiteY14888"/>
              </a:cxn>
              <a:cxn ang="0">
                <a:pos x="connsiteX14889" y="connsiteY14889"/>
              </a:cxn>
              <a:cxn ang="0">
                <a:pos x="connsiteX14890" y="connsiteY14890"/>
              </a:cxn>
              <a:cxn ang="0">
                <a:pos x="connsiteX14891" y="connsiteY14891"/>
              </a:cxn>
              <a:cxn ang="0">
                <a:pos x="connsiteX14892" y="connsiteY14892"/>
              </a:cxn>
              <a:cxn ang="0">
                <a:pos x="connsiteX14893" y="connsiteY14893"/>
              </a:cxn>
              <a:cxn ang="0">
                <a:pos x="connsiteX14894" y="connsiteY14894"/>
              </a:cxn>
              <a:cxn ang="0">
                <a:pos x="connsiteX14895" y="connsiteY14895"/>
              </a:cxn>
              <a:cxn ang="0">
                <a:pos x="connsiteX14896" y="connsiteY14896"/>
              </a:cxn>
              <a:cxn ang="0">
                <a:pos x="connsiteX14897" y="connsiteY14897"/>
              </a:cxn>
              <a:cxn ang="0">
                <a:pos x="connsiteX14898" y="connsiteY14898"/>
              </a:cxn>
              <a:cxn ang="0">
                <a:pos x="connsiteX14899" y="connsiteY14899"/>
              </a:cxn>
              <a:cxn ang="0">
                <a:pos x="connsiteX14900" y="connsiteY14900"/>
              </a:cxn>
              <a:cxn ang="0">
                <a:pos x="connsiteX14901" y="connsiteY14901"/>
              </a:cxn>
              <a:cxn ang="0">
                <a:pos x="connsiteX14902" y="connsiteY14902"/>
              </a:cxn>
              <a:cxn ang="0">
                <a:pos x="connsiteX14903" y="connsiteY14903"/>
              </a:cxn>
              <a:cxn ang="0">
                <a:pos x="connsiteX14904" y="connsiteY14904"/>
              </a:cxn>
              <a:cxn ang="0">
                <a:pos x="connsiteX14905" y="connsiteY14905"/>
              </a:cxn>
              <a:cxn ang="0">
                <a:pos x="connsiteX14906" y="connsiteY14906"/>
              </a:cxn>
              <a:cxn ang="0">
                <a:pos x="connsiteX14907" y="connsiteY14907"/>
              </a:cxn>
              <a:cxn ang="0">
                <a:pos x="connsiteX14908" y="connsiteY14908"/>
              </a:cxn>
              <a:cxn ang="0">
                <a:pos x="connsiteX14909" y="connsiteY14909"/>
              </a:cxn>
              <a:cxn ang="0">
                <a:pos x="connsiteX14910" y="connsiteY14910"/>
              </a:cxn>
              <a:cxn ang="0">
                <a:pos x="connsiteX14911" y="connsiteY14911"/>
              </a:cxn>
              <a:cxn ang="0">
                <a:pos x="connsiteX14912" y="connsiteY14912"/>
              </a:cxn>
              <a:cxn ang="0">
                <a:pos x="connsiteX14913" y="connsiteY14913"/>
              </a:cxn>
              <a:cxn ang="0">
                <a:pos x="connsiteX14914" y="connsiteY14914"/>
              </a:cxn>
              <a:cxn ang="0">
                <a:pos x="connsiteX14915" y="connsiteY14915"/>
              </a:cxn>
              <a:cxn ang="0">
                <a:pos x="connsiteX14916" y="connsiteY14916"/>
              </a:cxn>
              <a:cxn ang="0">
                <a:pos x="connsiteX14917" y="connsiteY14917"/>
              </a:cxn>
              <a:cxn ang="0">
                <a:pos x="connsiteX14918" y="connsiteY14918"/>
              </a:cxn>
              <a:cxn ang="0">
                <a:pos x="connsiteX14919" y="connsiteY14919"/>
              </a:cxn>
              <a:cxn ang="0">
                <a:pos x="connsiteX14920" y="connsiteY14920"/>
              </a:cxn>
              <a:cxn ang="0">
                <a:pos x="connsiteX14921" y="connsiteY14921"/>
              </a:cxn>
              <a:cxn ang="0">
                <a:pos x="connsiteX14922" y="connsiteY14922"/>
              </a:cxn>
              <a:cxn ang="0">
                <a:pos x="connsiteX14923" y="connsiteY14923"/>
              </a:cxn>
              <a:cxn ang="0">
                <a:pos x="connsiteX14924" y="connsiteY14924"/>
              </a:cxn>
              <a:cxn ang="0">
                <a:pos x="connsiteX14925" y="connsiteY14925"/>
              </a:cxn>
              <a:cxn ang="0">
                <a:pos x="connsiteX14926" y="connsiteY14926"/>
              </a:cxn>
              <a:cxn ang="0">
                <a:pos x="connsiteX14927" y="connsiteY14927"/>
              </a:cxn>
              <a:cxn ang="0">
                <a:pos x="connsiteX14928" y="connsiteY14928"/>
              </a:cxn>
              <a:cxn ang="0">
                <a:pos x="connsiteX14929" y="connsiteY14929"/>
              </a:cxn>
              <a:cxn ang="0">
                <a:pos x="connsiteX14930" y="connsiteY14930"/>
              </a:cxn>
              <a:cxn ang="0">
                <a:pos x="connsiteX14931" y="connsiteY14931"/>
              </a:cxn>
              <a:cxn ang="0">
                <a:pos x="connsiteX14932" y="connsiteY14932"/>
              </a:cxn>
              <a:cxn ang="0">
                <a:pos x="connsiteX14933" y="connsiteY14933"/>
              </a:cxn>
              <a:cxn ang="0">
                <a:pos x="connsiteX14934" y="connsiteY14934"/>
              </a:cxn>
              <a:cxn ang="0">
                <a:pos x="connsiteX14935" y="connsiteY14935"/>
              </a:cxn>
              <a:cxn ang="0">
                <a:pos x="connsiteX14936" y="connsiteY14936"/>
              </a:cxn>
              <a:cxn ang="0">
                <a:pos x="connsiteX14937" y="connsiteY14937"/>
              </a:cxn>
              <a:cxn ang="0">
                <a:pos x="connsiteX14938" y="connsiteY14938"/>
              </a:cxn>
              <a:cxn ang="0">
                <a:pos x="connsiteX14939" y="connsiteY14939"/>
              </a:cxn>
              <a:cxn ang="0">
                <a:pos x="connsiteX14940" y="connsiteY14940"/>
              </a:cxn>
              <a:cxn ang="0">
                <a:pos x="connsiteX14941" y="connsiteY14941"/>
              </a:cxn>
              <a:cxn ang="0">
                <a:pos x="connsiteX14942" y="connsiteY14942"/>
              </a:cxn>
              <a:cxn ang="0">
                <a:pos x="connsiteX14943" y="connsiteY14943"/>
              </a:cxn>
              <a:cxn ang="0">
                <a:pos x="connsiteX14944" y="connsiteY14944"/>
              </a:cxn>
              <a:cxn ang="0">
                <a:pos x="connsiteX14945" y="connsiteY14945"/>
              </a:cxn>
              <a:cxn ang="0">
                <a:pos x="connsiteX14946" y="connsiteY14946"/>
              </a:cxn>
              <a:cxn ang="0">
                <a:pos x="connsiteX14947" y="connsiteY14947"/>
              </a:cxn>
              <a:cxn ang="0">
                <a:pos x="connsiteX14948" y="connsiteY14948"/>
              </a:cxn>
              <a:cxn ang="0">
                <a:pos x="connsiteX14949" y="connsiteY14949"/>
              </a:cxn>
              <a:cxn ang="0">
                <a:pos x="connsiteX14950" y="connsiteY14950"/>
              </a:cxn>
              <a:cxn ang="0">
                <a:pos x="connsiteX14951" y="connsiteY14951"/>
              </a:cxn>
              <a:cxn ang="0">
                <a:pos x="connsiteX14952" y="connsiteY14952"/>
              </a:cxn>
              <a:cxn ang="0">
                <a:pos x="connsiteX14953" y="connsiteY14953"/>
              </a:cxn>
              <a:cxn ang="0">
                <a:pos x="connsiteX14954" y="connsiteY14954"/>
              </a:cxn>
              <a:cxn ang="0">
                <a:pos x="connsiteX14955" y="connsiteY14955"/>
              </a:cxn>
              <a:cxn ang="0">
                <a:pos x="connsiteX14956" y="connsiteY14956"/>
              </a:cxn>
              <a:cxn ang="0">
                <a:pos x="connsiteX14957" y="connsiteY14957"/>
              </a:cxn>
              <a:cxn ang="0">
                <a:pos x="connsiteX14958" y="connsiteY14958"/>
              </a:cxn>
              <a:cxn ang="0">
                <a:pos x="connsiteX14959" y="connsiteY14959"/>
              </a:cxn>
              <a:cxn ang="0">
                <a:pos x="connsiteX14960" y="connsiteY14960"/>
              </a:cxn>
              <a:cxn ang="0">
                <a:pos x="connsiteX14961" y="connsiteY14961"/>
              </a:cxn>
              <a:cxn ang="0">
                <a:pos x="connsiteX14962" y="connsiteY14962"/>
              </a:cxn>
              <a:cxn ang="0">
                <a:pos x="connsiteX14963" y="connsiteY14963"/>
              </a:cxn>
              <a:cxn ang="0">
                <a:pos x="connsiteX14964" y="connsiteY14964"/>
              </a:cxn>
              <a:cxn ang="0">
                <a:pos x="connsiteX14965" y="connsiteY14965"/>
              </a:cxn>
              <a:cxn ang="0">
                <a:pos x="connsiteX14966" y="connsiteY14966"/>
              </a:cxn>
              <a:cxn ang="0">
                <a:pos x="connsiteX14967" y="connsiteY14967"/>
              </a:cxn>
              <a:cxn ang="0">
                <a:pos x="connsiteX14968" y="connsiteY14968"/>
              </a:cxn>
              <a:cxn ang="0">
                <a:pos x="connsiteX14969" y="connsiteY14969"/>
              </a:cxn>
              <a:cxn ang="0">
                <a:pos x="connsiteX14970" y="connsiteY14970"/>
              </a:cxn>
              <a:cxn ang="0">
                <a:pos x="connsiteX14971" y="connsiteY14971"/>
              </a:cxn>
              <a:cxn ang="0">
                <a:pos x="connsiteX14972" y="connsiteY14972"/>
              </a:cxn>
              <a:cxn ang="0">
                <a:pos x="connsiteX14973" y="connsiteY14973"/>
              </a:cxn>
              <a:cxn ang="0">
                <a:pos x="connsiteX14974" y="connsiteY14974"/>
              </a:cxn>
              <a:cxn ang="0">
                <a:pos x="connsiteX14975" y="connsiteY14975"/>
              </a:cxn>
              <a:cxn ang="0">
                <a:pos x="connsiteX14976" y="connsiteY14976"/>
              </a:cxn>
              <a:cxn ang="0">
                <a:pos x="connsiteX14977" y="connsiteY14977"/>
              </a:cxn>
              <a:cxn ang="0">
                <a:pos x="connsiteX14978" y="connsiteY14978"/>
              </a:cxn>
              <a:cxn ang="0">
                <a:pos x="connsiteX14979" y="connsiteY14979"/>
              </a:cxn>
              <a:cxn ang="0">
                <a:pos x="connsiteX14980" y="connsiteY14980"/>
              </a:cxn>
              <a:cxn ang="0">
                <a:pos x="connsiteX14981" y="connsiteY14981"/>
              </a:cxn>
              <a:cxn ang="0">
                <a:pos x="connsiteX14982" y="connsiteY14982"/>
              </a:cxn>
              <a:cxn ang="0">
                <a:pos x="connsiteX14983" y="connsiteY14983"/>
              </a:cxn>
              <a:cxn ang="0">
                <a:pos x="connsiteX14984" y="connsiteY14984"/>
              </a:cxn>
              <a:cxn ang="0">
                <a:pos x="connsiteX14985" y="connsiteY14985"/>
              </a:cxn>
              <a:cxn ang="0">
                <a:pos x="connsiteX14986" y="connsiteY14986"/>
              </a:cxn>
              <a:cxn ang="0">
                <a:pos x="connsiteX14987" y="connsiteY14987"/>
              </a:cxn>
              <a:cxn ang="0">
                <a:pos x="connsiteX14988" y="connsiteY14988"/>
              </a:cxn>
              <a:cxn ang="0">
                <a:pos x="connsiteX14989" y="connsiteY14989"/>
              </a:cxn>
              <a:cxn ang="0">
                <a:pos x="connsiteX14990" y="connsiteY14990"/>
              </a:cxn>
              <a:cxn ang="0">
                <a:pos x="connsiteX14991" y="connsiteY14991"/>
              </a:cxn>
              <a:cxn ang="0">
                <a:pos x="connsiteX14992" y="connsiteY14992"/>
              </a:cxn>
              <a:cxn ang="0">
                <a:pos x="connsiteX14993" y="connsiteY14993"/>
              </a:cxn>
              <a:cxn ang="0">
                <a:pos x="connsiteX14994" y="connsiteY14994"/>
              </a:cxn>
              <a:cxn ang="0">
                <a:pos x="connsiteX14995" y="connsiteY14995"/>
              </a:cxn>
              <a:cxn ang="0">
                <a:pos x="connsiteX14996" y="connsiteY14996"/>
              </a:cxn>
              <a:cxn ang="0">
                <a:pos x="connsiteX14997" y="connsiteY14997"/>
              </a:cxn>
              <a:cxn ang="0">
                <a:pos x="connsiteX14998" y="connsiteY14998"/>
              </a:cxn>
              <a:cxn ang="0">
                <a:pos x="connsiteX14999" y="connsiteY14999"/>
              </a:cxn>
              <a:cxn ang="0">
                <a:pos x="connsiteX15000" y="connsiteY15000"/>
              </a:cxn>
              <a:cxn ang="0">
                <a:pos x="connsiteX15001" y="connsiteY15001"/>
              </a:cxn>
              <a:cxn ang="0">
                <a:pos x="connsiteX15002" y="connsiteY15002"/>
              </a:cxn>
              <a:cxn ang="0">
                <a:pos x="connsiteX15003" y="connsiteY15003"/>
              </a:cxn>
              <a:cxn ang="0">
                <a:pos x="connsiteX15004" y="connsiteY15004"/>
              </a:cxn>
              <a:cxn ang="0">
                <a:pos x="connsiteX15005" y="connsiteY15005"/>
              </a:cxn>
              <a:cxn ang="0">
                <a:pos x="connsiteX15006" y="connsiteY15006"/>
              </a:cxn>
              <a:cxn ang="0">
                <a:pos x="connsiteX15007" y="connsiteY15007"/>
              </a:cxn>
              <a:cxn ang="0">
                <a:pos x="connsiteX15008" y="connsiteY15008"/>
              </a:cxn>
              <a:cxn ang="0">
                <a:pos x="connsiteX15009" y="connsiteY15009"/>
              </a:cxn>
              <a:cxn ang="0">
                <a:pos x="connsiteX15010" y="connsiteY15010"/>
              </a:cxn>
              <a:cxn ang="0">
                <a:pos x="connsiteX15011" y="connsiteY15011"/>
              </a:cxn>
              <a:cxn ang="0">
                <a:pos x="connsiteX15012" y="connsiteY15012"/>
              </a:cxn>
              <a:cxn ang="0">
                <a:pos x="connsiteX15013" y="connsiteY15013"/>
              </a:cxn>
              <a:cxn ang="0">
                <a:pos x="connsiteX15014" y="connsiteY15014"/>
              </a:cxn>
              <a:cxn ang="0">
                <a:pos x="connsiteX15015" y="connsiteY15015"/>
              </a:cxn>
              <a:cxn ang="0">
                <a:pos x="connsiteX15016" y="connsiteY15016"/>
              </a:cxn>
              <a:cxn ang="0">
                <a:pos x="connsiteX15017" y="connsiteY15017"/>
              </a:cxn>
              <a:cxn ang="0">
                <a:pos x="connsiteX15018" y="connsiteY15018"/>
              </a:cxn>
              <a:cxn ang="0">
                <a:pos x="connsiteX15019" y="connsiteY15019"/>
              </a:cxn>
              <a:cxn ang="0">
                <a:pos x="connsiteX15020" y="connsiteY15020"/>
              </a:cxn>
              <a:cxn ang="0">
                <a:pos x="connsiteX15021" y="connsiteY15021"/>
              </a:cxn>
              <a:cxn ang="0">
                <a:pos x="connsiteX15022" y="connsiteY15022"/>
              </a:cxn>
              <a:cxn ang="0">
                <a:pos x="connsiteX15023" y="connsiteY15023"/>
              </a:cxn>
              <a:cxn ang="0">
                <a:pos x="connsiteX15024" y="connsiteY15024"/>
              </a:cxn>
              <a:cxn ang="0">
                <a:pos x="connsiteX15025" y="connsiteY15025"/>
              </a:cxn>
              <a:cxn ang="0">
                <a:pos x="connsiteX15026" y="connsiteY15026"/>
              </a:cxn>
              <a:cxn ang="0">
                <a:pos x="connsiteX15027" y="connsiteY15027"/>
              </a:cxn>
              <a:cxn ang="0">
                <a:pos x="connsiteX15028" y="connsiteY15028"/>
              </a:cxn>
              <a:cxn ang="0">
                <a:pos x="connsiteX15029" y="connsiteY15029"/>
              </a:cxn>
              <a:cxn ang="0">
                <a:pos x="connsiteX15030" y="connsiteY15030"/>
              </a:cxn>
              <a:cxn ang="0">
                <a:pos x="connsiteX15031" y="connsiteY15031"/>
              </a:cxn>
              <a:cxn ang="0">
                <a:pos x="connsiteX15032" y="connsiteY15032"/>
              </a:cxn>
              <a:cxn ang="0">
                <a:pos x="connsiteX15033" y="connsiteY15033"/>
              </a:cxn>
              <a:cxn ang="0">
                <a:pos x="connsiteX15034" y="connsiteY15034"/>
              </a:cxn>
              <a:cxn ang="0">
                <a:pos x="connsiteX15035" y="connsiteY15035"/>
              </a:cxn>
              <a:cxn ang="0">
                <a:pos x="connsiteX15036" y="connsiteY15036"/>
              </a:cxn>
              <a:cxn ang="0">
                <a:pos x="connsiteX15037" y="connsiteY15037"/>
              </a:cxn>
              <a:cxn ang="0">
                <a:pos x="connsiteX15038" y="connsiteY15038"/>
              </a:cxn>
              <a:cxn ang="0">
                <a:pos x="connsiteX15039" y="connsiteY15039"/>
              </a:cxn>
              <a:cxn ang="0">
                <a:pos x="connsiteX15040" y="connsiteY15040"/>
              </a:cxn>
              <a:cxn ang="0">
                <a:pos x="connsiteX15041" y="connsiteY15041"/>
              </a:cxn>
              <a:cxn ang="0">
                <a:pos x="connsiteX15042" y="connsiteY15042"/>
              </a:cxn>
              <a:cxn ang="0">
                <a:pos x="connsiteX15043" y="connsiteY15043"/>
              </a:cxn>
              <a:cxn ang="0">
                <a:pos x="connsiteX15044" y="connsiteY15044"/>
              </a:cxn>
              <a:cxn ang="0">
                <a:pos x="connsiteX15045" y="connsiteY15045"/>
              </a:cxn>
              <a:cxn ang="0">
                <a:pos x="connsiteX15046" y="connsiteY15046"/>
              </a:cxn>
              <a:cxn ang="0">
                <a:pos x="connsiteX15047" y="connsiteY15047"/>
              </a:cxn>
              <a:cxn ang="0">
                <a:pos x="connsiteX15048" y="connsiteY15048"/>
              </a:cxn>
              <a:cxn ang="0">
                <a:pos x="connsiteX15049" y="connsiteY15049"/>
              </a:cxn>
              <a:cxn ang="0">
                <a:pos x="connsiteX15050" y="connsiteY15050"/>
              </a:cxn>
              <a:cxn ang="0">
                <a:pos x="connsiteX15051" y="connsiteY15051"/>
              </a:cxn>
              <a:cxn ang="0">
                <a:pos x="connsiteX15052" y="connsiteY15052"/>
              </a:cxn>
              <a:cxn ang="0">
                <a:pos x="connsiteX15053" y="connsiteY15053"/>
              </a:cxn>
              <a:cxn ang="0">
                <a:pos x="connsiteX15054" y="connsiteY15054"/>
              </a:cxn>
              <a:cxn ang="0">
                <a:pos x="connsiteX15055" y="connsiteY15055"/>
              </a:cxn>
              <a:cxn ang="0">
                <a:pos x="connsiteX15056" y="connsiteY15056"/>
              </a:cxn>
              <a:cxn ang="0">
                <a:pos x="connsiteX15057" y="connsiteY15057"/>
              </a:cxn>
              <a:cxn ang="0">
                <a:pos x="connsiteX15058" y="connsiteY15058"/>
              </a:cxn>
              <a:cxn ang="0">
                <a:pos x="connsiteX15059" y="connsiteY15059"/>
              </a:cxn>
              <a:cxn ang="0">
                <a:pos x="connsiteX15060" y="connsiteY15060"/>
              </a:cxn>
              <a:cxn ang="0">
                <a:pos x="connsiteX15061" y="connsiteY15061"/>
              </a:cxn>
              <a:cxn ang="0">
                <a:pos x="connsiteX15062" y="connsiteY15062"/>
              </a:cxn>
              <a:cxn ang="0">
                <a:pos x="connsiteX15063" y="connsiteY15063"/>
              </a:cxn>
              <a:cxn ang="0">
                <a:pos x="connsiteX15064" y="connsiteY15064"/>
              </a:cxn>
              <a:cxn ang="0">
                <a:pos x="connsiteX15065" y="connsiteY15065"/>
              </a:cxn>
              <a:cxn ang="0">
                <a:pos x="connsiteX15066" y="connsiteY15066"/>
              </a:cxn>
              <a:cxn ang="0">
                <a:pos x="connsiteX15067" y="connsiteY15067"/>
              </a:cxn>
              <a:cxn ang="0">
                <a:pos x="connsiteX15068" y="connsiteY15068"/>
              </a:cxn>
              <a:cxn ang="0">
                <a:pos x="connsiteX15069" y="connsiteY15069"/>
              </a:cxn>
              <a:cxn ang="0">
                <a:pos x="connsiteX15070" y="connsiteY15070"/>
              </a:cxn>
              <a:cxn ang="0">
                <a:pos x="connsiteX15071" y="connsiteY15071"/>
              </a:cxn>
              <a:cxn ang="0">
                <a:pos x="connsiteX15072" y="connsiteY15072"/>
              </a:cxn>
              <a:cxn ang="0">
                <a:pos x="connsiteX15073" y="connsiteY15073"/>
              </a:cxn>
              <a:cxn ang="0">
                <a:pos x="connsiteX15074" y="connsiteY15074"/>
              </a:cxn>
              <a:cxn ang="0">
                <a:pos x="connsiteX15075" y="connsiteY15075"/>
              </a:cxn>
              <a:cxn ang="0">
                <a:pos x="connsiteX15076" y="connsiteY15076"/>
              </a:cxn>
              <a:cxn ang="0">
                <a:pos x="connsiteX15077" y="connsiteY15077"/>
              </a:cxn>
              <a:cxn ang="0">
                <a:pos x="connsiteX15078" y="connsiteY15078"/>
              </a:cxn>
              <a:cxn ang="0">
                <a:pos x="connsiteX15079" y="connsiteY15079"/>
              </a:cxn>
              <a:cxn ang="0">
                <a:pos x="connsiteX15080" y="connsiteY15080"/>
              </a:cxn>
              <a:cxn ang="0">
                <a:pos x="connsiteX15081" y="connsiteY15081"/>
              </a:cxn>
              <a:cxn ang="0">
                <a:pos x="connsiteX15082" y="connsiteY15082"/>
              </a:cxn>
              <a:cxn ang="0">
                <a:pos x="connsiteX15083" y="connsiteY15083"/>
              </a:cxn>
              <a:cxn ang="0">
                <a:pos x="connsiteX15084" y="connsiteY15084"/>
              </a:cxn>
              <a:cxn ang="0">
                <a:pos x="connsiteX15085" y="connsiteY15085"/>
              </a:cxn>
              <a:cxn ang="0">
                <a:pos x="connsiteX15086" y="connsiteY15086"/>
              </a:cxn>
              <a:cxn ang="0">
                <a:pos x="connsiteX15087" y="connsiteY15087"/>
              </a:cxn>
              <a:cxn ang="0">
                <a:pos x="connsiteX15088" y="connsiteY15088"/>
              </a:cxn>
              <a:cxn ang="0">
                <a:pos x="connsiteX15089" y="connsiteY15089"/>
              </a:cxn>
              <a:cxn ang="0">
                <a:pos x="connsiteX15090" y="connsiteY15090"/>
              </a:cxn>
              <a:cxn ang="0">
                <a:pos x="connsiteX15091" y="connsiteY15091"/>
              </a:cxn>
              <a:cxn ang="0">
                <a:pos x="connsiteX15092" y="connsiteY15092"/>
              </a:cxn>
              <a:cxn ang="0">
                <a:pos x="connsiteX15093" y="connsiteY15093"/>
              </a:cxn>
              <a:cxn ang="0">
                <a:pos x="connsiteX15094" y="connsiteY15094"/>
              </a:cxn>
              <a:cxn ang="0">
                <a:pos x="connsiteX15095" y="connsiteY15095"/>
              </a:cxn>
              <a:cxn ang="0">
                <a:pos x="connsiteX15096" y="connsiteY15096"/>
              </a:cxn>
              <a:cxn ang="0">
                <a:pos x="connsiteX15097" y="connsiteY15097"/>
              </a:cxn>
              <a:cxn ang="0">
                <a:pos x="connsiteX15098" y="connsiteY15098"/>
              </a:cxn>
              <a:cxn ang="0">
                <a:pos x="connsiteX15099" y="connsiteY15099"/>
              </a:cxn>
              <a:cxn ang="0">
                <a:pos x="connsiteX15100" y="connsiteY15100"/>
              </a:cxn>
              <a:cxn ang="0">
                <a:pos x="connsiteX15101" y="connsiteY15101"/>
              </a:cxn>
              <a:cxn ang="0">
                <a:pos x="connsiteX15102" y="connsiteY15102"/>
              </a:cxn>
              <a:cxn ang="0">
                <a:pos x="connsiteX15103" y="connsiteY15103"/>
              </a:cxn>
              <a:cxn ang="0">
                <a:pos x="connsiteX15104" y="connsiteY15104"/>
              </a:cxn>
              <a:cxn ang="0">
                <a:pos x="connsiteX15105" y="connsiteY15105"/>
              </a:cxn>
              <a:cxn ang="0">
                <a:pos x="connsiteX15106" y="connsiteY15106"/>
              </a:cxn>
              <a:cxn ang="0">
                <a:pos x="connsiteX15107" y="connsiteY15107"/>
              </a:cxn>
              <a:cxn ang="0">
                <a:pos x="connsiteX15108" y="connsiteY15108"/>
              </a:cxn>
              <a:cxn ang="0">
                <a:pos x="connsiteX15109" y="connsiteY15109"/>
              </a:cxn>
              <a:cxn ang="0">
                <a:pos x="connsiteX15110" y="connsiteY15110"/>
              </a:cxn>
              <a:cxn ang="0">
                <a:pos x="connsiteX15111" y="connsiteY15111"/>
              </a:cxn>
              <a:cxn ang="0">
                <a:pos x="connsiteX15112" y="connsiteY15112"/>
              </a:cxn>
              <a:cxn ang="0">
                <a:pos x="connsiteX15113" y="connsiteY15113"/>
              </a:cxn>
              <a:cxn ang="0">
                <a:pos x="connsiteX15114" y="connsiteY15114"/>
              </a:cxn>
              <a:cxn ang="0">
                <a:pos x="connsiteX15115" y="connsiteY15115"/>
              </a:cxn>
              <a:cxn ang="0">
                <a:pos x="connsiteX15116" y="connsiteY15116"/>
              </a:cxn>
              <a:cxn ang="0">
                <a:pos x="connsiteX15117" y="connsiteY15117"/>
              </a:cxn>
              <a:cxn ang="0">
                <a:pos x="connsiteX15118" y="connsiteY15118"/>
              </a:cxn>
              <a:cxn ang="0">
                <a:pos x="connsiteX15119" y="connsiteY15119"/>
              </a:cxn>
              <a:cxn ang="0">
                <a:pos x="connsiteX15120" y="connsiteY15120"/>
              </a:cxn>
              <a:cxn ang="0">
                <a:pos x="connsiteX15121" y="connsiteY15121"/>
              </a:cxn>
              <a:cxn ang="0">
                <a:pos x="connsiteX15122" y="connsiteY15122"/>
              </a:cxn>
              <a:cxn ang="0">
                <a:pos x="connsiteX15123" y="connsiteY15123"/>
              </a:cxn>
              <a:cxn ang="0">
                <a:pos x="connsiteX15124" y="connsiteY15124"/>
              </a:cxn>
              <a:cxn ang="0">
                <a:pos x="connsiteX15125" y="connsiteY15125"/>
              </a:cxn>
              <a:cxn ang="0">
                <a:pos x="connsiteX15126" y="connsiteY15126"/>
              </a:cxn>
              <a:cxn ang="0">
                <a:pos x="connsiteX15127" y="connsiteY15127"/>
              </a:cxn>
              <a:cxn ang="0">
                <a:pos x="connsiteX15128" y="connsiteY15128"/>
              </a:cxn>
              <a:cxn ang="0">
                <a:pos x="connsiteX15129" y="connsiteY15129"/>
              </a:cxn>
              <a:cxn ang="0">
                <a:pos x="connsiteX15130" y="connsiteY15130"/>
              </a:cxn>
              <a:cxn ang="0">
                <a:pos x="connsiteX15131" y="connsiteY15131"/>
              </a:cxn>
              <a:cxn ang="0">
                <a:pos x="connsiteX15132" y="connsiteY15132"/>
              </a:cxn>
              <a:cxn ang="0">
                <a:pos x="connsiteX15133" y="connsiteY15133"/>
              </a:cxn>
              <a:cxn ang="0">
                <a:pos x="connsiteX15134" y="connsiteY15134"/>
              </a:cxn>
              <a:cxn ang="0">
                <a:pos x="connsiteX15135" y="connsiteY15135"/>
              </a:cxn>
              <a:cxn ang="0">
                <a:pos x="connsiteX15136" y="connsiteY15136"/>
              </a:cxn>
              <a:cxn ang="0">
                <a:pos x="connsiteX15137" y="connsiteY15137"/>
              </a:cxn>
              <a:cxn ang="0">
                <a:pos x="connsiteX15138" y="connsiteY15138"/>
              </a:cxn>
              <a:cxn ang="0">
                <a:pos x="connsiteX15139" y="connsiteY15139"/>
              </a:cxn>
              <a:cxn ang="0">
                <a:pos x="connsiteX15140" y="connsiteY15140"/>
              </a:cxn>
              <a:cxn ang="0">
                <a:pos x="connsiteX15141" y="connsiteY15141"/>
              </a:cxn>
              <a:cxn ang="0">
                <a:pos x="connsiteX15142" y="connsiteY15142"/>
              </a:cxn>
              <a:cxn ang="0">
                <a:pos x="connsiteX15143" y="connsiteY15143"/>
              </a:cxn>
              <a:cxn ang="0">
                <a:pos x="connsiteX15144" y="connsiteY15144"/>
              </a:cxn>
              <a:cxn ang="0">
                <a:pos x="connsiteX15145" y="connsiteY15145"/>
              </a:cxn>
              <a:cxn ang="0">
                <a:pos x="connsiteX15146" y="connsiteY15146"/>
              </a:cxn>
              <a:cxn ang="0">
                <a:pos x="connsiteX15147" y="connsiteY15147"/>
              </a:cxn>
              <a:cxn ang="0">
                <a:pos x="connsiteX15148" y="connsiteY15148"/>
              </a:cxn>
              <a:cxn ang="0">
                <a:pos x="connsiteX15149" y="connsiteY15149"/>
              </a:cxn>
              <a:cxn ang="0">
                <a:pos x="connsiteX15150" y="connsiteY15150"/>
              </a:cxn>
              <a:cxn ang="0">
                <a:pos x="connsiteX15151" y="connsiteY15151"/>
              </a:cxn>
              <a:cxn ang="0">
                <a:pos x="connsiteX15152" y="connsiteY15152"/>
              </a:cxn>
              <a:cxn ang="0">
                <a:pos x="connsiteX15153" y="connsiteY15153"/>
              </a:cxn>
              <a:cxn ang="0">
                <a:pos x="connsiteX15154" y="connsiteY15154"/>
              </a:cxn>
              <a:cxn ang="0">
                <a:pos x="connsiteX15155" y="connsiteY15155"/>
              </a:cxn>
              <a:cxn ang="0">
                <a:pos x="connsiteX15156" y="connsiteY15156"/>
              </a:cxn>
              <a:cxn ang="0">
                <a:pos x="connsiteX15157" y="connsiteY15157"/>
              </a:cxn>
              <a:cxn ang="0">
                <a:pos x="connsiteX15158" y="connsiteY15158"/>
              </a:cxn>
              <a:cxn ang="0">
                <a:pos x="connsiteX15159" y="connsiteY15159"/>
              </a:cxn>
              <a:cxn ang="0">
                <a:pos x="connsiteX15160" y="connsiteY15160"/>
              </a:cxn>
              <a:cxn ang="0">
                <a:pos x="connsiteX15161" y="connsiteY15161"/>
              </a:cxn>
              <a:cxn ang="0">
                <a:pos x="connsiteX15162" y="connsiteY15162"/>
              </a:cxn>
              <a:cxn ang="0">
                <a:pos x="connsiteX15163" y="connsiteY15163"/>
              </a:cxn>
              <a:cxn ang="0">
                <a:pos x="connsiteX15164" y="connsiteY15164"/>
              </a:cxn>
              <a:cxn ang="0">
                <a:pos x="connsiteX15165" y="connsiteY15165"/>
              </a:cxn>
              <a:cxn ang="0">
                <a:pos x="connsiteX15166" y="connsiteY15166"/>
              </a:cxn>
              <a:cxn ang="0">
                <a:pos x="connsiteX15167" y="connsiteY15167"/>
              </a:cxn>
              <a:cxn ang="0">
                <a:pos x="connsiteX15168" y="connsiteY15168"/>
              </a:cxn>
              <a:cxn ang="0">
                <a:pos x="connsiteX15169" y="connsiteY15169"/>
              </a:cxn>
              <a:cxn ang="0">
                <a:pos x="connsiteX15170" y="connsiteY15170"/>
              </a:cxn>
              <a:cxn ang="0">
                <a:pos x="connsiteX15171" y="connsiteY15171"/>
              </a:cxn>
              <a:cxn ang="0">
                <a:pos x="connsiteX15172" y="connsiteY15172"/>
              </a:cxn>
              <a:cxn ang="0">
                <a:pos x="connsiteX15173" y="connsiteY15173"/>
              </a:cxn>
              <a:cxn ang="0">
                <a:pos x="connsiteX15174" y="connsiteY15174"/>
              </a:cxn>
              <a:cxn ang="0">
                <a:pos x="connsiteX15175" y="connsiteY15175"/>
              </a:cxn>
              <a:cxn ang="0">
                <a:pos x="connsiteX15176" y="connsiteY15176"/>
              </a:cxn>
              <a:cxn ang="0">
                <a:pos x="connsiteX15177" y="connsiteY15177"/>
              </a:cxn>
              <a:cxn ang="0">
                <a:pos x="connsiteX15178" y="connsiteY15178"/>
              </a:cxn>
              <a:cxn ang="0">
                <a:pos x="connsiteX15179" y="connsiteY15179"/>
              </a:cxn>
              <a:cxn ang="0">
                <a:pos x="connsiteX15180" y="connsiteY15180"/>
              </a:cxn>
              <a:cxn ang="0">
                <a:pos x="connsiteX15181" y="connsiteY15181"/>
              </a:cxn>
              <a:cxn ang="0">
                <a:pos x="connsiteX15182" y="connsiteY15182"/>
              </a:cxn>
              <a:cxn ang="0">
                <a:pos x="connsiteX15183" y="connsiteY15183"/>
              </a:cxn>
              <a:cxn ang="0">
                <a:pos x="connsiteX15184" y="connsiteY15184"/>
              </a:cxn>
              <a:cxn ang="0">
                <a:pos x="connsiteX15185" y="connsiteY15185"/>
              </a:cxn>
              <a:cxn ang="0">
                <a:pos x="connsiteX15186" y="connsiteY15186"/>
              </a:cxn>
              <a:cxn ang="0">
                <a:pos x="connsiteX15187" y="connsiteY15187"/>
              </a:cxn>
              <a:cxn ang="0">
                <a:pos x="connsiteX15188" y="connsiteY15188"/>
              </a:cxn>
              <a:cxn ang="0">
                <a:pos x="connsiteX15189" y="connsiteY15189"/>
              </a:cxn>
              <a:cxn ang="0">
                <a:pos x="connsiteX15190" y="connsiteY15190"/>
              </a:cxn>
              <a:cxn ang="0">
                <a:pos x="connsiteX15191" y="connsiteY15191"/>
              </a:cxn>
              <a:cxn ang="0">
                <a:pos x="connsiteX15192" y="connsiteY15192"/>
              </a:cxn>
              <a:cxn ang="0">
                <a:pos x="connsiteX15193" y="connsiteY15193"/>
              </a:cxn>
              <a:cxn ang="0">
                <a:pos x="connsiteX15194" y="connsiteY15194"/>
              </a:cxn>
              <a:cxn ang="0">
                <a:pos x="connsiteX15195" y="connsiteY15195"/>
              </a:cxn>
              <a:cxn ang="0">
                <a:pos x="connsiteX15196" y="connsiteY15196"/>
              </a:cxn>
              <a:cxn ang="0">
                <a:pos x="connsiteX15197" y="connsiteY15197"/>
              </a:cxn>
              <a:cxn ang="0">
                <a:pos x="connsiteX15198" y="connsiteY15198"/>
              </a:cxn>
              <a:cxn ang="0">
                <a:pos x="connsiteX15199" y="connsiteY15199"/>
              </a:cxn>
              <a:cxn ang="0">
                <a:pos x="connsiteX15200" y="connsiteY15200"/>
              </a:cxn>
              <a:cxn ang="0">
                <a:pos x="connsiteX15201" y="connsiteY15201"/>
              </a:cxn>
              <a:cxn ang="0">
                <a:pos x="connsiteX15202" y="connsiteY15202"/>
              </a:cxn>
              <a:cxn ang="0">
                <a:pos x="connsiteX15203" y="connsiteY15203"/>
              </a:cxn>
              <a:cxn ang="0">
                <a:pos x="connsiteX15204" y="connsiteY15204"/>
              </a:cxn>
              <a:cxn ang="0">
                <a:pos x="connsiteX15205" y="connsiteY15205"/>
              </a:cxn>
              <a:cxn ang="0">
                <a:pos x="connsiteX15206" y="connsiteY15206"/>
              </a:cxn>
              <a:cxn ang="0">
                <a:pos x="connsiteX15207" y="connsiteY15207"/>
              </a:cxn>
              <a:cxn ang="0">
                <a:pos x="connsiteX15208" y="connsiteY15208"/>
              </a:cxn>
              <a:cxn ang="0">
                <a:pos x="connsiteX15209" y="connsiteY15209"/>
              </a:cxn>
              <a:cxn ang="0">
                <a:pos x="connsiteX15210" y="connsiteY15210"/>
              </a:cxn>
              <a:cxn ang="0">
                <a:pos x="connsiteX15211" y="connsiteY15211"/>
              </a:cxn>
              <a:cxn ang="0">
                <a:pos x="connsiteX15212" y="connsiteY15212"/>
              </a:cxn>
              <a:cxn ang="0">
                <a:pos x="connsiteX15213" y="connsiteY15213"/>
              </a:cxn>
              <a:cxn ang="0">
                <a:pos x="connsiteX15214" y="connsiteY15214"/>
              </a:cxn>
              <a:cxn ang="0">
                <a:pos x="connsiteX15215" y="connsiteY15215"/>
              </a:cxn>
              <a:cxn ang="0">
                <a:pos x="connsiteX15216" y="connsiteY15216"/>
              </a:cxn>
              <a:cxn ang="0">
                <a:pos x="connsiteX15217" y="connsiteY15217"/>
              </a:cxn>
              <a:cxn ang="0">
                <a:pos x="connsiteX15218" y="connsiteY15218"/>
              </a:cxn>
              <a:cxn ang="0">
                <a:pos x="connsiteX15219" y="connsiteY15219"/>
              </a:cxn>
              <a:cxn ang="0">
                <a:pos x="connsiteX15220" y="connsiteY15220"/>
              </a:cxn>
              <a:cxn ang="0">
                <a:pos x="connsiteX15221" y="connsiteY15221"/>
              </a:cxn>
              <a:cxn ang="0">
                <a:pos x="connsiteX15222" y="connsiteY15222"/>
              </a:cxn>
              <a:cxn ang="0">
                <a:pos x="connsiteX15223" y="connsiteY15223"/>
              </a:cxn>
              <a:cxn ang="0">
                <a:pos x="connsiteX15224" y="connsiteY15224"/>
              </a:cxn>
              <a:cxn ang="0">
                <a:pos x="connsiteX15225" y="connsiteY15225"/>
              </a:cxn>
              <a:cxn ang="0">
                <a:pos x="connsiteX15226" y="connsiteY15226"/>
              </a:cxn>
              <a:cxn ang="0">
                <a:pos x="connsiteX15227" y="connsiteY15227"/>
              </a:cxn>
              <a:cxn ang="0">
                <a:pos x="connsiteX15228" y="connsiteY15228"/>
              </a:cxn>
              <a:cxn ang="0">
                <a:pos x="connsiteX15229" y="connsiteY15229"/>
              </a:cxn>
              <a:cxn ang="0">
                <a:pos x="connsiteX15230" y="connsiteY15230"/>
              </a:cxn>
              <a:cxn ang="0">
                <a:pos x="connsiteX15231" y="connsiteY15231"/>
              </a:cxn>
              <a:cxn ang="0">
                <a:pos x="connsiteX15232" y="connsiteY15232"/>
              </a:cxn>
              <a:cxn ang="0">
                <a:pos x="connsiteX15233" y="connsiteY15233"/>
              </a:cxn>
              <a:cxn ang="0">
                <a:pos x="connsiteX15234" y="connsiteY15234"/>
              </a:cxn>
              <a:cxn ang="0">
                <a:pos x="connsiteX15235" y="connsiteY15235"/>
              </a:cxn>
              <a:cxn ang="0">
                <a:pos x="connsiteX15236" y="connsiteY15236"/>
              </a:cxn>
              <a:cxn ang="0">
                <a:pos x="connsiteX15237" y="connsiteY15237"/>
              </a:cxn>
              <a:cxn ang="0">
                <a:pos x="connsiteX15238" y="connsiteY15238"/>
              </a:cxn>
              <a:cxn ang="0">
                <a:pos x="connsiteX15239" y="connsiteY15239"/>
              </a:cxn>
              <a:cxn ang="0">
                <a:pos x="connsiteX15240" y="connsiteY15240"/>
              </a:cxn>
              <a:cxn ang="0">
                <a:pos x="connsiteX15241" y="connsiteY15241"/>
              </a:cxn>
              <a:cxn ang="0">
                <a:pos x="connsiteX15242" y="connsiteY15242"/>
              </a:cxn>
              <a:cxn ang="0">
                <a:pos x="connsiteX15243" y="connsiteY15243"/>
              </a:cxn>
              <a:cxn ang="0">
                <a:pos x="connsiteX15244" y="connsiteY15244"/>
              </a:cxn>
              <a:cxn ang="0">
                <a:pos x="connsiteX15245" y="connsiteY15245"/>
              </a:cxn>
              <a:cxn ang="0">
                <a:pos x="connsiteX15246" y="connsiteY15246"/>
              </a:cxn>
              <a:cxn ang="0">
                <a:pos x="connsiteX15247" y="connsiteY15247"/>
              </a:cxn>
              <a:cxn ang="0">
                <a:pos x="connsiteX15248" y="connsiteY15248"/>
              </a:cxn>
              <a:cxn ang="0">
                <a:pos x="connsiteX15249" y="connsiteY15249"/>
              </a:cxn>
              <a:cxn ang="0">
                <a:pos x="connsiteX15250" y="connsiteY15250"/>
              </a:cxn>
              <a:cxn ang="0">
                <a:pos x="connsiteX15251" y="connsiteY15251"/>
              </a:cxn>
              <a:cxn ang="0">
                <a:pos x="connsiteX15252" y="connsiteY15252"/>
              </a:cxn>
              <a:cxn ang="0">
                <a:pos x="connsiteX15253" y="connsiteY15253"/>
              </a:cxn>
              <a:cxn ang="0">
                <a:pos x="connsiteX15254" y="connsiteY15254"/>
              </a:cxn>
              <a:cxn ang="0">
                <a:pos x="connsiteX15255" y="connsiteY15255"/>
              </a:cxn>
              <a:cxn ang="0">
                <a:pos x="connsiteX15256" y="connsiteY15256"/>
              </a:cxn>
              <a:cxn ang="0">
                <a:pos x="connsiteX15257" y="connsiteY15257"/>
              </a:cxn>
              <a:cxn ang="0">
                <a:pos x="connsiteX15258" y="connsiteY15258"/>
              </a:cxn>
              <a:cxn ang="0">
                <a:pos x="connsiteX15259" y="connsiteY15259"/>
              </a:cxn>
              <a:cxn ang="0">
                <a:pos x="connsiteX15260" y="connsiteY15260"/>
              </a:cxn>
              <a:cxn ang="0">
                <a:pos x="connsiteX15261" y="connsiteY15261"/>
              </a:cxn>
              <a:cxn ang="0">
                <a:pos x="connsiteX15262" y="connsiteY15262"/>
              </a:cxn>
              <a:cxn ang="0">
                <a:pos x="connsiteX15263" y="connsiteY15263"/>
              </a:cxn>
              <a:cxn ang="0">
                <a:pos x="connsiteX15264" y="connsiteY15264"/>
              </a:cxn>
              <a:cxn ang="0">
                <a:pos x="connsiteX15265" y="connsiteY15265"/>
              </a:cxn>
              <a:cxn ang="0">
                <a:pos x="connsiteX15266" y="connsiteY15266"/>
              </a:cxn>
              <a:cxn ang="0">
                <a:pos x="connsiteX15267" y="connsiteY15267"/>
              </a:cxn>
              <a:cxn ang="0">
                <a:pos x="connsiteX15268" y="connsiteY15268"/>
              </a:cxn>
              <a:cxn ang="0">
                <a:pos x="connsiteX15269" y="connsiteY15269"/>
              </a:cxn>
              <a:cxn ang="0">
                <a:pos x="connsiteX15270" y="connsiteY15270"/>
              </a:cxn>
              <a:cxn ang="0">
                <a:pos x="connsiteX15271" y="connsiteY15271"/>
              </a:cxn>
              <a:cxn ang="0">
                <a:pos x="connsiteX15272" y="connsiteY15272"/>
              </a:cxn>
              <a:cxn ang="0">
                <a:pos x="connsiteX15273" y="connsiteY15273"/>
              </a:cxn>
              <a:cxn ang="0">
                <a:pos x="connsiteX15274" y="connsiteY15274"/>
              </a:cxn>
              <a:cxn ang="0">
                <a:pos x="connsiteX15275" y="connsiteY15275"/>
              </a:cxn>
              <a:cxn ang="0">
                <a:pos x="connsiteX15276" y="connsiteY15276"/>
              </a:cxn>
              <a:cxn ang="0">
                <a:pos x="connsiteX15277" y="connsiteY15277"/>
              </a:cxn>
              <a:cxn ang="0">
                <a:pos x="connsiteX15278" y="connsiteY15278"/>
              </a:cxn>
              <a:cxn ang="0">
                <a:pos x="connsiteX15279" y="connsiteY15279"/>
              </a:cxn>
              <a:cxn ang="0">
                <a:pos x="connsiteX15280" y="connsiteY15280"/>
              </a:cxn>
              <a:cxn ang="0">
                <a:pos x="connsiteX15281" y="connsiteY15281"/>
              </a:cxn>
              <a:cxn ang="0">
                <a:pos x="connsiteX15282" y="connsiteY15282"/>
              </a:cxn>
              <a:cxn ang="0">
                <a:pos x="connsiteX15283" y="connsiteY15283"/>
              </a:cxn>
              <a:cxn ang="0">
                <a:pos x="connsiteX15284" y="connsiteY15284"/>
              </a:cxn>
              <a:cxn ang="0">
                <a:pos x="connsiteX15285" y="connsiteY15285"/>
              </a:cxn>
              <a:cxn ang="0">
                <a:pos x="connsiteX15286" y="connsiteY15286"/>
              </a:cxn>
              <a:cxn ang="0">
                <a:pos x="connsiteX15287" y="connsiteY15287"/>
              </a:cxn>
              <a:cxn ang="0">
                <a:pos x="connsiteX15288" y="connsiteY15288"/>
              </a:cxn>
              <a:cxn ang="0">
                <a:pos x="connsiteX15289" y="connsiteY15289"/>
              </a:cxn>
              <a:cxn ang="0">
                <a:pos x="connsiteX15290" y="connsiteY15290"/>
              </a:cxn>
              <a:cxn ang="0">
                <a:pos x="connsiteX15291" y="connsiteY15291"/>
              </a:cxn>
              <a:cxn ang="0">
                <a:pos x="connsiteX15292" y="connsiteY15292"/>
              </a:cxn>
              <a:cxn ang="0">
                <a:pos x="connsiteX15293" y="connsiteY15293"/>
              </a:cxn>
              <a:cxn ang="0">
                <a:pos x="connsiteX15294" y="connsiteY15294"/>
              </a:cxn>
              <a:cxn ang="0">
                <a:pos x="connsiteX15295" y="connsiteY15295"/>
              </a:cxn>
              <a:cxn ang="0">
                <a:pos x="connsiteX15296" y="connsiteY15296"/>
              </a:cxn>
              <a:cxn ang="0">
                <a:pos x="connsiteX15297" y="connsiteY15297"/>
              </a:cxn>
              <a:cxn ang="0">
                <a:pos x="connsiteX15298" y="connsiteY15298"/>
              </a:cxn>
              <a:cxn ang="0">
                <a:pos x="connsiteX15299" y="connsiteY15299"/>
              </a:cxn>
              <a:cxn ang="0">
                <a:pos x="connsiteX15300" y="connsiteY15300"/>
              </a:cxn>
              <a:cxn ang="0">
                <a:pos x="connsiteX15301" y="connsiteY15301"/>
              </a:cxn>
              <a:cxn ang="0">
                <a:pos x="connsiteX15302" y="connsiteY15302"/>
              </a:cxn>
              <a:cxn ang="0">
                <a:pos x="connsiteX15303" y="connsiteY15303"/>
              </a:cxn>
              <a:cxn ang="0">
                <a:pos x="connsiteX15304" y="connsiteY15304"/>
              </a:cxn>
              <a:cxn ang="0">
                <a:pos x="connsiteX15305" y="connsiteY15305"/>
              </a:cxn>
              <a:cxn ang="0">
                <a:pos x="connsiteX15306" y="connsiteY15306"/>
              </a:cxn>
              <a:cxn ang="0">
                <a:pos x="connsiteX15307" y="connsiteY15307"/>
              </a:cxn>
              <a:cxn ang="0">
                <a:pos x="connsiteX15308" y="connsiteY15308"/>
              </a:cxn>
              <a:cxn ang="0">
                <a:pos x="connsiteX15309" y="connsiteY15309"/>
              </a:cxn>
              <a:cxn ang="0">
                <a:pos x="connsiteX15310" y="connsiteY15310"/>
              </a:cxn>
              <a:cxn ang="0">
                <a:pos x="connsiteX15311" y="connsiteY15311"/>
              </a:cxn>
              <a:cxn ang="0">
                <a:pos x="connsiteX15312" y="connsiteY15312"/>
              </a:cxn>
              <a:cxn ang="0">
                <a:pos x="connsiteX15313" y="connsiteY15313"/>
              </a:cxn>
              <a:cxn ang="0">
                <a:pos x="connsiteX15314" y="connsiteY15314"/>
              </a:cxn>
              <a:cxn ang="0">
                <a:pos x="connsiteX15315" y="connsiteY15315"/>
              </a:cxn>
              <a:cxn ang="0">
                <a:pos x="connsiteX15316" y="connsiteY15316"/>
              </a:cxn>
              <a:cxn ang="0">
                <a:pos x="connsiteX15317" y="connsiteY15317"/>
              </a:cxn>
              <a:cxn ang="0">
                <a:pos x="connsiteX15318" y="connsiteY15318"/>
              </a:cxn>
              <a:cxn ang="0">
                <a:pos x="connsiteX15319" y="connsiteY15319"/>
              </a:cxn>
              <a:cxn ang="0">
                <a:pos x="connsiteX15320" y="connsiteY15320"/>
              </a:cxn>
              <a:cxn ang="0">
                <a:pos x="connsiteX15321" y="connsiteY15321"/>
              </a:cxn>
              <a:cxn ang="0">
                <a:pos x="connsiteX15322" y="connsiteY15322"/>
              </a:cxn>
              <a:cxn ang="0">
                <a:pos x="connsiteX15323" y="connsiteY15323"/>
              </a:cxn>
              <a:cxn ang="0">
                <a:pos x="connsiteX15324" y="connsiteY15324"/>
              </a:cxn>
              <a:cxn ang="0">
                <a:pos x="connsiteX15325" y="connsiteY15325"/>
              </a:cxn>
              <a:cxn ang="0">
                <a:pos x="connsiteX15326" y="connsiteY15326"/>
              </a:cxn>
              <a:cxn ang="0">
                <a:pos x="connsiteX15327" y="connsiteY15327"/>
              </a:cxn>
              <a:cxn ang="0">
                <a:pos x="connsiteX15328" y="connsiteY15328"/>
              </a:cxn>
              <a:cxn ang="0">
                <a:pos x="connsiteX15329" y="connsiteY15329"/>
              </a:cxn>
              <a:cxn ang="0">
                <a:pos x="connsiteX15330" y="connsiteY15330"/>
              </a:cxn>
              <a:cxn ang="0">
                <a:pos x="connsiteX15331" y="connsiteY15331"/>
              </a:cxn>
              <a:cxn ang="0">
                <a:pos x="connsiteX15332" y="connsiteY15332"/>
              </a:cxn>
              <a:cxn ang="0">
                <a:pos x="connsiteX15333" y="connsiteY15333"/>
              </a:cxn>
              <a:cxn ang="0">
                <a:pos x="connsiteX15334" y="connsiteY15334"/>
              </a:cxn>
              <a:cxn ang="0">
                <a:pos x="connsiteX15335" y="connsiteY15335"/>
              </a:cxn>
              <a:cxn ang="0">
                <a:pos x="connsiteX15336" y="connsiteY15336"/>
              </a:cxn>
              <a:cxn ang="0">
                <a:pos x="connsiteX15337" y="connsiteY15337"/>
              </a:cxn>
              <a:cxn ang="0">
                <a:pos x="connsiteX15338" y="connsiteY15338"/>
              </a:cxn>
              <a:cxn ang="0">
                <a:pos x="connsiteX15339" y="connsiteY15339"/>
              </a:cxn>
              <a:cxn ang="0">
                <a:pos x="connsiteX15340" y="connsiteY15340"/>
              </a:cxn>
              <a:cxn ang="0">
                <a:pos x="connsiteX15341" y="connsiteY15341"/>
              </a:cxn>
              <a:cxn ang="0">
                <a:pos x="connsiteX15342" y="connsiteY15342"/>
              </a:cxn>
              <a:cxn ang="0">
                <a:pos x="connsiteX15343" y="connsiteY15343"/>
              </a:cxn>
              <a:cxn ang="0">
                <a:pos x="connsiteX15344" y="connsiteY15344"/>
              </a:cxn>
              <a:cxn ang="0">
                <a:pos x="connsiteX15345" y="connsiteY15345"/>
              </a:cxn>
              <a:cxn ang="0">
                <a:pos x="connsiteX15346" y="connsiteY15346"/>
              </a:cxn>
              <a:cxn ang="0">
                <a:pos x="connsiteX15347" y="connsiteY15347"/>
              </a:cxn>
              <a:cxn ang="0">
                <a:pos x="connsiteX15348" y="connsiteY15348"/>
              </a:cxn>
              <a:cxn ang="0">
                <a:pos x="connsiteX15349" y="connsiteY15349"/>
              </a:cxn>
              <a:cxn ang="0">
                <a:pos x="connsiteX15350" y="connsiteY15350"/>
              </a:cxn>
              <a:cxn ang="0">
                <a:pos x="connsiteX15351" y="connsiteY15351"/>
              </a:cxn>
              <a:cxn ang="0">
                <a:pos x="connsiteX15352" y="connsiteY15352"/>
              </a:cxn>
              <a:cxn ang="0">
                <a:pos x="connsiteX15353" y="connsiteY15353"/>
              </a:cxn>
              <a:cxn ang="0">
                <a:pos x="connsiteX15354" y="connsiteY15354"/>
              </a:cxn>
              <a:cxn ang="0">
                <a:pos x="connsiteX15355" y="connsiteY15355"/>
              </a:cxn>
              <a:cxn ang="0">
                <a:pos x="connsiteX15356" y="connsiteY15356"/>
              </a:cxn>
              <a:cxn ang="0">
                <a:pos x="connsiteX15357" y="connsiteY15357"/>
              </a:cxn>
              <a:cxn ang="0">
                <a:pos x="connsiteX15358" y="connsiteY15358"/>
              </a:cxn>
              <a:cxn ang="0">
                <a:pos x="connsiteX15359" y="connsiteY15359"/>
              </a:cxn>
              <a:cxn ang="0">
                <a:pos x="connsiteX15360" y="connsiteY15360"/>
              </a:cxn>
              <a:cxn ang="0">
                <a:pos x="connsiteX15361" y="connsiteY15361"/>
              </a:cxn>
              <a:cxn ang="0">
                <a:pos x="connsiteX15362" y="connsiteY15362"/>
              </a:cxn>
              <a:cxn ang="0">
                <a:pos x="connsiteX15363" y="connsiteY15363"/>
              </a:cxn>
              <a:cxn ang="0">
                <a:pos x="connsiteX15364" y="connsiteY15364"/>
              </a:cxn>
              <a:cxn ang="0">
                <a:pos x="connsiteX15365" y="connsiteY15365"/>
              </a:cxn>
              <a:cxn ang="0">
                <a:pos x="connsiteX15366" y="connsiteY15366"/>
              </a:cxn>
              <a:cxn ang="0">
                <a:pos x="connsiteX15367" y="connsiteY15367"/>
              </a:cxn>
              <a:cxn ang="0">
                <a:pos x="connsiteX15368" y="connsiteY15368"/>
              </a:cxn>
              <a:cxn ang="0">
                <a:pos x="connsiteX15369" y="connsiteY15369"/>
              </a:cxn>
              <a:cxn ang="0">
                <a:pos x="connsiteX15370" y="connsiteY15370"/>
              </a:cxn>
              <a:cxn ang="0">
                <a:pos x="connsiteX15371" y="connsiteY15371"/>
              </a:cxn>
              <a:cxn ang="0">
                <a:pos x="connsiteX15372" y="connsiteY15372"/>
              </a:cxn>
              <a:cxn ang="0">
                <a:pos x="connsiteX15373" y="connsiteY15373"/>
              </a:cxn>
              <a:cxn ang="0">
                <a:pos x="connsiteX15374" y="connsiteY15374"/>
              </a:cxn>
              <a:cxn ang="0">
                <a:pos x="connsiteX15375" y="connsiteY15375"/>
              </a:cxn>
              <a:cxn ang="0">
                <a:pos x="connsiteX15376" y="connsiteY15376"/>
              </a:cxn>
              <a:cxn ang="0">
                <a:pos x="connsiteX15377" y="connsiteY15377"/>
              </a:cxn>
              <a:cxn ang="0">
                <a:pos x="connsiteX15378" y="connsiteY15378"/>
              </a:cxn>
              <a:cxn ang="0">
                <a:pos x="connsiteX15379" y="connsiteY15379"/>
              </a:cxn>
              <a:cxn ang="0">
                <a:pos x="connsiteX15380" y="connsiteY15380"/>
              </a:cxn>
              <a:cxn ang="0">
                <a:pos x="connsiteX15381" y="connsiteY15381"/>
              </a:cxn>
              <a:cxn ang="0">
                <a:pos x="connsiteX15382" y="connsiteY15382"/>
              </a:cxn>
              <a:cxn ang="0">
                <a:pos x="connsiteX15383" y="connsiteY15383"/>
              </a:cxn>
              <a:cxn ang="0">
                <a:pos x="connsiteX15384" y="connsiteY15384"/>
              </a:cxn>
              <a:cxn ang="0">
                <a:pos x="connsiteX15385" y="connsiteY15385"/>
              </a:cxn>
              <a:cxn ang="0">
                <a:pos x="connsiteX15386" y="connsiteY15386"/>
              </a:cxn>
              <a:cxn ang="0">
                <a:pos x="connsiteX15387" y="connsiteY15387"/>
              </a:cxn>
              <a:cxn ang="0">
                <a:pos x="connsiteX15388" y="connsiteY15388"/>
              </a:cxn>
              <a:cxn ang="0">
                <a:pos x="connsiteX15389" y="connsiteY15389"/>
              </a:cxn>
              <a:cxn ang="0">
                <a:pos x="connsiteX15390" y="connsiteY15390"/>
              </a:cxn>
              <a:cxn ang="0">
                <a:pos x="connsiteX15391" y="connsiteY15391"/>
              </a:cxn>
              <a:cxn ang="0">
                <a:pos x="connsiteX15392" y="connsiteY15392"/>
              </a:cxn>
              <a:cxn ang="0">
                <a:pos x="connsiteX15393" y="connsiteY15393"/>
              </a:cxn>
              <a:cxn ang="0">
                <a:pos x="connsiteX15394" y="connsiteY15394"/>
              </a:cxn>
              <a:cxn ang="0">
                <a:pos x="connsiteX15395" y="connsiteY15395"/>
              </a:cxn>
              <a:cxn ang="0">
                <a:pos x="connsiteX15396" y="connsiteY15396"/>
              </a:cxn>
              <a:cxn ang="0">
                <a:pos x="connsiteX15397" y="connsiteY15397"/>
              </a:cxn>
              <a:cxn ang="0">
                <a:pos x="connsiteX15398" y="connsiteY15398"/>
              </a:cxn>
              <a:cxn ang="0">
                <a:pos x="connsiteX15399" y="connsiteY15399"/>
              </a:cxn>
              <a:cxn ang="0">
                <a:pos x="connsiteX15400" y="connsiteY15400"/>
              </a:cxn>
              <a:cxn ang="0">
                <a:pos x="connsiteX15401" y="connsiteY15401"/>
              </a:cxn>
              <a:cxn ang="0">
                <a:pos x="connsiteX15402" y="connsiteY15402"/>
              </a:cxn>
              <a:cxn ang="0">
                <a:pos x="connsiteX15403" y="connsiteY15403"/>
              </a:cxn>
              <a:cxn ang="0">
                <a:pos x="connsiteX15404" y="connsiteY15404"/>
              </a:cxn>
              <a:cxn ang="0">
                <a:pos x="connsiteX15405" y="connsiteY15405"/>
              </a:cxn>
              <a:cxn ang="0">
                <a:pos x="connsiteX15406" y="connsiteY15406"/>
              </a:cxn>
              <a:cxn ang="0">
                <a:pos x="connsiteX15407" y="connsiteY15407"/>
              </a:cxn>
              <a:cxn ang="0">
                <a:pos x="connsiteX15408" y="connsiteY15408"/>
              </a:cxn>
              <a:cxn ang="0">
                <a:pos x="connsiteX15409" y="connsiteY15409"/>
              </a:cxn>
              <a:cxn ang="0">
                <a:pos x="connsiteX15410" y="connsiteY15410"/>
              </a:cxn>
              <a:cxn ang="0">
                <a:pos x="connsiteX15411" y="connsiteY15411"/>
              </a:cxn>
              <a:cxn ang="0">
                <a:pos x="connsiteX15412" y="connsiteY15412"/>
              </a:cxn>
              <a:cxn ang="0">
                <a:pos x="connsiteX15413" y="connsiteY15413"/>
              </a:cxn>
              <a:cxn ang="0">
                <a:pos x="connsiteX15414" y="connsiteY15414"/>
              </a:cxn>
              <a:cxn ang="0">
                <a:pos x="connsiteX15415" y="connsiteY15415"/>
              </a:cxn>
              <a:cxn ang="0">
                <a:pos x="connsiteX15416" y="connsiteY15416"/>
              </a:cxn>
              <a:cxn ang="0">
                <a:pos x="connsiteX15417" y="connsiteY15417"/>
              </a:cxn>
              <a:cxn ang="0">
                <a:pos x="connsiteX15418" y="connsiteY15418"/>
              </a:cxn>
              <a:cxn ang="0">
                <a:pos x="connsiteX15419" y="connsiteY15419"/>
              </a:cxn>
              <a:cxn ang="0">
                <a:pos x="connsiteX15420" y="connsiteY15420"/>
              </a:cxn>
              <a:cxn ang="0">
                <a:pos x="connsiteX15421" y="connsiteY15421"/>
              </a:cxn>
              <a:cxn ang="0">
                <a:pos x="connsiteX15422" y="connsiteY15422"/>
              </a:cxn>
              <a:cxn ang="0">
                <a:pos x="connsiteX15423" y="connsiteY15423"/>
              </a:cxn>
              <a:cxn ang="0">
                <a:pos x="connsiteX15424" y="connsiteY15424"/>
              </a:cxn>
              <a:cxn ang="0">
                <a:pos x="connsiteX15425" y="connsiteY15425"/>
              </a:cxn>
              <a:cxn ang="0">
                <a:pos x="connsiteX15426" y="connsiteY15426"/>
              </a:cxn>
              <a:cxn ang="0">
                <a:pos x="connsiteX15427" y="connsiteY15427"/>
              </a:cxn>
              <a:cxn ang="0">
                <a:pos x="connsiteX15428" y="connsiteY15428"/>
              </a:cxn>
              <a:cxn ang="0">
                <a:pos x="connsiteX15429" y="connsiteY15429"/>
              </a:cxn>
              <a:cxn ang="0">
                <a:pos x="connsiteX15430" y="connsiteY15430"/>
              </a:cxn>
              <a:cxn ang="0">
                <a:pos x="connsiteX15431" y="connsiteY15431"/>
              </a:cxn>
              <a:cxn ang="0">
                <a:pos x="connsiteX15432" y="connsiteY15432"/>
              </a:cxn>
              <a:cxn ang="0">
                <a:pos x="connsiteX15433" y="connsiteY15433"/>
              </a:cxn>
              <a:cxn ang="0">
                <a:pos x="connsiteX15434" y="connsiteY15434"/>
              </a:cxn>
              <a:cxn ang="0">
                <a:pos x="connsiteX15435" y="connsiteY15435"/>
              </a:cxn>
              <a:cxn ang="0">
                <a:pos x="connsiteX15436" y="connsiteY15436"/>
              </a:cxn>
              <a:cxn ang="0">
                <a:pos x="connsiteX15437" y="connsiteY15437"/>
              </a:cxn>
              <a:cxn ang="0">
                <a:pos x="connsiteX15438" y="connsiteY15438"/>
              </a:cxn>
              <a:cxn ang="0">
                <a:pos x="connsiteX15439" y="connsiteY15439"/>
              </a:cxn>
              <a:cxn ang="0">
                <a:pos x="connsiteX15440" y="connsiteY15440"/>
              </a:cxn>
              <a:cxn ang="0">
                <a:pos x="connsiteX15441" y="connsiteY15441"/>
              </a:cxn>
              <a:cxn ang="0">
                <a:pos x="connsiteX15442" y="connsiteY15442"/>
              </a:cxn>
              <a:cxn ang="0">
                <a:pos x="connsiteX15443" y="connsiteY15443"/>
              </a:cxn>
              <a:cxn ang="0">
                <a:pos x="connsiteX15444" y="connsiteY15444"/>
              </a:cxn>
              <a:cxn ang="0">
                <a:pos x="connsiteX15445" y="connsiteY15445"/>
              </a:cxn>
              <a:cxn ang="0">
                <a:pos x="connsiteX15446" y="connsiteY15446"/>
              </a:cxn>
              <a:cxn ang="0">
                <a:pos x="connsiteX15447" y="connsiteY15447"/>
              </a:cxn>
              <a:cxn ang="0">
                <a:pos x="connsiteX15448" y="connsiteY15448"/>
              </a:cxn>
              <a:cxn ang="0">
                <a:pos x="connsiteX15449" y="connsiteY15449"/>
              </a:cxn>
              <a:cxn ang="0">
                <a:pos x="connsiteX15450" y="connsiteY15450"/>
              </a:cxn>
              <a:cxn ang="0">
                <a:pos x="connsiteX15451" y="connsiteY15451"/>
              </a:cxn>
              <a:cxn ang="0">
                <a:pos x="connsiteX15452" y="connsiteY15452"/>
              </a:cxn>
              <a:cxn ang="0">
                <a:pos x="connsiteX15453" y="connsiteY15453"/>
              </a:cxn>
              <a:cxn ang="0">
                <a:pos x="connsiteX15454" y="connsiteY15454"/>
              </a:cxn>
              <a:cxn ang="0">
                <a:pos x="connsiteX15455" y="connsiteY15455"/>
              </a:cxn>
              <a:cxn ang="0">
                <a:pos x="connsiteX15456" y="connsiteY15456"/>
              </a:cxn>
              <a:cxn ang="0">
                <a:pos x="connsiteX15457" y="connsiteY15457"/>
              </a:cxn>
              <a:cxn ang="0">
                <a:pos x="connsiteX15458" y="connsiteY15458"/>
              </a:cxn>
              <a:cxn ang="0">
                <a:pos x="connsiteX15459" y="connsiteY15459"/>
              </a:cxn>
              <a:cxn ang="0">
                <a:pos x="connsiteX15460" y="connsiteY15460"/>
              </a:cxn>
              <a:cxn ang="0">
                <a:pos x="connsiteX15461" y="connsiteY15461"/>
              </a:cxn>
              <a:cxn ang="0">
                <a:pos x="connsiteX15462" y="connsiteY15462"/>
              </a:cxn>
              <a:cxn ang="0">
                <a:pos x="connsiteX15463" y="connsiteY15463"/>
              </a:cxn>
              <a:cxn ang="0">
                <a:pos x="connsiteX15464" y="connsiteY15464"/>
              </a:cxn>
              <a:cxn ang="0">
                <a:pos x="connsiteX15465" y="connsiteY15465"/>
              </a:cxn>
              <a:cxn ang="0">
                <a:pos x="connsiteX15466" y="connsiteY15466"/>
              </a:cxn>
              <a:cxn ang="0">
                <a:pos x="connsiteX15467" y="connsiteY15467"/>
              </a:cxn>
              <a:cxn ang="0">
                <a:pos x="connsiteX15468" y="connsiteY15468"/>
              </a:cxn>
              <a:cxn ang="0">
                <a:pos x="connsiteX15469" y="connsiteY15469"/>
              </a:cxn>
              <a:cxn ang="0">
                <a:pos x="connsiteX15470" y="connsiteY15470"/>
              </a:cxn>
              <a:cxn ang="0">
                <a:pos x="connsiteX15471" y="connsiteY15471"/>
              </a:cxn>
              <a:cxn ang="0">
                <a:pos x="connsiteX15472" y="connsiteY15472"/>
              </a:cxn>
              <a:cxn ang="0">
                <a:pos x="connsiteX15473" y="connsiteY15473"/>
              </a:cxn>
              <a:cxn ang="0">
                <a:pos x="connsiteX15474" y="connsiteY15474"/>
              </a:cxn>
              <a:cxn ang="0">
                <a:pos x="connsiteX15475" y="connsiteY15475"/>
              </a:cxn>
              <a:cxn ang="0">
                <a:pos x="connsiteX15476" y="connsiteY15476"/>
              </a:cxn>
              <a:cxn ang="0">
                <a:pos x="connsiteX15477" y="connsiteY15477"/>
              </a:cxn>
              <a:cxn ang="0">
                <a:pos x="connsiteX15478" y="connsiteY15478"/>
              </a:cxn>
              <a:cxn ang="0">
                <a:pos x="connsiteX15479" y="connsiteY15479"/>
              </a:cxn>
              <a:cxn ang="0">
                <a:pos x="connsiteX15480" y="connsiteY15480"/>
              </a:cxn>
              <a:cxn ang="0">
                <a:pos x="connsiteX15481" y="connsiteY15481"/>
              </a:cxn>
              <a:cxn ang="0">
                <a:pos x="connsiteX15482" y="connsiteY15482"/>
              </a:cxn>
              <a:cxn ang="0">
                <a:pos x="connsiteX15483" y="connsiteY15483"/>
              </a:cxn>
              <a:cxn ang="0">
                <a:pos x="connsiteX15484" y="connsiteY15484"/>
              </a:cxn>
              <a:cxn ang="0">
                <a:pos x="connsiteX15485" y="connsiteY15485"/>
              </a:cxn>
              <a:cxn ang="0">
                <a:pos x="connsiteX15486" y="connsiteY15486"/>
              </a:cxn>
              <a:cxn ang="0">
                <a:pos x="connsiteX15487" y="connsiteY15487"/>
              </a:cxn>
              <a:cxn ang="0">
                <a:pos x="connsiteX15488" y="connsiteY15488"/>
              </a:cxn>
              <a:cxn ang="0">
                <a:pos x="connsiteX15489" y="connsiteY15489"/>
              </a:cxn>
              <a:cxn ang="0">
                <a:pos x="connsiteX15490" y="connsiteY15490"/>
              </a:cxn>
              <a:cxn ang="0">
                <a:pos x="connsiteX15491" y="connsiteY15491"/>
              </a:cxn>
              <a:cxn ang="0">
                <a:pos x="connsiteX15492" y="connsiteY15492"/>
              </a:cxn>
              <a:cxn ang="0">
                <a:pos x="connsiteX15493" y="connsiteY15493"/>
              </a:cxn>
              <a:cxn ang="0">
                <a:pos x="connsiteX15494" y="connsiteY15494"/>
              </a:cxn>
              <a:cxn ang="0">
                <a:pos x="connsiteX15495" y="connsiteY15495"/>
              </a:cxn>
              <a:cxn ang="0">
                <a:pos x="connsiteX15496" y="connsiteY15496"/>
              </a:cxn>
              <a:cxn ang="0">
                <a:pos x="connsiteX15497" y="connsiteY15497"/>
              </a:cxn>
              <a:cxn ang="0">
                <a:pos x="connsiteX15498" y="connsiteY15498"/>
              </a:cxn>
              <a:cxn ang="0">
                <a:pos x="connsiteX15499" y="connsiteY15499"/>
              </a:cxn>
              <a:cxn ang="0">
                <a:pos x="connsiteX15500" y="connsiteY15500"/>
              </a:cxn>
              <a:cxn ang="0">
                <a:pos x="connsiteX15501" y="connsiteY15501"/>
              </a:cxn>
              <a:cxn ang="0">
                <a:pos x="connsiteX15502" y="connsiteY15502"/>
              </a:cxn>
              <a:cxn ang="0">
                <a:pos x="connsiteX15503" y="connsiteY15503"/>
              </a:cxn>
              <a:cxn ang="0">
                <a:pos x="connsiteX15504" y="connsiteY15504"/>
              </a:cxn>
              <a:cxn ang="0">
                <a:pos x="connsiteX15505" y="connsiteY15505"/>
              </a:cxn>
              <a:cxn ang="0">
                <a:pos x="connsiteX15506" y="connsiteY15506"/>
              </a:cxn>
              <a:cxn ang="0">
                <a:pos x="connsiteX15507" y="connsiteY15507"/>
              </a:cxn>
              <a:cxn ang="0">
                <a:pos x="connsiteX15508" y="connsiteY15508"/>
              </a:cxn>
              <a:cxn ang="0">
                <a:pos x="connsiteX15509" y="connsiteY15509"/>
              </a:cxn>
              <a:cxn ang="0">
                <a:pos x="connsiteX15510" y="connsiteY15510"/>
              </a:cxn>
              <a:cxn ang="0">
                <a:pos x="connsiteX15511" y="connsiteY15511"/>
              </a:cxn>
              <a:cxn ang="0">
                <a:pos x="connsiteX15512" y="connsiteY15512"/>
              </a:cxn>
              <a:cxn ang="0">
                <a:pos x="connsiteX15513" y="connsiteY15513"/>
              </a:cxn>
              <a:cxn ang="0">
                <a:pos x="connsiteX15514" y="connsiteY15514"/>
              </a:cxn>
              <a:cxn ang="0">
                <a:pos x="connsiteX15515" y="connsiteY15515"/>
              </a:cxn>
              <a:cxn ang="0">
                <a:pos x="connsiteX15516" y="connsiteY15516"/>
              </a:cxn>
              <a:cxn ang="0">
                <a:pos x="connsiteX15517" y="connsiteY15517"/>
              </a:cxn>
              <a:cxn ang="0">
                <a:pos x="connsiteX15518" y="connsiteY15518"/>
              </a:cxn>
              <a:cxn ang="0">
                <a:pos x="connsiteX15519" y="connsiteY15519"/>
              </a:cxn>
              <a:cxn ang="0">
                <a:pos x="connsiteX15520" y="connsiteY15520"/>
              </a:cxn>
              <a:cxn ang="0">
                <a:pos x="connsiteX15521" y="connsiteY15521"/>
              </a:cxn>
              <a:cxn ang="0">
                <a:pos x="connsiteX15522" y="connsiteY15522"/>
              </a:cxn>
              <a:cxn ang="0">
                <a:pos x="connsiteX15523" y="connsiteY15523"/>
              </a:cxn>
              <a:cxn ang="0">
                <a:pos x="connsiteX15524" y="connsiteY15524"/>
              </a:cxn>
              <a:cxn ang="0">
                <a:pos x="connsiteX15525" y="connsiteY15525"/>
              </a:cxn>
              <a:cxn ang="0">
                <a:pos x="connsiteX15526" y="connsiteY15526"/>
              </a:cxn>
              <a:cxn ang="0">
                <a:pos x="connsiteX15527" y="connsiteY15527"/>
              </a:cxn>
              <a:cxn ang="0">
                <a:pos x="connsiteX15528" y="connsiteY15528"/>
              </a:cxn>
              <a:cxn ang="0">
                <a:pos x="connsiteX15529" y="connsiteY15529"/>
              </a:cxn>
              <a:cxn ang="0">
                <a:pos x="connsiteX15530" y="connsiteY15530"/>
              </a:cxn>
              <a:cxn ang="0">
                <a:pos x="connsiteX15531" y="connsiteY15531"/>
              </a:cxn>
              <a:cxn ang="0">
                <a:pos x="connsiteX15532" y="connsiteY15532"/>
              </a:cxn>
              <a:cxn ang="0">
                <a:pos x="connsiteX15533" y="connsiteY15533"/>
              </a:cxn>
              <a:cxn ang="0">
                <a:pos x="connsiteX15534" y="connsiteY15534"/>
              </a:cxn>
              <a:cxn ang="0">
                <a:pos x="connsiteX15535" y="connsiteY15535"/>
              </a:cxn>
              <a:cxn ang="0">
                <a:pos x="connsiteX15536" y="connsiteY15536"/>
              </a:cxn>
              <a:cxn ang="0">
                <a:pos x="connsiteX15537" y="connsiteY15537"/>
              </a:cxn>
              <a:cxn ang="0">
                <a:pos x="connsiteX15538" y="connsiteY15538"/>
              </a:cxn>
              <a:cxn ang="0">
                <a:pos x="connsiteX15539" y="connsiteY15539"/>
              </a:cxn>
              <a:cxn ang="0">
                <a:pos x="connsiteX15540" y="connsiteY15540"/>
              </a:cxn>
              <a:cxn ang="0">
                <a:pos x="connsiteX15541" y="connsiteY15541"/>
              </a:cxn>
              <a:cxn ang="0">
                <a:pos x="connsiteX15542" y="connsiteY15542"/>
              </a:cxn>
              <a:cxn ang="0">
                <a:pos x="connsiteX15543" y="connsiteY15543"/>
              </a:cxn>
              <a:cxn ang="0">
                <a:pos x="connsiteX15544" y="connsiteY15544"/>
              </a:cxn>
              <a:cxn ang="0">
                <a:pos x="connsiteX15545" y="connsiteY15545"/>
              </a:cxn>
              <a:cxn ang="0">
                <a:pos x="connsiteX15546" y="connsiteY15546"/>
              </a:cxn>
              <a:cxn ang="0">
                <a:pos x="connsiteX15547" y="connsiteY15547"/>
              </a:cxn>
              <a:cxn ang="0">
                <a:pos x="connsiteX15548" y="connsiteY15548"/>
              </a:cxn>
              <a:cxn ang="0">
                <a:pos x="connsiteX15549" y="connsiteY15549"/>
              </a:cxn>
              <a:cxn ang="0">
                <a:pos x="connsiteX15550" y="connsiteY15550"/>
              </a:cxn>
              <a:cxn ang="0">
                <a:pos x="connsiteX15551" y="connsiteY15551"/>
              </a:cxn>
              <a:cxn ang="0">
                <a:pos x="connsiteX15552" y="connsiteY15552"/>
              </a:cxn>
              <a:cxn ang="0">
                <a:pos x="connsiteX15553" y="connsiteY15553"/>
              </a:cxn>
              <a:cxn ang="0">
                <a:pos x="connsiteX15554" y="connsiteY15554"/>
              </a:cxn>
              <a:cxn ang="0">
                <a:pos x="connsiteX15555" y="connsiteY15555"/>
              </a:cxn>
              <a:cxn ang="0">
                <a:pos x="connsiteX15556" y="connsiteY15556"/>
              </a:cxn>
              <a:cxn ang="0">
                <a:pos x="connsiteX15557" y="connsiteY15557"/>
              </a:cxn>
              <a:cxn ang="0">
                <a:pos x="connsiteX15558" y="connsiteY15558"/>
              </a:cxn>
              <a:cxn ang="0">
                <a:pos x="connsiteX15559" y="connsiteY15559"/>
              </a:cxn>
              <a:cxn ang="0">
                <a:pos x="connsiteX15560" y="connsiteY15560"/>
              </a:cxn>
              <a:cxn ang="0">
                <a:pos x="connsiteX15561" y="connsiteY15561"/>
              </a:cxn>
              <a:cxn ang="0">
                <a:pos x="connsiteX15562" y="connsiteY15562"/>
              </a:cxn>
              <a:cxn ang="0">
                <a:pos x="connsiteX15563" y="connsiteY15563"/>
              </a:cxn>
              <a:cxn ang="0">
                <a:pos x="connsiteX15564" y="connsiteY15564"/>
              </a:cxn>
              <a:cxn ang="0">
                <a:pos x="connsiteX15565" y="connsiteY15565"/>
              </a:cxn>
              <a:cxn ang="0">
                <a:pos x="connsiteX15566" y="connsiteY15566"/>
              </a:cxn>
              <a:cxn ang="0">
                <a:pos x="connsiteX15567" y="connsiteY15567"/>
              </a:cxn>
              <a:cxn ang="0">
                <a:pos x="connsiteX15568" y="connsiteY15568"/>
              </a:cxn>
              <a:cxn ang="0">
                <a:pos x="connsiteX15569" y="connsiteY15569"/>
              </a:cxn>
              <a:cxn ang="0">
                <a:pos x="connsiteX15570" y="connsiteY15570"/>
              </a:cxn>
              <a:cxn ang="0">
                <a:pos x="connsiteX15571" y="connsiteY15571"/>
              </a:cxn>
              <a:cxn ang="0">
                <a:pos x="connsiteX15572" y="connsiteY15572"/>
              </a:cxn>
              <a:cxn ang="0">
                <a:pos x="connsiteX15573" y="connsiteY15573"/>
              </a:cxn>
              <a:cxn ang="0">
                <a:pos x="connsiteX15574" y="connsiteY15574"/>
              </a:cxn>
              <a:cxn ang="0">
                <a:pos x="connsiteX15575" y="connsiteY15575"/>
              </a:cxn>
              <a:cxn ang="0">
                <a:pos x="connsiteX15576" y="connsiteY15576"/>
              </a:cxn>
              <a:cxn ang="0">
                <a:pos x="connsiteX15577" y="connsiteY15577"/>
              </a:cxn>
              <a:cxn ang="0">
                <a:pos x="connsiteX15578" y="connsiteY15578"/>
              </a:cxn>
              <a:cxn ang="0">
                <a:pos x="connsiteX15579" y="connsiteY15579"/>
              </a:cxn>
              <a:cxn ang="0">
                <a:pos x="connsiteX15580" y="connsiteY15580"/>
              </a:cxn>
              <a:cxn ang="0">
                <a:pos x="connsiteX15581" y="connsiteY15581"/>
              </a:cxn>
              <a:cxn ang="0">
                <a:pos x="connsiteX15582" y="connsiteY15582"/>
              </a:cxn>
              <a:cxn ang="0">
                <a:pos x="connsiteX15583" y="connsiteY15583"/>
              </a:cxn>
              <a:cxn ang="0">
                <a:pos x="connsiteX15584" y="connsiteY15584"/>
              </a:cxn>
              <a:cxn ang="0">
                <a:pos x="connsiteX15585" y="connsiteY15585"/>
              </a:cxn>
              <a:cxn ang="0">
                <a:pos x="connsiteX15586" y="connsiteY15586"/>
              </a:cxn>
              <a:cxn ang="0">
                <a:pos x="connsiteX15587" y="connsiteY15587"/>
              </a:cxn>
              <a:cxn ang="0">
                <a:pos x="connsiteX15588" y="connsiteY15588"/>
              </a:cxn>
              <a:cxn ang="0">
                <a:pos x="connsiteX15589" y="connsiteY15589"/>
              </a:cxn>
              <a:cxn ang="0">
                <a:pos x="connsiteX15590" y="connsiteY15590"/>
              </a:cxn>
              <a:cxn ang="0">
                <a:pos x="connsiteX15591" y="connsiteY15591"/>
              </a:cxn>
              <a:cxn ang="0">
                <a:pos x="connsiteX15592" y="connsiteY15592"/>
              </a:cxn>
              <a:cxn ang="0">
                <a:pos x="connsiteX15593" y="connsiteY15593"/>
              </a:cxn>
              <a:cxn ang="0">
                <a:pos x="connsiteX15594" y="connsiteY15594"/>
              </a:cxn>
              <a:cxn ang="0">
                <a:pos x="connsiteX15595" y="connsiteY15595"/>
              </a:cxn>
              <a:cxn ang="0">
                <a:pos x="connsiteX15596" y="connsiteY15596"/>
              </a:cxn>
              <a:cxn ang="0">
                <a:pos x="connsiteX15597" y="connsiteY15597"/>
              </a:cxn>
              <a:cxn ang="0">
                <a:pos x="connsiteX15598" y="connsiteY15598"/>
              </a:cxn>
              <a:cxn ang="0">
                <a:pos x="connsiteX15599" y="connsiteY15599"/>
              </a:cxn>
              <a:cxn ang="0">
                <a:pos x="connsiteX15600" y="connsiteY15600"/>
              </a:cxn>
              <a:cxn ang="0">
                <a:pos x="connsiteX15601" y="connsiteY15601"/>
              </a:cxn>
              <a:cxn ang="0">
                <a:pos x="connsiteX15602" y="connsiteY15602"/>
              </a:cxn>
              <a:cxn ang="0">
                <a:pos x="connsiteX15603" y="connsiteY15603"/>
              </a:cxn>
              <a:cxn ang="0">
                <a:pos x="connsiteX15604" y="connsiteY15604"/>
              </a:cxn>
              <a:cxn ang="0">
                <a:pos x="connsiteX15605" y="connsiteY15605"/>
              </a:cxn>
              <a:cxn ang="0">
                <a:pos x="connsiteX15606" y="connsiteY15606"/>
              </a:cxn>
              <a:cxn ang="0">
                <a:pos x="connsiteX15607" y="connsiteY15607"/>
              </a:cxn>
              <a:cxn ang="0">
                <a:pos x="connsiteX15608" y="connsiteY15608"/>
              </a:cxn>
              <a:cxn ang="0">
                <a:pos x="connsiteX15609" y="connsiteY15609"/>
              </a:cxn>
              <a:cxn ang="0">
                <a:pos x="connsiteX15610" y="connsiteY15610"/>
              </a:cxn>
              <a:cxn ang="0">
                <a:pos x="connsiteX15611" y="connsiteY15611"/>
              </a:cxn>
              <a:cxn ang="0">
                <a:pos x="connsiteX15612" y="connsiteY15612"/>
              </a:cxn>
              <a:cxn ang="0">
                <a:pos x="connsiteX15613" y="connsiteY15613"/>
              </a:cxn>
              <a:cxn ang="0">
                <a:pos x="connsiteX15614" y="connsiteY15614"/>
              </a:cxn>
              <a:cxn ang="0">
                <a:pos x="connsiteX15615" y="connsiteY15615"/>
              </a:cxn>
              <a:cxn ang="0">
                <a:pos x="connsiteX15616" y="connsiteY15616"/>
              </a:cxn>
              <a:cxn ang="0">
                <a:pos x="connsiteX15617" y="connsiteY15617"/>
              </a:cxn>
              <a:cxn ang="0">
                <a:pos x="connsiteX15618" y="connsiteY15618"/>
              </a:cxn>
              <a:cxn ang="0">
                <a:pos x="connsiteX15619" y="connsiteY15619"/>
              </a:cxn>
              <a:cxn ang="0">
                <a:pos x="connsiteX15620" y="connsiteY15620"/>
              </a:cxn>
              <a:cxn ang="0">
                <a:pos x="connsiteX15621" y="connsiteY15621"/>
              </a:cxn>
              <a:cxn ang="0">
                <a:pos x="connsiteX15622" y="connsiteY15622"/>
              </a:cxn>
              <a:cxn ang="0">
                <a:pos x="connsiteX15623" y="connsiteY15623"/>
              </a:cxn>
              <a:cxn ang="0">
                <a:pos x="connsiteX15624" y="connsiteY15624"/>
              </a:cxn>
              <a:cxn ang="0">
                <a:pos x="connsiteX15625" y="connsiteY15625"/>
              </a:cxn>
              <a:cxn ang="0">
                <a:pos x="connsiteX15626" y="connsiteY15626"/>
              </a:cxn>
              <a:cxn ang="0">
                <a:pos x="connsiteX15627" y="connsiteY15627"/>
              </a:cxn>
              <a:cxn ang="0">
                <a:pos x="connsiteX15628" y="connsiteY15628"/>
              </a:cxn>
              <a:cxn ang="0">
                <a:pos x="connsiteX15629" y="connsiteY15629"/>
              </a:cxn>
              <a:cxn ang="0">
                <a:pos x="connsiteX15630" y="connsiteY15630"/>
              </a:cxn>
              <a:cxn ang="0">
                <a:pos x="connsiteX15631" y="connsiteY15631"/>
              </a:cxn>
              <a:cxn ang="0">
                <a:pos x="connsiteX15632" y="connsiteY15632"/>
              </a:cxn>
              <a:cxn ang="0">
                <a:pos x="connsiteX15633" y="connsiteY15633"/>
              </a:cxn>
              <a:cxn ang="0">
                <a:pos x="connsiteX15634" y="connsiteY15634"/>
              </a:cxn>
              <a:cxn ang="0">
                <a:pos x="connsiteX15635" y="connsiteY15635"/>
              </a:cxn>
              <a:cxn ang="0">
                <a:pos x="connsiteX15636" y="connsiteY15636"/>
              </a:cxn>
              <a:cxn ang="0">
                <a:pos x="connsiteX15637" y="connsiteY15637"/>
              </a:cxn>
              <a:cxn ang="0">
                <a:pos x="connsiteX15638" y="connsiteY15638"/>
              </a:cxn>
              <a:cxn ang="0">
                <a:pos x="connsiteX15639" y="connsiteY15639"/>
              </a:cxn>
              <a:cxn ang="0">
                <a:pos x="connsiteX15640" y="connsiteY15640"/>
              </a:cxn>
              <a:cxn ang="0">
                <a:pos x="connsiteX15641" y="connsiteY15641"/>
              </a:cxn>
              <a:cxn ang="0">
                <a:pos x="connsiteX15642" y="connsiteY15642"/>
              </a:cxn>
              <a:cxn ang="0">
                <a:pos x="connsiteX15643" y="connsiteY15643"/>
              </a:cxn>
              <a:cxn ang="0">
                <a:pos x="connsiteX15644" y="connsiteY15644"/>
              </a:cxn>
              <a:cxn ang="0">
                <a:pos x="connsiteX15645" y="connsiteY15645"/>
              </a:cxn>
              <a:cxn ang="0">
                <a:pos x="connsiteX15646" y="connsiteY15646"/>
              </a:cxn>
              <a:cxn ang="0">
                <a:pos x="connsiteX15647" y="connsiteY15647"/>
              </a:cxn>
              <a:cxn ang="0">
                <a:pos x="connsiteX15648" y="connsiteY15648"/>
              </a:cxn>
              <a:cxn ang="0">
                <a:pos x="connsiteX15649" y="connsiteY15649"/>
              </a:cxn>
              <a:cxn ang="0">
                <a:pos x="connsiteX15650" y="connsiteY15650"/>
              </a:cxn>
              <a:cxn ang="0">
                <a:pos x="connsiteX15651" y="connsiteY15651"/>
              </a:cxn>
              <a:cxn ang="0">
                <a:pos x="connsiteX15652" y="connsiteY15652"/>
              </a:cxn>
              <a:cxn ang="0">
                <a:pos x="connsiteX15653" y="connsiteY15653"/>
              </a:cxn>
              <a:cxn ang="0">
                <a:pos x="connsiteX15654" y="connsiteY15654"/>
              </a:cxn>
              <a:cxn ang="0">
                <a:pos x="connsiteX15655" y="connsiteY15655"/>
              </a:cxn>
              <a:cxn ang="0">
                <a:pos x="connsiteX15656" y="connsiteY15656"/>
              </a:cxn>
              <a:cxn ang="0">
                <a:pos x="connsiteX15657" y="connsiteY15657"/>
              </a:cxn>
              <a:cxn ang="0">
                <a:pos x="connsiteX15658" y="connsiteY15658"/>
              </a:cxn>
              <a:cxn ang="0">
                <a:pos x="connsiteX15659" y="connsiteY15659"/>
              </a:cxn>
              <a:cxn ang="0">
                <a:pos x="connsiteX15660" y="connsiteY15660"/>
              </a:cxn>
              <a:cxn ang="0">
                <a:pos x="connsiteX15661" y="connsiteY15661"/>
              </a:cxn>
              <a:cxn ang="0">
                <a:pos x="connsiteX15662" y="connsiteY15662"/>
              </a:cxn>
              <a:cxn ang="0">
                <a:pos x="connsiteX15663" y="connsiteY15663"/>
              </a:cxn>
              <a:cxn ang="0">
                <a:pos x="connsiteX15664" y="connsiteY15664"/>
              </a:cxn>
              <a:cxn ang="0">
                <a:pos x="connsiteX15665" y="connsiteY15665"/>
              </a:cxn>
              <a:cxn ang="0">
                <a:pos x="connsiteX15666" y="connsiteY15666"/>
              </a:cxn>
              <a:cxn ang="0">
                <a:pos x="connsiteX15667" y="connsiteY15667"/>
              </a:cxn>
              <a:cxn ang="0">
                <a:pos x="connsiteX15668" y="connsiteY15668"/>
              </a:cxn>
              <a:cxn ang="0">
                <a:pos x="connsiteX15669" y="connsiteY15669"/>
              </a:cxn>
              <a:cxn ang="0">
                <a:pos x="connsiteX15670" y="connsiteY15670"/>
              </a:cxn>
              <a:cxn ang="0">
                <a:pos x="connsiteX15671" y="connsiteY15671"/>
              </a:cxn>
              <a:cxn ang="0">
                <a:pos x="connsiteX15672" y="connsiteY15672"/>
              </a:cxn>
              <a:cxn ang="0">
                <a:pos x="connsiteX15673" y="connsiteY15673"/>
              </a:cxn>
              <a:cxn ang="0">
                <a:pos x="connsiteX15674" y="connsiteY15674"/>
              </a:cxn>
              <a:cxn ang="0">
                <a:pos x="connsiteX15675" y="connsiteY15675"/>
              </a:cxn>
              <a:cxn ang="0">
                <a:pos x="connsiteX15676" y="connsiteY15676"/>
              </a:cxn>
              <a:cxn ang="0">
                <a:pos x="connsiteX15677" y="connsiteY15677"/>
              </a:cxn>
              <a:cxn ang="0">
                <a:pos x="connsiteX15678" y="connsiteY15678"/>
              </a:cxn>
              <a:cxn ang="0">
                <a:pos x="connsiteX15679" y="connsiteY15679"/>
              </a:cxn>
              <a:cxn ang="0">
                <a:pos x="connsiteX15680" y="connsiteY15680"/>
              </a:cxn>
              <a:cxn ang="0">
                <a:pos x="connsiteX15681" y="connsiteY15681"/>
              </a:cxn>
              <a:cxn ang="0">
                <a:pos x="connsiteX15682" y="connsiteY15682"/>
              </a:cxn>
              <a:cxn ang="0">
                <a:pos x="connsiteX15683" y="connsiteY15683"/>
              </a:cxn>
              <a:cxn ang="0">
                <a:pos x="connsiteX15684" y="connsiteY15684"/>
              </a:cxn>
              <a:cxn ang="0">
                <a:pos x="connsiteX15685" y="connsiteY15685"/>
              </a:cxn>
              <a:cxn ang="0">
                <a:pos x="connsiteX15686" y="connsiteY15686"/>
              </a:cxn>
              <a:cxn ang="0">
                <a:pos x="connsiteX15687" y="connsiteY15687"/>
              </a:cxn>
              <a:cxn ang="0">
                <a:pos x="connsiteX15688" y="connsiteY15688"/>
              </a:cxn>
              <a:cxn ang="0">
                <a:pos x="connsiteX15689" y="connsiteY15689"/>
              </a:cxn>
              <a:cxn ang="0">
                <a:pos x="connsiteX15690" y="connsiteY15690"/>
              </a:cxn>
              <a:cxn ang="0">
                <a:pos x="connsiteX15691" y="connsiteY15691"/>
              </a:cxn>
              <a:cxn ang="0">
                <a:pos x="connsiteX15692" y="connsiteY15692"/>
              </a:cxn>
              <a:cxn ang="0">
                <a:pos x="connsiteX15693" y="connsiteY15693"/>
              </a:cxn>
              <a:cxn ang="0">
                <a:pos x="connsiteX15694" y="connsiteY15694"/>
              </a:cxn>
              <a:cxn ang="0">
                <a:pos x="connsiteX15695" y="connsiteY15695"/>
              </a:cxn>
              <a:cxn ang="0">
                <a:pos x="connsiteX15696" y="connsiteY15696"/>
              </a:cxn>
              <a:cxn ang="0">
                <a:pos x="connsiteX15697" y="connsiteY15697"/>
              </a:cxn>
              <a:cxn ang="0">
                <a:pos x="connsiteX15698" y="connsiteY15698"/>
              </a:cxn>
              <a:cxn ang="0">
                <a:pos x="connsiteX15699" y="connsiteY15699"/>
              </a:cxn>
              <a:cxn ang="0">
                <a:pos x="connsiteX15700" y="connsiteY15700"/>
              </a:cxn>
              <a:cxn ang="0">
                <a:pos x="connsiteX15701" y="connsiteY15701"/>
              </a:cxn>
              <a:cxn ang="0">
                <a:pos x="connsiteX15702" y="connsiteY15702"/>
              </a:cxn>
              <a:cxn ang="0">
                <a:pos x="connsiteX15703" y="connsiteY15703"/>
              </a:cxn>
              <a:cxn ang="0">
                <a:pos x="connsiteX15704" y="connsiteY15704"/>
              </a:cxn>
              <a:cxn ang="0">
                <a:pos x="connsiteX15705" y="connsiteY15705"/>
              </a:cxn>
              <a:cxn ang="0">
                <a:pos x="connsiteX15706" y="connsiteY15706"/>
              </a:cxn>
              <a:cxn ang="0">
                <a:pos x="connsiteX15707" y="connsiteY15707"/>
              </a:cxn>
              <a:cxn ang="0">
                <a:pos x="connsiteX15708" y="connsiteY15708"/>
              </a:cxn>
              <a:cxn ang="0">
                <a:pos x="connsiteX15709" y="connsiteY15709"/>
              </a:cxn>
              <a:cxn ang="0">
                <a:pos x="connsiteX15710" y="connsiteY15710"/>
              </a:cxn>
              <a:cxn ang="0">
                <a:pos x="connsiteX15711" y="connsiteY15711"/>
              </a:cxn>
              <a:cxn ang="0">
                <a:pos x="connsiteX15712" y="connsiteY15712"/>
              </a:cxn>
              <a:cxn ang="0">
                <a:pos x="connsiteX15713" y="connsiteY15713"/>
              </a:cxn>
              <a:cxn ang="0">
                <a:pos x="connsiteX15714" y="connsiteY15714"/>
              </a:cxn>
              <a:cxn ang="0">
                <a:pos x="connsiteX15715" y="connsiteY15715"/>
              </a:cxn>
              <a:cxn ang="0">
                <a:pos x="connsiteX15716" y="connsiteY15716"/>
              </a:cxn>
              <a:cxn ang="0">
                <a:pos x="connsiteX15717" y="connsiteY15717"/>
              </a:cxn>
              <a:cxn ang="0">
                <a:pos x="connsiteX15718" y="connsiteY15718"/>
              </a:cxn>
              <a:cxn ang="0">
                <a:pos x="connsiteX15719" y="connsiteY15719"/>
              </a:cxn>
              <a:cxn ang="0">
                <a:pos x="connsiteX15720" y="connsiteY15720"/>
              </a:cxn>
              <a:cxn ang="0">
                <a:pos x="connsiteX15721" y="connsiteY15721"/>
              </a:cxn>
              <a:cxn ang="0">
                <a:pos x="connsiteX15722" y="connsiteY15722"/>
              </a:cxn>
              <a:cxn ang="0">
                <a:pos x="connsiteX15723" y="connsiteY15723"/>
              </a:cxn>
              <a:cxn ang="0">
                <a:pos x="connsiteX15724" y="connsiteY15724"/>
              </a:cxn>
              <a:cxn ang="0">
                <a:pos x="connsiteX15725" y="connsiteY15725"/>
              </a:cxn>
              <a:cxn ang="0">
                <a:pos x="connsiteX15726" y="connsiteY15726"/>
              </a:cxn>
              <a:cxn ang="0">
                <a:pos x="connsiteX15727" y="connsiteY15727"/>
              </a:cxn>
              <a:cxn ang="0">
                <a:pos x="connsiteX15728" y="connsiteY15728"/>
              </a:cxn>
              <a:cxn ang="0">
                <a:pos x="connsiteX15729" y="connsiteY15729"/>
              </a:cxn>
              <a:cxn ang="0">
                <a:pos x="connsiteX15730" y="connsiteY15730"/>
              </a:cxn>
              <a:cxn ang="0">
                <a:pos x="connsiteX15731" y="connsiteY15731"/>
              </a:cxn>
              <a:cxn ang="0">
                <a:pos x="connsiteX15732" y="connsiteY15732"/>
              </a:cxn>
              <a:cxn ang="0">
                <a:pos x="connsiteX15733" y="connsiteY15733"/>
              </a:cxn>
              <a:cxn ang="0">
                <a:pos x="connsiteX15734" y="connsiteY15734"/>
              </a:cxn>
              <a:cxn ang="0">
                <a:pos x="connsiteX15735" y="connsiteY15735"/>
              </a:cxn>
              <a:cxn ang="0">
                <a:pos x="connsiteX15736" y="connsiteY15736"/>
              </a:cxn>
              <a:cxn ang="0">
                <a:pos x="connsiteX15737" y="connsiteY15737"/>
              </a:cxn>
              <a:cxn ang="0">
                <a:pos x="connsiteX15738" y="connsiteY15738"/>
              </a:cxn>
              <a:cxn ang="0">
                <a:pos x="connsiteX15739" y="connsiteY15739"/>
              </a:cxn>
              <a:cxn ang="0">
                <a:pos x="connsiteX15740" y="connsiteY15740"/>
              </a:cxn>
              <a:cxn ang="0">
                <a:pos x="connsiteX15741" y="connsiteY15741"/>
              </a:cxn>
              <a:cxn ang="0">
                <a:pos x="connsiteX15742" y="connsiteY15742"/>
              </a:cxn>
              <a:cxn ang="0">
                <a:pos x="connsiteX15743" y="connsiteY15743"/>
              </a:cxn>
              <a:cxn ang="0">
                <a:pos x="connsiteX15744" y="connsiteY15744"/>
              </a:cxn>
              <a:cxn ang="0">
                <a:pos x="connsiteX15745" y="connsiteY15745"/>
              </a:cxn>
              <a:cxn ang="0">
                <a:pos x="connsiteX15746" y="connsiteY15746"/>
              </a:cxn>
              <a:cxn ang="0">
                <a:pos x="connsiteX15747" y="connsiteY15747"/>
              </a:cxn>
              <a:cxn ang="0">
                <a:pos x="connsiteX15748" y="connsiteY15748"/>
              </a:cxn>
              <a:cxn ang="0">
                <a:pos x="connsiteX15749" y="connsiteY15749"/>
              </a:cxn>
              <a:cxn ang="0">
                <a:pos x="connsiteX15750" y="connsiteY15750"/>
              </a:cxn>
              <a:cxn ang="0">
                <a:pos x="connsiteX15751" y="connsiteY15751"/>
              </a:cxn>
              <a:cxn ang="0">
                <a:pos x="connsiteX15752" y="connsiteY15752"/>
              </a:cxn>
              <a:cxn ang="0">
                <a:pos x="connsiteX15753" y="connsiteY15753"/>
              </a:cxn>
              <a:cxn ang="0">
                <a:pos x="connsiteX15754" y="connsiteY15754"/>
              </a:cxn>
              <a:cxn ang="0">
                <a:pos x="connsiteX15755" y="connsiteY15755"/>
              </a:cxn>
              <a:cxn ang="0">
                <a:pos x="connsiteX15756" y="connsiteY15756"/>
              </a:cxn>
              <a:cxn ang="0">
                <a:pos x="connsiteX15757" y="connsiteY15757"/>
              </a:cxn>
              <a:cxn ang="0">
                <a:pos x="connsiteX15758" y="connsiteY15758"/>
              </a:cxn>
              <a:cxn ang="0">
                <a:pos x="connsiteX15759" y="connsiteY15759"/>
              </a:cxn>
              <a:cxn ang="0">
                <a:pos x="connsiteX15760" y="connsiteY15760"/>
              </a:cxn>
              <a:cxn ang="0">
                <a:pos x="connsiteX15761" y="connsiteY15761"/>
              </a:cxn>
              <a:cxn ang="0">
                <a:pos x="connsiteX15762" y="connsiteY15762"/>
              </a:cxn>
              <a:cxn ang="0">
                <a:pos x="connsiteX15763" y="connsiteY15763"/>
              </a:cxn>
              <a:cxn ang="0">
                <a:pos x="connsiteX15764" y="connsiteY15764"/>
              </a:cxn>
              <a:cxn ang="0">
                <a:pos x="connsiteX15765" y="connsiteY15765"/>
              </a:cxn>
              <a:cxn ang="0">
                <a:pos x="connsiteX15766" y="connsiteY15766"/>
              </a:cxn>
              <a:cxn ang="0">
                <a:pos x="connsiteX15767" y="connsiteY15767"/>
              </a:cxn>
              <a:cxn ang="0">
                <a:pos x="connsiteX15768" y="connsiteY15768"/>
              </a:cxn>
              <a:cxn ang="0">
                <a:pos x="connsiteX15769" y="connsiteY15769"/>
              </a:cxn>
              <a:cxn ang="0">
                <a:pos x="connsiteX15770" y="connsiteY15770"/>
              </a:cxn>
              <a:cxn ang="0">
                <a:pos x="connsiteX15771" y="connsiteY15771"/>
              </a:cxn>
              <a:cxn ang="0">
                <a:pos x="connsiteX15772" y="connsiteY15772"/>
              </a:cxn>
              <a:cxn ang="0">
                <a:pos x="connsiteX15773" y="connsiteY15773"/>
              </a:cxn>
              <a:cxn ang="0">
                <a:pos x="connsiteX15774" y="connsiteY15774"/>
              </a:cxn>
              <a:cxn ang="0">
                <a:pos x="connsiteX15775" y="connsiteY15775"/>
              </a:cxn>
              <a:cxn ang="0">
                <a:pos x="connsiteX15776" y="connsiteY15776"/>
              </a:cxn>
              <a:cxn ang="0">
                <a:pos x="connsiteX15777" y="connsiteY15777"/>
              </a:cxn>
              <a:cxn ang="0">
                <a:pos x="connsiteX15778" y="connsiteY15778"/>
              </a:cxn>
              <a:cxn ang="0">
                <a:pos x="connsiteX15779" y="connsiteY15779"/>
              </a:cxn>
              <a:cxn ang="0">
                <a:pos x="connsiteX15780" y="connsiteY15780"/>
              </a:cxn>
              <a:cxn ang="0">
                <a:pos x="connsiteX15781" y="connsiteY15781"/>
              </a:cxn>
              <a:cxn ang="0">
                <a:pos x="connsiteX15782" y="connsiteY15782"/>
              </a:cxn>
              <a:cxn ang="0">
                <a:pos x="connsiteX15783" y="connsiteY15783"/>
              </a:cxn>
              <a:cxn ang="0">
                <a:pos x="connsiteX15784" y="connsiteY15784"/>
              </a:cxn>
              <a:cxn ang="0">
                <a:pos x="connsiteX15785" y="connsiteY15785"/>
              </a:cxn>
              <a:cxn ang="0">
                <a:pos x="connsiteX15786" y="connsiteY15786"/>
              </a:cxn>
              <a:cxn ang="0">
                <a:pos x="connsiteX15787" y="connsiteY15787"/>
              </a:cxn>
              <a:cxn ang="0">
                <a:pos x="connsiteX15788" y="connsiteY15788"/>
              </a:cxn>
              <a:cxn ang="0">
                <a:pos x="connsiteX15789" y="connsiteY15789"/>
              </a:cxn>
              <a:cxn ang="0">
                <a:pos x="connsiteX15790" y="connsiteY15790"/>
              </a:cxn>
              <a:cxn ang="0">
                <a:pos x="connsiteX15791" y="connsiteY15791"/>
              </a:cxn>
              <a:cxn ang="0">
                <a:pos x="connsiteX15792" y="connsiteY15792"/>
              </a:cxn>
              <a:cxn ang="0">
                <a:pos x="connsiteX15793" y="connsiteY15793"/>
              </a:cxn>
              <a:cxn ang="0">
                <a:pos x="connsiteX15794" y="connsiteY15794"/>
              </a:cxn>
              <a:cxn ang="0">
                <a:pos x="connsiteX15795" y="connsiteY15795"/>
              </a:cxn>
              <a:cxn ang="0">
                <a:pos x="connsiteX15796" y="connsiteY15796"/>
              </a:cxn>
              <a:cxn ang="0">
                <a:pos x="connsiteX15797" y="connsiteY15797"/>
              </a:cxn>
              <a:cxn ang="0">
                <a:pos x="connsiteX15798" y="connsiteY15798"/>
              </a:cxn>
              <a:cxn ang="0">
                <a:pos x="connsiteX15799" y="connsiteY15799"/>
              </a:cxn>
              <a:cxn ang="0">
                <a:pos x="connsiteX15800" y="connsiteY15800"/>
              </a:cxn>
              <a:cxn ang="0">
                <a:pos x="connsiteX15801" y="connsiteY15801"/>
              </a:cxn>
              <a:cxn ang="0">
                <a:pos x="connsiteX15802" y="connsiteY15802"/>
              </a:cxn>
              <a:cxn ang="0">
                <a:pos x="connsiteX15803" y="connsiteY15803"/>
              </a:cxn>
              <a:cxn ang="0">
                <a:pos x="connsiteX15804" y="connsiteY15804"/>
              </a:cxn>
              <a:cxn ang="0">
                <a:pos x="connsiteX15805" y="connsiteY15805"/>
              </a:cxn>
              <a:cxn ang="0">
                <a:pos x="connsiteX15806" y="connsiteY15806"/>
              </a:cxn>
              <a:cxn ang="0">
                <a:pos x="connsiteX15807" y="connsiteY15807"/>
              </a:cxn>
              <a:cxn ang="0">
                <a:pos x="connsiteX15808" y="connsiteY15808"/>
              </a:cxn>
              <a:cxn ang="0">
                <a:pos x="connsiteX15809" y="connsiteY15809"/>
              </a:cxn>
              <a:cxn ang="0">
                <a:pos x="connsiteX15810" y="connsiteY15810"/>
              </a:cxn>
              <a:cxn ang="0">
                <a:pos x="connsiteX15811" y="connsiteY15811"/>
              </a:cxn>
              <a:cxn ang="0">
                <a:pos x="connsiteX15812" y="connsiteY15812"/>
              </a:cxn>
              <a:cxn ang="0">
                <a:pos x="connsiteX15813" y="connsiteY15813"/>
              </a:cxn>
              <a:cxn ang="0">
                <a:pos x="connsiteX15814" y="connsiteY15814"/>
              </a:cxn>
              <a:cxn ang="0">
                <a:pos x="connsiteX15815" y="connsiteY15815"/>
              </a:cxn>
              <a:cxn ang="0">
                <a:pos x="connsiteX15816" y="connsiteY15816"/>
              </a:cxn>
              <a:cxn ang="0">
                <a:pos x="connsiteX15817" y="connsiteY15817"/>
              </a:cxn>
              <a:cxn ang="0">
                <a:pos x="connsiteX15818" y="connsiteY15818"/>
              </a:cxn>
              <a:cxn ang="0">
                <a:pos x="connsiteX15819" y="connsiteY15819"/>
              </a:cxn>
              <a:cxn ang="0">
                <a:pos x="connsiteX15820" y="connsiteY15820"/>
              </a:cxn>
              <a:cxn ang="0">
                <a:pos x="connsiteX15821" y="connsiteY15821"/>
              </a:cxn>
              <a:cxn ang="0">
                <a:pos x="connsiteX15822" y="connsiteY15822"/>
              </a:cxn>
              <a:cxn ang="0">
                <a:pos x="connsiteX15823" y="connsiteY15823"/>
              </a:cxn>
              <a:cxn ang="0">
                <a:pos x="connsiteX15824" y="connsiteY15824"/>
              </a:cxn>
              <a:cxn ang="0">
                <a:pos x="connsiteX15825" y="connsiteY15825"/>
              </a:cxn>
              <a:cxn ang="0">
                <a:pos x="connsiteX15826" y="connsiteY15826"/>
              </a:cxn>
              <a:cxn ang="0">
                <a:pos x="connsiteX15827" y="connsiteY15827"/>
              </a:cxn>
              <a:cxn ang="0">
                <a:pos x="connsiteX15828" y="connsiteY15828"/>
              </a:cxn>
              <a:cxn ang="0">
                <a:pos x="connsiteX15829" y="connsiteY15829"/>
              </a:cxn>
              <a:cxn ang="0">
                <a:pos x="connsiteX15830" y="connsiteY15830"/>
              </a:cxn>
              <a:cxn ang="0">
                <a:pos x="connsiteX15831" y="connsiteY15831"/>
              </a:cxn>
              <a:cxn ang="0">
                <a:pos x="connsiteX15832" y="connsiteY15832"/>
              </a:cxn>
              <a:cxn ang="0">
                <a:pos x="connsiteX15833" y="connsiteY15833"/>
              </a:cxn>
              <a:cxn ang="0">
                <a:pos x="connsiteX15834" y="connsiteY15834"/>
              </a:cxn>
              <a:cxn ang="0">
                <a:pos x="connsiteX15835" y="connsiteY15835"/>
              </a:cxn>
              <a:cxn ang="0">
                <a:pos x="connsiteX15836" y="connsiteY15836"/>
              </a:cxn>
              <a:cxn ang="0">
                <a:pos x="connsiteX15837" y="connsiteY15837"/>
              </a:cxn>
              <a:cxn ang="0">
                <a:pos x="connsiteX15838" y="connsiteY15838"/>
              </a:cxn>
              <a:cxn ang="0">
                <a:pos x="connsiteX15839" y="connsiteY15839"/>
              </a:cxn>
              <a:cxn ang="0">
                <a:pos x="connsiteX15840" y="connsiteY15840"/>
              </a:cxn>
              <a:cxn ang="0">
                <a:pos x="connsiteX15841" y="connsiteY15841"/>
              </a:cxn>
              <a:cxn ang="0">
                <a:pos x="connsiteX15842" y="connsiteY15842"/>
              </a:cxn>
              <a:cxn ang="0">
                <a:pos x="connsiteX15843" y="connsiteY15843"/>
              </a:cxn>
              <a:cxn ang="0">
                <a:pos x="connsiteX15844" y="connsiteY15844"/>
              </a:cxn>
              <a:cxn ang="0">
                <a:pos x="connsiteX15845" y="connsiteY15845"/>
              </a:cxn>
              <a:cxn ang="0">
                <a:pos x="connsiteX15846" y="connsiteY15846"/>
              </a:cxn>
              <a:cxn ang="0">
                <a:pos x="connsiteX15847" y="connsiteY15847"/>
              </a:cxn>
              <a:cxn ang="0">
                <a:pos x="connsiteX15848" y="connsiteY15848"/>
              </a:cxn>
              <a:cxn ang="0">
                <a:pos x="connsiteX15849" y="connsiteY15849"/>
              </a:cxn>
              <a:cxn ang="0">
                <a:pos x="connsiteX15850" y="connsiteY15850"/>
              </a:cxn>
              <a:cxn ang="0">
                <a:pos x="connsiteX15851" y="connsiteY15851"/>
              </a:cxn>
              <a:cxn ang="0">
                <a:pos x="connsiteX15852" y="connsiteY15852"/>
              </a:cxn>
              <a:cxn ang="0">
                <a:pos x="connsiteX15853" y="connsiteY15853"/>
              </a:cxn>
              <a:cxn ang="0">
                <a:pos x="connsiteX15854" y="connsiteY15854"/>
              </a:cxn>
              <a:cxn ang="0">
                <a:pos x="connsiteX15855" y="connsiteY15855"/>
              </a:cxn>
              <a:cxn ang="0">
                <a:pos x="connsiteX15856" y="connsiteY15856"/>
              </a:cxn>
              <a:cxn ang="0">
                <a:pos x="connsiteX15857" y="connsiteY15857"/>
              </a:cxn>
              <a:cxn ang="0">
                <a:pos x="connsiteX15858" y="connsiteY15858"/>
              </a:cxn>
              <a:cxn ang="0">
                <a:pos x="connsiteX15859" y="connsiteY15859"/>
              </a:cxn>
              <a:cxn ang="0">
                <a:pos x="connsiteX15860" y="connsiteY15860"/>
              </a:cxn>
              <a:cxn ang="0">
                <a:pos x="connsiteX15861" y="connsiteY15861"/>
              </a:cxn>
              <a:cxn ang="0">
                <a:pos x="connsiteX15862" y="connsiteY15862"/>
              </a:cxn>
              <a:cxn ang="0">
                <a:pos x="connsiteX15863" y="connsiteY15863"/>
              </a:cxn>
              <a:cxn ang="0">
                <a:pos x="connsiteX15864" y="connsiteY15864"/>
              </a:cxn>
              <a:cxn ang="0">
                <a:pos x="connsiteX15865" y="connsiteY15865"/>
              </a:cxn>
              <a:cxn ang="0">
                <a:pos x="connsiteX15866" y="connsiteY15866"/>
              </a:cxn>
              <a:cxn ang="0">
                <a:pos x="connsiteX15867" y="connsiteY15867"/>
              </a:cxn>
              <a:cxn ang="0">
                <a:pos x="connsiteX15868" y="connsiteY15868"/>
              </a:cxn>
              <a:cxn ang="0">
                <a:pos x="connsiteX15869" y="connsiteY15869"/>
              </a:cxn>
              <a:cxn ang="0">
                <a:pos x="connsiteX15870" y="connsiteY15870"/>
              </a:cxn>
              <a:cxn ang="0">
                <a:pos x="connsiteX15871" y="connsiteY15871"/>
              </a:cxn>
              <a:cxn ang="0">
                <a:pos x="connsiteX15872" y="connsiteY15872"/>
              </a:cxn>
              <a:cxn ang="0">
                <a:pos x="connsiteX15873" y="connsiteY15873"/>
              </a:cxn>
              <a:cxn ang="0">
                <a:pos x="connsiteX15874" y="connsiteY15874"/>
              </a:cxn>
              <a:cxn ang="0">
                <a:pos x="connsiteX15875" y="connsiteY15875"/>
              </a:cxn>
              <a:cxn ang="0">
                <a:pos x="connsiteX15876" y="connsiteY15876"/>
              </a:cxn>
              <a:cxn ang="0">
                <a:pos x="connsiteX15877" y="connsiteY15877"/>
              </a:cxn>
              <a:cxn ang="0">
                <a:pos x="connsiteX15878" y="connsiteY15878"/>
              </a:cxn>
              <a:cxn ang="0">
                <a:pos x="connsiteX15879" y="connsiteY15879"/>
              </a:cxn>
              <a:cxn ang="0">
                <a:pos x="connsiteX15880" y="connsiteY15880"/>
              </a:cxn>
              <a:cxn ang="0">
                <a:pos x="connsiteX15881" y="connsiteY15881"/>
              </a:cxn>
              <a:cxn ang="0">
                <a:pos x="connsiteX15882" y="connsiteY15882"/>
              </a:cxn>
              <a:cxn ang="0">
                <a:pos x="connsiteX15883" y="connsiteY15883"/>
              </a:cxn>
              <a:cxn ang="0">
                <a:pos x="connsiteX15884" y="connsiteY15884"/>
              </a:cxn>
              <a:cxn ang="0">
                <a:pos x="connsiteX15885" y="connsiteY15885"/>
              </a:cxn>
              <a:cxn ang="0">
                <a:pos x="connsiteX15886" y="connsiteY15886"/>
              </a:cxn>
              <a:cxn ang="0">
                <a:pos x="connsiteX15887" y="connsiteY15887"/>
              </a:cxn>
              <a:cxn ang="0">
                <a:pos x="connsiteX15888" y="connsiteY15888"/>
              </a:cxn>
              <a:cxn ang="0">
                <a:pos x="connsiteX15889" y="connsiteY15889"/>
              </a:cxn>
              <a:cxn ang="0">
                <a:pos x="connsiteX15890" y="connsiteY15890"/>
              </a:cxn>
              <a:cxn ang="0">
                <a:pos x="connsiteX15891" y="connsiteY15891"/>
              </a:cxn>
              <a:cxn ang="0">
                <a:pos x="connsiteX15892" y="connsiteY15892"/>
              </a:cxn>
              <a:cxn ang="0">
                <a:pos x="connsiteX15893" y="connsiteY15893"/>
              </a:cxn>
              <a:cxn ang="0">
                <a:pos x="connsiteX15894" y="connsiteY15894"/>
              </a:cxn>
              <a:cxn ang="0">
                <a:pos x="connsiteX15895" y="connsiteY15895"/>
              </a:cxn>
              <a:cxn ang="0">
                <a:pos x="connsiteX15896" y="connsiteY15896"/>
              </a:cxn>
              <a:cxn ang="0">
                <a:pos x="connsiteX15897" y="connsiteY15897"/>
              </a:cxn>
              <a:cxn ang="0">
                <a:pos x="connsiteX15898" y="connsiteY15898"/>
              </a:cxn>
              <a:cxn ang="0">
                <a:pos x="connsiteX15899" y="connsiteY15899"/>
              </a:cxn>
              <a:cxn ang="0">
                <a:pos x="connsiteX15900" y="connsiteY15900"/>
              </a:cxn>
              <a:cxn ang="0">
                <a:pos x="connsiteX15901" y="connsiteY15901"/>
              </a:cxn>
              <a:cxn ang="0">
                <a:pos x="connsiteX15902" y="connsiteY15902"/>
              </a:cxn>
              <a:cxn ang="0">
                <a:pos x="connsiteX15903" y="connsiteY15903"/>
              </a:cxn>
              <a:cxn ang="0">
                <a:pos x="connsiteX15904" y="connsiteY15904"/>
              </a:cxn>
              <a:cxn ang="0">
                <a:pos x="connsiteX15905" y="connsiteY15905"/>
              </a:cxn>
              <a:cxn ang="0">
                <a:pos x="connsiteX15906" y="connsiteY15906"/>
              </a:cxn>
              <a:cxn ang="0">
                <a:pos x="connsiteX15907" y="connsiteY15907"/>
              </a:cxn>
              <a:cxn ang="0">
                <a:pos x="connsiteX15908" y="connsiteY15908"/>
              </a:cxn>
              <a:cxn ang="0">
                <a:pos x="connsiteX15909" y="connsiteY15909"/>
              </a:cxn>
              <a:cxn ang="0">
                <a:pos x="connsiteX15910" y="connsiteY15910"/>
              </a:cxn>
              <a:cxn ang="0">
                <a:pos x="connsiteX15911" y="connsiteY15911"/>
              </a:cxn>
              <a:cxn ang="0">
                <a:pos x="connsiteX15912" y="connsiteY15912"/>
              </a:cxn>
              <a:cxn ang="0">
                <a:pos x="connsiteX15913" y="connsiteY15913"/>
              </a:cxn>
              <a:cxn ang="0">
                <a:pos x="connsiteX15914" y="connsiteY15914"/>
              </a:cxn>
              <a:cxn ang="0">
                <a:pos x="connsiteX15915" y="connsiteY15915"/>
              </a:cxn>
              <a:cxn ang="0">
                <a:pos x="connsiteX15916" y="connsiteY15916"/>
              </a:cxn>
              <a:cxn ang="0">
                <a:pos x="connsiteX15917" y="connsiteY15917"/>
              </a:cxn>
              <a:cxn ang="0">
                <a:pos x="connsiteX15918" y="connsiteY15918"/>
              </a:cxn>
              <a:cxn ang="0">
                <a:pos x="connsiteX15919" y="connsiteY15919"/>
              </a:cxn>
              <a:cxn ang="0">
                <a:pos x="connsiteX15920" y="connsiteY15920"/>
              </a:cxn>
              <a:cxn ang="0">
                <a:pos x="connsiteX15921" y="connsiteY15921"/>
              </a:cxn>
              <a:cxn ang="0">
                <a:pos x="connsiteX15922" y="connsiteY15922"/>
              </a:cxn>
              <a:cxn ang="0">
                <a:pos x="connsiteX15923" y="connsiteY15923"/>
              </a:cxn>
              <a:cxn ang="0">
                <a:pos x="connsiteX15924" y="connsiteY15924"/>
              </a:cxn>
              <a:cxn ang="0">
                <a:pos x="connsiteX15925" y="connsiteY15925"/>
              </a:cxn>
              <a:cxn ang="0">
                <a:pos x="connsiteX15926" y="connsiteY15926"/>
              </a:cxn>
              <a:cxn ang="0">
                <a:pos x="connsiteX15927" y="connsiteY15927"/>
              </a:cxn>
              <a:cxn ang="0">
                <a:pos x="connsiteX15928" y="connsiteY15928"/>
              </a:cxn>
              <a:cxn ang="0">
                <a:pos x="connsiteX15929" y="connsiteY15929"/>
              </a:cxn>
              <a:cxn ang="0">
                <a:pos x="connsiteX15930" y="connsiteY15930"/>
              </a:cxn>
              <a:cxn ang="0">
                <a:pos x="connsiteX15931" y="connsiteY15931"/>
              </a:cxn>
              <a:cxn ang="0">
                <a:pos x="connsiteX15932" y="connsiteY15932"/>
              </a:cxn>
              <a:cxn ang="0">
                <a:pos x="connsiteX15933" y="connsiteY15933"/>
              </a:cxn>
              <a:cxn ang="0">
                <a:pos x="connsiteX15934" y="connsiteY15934"/>
              </a:cxn>
              <a:cxn ang="0">
                <a:pos x="connsiteX15935" y="connsiteY15935"/>
              </a:cxn>
              <a:cxn ang="0">
                <a:pos x="connsiteX15936" y="connsiteY15936"/>
              </a:cxn>
              <a:cxn ang="0">
                <a:pos x="connsiteX15937" y="connsiteY15937"/>
              </a:cxn>
              <a:cxn ang="0">
                <a:pos x="connsiteX15938" y="connsiteY15938"/>
              </a:cxn>
              <a:cxn ang="0">
                <a:pos x="connsiteX15939" y="connsiteY15939"/>
              </a:cxn>
              <a:cxn ang="0">
                <a:pos x="connsiteX15940" y="connsiteY15940"/>
              </a:cxn>
              <a:cxn ang="0">
                <a:pos x="connsiteX15941" y="connsiteY15941"/>
              </a:cxn>
              <a:cxn ang="0">
                <a:pos x="connsiteX15942" y="connsiteY15942"/>
              </a:cxn>
              <a:cxn ang="0">
                <a:pos x="connsiteX15943" y="connsiteY15943"/>
              </a:cxn>
              <a:cxn ang="0">
                <a:pos x="connsiteX15944" y="connsiteY15944"/>
              </a:cxn>
              <a:cxn ang="0">
                <a:pos x="connsiteX15945" y="connsiteY15945"/>
              </a:cxn>
              <a:cxn ang="0">
                <a:pos x="connsiteX15946" y="connsiteY15946"/>
              </a:cxn>
              <a:cxn ang="0">
                <a:pos x="connsiteX15947" y="connsiteY15947"/>
              </a:cxn>
              <a:cxn ang="0">
                <a:pos x="connsiteX15948" y="connsiteY15948"/>
              </a:cxn>
              <a:cxn ang="0">
                <a:pos x="connsiteX15949" y="connsiteY15949"/>
              </a:cxn>
              <a:cxn ang="0">
                <a:pos x="connsiteX15950" y="connsiteY15950"/>
              </a:cxn>
              <a:cxn ang="0">
                <a:pos x="connsiteX15951" y="connsiteY15951"/>
              </a:cxn>
              <a:cxn ang="0">
                <a:pos x="connsiteX15952" y="connsiteY15952"/>
              </a:cxn>
              <a:cxn ang="0">
                <a:pos x="connsiteX15953" y="connsiteY15953"/>
              </a:cxn>
              <a:cxn ang="0">
                <a:pos x="connsiteX15954" y="connsiteY15954"/>
              </a:cxn>
              <a:cxn ang="0">
                <a:pos x="connsiteX15955" y="connsiteY15955"/>
              </a:cxn>
              <a:cxn ang="0">
                <a:pos x="connsiteX15956" y="connsiteY15956"/>
              </a:cxn>
              <a:cxn ang="0">
                <a:pos x="connsiteX15957" y="connsiteY15957"/>
              </a:cxn>
              <a:cxn ang="0">
                <a:pos x="connsiteX15958" y="connsiteY15958"/>
              </a:cxn>
              <a:cxn ang="0">
                <a:pos x="connsiteX15959" y="connsiteY15959"/>
              </a:cxn>
              <a:cxn ang="0">
                <a:pos x="connsiteX15960" y="connsiteY15960"/>
              </a:cxn>
              <a:cxn ang="0">
                <a:pos x="connsiteX15961" y="connsiteY15961"/>
              </a:cxn>
              <a:cxn ang="0">
                <a:pos x="connsiteX15962" y="connsiteY15962"/>
              </a:cxn>
              <a:cxn ang="0">
                <a:pos x="connsiteX15963" y="connsiteY15963"/>
              </a:cxn>
              <a:cxn ang="0">
                <a:pos x="connsiteX15964" y="connsiteY15964"/>
              </a:cxn>
              <a:cxn ang="0">
                <a:pos x="connsiteX15965" y="connsiteY15965"/>
              </a:cxn>
              <a:cxn ang="0">
                <a:pos x="connsiteX15966" y="connsiteY15966"/>
              </a:cxn>
              <a:cxn ang="0">
                <a:pos x="connsiteX15967" y="connsiteY15967"/>
              </a:cxn>
              <a:cxn ang="0">
                <a:pos x="connsiteX15968" y="connsiteY15968"/>
              </a:cxn>
              <a:cxn ang="0">
                <a:pos x="connsiteX15969" y="connsiteY15969"/>
              </a:cxn>
              <a:cxn ang="0">
                <a:pos x="connsiteX15970" y="connsiteY15970"/>
              </a:cxn>
              <a:cxn ang="0">
                <a:pos x="connsiteX15971" y="connsiteY15971"/>
              </a:cxn>
              <a:cxn ang="0">
                <a:pos x="connsiteX15972" y="connsiteY15972"/>
              </a:cxn>
              <a:cxn ang="0">
                <a:pos x="connsiteX15973" y="connsiteY15973"/>
              </a:cxn>
              <a:cxn ang="0">
                <a:pos x="connsiteX15974" y="connsiteY15974"/>
              </a:cxn>
              <a:cxn ang="0">
                <a:pos x="connsiteX15975" y="connsiteY15975"/>
              </a:cxn>
              <a:cxn ang="0">
                <a:pos x="connsiteX15976" y="connsiteY15976"/>
              </a:cxn>
              <a:cxn ang="0">
                <a:pos x="connsiteX15977" y="connsiteY15977"/>
              </a:cxn>
              <a:cxn ang="0">
                <a:pos x="connsiteX15978" y="connsiteY15978"/>
              </a:cxn>
              <a:cxn ang="0">
                <a:pos x="connsiteX15979" y="connsiteY15979"/>
              </a:cxn>
              <a:cxn ang="0">
                <a:pos x="connsiteX15980" y="connsiteY15980"/>
              </a:cxn>
              <a:cxn ang="0">
                <a:pos x="connsiteX15981" y="connsiteY15981"/>
              </a:cxn>
              <a:cxn ang="0">
                <a:pos x="connsiteX15982" y="connsiteY15982"/>
              </a:cxn>
              <a:cxn ang="0">
                <a:pos x="connsiteX15983" y="connsiteY15983"/>
              </a:cxn>
              <a:cxn ang="0">
                <a:pos x="connsiteX15984" y="connsiteY15984"/>
              </a:cxn>
              <a:cxn ang="0">
                <a:pos x="connsiteX15985" y="connsiteY15985"/>
              </a:cxn>
              <a:cxn ang="0">
                <a:pos x="connsiteX15986" y="connsiteY15986"/>
              </a:cxn>
              <a:cxn ang="0">
                <a:pos x="connsiteX15987" y="connsiteY15987"/>
              </a:cxn>
              <a:cxn ang="0">
                <a:pos x="connsiteX15988" y="connsiteY15988"/>
              </a:cxn>
              <a:cxn ang="0">
                <a:pos x="connsiteX15989" y="connsiteY15989"/>
              </a:cxn>
              <a:cxn ang="0">
                <a:pos x="connsiteX15990" y="connsiteY15990"/>
              </a:cxn>
              <a:cxn ang="0">
                <a:pos x="connsiteX15991" y="connsiteY15991"/>
              </a:cxn>
              <a:cxn ang="0">
                <a:pos x="connsiteX15992" y="connsiteY15992"/>
              </a:cxn>
              <a:cxn ang="0">
                <a:pos x="connsiteX15993" y="connsiteY15993"/>
              </a:cxn>
              <a:cxn ang="0">
                <a:pos x="connsiteX15994" y="connsiteY15994"/>
              </a:cxn>
              <a:cxn ang="0">
                <a:pos x="connsiteX15995" y="connsiteY15995"/>
              </a:cxn>
              <a:cxn ang="0">
                <a:pos x="connsiteX15996" y="connsiteY15996"/>
              </a:cxn>
              <a:cxn ang="0">
                <a:pos x="connsiteX15997" y="connsiteY15997"/>
              </a:cxn>
              <a:cxn ang="0">
                <a:pos x="connsiteX15998" y="connsiteY15998"/>
              </a:cxn>
              <a:cxn ang="0">
                <a:pos x="connsiteX15999" y="connsiteY15999"/>
              </a:cxn>
              <a:cxn ang="0">
                <a:pos x="connsiteX16000" y="connsiteY16000"/>
              </a:cxn>
              <a:cxn ang="0">
                <a:pos x="connsiteX16001" y="connsiteY16001"/>
              </a:cxn>
              <a:cxn ang="0">
                <a:pos x="connsiteX16002" y="connsiteY16002"/>
              </a:cxn>
              <a:cxn ang="0">
                <a:pos x="connsiteX16003" y="connsiteY16003"/>
              </a:cxn>
              <a:cxn ang="0">
                <a:pos x="connsiteX16004" y="connsiteY16004"/>
              </a:cxn>
              <a:cxn ang="0">
                <a:pos x="connsiteX16005" y="connsiteY16005"/>
              </a:cxn>
              <a:cxn ang="0">
                <a:pos x="connsiteX16006" y="connsiteY16006"/>
              </a:cxn>
              <a:cxn ang="0">
                <a:pos x="connsiteX16007" y="connsiteY16007"/>
              </a:cxn>
              <a:cxn ang="0">
                <a:pos x="connsiteX16008" y="connsiteY16008"/>
              </a:cxn>
              <a:cxn ang="0">
                <a:pos x="connsiteX16009" y="connsiteY16009"/>
              </a:cxn>
              <a:cxn ang="0">
                <a:pos x="connsiteX16010" y="connsiteY16010"/>
              </a:cxn>
              <a:cxn ang="0">
                <a:pos x="connsiteX16011" y="connsiteY16011"/>
              </a:cxn>
              <a:cxn ang="0">
                <a:pos x="connsiteX16012" y="connsiteY16012"/>
              </a:cxn>
              <a:cxn ang="0">
                <a:pos x="connsiteX16013" y="connsiteY16013"/>
              </a:cxn>
              <a:cxn ang="0">
                <a:pos x="connsiteX16014" y="connsiteY16014"/>
              </a:cxn>
              <a:cxn ang="0">
                <a:pos x="connsiteX16015" y="connsiteY16015"/>
              </a:cxn>
              <a:cxn ang="0">
                <a:pos x="connsiteX16016" y="connsiteY16016"/>
              </a:cxn>
              <a:cxn ang="0">
                <a:pos x="connsiteX16017" y="connsiteY16017"/>
              </a:cxn>
              <a:cxn ang="0">
                <a:pos x="connsiteX16018" y="connsiteY16018"/>
              </a:cxn>
              <a:cxn ang="0">
                <a:pos x="connsiteX16019" y="connsiteY16019"/>
              </a:cxn>
              <a:cxn ang="0">
                <a:pos x="connsiteX16020" y="connsiteY16020"/>
              </a:cxn>
              <a:cxn ang="0">
                <a:pos x="connsiteX16021" y="connsiteY16021"/>
              </a:cxn>
              <a:cxn ang="0">
                <a:pos x="connsiteX16022" y="connsiteY16022"/>
              </a:cxn>
              <a:cxn ang="0">
                <a:pos x="connsiteX16023" y="connsiteY16023"/>
              </a:cxn>
              <a:cxn ang="0">
                <a:pos x="connsiteX16024" y="connsiteY16024"/>
              </a:cxn>
              <a:cxn ang="0">
                <a:pos x="connsiteX16025" y="connsiteY16025"/>
              </a:cxn>
              <a:cxn ang="0">
                <a:pos x="connsiteX16026" y="connsiteY16026"/>
              </a:cxn>
              <a:cxn ang="0">
                <a:pos x="connsiteX16027" y="connsiteY16027"/>
              </a:cxn>
              <a:cxn ang="0">
                <a:pos x="connsiteX16028" y="connsiteY16028"/>
              </a:cxn>
              <a:cxn ang="0">
                <a:pos x="connsiteX16029" y="connsiteY16029"/>
              </a:cxn>
              <a:cxn ang="0">
                <a:pos x="connsiteX16030" y="connsiteY16030"/>
              </a:cxn>
              <a:cxn ang="0">
                <a:pos x="connsiteX16031" y="connsiteY16031"/>
              </a:cxn>
              <a:cxn ang="0">
                <a:pos x="connsiteX16032" y="connsiteY16032"/>
              </a:cxn>
              <a:cxn ang="0">
                <a:pos x="connsiteX16033" y="connsiteY16033"/>
              </a:cxn>
              <a:cxn ang="0">
                <a:pos x="connsiteX16034" y="connsiteY16034"/>
              </a:cxn>
              <a:cxn ang="0">
                <a:pos x="connsiteX16035" y="connsiteY16035"/>
              </a:cxn>
              <a:cxn ang="0">
                <a:pos x="connsiteX16036" y="connsiteY16036"/>
              </a:cxn>
              <a:cxn ang="0">
                <a:pos x="connsiteX16037" y="connsiteY16037"/>
              </a:cxn>
              <a:cxn ang="0">
                <a:pos x="connsiteX16038" y="connsiteY16038"/>
              </a:cxn>
              <a:cxn ang="0">
                <a:pos x="connsiteX16039" y="connsiteY16039"/>
              </a:cxn>
              <a:cxn ang="0">
                <a:pos x="connsiteX16040" y="connsiteY16040"/>
              </a:cxn>
              <a:cxn ang="0">
                <a:pos x="connsiteX16041" y="connsiteY16041"/>
              </a:cxn>
              <a:cxn ang="0">
                <a:pos x="connsiteX16042" y="connsiteY16042"/>
              </a:cxn>
              <a:cxn ang="0">
                <a:pos x="connsiteX16043" y="connsiteY16043"/>
              </a:cxn>
              <a:cxn ang="0">
                <a:pos x="connsiteX16044" y="connsiteY16044"/>
              </a:cxn>
              <a:cxn ang="0">
                <a:pos x="connsiteX16045" y="connsiteY16045"/>
              </a:cxn>
              <a:cxn ang="0">
                <a:pos x="connsiteX16046" y="connsiteY16046"/>
              </a:cxn>
              <a:cxn ang="0">
                <a:pos x="connsiteX16047" y="connsiteY16047"/>
              </a:cxn>
              <a:cxn ang="0">
                <a:pos x="connsiteX16048" y="connsiteY16048"/>
              </a:cxn>
              <a:cxn ang="0">
                <a:pos x="connsiteX16049" y="connsiteY16049"/>
              </a:cxn>
              <a:cxn ang="0">
                <a:pos x="connsiteX16050" y="connsiteY16050"/>
              </a:cxn>
              <a:cxn ang="0">
                <a:pos x="connsiteX16051" y="connsiteY16051"/>
              </a:cxn>
              <a:cxn ang="0">
                <a:pos x="connsiteX16052" y="connsiteY16052"/>
              </a:cxn>
              <a:cxn ang="0">
                <a:pos x="connsiteX16053" y="connsiteY16053"/>
              </a:cxn>
              <a:cxn ang="0">
                <a:pos x="connsiteX16054" y="connsiteY16054"/>
              </a:cxn>
              <a:cxn ang="0">
                <a:pos x="connsiteX16055" y="connsiteY16055"/>
              </a:cxn>
              <a:cxn ang="0">
                <a:pos x="connsiteX16056" y="connsiteY16056"/>
              </a:cxn>
              <a:cxn ang="0">
                <a:pos x="connsiteX16057" y="connsiteY16057"/>
              </a:cxn>
              <a:cxn ang="0">
                <a:pos x="connsiteX16058" y="connsiteY16058"/>
              </a:cxn>
              <a:cxn ang="0">
                <a:pos x="connsiteX16059" y="connsiteY16059"/>
              </a:cxn>
              <a:cxn ang="0">
                <a:pos x="connsiteX16060" y="connsiteY16060"/>
              </a:cxn>
              <a:cxn ang="0">
                <a:pos x="connsiteX16061" y="connsiteY16061"/>
              </a:cxn>
              <a:cxn ang="0">
                <a:pos x="connsiteX16062" y="connsiteY16062"/>
              </a:cxn>
              <a:cxn ang="0">
                <a:pos x="connsiteX16063" y="connsiteY16063"/>
              </a:cxn>
              <a:cxn ang="0">
                <a:pos x="connsiteX16064" y="connsiteY16064"/>
              </a:cxn>
              <a:cxn ang="0">
                <a:pos x="connsiteX16065" y="connsiteY16065"/>
              </a:cxn>
              <a:cxn ang="0">
                <a:pos x="connsiteX16066" y="connsiteY16066"/>
              </a:cxn>
              <a:cxn ang="0">
                <a:pos x="connsiteX16067" y="connsiteY16067"/>
              </a:cxn>
              <a:cxn ang="0">
                <a:pos x="connsiteX16068" y="connsiteY16068"/>
              </a:cxn>
              <a:cxn ang="0">
                <a:pos x="connsiteX16069" y="connsiteY16069"/>
              </a:cxn>
              <a:cxn ang="0">
                <a:pos x="connsiteX16070" y="connsiteY16070"/>
              </a:cxn>
              <a:cxn ang="0">
                <a:pos x="connsiteX16071" y="connsiteY16071"/>
              </a:cxn>
              <a:cxn ang="0">
                <a:pos x="connsiteX16072" y="connsiteY16072"/>
              </a:cxn>
              <a:cxn ang="0">
                <a:pos x="connsiteX16073" y="connsiteY16073"/>
              </a:cxn>
              <a:cxn ang="0">
                <a:pos x="connsiteX16074" y="connsiteY16074"/>
              </a:cxn>
              <a:cxn ang="0">
                <a:pos x="connsiteX16075" y="connsiteY16075"/>
              </a:cxn>
              <a:cxn ang="0">
                <a:pos x="connsiteX16076" y="connsiteY16076"/>
              </a:cxn>
              <a:cxn ang="0">
                <a:pos x="connsiteX16077" y="connsiteY16077"/>
              </a:cxn>
              <a:cxn ang="0">
                <a:pos x="connsiteX16078" y="connsiteY16078"/>
              </a:cxn>
              <a:cxn ang="0">
                <a:pos x="connsiteX16079" y="connsiteY16079"/>
              </a:cxn>
              <a:cxn ang="0">
                <a:pos x="connsiteX16080" y="connsiteY16080"/>
              </a:cxn>
              <a:cxn ang="0">
                <a:pos x="connsiteX16081" y="connsiteY16081"/>
              </a:cxn>
              <a:cxn ang="0">
                <a:pos x="connsiteX16082" y="connsiteY16082"/>
              </a:cxn>
              <a:cxn ang="0">
                <a:pos x="connsiteX16083" y="connsiteY16083"/>
              </a:cxn>
              <a:cxn ang="0">
                <a:pos x="connsiteX16084" y="connsiteY16084"/>
              </a:cxn>
              <a:cxn ang="0">
                <a:pos x="connsiteX16085" y="connsiteY16085"/>
              </a:cxn>
              <a:cxn ang="0">
                <a:pos x="connsiteX16086" y="connsiteY16086"/>
              </a:cxn>
              <a:cxn ang="0">
                <a:pos x="connsiteX16087" y="connsiteY16087"/>
              </a:cxn>
              <a:cxn ang="0">
                <a:pos x="connsiteX16088" y="connsiteY16088"/>
              </a:cxn>
              <a:cxn ang="0">
                <a:pos x="connsiteX16089" y="connsiteY16089"/>
              </a:cxn>
              <a:cxn ang="0">
                <a:pos x="connsiteX16090" y="connsiteY16090"/>
              </a:cxn>
              <a:cxn ang="0">
                <a:pos x="connsiteX16091" y="connsiteY16091"/>
              </a:cxn>
              <a:cxn ang="0">
                <a:pos x="connsiteX16092" y="connsiteY16092"/>
              </a:cxn>
              <a:cxn ang="0">
                <a:pos x="connsiteX16093" y="connsiteY16093"/>
              </a:cxn>
              <a:cxn ang="0">
                <a:pos x="connsiteX16094" y="connsiteY16094"/>
              </a:cxn>
              <a:cxn ang="0">
                <a:pos x="connsiteX16095" y="connsiteY16095"/>
              </a:cxn>
              <a:cxn ang="0">
                <a:pos x="connsiteX16096" y="connsiteY16096"/>
              </a:cxn>
              <a:cxn ang="0">
                <a:pos x="connsiteX16097" y="connsiteY16097"/>
              </a:cxn>
              <a:cxn ang="0">
                <a:pos x="connsiteX16098" y="connsiteY16098"/>
              </a:cxn>
              <a:cxn ang="0">
                <a:pos x="connsiteX16099" y="connsiteY16099"/>
              </a:cxn>
              <a:cxn ang="0">
                <a:pos x="connsiteX16100" y="connsiteY16100"/>
              </a:cxn>
              <a:cxn ang="0">
                <a:pos x="connsiteX16101" y="connsiteY16101"/>
              </a:cxn>
              <a:cxn ang="0">
                <a:pos x="connsiteX16102" y="connsiteY16102"/>
              </a:cxn>
              <a:cxn ang="0">
                <a:pos x="connsiteX16103" y="connsiteY16103"/>
              </a:cxn>
              <a:cxn ang="0">
                <a:pos x="connsiteX16104" y="connsiteY16104"/>
              </a:cxn>
              <a:cxn ang="0">
                <a:pos x="connsiteX16105" y="connsiteY16105"/>
              </a:cxn>
              <a:cxn ang="0">
                <a:pos x="connsiteX16106" y="connsiteY16106"/>
              </a:cxn>
              <a:cxn ang="0">
                <a:pos x="connsiteX16107" y="connsiteY16107"/>
              </a:cxn>
              <a:cxn ang="0">
                <a:pos x="connsiteX16108" y="connsiteY16108"/>
              </a:cxn>
              <a:cxn ang="0">
                <a:pos x="connsiteX16109" y="connsiteY16109"/>
              </a:cxn>
              <a:cxn ang="0">
                <a:pos x="connsiteX16110" y="connsiteY16110"/>
              </a:cxn>
              <a:cxn ang="0">
                <a:pos x="connsiteX16111" y="connsiteY16111"/>
              </a:cxn>
              <a:cxn ang="0">
                <a:pos x="connsiteX16112" y="connsiteY16112"/>
              </a:cxn>
              <a:cxn ang="0">
                <a:pos x="connsiteX16113" y="connsiteY16113"/>
              </a:cxn>
              <a:cxn ang="0">
                <a:pos x="connsiteX16114" y="connsiteY16114"/>
              </a:cxn>
              <a:cxn ang="0">
                <a:pos x="connsiteX16115" y="connsiteY16115"/>
              </a:cxn>
              <a:cxn ang="0">
                <a:pos x="connsiteX16116" y="connsiteY16116"/>
              </a:cxn>
              <a:cxn ang="0">
                <a:pos x="connsiteX16117" y="connsiteY16117"/>
              </a:cxn>
              <a:cxn ang="0">
                <a:pos x="connsiteX16118" y="connsiteY16118"/>
              </a:cxn>
              <a:cxn ang="0">
                <a:pos x="connsiteX16119" y="connsiteY16119"/>
              </a:cxn>
              <a:cxn ang="0">
                <a:pos x="connsiteX16120" y="connsiteY16120"/>
              </a:cxn>
              <a:cxn ang="0">
                <a:pos x="connsiteX16121" y="connsiteY16121"/>
              </a:cxn>
              <a:cxn ang="0">
                <a:pos x="connsiteX16122" y="connsiteY16122"/>
              </a:cxn>
              <a:cxn ang="0">
                <a:pos x="connsiteX16123" y="connsiteY16123"/>
              </a:cxn>
              <a:cxn ang="0">
                <a:pos x="connsiteX16124" y="connsiteY16124"/>
              </a:cxn>
              <a:cxn ang="0">
                <a:pos x="connsiteX16125" y="connsiteY16125"/>
              </a:cxn>
              <a:cxn ang="0">
                <a:pos x="connsiteX16126" y="connsiteY16126"/>
              </a:cxn>
              <a:cxn ang="0">
                <a:pos x="connsiteX16127" y="connsiteY16127"/>
              </a:cxn>
              <a:cxn ang="0">
                <a:pos x="connsiteX16128" y="connsiteY16128"/>
              </a:cxn>
              <a:cxn ang="0">
                <a:pos x="connsiteX16129" y="connsiteY16129"/>
              </a:cxn>
              <a:cxn ang="0">
                <a:pos x="connsiteX16130" y="connsiteY16130"/>
              </a:cxn>
              <a:cxn ang="0">
                <a:pos x="connsiteX16131" y="connsiteY16131"/>
              </a:cxn>
              <a:cxn ang="0">
                <a:pos x="connsiteX16132" y="connsiteY16132"/>
              </a:cxn>
              <a:cxn ang="0">
                <a:pos x="connsiteX16133" y="connsiteY16133"/>
              </a:cxn>
              <a:cxn ang="0">
                <a:pos x="connsiteX16134" y="connsiteY16134"/>
              </a:cxn>
              <a:cxn ang="0">
                <a:pos x="connsiteX16135" y="connsiteY16135"/>
              </a:cxn>
              <a:cxn ang="0">
                <a:pos x="connsiteX16136" y="connsiteY16136"/>
              </a:cxn>
              <a:cxn ang="0">
                <a:pos x="connsiteX16137" y="connsiteY16137"/>
              </a:cxn>
              <a:cxn ang="0">
                <a:pos x="connsiteX16138" y="connsiteY16138"/>
              </a:cxn>
              <a:cxn ang="0">
                <a:pos x="connsiteX16139" y="connsiteY16139"/>
              </a:cxn>
              <a:cxn ang="0">
                <a:pos x="connsiteX16140" y="connsiteY16140"/>
              </a:cxn>
              <a:cxn ang="0">
                <a:pos x="connsiteX16141" y="connsiteY16141"/>
              </a:cxn>
              <a:cxn ang="0">
                <a:pos x="connsiteX16142" y="connsiteY16142"/>
              </a:cxn>
              <a:cxn ang="0">
                <a:pos x="connsiteX16143" y="connsiteY16143"/>
              </a:cxn>
              <a:cxn ang="0">
                <a:pos x="connsiteX16144" y="connsiteY16144"/>
              </a:cxn>
              <a:cxn ang="0">
                <a:pos x="connsiteX16145" y="connsiteY16145"/>
              </a:cxn>
              <a:cxn ang="0">
                <a:pos x="connsiteX16146" y="connsiteY16146"/>
              </a:cxn>
              <a:cxn ang="0">
                <a:pos x="connsiteX16147" y="connsiteY16147"/>
              </a:cxn>
              <a:cxn ang="0">
                <a:pos x="connsiteX16148" y="connsiteY16148"/>
              </a:cxn>
              <a:cxn ang="0">
                <a:pos x="connsiteX16149" y="connsiteY16149"/>
              </a:cxn>
              <a:cxn ang="0">
                <a:pos x="connsiteX16150" y="connsiteY16150"/>
              </a:cxn>
              <a:cxn ang="0">
                <a:pos x="connsiteX16151" y="connsiteY16151"/>
              </a:cxn>
              <a:cxn ang="0">
                <a:pos x="connsiteX16152" y="connsiteY16152"/>
              </a:cxn>
              <a:cxn ang="0">
                <a:pos x="connsiteX16153" y="connsiteY16153"/>
              </a:cxn>
              <a:cxn ang="0">
                <a:pos x="connsiteX16154" y="connsiteY16154"/>
              </a:cxn>
              <a:cxn ang="0">
                <a:pos x="connsiteX16155" y="connsiteY16155"/>
              </a:cxn>
              <a:cxn ang="0">
                <a:pos x="connsiteX16156" y="connsiteY16156"/>
              </a:cxn>
              <a:cxn ang="0">
                <a:pos x="connsiteX16157" y="connsiteY16157"/>
              </a:cxn>
              <a:cxn ang="0">
                <a:pos x="connsiteX16158" y="connsiteY16158"/>
              </a:cxn>
              <a:cxn ang="0">
                <a:pos x="connsiteX16159" y="connsiteY16159"/>
              </a:cxn>
              <a:cxn ang="0">
                <a:pos x="connsiteX16160" y="connsiteY16160"/>
              </a:cxn>
              <a:cxn ang="0">
                <a:pos x="connsiteX16161" y="connsiteY16161"/>
              </a:cxn>
              <a:cxn ang="0">
                <a:pos x="connsiteX16162" y="connsiteY16162"/>
              </a:cxn>
              <a:cxn ang="0">
                <a:pos x="connsiteX16163" y="connsiteY16163"/>
              </a:cxn>
              <a:cxn ang="0">
                <a:pos x="connsiteX16164" y="connsiteY16164"/>
              </a:cxn>
              <a:cxn ang="0">
                <a:pos x="connsiteX16165" y="connsiteY16165"/>
              </a:cxn>
              <a:cxn ang="0">
                <a:pos x="connsiteX16166" y="connsiteY16166"/>
              </a:cxn>
              <a:cxn ang="0">
                <a:pos x="connsiteX16167" y="connsiteY16167"/>
              </a:cxn>
              <a:cxn ang="0">
                <a:pos x="connsiteX16168" y="connsiteY16168"/>
              </a:cxn>
              <a:cxn ang="0">
                <a:pos x="connsiteX16169" y="connsiteY16169"/>
              </a:cxn>
              <a:cxn ang="0">
                <a:pos x="connsiteX16170" y="connsiteY16170"/>
              </a:cxn>
              <a:cxn ang="0">
                <a:pos x="connsiteX16171" y="connsiteY16171"/>
              </a:cxn>
              <a:cxn ang="0">
                <a:pos x="connsiteX16172" y="connsiteY16172"/>
              </a:cxn>
              <a:cxn ang="0">
                <a:pos x="connsiteX16173" y="connsiteY16173"/>
              </a:cxn>
              <a:cxn ang="0">
                <a:pos x="connsiteX16174" y="connsiteY16174"/>
              </a:cxn>
              <a:cxn ang="0">
                <a:pos x="connsiteX16175" y="connsiteY16175"/>
              </a:cxn>
              <a:cxn ang="0">
                <a:pos x="connsiteX16176" y="connsiteY16176"/>
              </a:cxn>
              <a:cxn ang="0">
                <a:pos x="connsiteX16177" y="connsiteY16177"/>
              </a:cxn>
              <a:cxn ang="0">
                <a:pos x="connsiteX16178" y="connsiteY16178"/>
              </a:cxn>
              <a:cxn ang="0">
                <a:pos x="connsiteX16179" y="connsiteY16179"/>
              </a:cxn>
              <a:cxn ang="0">
                <a:pos x="connsiteX16180" y="connsiteY16180"/>
              </a:cxn>
              <a:cxn ang="0">
                <a:pos x="connsiteX16181" y="connsiteY16181"/>
              </a:cxn>
              <a:cxn ang="0">
                <a:pos x="connsiteX16182" y="connsiteY16182"/>
              </a:cxn>
              <a:cxn ang="0">
                <a:pos x="connsiteX16183" y="connsiteY16183"/>
              </a:cxn>
              <a:cxn ang="0">
                <a:pos x="connsiteX16184" y="connsiteY16184"/>
              </a:cxn>
              <a:cxn ang="0">
                <a:pos x="connsiteX16185" y="connsiteY16185"/>
              </a:cxn>
              <a:cxn ang="0">
                <a:pos x="connsiteX16186" y="connsiteY16186"/>
              </a:cxn>
              <a:cxn ang="0">
                <a:pos x="connsiteX16187" y="connsiteY16187"/>
              </a:cxn>
              <a:cxn ang="0">
                <a:pos x="connsiteX16188" y="connsiteY16188"/>
              </a:cxn>
              <a:cxn ang="0">
                <a:pos x="connsiteX16189" y="connsiteY16189"/>
              </a:cxn>
              <a:cxn ang="0">
                <a:pos x="connsiteX16190" y="connsiteY16190"/>
              </a:cxn>
              <a:cxn ang="0">
                <a:pos x="connsiteX16191" y="connsiteY16191"/>
              </a:cxn>
              <a:cxn ang="0">
                <a:pos x="connsiteX16192" y="connsiteY16192"/>
              </a:cxn>
              <a:cxn ang="0">
                <a:pos x="connsiteX16193" y="connsiteY16193"/>
              </a:cxn>
              <a:cxn ang="0">
                <a:pos x="connsiteX16194" y="connsiteY16194"/>
              </a:cxn>
              <a:cxn ang="0">
                <a:pos x="connsiteX16195" y="connsiteY16195"/>
              </a:cxn>
              <a:cxn ang="0">
                <a:pos x="connsiteX16196" y="connsiteY16196"/>
              </a:cxn>
              <a:cxn ang="0">
                <a:pos x="connsiteX16197" y="connsiteY16197"/>
              </a:cxn>
              <a:cxn ang="0">
                <a:pos x="connsiteX16198" y="connsiteY16198"/>
              </a:cxn>
              <a:cxn ang="0">
                <a:pos x="connsiteX16199" y="connsiteY16199"/>
              </a:cxn>
              <a:cxn ang="0">
                <a:pos x="connsiteX16200" y="connsiteY16200"/>
              </a:cxn>
              <a:cxn ang="0">
                <a:pos x="connsiteX16201" y="connsiteY16201"/>
              </a:cxn>
              <a:cxn ang="0">
                <a:pos x="connsiteX16202" y="connsiteY16202"/>
              </a:cxn>
              <a:cxn ang="0">
                <a:pos x="connsiteX16203" y="connsiteY16203"/>
              </a:cxn>
              <a:cxn ang="0">
                <a:pos x="connsiteX16204" y="connsiteY16204"/>
              </a:cxn>
              <a:cxn ang="0">
                <a:pos x="connsiteX16205" y="connsiteY16205"/>
              </a:cxn>
              <a:cxn ang="0">
                <a:pos x="connsiteX16206" y="connsiteY16206"/>
              </a:cxn>
              <a:cxn ang="0">
                <a:pos x="connsiteX16207" y="connsiteY16207"/>
              </a:cxn>
              <a:cxn ang="0">
                <a:pos x="connsiteX16208" y="connsiteY16208"/>
              </a:cxn>
              <a:cxn ang="0">
                <a:pos x="connsiteX16209" y="connsiteY16209"/>
              </a:cxn>
              <a:cxn ang="0">
                <a:pos x="connsiteX16210" y="connsiteY16210"/>
              </a:cxn>
              <a:cxn ang="0">
                <a:pos x="connsiteX16211" y="connsiteY16211"/>
              </a:cxn>
              <a:cxn ang="0">
                <a:pos x="connsiteX16212" y="connsiteY16212"/>
              </a:cxn>
              <a:cxn ang="0">
                <a:pos x="connsiteX16213" y="connsiteY16213"/>
              </a:cxn>
              <a:cxn ang="0">
                <a:pos x="connsiteX16214" y="connsiteY16214"/>
              </a:cxn>
              <a:cxn ang="0">
                <a:pos x="connsiteX16215" y="connsiteY16215"/>
              </a:cxn>
              <a:cxn ang="0">
                <a:pos x="connsiteX16216" y="connsiteY16216"/>
              </a:cxn>
              <a:cxn ang="0">
                <a:pos x="connsiteX16217" y="connsiteY16217"/>
              </a:cxn>
              <a:cxn ang="0">
                <a:pos x="connsiteX16218" y="connsiteY16218"/>
              </a:cxn>
              <a:cxn ang="0">
                <a:pos x="connsiteX16219" y="connsiteY16219"/>
              </a:cxn>
              <a:cxn ang="0">
                <a:pos x="connsiteX16220" y="connsiteY16220"/>
              </a:cxn>
              <a:cxn ang="0">
                <a:pos x="connsiteX16221" y="connsiteY16221"/>
              </a:cxn>
              <a:cxn ang="0">
                <a:pos x="connsiteX16222" y="connsiteY16222"/>
              </a:cxn>
              <a:cxn ang="0">
                <a:pos x="connsiteX16223" y="connsiteY16223"/>
              </a:cxn>
              <a:cxn ang="0">
                <a:pos x="connsiteX16224" y="connsiteY16224"/>
              </a:cxn>
              <a:cxn ang="0">
                <a:pos x="connsiteX16225" y="connsiteY16225"/>
              </a:cxn>
              <a:cxn ang="0">
                <a:pos x="connsiteX16226" y="connsiteY16226"/>
              </a:cxn>
              <a:cxn ang="0">
                <a:pos x="connsiteX16227" y="connsiteY16227"/>
              </a:cxn>
              <a:cxn ang="0">
                <a:pos x="connsiteX16228" y="connsiteY16228"/>
              </a:cxn>
              <a:cxn ang="0">
                <a:pos x="connsiteX16229" y="connsiteY16229"/>
              </a:cxn>
              <a:cxn ang="0">
                <a:pos x="connsiteX16230" y="connsiteY16230"/>
              </a:cxn>
              <a:cxn ang="0">
                <a:pos x="connsiteX16231" y="connsiteY16231"/>
              </a:cxn>
              <a:cxn ang="0">
                <a:pos x="connsiteX16232" y="connsiteY16232"/>
              </a:cxn>
              <a:cxn ang="0">
                <a:pos x="connsiteX16233" y="connsiteY16233"/>
              </a:cxn>
              <a:cxn ang="0">
                <a:pos x="connsiteX16234" y="connsiteY16234"/>
              </a:cxn>
              <a:cxn ang="0">
                <a:pos x="connsiteX16235" y="connsiteY16235"/>
              </a:cxn>
              <a:cxn ang="0">
                <a:pos x="connsiteX16236" y="connsiteY16236"/>
              </a:cxn>
              <a:cxn ang="0">
                <a:pos x="connsiteX16237" y="connsiteY16237"/>
              </a:cxn>
              <a:cxn ang="0">
                <a:pos x="connsiteX16238" y="connsiteY16238"/>
              </a:cxn>
              <a:cxn ang="0">
                <a:pos x="connsiteX16239" y="connsiteY16239"/>
              </a:cxn>
              <a:cxn ang="0">
                <a:pos x="connsiteX16240" y="connsiteY16240"/>
              </a:cxn>
              <a:cxn ang="0">
                <a:pos x="connsiteX16241" y="connsiteY16241"/>
              </a:cxn>
              <a:cxn ang="0">
                <a:pos x="connsiteX16242" y="connsiteY16242"/>
              </a:cxn>
              <a:cxn ang="0">
                <a:pos x="connsiteX16243" y="connsiteY16243"/>
              </a:cxn>
              <a:cxn ang="0">
                <a:pos x="connsiteX16244" y="connsiteY16244"/>
              </a:cxn>
              <a:cxn ang="0">
                <a:pos x="connsiteX16245" y="connsiteY16245"/>
              </a:cxn>
              <a:cxn ang="0">
                <a:pos x="connsiteX16246" y="connsiteY16246"/>
              </a:cxn>
              <a:cxn ang="0">
                <a:pos x="connsiteX16247" y="connsiteY16247"/>
              </a:cxn>
              <a:cxn ang="0">
                <a:pos x="connsiteX16248" y="connsiteY16248"/>
              </a:cxn>
              <a:cxn ang="0">
                <a:pos x="connsiteX16249" y="connsiteY16249"/>
              </a:cxn>
              <a:cxn ang="0">
                <a:pos x="connsiteX16250" y="connsiteY16250"/>
              </a:cxn>
              <a:cxn ang="0">
                <a:pos x="connsiteX16251" y="connsiteY16251"/>
              </a:cxn>
              <a:cxn ang="0">
                <a:pos x="connsiteX16252" y="connsiteY16252"/>
              </a:cxn>
              <a:cxn ang="0">
                <a:pos x="connsiteX16253" y="connsiteY16253"/>
              </a:cxn>
              <a:cxn ang="0">
                <a:pos x="connsiteX16254" y="connsiteY16254"/>
              </a:cxn>
              <a:cxn ang="0">
                <a:pos x="connsiteX16255" y="connsiteY16255"/>
              </a:cxn>
              <a:cxn ang="0">
                <a:pos x="connsiteX16256" y="connsiteY16256"/>
              </a:cxn>
              <a:cxn ang="0">
                <a:pos x="connsiteX16257" y="connsiteY16257"/>
              </a:cxn>
              <a:cxn ang="0">
                <a:pos x="connsiteX16258" y="connsiteY16258"/>
              </a:cxn>
              <a:cxn ang="0">
                <a:pos x="connsiteX16259" y="connsiteY16259"/>
              </a:cxn>
              <a:cxn ang="0">
                <a:pos x="connsiteX16260" y="connsiteY16260"/>
              </a:cxn>
              <a:cxn ang="0">
                <a:pos x="connsiteX16261" y="connsiteY16261"/>
              </a:cxn>
              <a:cxn ang="0">
                <a:pos x="connsiteX16262" y="connsiteY16262"/>
              </a:cxn>
              <a:cxn ang="0">
                <a:pos x="connsiteX16263" y="connsiteY16263"/>
              </a:cxn>
              <a:cxn ang="0">
                <a:pos x="connsiteX16264" y="connsiteY16264"/>
              </a:cxn>
              <a:cxn ang="0">
                <a:pos x="connsiteX16265" y="connsiteY16265"/>
              </a:cxn>
              <a:cxn ang="0">
                <a:pos x="connsiteX16266" y="connsiteY16266"/>
              </a:cxn>
              <a:cxn ang="0">
                <a:pos x="connsiteX16267" y="connsiteY16267"/>
              </a:cxn>
              <a:cxn ang="0">
                <a:pos x="connsiteX16268" y="connsiteY16268"/>
              </a:cxn>
              <a:cxn ang="0">
                <a:pos x="connsiteX16269" y="connsiteY16269"/>
              </a:cxn>
              <a:cxn ang="0">
                <a:pos x="connsiteX16270" y="connsiteY16270"/>
              </a:cxn>
              <a:cxn ang="0">
                <a:pos x="connsiteX16271" y="connsiteY16271"/>
              </a:cxn>
              <a:cxn ang="0">
                <a:pos x="connsiteX16272" y="connsiteY16272"/>
              </a:cxn>
              <a:cxn ang="0">
                <a:pos x="connsiteX16273" y="connsiteY16273"/>
              </a:cxn>
              <a:cxn ang="0">
                <a:pos x="connsiteX16274" y="connsiteY16274"/>
              </a:cxn>
              <a:cxn ang="0">
                <a:pos x="connsiteX16275" y="connsiteY16275"/>
              </a:cxn>
              <a:cxn ang="0">
                <a:pos x="connsiteX16276" y="connsiteY16276"/>
              </a:cxn>
              <a:cxn ang="0">
                <a:pos x="connsiteX16277" y="connsiteY16277"/>
              </a:cxn>
              <a:cxn ang="0">
                <a:pos x="connsiteX16278" y="connsiteY16278"/>
              </a:cxn>
              <a:cxn ang="0">
                <a:pos x="connsiteX16279" y="connsiteY16279"/>
              </a:cxn>
              <a:cxn ang="0">
                <a:pos x="connsiteX16280" y="connsiteY16280"/>
              </a:cxn>
              <a:cxn ang="0">
                <a:pos x="connsiteX16281" y="connsiteY16281"/>
              </a:cxn>
              <a:cxn ang="0">
                <a:pos x="connsiteX16282" y="connsiteY16282"/>
              </a:cxn>
              <a:cxn ang="0">
                <a:pos x="connsiteX16283" y="connsiteY16283"/>
              </a:cxn>
              <a:cxn ang="0">
                <a:pos x="connsiteX16284" y="connsiteY16284"/>
              </a:cxn>
              <a:cxn ang="0">
                <a:pos x="connsiteX16285" y="connsiteY16285"/>
              </a:cxn>
              <a:cxn ang="0">
                <a:pos x="connsiteX16286" y="connsiteY16286"/>
              </a:cxn>
              <a:cxn ang="0">
                <a:pos x="connsiteX16287" y="connsiteY16287"/>
              </a:cxn>
              <a:cxn ang="0">
                <a:pos x="connsiteX16288" y="connsiteY16288"/>
              </a:cxn>
              <a:cxn ang="0">
                <a:pos x="connsiteX16289" y="connsiteY16289"/>
              </a:cxn>
              <a:cxn ang="0">
                <a:pos x="connsiteX16290" y="connsiteY16290"/>
              </a:cxn>
              <a:cxn ang="0">
                <a:pos x="connsiteX16291" y="connsiteY16291"/>
              </a:cxn>
              <a:cxn ang="0">
                <a:pos x="connsiteX16292" y="connsiteY16292"/>
              </a:cxn>
              <a:cxn ang="0">
                <a:pos x="connsiteX16293" y="connsiteY16293"/>
              </a:cxn>
              <a:cxn ang="0">
                <a:pos x="connsiteX16294" y="connsiteY16294"/>
              </a:cxn>
              <a:cxn ang="0">
                <a:pos x="connsiteX16295" y="connsiteY16295"/>
              </a:cxn>
              <a:cxn ang="0">
                <a:pos x="connsiteX16296" y="connsiteY16296"/>
              </a:cxn>
              <a:cxn ang="0">
                <a:pos x="connsiteX16297" y="connsiteY16297"/>
              </a:cxn>
              <a:cxn ang="0">
                <a:pos x="connsiteX16298" y="connsiteY16298"/>
              </a:cxn>
              <a:cxn ang="0">
                <a:pos x="connsiteX16299" y="connsiteY16299"/>
              </a:cxn>
              <a:cxn ang="0">
                <a:pos x="connsiteX16300" y="connsiteY16300"/>
              </a:cxn>
              <a:cxn ang="0">
                <a:pos x="connsiteX16301" y="connsiteY16301"/>
              </a:cxn>
              <a:cxn ang="0">
                <a:pos x="connsiteX16302" y="connsiteY16302"/>
              </a:cxn>
              <a:cxn ang="0">
                <a:pos x="connsiteX16303" y="connsiteY16303"/>
              </a:cxn>
              <a:cxn ang="0">
                <a:pos x="connsiteX16304" y="connsiteY16304"/>
              </a:cxn>
              <a:cxn ang="0">
                <a:pos x="connsiteX16305" y="connsiteY16305"/>
              </a:cxn>
              <a:cxn ang="0">
                <a:pos x="connsiteX16306" y="connsiteY16306"/>
              </a:cxn>
              <a:cxn ang="0">
                <a:pos x="connsiteX16307" y="connsiteY16307"/>
              </a:cxn>
              <a:cxn ang="0">
                <a:pos x="connsiteX16308" y="connsiteY16308"/>
              </a:cxn>
              <a:cxn ang="0">
                <a:pos x="connsiteX16309" y="connsiteY16309"/>
              </a:cxn>
              <a:cxn ang="0">
                <a:pos x="connsiteX16310" y="connsiteY16310"/>
              </a:cxn>
              <a:cxn ang="0">
                <a:pos x="connsiteX16311" y="connsiteY16311"/>
              </a:cxn>
              <a:cxn ang="0">
                <a:pos x="connsiteX16312" y="connsiteY16312"/>
              </a:cxn>
              <a:cxn ang="0">
                <a:pos x="connsiteX16313" y="connsiteY16313"/>
              </a:cxn>
              <a:cxn ang="0">
                <a:pos x="connsiteX16314" y="connsiteY16314"/>
              </a:cxn>
              <a:cxn ang="0">
                <a:pos x="connsiteX16315" y="connsiteY16315"/>
              </a:cxn>
              <a:cxn ang="0">
                <a:pos x="connsiteX16316" y="connsiteY16316"/>
              </a:cxn>
              <a:cxn ang="0">
                <a:pos x="connsiteX16317" y="connsiteY16317"/>
              </a:cxn>
              <a:cxn ang="0">
                <a:pos x="connsiteX16318" y="connsiteY16318"/>
              </a:cxn>
              <a:cxn ang="0">
                <a:pos x="connsiteX16319" y="connsiteY16319"/>
              </a:cxn>
              <a:cxn ang="0">
                <a:pos x="connsiteX16320" y="connsiteY16320"/>
              </a:cxn>
              <a:cxn ang="0">
                <a:pos x="connsiteX16321" y="connsiteY16321"/>
              </a:cxn>
              <a:cxn ang="0">
                <a:pos x="connsiteX16322" y="connsiteY16322"/>
              </a:cxn>
              <a:cxn ang="0">
                <a:pos x="connsiteX16323" y="connsiteY16323"/>
              </a:cxn>
              <a:cxn ang="0">
                <a:pos x="connsiteX16324" y="connsiteY16324"/>
              </a:cxn>
              <a:cxn ang="0">
                <a:pos x="connsiteX16325" y="connsiteY16325"/>
              </a:cxn>
              <a:cxn ang="0">
                <a:pos x="connsiteX16326" y="connsiteY16326"/>
              </a:cxn>
              <a:cxn ang="0">
                <a:pos x="connsiteX16327" y="connsiteY16327"/>
              </a:cxn>
              <a:cxn ang="0">
                <a:pos x="connsiteX16328" y="connsiteY16328"/>
              </a:cxn>
              <a:cxn ang="0">
                <a:pos x="connsiteX16329" y="connsiteY16329"/>
              </a:cxn>
              <a:cxn ang="0">
                <a:pos x="connsiteX16330" y="connsiteY16330"/>
              </a:cxn>
              <a:cxn ang="0">
                <a:pos x="connsiteX16331" y="connsiteY16331"/>
              </a:cxn>
              <a:cxn ang="0">
                <a:pos x="connsiteX16332" y="connsiteY16332"/>
              </a:cxn>
              <a:cxn ang="0">
                <a:pos x="connsiteX16333" y="connsiteY16333"/>
              </a:cxn>
              <a:cxn ang="0">
                <a:pos x="connsiteX16334" y="connsiteY16334"/>
              </a:cxn>
              <a:cxn ang="0">
                <a:pos x="connsiteX16335" y="connsiteY16335"/>
              </a:cxn>
              <a:cxn ang="0">
                <a:pos x="connsiteX16336" y="connsiteY16336"/>
              </a:cxn>
              <a:cxn ang="0">
                <a:pos x="connsiteX16337" y="connsiteY16337"/>
              </a:cxn>
              <a:cxn ang="0">
                <a:pos x="connsiteX16338" y="connsiteY16338"/>
              </a:cxn>
              <a:cxn ang="0">
                <a:pos x="connsiteX16339" y="connsiteY16339"/>
              </a:cxn>
              <a:cxn ang="0">
                <a:pos x="connsiteX16340" y="connsiteY16340"/>
              </a:cxn>
              <a:cxn ang="0">
                <a:pos x="connsiteX16341" y="connsiteY16341"/>
              </a:cxn>
              <a:cxn ang="0">
                <a:pos x="connsiteX16342" y="connsiteY16342"/>
              </a:cxn>
              <a:cxn ang="0">
                <a:pos x="connsiteX16343" y="connsiteY16343"/>
              </a:cxn>
              <a:cxn ang="0">
                <a:pos x="connsiteX16344" y="connsiteY16344"/>
              </a:cxn>
              <a:cxn ang="0">
                <a:pos x="connsiteX16345" y="connsiteY16345"/>
              </a:cxn>
              <a:cxn ang="0">
                <a:pos x="connsiteX16346" y="connsiteY16346"/>
              </a:cxn>
              <a:cxn ang="0">
                <a:pos x="connsiteX16347" y="connsiteY16347"/>
              </a:cxn>
              <a:cxn ang="0">
                <a:pos x="connsiteX16348" y="connsiteY16348"/>
              </a:cxn>
              <a:cxn ang="0">
                <a:pos x="connsiteX16349" y="connsiteY16349"/>
              </a:cxn>
              <a:cxn ang="0">
                <a:pos x="connsiteX16350" y="connsiteY16350"/>
              </a:cxn>
              <a:cxn ang="0">
                <a:pos x="connsiteX16351" y="connsiteY16351"/>
              </a:cxn>
              <a:cxn ang="0">
                <a:pos x="connsiteX16352" y="connsiteY16352"/>
              </a:cxn>
              <a:cxn ang="0">
                <a:pos x="connsiteX16353" y="connsiteY16353"/>
              </a:cxn>
              <a:cxn ang="0">
                <a:pos x="connsiteX16354" y="connsiteY16354"/>
              </a:cxn>
              <a:cxn ang="0">
                <a:pos x="connsiteX16355" y="connsiteY16355"/>
              </a:cxn>
              <a:cxn ang="0">
                <a:pos x="connsiteX16356" y="connsiteY16356"/>
              </a:cxn>
              <a:cxn ang="0">
                <a:pos x="connsiteX16357" y="connsiteY16357"/>
              </a:cxn>
              <a:cxn ang="0">
                <a:pos x="connsiteX16358" y="connsiteY16358"/>
              </a:cxn>
              <a:cxn ang="0">
                <a:pos x="connsiteX16359" y="connsiteY16359"/>
              </a:cxn>
              <a:cxn ang="0">
                <a:pos x="connsiteX16360" y="connsiteY16360"/>
              </a:cxn>
              <a:cxn ang="0">
                <a:pos x="connsiteX16361" y="connsiteY16361"/>
              </a:cxn>
              <a:cxn ang="0">
                <a:pos x="connsiteX16362" y="connsiteY16362"/>
              </a:cxn>
              <a:cxn ang="0">
                <a:pos x="connsiteX16363" y="connsiteY16363"/>
              </a:cxn>
              <a:cxn ang="0">
                <a:pos x="connsiteX16364" y="connsiteY16364"/>
              </a:cxn>
              <a:cxn ang="0">
                <a:pos x="connsiteX16365" y="connsiteY16365"/>
              </a:cxn>
              <a:cxn ang="0">
                <a:pos x="connsiteX16366" y="connsiteY16366"/>
              </a:cxn>
              <a:cxn ang="0">
                <a:pos x="connsiteX16367" y="connsiteY16367"/>
              </a:cxn>
              <a:cxn ang="0">
                <a:pos x="connsiteX16368" y="connsiteY16368"/>
              </a:cxn>
              <a:cxn ang="0">
                <a:pos x="connsiteX16369" y="connsiteY16369"/>
              </a:cxn>
              <a:cxn ang="0">
                <a:pos x="connsiteX16370" y="connsiteY16370"/>
              </a:cxn>
              <a:cxn ang="0">
                <a:pos x="connsiteX16371" y="connsiteY16371"/>
              </a:cxn>
              <a:cxn ang="0">
                <a:pos x="connsiteX16372" y="connsiteY16372"/>
              </a:cxn>
              <a:cxn ang="0">
                <a:pos x="connsiteX16373" y="connsiteY16373"/>
              </a:cxn>
              <a:cxn ang="0">
                <a:pos x="connsiteX16374" y="connsiteY16374"/>
              </a:cxn>
              <a:cxn ang="0">
                <a:pos x="connsiteX16375" y="connsiteY16375"/>
              </a:cxn>
              <a:cxn ang="0">
                <a:pos x="connsiteX16376" y="connsiteY16376"/>
              </a:cxn>
              <a:cxn ang="0">
                <a:pos x="connsiteX16377" y="connsiteY16377"/>
              </a:cxn>
              <a:cxn ang="0">
                <a:pos x="connsiteX16378" y="connsiteY16378"/>
              </a:cxn>
              <a:cxn ang="0">
                <a:pos x="connsiteX16379" y="connsiteY16379"/>
              </a:cxn>
              <a:cxn ang="0">
                <a:pos x="connsiteX16380" y="connsiteY16380"/>
              </a:cxn>
              <a:cxn ang="0">
                <a:pos x="connsiteX16381" y="connsiteY16381"/>
              </a:cxn>
              <a:cxn ang="0">
                <a:pos x="connsiteX16382" y="connsiteY16382"/>
              </a:cxn>
              <a:cxn ang="0">
                <a:pos x="connsiteX16383" y="connsiteY16383"/>
              </a:cxn>
              <a:cxn ang="0">
                <a:pos x="connsiteX16384" y="connsiteY16384"/>
              </a:cxn>
              <a:cxn ang="0">
                <a:pos x="connsiteX16385" y="connsiteY16385"/>
              </a:cxn>
              <a:cxn ang="0">
                <a:pos x="connsiteX16386" y="connsiteY16386"/>
              </a:cxn>
              <a:cxn ang="0">
                <a:pos x="connsiteX16387" y="connsiteY16387"/>
              </a:cxn>
              <a:cxn ang="0">
                <a:pos x="connsiteX16388" y="connsiteY16388"/>
              </a:cxn>
              <a:cxn ang="0">
                <a:pos x="connsiteX16389" y="connsiteY16389"/>
              </a:cxn>
              <a:cxn ang="0">
                <a:pos x="connsiteX16390" y="connsiteY16390"/>
              </a:cxn>
              <a:cxn ang="0">
                <a:pos x="connsiteX16391" y="connsiteY16391"/>
              </a:cxn>
              <a:cxn ang="0">
                <a:pos x="connsiteX16392" y="connsiteY16392"/>
              </a:cxn>
              <a:cxn ang="0">
                <a:pos x="connsiteX16393" y="connsiteY16393"/>
              </a:cxn>
              <a:cxn ang="0">
                <a:pos x="connsiteX16394" y="connsiteY16394"/>
              </a:cxn>
              <a:cxn ang="0">
                <a:pos x="connsiteX16395" y="connsiteY16395"/>
              </a:cxn>
              <a:cxn ang="0">
                <a:pos x="connsiteX16396" y="connsiteY16396"/>
              </a:cxn>
              <a:cxn ang="0">
                <a:pos x="connsiteX16397" y="connsiteY16397"/>
              </a:cxn>
              <a:cxn ang="0">
                <a:pos x="connsiteX16398" y="connsiteY16398"/>
              </a:cxn>
              <a:cxn ang="0">
                <a:pos x="connsiteX16399" y="connsiteY16399"/>
              </a:cxn>
              <a:cxn ang="0">
                <a:pos x="connsiteX16400" y="connsiteY16400"/>
              </a:cxn>
              <a:cxn ang="0">
                <a:pos x="connsiteX16401" y="connsiteY16401"/>
              </a:cxn>
              <a:cxn ang="0">
                <a:pos x="connsiteX16402" y="connsiteY16402"/>
              </a:cxn>
              <a:cxn ang="0">
                <a:pos x="connsiteX16403" y="connsiteY16403"/>
              </a:cxn>
              <a:cxn ang="0">
                <a:pos x="connsiteX16404" y="connsiteY16404"/>
              </a:cxn>
              <a:cxn ang="0">
                <a:pos x="connsiteX16405" y="connsiteY16405"/>
              </a:cxn>
              <a:cxn ang="0">
                <a:pos x="connsiteX16406" y="connsiteY16406"/>
              </a:cxn>
              <a:cxn ang="0">
                <a:pos x="connsiteX16407" y="connsiteY16407"/>
              </a:cxn>
              <a:cxn ang="0">
                <a:pos x="connsiteX16408" y="connsiteY16408"/>
              </a:cxn>
              <a:cxn ang="0">
                <a:pos x="connsiteX16409" y="connsiteY16409"/>
              </a:cxn>
              <a:cxn ang="0">
                <a:pos x="connsiteX16410" y="connsiteY16410"/>
              </a:cxn>
              <a:cxn ang="0">
                <a:pos x="connsiteX16411" y="connsiteY16411"/>
              </a:cxn>
              <a:cxn ang="0">
                <a:pos x="connsiteX16412" y="connsiteY16412"/>
              </a:cxn>
              <a:cxn ang="0">
                <a:pos x="connsiteX16413" y="connsiteY16413"/>
              </a:cxn>
              <a:cxn ang="0">
                <a:pos x="connsiteX16414" y="connsiteY16414"/>
              </a:cxn>
              <a:cxn ang="0">
                <a:pos x="connsiteX16415" y="connsiteY16415"/>
              </a:cxn>
              <a:cxn ang="0">
                <a:pos x="connsiteX16416" y="connsiteY16416"/>
              </a:cxn>
              <a:cxn ang="0">
                <a:pos x="connsiteX16417" y="connsiteY16417"/>
              </a:cxn>
              <a:cxn ang="0">
                <a:pos x="connsiteX16418" y="connsiteY16418"/>
              </a:cxn>
              <a:cxn ang="0">
                <a:pos x="connsiteX16419" y="connsiteY16419"/>
              </a:cxn>
              <a:cxn ang="0">
                <a:pos x="connsiteX16420" y="connsiteY16420"/>
              </a:cxn>
              <a:cxn ang="0">
                <a:pos x="connsiteX16421" y="connsiteY16421"/>
              </a:cxn>
              <a:cxn ang="0">
                <a:pos x="connsiteX16422" y="connsiteY16422"/>
              </a:cxn>
              <a:cxn ang="0">
                <a:pos x="connsiteX16423" y="connsiteY16423"/>
              </a:cxn>
              <a:cxn ang="0">
                <a:pos x="connsiteX16424" y="connsiteY16424"/>
              </a:cxn>
              <a:cxn ang="0">
                <a:pos x="connsiteX16425" y="connsiteY16425"/>
              </a:cxn>
              <a:cxn ang="0">
                <a:pos x="connsiteX16426" y="connsiteY16426"/>
              </a:cxn>
              <a:cxn ang="0">
                <a:pos x="connsiteX16427" y="connsiteY16427"/>
              </a:cxn>
              <a:cxn ang="0">
                <a:pos x="connsiteX16428" y="connsiteY16428"/>
              </a:cxn>
              <a:cxn ang="0">
                <a:pos x="connsiteX16429" y="connsiteY16429"/>
              </a:cxn>
              <a:cxn ang="0">
                <a:pos x="connsiteX16430" y="connsiteY16430"/>
              </a:cxn>
              <a:cxn ang="0">
                <a:pos x="connsiteX16431" y="connsiteY16431"/>
              </a:cxn>
              <a:cxn ang="0">
                <a:pos x="connsiteX16432" y="connsiteY16432"/>
              </a:cxn>
              <a:cxn ang="0">
                <a:pos x="connsiteX16433" y="connsiteY16433"/>
              </a:cxn>
              <a:cxn ang="0">
                <a:pos x="connsiteX16434" y="connsiteY16434"/>
              </a:cxn>
              <a:cxn ang="0">
                <a:pos x="connsiteX16435" y="connsiteY16435"/>
              </a:cxn>
              <a:cxn ang="0">
                <a:pos x="connsiteX16436" y="connsiteY16436"/>
              </a:cxn>
              <a:cxn ang="0">
                <a:pos x="connsiteX16437" y="connsiteY16437"/>
              </a:cxn>
              <a:cxn ang="0">
                <a:pos x="connsiteX16438" y="connsiteY16438"/>
              </a:cxn>
              <a:cxn ang="0">
                <a:pos x="connsiteX16439" y="connsiteY16439"/>
              </a:cxn>
              <a:cxn ang="0">
                <a:pos x="connsiteX16440" y="connsiteY16440"/>
              </a:cxn>
              <a:cxn ang="0">
                <a:pos x="connsiteX16441" y="connsiteY16441"/>
              </a:cxn>
              <a:cxn ang="0">
                <a:pos x="connsiteX16442" y="connsiteY16442"/>
              </a:cxn>
              <a:cxn ang="0">
                <a:pos x="connsiteX16443" y="connsiteY16443"/>
              </a:cxn>
              <a:cxn ang="0">
                <a:pos x="connsiteX16444" y="connsiteY16444"/>
              </a:cxn>
              <a:cxn ang="0">
                <a:pos x="connsiteX16445" y="connsiteY16445"/>
              </a:cxn>
              <a:cxn ang="0">
                <a:pos x="connsiteX16446" y="connsiteY16446"/>
              </a:cxn>
              <a:cxn ang="0">
                <a:pos x="connsiteX16447" y="connsiteY16447"/>
              </a:cxn>
              <a:cxn ang="0">
                <a:pos x="connsiteX16448" y="connsiteY16448"/>
              </a:cxn>
              <a:cxn ang="0">
                <a:pos x="connsiteX16449" y="connsiteY16449"/>
              </a:cxn>
              <a:cxn ang="0">
                <a:pos x="connsiteX16450" y="connsiteY16450"/>
              </a:cxn>
              <a:cxn ang="0">
                <a:pos x="connsiteX16451" y="connsiteY16451"/>
              </a:cxn>
              <a:cxn ang="0">
                <a:pos x="connsiteX16452" y="connsiteY16452"/>
              </a:cxn>
              <a:cxn ang="0">
                <a:pos x="connsiteX16453" y="connsiteY16453"/>
              </a:cxn>
              <a:cxn ang="0">
                <a:pos x="connsiteX16454" y="connsiteY16454"/>
              </a:cxn>
              <a:cxn ang="0">
                <a:pos x="connsiteX16455" y="connsiteY16455"/>
              </a:cxn>
              <a:cxn ang="0">
                <a:pos x="connsiteX16456" y="connsiteY16456"/>
              </a:cxn>
              <a:cxn ang="0">
                <a:pos x="connsiteX16457" y="connsiteY16457"/>
              </a:cxn>
              <a:cxn ang="0">
                <a:pos x="connsiteX16458" y="connsiteY16458"/>
              </a:cxn>
              <a:cxn ang="0">
                <a:pos x="connsiteX16459" y="connsiteY16459"/>
              </a:cxn>
              <a:cxn ang="0">
                <a:pos x="connsiteX16460" y="connsiteY16460"/>
              </a:cxn>
              <a:cxn ang="0">
                <a:pos x="connsiteX16461" y="connsiteY16461"/>
              </a:cxn>
              <a:cxn ang="0">
                <a:pos x="connsiteX16462" y="connsiteY16462"/>
              </a:cxn>
              <a:cxn ang="0">
                <a:pos x="connsiteX16463" y="connsiteY16463"/>
              </a:cxn>
              <a:cxn ang="0">
                <a:pos x="connsiteX16464" y="connsiteY16464"/>
              </a:cxn>
              <a:cxn ang="0">
                <a:pos x="connsiteX16465" y="connsiteY16465"/>
              </a:cxn>
              <a:cxn ang="0">
                <a:pos x="connsiteX16466" y="connsiteY16466"/>
              </a:cxn>
              <a:cxn ang="0">
                <a:pos x="connsiteX16467" y="connsiteY16467"/>
              </a:cxn>
              <a:cxn ang="0">
                <a:pos x="connsiteX16468" y="connsiteY16468"/>
              </a:cxn>
              <a:cxn ang="0">
                <a:pos x="connsiteX16469" y="connsiteY16469"/>
              </a:cxn>
              <a:cxn ang="0">
                <a:pos x="connsiteX16470" y="connsiteY16470"/>
              </a:cxn>
              <a:cxn ang="0">
                <a:pos x="connsiteX16471" y="connsiteY16471"/>
              </a:cxn>
              <a:cxn ang="0">
                <a:pos x="connsiteX16472" y="connsiteY16472"/>
              </a:cxn>
              <a:cxn ang="0">
                <a:pos x="connsiteX16473" y="connsiteY16473"/>
              </a:cxn>
              <a:cxn ang="0">
                <a:pos x="connsiteX16474" y="connsiteY16474"/>
              </a:cxn>
              <a:cxn ang="0">
                <a:pos x="connsiteX16475" y="connsiteY16475"/>
              </a:cxn>
              <a:cxn ang="0">
                <a:pos x="connsiteX16476" y="connsiteY16476"/>
              </a:cxn>
              <a:cxn ang="0">
                <a:pos x="connsiteX16477" y="connsiteY16477"/>
              </a:cxn>
              <a:cxn ang="0">
                <a:pos x="connsiteX16478" y="connsiteY16478"/>
              </a:cxn>
              <a:cxn ang="0">
                <a:pos x="connsiteX16479" y="connsiteY16479"/>
              </a:cxn>
              <a:cxn ang="0">
                <a:pos x="connsiteX16480" y="connsiteY16480"/>
              </a:cxn>
              <a:cxn ang="0">
                <a:pos x="connsiteX16481" y="connsiteY16481"/>
              </a:cxn>
              <a:cxn ang="0">
                <a:pos x="connsiteX16482" y="connsiteY16482"/>
              </a:cxn>
              <a:cxn ang="0">
                <a:pos x="connsiteX16483" y="connsiteY16483"/>
              </a:cxn>
              <a:cxn ang="0">
                <a:pos x="connsiteX16484" y="connsiteY16484"/>
              </a:cxn>
              <a:cxn ang="0">
                <a:pos x="connsiteX16485" y="connsiteY16485"/>
              </a:cxn>
              <a:cxn ang="0">
                <a:pos x="connsiteX16486" y="connsiteY16486"/>
              </a:cxn>
              <a:cxn ang="0">
                <a:pos x="connsiteX16487" y="connsiteY16487"/>
              </a:cxn>
              <a:cxn ang="0">
                <a:pos x="connsiteX16488" y="connsiteY16488"/>
              </a:cxn>
              <a:cxn ang="0">
                <a:pos x="connsiteX16489" y="connsiteY16489"/>
              </a:cxn>
              <a:cxn ang="0">
                <a:pos x="connsiteX16490" y="connsiteY16490"/>
              </a:cxn>
              <a:cxn ang="0">
                <a:pos x="connsiteX16491" y="connsiteY16491"/>
              </a:cxn>
              <a:cxn ang="0">
                <a:pos x="connsiteX16492" y="connsiteY16492"/>
              </a:cxn>
              <a:cxn ang="0">
                <a:pos x="connsiteX16493" y="connsiteY16493"/>
              </a:cxn>
              <a:cxn ang="0">
                <a:pos x="connsiteX16494" y="connsiteY16494"/>
              </a:cxn>
              <a:cxn ang="0">
                <a:pos x="connsiteX16495" y="connsiteY16495"/>
              </a:cxn>
              <a:cxn ang="0">
                <a:pos x="connsiteX16496" y="connsiteY16496"/>
              </a:cxn>
              <a:cxn ang="0">
                <a:pos x="connsiteX16497" y="connsiteY16497"/>
              </a:cxn>
              <a:cxn ang="0">
                <a:pos x="connsiteX16498" y="connsiteY16498"/>
              </a:cxn>
              <a:cxn ang="0">
                <a:pos x="connsiteX16499" y="connsiteY16499"/>
              </a:cxn>
              <a:cxn ang="0">
                <a:pos x="connsiteX16500" y="connsiteY16500"/>
              </a:cxn>
              <a:cxn ang="0">
                <a:pos x="connsiteX16501" y="connsiteY16501"/>
              </a:cxn>
              <a:cxn ang="0">
                <a:pos x="connsiteX16502" y="connsiteY16502"/>
              </a:cxn>
              <a:cxn ang="0">
                <a:pos x="connsiteX16503" y="connsiteY16503"/>
              </a:cxn>
              <a:cxn ang="0">
                <a:pos x="connsiteX16504" y="connsiteY16504"/>
              </a:cxn>
              <a:cxn ang="0">
                <a:pos x="connsiteX16505" y="connsiteY16505"/>
              </a:cxn>
              <a:cxn ang="0">
                <a:pos x="connsiteX16506" y="connsiteY16506"/>
              </a:cxn>
              <a:cxn ang="0">
                <a:pos x="connsiteX16507" y="connsiteY16507"/>
              </a:cxn>
              <a:cxn ang="0">
                <a:pos x="connsiteX16508" y="connsiteY16508"/>
              </a:cxn>
              <a:cxn ang="0">
                <a:pos x="connsiteX16509" y="connsiteY16509"/>
              </a:cxn>
              <a:cxn ang="0">
                <a:pos x="connsiteX16510" y="connsiteY16510"/>
              </a:cxn>
              <a:cxn ang="0">
                <a:pos x="connsiteX16511" y="connsiteY16511"/>
              </a:cxn>
              <a:cxn ang="0">
                <a:pos x="connsiteX16512" y="connsiteY16512"/>
              </a:cxn>
              <a:cxn ang="0">
                <a:pos x="connsiteX16513" y="connsiteY16513"/>
              </a:cxn>
              <a:cxn ang="0">
                <a:pos x="connsiteX16514" y="connsiteY16514"/>
              </a:cxn>
              <a:cxn ang="0">
                <a:pos x="connsiteX16515" y="connsiteY16515"/>
              </a:cxn>
              <a:cxn ang="0">
                <a:pos x="connsiteX16516" y="connsiteY16516"/>
              </a:cxn>
              <a:cxn ang="0">
                <a:pos x="connsiteX16517" y="connsiteY16517"/>
              </a:cxn>
              <a:cxn ang="0">
                <a:pos x="connsiteX16518" y="connsiteY16518"/>
              </a:cxn>
              <a:cxn ang="0">
                <a:pos x="connsiteX16519" y="connsiteY16519"/>
              </a:cxn>
              <a:cxn ang="0">
                <a:pos x="connsiteX16520" y="connsiteY16520"/>
              </a:cxn>
              <a:cxn ang="0">
                <a:pos x="connsiteX16521" y="connsiteY16521"/>
              </a:cxn>
              <a:cxn ang="0">
                <a:pos x="connsiteX16522" y="connsiteY16522"/>
              </a:cxn>
              <a:cxn ang="0">
                <a:pos x="connsiteX16523" y="connsiteY16523"/>
              </a:cxn>
              <a:cxn ang="0">
                <a:pos x="connsiteX16524" y="connsiteY16524"/>
              </a:cxn>
              <a:cxn ang="0">
                <a:pos x="connsiteX16525" y="connsiteY16525"/>
              </a:cxn>
              <a:cxn ang="0">
                <a:pos x="connsiteX16526" y="connsiteY16526"/>
              </a:cxn>
              <a:cxn ang="0">
                <a:pos x="connsiteX16527" y="connsiteY16527"/>
              </a:cxn>
              <a:cxn ang="0">
                <a:pos x="connsiteX16528" y="connsiteY16528"/>
              </a:cxn>
              <a:cxn ang="0">
                <a:pos x="connsiteX16529" y="connsiteY16529"/>
              </a:cxn>
              <a:cxn ang="0">
                <a:pos x="connsiteX16530" y="connsiteY16530"/>
              </a:cxn>
              <a:cxn ang="0">
                <a:pos x="connsiteX16531" y="connsiteY16531"/>
              </a:cxn>
              <a:cxn ang="0">
                <a:pos x="connsiteX16532" y="connsiteY16532"/>
              </a:cxn>
              <a:cxn ang="0">
                <a:pos x="connsiteX16533" y="connsiteY16533"/>
              </a:cxn>
              <a:cxn ang="0">
                <a:pos x="connsiteX16534" y="connsiteY16534"/>
              </a:cxn>
              <a:cxn ang="0">
                <a:pos x="connsiteX16535" y="connsiteY16535"/>
              </a:cxn>
              <a:cxn ang="0">
                <a:pos x="connsiteX16536" y="connsiteY16536"/>
              </a:cxn>
              <a:cxn ang="0">
                <a:pos x="connsiteX16537" y="connsiteY16537"/>
              </a:cxn>
              <a:cxn ang="0">
                <a:pos x="connsiteX16538" y="connsiteY16538"/>
              </a:cxn>
              <a:cxn ang="0">
                <a:pos x="connsiteX16539" y="connsiteY16539"/>
              </a:cxn>
              <a:cxn ang="0">
                <a:pos x="connsiteX16540" y="connsiteY16540"/>
              </a:cxn>
              <a:cxn ang="0">
                <a:pos x="connsiteX16541" y="connsiteY16541"/>
              </a:cxn>
              <a:cxn ang="0">
                <a:pos x="connsiteX16542" y="connsiteY16542"/>
              </a:cxn>
              <a:cxn ang="0">
                <a:pos x="connsiteX16543" y="connsiteY16543"/>
              </a:cxn>
              <a:cxn ang="0">
                <a:pos x="connsiteX16544" y="connsiteY16544"/>
              </a:cxn>
              <a:cxn ang="0">
                <a:pos x="connsiteX16545" y="connsiteY16545"/>
              </a:cxn>
              <a:cxn ang="0">
                <a:pos x="connsiteX16546" y="connsiteY16546"/>
              </a:cxn>
              <a:cxn ang="0">
                <a:pos x="connsiteX16547" y="connsiteY16547"/>
              </a:cxn>
              <a:cxn ang="0">
                <a:pos x="connsiteX16548" y="connsiteY16548"/>
              </a:cxn>
              <a:cxn ang="0">
                <a:pos x="connsiteX16549" y="connsiteY16549"/>
              </a:cxn>
              <a:cxn ang="0">
                <a:pos x="connsiteX16550" y="connsiteY16550"/>
              </a:cxn>
              <a:cxn ang="0">
                <a:pos x="connsiteX16551" y="connsiteY16551"/>
              </a:cxn>
              <a:cxn ang="0">
                <a:pos x="connsiteX16552" y="connsiteY16552"/>
              </a:cxn>
              <a:cxn ang="0">
                <a:pos x="connsiteX16553" y="connsiteY16553"/>
              </a:cxn>
              <a:cxn ang="0">
                <a:pos x="connsiteX16554" y="connsiteY16554"/>
              </a:cxn>
              <a:cxn ang="0">
                <a:pos x="connsiteX16555" y="connsiteY16555"/>
              </a:cxn>
              <a:cxn ang="0">
                <a:pos x="connsiteX16556" y="connsiteY16556"/>
              </a:cxn>
              <a:cxn ang="0">
                <a:pos x="connsiteX16557" y="connsiteY16557"/>
              </a:cxn>
              <a:cxn ang="0">
                <a:pos x="connsiteX16558" y="connsiteY16558"/>
              </a:cxn>
              <a:cxn ang="0">
                <a:pos x="connsiteX16559" y="connsiteY16559"/>
              </a:cxn>
              <a:cxn ang="0">
                <a:pos x="connsiteX16560" y="connsiteY16560"/>
              </a:cxn>
              <a:cxn ang="0">
                <a:pos x="connsiteX16561" y="connsiteY16561"/>
              </a:cxn>
              <a:cxn ang="0">
                <a:pos x="connsiteX16562" y="connsiteY16562"/>
              </a:cxn>
              <a:cxn ang="0">
                <a:pos x="connsiteX16563" y="connsiteY16563"/>
              </a:cxn>
              <a:cxn ang="0">
                <a:pos x="connsiteX16564" y="connsiteY16564"/>
              </a:cxn>
              <a:cxn ang="0">
                <a:pos x="connsiteX16565" y="connsiteY16565"/>
              </a:cxn>
              <a:cxn ang="0">
                <a:pos x="connsiteX16566" y="connsiteY16566"/>
              </a:cxn>
              <a:cxn ang="0">
                <a:pos x="connsiteX16567" y="connsiteY16567"/>
              </a:cxn>
              <a:cxn ang="0">
                <a:pos x="connsiteX16568" y="connsiteY16568"/>
              </a:cxn>
              <a:cxn ang="0">
                <a:pos x="connsiteX16569" y="connsiteY16569"/>
              </a:cxn>
              <a:cxn ang="0">
                <a:pos x="connsiteX16570" y="connsiteY16570"/>
              </a:cxn>
              <a:cxn ang="0">
                <a:pos x="connsiteX16571" y="connsiteY16571"/>
              </a:cxn>
              <a:cxn ang="0">
                <a:pos x="connsiteX16572" y="connsiteY16572"/>
              </a:cxn>
              <a:cxn ang="0">
                <a:pos x="connsiteX16573" y="connsiteY16573"/>
              </a:cxn>
              <a:cxn ang="0">
                <a:pos x="connsiteX16574" y="connsiteY16574"/>
              </a:cxn>
              <a:cxn ang="0">
                <a:pos x="connsiteX16575" y="connsiteY16575"/>
              </a:cxn>
              <a:cxn ang="0">
                <a:pos x="connsiteX16576" y="connsiteY16576"/>
              </a:cxn>
              <a:cxn ang="0">
                <a:pos x="connsiteX16577" y="connsiteY16577"/>
              </a:cxn>
              <a:cxn ang="0">
                <a:pos x="connsiteX16578" y="connsiteY16578"/>
              </a:cxn>
              <a:cxn ang="0">
                <a:pos x="connsiteX16579" y="connsiteY16579"/>
              </a:cxn>
              <a:cxn ang="0">
                <a:pos x="connsiteX16580" y="connsiteY16580"/>
              </a:cxn>
              <a:cxn ang="0">
                <a:pos x="connsiteX16581" y="connsiteY16581"/>
              </a:cxn>
              <a:cxn ang="0">
                <a:pos x="connsiteX16582" y="connsiteY16582"/>
              </a:cxn>
              <a:cxn ang="0">
                <a:pos x="connsiteX16583" y="connsiteY16583"/>
              </a:cxn>
              <a:cxn ang="0">
                <a:pos x="connsiteX16584" y="connsiteY16584"/>
              </a:cxn>
              <a:cxn ang="0">
                <a:pos x="connsiteX16585" y="connsiteY16585"/>
              </a:cxn>
              <a:cxn ang="0">
                <a:pos x="connsiteX16586" y="connsiteY16586"/>
              </a:cxn>
              <a:cxn ang="0">
                <a:pos x="connsiteX16587" y="connsiteY16587"/>
              </a:cxn>
              <a:cxn ang="0">
                <a:pos x="connsiteX16588" y="connsiteY16588"/>
              </a:cxn>
              <a:cxn ang="0">
                <a:pos x="connsiteX16589" y="connsiteY16589"/>
              </a:cxn>
              <a:cxn ang="0">
                <a:pos x="connsiteX16590" y="connsiteY16590"/>
              </a:cxn>
              <a:cxn ang="0">
                <a:pos x="connsiteX16591" y="connsiteY16591"/>
              </a:cxn>
              <a:cxn ang="0">
                <a:pos x="connsiteX16592" y="connsiteY16592"/>
              </a:cxn>
              <a:cxn ang="0">
                <a:pos x="connsiteX16593" y="connsiteY16593"/>
              </a:cxn>
              <a:cxn ang="0">
                <a:pos x="connsiteX16594" y="connsiteY16594"/>
              </a:cxn>
              <a:cxn ang="0">
                <a:pos x="connsiteX16595" y="connsiteY16595"/>
              </a:cxn>
              <a:cxn ang="0">
                <a:pos x="connsiteX16596" y="connsiteY16596"/>
              </a:cxn>
              <a:cxn ang="0">
                <a:pos x="connsiteX16597" y="connsiteY16597"/>
              </a:cxn>
              <a:cxn ang="0">
                <a:pos x="connsiteX16598" y="connsiteY16598"/>
              </a:cxn>
              <a:cxn ang="0">
                <a:pos x="connsiteX16599" y="connsiteY16599"/>
              </a:cxn>
              <a:cxn ang="0">
                <a:pos x="connsiteX16600" y="connsiteY16600"/>
              </a:cxn>
              <a:cxn ang="0">
                <a:pos x="connsiteX16601" y="connsiteY16601"/>
              </a:cxn>
              <a:cxn ang="0">
                <a:pos x="connsiteX16602" y="connsiteY16602"/>
              </a:cxn>
              <a:cxn ang="0">
                <a:pos x="connsiteX16603" y="connsiteY16603"/>
              </a:cxn>
              <a:cxn ang="0">
                <a:pos x="connsiteX16604" y="connsiteY16604"/>
              </a:cxn>
              <a:cxn ang="0">
                <a:pos x="connsiteX16605" y="connsiteY16605"/>
              </a:cxn>
              <a:cxn ang="0">
                <a:pos x="connsiteX16606" y="connsiteY16606"/>
              </a:cxn>
              <a:cxn ang="0">
                <a:pos x="connsiteX16607" y="connsiteY16607"/>
              </a:cxn>
              <a:cxn ang="0">
                <a:pos x="connsiteX16608" y="connsiteY16608"/>
              </a:cxn>
              <a:cxn ang="0">
                <a:pos x="connsiteX16609" y="connsiteY16609"/>
              </a:cxn>
              <a:cxn ang="0">
                <a:pos x="connsiteX16610" y="connsiteY16610"/>
              </a:cxn>
              <a:cxn ang="0">
                <a:pos x="connsiteX16611" y="connsiteY16611"/>
              </a:cxn>
              <a:cxn ang="0">
                <a:pos x="connsiteX16612" y="connsiteY16612"/>
              </a:cxn>
              <a:cxn ang="0">
                <a:pos x="connsiteX16613" y="connsiteY16613"/>
              </a:cxn>
              <a:cxn ang="0">
                <a:pos x="connsiteX16614" y="connsiteY16614"/>
              </a:cxn>
              <a:cxn ang="0">
                <a:pos x="connsiteX16615" y="connsiteY16615"/>
              </a:cxn>
              <a:cxn ang="0">
                <a:pos x="connsiteX16616" y="connsiteY16616"/>
              </a:cxn>
              <a:cxn ang="0">
                <a:pos x="connsiteX16617" y="connsiteY16617"/>
              </a:cxn>
              <a:cxn ang="0">
                <a:pos x="connsiteX16618" y="connsiteY16618"/>
              </a:cxn>
              <a:cxn ang="0">
                <a:pos x="connsiteX16619" y="connsiteY16619"/>
              </a:cxn>
              <a:cxn ang="0">
                <a:pos x="connsiteX16620" y="connsiteY16620"/>
              </a:cxn>
              <a:cxn ang="0">
                <a:pos x="connsiteX16621" y="connsiteY16621"/>
              </a:cxn>
              <a:cxn ang="0">
                <a:pos x="connsiteX16622" y="connsiteY16622"/>
              </a:cxn>
              <a:cxn ang="0">
                <a:pos x="connsiteX16623" y="connsiteY16623"/>
              </a:cxn>
              <a:cxn ang="0">
                <a:pos x="connsiteX16624" y="connsiteY16624"/>
              </a:cxn>
              <a:cxn ang="0">
                <a:pos x="connsiteX16625" y="connsiteY16625"/>
              </a:cxn>
              <a:cxn ang="0">
                <a:pos x="connsiteX16626" y="connsiteY16626"/>
              </a:cxn>
              <a:cxn ang="0">
                <a:pos x="connsiteX16627" y="connsiteY16627"/>
              </a:cxn>
              <a:cxn ang="0">
                <a:pos x="connsiteX16628" y="connsiteY16628"/>
              </a:cxn>
              <a:cxn ang="0">
                <a:pos x="connsiteX16629" y="connsiteY16629"/>
              </a:cxn>
              <a:cxn ang="0">
                <a:pos x="connsiteX16630" y="connsiteY16630"/>
              </a:cxn>
              <a:cxn ang="0">
                <a:pos x="connsiteX16631" y="connsiteY16631"/>
              </a:cxn>
              <a:cxn ang="0">
                <a:pos x="connsiteX16632" y="connsiteY16632"/>
              </a:cxn>
              <a:cxn ang="0">
                <a:pos x="connsiteX16633" y="connsiteY16633"/>
              </a:cxn>
              <a:cxn ang="0">
                <a:pos x="connsiteX16634" y="connsiteY16634"/>
              </a:cxn>
              <a:cxn ang="0">
                <a:pos x="connsiteX16635" y="connsiteY16635"/>
              </a:cxn>
              <a:cxn ang="0">
                <a:pos x="connsiteX16636" y="connsiteY16636"/>
              </a:cxn>
              <a:cxn ang="0">
                <a:pos x="connsiteX16637" y="connsiteY16637"/>
              </a:cxn>
              <a:cxn ang="0">
                <a:pos x="connsiteX16638" y="connsiteY16638"/>
              </a:cxn>
              <a:cxn ang="0">
                <a:pos x="connsiteX16639" y="connsiteY16639"/>
              </a:cxn>
              <a:cxn ang="0">
                <a:pos x="connsiteX16640" y="connsiteY16640"/>
              </a:cxn>
              <a:cxn ang="0">
                <a:pos x="connsiteX16641" y="connsiteY16641"/>
              </a:cxn>
              <a:cxn ang="0">
                <a:pos x="connsiteX16642" y="connsiteY16642"/>
              </a:cxn>
              <a:cxn ang="0">
                <a:pos x="connsiteX16643" y="connsiteY16643"/>
              </a:cxn>
              <a:cxn ang="0">
                <a:pos x="connsiteX16644" y="connsiteY16644"/>
              </a:cxn>
              <a:cxn ang="0">
                <a:pos x="connsiteX16645" y="connsiteY16645"/>
              </a:cxn>
              <a:cxn ang="0">
                <a:pos x="connsiteX16646" y="connsiteY16646"/>
              </a:cxn>
              <a:cxn ang="0">
                <a:pos x="connsiteX16647" y="connsiteY16647"/>
              </a:cxn>
              <a:cxn ang="0">
                <a:pos x="connsiteX16648" y="connsiteY16648"/>
              </a:cxn>
              <a:cxn ang="0">
                <a:pos x="connsiteX16649" y="connsiteY16649"/>
              </a:cxn>
              <a:cxn ang="0">
                <a:pos x="connsiteX16650" y="connsiteY16650"/>
              </a:cxn>
              <a:cxn ang="0">
                <a:pos x="connsiteX16651" y="connsiteY16651"/>
              </a:cxn>
              <a:cxn ang="0">
                <a:pos x="connsiteX16652" y="connsiteY16652"/>
              </a:cxn>
              <a:cxn ang="0">
                <a:pos x="connsiteX16653" y="connsiteY16653"/>
              </a:cxn>
              <a:cxn ang="0">
                <a:pos x="connsiteX16654" y="connsiteY16654"/>
              </a:cxn>
              <a:cxn ang="0">
                <a:pos x="connsiteX16655" y="connsiteY16655"/>
              </a:cxn>
              <a:cxn ang="0">
                <a:pos x="connsiteX16656" y="connsiteY16656"/>
              </a:cxn>
              <a:cxn ang="0">
                <a:pos x="connsiteX16657" y="connsiteY16657"/>
              </a:cxn>
              <a:cxn ang="0">
                <a:pos x="connsiteX16658" y="connsiteY16658"/>
              </a:cxn>
              <a:cxn ang="0">
                <a:pos x="connsiteX16659" y="connsiteY16659"/>
              </a:cxn>
              <a:cxn ang="0">
                <a:pos x="connsiteX16660" y="connsiteY16660"/>
              </a:cxn>
              <a:cxn ang="0">
                <a:pos x="connsiteX16661" y="connsiteY16661"/>
              </a:cxn>
              <a:cxn ang="0">
                <a:pos x="connsiteX16662" y="connsiteY16662"/>
              </a:cxn>
              <a:cxn ang="0">
                <a:pos x="connsiteX16663" y="connsiteY16663"/>
              </a:cxn>
              <a:cxn ang="0">
                <a:pos x="connsiteX16664" y="connsiteY16664"/>
              </a:cxn>
              <a:cxn ang="0">
                <a:pos x="connsiteX16665" y="connsiteY16665"/>
              </a:cxn>
              <a:cxn ang="0">
                <a:pos x="connsiteX16666" y="connsiteY16666"/>
              </a:cxn>
              <a:cxn ang="0">
                <a:pos x="connsiteX16667" y="connsiteY16667"/>
              </a:cxn>
              <a:cxn ang="0">
                <a:pos x="connsiteX16668" y="connsiteY16668"/>
              </a:cxn>
              <a:cxn ang="0">
                <a:pos x="connsiteX16669" y="connsiteY16669"/>
              </a:cxn>
              <a:cxn ang="0">
                <a:pos x="connsiteX16670" y="connsiteY16670"/>
              </a:cxn>
              <a:cxn ang="0">
                <a:pos x="connsiteX16671" y="connsiteY16671"/>
              </a:cxn>
              <a:cxn ang="0">
                <a:pos x="connsiteX16672" y="connsiteY16672"/>
              </a:cxn>
              <a:cxn ang="0">
                <a:pos x="connsiteX16673" y="connsiteY16673"/>
              </a:cxn>
              <a:cxn ang="0">
                <a:pos x="connsiteX16674" y="connsiteY16674"/>
              </a:cxn>
              <a:cxn ang="0">
                <a:pos x="connsiteX16675" y="connsiteY16675"/>
              </a:cxn>
              <a:cxn ang="0">
                <a:pos x="connsiteX16676" y="connsiteY16676"/>
              </a:cxn>
              <a:cxn ang="0">
                <a:pos x="connsiteX16677" y="connsiteY16677"/>
              </a:cxn>
              <a:cxn ang="0">
                <a:pos x="connsiteX16678" y="connsiteY16678"/>
              </a:cxn>
              <a:cxn ang="0">
                <a:pos x="connsiteX16679" y="connsiteY16679"/>
              </a:cxn>
              <a:cxn ang="0">
                <a:pos x="connsiteX16680" y="connsiteY16680"/>
              </a:cxn>
              <a:cxn ang="0">
                <a:pos x="connsiteX16681" y="connsiteY16681"/>
              </a:cxn>
              <a:cxn ang="0">
                <a:pos x="connsiteX16682" y="connsiteY16682"/>
              </a:cxn>
              <a:cxn ang="0">
                <a:pos x="connsiteX16683" y="connsiteY16683"/>
              </a:cxn>
              <a:cxn ang="0">
                <a:pos x="connsiteX16684" y="connsiteY16684"/>
              </a:cxn>
              <a:cxn ang="0">
                <a:pos x="connsiteX16685" y="connsiteY16685"/>
              </a:cxn>
              <a:cxn ang="0">
                <a:pos x="connsiteX16686" y="connsiteY16686"/>
              </a:cxn>
              <a:cxn ang="0">
                <a:pos x="connsiteX16687" y="connsiteY16687"/>
              </a:cxn>
              <a:cxn ang="0">
                <a:pos x="connsiteX16688" y="connsiteY16688"/>
              </a:cxn>
              <a:cxn ang="0">
                <a:pos x="connsiteX16689" y="connsiteY16689"/>
              </a:cxn>
              <a:cxn ang="0">
                <a:pos x="connsiteX16690" y="connsiteY16690"/>
              </a:cxn>
              <a:cxn ang="0">
                <a:pos x="connsiteX16691" y="connsiteY16691"/>
              </a:cxn>
              <a:cxn ang="0">
                <a:pos x="connsiteX16692" y="connsiteY16692"/>
              </a:cxn>
              <a:cxn ang="0">
                <a:pos x="connsiteX16693" y="connsiteY16693"/>
              </a:cxn>
              <a:cxn ang="0">
                <a:pos x="connsiteX16694" y="connsiteY16694"/>
              </a:cxn>
              <a:cxn ang="0">
                <a:pos x="connsiteX16695" y="connsiteY16695"/>
              </a:cxn>
              <a:cxn ang="0">
                <a:pos x="connsiteX16696" y="connsiteY16696"/>
              </a:cxn>
              <a:cxn ang="0">
                <a:pos x="connsiteX16697" y="connsiteY16697"/>
              </a:cxn>
              <a:cxn ang="0">
                <a:pos x="connsiteX16698" y="connsiteY16698"/>
              </a:cxn>
              <a:cxn ang="0">
                <a:pos x="connsiteX16699" y="connsiteY16699"/>
              </a:cxn>
              <a:cxn ang="0">
                <a:pos x="connsiteX16700" y="connsiteY16700"/>
              </a:cxn>
              <a:cxn ang="0">
                <a:pos x="connsiteX16701" y="connsiteY16701"/>
              </a:cxn>
              <a:cxn ang="0">
                <a:pos x="connsiteX16702" y="connsiteY16702"/>
              </a:cxn>
              <a:cxn ang="0">
                <a:pos x="connsiteX16703" y="connsiteY16703"/>
              </a:cxn>
              <a:cxn ang="0">
                <a:pos x="connsiteX16704" y="connsiteY16704"/>
              </a:cxn>
              <a:cxn ang="0">
                <a:pos x="connsiteX16705" y="connsiteY16705"/>
              </a:cxn>
              <a:cxn ang="0">
                <a:pos x="connsiteX16706" y="connsiteY16706"/>
              </a:cxn>
              <a:cxn ang="0">
                <a:pos x="connsiteX16707" y="connsiteY16707"/>
              </a:cxn>
              <a:cxn ang="0">
                <a:pos x="connsiteX16708" y="connsiteY16708"/>
              </a:cxn>
              <a:cxn ang="0">
                <a:pos x="connsiteX16709" y="connsiteY16709"/>
              </a:cxn>
              <a:cxn ang="0">
                <a:pos x="connsiteX16710" y="connsiteY16710"/>
              </a:cxn>
              <a:cxn ang="0">
                <a:pos x="connsiteX16711" y="connsiteY16711"/>
              </a:cxn>
              <a:cxn ang="0">
                <a:pos x="connsiteX16712" y="connsiteY16712"/>
              </a:cxn>
              <a:cxn ang="0">
                <a:pos x="connsiteX16713" y="connsiteY16713"/>
              </a:cxn>
              <a:cxn ang="0">
                <a:pos x="connsiteX16714" y="connsiteY16714"/>
              </a:cxn>
              <a:cxn ang="0">
                <a:pos x="connsiteX16715" y="connsiteY16715"/>
              </a:cxn>
              <a:cxn ang="0">
                <a:pos x="connsiteX16716" y="connsiteY16716"/>
              </a:cxn>
              <a:cxn ang="0">
                <a:pos x="connsiteX16717" y="connsiteY16717"/>
              </a:cxn>
              <a:cxn ang="0">
                <a:pos x="connsiteX16718" y="connsiteY16718"/>
              </a:cxn>
              <a:cxn ang="0">
                <a:pos x="connsiteX16719" y="connsiteY16719"/>
              </a:cxn>
              <a:cxn ang="0">
                <a:pos x="connsiteX16720" y="connsiteY16720"/>
              </a:cxn>
              <a:cxn ang="0">
                <a:pos x="connsiteX16721" y="connsiteY16721"/>
              </a:cxn>
              <a:cxn ang="0">
                <a:pos x="connsiteX16722" y="connsiteY16722"/>
              </a:cxn>
              <a:cxn ang="0">
                <a:pos x="connsiteX16723" y="connsiteY16723"/>
              </a:cxn>
              <a:cxn ang="0">
                <a:pos x="connsiteX16724" y="connsiteY16724"/>
              </a:cxn>
              <a:cxn ang="0">
                <a:pos x="connsiteX16725" y="connsiteY16725"/>
              </a:cxn>
              <a:cxn ang="0">
                <a:pos x="connsiteX16726" y="connsiteY16726"/>
              </a:cxn>
              <a:cxn ang="0">
                <a:pos x="connsiteX16727" y="connsiteY16727"/>
              </a:cxn>
              <a:cxn ang="0">
                <a:pos x="connsiteX16728" y="connsiteY16728"/>
              </a:cxn>
              <a:cxn ang="0">
                <a:pos x="connsiteX16729" y="connsiteY16729"/>
              </a:cxn>
              <a:cxn ang="0">
                <a:pos x="connsiteX16730" y="connsiteY16730"/>
              </a:cxn>
              <a:cxn ang="0">
                <a:pos x="connsiteX16731" y="connsiteY16731"/>
              </a:cxn>
              <a:cxn ang="0">
                <a:pos x="connsiteX16732" y="connsiteY16732"/>
              </a:cxn>
              <a:cxn ang="0">
                <a:pos x="connsiteX16733" y="connsiteY16733"/>
              </a:cxn>
              <a:cxn ang="0">
                <a:pos x="connsiteX16734" y="connsiteY16734"/>
              </a:cxn>
              <a:cxn ang="0">
                <a:pos x="connsiteX16735" y="connsiteY16735"/>
              </a:cxn>
              <a:cxn ang="0">
                <a:pos x="connsiteX16736" y="connsiteY16736"/>
              </a:cxn>
              <a:cxn ang="0">
                <a:pos x="connsiteX16737" y="connsiteY16737"/>
              </a:cxn>
              <a:cxn ang="0">
                <a:pos x="connsiteX16738" y="connsiteY16738"/>
              </a:cxn>
              <a:cxn ang="0">
                <a:pos x="connsiteX16739" y="connsiteY16739"/>
              </a:cxn>
              <a:cxn ang="0">
                <a:pos x="connsiteX16740" y="connsiteY16740"/>
              </a:cxn>
              <a:cxn ang="0">
                <a:pos x="connsiteX16741" y="connsiteY16741"/>
              </a:cxn>
              <a:cxn ang="0">
                <a:pos x="connsiteX16742" y="connsiteY16742"/>
              </a:cxn>
              <a:cxn ang="0">
                <a:pos x="connsiteX16743" y="connsiteY16743"/>
              </a:cxn>
              <a:cxn ang="0">
                <a:pos x="connsiteX16744" y="connsiteY16744"/>
              </a:cxn>
              <a:cxn ang="0">
                <a:pos x="connsiteX16745" y="connsiteY16745"/>
              </a:cxn>
              <a:cxn ang="0">
                <a:pos x="connsiteX16746" y="connsiteY16746"/>
              </a:cxn>
              <a:cxn ang="0">
                <a:pos x="connsiteX16747" y="connsiteY16747"/>
              </a:cxn>
              <a:cxn ang="0">
                <a:pos x="connsiteX16748" y="connsiteY16748"/>
              </a:cxn>
              <a:cxn ang="0">
                <a:pos x="connsiteX16749" y="connsiteY16749"/>
              </a:cxn>
              <a:cxn ang="0">
                <a:pos x="connsiteX16750" y="connsiteY16750"/>
              </a:cxn>
              <a:cxn ang="0">
                <a:pos x="connsiteX16751" y="connsiteY16751"/>
              </a:cxn>
              <a:cxn ang="0">
                <a:pos x="connsiteX16752" y="connsiteY16752"/>
              </a:cxn>
              <a:cxn ang="0">
                <a:pos x="connsiteX16753" y="connsiteY16753"/>
              </a:cxn>
              <a:cxn ang="0">
                <a:pos x="connsiteX16754" y="connsiteY16754"/>
              </a:cxn>
              <a:cxn ang="0">
                <a:pos x="connsiteX16755" y="connsiteY16755"/>
              </a:cxn>
              <a:cxn ang="0">
                <a:pos x="connsiteX16756" y="connsiteY16756"/>
              </a:cxn>
              <a:cxn ang="0">
                <a:pos x="connsiteX16757" y="connsiteY16757"/>
              </a:cxn>
              <a:cxn ang="0">
                <a:pos x="connsiteX16758" y="connsiteY16758"/>
              </a:cxn>
              <a:cxn ang="0">
                <a:pos x="connsiteX16759" y="connsiteY16759"/>
              </a:cxn>
              <a:cxn ang="0">
                <a:pos x="connsiteX16760" y="connsiteY16760"/>
              </a:cxn>
              <a:cxn ang="0">
                <a:pos x="connsiteX16761" y="connsiteY16761"/>
              </a:cxn>
              <a:cxn ang="0">
                <a:pos x="connsiteX16762" y="connsiteY16762"/>
              </a:cxn>
              <a:cxn ang="0">
                <a:pos x="connsiteX16763" y="connsiteY16763"/>
              </a:cxn>
              <a:cxn ang="0">
                <a:pos x="connsiteX16764" y="connsiteY16764"/>
              </a:cxn>
              <a:cxn ang="0">
                <a:pos x="connsiteX16765" y="connsiteY16765"/>
              </a:cxn>
              <a:cxn ang="0">
                <a:pos x="connsiteX16766" y="connsiteY16766"/>
              </a:cxn>
              <a:cxn ang="0">
                <a:pos x="connsiteX16767" y="connsiteY16767"/>
              </a:cxn>
              <a:cxn ang="0">
                <a:pos x="connsiteX16768" y="connsiteY16768"/>
              </a:cxn>
              <a:cxn ang="0">
                <a:pos x="connsiteX16769" y="connsiteY16769"/>
              </a:cxn>
              <a:cxn ang="0">
                <a:pos x="connsiteX16770" y="connsiteY16770"/>
              </a:cxn>
              <a:cxn ang="0">
                <a:pos x="connsiteX16771" y="connsiteY16771"/>
              </a:cxn>
              <a:cxn ang="0">
                <a:pos x="connsiteX16772" y="connsiteY16772"/>
              </a:cxn>
              <a:cxn ang="0">
                <a:pos x="connsiteX16773" y="connsiteY16773"/>
              </a:cxn>
              <a:cxn ang="0">
                <a:pos x="connsiteX16774" y="connsiteY16774"/>
              </a:cxn>
              <a:cxn ang="0">
                <a:pos x="connsiteX16775" y="connsiteY16775"/>
              </a:cxn>
              <a:cxn ang="0">
                <a:pos x="connsiteX16776" y="connsiteY16776"/>
              </a:cxn>
              <a:cxn ang="0">
                <a:pos x="connsiteX16777" y="connsiteY16777"/>
              </a:cxn>
              <a:cxn ang="0">
                <a:pos x="connsiteX16778" y="connsiteY16778"/>
              </a:cxn>
              <a:cxn ang="0">
                <a:pos x="connsiteX16779" y="connsiteY16779"/>
              </a:cxn>
              <a:cxn ang="0">
                <a:pos x="connsiteX16780" y="connsiteY16780"/>
              </a:cxn>
              <a:cxn ang="0">
                <a:pos x="connsiteX16781" y="connsiteY16781"/>
              </a:cxn>
              <a:cxn ang="0">
                <a:pos x="connsiteX16782" y="connsiteY16782"/>
              </a:cxn>
              <a:cxn ang="0">
                <a:pos x="connsiteX16783" y="connsiteY16783"/>
              </a:cxn>
              <a:cxn ang="0">
                <a:pos x="connsiteX16784" y="connsiteY16784"/>
              </a:cxn>
              <a:cxn ang="0">
                <a:pos x="connsiteX16785" y="connsiteY16785"/>
              </a:cxn>
              <a:cxn ang="0">
                <a:pos x="connsiteX16786" y="connsiteY16786"/>
              </a:cxn>
              <a:cxn ang="0">
                <a:pos x="connsiteX16787" y="connsiteY16787"/>
              </a:cxn>
              <a:cxn ang="0">
                <a:pos x="connsiteX16788" y="connsiteY16788"/>
              </a:cxn>
              <a:cxn ang="0">
                <a:pos x="connsiteX16789" y="connsiteY16789"/>
              </a:cxn>
              <a:cxn ang="0">
                <a:pos x="connsiteX16790" y="connsiteY16790"/>
              </a:cxn>
              <a:cxn ang="0">
                <a:pos x="connsiteX16791" y="connsiteY16791"/>
              </a:cxn>
              <a:cxn ang="0">
                <a:pos x="connsiteX16792" y="connsiteY16792"/>
              </a:cxn>
              <a:cxn ang="0">
                <a:pos x="connsiteX16793" y="connsiteY16793"/>
              </a:cxn>
              <a:cxn ang="0">
                <a:pos x="connsiteX16794" y="connsiteY16794"/>
              </a:cxn>
              <a:cxn ang="0">
                <a:pos x="connsiteX16795" y="connsiteY16795"/>
              </a:cxn>
              <a:cxn ang="0">
                <a:pos x="connsiteX16796" y="connsiteY16796"/>
              </a:cxn>
              <a:cxn ang="0">
                <a:pos x="connsiteX16797" y="connsiteY16797"/>
              </a:cxn>
              <a:cxn ang="0">
                <a:pos x="connsiteX16798" y="connsiteY16798"/>
              </a:cxn>
              <a:cxn ang="0">
                <a:pos x="connsiteX16799" y="connsiteY16799"/>
              </a:cxn>
              <a:cxn ang="0">
                <a:pos x="connsiteX16800" y="connsiteY16800"/>
              </a:cxn>
              <a:cxn ang="0">
                <a:pos x="connsiteX16801" y="connsiteY16801"/>
              </a:cxn>
              <a:cxn ang="0">
                <a:pos x="connsiteX16802" y="connsiteY16802"/>
              </a:cxn>
              <a:cxn ang="0">
                <a:pos x="connsiteX16803" y="connsiteY16803"/>
              </a:cxn>
              <a:cxn ang="0">
                <a:pos x="connsiteX16804" y="connsiteY16804"/>
              </a:cxn>
              <a:cxn ang="0">
                <a:pos x="connsiteX16805" y="connsiteY16805"/>
              </a:cxn>
              <a:cxn ang="0">
                <a:pos x="connsiteX16806" y="connsiteY16806"/>
              </a:cxn>
              <a:cxn ang="0">
                <a:pos x="connsiteX16807" y="connsiteY16807"/>
              </a:cxn>
              <a:cxn ang="0">
                <a:pos x="connsiteX16808" y="connsiteY16808"/>
              </a:cxn>
              <a:cxn ang="0">
                <a:pos x="connsiteX16809" y="connsiteY16809"/>
              </a:cxn>
              <a:cxn ang="0">
                <a:pos x="connsiteX16810" y="connsiteY16810"/>
              </a:cxn>
              <a:cxn ang="0">
                <a:pos x="connsiteX16811" y="connsiteY16811"/>
              </a:cxn>
              <a:cxn ang="0">
                <a:pos x="connsiteX16812" y="connsiteY16812"/>
              </a:cxn>
              <a:cxn ang="0">
                <a:pos x="connsiteX16813" y="connsiteY16813"/>
              </a:cxn>
              <a:cxn ang="0">
                <a:pos x="connsiteX16814" y="connsiteY16814"/>
              </a:cxn>
              <a:cxn ang="0">
                <a:pos x="connsiteX16815" y="connsiteY16815"/>
              </a:cxn>
              <a:cxn ang="0">
                <a:pos x="connsiteX16816" y="connsiteY16816"/>
              </a:cxn>
              <a:cxn ang="0">
                <a:pos x="connsiteX16817" y="connsiteY16817"/>
              </a:cxn>
              <a:cxn ang="0">
                <a:pos x="connsiteX16818" y="connsiteY16818"/>
              </a:cxn>
              <a:cxn ang="0">
                <a:pos x="connsiteX16819" y="connsiteY16819"/>
              </a:cxn>
              <a:cxn ang="0">
                <a:pos x="connsiteX16820" y="connsiteY16820"/>
              </a:cxn>
              <a:cxn ang="0">
                <a:pos x="connsiteX16821" y="connsiteY16821"/>
              </a:cxn>
              <a:cxn ang="0">
                <a:pos x="connsiteX16822" y="connsiteY16822"/>
              </a:cxn>
              <a:cxn ang="0">
                <a:pos x="connsiteX16823" y="connsiteY16823"/>
              </a:cxn>
              <a:cxn ang="0">
                <a:pos x="connsiteX16824" y="connsiteY16824"/>
              </a:cxn>
              <a:cxn ang="0">
                <a:pos x="connsiteX16825" y="connsiteY16825"/>
              </a:cxn>
              <a:cxn ang="0">
                <a:pos x="connsiteX16826" y="connsiteY16826"/>
              </a:cxn>
              <a:cxn ang="0">
                <a:pos x="connsiteX16827" y="connsiteY16827"/>
              </a:cxn>
              <a:cxn ang="0">
                <a:pos x="connsiteX16828" y="connsiteY16828"/>
              </a:cxn>
              <a:cxn ang="0">
                <a:pos x="connsiteX16829" y="connsiteY16829"/>
              </a:cxn>
              <a:cxn ang="0">
                <a:pos x="connsiteX16830" y="connsiteY16830"/>
              </a:cxn>
              <a:cxn ang="0">
                <a:pos x="connsiteX16831" y="connsiteY16831"/>
              </a:cxn>
              <a:cxn ang="0">
                <a:pos x="connsiteX16832" y="connsiteY16832"/>
              </a:cxn>
              <a:cxn ang="0">
                <a:pos x="connsiteX16833" y="connsiteY16833"/>
              </a:cxn>
              <a:cxn ang="0">
                <a:pos x="connsiteX16834" y="connsiteY16834"/>
              </a:cxn>
              <a:cxn ang="0">
                <a:pos x="connsiteX16835" y="connsiteY16835"/>
              </a:cxn>
              <a:cxn ang="0">
                <a:pos x="connsiteX16836" y="connsiteY16836"/>
              </a:cxn>
              <a:cxn ang="0">
                <a:pos x="connsiteX16837" y="connsiteY16837"/>
              </a:cxn>
              <a:cxn ang="0">
                <a:pos x="connsiteX16838" y="connsiteY16838"/>
              </a:cxn>
              <a:cxn ang="0">
                <a:pos x="connsiteX16839" y="connsiteY16839"/>
              </a:cxn>
              <a:cxn ang="0">
                <a:pos x="connsiteX16840" y="connsiteY16840"/>
              </a:cxn>
              <a:cxn ang="0">
                <a:pos x="connsiteX16841" y="connsiteY16841"/>
              </a:cxn>
              <a:cxn ang="0">
                <a:pos x="connsiteX16842" y="connsiteY16842"/>
              </a:cxn>
              <a:cxn ang="0">
                <a:pos x="connsiteX16843" y="connsiteY16843"/>
              </a:cxn>
              <a:cxn ang="0">
                <a:pos x="connsiteX16844" y="connsiteY16844"/>
              </a:cxn>
              <a:cxn ang="0">
                <a:pos x="connsiteX16845" y="connsiteY16845"/>
              </a:cxn>
              <a:cxn ang="0">
                <a:pos x="connsiteX16846" y="connsiteY16846"/>
              </a:cxn>
              <a:cxn ang="0">
                <a:pos x="connsiteX16847" y="connsiteY16847"/>
              </a:cxn>
              <a:cxn ang="0">
                <a:pos x="connsiteX16848" y="connsiteY16848"/>
              </a:cxn>
              <a:cxn ang="0">
                <a:pos x="connsiteX16849" y="connsiteY16849"/>
              </a:cxn>
              <a:cxn ang="0">
                <a:pos x="connsiteX16850" y="connsiteY16850"/>
              </a:cxn>
              <a:cxn ang="0">
                <a:pos x="connsiteX16851" y="connsiteY16851"/>
              </a:cxn>
              <a:cxn ang="0">
                <a:pos x="connsiteX16852" y="connsiteY16852"/>
              </a:cxn>
              <a:cxn ang="0">
                <a:pos x="connsiteX16853" y="connsiteY16853"/>
              </a:cxn>
              <a:cxn ang="0">
                <a:pos x="connsiteX16854" y="connsiteY16854"/>
              </a:cxn>
              <a:cxn ang="0">
                <a:pos x="connsiteX16855" y="connsiteY16855"/>
              </a:cxn>
              <a:cxn ang="0">
                <a:pos x="connsiteX16856" y="connsiteY16856"/>
              </a:cxn>
              <a:cxn ang="0">
                <a:pos x="connsiteX16857" y="connsiteY16857"/>
              </a:cxn>
              <a:cxn ang="0">
                <a:pos x="connsiteX16858" y="connsiteY16858"/>
              </a:cxn>
              <a:cxn ang="0">
                <a:pos x="connsiteX16859" y="connsiteY16859"/>
              </a:cxn>
              <a:cxn ang="0">
                <a:pos x="connsiteX16860" y="connsiteY16860"/>
              </a:cxn>
              <a:cxn ang="0">
                <a:pos x="connsiteX16861" y="connsiteY16861"/>
              </a:cxn>
              <a:cxn ang="0">
                <a:pos x="connsiteX16862" y="connsiteY16862"/>
              </a:cxn>
              <a:cxn ang="0">
                <a:pos x="connsiteX16863" y="connsiteY16863"/>
              </a:cxn>
              <a:cxn ang="0">
                <a:pos x="connsiteX16864" y="connsiteY16864"/>
              </a:cxn>
              <a:cxn ang="0">
                <a:pos x="connsiteX16865" y="connsiteY16865"/>
              </a:cxn>
              <a:cxn ang="0">
                <a:pos x="connsiteX16866" y="connsiteY16866"/>
              </a:cxn>
              <a:cxn ang="0">
                <a:pos x="connsiteX16867" y="connsiteY16867"/>
              </a:cxn>
              <a:cxn ang="0">
                <a:pos x="connsiteX16868" y="connsiteY16868"/>
              </a:cxn>
              <a:cxn ang="0">
                <a:pos x="connsiteX16869" y="connsiteY16869"/>
              </a:cxn>
              <a:cxn ang="0">
                <a:pos x="connsiteX16870" y="connsiteY16870"/>
              </a:cxn>
              <a:cxn ang="0">
                <a:pos x="connsiteX16871" y="connsiteY16871"/>
              </a:cxn>
              <a:cxn ang="0">
                <a:pos x="connsiteX16872" y="connsiteY16872"/>
              </a:cxn>
              <a:cxn ang="0">
                <a:pos x="connsiteX16873" y="connsiteY16873"/>
              </a:cxn>
              <a:cxn ang="0">
                <a:pos x="connsiteX16874" y="connsiteY16874"/>
              </a:cxn>
              <a:cxn ang="0">
                <a:pos x="connsiteX16875" y="connsiteY16875"/>
              </a:cxn>
              <a:cxn ang="0">
                <a:pos x="connsiteX16876" y="connsiteY16876"/>
              </a:cxn>
              <a:cxn ang="0">
                <a:pos x="connsiteX16877" y="connsiteY16877"/>
              </a:cxn>
              <a:cxn ang="0">
                <a:pos x="connsiteX16878" y="connsiteY16878"/>
              </a:cxn>
              <a:cxn ang="0">
                <a:pos x="connsiteX16879" y="connsiteY16879"/>
              </a:cxn>
              <a:cxn ang="0">
                <a:pos x="connsiteX16880" y="connsiteY16880"/>
              </a:cxn>
              <a:cxn ang="0">
                <a:pos x="connsiteX16881" y="connsiteY16881"/>
              </a:cxn>
              <a:cxn ang="0">
                <a:pos x="connsiteX16882" y="connsiteY16882"/>
              </a:cxn>
              <a:cxn ang="0">
                <a:pos x="connsiteX16883" y="connsiteY16883"/>
              </a:cxn>
              <a:cxn ang="0">
                <a:pos x="connsiteX16884" y="connsiteY16884"/>
              </a:cxn>
              <a:cxn ang="0">
                <a:pos x="connsiteX16885" y="connsiteY16885"/>
              </a:cxn>
              <a:cxn ang="0">
                <a:pos x="connsiteX16886" y="connsiteY16886"/>
              </a:cxn>
              <a:cxn ang="0">
                <a:pos x="connsiteX16887" y="connsiteY16887"/>
              </a:cxn>
              <a:cxn ang="0">
                <a:pos x="connsiteX16888" y="connsiteY16888"/>
              </a:cxn>
              <a:cxn ang="0">
                <a:pos x="connsiteX16889" y="connsiteY16889"/>
              </a:cxn>
              <a:cxn ang="0">
                <a:pos x="connsiteX16890" y="connsiteY16890"/>
              </a:cxn>
              <a:cxn ang="0">
                <a:pos x="connsiteX16891" y="connsiteY16891"/>
              </a:cxn>
              <a:cxn ang="0">
                <a:pos x="connsiteX16892" y="connsiteY16892"/>
              </a:cxn>
              <a:cxn ang="0">
                <a:pos x="connsiteX16893" y="connsiteY16893"/>
              </a:cxn>
              <a:cxn ang="0">
                <a:pos x="connsiteX16894" y="connsiteY16894"/>
              </a:cxn>
              <a:cxn ang="0">
                <a:pos x="connsiteX16895" y="connsiteY16895"/>
              </a:cxn>
              <a:cxn ang="0">
                <a:pos x="connsiteX16896" y="connsiteY16896"/>
              </a:cxn>
              <a:cxn ang="0">
                <a:pos x="connsiteX16897" y="connsiteY16897"/>
              </a:cxn>
              <a:cxn ang="0">
                <a:pos x="connsiteX16898" y="connsiteY16898"/>
              </a:cxn>
              <a:cxn ang="0">
                <a:pos x="connsiteX16899" y="connsiteY16899"/>
              </a:cxn>
              <a:cxn ang="0">
                <a:pos x="connsiteX16900" y="connsiteY16900"/>
              </a:cxn>
              <a:cxn ang="0">
                <a:pos x="connsiteX16901" y="connsiteY16901"/>
              </a:cxn>
              <a:cxn ang="0">
                <a:pos x="connsiteX16902" y="connsiteY16902"/>
              </a:cxn>
              <a:cxn ang="0">
                <a:pos x="connsiteX16903" y="connsiteY16903"/>
              </a:cxn>
              <a:cxn ang="0">
                <a:pos x="connsiteX16904" y="connsiteY16904"/>
              </a:cxn>
              <a:cxn ang="0">
                <a:pos x="connsiteX16905" y="connsiteY16905"/>
              </a:cxn>
              <a:cxn ang="0">
                <a:pos x="connsiteX16906" y="connsiteY16906"/>
              </a:cxn>
              <a:cxn ang="0">
                <a:pos x="connsiteX16907" y="connsiteY16907"/>
              </a:cxn>
              <a:cxn ang="0">
                <a:pos x="connsiteX16908" y="connsiteY16908"/>
              </a:cxn>
              <a:cxn ang="0">
                <a:pos x="connsiteX16909" y="connsiteY16909"/>
              </a:cxn>
              <a:cxn ang="0">
                <a:pos x="connsiteX16910" y="connsiteY16910"/>
              </a:cxn>
              <a:cxn ang="0">
                <a:pos x="connsiteX16911" y="connsiteY16911"/>
              </a:cxn>
              <a:cxn ang="0">
                <a:pos x="connsiteX16912" y="connsiteY16912"/>
              </a:cxn>
              <a:cxn ang="0">
                <a:pos x="connsiteX16913" y="connsiteY16913"/>
              </a:cxn>
              <a:cxn ang="0">
                <a:pos x="connsiteX16914" y="connsiteY16914"/>
              </a:cxn>
              <a:cxn ang="0">
                <a:pos x="connsiteX16915" y="connsiteY16915"/>
              </a:cxn>
              <a:cxn ang="0">
                <a:pos x="connsiteX16916" y="connsiteY16916"/>
              </a:cxn>
              <a:cxn ang="0">
                <a:pos x="connsiteX16917" y="connsiteY16917"/>
              </a:cxn>
              <a:cxn ang="0">
                <a:pos x="connsiteX16918" y="connsiteY16918"/>
              </a:cxn>
              <a:cxn ang="0">
                <a:pos x="connsiteX16919" y="connsiteY16919"/>
              </a:cxn>
              <a:cxn ang="0">
                <a:pos x="connsiteX16920" y="connsiteY16920"/>
              </a:cxn>
              <a:cxn ang="0">
                <a:pos x="connsiteX16921" y="connsiteY16921"/>
              </a:cxn>
              <a:cxn ang="0">
                <a:pos x="connsiteX16922" y="connsiteY16922"/>
              </a:cxn>
              <a:cxn ang="0">
                <a:pos x="connsiteX16923" y="connsiteY16923"/>
              </a:cxn>
              <a:cxn ang="0">
                <a:pos x="connsiteX16924" y="connsiteY16924"/>
              </a:cxn>
              <a:cxn ang="0">
                <a:pos x="connsiteX16925" y="connsiteY16925"/>
              </a:cxn>
              <a:cxn ang="0">
                <a:pos x="connsiteX16926" y="connsiteY16926"/>
              </a:cxn>
              <a:cxn ang="0">
                <a:pos x="connsiteX16927" y="connsiteY16927"/>
              </a:cxn>
              <a:cxn ang="0">
                <a:pos x="connsiteX16928" y="connsiteY16928"/>
              </a:cxn>
              <a:cxn ang="0">
                <a:pos x="connsiteX16929" y="connsiteY16929"/>
              </a:cxn>
              <a:cxn ang="0">
                <a:pos x="connsiteX16930" y="connsiteY16930"/>
              </a:cxn>
              <a:cxn ang="0">
                <a:pos x="connsiteX16931" y="connsiteY16931"/>
              </a:cxn>
              <a:cxn ang="0">
                <a:pos x="connsiteX16932" y="connsiteY16932"/>
              </a:cxn>
              <a:cxn ang="0">
                <a:pos x="connsiteX16933" y="connsiteY16933"/>
              </a:cxn>
              <a:cxn ang="0">
                <a:pos x="connsiteX16934" y="connsiteY16934"/>
              </a:cxn>
              <a:cxn ang="0">
                <a:pos x="connsiteX16935" y="connsiteY16935"/>
              </a:cxn>
              <a:cxn ang="0">
                <a:pos x="connsiteX16936" y="connsiteY16936"/>
              </a:cxn>
              <a:cxn ang="0">
                <a:pos x="connsiteX16937" y="connsiteY16937"/>
              </a:cxn>
              <a:cxn ang="0">
                <a:pos x="connsiteX16938" y="connsiteY16938"/>
              </a:cxn>
              <a:cxn ang="0">
                <a:pos x="connsiteX16939" y="connsiteY16939"/>
              </a:cxn>
              <a:cxn ang="0">
                <a:pos x="connsiteX16940" y="connsiteY16940"/>
              </a:cxn>
              <a:cxn ang="0">
                <a:pos x="connsiteX16941" y="connsiteY16941"/>
              </a:cxn>
              <a:cxn ang="0">
                <a:pos x="connsiteX16942" y="connsiteY16942"/>
              </a:cxn>
              <a:cxn ang="0">
                <a:pos x="connsiteX16943" y="connsiteY16943"/>
              </a:cxn>
              <a:cxn ang="0">
                <a:pos x="connsiteX16944" y="connsiteY16944"/>
              </a:cxn>
              <a:cxn ang="0">
                <a:pos x="connsiteX16945" y="connsiteY16945"/>
              </a:cxn>
              <a:cxn ang="0">
                <a:pos x="connsiteX16946" y="connsiteY16946"/>
              </a:cxn>
              <a:cxn ang="0">
                <a:pos x="connsiteX16947" y="connsiteY16947"/>
              </a:cxn>
              <a:cxn ang="0">
                <a:pos x="connsiteX16948" y="connsiteY16948"/>
              </a:cxn>
              <a:cxn ang="0">
                <a:pos x="connsiteX16949" y="connsiteY16949"/>
              </a:cxn>
              <a:cxn ang="0">
                <a:pos x="connsiteX16950" y="connsiteY16950"/>
              </a:cxn>
              <a:cxn ang="0">
                <a:pos x="connsiteX16951" y="connsiteY16951"/>
              </a:cxn>
              <a:cxn ang="0">
                <a:pos x="connsiteX16952" y="connsiteY16952"/>
              </a:cxn>
              <a:cxn ang="0">
                <a:pos x="connsiteX16953" y="connsiteY16953"/>
              </a:cxn>
              <a:cxn ang="0">
                <a:pos x="connsiteX16954" y="connsiteY16954"/>
              </a:cxn>
              <a:cxn ang="0">
                <a:pos x="connsiteX16955" y="connsiteY16955"/>
              </a:cxn>
              <a:cxn ang="0">
                <a:pos x="connsiteX16956" y="connsiteY16956"/>
              </a:cxn>
              <a:cxn ang="0">
                <a:pos x="connsiteX16957" y="connsiteY16957"/>
              </a:cxn>
              <a:cxn ang="0">
                <a:pos x="connsiteX16958" y="connsiteY16958"/>
              </a:cxn>
              <a:cxn ang="0">
                <a:pos x="connsiteX16959" y="connsiteY16959"/>
              </a:cxn>
              <a:cxn ang="0">
                <a:pos x="connsiteX16960" y="connsiteY16960"/>
              </a:cxn>
              <a:cxn ang="0">
                <a:pos x="connsiteX16961" y="connsiteY16961"/>
              </a:cxn>
              <a:cxn ang="0">
                <a:pos x="connsiteX16962" y="connsiteY16962"/>
              </a:cxn>
              <a:cxn ang="0">
                <a:pos x="connsiteX16963" y="connsiteY16963"/>
              </a:cxn>
              <a:cxn ang="0">
                <a:pos x="connsiteX16964" y="connsiteY16964"/>
              </a:cxn>
              <a:cxn ang="0">
                <a:pos x="connsiteX16965" y="connsiteY16965"/>
              </a:cxn>
              <a:cxn ang="0">
                <a:pos x="connsiteX16966" y="connsiteY16966"/>
              </a:cxn>
              <a:cxn ang="0">
                <a:pos x="connsiteX16967" y="connsiteY16967"/>
              </a:cxn>
              <a:cxn ang="0">
                <a:pos x="connsiteX16968" y="connsiteY16968"/>
              </a:cxn>
              <a:cxn ang="0">
                <a:pos x="connsiteX16969" y="connsiteY16969"/>
              </a:cxn>
              <a:cxn ang="0">
                <a:pos x="connsiteX16970" y="connsiteY16970"/>
              </a:cxn>
              <a:cxn ang="0">
                <a:pos x="connsiteX16971" y="connsiteY16971"/>
              </a:cxn>
              <a:cxn ang="0">
                <a:pos x="connsiteX16972" y="connsiteY16972"/>
              </a:cxn>
              <a:cxn ang="0">
                <a:pos x="connsiteX16973" y="connsiteY16973"/>
              </a:cxn>
              <a:cxn ang="0">
                <a:pos x="connsiteX16974" y="connsiteY16974"/>
              </a:cxn>
              <a:cxn ang="0">
                <a:pos x="connsiteX16975" y="connsiteY16975"/>
              </a:cxn>
              <a:cxn ang="0">
                <a:pos x="connsiteX16976" y="connsiteY16976"/>
              </a:cxn>
              <a:cxn ang="0">
                <a:pos x="connsiteX16977" y="connsiteY16977"/>
              </a:cxn>
              <a:cxn ang="0">
                <a:pos x="connsiteX16978" y="connsiteY16978"/>
              </a:cxn>
              <a:cxn ang="0">
                <a:pos x="connsiteX16979" y="connsiteY16979"/>
              </a:cxn>
              <a:cxn ang="0">
                <a:pos x="connsiteX16980" y="connsiteY16980"/>
              </a:cxn>
              <a:cxn ang="0">
                <a:pos x="connsiteX16981" y="connsiteY16981"/>
              </a:cxn>
              <a:cxn ang="0">
                <a:pos x="connsiteX16982" y="connsiteY16982"/>
              </a:cxn>
              <a:cxn ang="0">
                <a:pos x="connsiteX16983" y="connsiteY16983"/>
              </a:cxn>
              <a:cxn ang="0">
                <a:pos x="connsiteX16984" y="connsiteY16984"/>
              </a:cxn>
              <a:cxn ang="0">
                <a:pos x="connsiteX16985" y="connsiteY16985"/>
              </a:cxn>
              <a:cxn ang="0">
                <a:pos x="connsiteX16986" y="connsiteY16986"/>
              </a:cxn>
              <a:cxn ang="0">
                <a:pos x="connsiteX16987" y="connsiteY16987"/>
              </a:cxn>
              <a:cxn ang="0">
                <a:pos x="connsiteX16988" y="connsiteY16988"/>
              </a:cxn>
              <a:cxn ang="0">
                <a:pos x="connsiteX16989" y="connsiteY16989"/>
              </a:cxn>
              <a:cxn ang="0">
                <a:pos x="connsiteX16990" y="connsiteY16990"/>
              </a:cxn>
              <a:cxn ang="0">
                <a:pos x="connsiteX16991" y="connsiteY16991"/>
              </a:cxn>
              <a:cxn ang="0">
                <a:pos x="connsiteX16992" y="connsiteY16992"/>
              </a:cxn>
              <a:cxn ang="0">
                <a:pos x="connsiteX16993" y="connsiteY16993"/>
              </a:cxn>
              <a:cxn ang="0">
                <a:pos x="connsiteX16994" y="connsiteY16994"/>
              </a:cxn>
              <a:cxn ang="0">
                <a:pos x="connsiteX16995" y="connsiteY16995"/>
              </a:cxn>
              <a:cxn ang="0">
                <a:pos x="connsiteX16996" y="connsiteY16996"/>
              </a:cxn>
              <a:cxn ang="0">
                <a:pos x="connsiteX16997" y="connsiteY16997"/>
              </a:cxn>
              <a:cxn ang="0">
                <a:pos x="connsiteX16998" y="connsiteY16998"/>
              </a:cxn>
              <a:cxn ang="0">
                <a:pos x="connsiteX16999" y="connsiteY16999"/>
              </a:cxn>
              <a:cxn ang="0">
                <a:pos x="connsiteX17000" y="connsiteY17000"/>
              </a:cxn>
              <a:cxn ang="0">
                <a:pos x="connsiteX17001" y="connsiteY17001"/>
              </a:cxn>
              <a:cxn ang="0">
                <a:pos x="connsiteX17002" y="connsiteY17002"/>
              </a:cxn>
              <a:cxn ang="0">
                <a:pos x="connsiteX17003" y="connsiteY17003"/>
              </a:cxn>
              <a:cxn ang="0">
                <a:pos x="connsiteX17004" y="connsiteY17004"/>
              </a:cxn>
              <a:cxn ang="0">
                <a:pos x="connsiteX17005" y="connsiteY17005"/>
              </a:cxn>
              <a:cxn ang="0">
                <a:pos x="connsiteX17006" y="connsiteY17006"/>
              </a:cxn>
              <a:cxn ang="0">
                <a:pos x="connsiteX17007" y="connsiteY17007"/>
              </a:cxn>
              <a:cxn ang="0">
                <a:pos x="connsiteX17008" y="connsiteY17008"/>
              </a:cxn>
              <a:cxn ang="0">
                <a:pos x="connsiteX17009" y="connsiteY17009"/>
              </a:cxn>
              <a:cxn ang="0">
                <a:pos x="connsiteX17010" y="connsiteY17010"/>
              </a:cxn>
              <a:cxn ang="0">
                <a:pos x="connsiteX17011" y="connsiteY17011"/>
              </a:cxn>
              <a:cxn ang="0">
                <a:pos x="connsiteX17012" y="connsiteY17012"/>
              </a:cxn>
              <a:cxn ang="0">
                <a:pos x="connsiteX17013" y="connsiteY17013"/>
              </a:cxn>
              <a:cxn ang="0">
                <a:pos x="connsiteX17014" y="connsiteY17014"/>
              </a:cxn>
              <a:cxn ang="0">
                <a:pos x="connsiteX17015" y="connsiteY17015"/>
              </a:cxn>
              <a:cxn ang="0">
                <a:pos x="connsiteX17016" y="connsiteY17016"/>
              </a:cxn>
              <a:cxn ang="0">
                <a:pos x="connsiteX17017" y="connsiteY17017"/>
              </a:cxn>
              <a:cxn ang="0">
                <a:pos x="connsiteX17018" y="connsiteY17018"/>
              </a:cxn>
              <a:cxn ang="0">
                <a:pos x="connsiteX17019" y="connsiteY17019"/>
              </a:cxn>
              <a:cxn ang="0">
                <a:pos x="connsiteX17020" y="connsiteY17020"/>
              </a:cxn>
              <a:cxn ang="0">
                <a:pos x="connsiteX17021" y="connsiteY17021"/>
              </a:cxn>
              <a:cxn ang="0">
                <a:pos x="connsiteX17022" y="connsiteY17022"/>
              </a:cxn>
              <a:cxn ang="0">
                <a:pos x="connsiteX17023" y="connsiteY17023"/>
              </a:cxn>
              <a:cxn ang="0">
                <a:pos x="connsiteX17024" y="connsiteY17024"/>
              </a:cxn>
              <a:cxn ang="0">
                <a:pos x="connsiteX17025" y="connsiteY17025"/>
              </a:cxn>
              <a:cxn ang="0">
                <a:pos x="connsiteX17026" y="connsiteY17026"/>
              </a:cxn>
              <a:cxn ang="0">
                <a:pos x="connsiteX17027" y="connsiteY17027"/>
              </a:cxn>
              <a:cxn ang="0">
                <a:pos x="connsiteX17028" y="connsiteY17028"/>
              </a:cxn>
              <a:cxn ang="0">
                <a:pos x="connsiteX17029" y="connsiteY17029"/>
              </a:cxn>
              <a:cxn ang="0">
                <a:pos x="connsiteX17030" y="connsiteY17030"/>
              </a:cxn>
              <a:cxn ang="0">
                <a:pos x="connsiteX17031" y="connsiteY17031"/>
              </a:cxn>
              <a:cxn ang="0">
                <a:pos x="connsiteX17032" y="connsiteY17032"/>
              </a:cxn>
              <a:cxn ang="0">
                <a:pos x="connsiteX17033" y="connsiteY17033"/>
              </a:cxn>
              <a:cxn ang="0">
                <a:pos x="connsiteX17034" y="connsiteY17034"/>
              </a:cxn>
              <a:cxn ang="0">
                <a:pos x="connsiteX17035" y="connsiteY17035"/>
              </a:cxn>
              <a:cxn ang="0">
                <a:pos x="connsiteX17036" y="connsiteY17036"/>
              </a:cxn>
              <a:cxn ang="0">
                <a:pos x="connsiteX17037" y="connsiteY17037"/>
              </a:cxn>
              <a:cxn ang="0">
                <a:pos x="connsiteX17038" y="connsiteY17038"/>
              </a:cxn>
              <a:cxn ang="0">
                <a:pos x="connsiteX17039" y="connsiteY17039"/>
              </a:cxn>
              <a:cxn ang="0">
                <a:pos x="connsiteX17040" y="connsiteY17040"/>
              </a:cxn>
              <a:cxn ang="0">
                <a:pos x="connsiteX17041" y="connsiteY17041"/>
              </a:cxn>
              <a:cxn ang="0">
                <a:pos x="connsiteX17042" y="connsiteY17042"/>
              </a:cxn>
              <a:cxn ang="0">
                <a:pos x="connsiteX17043" y="connsiteY17043"/>
              </a:cxn>
              <a:cxn ang="0">
                <a:pos x="connsiteX17044" y="connsiteY17044"/>
              </a:cxn>
              <a:cxn ang="0">
                <a:pos x="connsiteX17045" y="connsiteY17045"/>
              </a:cxn>
              <a:cxn ang="0">
                <a:pos x="connsiteX17046" y="connsiteY17046"/>
              </a:cxn>
              <a:cxn ang="0">
                <a:pos x="connsiteX17047" y="connsiteY17047"/>
              </a:cxn>
              <a:cxn ang="0">
                <a:pos x="connsiteX17048" y="connsiteY17048"/>
              </a:cxn>
              <a:cxn ang="0">
                <a:pos x="connsiteX17049" y="connsiteY17049"/>
              </a:cxn>
              <a:cxn ang="0">
                <a:pos x="connsiteX17050" y="connsiteY17050"/>
              </a:cxn>
              <a:cxn ang="0">
                <a:pos x="connsiteX17051" y="connsiteY17051"/>
              </a:cxn>
              <a:cxn ang="0">
                <a:pos x="connsiteX17052" y="connsiteY17052"/>
              </a:cxn>
              <a:cxn ang="0">
                <a:pos x="connsiteX17053" y="connsiteY17053"/>
              </a:cxn>
              <a:cxn ang="0">
                <a:pos x="connsiteX17054" y="connsiteY17054"/>
              </a:cxn>
              <a:cxn ang="0">
                <a:pos x="connsiteX17055" y="connsiteY17055"/>
              </a:cxn>
              <a:cxn ang="0">
                <a:pos x="connsiteX17056" y="connsiteY17056"/>
              </a:cxn>
              <a:cxn ang="0">
                <a:pos x="connsiteX17057" y="connsiteY17057"/>
              </a:cxn>
              <a:cxn ang="0">
                <a:pos x="connsiteX17058" y="connsiteY17058"/>
              </a:cxn>
              <a:cxn ang="0">
                <a:pos x="connsiteX17059" y="connsiteY17059"/>
              </a:cxn>
              <a:cxn ang="0">
                <a:pos x="connsiteX17060" y="connsiteY17060"/>
              </a:cxn>
              <a:cxn ang="0">
                <a:pos x="connsiteX17061" y="connsiteY17061"/>
              </a:cxn>
              <a:cxn ang="0">
                <a:pos x="connsiteX17062" y="connsiteY17062"/>
              </a:cxn>
              <a:cxn ang="0">
                <a:pos x="connsiteX17063" y="connsiteY17063"/>
              </a:cxn>
              <a:cxn ang="0">
                <a:pos x="connsiteX17064" y="connsiteY17064"/>
              </a:cxn>
              <a:cxn ang="0">
                <a:pos x="connsiteX17065" y="connsiteY17065"/>
              </a:cxn>
              <a:cxn ang="0">
                <a:pos x="connsiteX17066" y="connsiteY17066"/>
              </a:cxn>
              <a:cxn ang="0">
                <a:pos x="connsiteX17067" y="connsiteY17067"/>
              </a:cxn>
              <a:cxn ang="0">
                <a:pos x="connsiteX17068" y="connsiteY17068"/>
              </a:cxn>
              <a:cxn ang="0">
                <a:pos x="connsiteX17069" y="connsiteY17069"/>
              </a:cxn>
              <a:cxn ang="0">
                <a:pos x="connsiteX17070" y="connsiteY17070"/>
              </a:cxn>
              <a:cxn ang="0">
                <a:pos x="connsiteX17071" y="connsiteY17071"/>
              </a:cxn>
              <a:cxn ang="0">
                <a:pos x="connsiteX17072" y="connsiteY17072"/>
              </a:cxn>
              <a:cxn ang="0">
                <a:pos x="connsiteX17073" y="connsiteY17073"/>
              </a:cxn>
              <a:cxn ang="0">
                <a:pos x="connsiteX17074" y="connsiteY17074"/>
              </a:cxn>
              <a:cxn ang="0">
                <a:pos x="connsiteX17075" y="connsiteY17075"/>
              </a:cxn>
              <a:cxn ang="0">
                <a:pos x="connsiteX17076" y="connsiteY17076"/>
              </a:cxn>
              <a:cxn ang="0">
                <a:pos x="connsiteX17077" y="connsiteY17077"/>
              </a:cxn>
              <a:cxn ang="0">
                <a:pos x="connsiteX17078" y="connsiteY17078"/>
              </a:cxn>
              <a:cxn ang="0">
                <a:pos x="connsiteX17079" y="connsiteY17079"/>
              </a:cxn>
              <a:cxn ang="0">
                <a:pos x="connsiteX17080" y="connsiteY17080"/>
              </a:cxn>
              <a:cxn ang="0">
                <a:pos x="connsiteX17081" y="connsiteY17081"/>
              </a:cxn>
              <a:cxn ang="0">
                <a:pos x="connsiteX17082" y="connsiteY17082"/>
              </a:cxn>
              <a:cxn ang="0">
                <a:pos x="connsiteX17083" y="connsiteY17083"/>
              </a:cxn>
              <a:cxn ang="0">
                <a:pos x="connsiteX17084" y="connsiteY17084"/>
              </a:cxn>
              <a:cxn ang="0">
                <a:pos x="connsiteX17085" y="connsiteY17085"/>
              </a:cxn>
              <a:cxn ang="0">
                <a:pos x="connsiteX17086" y="connsiteY17086"/>
              </a:cxn>
              <a:cxn ang="0">
                <a:pos x="connsiteX17087" y="connsiteY17087"/>
              </a:cxn>
              <a:cxn ang="0">
                <a:pos x="connsiteX17088" y="connsiteY17088"/>
              </a:cxn>
              <a:cxn ang="0">
                <a:pos x="connsiteX17089" y="connsiteY17089"/>
              </a:cxn>
              <a:cxn ang="0">
                <a:pos x="connsiteX17090" y="connsiteY17090"/>
              </a:cxn>
              <a:cxn ang="0">
                <a:pos x="connsiteX17091" y="connsiteY17091"/>
              </a:cxn>
              <a:cxn ang="0">
                <a:pos x="connsiteX17092" y="connsiteY17092"/>
              </a:cxn>
              <a:cxn ang="0">
                <a:pos x="connsiteX17093" y="connsiteY17093"/>
              </a:cxn>
              <a:cxn ang="0">
                <a:pos x="connsiteX17094" y="connsiteY17094"/>
              </a:cxn>
              <a:cxn ang="0">
                <a:pos x="connsiteX17095" y="connsiteY17095"/>
              </a:cxn>
              <a:cxn ang="0">
                <a:pos x="connsiteX17096" y="connsiteY17096"/>
              </a:cxn>
              <a:cxn ang="0">
                <a:pos x="connsiteX17097" y="connsiteY17097"/>
              </a:cxn>
              <a:cxn ang="0">
                <a:pos x="connsiteX17098" y="connsiteY17098"/>
              </a:cxn>
              <a:cxn ang="0">
                <a:pos x="connsiteX17099" y="connsiteY17099"/>
              </a:cxn>
              <a:cxn ang="0">
                <a:pos x="connsiteX17100" y="connsiteY17100"/>
              </a:cxn>
              <a:cxn ang="0">
                <a:pos x="connsiteX17101" y="connsiteY17101"/>
              </a:cxn>
              <a:cxn ang="0">
                <a:pos x="connsiteX17102" y="connsiteY17102"/>
              </a:cxn>
              <a:cxn ang="0">
                <a:pos x="connsiteX17103" y="connsiteY17103"/>
              </a:cxn>
              <a:cxn ang="0">
                <a:pos x="connsiteX17104" y="connsiteY17104"/>
              </a:cxn>
              <a:cxn ang="0">
                <a:pos x="connsiteX17105" y="connsiteY17105"/>
              </a:cxn>
              <a:cxn ang="0">
                <a:pos x="connsiteX17106" y="connsiteY17106"/>
              </a:cxn>
              <a:cxn ang="0">
                <a:pos x="connsiteX17107" y="connsiteY17107"/>
              </a:cxn>
              <a:cxn ang="0">
                <a:pos x="connsiteX17108" y="connsiteY17108"/>
              </a:cxn>
              <a:cxn ang="0">
                <a:pos x="connsiteX17109" y="connsiteY17109"/>
              </a:cxn>
              <a:cxn ang="0">
                <a:pos x="connsiteX17110" y="connsiteY17110"/>
              </a:cxn>
              <a:cxn ang="0">
                <a:pos x="connsiteX17111" y="connsiteY17111"/>
              </a:cxn>
              <a:cxn ang="0">
                <a:pos x="connsiteX17112" y="connsiteY17112"/>
              </a:cxn>
              <a:cxn ang="0">
                <a:pos x="connsiteX17113" y="connsiteY17113"/>
              </a:cxn>
              <a:cxn ang="0">
                <a:pos x="connsiteX17114" y="connsiteY17114"/>
              </a:cxn>
              <a:cxn ang="0">
                <a:pos x="connsiteX17115" y="connsiteY17115"/>
              </a:cxn>
              <a:cxn ang="0">
                <a:pos x="connsiteX17116" y="connsiteY17116"/>
              </a:cxn>
              <a:cxn ang="0">
                <a:pos x="connsiteX17117" y="connsiteY17117"/>
              </a:cxn>
              <a:cxn ang="0">
                <a:pos x="connsiteX17118" y="connsiteY17118"/>
              </a:cxn>
              <a:cxn ang="0">
                <a:pos x="connsiteX17119" y="connsiteY17119"/>
              </a:cxn>
              <a:cxn ang="0">
                <a:pos x="connsiteX17120" y="connsiteY17120"/>
              </a:cxn>
              <a:cxn ang="0">
                <a:pos x="connsiteX17121" y="connsiteY17121"/>
              </a:cxn>
              <a:cxn ang="0">
                <a:pos x="connsiteX17122" y="connsiteY17122"/>
              </a:cxn>
              <a:cxn ang="0">
                <a:pos x="connsiteX17123" y="connsiteY17123"/>
              </a:cxn>
              <a:cxn ang="0">
                <a:pos x="connsiteX17124" y="connsiteY17124"/>
              </a:cxn>
              <a:cxn ang="0">
                <a:pos x="connsiteX17125" y="connsiteY17125"/>
              </a:cxn>
              <a:cxn ang="0">
                <a:pos x="connsiteX17126" y="connsiteY17126"/>
              </a:cxn>
              <a:cxn ang="0">
                <a:pos x="connsiteX17127" y="connsiteY17127"/>
              </a:cxn>
              <a:cxn ang="0">
                <a:pos x="connsiteX17128" y="connsiteY17128"/>
              </a:cxn>
              <a:cxn ang="0">
                <a:pos x="connsiteX17129" y="connsiteY17129"/>
              </a:cxn>
              <a:cxn ang="0">
                <a:pos x="connsiteX17130" y="connsiteY17130"/>
              </a:cxn>
              <a:cxn ang="0">
                <a:pos x="connsiteX17131" y="connsiteY17131"/>
              </a:cxn>
              <a:cxn ang="0">
                <a:pos x="connsiteX17132" y="connsiteY17132"/>
              </a:cxn>
              <a:cxn ang="0">
                <a:pos x="connsiteX17133" y="connsiteY17133"/>
              </a:cxn>
              <a:cxn ang="0">
                <a:pos x="connsiteX17134" y="connsiteY17134"/>
              </a:cxn>
              <a:cxn ang="0">
                <a:pos x="connsiteX17135" y="connsiteY17135"/>
              </a:cxn>
              <a:cxn ang="0">
                <a:pos x="connsiteX17136" y="connsiteY17136"/>
              </a:cxn>
              <a:cxn ang="0">
                <a:pos x="connsiteX17137" y="connsiteY17137"/>
              </a:cxn>
              <a:cxn ang="0">
                <a:pos x="connsiteX17138" y="connsiteY17138"/>
              </a:cxn>
              <a:cxn ang="0">
                <a:pos x="connsiteX17139" y="connsiteY17139"/>
              </a:cxn>
              <a:cxn ang="0">
                <a:pos x="connsiteX17140" y="connsiteY17140"/>
              </a:cxn>
              <a:cxn ang="0">
                <a:pos x="connsiteX17141" y="connsiteY17141"/>
              </a:cxn>
              <a:cxn ang="0">
                <a:pos x="connsiteX17142" y="connsiteY17142"/>
              </a:cxn>
              <a:cxn ang="0">
                <a:pos x="connsiteX17143" y="connsiteY17143"/>
              </a:cxn>
              <a:cxn ang="0">
                <a:pos x="connsiteX17144" y="connsiteY17144"/>
              </a:cxn>
              <a:cxn ang="0">
                <a:pos x="connsiteX17145" y="connsiteY17145"/>
              </a:cxn>
              <a:cxn ang="0">
                <a:pos x="connsiteX17146" y="connsiteY17146"/>
              </a:cxn>
              <a:cxn ang="0">
                <a:pos x="connsiteX17147" y="connsiteY17147"/>
              </a:cxn>
              <a:cxn ang="0">
                <a:pos x="connsiteX17148" y="connsiteY17148"/>
              </a:cxn>
              <a:cxn ang="0">
                <a:pos x="connsiteX17149" y="connsiteY17149"/>
              </a:cxn>
              <a:cxn ang="0">
                <a:pos x="connsiteX17150" y="connsiteY17150"/>
              </a:cxn>
              <a:cxn ang="0">
                <a:pos x="connsiteX17151" y="connsiteY17151"/>
              </a:cxn>
              <a:cxn ang="0">
                <a:pos x="connsiteX17152" y="connsiteY17152"/>
              </a:cxn>
              <a:cxn ang="0">
                <a:pos x="connsiteX17153" y="connsiteY17153"/>
              </a:cxn>
              <a:cxn ang="0">
                <a:pos x="connsiteX17154" y="connsiteY17154"/>
              </a:cxn>
              <a:cxn ang="0">
                <a:pos x="connsiteX17155" y="connsiteY17155"/>
              </a:cxn>
              <a:cxn ang="0">
                <a:pos x="connsiteX17156" y="connsiteY17156"/>
              </a:cxn>
              <a:cxn ang="0">
                <a:pos x="connsiteX17157" y="connsiteY17157"/>
              </a:cxn>
              <a:cxn ang="0">
                <a:pos x="connsiteX17158" y="connsiteY17158"/>
              </a:cxn>
              <a:cxn ang="0">
                <a:pos x="connsiteX17159" y="connsiteY17159"/>
              </a:cxn>
              <a:cxn ang="0">
                <a:pos x="connsiteX17160" y="connsiteY17160"/>
              </a:cxn>
              <a:cxn ang="0">
                <a:pos x="connsiteX17161" y="connsiteY17161"/>
              </a:cxn>
              <a:cxn ang="0">
                <a:pos x="connsiteX17162" y="connsiteY17162"/>
              </a:cxn>
              <a:cxn ang="0">
                <a:pos x="connsiteX17163" y="connsiteY17163"/>
              </a:cxn>
              <a:cxn ang="0">
                <a:pos x="connsiteX17164" y="connsiteY17164"/>
              </a:cxn>
              <a:cxn ang="0">
                <a:pos x="connsiteX17165" y="connsiteY17165"/>
              </a:cxn>
              <a:cxn ang="0">
                <a:pos x="connsiteX17166" y="connsiteY17166"/>
              </a:cxn>
              <a:cxn ang="0">
                <a:pos x="connsiteX17167" y="connsiteY17167"/>
              </a:cxn>
              <a:cxn ang="0">
                <a:pos x="connsiteX17168" y="connsiteY17168"/>
              </a:cxn>
              <a:cxn ang="0">
                <a:pos x="connsiteX17169" y="connsiteY17169"/>
              </a:cxn>
              <a:cxn ang="0">
                <a:pos x="connsiteX17170" y="connsiteY17170"/>
              </a:cxn>
              <a:cxn ang="0">
                <a:pos x="connsiteX17171" y="connsiteY17171"/>
              </a:cxn>
              <a:cxn ang="0">
                <a:pos x="connsiteX17172" y="connsiteY17172"/>
              </a:cxn>
              <a:cxn ang="0">
                <a:pos x="connsiteX17173" y="connsiteY17173"/>
              </a:cxn>
              <a:cxn ang="0">
                <a:pos x="connsiteX17174" y="connsiteY17174"/>
              </a:cxn>
              <a:cxn ang="0">
                <a:pos x="connsiteX17175" y="connsiteY17175"/>
              </a:cxn>
              <a:cxn ang="0">
                <a:pos x="connsiteX17176" y="connsiteY17176"/>
              </a:cxn>
              <a:cxn ang="0">
                <a:pos x="connsiteX17177" y="connsiteY17177"/>
              </a:cxn>
              <a:cxn ang="0">
                <a:pos x="connsiteX17178" y="connsiteY17178"/>
              </a:cxn>
              <a:cxn ang="0">
                <a:pos x="connsiteX17179" y="connsiteY17179"/>
              </a:cxn>
              <a:cxn ang="0">
                <a:pos x="connsiteX17180" y="connsiteY17180"/>
              </a:cxn>
              <a:cxn ang="0">
                <a:pos x="connsiteX17181" y="connsiteY17181"/>
              </a:cxn>
              <a:cxn ang="0">
                <a:pos x="connsiteX17182" y="connsiteY17182"/>
              </a:cxn>
              <a:cxn ang="0">
                <a:pos x="connsiteX17183" y="connsiteY17183"/>
              </a:cxn>
              <a:cxn ang="0">
                <a:pos x="connsiteX17184" y="connsiteY17184"/>
              </a:cxn>
              <a:cxn ang="0">
                <a:pos x="connsiteX17185" y="connsiteY17185"/>
              </a:cxn>
              <a:cxn ang="0">
                <a:pos x="connsiteX17186" y="connsiteY17186"/>
              </a:cxn>
              <a:cxn ang="0">
                <a:pos x="connsiteX17187" y="connsiteY17187"/>
              </a:cxn>
              <a:cxn ang="0">
                <a:pos x="connsiteX17188" y="connsiteY17188"/>
              </a:cxn>
              <a:cxn ang="0">
                <a:pos x="connsiteX17189" y="connsiteY17189"/>
              </a:cxn>
              <a:cxn ang="0">
                <a:pos x="connsiteX17190" y="connsiteY17190"/>
              </a:cxn>
              <a:cxn ang="0">
                <a:pos x="connsiteX17191" y="connsiteY17191"/>
              </a:cxn>
              <a:cxn ang="0">
                <a:pos x="connsiteX17192" y="connsiteY17192"/>
              </a:cxn>
              <a:cxn ang="0">
                <a:pos x="connsiteX17193" y="connsiteY17193"/>
              </a:cxn>
              <a:cxn ang="0">
                <a:pos x="connsiteX17194" y="connsiteY17194"/>
              </a:cxn>
              <a:cxn ang="0">
                <a:pos x="connsiteX17195" y="connsiteY17195"/>
              </a:cxn>
              <a:cxn ang="0">
                <a:pos x="connsiteX17196" y="connsiteY17196"/>
              </a:cxn>
              <a:cxn ang="0">
                <a:pos x="connsiteX17197" y="connsiteY17197"/>
              </a:cxn>
              <a:cxn ang="0">
                <a:pos x="connsiteX17198" y="connsiteY17198"/>
              </a:cxn>
              <a:cxn ang="0">
                <a:pos x="connsiteX17199" y="connsiteY17199"/>
              </a:cxn>
              <a:cxn ang="0">
                <a:pos x="connsiteX17200" y="connsiteY17200"/>
              </a:cxn>
              <a:cxn ang="0">
                <a:pos x="connsiteX17201" y="connsiteY17201"/>
              </a:cxn>
              <a:cxn ang="0">
                <a:pos x="connsiteX17202" y="connsiteY17202"/>
              </a:cxn>
              <a:cxn ang="0">
                <a:pos x="connsiteX17203" y="connsiteY17203"/>
              </a:cxn>
              <a:cxn ang="0">
                <a:pos x="connsiteX17204" y="connsiteY17204"/>
              </a:cxn>
              <a:cxn ang="0">
                <a:pos x="connsiteX17205" y="connsiteY17205"/>
              </a:cxn>
              <a:cxn ang="0">
                <a:pos x="connsiteX17206" y="connsiteY17206"/>
              </a:cxn>
              <a:cxn ang="0">
                <a:pos x="connsiteX17207" y="connsiteY17207"/>
              </a:cxn>
              <a:cxn ang="0">
                <a:pos x="connsiteX17208" y="connsiteY17208"/>
              </a:cxn>
              <a:cxn ang="0">
                <a:pos x="connsiteX17209" y="connsiteY17209"/>
              </a:cxn>
              <a:cxn ang="0">
                <a:pos x="connsiteX17210" y="connsiteY17210"/>
              </a:cxn>
              <a:cxn ang="0">
                <a:pos x="connsiteX17211" y="connsiteY17211"/>
              </a:cxn>
              <a:cxn ang="0">
                <a:pos x="connsiteX17212" y="connsiteY17212"/>
              </a:cxn>
              <a:cxn ang="0">
                <a:pos x="connsiteX17213" y="connsiteY17213"/>
              </a:cxn>
              <a:cxn ang="0">
                <a:pos x="connsiteX17214" y="connsiteY17214"/>
              </a:cxn>
              <a:cxn ang="0">
                <a:pos x="connsiteX17215" y="connsiteY17215"/>
              </a:cxn>
              <a:cxn ang="0">
                <a:pos x="connsiteX17216" y="connsiteY17216"/>
              </a:cxn>
              <a:cxn ang="0">
                <a:pos x="connsiteX17217" y="connsiteY17217"/>
              </a:cxn>
              <a:cxn ang="0">
                <a:pos x="connsiteX17218" y="connsiteY17218"/>
              </a:cxn>
              <a:cxn ang="0">
                <a:pos x="connsiteX17219" y="connsiteY17219"/>
              </a:cxn>
              <a:cxn ang="0">
                <a:pos x="connsiteX17220" y="connsiteY17220"/>
              </a:cxn>
              <a:cxn ang="0">
                <a:pos x="connsiteX17221" y="connsiteY17221"/>
              </a:cxn>
              <a:cxn ang="0">
                <a:pos x="connsiteX17222" y="connsiteY17222"/>
              </a:cxn>
              <a:cxn ang="0">
                <a:pos x="connsiteX17223" y="connsiteY17223"/>
              </a:cxn>
              <a:cxn ang="0">
                <a:pos x="connsiteX17224" y="connsiteY17224"/>
              </a:cxn>
              <a:cxn ang="0">
                <a:pos x="connsiteX17225" y="connsiteY17225"/>
              </a:cxn>
              <a:cxn ang="0">
                <a:pos x="connsiteX17226" y="connsiteY17226"/>
              </a:cxn>
              <a:cxn ang="0">
                <a:pos x="connsiteX17227" y="connsiteY17227"/>
              </a:cxn>
              <a:cxn ang="0">
                <a:pos x="connsiteX17228" y="connsiteY17228"/>
              </a:cxn>
              <a:cxn ang="0">
                <a:pos x="connsiteX17229" y="connsiteY17229"/>
              </a:cxn>
              <a:cxn ang="0">
                <a:pos x="connsiteX17230" y="connsiteY17230"/>
              </a:cxn>
              <a:cxn ang="0">
                <a:pos x="connsiteX17231" y="connsiteY17231"/>
              </a:cxn>
              <a:cxn ang="0">
                <a:pos x="connsiteX17232" y="connsiteY17232"/>
              </a:cxn>
              <a:cxn ang="0">
                <a:pos x="connsiteX17233" y="connsiteY17233"/>
              </a:cxn>
              <a:cxn ang="0">
                <a:pos x="connsiteX17234" y="connsiteY17234"/>
              </a:cxn>
              <a:cxn ang="0">
                <a:pos x="connsiteX17235" y="connsiteY17235"/>
              </a:cxn>
              <a:cxn ang="0">
                <a:pos x="connsiteX17236" y="connsiteY17236"/>
              </a:cxn>
              <a:cxn ang="0">
                <a:pos x="connsiteX17237" y="connsiteY17237"/>
              </a:cxn>
              <a:cxn ang="0">
                <a:pos x="connsiteX17238" y="connsiteY17238"/>
              </a:cxn>
              <a:cxn ang="0">
                <a:pos x="connsiteX17239" y="connsiteY17239"/>
              </a:cxn>
              <a:cxn ang="0">
                <a:pos x="connsiteX17240" y="connsiteY17240"/>
              </a:cxn>
              <a:cxn ang="0">
                <a:pos x="connsiteX17241" y="connsiteY17241"/>
              </a:cxn>
              <a:cxn ang="0">
                <a:pos x="connsiteX17242" y="connsiteY17242"/>
              </a:cxn>
              <a:cxn ang="0">
                <a:pos x="connsiteX17243" y="connsiteY17243"/>
              </a:cxn>
              <a:cxn ang="0">
                <a:pos x="connsiteX17244" y="connsiteY17244"/>
              </a:cxn>
              <a:cxn ang="0">
                <a:pos x="connsiteX17245" y="connsiteY17245"/>
              </a:cxn>
              <a:cxn ang="0">
                <a:pos x="connsiteX17246" y="connsiteY17246"/>
              </a:cxn>
              <a:cxn ang="0">
                <a:pos x="connsiteX17247" y="connsiteY17247"/>
              </a:cxn>
              <a:cxn ang="0">
                <a:pos x="connsiteX17248" y="connsiteY17248"/>
              </a:cxn>
              <a:cxn ang="0">
                <a:pos x="connsiteX17249" y="connsiteY17249"/>
              </a:cxn>
              <a:cxn ang="0">
                <a:pos x="connsiteX17250" y="connsiteY17250"/>
              </a:cxn>
              <a:cxn ang="0">
                <a:pos x="connsiteX17251" y="connsiteY17251"/>
              </a:cxn>
              <a:cxn ang="0">
                <a:pos x="connsiteX17252" y="connsiteY17252"/>
              </a:cxn>
              <a:cxn ang="0">
                <a:pos x="connsiteX17253" y="connsiteY17253"/>
              </a:cxn>
              <a:cxn ang="0">
                <a:pos x="connsiteX17254" y="connsiteY17254"/>
              </a:cxn>
              <a:cxn ang="0">
                <a:pos x="connsiteX17255" y="connsiteY17255"/>
              </a:cxn>
              <a:cxn ang="0">
                <a:pos x="connsiteX17256" y="connsiteY17256"/>
              </a:cxn>
              <a:cxn ang="0">
                <a:pos x="connsiteX17257" y="connsiteY17257"/>
              </a:cxn>
              <a:cxn ang="0">
                <a:pos x="connsiteX17258" y="connsiteY17258"/>
              </a:cxn>
              <a:cxn ang="0">
                <a:pos x="connsiteX17259" y="connsiteY17259"/>
              </a:cxn>
              <a:cxn ang="0">
                <a:pos x="connsiteX17260" y="connsiteY17260"/>
              </a:cxn>
              <a:cxn ang="0">
                <a:pos x="connsiteX17261" y="connsiteY17261"/>
              </a:cxn>
              <a:cxn ang="0">
                <a:pos x="connsiteX17262" y="connsiteY17262"/>
              </a:cxn>
              <a:cxn ang="0">
                <a:pos x="connsiteX17263" y="connsiteY17263"/>
              </a:cxn>
              <a:cxn ang="0">
                <a:pos x="connsiteX17264" y="connsiteY17264"/>
              </a:cxn>
              <a:cxn ang="0">
                <a:pos x="connsiteX17265" y="connsiteY17265"/>
              </a:cxn>
              <a:cxn ang="0">
                <a:pos x="connsiteX17266" y="connsiteY17266"/>
              </a:cxn>
              <a:cxn ang="0">
                <a:pos x="connsiteX17267" y="connsiteY17267"/>
              </a:cxn>
              <a:cxn ang="0">
                <a:pos x="connsiteX17268" y="connsiteY17268"/>
              </a:cxn>
              <a:cxn ang="0">
                <a:pos x="connsiteX17269" y="connsiteY17269"/>
              </a:cxn>
              <a:cxn ang="0">
                <a:pos x="connsiteX17270" y="connsiteY17270"/>
              </a:cxn>
              <a:cxn ang="0">
                <a:pos x="connsiteX17271" y="connsiteY17271"/>
              </a:cxn>
              <a:cxn ang="0">
                <a:pos x="connsiteX17272" y="connsiteY17272"/>
              </a:cxn>
              <a:cxn ang="0">
                <a:pos x="connsiteX17273" y="connsiteY17273"/>
              </a:cxn>
              <a:cxn ang="0">
                <a:pos x="connsiteX17274" y="connsiteY17274"/>
              </a:cxn>
              <a:cxn ang="0">
                <a:pos x="connsiteX17275" y="connsiteY17275"/>
              </a:cxn>
              <a:cxn ang="0">
                <a:pos x="connsiteX17276" y="connsiteY17276"/>
              </a:cxn>
              <a:cxn ang="0">
                <a:pos x="connsiteX17277" y="connsiteY17277"/>
              </a:cxn>
              <a:cxn ang="0">
                <a:pos x="connsiteX17278" y="connsiteY17278"/>
              </a:cxn>
              <a:cxn ang="0">
                <a:pos x="connsiteX17279" y="connsiteY17279"/>
              </a:cxn>
              <a:cxn ang="0">
                <a:pos x="connsiteX17280" y="connsiteY17280"/>
              </a:cxn>
              <a:cxn ang="0">
                <a:pos x="connsiteX17281" y="connsiteY17281"/>
              </a:cxn>
              <a:cxn ang="0">
                <a:pos x="connsiteX17282" y="connsiteY17282"/>
              </a:cxn>
              <a:cxn ang="0">
                <a:pos x="connsiteX17283" y="connsiteY17283"/>
              </a:cxn>
              <a:cxn ang="0">
                <a:pos x="connsiteX17284" y="connsiteY17284"/>
              </a:cxn>
              <a:cxn ang="0">
                <a:pos x="connsiteX17285" y="connsiteY17285"/>
              </a:cxn>
              <a:cxn ang="0">
                <a:pos x="connsiteX17286" y="connsiteY17286"/>
              </a:cxn>
              <a:cxn ang="0">
                <a:pos x="connsiteX17287" y="connsiteY17287"/>
              </a:cxn>
              <a:cxn ang="0">
                <a:pos x="connsiteX17288" y="connsiteY17288"/>
              </a:cxn>
              <a:cxn ang="0">
                <a:pos x="connsiteX17289" y="connsiteY17289"/>
              </a:cxn>
              <a:cxn ang="0">
                <a:pos x="connsiteX17290" y="connsiteY17290"/>
              </a:cxn>
              <a:cxn ang="0">
                <a:pos x="connsiteX17291" y="connsiteY17291"/>
              </a:cxn>
              <a:cxn ang="0">
                <a:pos x="connsiteX17292" y="connsiteY17292"/>
              </a:cxn>
              <a:cxn ang="0">
                <a:pos x="connsiteX17293" y="connsiteY17293"/>
              </a:cxn>
              <a:cxn ang="0">
                <a:pos x="connsiteX17294" y="connsiteY17294"/>
              </a:cxn>
              <a:cxn ang="0">
                <a:pos x="connsiteX17295" y="connsiteY17295"/>
              </a:cxn>
              <a:cxn ang="0">
                <a:pos x="connsiteX17296" y="connsiteY17296"/>
              </a:cxn>
              <a:cxn ang="0">
                <a:pos x="connsiteX17297" y="connsiteY17297"/>
              </a:cxn>
              <a:cxn ang="0">
                <a:pos x="connsiteX17298" y="connsiteY17298"/>
              </a:cxn>
              <a:cxn ang="0">
                <a:pos x="connsiteX17299" y="connsiteY17299"/>
              </a:cxn>
              <a:cxn ang="0">
                <a:pos x="connsiteX17300" y="connsiteY17300"/>
              </a:cxn>
              <a:cxn ang="0">
                <a:pos x="connsiteX17301" y="connsiteY17301"/>
              </a:cxn>
              <a:cxn ang="0">
                <a:pos x="connsiteX17302" y="connsiteY17302"/>
              </a:cxn>
              <a:cxn ang="0">
                <a:pos x="connsiteX17303" y="connsiteY17303"/>
              </a:cxn>
              <a:cxn ang="0">
                <a:pos x="connsiteX17304" y="connsiteY17304"/>
              </a:cxn>
              <a:cxn ang="0">
                <a:pos x="connsiteX17305" y="connsiteY17305"/>
              </a:cxn>
              <a:cxn ang="0">
                <a:pos x="connsiteX17306" y="connsiteY17306"/>
              </a:cxn>
              <a:cxn ang="0">
                <a:pos x="connsiteX17307" y="connsiteY17307"/>
              </a:cxn>
              <a:cxn ang="0">
                <a:pos x="connsiteX17308" y="connsiteY17308"/>
              </a:cxn>
              <a:cxn ang="0">
                <a:pos x="connsiteX17309" y="connsiteY17309"/>
              </a:cxn>
              <a:cxn ang="0">
                <a:pos x="connsiteX17310" y="connsiteY17310"/>
              </a:cxn>
              <a:cxn ang="0">
                <a:pos x="connsiteX17311" y="connsiteY17311"/>
              </a:cxn>
              <a:cxn ang="0">
                <a:pos x="connsiteX17312" y="connsiteY17312"/>
              </a:cxn>
              <a:cxn ang="0">
                <a:pos x="connsiteX17313" y="connsiteY17313"/>
              </a:cxn>
              <a:cxn ang="0">
                <a:pos x="connsiteX17314" y="connsiteY17314"/>
              </a:cxn>
              <a:cxn ang="0">
                <a:pos x="connsiteX17315" y="connsiteY17315"/>
              </a:cxn>
              <a:cxn ang="0">
                <a:pos x="connsiteX17316" y="connsiteY17316"/>
              </a:cxn>
              <a:cxn ang="0">
                <a:pos x="connsiteX17317" y="connsiteY17317"/>
              </a:cxn>
              <a:cxn ang="0">
                <a:pos x="connsiteX17318" y="connsiteY17318"/>
              </a:cxn>
              <a:cxn ang="0">
                <a:pos x="connsiteX17319" y="connsiteY17319"/>
              </a:cxn>
              <a:cxn ang="0">
                <a:pos x="connsiteX17320" y="connsiteY17320"/>
              </a:cxn>
              <a:cxn ang="0">
                <a:pos x="connsiteX17321" y="connsiteY17321"/>
              </a:cxn>
              <a:cxn ang="0">
                <a:pos x="connsiteX17322" y="connsiteY17322"/>
              </a:cxn>
              <a:cxn ang="0">
                <a:pos x="connsiteX17323" y="connsiteY17323"/>
              </a:cxn>
              <a:cxn ang="0">
                <a:pos x="connsiteX17324" y="connsiteY17324"/>
              </a:cxn>
              <a:cxn ang="0">
                <a:pos x="connsiteX17325" y="connsiteY17325"/>
              </a:cxn>
              <a:cxn ang="0">
                <a:pos x="connsiteX17326" y="connsiteY17326"/>
              </a:cxn>
              <a:cxn ang="0">
                <a:pos x="connsiteX17327" y="connsiteY17327"/>
              </a:cxn>
              <a:cxn ang="0">
                <a:pos x="connsiteX17328" y="connsiteY17328"/>
              </a:cxn>
              <a:cxn ang="0">
                <a:pos x="connsiteX17329" y="connsiteY17329"/>
              </a:cxn>
              <a:cxn ang="0">
                <a:pos x="connsiteX17330" y="connsiteY17330"/>
              </a:cxn>
              <a:cxn ang="0">
                <a:pos x="connsiteX17331" y="connsiteY17331"/>
              </a:cxn>
              <a:cxn ang="0">
                <a:pos x="connsiteX17332" y="connsiteY17332"/>
              </a:cxn>
              <a:cxn ang="0">
                <a:pos x="connsiteX17333" y="connsiteY17333"/>
              </a:cxn>
              <a:cxn ang="0">
                <a:pos x="connsiteX17334" y="connsiteY17334"/>
              </a:cxn>
              <a:cxn ang="0">
                <a:pos x="connsiteX17335" y="connsiteY17335"/>
              </a:cxn>
              <a:cxn ang="0">
                <a:pos x="connsiteX17336" y="connsiteY17336"/>
              </a:cxn>
              <a:cxn ang="0">
                <a:pos x="connsiteX17337" y="connsiteY17337"/>
              </a:cxn>
              <a:cxn ang="0">
                <a:pos x="connsiteX17338" y="connsiteY17338"/>
              </a:cxn>
              <a:cxn ang="0">
                <a:pos x="connsiteX17339" y="connsiteY17339"/>
              </a:cxn>
              <a:cxn ang="0">
                <a:pos x="connsiteX17340" y="connsiteY17340"/>
              </a:cxn>
              <a:cxn ang="0">
                <a:pos x="connsiteX17341" y="connsiteY17341"/>
              </a:cxn>
              <a:cxn ang="0">
                <a:pos x="connsiteX17342" y="connsiteY17342"/>
              </a:cxn>
              <a:cxn ang="0">
                <a:pos x="connsiteX17343" y="connsiteY17343"/>
              </a:cxn>
              <a:cxn ang="0">
                <a:pos x="connsiteX17344" y="connsiteY17344"/>
              </a:cxn>
              <a:cxn ang="0">
                <a:pos x="connsiteX17345" y="connsiteY17345"/>
              </a:cxn>
              <a:cxn ang="0">
                <a:pos x="connsiteX17346" y="connsiteY17346"/>
              </a:cxn>
              <a:cxn ang="0">
                <a:pos x="connsiteX17347" y="connsiteY17347"/>
              </a:cxn>
              <a:cxn ang="0">
                <a:pos x="connsiteX17348" y="connsiteY17348"/>
              </a:cxn>
              <a:cxn ang="0">
                <a:pos x="connsiteX17349" y="connsiteY17349"/>
              </a:cxn>
              <a:cxn ang="0">
                <a:pos x="connsiteX17350" y="connsiteY17350"/>
              </a:cxn>
              <a:cxn ang="0">
                <a:pos x="connsiteX17351" y="connsiteY17351"/>
              </a:cxn>
              <a:cxn ang="0">
                <a:pos x="connsiteX17352" y="connsiteY17352"/>
              </a:cxn>
              <a:cxn ang="0">
                <a:pos x="connsiteX17353" y="connsiteY17353"/>
              </a:cxn>
              <a:cxn ang="0">
                <a:pos x="connsiteX17354" y="connsiteY17354"/>
              </a:cxn>
              <a:cxn ang="0">
                <a:pos x="connsiteX17355" y="connsiteY17355"/>
              </a:cxn>
              <a:cxn ang="0">
                <a:pos x="connsiteX17356" y="connsiteY17356"/>
              </a:cxn>
              <a:cxn ang="0">
                <a:pos x="connsiteX17357" y="connsiteY17357"/>
              </a:cxn>
              <a:cxn ang="0">
                <a:pos x="connsiteX17358" y="connsiteY17358"/>
              </a:cxn>
              <a:cxn ang="0">
                <a:pos x="connsiteX17359" y="connsiteY17359"/>
              </a:cxn>
              <a:cxn ang="0">
                <a:pos x="connsiteX17360" y="connsiteY17360"/>
              </a:cxn>
              <a:cxn ang="0">
                <a:pos x="connsiteX17361" y="connsiteY17361"/>
              </a:cxn>
              <a:cxn ang="0">
                <a:pos x="connsiteX17362" y="connsiteY17362"/>
              </a:cxn>
              <a:cxn ang="0">
                <a:pos x="connsiteX17363" y="connsiteY17363"/>
              </a:cxn>
              <a:cxn ang="0">
                <a:pos x="connsiteX17364" y="connsiteY17364"/>
              </a:cxn>
              <a:cxn ang="0">
                <a:pos x="connsiteX17365" y="connsiteY17365"/>
              </a:cxn>
              <a:cxn ang="0">
                <a:pos x="connsiteX17366" y="connsiteY17366"/>
              </a:cxn>
              <a:cxn ang="0">
                <a:pos x="connsiteX17367" y="connsiteY17367"/>
              </a:cxn>
              <a:cxn ang="0">
                <a:pos x="connsiteX17368" y="connsiteY17368"/>
              </a:cxn>
              <a:cxn ang="0">
                <a:pos x="connsiteX17369" y="connsiteY17369"/>
              </a:cxn>
              <a:cxn ang="0">
                <a:pos x="connsiteX17370" y="connsiteY17370"/>
              </a:cxn>
              <a:cxn ang="0">
                <a:pos x="connsiteX17371" y="connsiteY17371"/>
              </a:cxn>
              <a:cxn ang="0">
                <a:pos x="connsiteX17372" y="connsiteY17372"/>
              </a:cxn>
              <a:cxn ang="0">
                <a:pos x="connsiteX17373" y="connsiteY17373"/>
              </a:cxn>
              <a:cxn ang="0">
                <a:pos x="connsiteX17374" y="connsiteY17374"/>
              </a:cxn>
              <a:cxn ang="0">
                <a:pos x="connsiteX17375" y="connsiteY17375"/>
              </a:cxn>
              <a:cxn ang="0">
                <a:pos x="connsiteX17376" y="connsiteY17376"/>
              </a:cxn>
              <a:cxn ang="0">
                <a:pos x="connsiteX17377" y="connsiteY17377"/>
              </a:cxn>
              <a:cxn ang="0">
                <a:pos x="connsiteX17378" y="connsiteY17378"/>
              </a:cxn>
              <a:cxn ang="0">
                <a:pos x="connsiteX17379" y="connsiteY17379"/>
              </a:cxn>
              <a:cxn ang="0">
                <a:pos x="connsiteX17380" y="connsiteY17380"/>
              </a:cxn>
              <a:cxn ang="0">
                <a:pos x="connsiteX17381" y="connsiteY17381"/>
              </a:cxn>
              <a:cxn ang="0">
                <a:pos x="connsiteX17382" y="connsiteY17382"/>
              </a:cxn>
              <a:cxn ang="0">
                <a:pos x="connsiteX17383" y="connsiteY17383"/>
              </a:cxn>
              <a:cxn ang="0">
                <a:pos x="connsiteX17384" y="connsiteY17384"/>
              </a:cxn>
              <a:cxn ang="0">
                <a:pos x="connsiteX17385" y="connsiteY17385"/>
              </a:cxn>
              <a:cxn ang="0">
                <a:pos x="connsiteX17386" y="connsiteY17386"/>
              </a:cxn>
              <a:cxn ang="0">
                <a:pos x="connsiteX17387" y="connsiteY17387"/>
              </a:cxn>
              <a:cxn ang="0">
                <a:pos x="connsiteX17388" y="connsiteY17388"/>
              </a:cxn>
              <a:cxn ang="0">
                <a:pos x="connsiteX17389" y="connsiteY17389"/>
              </a:cxn>
              <a:cxn ang="0">
                <a:pos x="connsiteX17390" y="connsiteY17390"/>
              </a:cxn>
              <a:cxn ang="0">
                <a:pos x="connsiteX17391" y="connsiteY17391"/>
              </a:cxn>
              <a:cxn ang="0">
                <a:pos x="connsiteX17392" y="connsiteY17392"/>
              </a:cxn>
              <a:cxn ang="0">
                <a:pos x="connsiteX17393" y="connsiteY17393"/>
              </a:cxn>
              <a:cxn ang="0">
                <a:pos x="connsiteX17394" y="connsiteY17394"/>
              </a:cxn>
              <a:cxn ang="0">
                <a:pos x="connsiteX17395" y="connsiteY17395"/>
              </a:cxn>
              <a:cxn ang="0">
                <a:pos x="connsiteX17396" y="connsiteY17396"/>
              </a:cxn>
              <a:cxn ang="0">
                <a:pos x="connsiteX17397" y="connsiteY17397"/>
              </a:cxn>
              <a:cxn ang="0">
                <a:pos x="connsiteX17398" y="connsiteY17398"/>
              </a:cxn>
              <a:cxn ang="0">
                <a:pos x="connsiteX17399" y="connsiteY17399"/>
              </a:cxn>
              <a:cxn ang="0">
                <a:pos x="connsiteX17400" y="connsiteY17400"/>
              </a:cxn>
              <a:cxn ang="0">
                <a:pos x="connsiteX17401" y="connsiteY17401"/>
              </a:cxn>
              <a:cxn ang="0">
                <a:pos x="connsiteX17402" y="connsiteY17402"/>
              </a:cxn>
              <a:cxn ang="0">
                <a:pos x="connsiteX17403" y="connsiteY17403"/>
              </a:cxn>
              <a:cxn ang="0">
                <a:pos x="connsiteX17404" y="connsiteY17404"/>
              </a:cxn>
              <a:cxn ang="0">
                <a:pos x="connsiteX17405" y="connsiteY17405"/>
              </a:cxn>
              <a:cxn ang="0">
                <a:pos x="connsiteX17406" y="connsiteY17406"/>
              </a:cxn>
              <a:cxn ang="0">
                <a:pos x="connsiteX17407" y="connsiteY17407"/>
              </a:cxn>
              <a:cxn ang="0">
                <a:pos x="connsiteX17408" y="connsiteY17408"/>
              </a:cxn>
              <a:cxn ang="0">
                <a:pos x="connsiteX17409" y="connsiteY17409"/>
              </a:cxn>
              <a:cxn ang="0">
                <a:pos x="connsiteX17410" y="connsiteY17410"/>
              </a:cxn>
              <a:cxn ang="0">
                <a:pos x="connsiteX17411" y="connsiteY17411"/>
              </a:cxn>
              <a:cxn ang="0">
                <a:pos x="connsiteX17412" y="connsiteY17412"/>
              </a:cxn>
              <a:cxn ang="0">
                <a:pos x="connsiteX17413" y="connsiteY17413"/>
              </a:cxn>
              <a:cxn ang="0">
                <a:pos x="connsiteX17414" y="connsiteY17414"/>
              </a:cxn>
              <a:cxn ang="0">
                <a:pos x="connsiteX17415" y="connsiteY17415"/>
              </a:cxn>
              <a:cxn ang="0">
                <a:pos x="connsiteX17416" y="connsiteY17416"/>
              </a:cxn>
              <a:cxn ang="0">
                <a:pos x="connsiteX17417" y="connsiteY17417"/>
              </a:cxn>
              <a:cxn ang="0">
                <a:pos x="connsiteX17418" y="connsiteY17418"/>
              </a:cxn>
              <a:cxn ang="0">
                <a:pos x="connsiteX17419" y="connsiteY17419"/>
              </a:cxn>
              <a:cxn ang="0">
                <a:pos x="connsiteX17420" y="connsiteY17420"/>
              </a:cxn>
              <a:cxn ang="0">
                <a:pos x="connsiteX17421" y="connsiteY17421"/>
              </a:cxn>
              <a:cxn ang="0">
                <a:pos x="connsiteX17422" y="connsiteY17422"/>
              </a:cxn>
              <a:cxn ang="0">
                <a:pos x="connsiteX17423" y="connsiteY17423"/>
              </a:cxn>
              <a:cxn ang="0">
                <a:pos x="connsiteX17424" y="connsiteY17424"/>
              </a:cxn>
              <a:cxn ang="0">
                <a:pos x="connsiteX17425" y="connsiteY17425"/>
              </a:cxn>
              <a:cxn ang="0">
                <a:pos x="connsiteX17426" y="connsiteY17426"/>
              </a:cxn>
              <a:cxn ang="0">
                <a:pos x="connsiteX17427" y="connsiteY17427"/>
              </a:cxn>
              <a:cxn ang="0">
                <a:pos x="connsiteX17428" y="connsiteY17428"/>
              </a:cxn>
              <a:cxn ang="0">
                <a:pos x="connsiteX17429" y="connsiteY17429"/>
              </a:cxn>
              <a:cxn ang="0">
                <a:pos x="connsiteX17430" y="connsiteY17430"/>
              </a:cxn>
              <a:cxn ang="0">
                <a:pos x="connsiteX17431" y="connsiteY17431"/>
              </a:cxn>
              <a:cxn ang="0">
                <a:pos x="connsiteX17432" y="connsiteY17432"/>
              </a:cxn>
              <a:cxn ang="0">
                <a:pos x="connsiteX17433" y="connsiteY17433"/>
              </a:cxn>
              <a:cxn ang="0">
                <a:pos x="connsiteX17434" y="connsiteY17434"/>
              </a:cxn>
              <a:cxn ang="0">
                <a:pos x="connsiteX17435" y="connsiteY17435"/>
              </a:cxn>
              <a:cxn ang="0">
                <a:pos x="connsiteX17436" y="connsiteY17436"/>
              </a:cxn>
              <a:cxn ang="0">
                <a:pos x="connsiteX17437" y="connsiteY17437"/>
              </a:cxn>
              <a:cxn ang="0">
                <a:pos x="connsiteX17438" y="connsiteY17438"/>
              </a:cxn>
              <a:cxn ang="0">
                <a:pos x="connsiteX17439" y="connsiteY17439"/>
              </a:cxn>
              <a:cxn ang="0">
                <a:pos x="connsiteX17440" y="connsiteY17440"/>
              </a:cxn>
              <a:cxn ang="0">
                <a:pos x="connsiteX17441" y="connsiteY17441"/>
              </a:cxn>
              <a:cxn ang="0">
                <a:pos x="connsiteX17442" y="connsiteY17442"/>
              </a:cxn>
              <a:cxn ang="0">
                <a:pos x="connsiteX17443" y="connsiteY17443"/>
              </a:cxn>
              <a:cxn ang="0">
                <a:pos x="connsiteX17444" y="connsiteY17444"/>
              </a:cxn>
              <a:cxn ang="0">
                <a:pos x="connsiteX17445" y="connsiteY17445"/>
              </a:cxn>
              <a:cxn ang="0">
                <a:pos x="connsiteX17446" y="connsiteY17446"/>
              </a:cxn>
              <a:cxn ang="0">
                <a:pos x="connsiteX17447" y="connsiteY17447"/>
              </a:cxn>
              <a:cxn ang="0">
                <a:pos x="connsiteX17448" y="connsiteY17448"/>
              </a:cxn>
              <a:cxn ang="0">
                <a:pos x="connsiteX17449" y="connsiteY17449"/>
              </a:cxn>
              <a:cxn ang="0">
                <a:pos x="connsiteX17450" y="connsiteY17450"/>
              </a:cxn>
              <a:cxn ang="0">
                <a:pos x="connsiteX17451" y="connsiteY17451"/>
              </a:cxn>
              <a:cxn ang="0">
                <a:pos x="connsiteX17452" y="connsiteY17452"/>
              </a:cxn>
              <a:cxn ang="0">
                <a:pos x="connsiteX17453" y="connsiteY17453"/>
              </a:cxn>
              <a:cxn ang="0">
                <a:pos x="connsiteX17454" y="connsiteY17454"/>
              </a:cxn>
              <a:cxn ang="0">
                <a:pos x="connsiteX17455" y="connsiteY17455"/>
              </a:cxn>
              <a:cxn ang="0">
                <a:pos x="connsiteX17456" y="connsiteY17456"/>
              </a:cxn>
              <a:cxn ang="0">
                <a:pos x="connsiteX17457" y="connsiteY17457"/>
              </a:cxn>
              <a:cxn ang="0">
                <a:pos x="connsiteX17458" y="connsiteY17458"/>
              </a:cxn>
              <a:cxn ang="0">
                <a:pos x="connsiteX17459" y="connsiteY17459"/>
              </a:cxn>
              <a:cxn ang="0">
                <a:pos x="connsiteX17460" y="connsiteY17460"/>
              </a:cxn>
              <a:cxn ang="0">
                <a:pos x="connsiteX17461" y="connsiteY17461"/>
              </a:cxn>
              <a:cxn ang="0">
                <a:pos x="connsiteX17462" y="connsiteY17462"/>
              </a:cxn>
              <a:cxn ang="0">
                <a:pos x="connsiteX17463" y="connsiteY17463"/>
              </a:cxn>
              <a:cxn ang="0">
                <a:pos x="connsiteX17464" y="connsiteY17464"/>
              </a:cxn>
              <a:cxn ang="0">
                <a:pos x="connsiteX17465" y="connsiteY17465"/>
              </a:cxn>
              <a:cxn ang="0">
                <a:pos x="connsiteX17466" y="connsiteY17466"/>
              </a:cxn>
              <a:cxn ang="0">
                <a:pos x="connsiteX17467" y="connsiteY17467"/>
              </a:cxn>
              <a:cxn ang="0">
                <a:pos x="connsiteX17468" y="connsiteY17468"/>
              </a:cxn>
              <a:cxn ang="0">
                <a:pos x="connsiteX17469" y="connsiteY17469"/>
              </a:cxn>
              <a:cxn ang="0">
                <a:pos x="connsiteX17470" y="connsiteY17470"/>
              </a:cxn>
              <a:cxn ang="0">
                <a:pos x="connsiteX17471" y="connsiteY17471"/>
              </a:cxn>
              <a:cxn ang="0">
                <a:pos x="connsiteX17472" y="connsiteY17472"/>
              </a:cxn>
              <a:cxn ang="0">
                <a:pos x="connsiteX17473" y="connsiteY17473"/>
              </a:cxn>
              <a:cxn ang="0">
                <a:pos x="connsiteX17474" y="connsiteY17474"/>
              </a:cxn>
              <a:cxn ang="0">
                <a:pos x="connsiteX17475" y="connsiteY17475"/>
              </a:cxn>
              <a:cxn ang="0">
                <a:pos x="connsiteX17476" y="connsiteY17476"/>
              </a:cxn>
              <a:cxn ang="0">
                <a:pos x="connsiteX17477" y="connsiteY17477"/>
              </a:cxn>
              <a:cxn ang="0">
                <a:pos x="connsiteX17478" y="connsiteY17478"/>
              </a:cxn>
              <a:cxn ang="0">
                <a:pos x="connsiteX17479" y="connsiteY17479"/>
              </a:cxn>
              <a:cxn ang="0">
                <a:pos x="connsiteX17480" y="connsiteY17480"/>
              </a:cxn>
              <a:cxn ang="0">
                <a:pos x="connsiteX17481" y="connsiteY17481"/>
              </a:cxn>
              <a:cxn ang="0">
                <a:pos x="connsiteX17482" y="connsiteY17482"/>
              </a:cxn>
              <a:cxn ang="0">
                <a:pos x="connsiteX17483" y="connsiteY17483"/>
              </a:cxn>
              <a:cxn ang="0">
                <a:pos x="connsiteX17484" y="connsiteY17484"/>
              </a:cxn>
              <a:cxn ang="0">
                <a:pos x="connsiteX17485" y="connsiteY17485"/>
              </a:cxn>
              <a:cxn ang="0">
                <a:pos x="connsiteX17486" y="connsiteY17486"/>
              </a:cxn>
              <a:cxn ang="0">
                <a:pos x="connsiteX17487" y="connsiteY17487"/>
              </a:cxn>
              <a:cxn ang="0">
                <a:pos x="connsiteX17488" y="connsiteY17488"/>
              </a:cxn>
              <a:cxn ang="0">
                <a:pos x="connsiteX17489" y="connsiteY17489"/>
              </a:cxn>
              <a:cxn ang="0">
                <a:pos x="connsiteX17490" y="connsiteY17490"/>
              </a:cxn>
              <a:cxn ang="0">
                <a:pos x="connsiteX17491" y="connsiteY17491"/>
              </a:cxn>
              <a:cxn ang="0">
                <a:pos x="connsiteX17492" y="connsiteY17492"/>
              </a:cxn>
              <a:cxn ang="0">
                <a:pos x="connsiteX17493" y="connsiteY17493"/>
              </a:cxn>
              <a:cxn ang="0">
                <a:pos x="connsiteX17494" y="connsiteY17494"/>
              </a:cxn>
              <a:cxn ang="0">
                <a:pos x="connsiteX17495" y="connsiteY17495"/>
              </a:cxn>
              <a:cxn ang="0">
                <a:pos x="connsiteX17496" y="connsiteY17496"/>
              </a:cxn>
              <a:cxn ang="0">
                <a:pos x="connsiteX17497" y="connsiteY17497"/>
              </a:cxn>
              <a:cxn ang="0">
                <a:pos x="connsiteX17498" y="connsiteY17498"/>
              </a:cxn>
              <a:cxn ang="0">
                <a:pos x="connsiteX17499" y="connsiteY17499"/>
              </a:cxn>
              <a:cxn ang="0">
                <a:pos x="connsiteX17500" y="connsiteY17500"/>
              </a:cxn>
              <a:cxn ang="0">
                <a:pos x="connsiteX17501" y="connsiteY17501"/>
              </a:cxn>
              <a:cxn ang="0">
                <a:pos x="connsiteX17502" y="connsiteY17502"/>
              </a:cxn>
              <a:cxn ang="0">
                <a:pos x="connsiteX17503" y="connsiteY17503"/>
              </a:cxn>
              <a:cxn ang="0">
                <a:pos x="connsiteX17504" y="connsiteY17504"/>
              </a:cxn>
              <a:cxn ang="0">
                <a:pos x="connsiteX17505" y="connsiteY17505"/>
              </a:cxn>
              <a:cxn ang="0">
                <a:pos x="connsiteX17506" y="connsiteY17506"/>
              </a:cxn>
              <a:cxn ang="0">
                <a:pos x="connsiteX17507" y="connsiteY17507"/>
              </a:cxn>
              <a:cxn ang="0">
                <a:pos x="connsiteX17508" y="connsiteY17508"/>
              </a:cxn>
              <a:cxn ang="0">
                <a:pos x="connsiteX17509" y="connsiteY17509"/>
              </a:cxn>
              <a:cxn ang="0">
                <a:pos x="connsiteX17510" y="connsiteY17510"/>
              </a:cxn>
              <a:cxn ang="0">
                <a:pos x="connsiteX17511" y="connsiteY17511"/>
              </a:cxn>
              <a:cxn ang="0">
                <a:pos x="connsiteX17512" y="connsiteY17512"/>
              </a:cxn>
              <a:cxn ang="0">
                <a:pos x="connsiteX17513" y="connsiteY17513"/>
              </a:cxn>
              <a:cxn ang="0">
                <a:pos x="connsiteX17514" y="connsiteY17514"/>
              </a:cxn>
              <a:cxn ang="0">
                <a:pos x="connsiteX17515" y="connsiteY17515"/>
              </a:cxn>
              <a:cxn ang="0">
                <a:pos x="connsiteX17516" y="connsiteY17516"/>
              </a:cxn>
              <a:cxn ang="0">
                <a:pos x="connsiteX17517" y="connsiteY17517"/>
              </a:cxn>
              <a:cxn ang="0">
                <a:pos x="connsiteX17518" y="connsiteY17518"/>
              </a:cxn>
              <a:cxn ang="0">
                <a:pos x="connsiteX17519" y="connsiteY17519"/>
              </a:cxn>
              <a:cxn ang="0">
                <a:pos x="connsiteX17520" y="connsiteY17520"/>
              </a:cxn>
              <a:cxn ang="0">
                <a:pos x="connsiteX17521" y="connsiteY17521"/>
              </a:cxn>
              <a:cxn ang="0">
                <a:pos x="connsiteX17522" y="connsiteY17522"/>
              </a:cxn>
              <a:cxn ang="0">
                <a:pos x="connsiteX17523" y="connsiteY17523"/>
              </a:cxn>
              <a:cxn ang="0">
                <a:pos x="connsiteX17524" y="connsiteY17524"/>
              </a:cxn>
              <a:cxn ang="0">
                <a:pos x="connsiteX17525" y="connsiteY17525"/>
              </a:cxn>
              <a:cxn ang="0">
                <a:pos x="connsiteX17526" y="connsiteY17526"/>
              </a:cxn>
              <a:cxn ang="0">
                <a:pos x="connsiteX17527" y="connsiteY17527"/>
              </a:cxn>
              <a:cxn ang="0">
                <a:pos x="connsiteX17528" y="connsiteY17528"/>
              </a:cxn>
              <a:cxn ang="0">
                <a:pos x="connsiteX17529" y="connsiteY17529"/>
              </a:cxn>
              <a:cxn ang="0">
                <a:pos x="connsiteX17530" y="connsiteY17530"/>
              </a:cxn>
              <a:cxn ang="0">
                <a:pos x="connsiteX17531" y="connsiteY17531"/>
              </a:cxn>
              <a:cxn ang="0">
                <a:pos x="connsiteX17532" y="connsiteY17532"/>
              </a:cxn>
              <a:cxn ang="0">
                <a:pos x="connsiteX17533" y="connsiteY17533"/>
              </a:cxn>
              <a:cxn ang="0">
                <a:pos x="connsiteX17534" y="connsiteY17534"/>
              </a:cxn>
              <a:cxn ang="0">
                <a:pos x="connsiteX17535" y="connsiteY17535"/>
              </a:cxn>
              <a:cxn ang="0">
                <a:pos x="connsiteX17536" y="connsiteY17536"/>
              </a:cxn>
              <a:cxn ang="0">
                <a:pos x="connsiteX17537" y="connsiteY17537"/>
              </a:cxn>
              <a:cxn ang="0">
                <a:pos x="connsiteX17538" y="connsiteY17538"/>
              </a:cxn>
              <a:cxn ang="0">
                <a:pos x="connsiteX17539" y="connsiteY17539"/>
              </a:cxn>
              <a:cxn ang="0">
                <a:pos x="connsiteX17540" y="connsiteY17540"/>
              </a:cxn>
              <a:cxn ang="0">
                <a:pos x="connsiteX17541" y="connsiteY17541"/>
              </a:cxn>
              <a:cxn ang="0">
                <a:pos x="connsiteX17542" y="connsiteY17542"/>
              </a:cxn>
              <a:cxn ang="0">
                <a:pos x="connsiteX17543" y="connsiteY17543"/>
              </a:cxn>
              <a:cxn ang="0">
                <a:pos x="connsiteX17544" y="connsiteY17544"/>
              </a:cxn>
              <a:cxn ang="0">
                <a:pos x="connsiteX17545" y="connsiteY17545"/>
              </a:cxn>
              <a:cxn ang="0">
                <a:pos x="connsiteX17546" y="connsiteY17546"/>
              </a:cxn>
              <a:cxn ang="0">
                <a:pos x="connsiteX17547" y="connsiteY17547"/>
              </a:cxn>
              <a:cxn ang="0">
                <a:pos x="connsiteX17548" y="connsiteY17548"/>
              </a:cxn>
              <a:cxn ang="0">
                <a:pos x="connsiteX17549" y="connsiteY17549"/>
              </a:cxn>
              <a:cxn ang="0">
                <a:pos x="connsiteX17550" y="connsiteY17550"/>
              </a:cxn>
              <a:cxn ang="0">
                <a:pos x="connsiteX17551" y="connsiteY17551"/>
              </a:cxn>
              <a:cxn ang="0">
                <a:pos x="connsiteX17552" y="connsiteY17552"/>
              </a:cxn>
              <a:cxn ang="0">
                <a:pos x="connsiteX17553" y="connsiteY17553"/>
              </a:cxn>
              <a:cxn ang="0">
                <a:pos x="connsiteX17554" y="connsiteY17554"/>
              </a:cxn>
              <a:cxn ang="0">
                <a:pos x="connsiteX17555" y="connsiteY17555"/>
              </a:cxn>
              <a:cxn ang="0">
                <a:pos x="connsiteX17556" y="connsiteY17556"/>
              </a:cxn>
              <a:cxn ang="0">
                <a:pos x="connsiteX17557" y="connsiteY17557"/>
              </a:cxn>
              <a:cxn ang="0">
                <a:pos x="connsiteX17558" y="connsiteY17558"/>
              </a:cxn>
              <a:cxn ang="0">
                <a:pos x="connsiteX17559" y="connsiteY17559"/>
              </a:cxn>
              <a:cxn ang="0">
                <a:pos x="connsiteX17560" y="connsiteY17560"/>
              </a:cxn>
              <a:cxn ang="0">
                <a:pos x="connsiteX17561" y="connsiteY17561"/>
              </a:cxn>
              <a:cxn ang="0">
                <a:pos x="connsiteX17562" y="connsiteY17562"/>
              </a:cxn>
              <a:cxn ang="0">
                <a:pos x="connsiteX17563" y="connsiteY17563"/>
              </a:cxn>
              <a:cxn ang="0">
                <a:pos x="connsiteX17564" y="connsiteY17564"/>
              </a:cxn>
              <a:cxn ang="0">
                <a:pos x="connsiteX17565" y="connsiteY17565"/>
              </a:cxn>
              <a:cxn ang="0">
                <a:pos x="connsiteX17566" y="connsiteY17566"/>
              </a:cxn>
              <a:cxn ang="0">
                <a:pos x="connsiteX17567" y="connsiteY17567"/>
              </a:cxn>
              <a:cxn ang="0">
                <a:pos x="connsiteX17568" y="connsiteY17568"/>
              </a:cxn>
              <a:cxn ang="0">
                <a:pos x="connsiteX17569" y="connsiteY17569"/>
              </a:cxn>
              <a:cxn ang="0">
                <a:pos x="connsiteX17570" y="connsiteY17570"/>
              </a:cxn>
              <a:cxn ang="0">
                <a:pos x="connsiteX17571" y="connsiteY17571"/>
              </a:cxn>
              <a:cxn ang="0">
                <a:pos x="connsiteX17572" y="connsiteY17572"/>
              </a:cxn>
              <a:cxn ang="0">
                <a:pos x="connsiteX17573" y="connsiteY17573"/>
              </a:cxn>
              <a:cxn ang="0">
                <a:pos x="connsiteX17574" y="connsiteY17574"/>
              </a:cxn>
              <a:cxn ang="0">
                <a:pos x="connsiteX17575" y="connsiteY17575"/>
              </a:cxn>
              <a:cxn ang="0">
                <a:pos x="connsiteX17576" y="connsiteY17576"/>
              </a:cxn>
              <a:cxn ang="0">
                <a:pos x="connsiteX17577" y="connsiteY17577"/>
              </a:cxn>
              <a:cxn ang="0">
                <a:pos x="connsiteX17578" y="connsiteY17578"/>
              </a:cxn>
              <a:cxn ang="0">
                <a:pos x="connsiteX17579" y="connsiteY17579"/>
              </a:cxn>
              <a:cxn ang="0">
                <a:pos x="connsiteX17580" y="connsiteY17580"/>
              </a:cxn>
              <a:cxn ang="0">
                <a:pos x="connsiteX17581" y="connsiteY17581"/>
              </a:cxn>
              <a:cxn ang="0">
                <a:pos x="connsiteX17582" y="connsiteY17582"/>
              </a:cxn>
              <a:cxn ang="0">
                <a:pos x="connsiteX17583" y="connsiteY17583"/>
              </a:cxn>
              <a:cxn ang="0">
                <a:pos x="connsiteX17584" y="connsiteY17584"/>
              </a:cxn>
              <a:cxn ang="0">
                <a:pos x="connsiteX17585" y="connsiteY17585"/>
              </a:cxn>
              <a:cxn ang="0">
                <a:pos x="connsiteX17586" y="connsiteY17586"/>
              </a:cxn>
              <a:cxn ang="0">
                <a:pos x="connsiteX17587" y="connsiteY17587"/>
              </a:cxn>
              <a:cxn ang="0">
                <a:pos x="connsiteX17588" y="connsiteY17588"/>
              </a:cxn>
              <a:cxn ang="0">
                <a:pos x="connsiteX17589" y="connsiteY17589"/>
              </a:cxn>
              <a:cxn ang="0">
                <a:pos x="connsiteX17590" y="connsiteY17590"/>
              </a:cxn>
              <a:cxn ang="0">
                <a:pos x="connsiteX17591" y="connsiteY17591"/>
              </a:cxn>
              <a:cxn ang="0">
                <a:pos x="connsiteX17592" y="connsiteY17592"/>
              </a:cxn>
              <a:cxn ang="0">
                <a:pos x="connsiteX17593" y="connsiteY17593"/>
              </a:cxn>
              <a:cxn ang="0">
                <a:pos x="connsiteX17594" y="connsiteY17594"/>
              </a:cxn>
              <a:cxn ang="0">
                <a:pos x="connsiteX17595" y="connsiteY17595"/>
              </a:cxn>
              <a:cxn ang="0">
                <a:pos x="connsiteX17596" y="connsiteY17596"/>
              </a:cxn>
              <a:cxn ang="0">
                <a:pos x="connsiteX17597" y="connsiteY17597"/>
              </a:cxn>
              <a:cxn ang="0">
                <a:pos x="connsiteX17598" y="connsiteY17598"/>
              </a:cxn>
              <a:cxn ang="0">
                <a:pos x="connsiteX17599" y="connsiteY17599"/>
              </a:cxn>
              <a:cxn ang="0">
                <a:pos x="connsiteX17600" y="connsiteY17600"/>
              </a:cxn>
              <a:cxn ang="0">
                <a:pos x="connsiteX17601" y="connsiteY17601"/>
              </a:cxn>
              <a:cxn ang="0">
                <a:pos x="connsiteX17602" y="connsiteY17602"/>
              </a:cxn>
              <a:cxn ang="0">
                <a:pos x="connsiteX17603" y="connsiteY17603"/>
              </a:cxn>
              <a:cxn ang="0">
                <a:pos x="connsiteX17604" y="connsiteY17604"/>
              </a:cxn>
              <a:cxn ang="0">
                <a:pos x="connsiteX17605" y="connsiteY17605"/>
              </a:cxn>
              <a:cxn ang="0">
                <a:pos x="connsiteX17606" y="connsiteY17606"/>
              </a:cxn>
              <a:cxn ang="0">
                <a:pos x="connsiteX17607" y="connsiteY17607"/>
              </a:cxn>
              <a:cxn ang="0">
                <a:pos x="connsiteX17608" y="connsiteY17608"/>
              </a:cxn>
              <a:cxn ang="0">
                <a:pos x="connsiteX17609" y="connsiteY17609"/>
              </a:cxn>
              <a:cxn ang="0">
                <a:pos x="connsiteX17610" y="connsiteY17610"/>
              </a:cxn>
              <a:cxn ang="0">
                <a:pos x="connsiteX17611" y="connsiteY17611"/>
              </a:cxn>
              <a:cxn ang="0">
                <a:pos x="connsiteX17612" y="connsiteY17612"/>
              </a:cxn>
              <a:cxn ang="0">
                <a:pos x="connsiteX17613" y="connsiteY17613"/>
              </a:cxn>
              <a:cxn ang="0">
                <a:pos x="connsiteX17614" y="connsiteY17614"/>
              </a:cxn>
              <a:cxn ang="0">
                <a:pos x="connsiteX17615" y="connsiteY17615"/>
              </a:cxn>
              <a:cxn ang="0">
                <a:pos x="connsiteX17616" y="connsiteY17616"/>
              </a:cxn>
              <a:cxn ang="0">
                <a:pos x="connsiteX17617" y="connsiteY17617"/>
              </a:cxn>
              <a:cxn ang="0">
                <a:pos x="connsiteX17618" y="connsiteY17618"/>
              </a:cxn>
              <a:cxn ang="0">
                <a:pos x="connsiteX17619" y="connsiteY17619"/>
              </a:cxn>
              <a:cxn ang="0">
                <a:pos x="connsiteX17620" y="connsiteY17620"/>
              </a:cxn>
              <a:cxn ang="0">
                <a:pos x="connsiteX17621" y="connsiteY17621"/>
              </a:cxn>
              <a:cxn ang="0">
                <a:pos x="connsiteX17622" y="connsiteY17622"/>
              </a:cxn>
              <a:cxn ang="0">
                <a:pos x="connsiteX17623" y="connsiteY17623"/>
              </a:cxn>
              <a:cxn ang="0">
                <a:pos x="connsiteX17624" y="connsiteY17624"/>
              </a:cxn>
              <a:cxn ang="0">
                <a:pos x="connsiteX17625" y="connsiteY17625"/>
              </a:cxn>
              <a:cxn ang="0">
                <a:pos x="connsiteX17626" y="connsiteY17626"/>
              </a:cxn>
              <a:cxn ang="0">
                <a:pos x="connsiteX17627" y="connsiteY17627"/>
              </a:cxn>
              <a:cxn ang="0">
                <a:pos x="connsiteX17628" y="connsiteY17628"/>
              </a:cxn>
              <a:cxn ang="0">
                <a:pos x="connsiteX17629" y="connsiteY17629"/>
              </a:cxn>
              <a:cxn ang="0">
                <a:pos x="connsiteX17630" y="connsiteY17630"/>
              </a:cxn>
              <a:cxn ang="0">
                <a:pos x="connsiteX17631" y="connsiteY17631"/>
              </a:cxn>
              <a:cxn ang="0">
                <a:pos x="connsiteX17632" y="connsiteY17632"/>
              </a:cxn>
              <a:cxn ang="0">
                <a:pos x="connsiteX17633" y="connsiteY17633"/>
              </a:cxn>
              <a:cxn ang="0">
                <a:pos x="connsiteX17634" y="connsiteY17634"/>
              </a:cxn>
              <a:cxn ang="0">
                <a:pos x="connsiteX17635" y="connsiteY17635"/>
              </a:cxn>
              <a:cxn ang="0">
                <a:pos x="connsiteX17636" y="connsiteY17636"/>
              </a:cxn>
              <a:cxn ang="0">
                <a:pos x="connsiteX17637" y="connsiteY17637"/>
              </a:cxn>
              <a:cxn ang="0">
                <a:pos x="connsiteX17638" y="connsiteY17638"/>
              </a:cxn>
              <a:cxn ang="0">
                <a:pos x="connsiteX17639" y="connsiteY17639"/>
              </a:cxn>
              <a:cxn ang="0">
                <a:pos x="connsiteX17640" y="connsiteY17640"/>
              </a:cxn>
              <a:cxn ang="0">
                <a:pos x="connsiteX17641" y="connsiteY17641"/>
              </a:cxn>
              <a:cxn ang="0">
                <a:pos x="connsiteX17642" y="connsiteY17642"/>
              </a:cxn>
              <a:cxn ang="0">
                <a:pos x="connsiteX17643" y="connsiteY17643"/>
              </a:cxn>
              <a:cxn ang="0">
                <a:pos x="connsiteX17644" y="connsiteY17644"/>
              </a:cxn>
              <a:cxn ang="0">
                <a:pos x="connsiteX17645" y="connsiteY17645"/>
              </a:cxn>
              <a:cxn ang="0">
                <a:pos x="connsiteX17646" y="connsiteY17646"/>
              </a:cxn>
              <a:cxn ang="0">
                <a:pos x="connsiteX17647" y="connsiteY17647"/>
              </a:cxn>
              <a:cxn ang="0">
                <a:pos x="connsiteX17648" y="connsiteY17648"/>
              </a:cxn>
              <a:cxn ang="0">
                <a:pos x="connsiteX17649" y="connsiteY17649"/>
              </a:cxn>
              <a:cxn ang="0">
                <a:pos x="connsiteX17650" y="connsiteY17650"/>
              </a:cxn>
              <a:cxn ang="0">
                <a:pos x="connsiteX17651" y="connsiteY17651"/>
              </a:cxn>
              <a:cxn ang="0">
                <a:pos x="connsiteX17652" y="connsiteY17652"/>
              </a:cxn>
              <a:cxn ang="0">
                <a:pos x="connsiteX17653" y="connsiteY17653"/>
              </a:cxn>
              <a:cxn ang="0">
                <a:pos x="connsiteX17654" y="connsiteY17654"/>
              </a:cxn>
              <a:cxn ang="0">
                <a:pos x="connsiteX17655" y="connsiteY17655"/>
              </a:cxn>
              <a:cxn ang="0">
                <a:pos x="connsiteX17656" y="connsiteY17656"/>
              </a:cxn>
              <a:cxn ang="0">
                <a:pos x="connsiteX17657" y="connsiteY17657"/>
              </a:cxn>
              <a:cxn ang="0">
                <a:pos x="connsiteX17658" y="connsiteY17658"/>
              </a:cxn>
              <a:cxn ang="0">
                <a:pos x="connsiteX17659" y="connsiteY17659"/>
              </a:cxn>
              <a:cxn ang="0">
                <a:pos x="connsiteX17660" y="connsiteY17660"/>
              </a:cxn>
              <a:cxn ang="0">
                <a:pos x="connsiteX17661" y="connsiteY17661"/>
              </a:cxn>
              <a:cxn ang="0">
                <a:pos x="connsiteX17662" y="connsiteY17662"/>
              </a:cxn>
              <a:cxn ang="0">
                <a:pos x="connsiteX17663" y="connsiteY17663"/>
              </a:cxn>
              <a:cxn ang="0">
                <a:pos x="connsiteX17664" y="connsiteY17664"/>
              </a:cxn>
              <a:cxn ang="0">
                <a:pos x="connsiteX17665" y="connsiteY17665"/>
              </a:cxn>
              <a:cxn ang="0">
                <a:pos x="connsiteX17666" y="connsiteY17666"/>
              </a:cxn>
              <a:cxn ang="0">
                <a:pos x="connsiteX17667" y="connsiteY17667"/>
              </a:cxn>
              <a:cxn ang="0">
                <a:pos x="connsiteX17668" y="connsiteY17668"/>
              </a:cxn>
              <a:cxn ang="0">
                <a:pos x="connsiteX17669" y="connsiteY17669"/>
              </a:cxn>
              <a:cxn ang="0">
                <a:pos x="connsiteX17670" y="connsiteY17670"/>
              </a:cxn>
              <a:cxn ang="0">
                <a:pos x="connsiteX17671" y="connsiteY17671"/>
              </a:cxn>
              <a:cxn ang="0">
                <a:pos x="connsiteX17672" y="connsiteY17672"/>
              </a:cxn>
              <a:cxn ang="0">
                <a:pos x="connsiteX17673" y="connsiteY17673"/>
              </a:cxn>
              <a:cxn ang="0">
                <a:pos x="connsiteX17674" y="connsiteY17674"/>
              </a:cxn>
              <a:cxn ang="0">
                <a:pos x="connsiteX17675" y="connsiteY17675"/>
              </a:cxn>
              <a:cxn ang="0">
                <a:pos x="connsiteX17676" y="connsiteY17676"/>
              </a:cxn>
              <a:cxn ang="0">
                <a:pos x="connsiteX17677" y="connsiteY17677"/>
              </a:cxn>
              <a:cxn ang="0">
                <a:pos x="connsiteX17678" y="connsiteY17678"/>
              </a:cxn>
              <a:cxn ang="0">
                <a:pos x="connsiteX17679" y="connsiteY17679"/>
              </a:cxn>
              <a:cxn ang="0">
                <a:pos x="connsiteX17680" y="connsiteY17680"/>
              </a:cxn>
              <a:cxn ang="0">
                <a:pos x="connsiteX17681" y="connsiteY17681"/>
              </a:cxn>
              <a:cxn ang="0">
                <a:pos x="connsiteX17682" y="connsiteY17682"/>
              </a:cxn>
              <a:cxn ang="0">
                <a:pos x="connsiteX17683" y="connsiteY17683"/>
              </a:cxn>
              <a:cxn ang="0">
                <a:pos x="connsiteX17684" y="connsiteY17684"/>
              </a:cxn>
              <a:cxn ang="0">
                <a:pos x="connsiteX17685" y="connsiteY17685"/>
              </a:cxn>
              <a:cxn ang="0">
                <a:pos x="connsiteX17686" y="connsiteY17686"/>
              </a:cxn>
              <a:cxn ang="0">
                <a:pos x="connsiteX17687" y="connsiteY17687"/>
              </a:cxn>
              <a:cxn ang="0">
                <a:pos x="connsiteX17688" y="connsiteY17688"/>
              </a:cxn>
              <a:cxn ang="0">
                <a:pos x="connsiteX17689" y="connsiteY17689"/>
              </a:cxn>
              <a:cxn ang="0">
                <a:pos x="connsiteX17690" y="connsiteY17690"/>
              </a:cxn>
              <a:cxn ang="0">
                <a:pos x="connsiteX17691" y="connsiteY17691"/>
              </a:cxn>
              <a:cxn ang="0">
                <a:pos x="connsiteX17692" y="connsiteY17692"/>
              </a:cxn>
              <a:cxn ang="0">
                <a:pos x="connsiteX17693" y="connsiteY17693"/>
              </a:cxn>
              <a:cxn ang="0">
                <a:pos x="connsiteX17694" y="connsiteY17694"/>
              </a:cxn>
              <a:cxn ang="0">
                <a:pos x="connsiteX17695" y="connsiteY17695"/>
              </a:cxn>
              <a:cxn ang="0">
                <a:pos x="connsiteX17696" y="connsiteY17696"/>
              </a:cxn>
              <a:cxn ang="0">
                <a:pos x="connsiteX17697" y="connsiteY17697"/>
              </a:cxn>
              <a:cxn ang="0">
                <a:pos x="connsiteX17698" y="connsiteY17698"/>
              </a:cxn>
              <a:cxn ang="0">
                <a:pos x="connsiteX17699" y="connsiteY17699"/>
              </a:cxn>
              <a:cxn ang="0">
                <a:pos x="connsiteX17700" y="connsiteY17700"/>
              </a:cxn>
              <a:cxn ang="0">
                <a:pos x="connsiteX17701" y="connsiteY17701"/>
              </a:cxn>
              <a:cxn ang="0">
                <a:pos x="connsiteX17702" y="connsiteY17702"/>
              </a:cxn>
              <a:cxn ang="0">
                <a:pos x="connsiteX17703" y="connsiteY17703"/>
              </a:cxn>
              <a:cxn ang="0">
                <a:pos x="connsiteX17704" y="connsiteY17704"/>
              </a:cxn>
              <a:cxn ang="0">
                <a:pos x="connsiteX17705" y="connsiteY17705"/>
              </a:cxn>
              <a:cxn ang="0">
                <a:pos x="connsiteX17706" y="connsiteY17706"/>
              </a:cxn>
              <a:cxn ang="0">
                <a:pos x="connsiteX17707" y="connsiteY17707"/>
              </a:cxn>
              <a:cxn ang="0">
                <a:pos x="connsiteX17708" y="connsiteY17708"/>
              </a:cxn>
              <a:cxn ang="0">
                <a:pos x="connsiteX17709" y="connsiteY17709"/>
              </a:cxn>
              <a:cxn ang="0">
                <a:pos x="connsiteX17710" y="connsiteY17710"/>
              </a:cxn>
              <a:cxn ang="0">
                <a:pos x="connsiteX17711" y="connsiteY17711"/>
              </a:cxn>
              <a:cxn ang="0">
                <a:pos x="connsiteX17712" y="connsiteY17712"/>
              </a:cxn>
              <a:cxn ang="0">
                <a:pos x="connsiteX17713" y="connsiteY17713"/>
              </a:cxn>
              <a:cxn ang="0">
                <a:pos x="connsiteX17714" y="connsiteY17714"/>
              </a:cxn>
              <a:cxn ang="0">
                <a:pos x="connsiteX17715" y="connsiteY17715"/>
              </a:cxn>
              <a:cxn ang="0">
                <a:pos x="connsiteX17716" y="connsiteY17716"/>
              </a:cxn>
              <a:cxn ang="0">
                <a:pos x="connsiteX17717" y="connsiteY17717"/>
              </a:cxn>
              <a:cxn ang="0">
                <a:pos x="connsiteX17718" y="connsiteY17718"/>
              </a:cxn>
              <a:cxn ang="0">
                <a:pos x="connsiteX17719" y="connsiteY17719"/>
              </a:cxn>
              <a:cxn ang="0">
                <a:pos x="connsiteX17720" y="connsiteY17720"/>
              </a:cxn>
              <a:cxn ang="0">
                <a:pos x="connsiteX17721" y="connsiteY17721"/>
              </a:cxn>
              <a:cxn ang="0">
                <a:pos x="connsiteX17722" y="connsiteY17722"/>
              </a:cxn>
              <a:cxn ang="0">
                <a:pos x="connsiteX17723" y="connsiteY17723"/>
              </a:cxn>
              <a:cxn ang="0">
                <a:pos x="connsiteX17724" y="connsiteY17724"/>
              </a:cxn>
              <a:cxn ang="0">
                <a:pos x="connsiteX17725" y="connsiteY17725"/>
              </a:cxn>
              <a:cxn ang="0">
                <a:pos x="connsiteX17726" y="connsiteY17726"/>
              </a:cxn>
              <a:cxn ang="0">
                <a:pos x="connsiteX17727" y="connsiteY17727"/>
              </a:cxn>
              <a:cxn ang="0">
                <a:pos x="connsiteX17728" y="connsiteY17728"/>
              </a:cxn>
              <a:cxn ang="0">
                <a:pos x="connsiteX17729" y="connsiteY17729"/>
              </a:cxn>
              <a:cxn ang="0">
                <a:pos x="connsiteX17730" y="connsiteY17730"/>
              </a:cxn>
              <a:cxn ang="0">
                <a:pos x="connsiteX17731" y="connsiteY17731"/>
              </a:cxn>
              <a:cxn ang="0">
                <a:pos x="connsiteX17732" y="connsiteY17732"/>
              </a:cxn>
              <a:cxn ang="0">
                <a:pos x="connsiteX17733" y="connsiteY17733"/>
              </a:cxn>
              <a:cxn ang="0">
                <a:pos x="connsiteX17734" y="connsiteY17734"/>
              </a:cxn>
              <a:cxn ang="0">
                <a:pos x="connsiteX17735" y="connsiteY17735"/>
              </a:cxn>
              <a:cxn ang="0">
                <a:pos x="connsiteX17736" y="connsiteY17736"/>
              </a:cxn>
              <a:cxn ang="0">
                <a:pos x="connsiteX17737" y="connsiteY17737"/>
              </a:cxn>
              <a:cxn ang="0">
                <a:pos x="connsiteX17738" y="connsiteY17738"/>
              </a:cxn>
              <a:cxn ang="0">
                <a:pos x="connsiteX17739" y="connsiteY17739"/>
              </a:cxn>
              <a:cxn ang="0">
                <a:pos x="connsiteX17740" y="connsiteY17740"/>
              </a:cxn>
              <a:cxn ang="0">
                <a:pos x="connsiteX17741" y="connsiteY17741"/>
              </a:cxn>
              <a:cxn ang="0">
                <a:pos x="connsiteX17742" y="connsiteY17742"/>
              </a:cxn>
              <a:cxn ang="0">
                <a:pos x="connsiteX17743" y="connsiteY17743"/>
              </a:cxn>
              <a:cxn ang="0">
                <a:pos x="connsiteX17744" y="connsiteY17744"/>
              </a:cxn>
              <a:cxn ang="0">
                <a:pos x="connsiteX17745" y="connsiteY17745"/>
              </a:cxn>
              <a:cxn ang="0">
                <a:pos x="connsiteX17746" y="connsiteY17746"/>
              </a:cxn>
              <a:cxn ang="0">
                <a:pos x="connsiteX17747" y="connsiteY17747"/>
              </a:cxn>
              <a:cxn ang="0">
                <a:pos x="connsiteX17748" y="connsiteY17748"/>
              </a:cxn>
              <a:cxn ang="0">
                <a:pos x="connsiteX17749" y="connsiteY17749"/>
              </a:cxn>
              <a:cxn ang="0">
                <a:pos x="connsiteX17750" y="connsiteY17750"/>
              </a:cxn>
              <a:cxn ang="0">
                <a:pos x="connsiteX17751" y="connsiteY17751"/>
              </a:cxn>
              <a:cxn ang="0">
                <a:pos x="connsiteX17752" y="connsiteY17752"/>
              </a:cxn>
              <a:cxn ang="0">
                <a:pos x="connsiteX17753" y="connsiteY17753"/>
              </a:cxn>
              <a:cxn ang="0">
                <a:pos x="connsiteX17754" y="connsiteY17754"/>
              </a:cxn>
              <a:cxn ang="0">
                <a:pos x="connsiteX17755" y="connsiteY17755"/>
              </a:cxn>
              <a:cxn ang="0">
                <a:pos x="connsiteX17756" y="connsiteY17756"/>
              </a:cxn>
              <a:cxn ang="0">
                <a:pos x="connsiteX17757" y="connsiteY17757"/>
              </a:cxn>
              <a:cxn ang="0">
                <a:pos x="connsiteX17758" y="connsiteY17758"/>
              </a:cxn>
              <a:cxn ang="0">
                <a:pos x="connsiteX17759" y="connsiteY17759"/>
              </a:cxn>
              <a:cxn ang="0">
                <a:pos x="connsiteX17760" y="connsiteY17760"/>
              </a:cxn>
              <a:cxn ang="0">
                <a:pos x="connsiteX17761" y="connsiteY17761"/>
              </a:cxn>
              <a:cxn ang="0">
                <a:pos x="connsiteX17762" y="connsiteY17762"/>
              </a:cxn>
              <a:cxn ang="0">
                <a:pos x="connsiteX17763" y="connsiteY17763"/>
              </a:cxn>
              <a:cxn ang="0">
                <a:pos x="connsiteX17764" y="connsiteY17764"/>
              </a:cxn>
              <a:cxn ang="0">
                <a:pos x="connsiteX17765" y="connsiteY17765"/>
              </a:cxn>
              <a:cxn ang="0">
                <a:pos x="connsiteX17766" y="connsiteY17766"/>
              </a:cxn>
              <a:cxn ang="0">
                <a:pos x="connsiteX17767" y="connsiteY17767"/>
              </a:cxn>
              <a:cxn ang="0">
                <a:pos x="connsiteX17768" y="connsiteY17768"/>
              </a:cxn>
              <a:cxn ang="0">
                <a:pos x="connsiteX17769" y="connsiteY17769"/>
              </a:cxn>
              <a:cxn ang="0">
                <a:pos x="connsiteX17770" y="connsiteY17770"/>
              </a:cxn>
              <a:cxn ang="0">
                <a:pos x="connsiteX17771" y="connsiteY17771"/>
              </a:cxn>
              <a:cxn ang="0">
                <a:pos x="connsiteX17772" y="connsiteY17772"/>
              </a:cxn>
              <a:cxn ang="0">
                <a:pos x="connsiteX17773" y="connsiteY17773"/>
              </a:cxn>
              <a:cxn ang="0">
                <a:pos x="connsiteX17774" y="connsiteY17774"/>
              </a:cxn>
              <a:cxn ang="0">
                <a:pos x="connsiteX17775" y="connsiteY17775"/>
              </a:cxn>
              <a:cxn ang="0">
                <a:pos x="connsiteX17776" y="connsiteY17776"/>
              </a:cxn>
              <a:cxn ang="0">
                <a:pos x="connsiteX17777" y="connsiteY17777"/>
              </a:cxn>
              <a:cxn ang="0">
                <a:pos x="connsiteX17778" y="connsiteY17778"/>
              </a:cxn>
              <a:cxn ang="0">
                <a:pos x="connsiteX17779" y="connsiteY17779"/>
              </a:cxn>
              <a:cxn ang="0">
                <a:pos x="connsiteX17780" y="connsiteY17780"/>
              </a:cxn>
              <a:cxn ang="0">
                <a:pos x="connsiteX17781" y="connsiteY17781"/>
              </a:cxn>
              <a:cxn ang="0">
                <a:pos x="connsiteX17782" y="connsiteY17782"/>
              </a:cxn>
              <a:cxn ang="0">
                <a:pos x="connsiteX17783" y="connsiteY17783"/>
              </a:cxn>
              <a:cxn ang="0">
                <a:pos x="connsiteX17784" y="connsiteY17784"/>
              </a:cxn>
              <a:cxn ang="0">
                <a:pos x="connsiteX17785" y="connsiteY17785"/>
              </a:cxn>
              <a:cxn ang="0">
                <a:pos x="connsiteX17786" y="connsiteY17786"/>
              </a:cxn>
              <a:cxn ang="0">
                <a:pos x="connsiteX17787" y="connsiteY17787"/>
              </a:cxn>
              <a:cxn ang="0">
                <a:pos x="connsiteX17788" y="connsiteY17788"/>
              </a:cxn>
              <a:cxn ang="0">
                <a:pos x="connsiteX17789" y="connsiteY17789"/>
              </a:cxn>
              <a:cxn ang="0">
                <a:pos x="connsiteX17790" y="connsiteY17790"/>
              </a:cxn>
              <a:cxn ang="0">
                <a:pos x="connsiteX17791" y="connsiteY17791"/>
              </a:cxn>
              <a:cxn ang="0">
                <a:pos x="connsiteX17792" y="connsiteY17792"/>
              </a:cxn>
              <a:cxn ang="0">
                <a:pos x="connsiteX17793" y="connsiteY17793"/>
              </a:cxn>
              <a:cxn ang="0">
                <a:pos x="connsiteX17794" y="connsiteY17794"/>
              </a:cxn>
              <a:cxn ang="0">
                <a:pos x="connsiteX17795" y="connsiteY17795"/>
              </a:cxn>
              <a:cxn ang="0">
                <a:pos x="connsiteX17796" y="connsiteY17796"/>
              </a:cxn>
              <a:cxn ang="0">
                <a:pos x="connsiteX17797" y="connsiteY17797"/>
              </a:cxn>
              <a:cxn ang="0">
                <a:pos x="connsiteX17798" y="connsiteY17798"/>
              </a:cxn>
              <a:cxn ang="0">
                <a:pos x="connsiteX17799" y="connsiteY17799"/>
              </a:cxn>
              <a:cxn ang="0">
                <a:pos x="connsiteX17800" y="connsiteY17800"/>
              </a:cxn>
              <a:cxn ang="0">
                <a:pos x="connsiteX17801" y="connsiteY17801"/>
              </a:cxn>
              <a:cxn ang="0">
                <a:pos x="connsiteX17802" y="connsiteY17802"/>
              </a:cxn>
              <a:cxn ang="0">
                <a:pos x="connsiteX17803" y="connsiteY17803"/>
              </a:cxn>
              <a:cxn ang="0">
                <a:pos x="connsiteX17804" y="connsiteY17804"/>
              </a:cxn>
              <a:cxn ang="0">
                <a:pos x="connsiteX17805" y="connsiteY17805"/>
              </a:cxn>
              <a:cxn ang="0">
                <a:pos x="connsiteX17806" y="connsiteY17806"/>
              </a:cxn>
              <a:cxn ang="0">
                <a:pos x="connsiteX17807" y="connsiteY17807"/>
              </a:cxn>
              <a:cxn ang="0">
                <a:pos x="connsiteX17808" y="connsiteY17808"/>
              </a:cxn>
              <a:cxn ang="0">
                <a:pos x="connsiteX17809" y="connsiteY17809"/>
              </a:cxn>
              <a:cxn ang="0">
                <a:pos x="connsiteX17810" y="connsiteY17810"/>
              </a:cxn>
              <a:cxn ang="0">
                <a:pos x="connsiteX17811" y="connsiteY17811"/>
              </a:cxn>
              <a:cxn ang="0">
                <a:pos x="connsiteX17812" y="connsiteY17812"/>
              </a:cxn>
              <a:cxn ang="0">
                <a:pos x="connsiteX17813" y="connsiteY17813"/>
              </a:cxn>
              <a:cxn ang="0">
                <a:pos x="connsiteX17814" y="connsiteY17814"/>
              </a:cxn>
              <a:cxn ang="0">
                <a:pos x="connsiteX17815" y="connsiteY17815"/>
              </a:cxn>
              <a:cxn ang="0">
                <a:pos x="connsiteX17816" y="connsiteY17816"/>
              </a:cxn>
              <a:cxn ang="0">
                <a:pos x="connsiteX17817" y="connsiteY17817"/>
              </a:cxn>
              <a:cxn ang="0">
                <a:pos x="connsiteX17818" y="connsiteY17818"/>
              </a:cxn>
              <a:cxn ang="0">
                <a:pos x="connsiteX17819" y="connsiteY17819"/>
              </a:cxn>
              <a:cxn ang="0">
                <a:pos x="connsiteX17820" y="connsiteY17820"/>
              </a:cxn>
              <a:cxn ang="0">
                <a:pos x="connsiteX17821" y="connsiteY17821"/>
              </a:cxn>
              <a:cxn ang="0">
                <a:pos x="connsiteX17822" y="connsiteY17822"/>
              </a:cxn>
              <a:cxn ang="0">
                <a:pos x="connsiteX17823" y="connsiteY17823"/>
              </a:cxn>
              <a:cxn ang="0">
                <a:pos x="connsiteX17824" y="connsiteY17824"/>
              </a:cxn>
              <a:cxn ang="0">
                <a:pos x="connsiteX17825" y="connsiteY17825"/>
              </a:cxn>
              <a:cxn ang="0">
                <a:pos x="connsiteX17826" y="connsiteY17826"/>
              </a:cxn>
              <a:cxn ang="0">
                <a:pos x="connsiteX17827" y="connsiteY17827"/>
              </a:cxn>
              <a:cxn ang="0">
                <a:pos x="connsiteX17828" y="connsiteY17828"/>
              </a:cxn>
              <a:cxn ang="0">
                <a:pos x="connsiteX17829" y="connsiteY17829"/>
              </a:cxn>
              <a:cxn ang="0">
                <a:pos x="connsiteX17830" y="connsiteY17830"/>
              </a:cxn>
              <a:cxn ang="0">
                <a:pos x="connsiteX17831" y="connsiteY17831"/>
              </a:cxn>
              <a:cxn ang="0">
                <a:pos x="connsiteX17832" y="connsiteY17832"/>
              </a:cxn>
              <a:cxn ang="0">
                <a:pos x="connsiteX17833" y="connsiteY17833"/>
              </a:cxn>
              <a:cxn ang="0">
                <a:pos x="connsiteX17834" y="connsiteY17834"/>
              </a:cxn>
              <a:cxn ang="0">
                <a:pos x="connsiteX17835" y="connsiteY17835"/>
              </a:cxn>
              <a:cxn ang="0">
                <a:pos x="connsiteX17836" y="connsiteY17836"/>
              </a:cxn>
              <a:cxn ang="0">
                <a:pos x="connsiteX17837" y="connsiteY17837"/>
              </a:cxn>
              <a:cxn ang="0">
                <a:pos x="connsiteX17838" y="connsiteY17838"/>
              </a:cxn>
              <a:cxn ang="0">
                <a:pos x="connsiteX17839" y="connsiteY17839"/>
              </a:cxn>
              <a:cxn ang="0">
                <a:pos x="connsiteX17840" y="connsiteY17840"/>
              </a:cxn>
              <a:cxn ang="0">
                <a:pos x="connsiteX17841" y="connsiteY17841"/>
              </a:cxn>
              <a:cxn ang="0">
                <a:pos x="connsiteX17842" y="connsiteY17842"/>
              </a:cxn>
              <a:cxn ang="0">
                <a:pos x="connsiteX17843" y="connsiteY17843"/>
              </a:cxn>
              <a:cxn ang="0">
                <a:pos x="connsiteX17844" y="connsiteY17844"/>
              </a:cxn>
              <a:cxn ang="0">
                <a:pos x="connsiteX17845" y="connsiteY17845"/>
              </a:cxn>
              <a:cxn ang="0">
                <a:pos x="connsiteX17846" y="connsiteY17846"/>
              </a:cxn>
              <a:cxn ang="0">
                <a:pos x="connsiteX17847" y="connsiteY17847"/>
              </a:cxn>
              <a:cxn ang="0">
                <a:pos x="connsiteX17848" y="connsiteY17848"/>
              </a:cxn>
              <a:cxn ang="0">
                <a:pos x="connsiteX17849" y="connsiteY17849"/>
              </a:cxn>
              <a:cxn ang="0">
                <a:pos x="connsiteX17850" y="connsiteY17850"/>
              </a:cxn>
              <a:cxn ang="0">
                <a:pos x="connsiteX17851" y="connsiteY17851"/>
              </a:cxn>
              <a:cxn ang="0">
                <a:pos x="connsiteX17852" y="connsiteY17852"/>
              </a:cxn>
              <a:cxn ang="0">
                <a:pos x="connsiteX17853" y="connsiteY17853"/>
              </a:cxn>
              <a:cxn ang="0">
                <a:pos x="connsiteX17854" y="connsiteY17854"/>
              </a:cxn>
              <a:cxn ang="0">
                <a:pos x="connsiteX17855" y="connsiteY17855"/>
              </a:cxn>
              <a:cxn ang="0">
                <a:pos x="connsiteX17856" y="connsiteY17856"/>
              </a:cxn>
              <a:cxn ang="0">
                <a:pos x="connsiteX17857" y="connsiteY17857"/>
              </a:cxn>
              <a:cxn ang="0">
                <a:pos x="connsiteX17858" y="connsiteY17858"/>
              </a:cxn>
              <a:cxn ang="0">
                <a:pos x="connsiteX17859" y="connsiteY17859"/>
              </a:cxn>
              <a:cxn ang="0">
                <a:pos x="connsiteX17860" y="connsiteY17860"/>
              </a:cxn>
              <a:cxn ang="0">
                <a:pos x="connsiteX17861" y="connsiteY17861"/>
              </a:cxn>
              <a:cxn ang="0">
                <a:pos x="connsiteX17862" y="connsiteY17862"/>
              </a:cxn>
              <a:cxn ang="0">
                <a:pos x="connsiteX17863" y="connsiteY17863"/>
              </a:cxn>
              <a:cxn ang="0">
                <a:pos x="connsiteX17864" y="connsiteY17864"/>
              </a:cxn>
              <a:cxn ang="0">
                <a:pos x="connsiteX17865" y="connsiteY17865"/>
              </a:cxn>
              <a:cxn ang="0">
                <a:pos x="connsiteX17866" y="connsiteY17866"/>
              </a:cxn>
              <a:cxn ang="0">
                <a:pos x="connsiteX17867" y="connsiteY17867"/>
              </a:cxn>
              <a:cxn ang="0">
                <a:pos x="connsiteX17868" y="connsiteY17868"/>
              </a:cxn>
              <a:cxn ang="0">
                <a:pos x="connsiteX17869" y="connsiteY17869"/>
              </a:cxn>
              <a:cxn ang="0">
                <a:pos x="connsiteX17870" y="connsiteY17870"/>
              </a:cxn>
              <a:cxn ang="0">
                <a:pos x="connsiteX17871" y="connsiteY17871"/>
              </a:cxn>
              <a:cxn ang="0">
                <a:pos x="connsiteX17872" y="connsiteY17872"/>
              </a:cxn>
              <a:cxn ang="0">
                <a:pos x="connsiteX17873" y="connsiteY17873"/>
              </a:cxn>
              <a:cxn ang="0">
                <a:pos x="connsiteX17874" y="connsiteY17874"/>
              </a:cxn>
              <a:cxn ang="0">
                <a:pos x="connsiteX17875" y="connsiteY17875"/>
              </a:cxn>
              <a:cxn ang="0">
                <a:pos x="connsiteX17876" y="connsiteY17876"/>
              </a:cxn>
              <a:cxn ang="0">
                <a:pos x="connsiteX17877" y="connsiteY17877"/>
              </a:cxn>
              <a:cxn ang="0">
                <a:pos x="connsiteX17878" y="connsiteY17878"/>
              </a:cxn>
              <a:cxn ang="0">
                <a:pos x="connsiteX17879" y="connsiteY17879"/>
              </a:cxn>
              <a:cxn ang="0">
                <a:pos x="connsiteX17880" y="connsiteY17880"/>
              </a:cxn>
              <a:cxn ang="0">
                <a:pos x="connsiteX17881" y="connsiteY17881"/>
              </a:cxn>
              <a:cxn ang="0">
                <a:pos x="connsiteX17882" y="connsiteY17882"/>
              </a:cxn>
              <a:cxn ang="0">
                <a:pos x="connsiteX17883" y="connsiteY17883"/>
              </a:cxn>
              <a:cxn ang="0">
                <a:pos x="connsiteX17884" y="connsiteY17884"/>
              </a:cxn>
              <a:cxn ang="0">
                <a:pos x="connsiteX17885" y="connsiteY17885"/>
              </a:cxn>
              <a:cxn ang="0">
                <a:pos x="connsiteX17886" y="connsiteY17886"/>
              </a:cxn>
              <a:cxn ang="0">
                <a:pos x="connsiteX17887" y="connsiteY17887"/>
              </a:cxn>
              <a:cxn ang="0">
                <a:pos x="connsiteX17888" y="connsiteY17888"/>
              </a:cxn>
              <a:cxn ang="0">
                <a:pos x="connsiteX17889" y="connsiteY17889"/>
              </a:cxn>
              <a:cxn ang="0">
                <a:pos x="connsiteX17890" y="connsiteY17890"/>
              </a:cxn>
              <a:cxn ang="0">
                <a:pos x="connsiteX17891" y="connsiteY17891"/>
              </a:cxn>
              <a:cxn ang="0">
                <a:pos x="connsiteX17892" y="connsiteY17892"/>
              </a:cxn>
              <a:cxn ang="0">
                <a:pos x="connsiteX17893" y="connsiteY17893"/>
              </a:cxn>
              <a:cxn ang="0">
                <a:pos x="connsiteX17894" y="connsiteY17894"/>
              </a:cxn>
              <a:cxn ang="0">
                <a:pos x="connsiteX17895" y="connsiteY17895"/>
              </a:cxn>
              <a:cxn ang="0">
                <a:pos x="connsiteX17896" y="connsiteY17896"/>
              </a:cxn>
              <a:cxn ang="0">
                <a:pos x="connsiteX17897" y="connsiteY17897"/>
              </a:cxn>
              <a:cxn ang="0">
                <a:pos x="connsiteX17898" y="connsiteY17898"/>
              </a:cxn>
              <a:cxn ang="0">
                <a:pos x="connsiteX17899" y="connsiteY17899"/>
              </a:cxn>
              <a:cxn ang="0">
                <a:pos x="connsiteX17900" y="connsiteY17900"/>
              </a:cxn>
              <a:cxn ang="0">
                <a:pos x="connsiteX17901" y="connsiteY17901"/>
              </a:cxn>
              <a:cxn ang="0">
                <a:pos x="connsiteX17902" y="connsiteY17902"/>
              </a:cxn>
              <a:cxn ang="0">
                <a:pos x="connsiteX17903" y="connsiteY17903"/>
              </a:cxn>
              <a:cxn ang="0">
                <a:pos x="connsiteX17904" y="connsiteY17904"/>
              </a:cxn>
              <a:cxn ang="0">
                <a:pos x="connsiteX17905" y="connsiteY17905"/>
              </a:cxn>
              <a:cxn ang="0">
                <a:pos x="connsiteX17906" y="connsiteY17906"/>
              </a:cxn>
              <a:cxn ang="0">
                <a:pos x="connsiteX17907" y="connsiteY17907"/>
              </a:cxn>
              <a:cxn ang="0">
                <a:pos x="connsiteX17908" y="connsiteY17908"/>
              </a:cxn>
              <a:cxn ang="0">
                <a:pos x="connsiteX17909" y="connsiteY17909"/>
              </a:cxn>
              <a:cxn ang="0">
                <a:pos x="connsiteX17910" y="connsiteY17910"/>
              </a:cxn>
              <a:cxn ang="0">
                <a:pos x="connsiteX17911" y="connsiteY17911"/>
              </a:cxn>
              <a:cxn ang="0">
                <a:pos x="connsiteX17912" y="connsiteY17912"/>
              </a:cxn>
              <a:cxn ang="0">
                <a:pos x="connsiteX17913" y="connsiteY17913"/>
              </a:cxn>
              <a:cxn ang="0">
                <a:pos x="connsiteX17914" y="connsiteY17914"/>
              </a:cxn>
              <a:cxn ang="0">
                <a:pos x="connsiteX17915" y="connsiteY17915"/>
              </a:cxn>
              <a:cxn ang="0">
                <a:pos x="connsiteX17916" y="connsiteY17916"/>
              </a:cxn>
              <a:cxn ang="0">
                <a:pos x="connsiteX17917" y="connsiteY17917"/>
              </a:cxn>
              <a:cxn ang="0">
                <a:pos x="connsiteX17918" y="connsiteY17918"/>
              </a:cxn>
              <a:cxn ang="0">
                <a:pos x="connsiteX17919" y="connsiteY17919"/>
              </a:cxn>
              <a:cxn ang="0">
                <a:pos x="connsiteX17920" y="connsiteY17920"/>
              </a:cxn>
              <a:cxn ang="0">
                <a:pos x="connsiteX17921" y="connsiteY17921"/>
              </a:cxn>
              <a:cxn ang="0">
                <a:pos x="connsiteX17922" y="connsiteY17922"/>
              </a:cxn>
              <a:cxn ang="0">
                <a:pos x="connsiteX17923" y="connsiteY17923"/>
              </a:cxn>
              <a:cxn ang="0">
                <a:pos x="connsiteX17924" y="connsiteY17924"/>
              </a:cxn>
              <a:cxn ang="0">
                <a:pos x="connsiteX17925" y="connsiteY17925"/>
              </a:cxn>
              <a:cxn ang="0">
                <a:pos x="connsiteX17926" y="connsiteY17926"/>
              </a:cxn>
              <a:cxn ang="0">
                <a:pos x="connsiteX17927" y="connsiteY17927"/>
              </a:cxn>
              <a:cxn ang="0">
                <a:pos x="connsiteX17928" y="connsiteY17928"/>
              </a:cxn>
              <a:cxn ang="0">
                <a:pos x="connsiteX17929" y="connsiteY17929"/>
              </a:cxn>
              <a:cxn ang="0">
                <a:pos x="connsiteX17930" y="connsiteY17930"/>
              </a:cxn>
              <a:cxn ang="0">
                <a:pos x="connsiteX17931" y="connsiteY17931"/>
              </a:cxn>
              <a:cxn ang="0">
                <a:pos x="connsiteX17932" y="connsiteY17932"/>
              </a:cxn>
              <a:cxn ang="0">
                <a:pos x="connsiteX17933" y="connsiteY17933"/>
              </a:cxn>
              <a:cxn ang="0">
                <a:pos x="connsiteX17934" y="connsiteY17934"/>
              </a:cxn>
              <a:cxn ang="0">
                <a:pos x="connsiteX17935" y="connsiteY17935"/>
              </a:cxn>
              <a:cxn ang="0">
                <a:pos x="connsiteX17936" y="connsiteY17936"/>
              </a:cxn>
              <a:cxn ang="0">
                <a:pos x="connsiteX17937" y="connsiteY17937"/>
              </a:cxn>
              <a:cxn ang="0">
                <a:pos x="connsiteX17938" y="connsiteY17938"/>
              </a:cxn>
              <a:cxn ang="0">
                <a:pos x="connsiteX17939" y="connsiteY17939"/>
              </a:cxn>
              <a:cxn ang="0">
                <a:pos x="connsiteX17940" y="connsiteY17940"/>
              </a:cxn>
              <a:cxn ang="0">
                <a:pos x="connsiteX17941" y="connsiteY17941"/>
              </a:cxn>
              <a:cxn ang="0">
                <a:pos x="connsiteX17942" y="connsiteY17942"/>
              </a:cxn>
              <a:cxn ang="0">
                <a:pos x="connsiteX17943" y="connsiteY17943"/>
              </a:cxn>
              <a:cxn ang="0">
                <a:pos x="connsiteX17944" y="connsiteY17944"/>
              </a:cxn>
              <a:cxn ang="0">
                <a:pos x="connsiteX17945" y="connsiteY17945"/>
              </a:cxn>
              <a:cxn ang="0">
                <a:pos x="connsiteX17946" y="connsiteY17946"/>
              </a:cxn>
              <a:cxn ang="0">
                <a:pos x="connsiteX17947" y="connsiteY17947"/>
              </a:cxn>
              <a:cxn ang="0">
                <a:pos x="connsiteX17948" y="connsiteY17948"/>
              </a:cxn>
              <a:cxn ang="0">
                <a:pos x="connsiteX17949" y="connsiteY17949"/>
              </a:cxn>
              <a:cxn ang="0">
                <a:pos x="connsiteX17950" y="connsiteY17950"/>
              </a:cxn>
              <a:cxn ang="0">
                <a:pos x="connsiteX17951" y="connsiteY17951"/>
              </a:cxn>
              <a:cxn ang="0">
                <a:pos x="connsiteX17952" y="connsiteY17952"/>
              </a:cxn>
              <a:cxn ang="0">
                <a:pos x="connsiteX17953" y="connsiteY17953"/>
              </a:cxn>
              <a:cxn ang="0">
                <a:pos x="connsiteX17954" y="connsiteY17954"/>
              </a:cxn>
              <a:cxn ang="0">
                <a:pos x="connsiteX17955" y="connsiteY17955"/>
              </a:cxn>
              <a:cxn ang="0">
                <a:pos x="connsiteX17956" y="connsiteY17956"/>
              </a:cxn>
              <a:cxn ang="0">
                <a:pos x="connsiteX17957" y="connsiteY17957"/>
              </a:cxn>
              <a:cxn ang="0">
                <a:pos x="connsiteX17958" y="connsiteY17958"/>
              </a:cxn>
              <a:cxn ang="0">
                <a:pos x="connsiteX17959" y="connsiteY17959"/>
              </a:cxn>
              <a:cxn ang="0">
                <a:pos x="connsiteX17960" y="connsiteY17960"/>
              </a:cxn>
              <a:cxn ang="0">
                <a:pos x="connsiteX17961" y="connsiteY17961"/>
              </a:cxn>
              <a:cxn ang="0">
                <a:pos x="connsiteX17962" y="connsiteY17962"/>
              </a:cxn>
              <a:cxn ang="0">
                <a:pos x="connsiteX17963" y="connsiteY17963"/>
              </a:cxn>
              <a:cxn ang="0">
                <a:pos x="connsiteX17964" y="connsiteY17964"/>
              </a:cxn>
              <a:cxn ang="0">
                <a:pos x="connsiteX17965" y="connsiteY17965"/>
              </a:cxn>
              <a:cxn ang="0">
                <a:pos x="connsiteX17966" y="connsiteY17966"/>
              </a:cxn>
              <a:cxn ang="0">
                <a:pos x="connsiteX17967" y="connsiteY17967"/>
              </a:cxn>
              <a:cxn ang="0">
                <a:pos x="connsiteX17968" y="connsiteY17968"/>
              </a:cxn>
              <a:cxn ang="0">
                <a:pos x="connsiteX17969" y="connsiteY17969"/>
              </a:cxn>
              <a:cxn ang="0">
                <a:pos x="connsiteX17970" y="connsiteY17970"/>
              </a:cxn>
              <a:cxn ang="0">
                <a:pos x="connsiteX17971" y="connsiteY17971"/>
              </a:cxn>
              <a:cxn ang="0">
                <a:pos x="connsiteX17972" y="connsiteY17972"/>
              </a:cxn>
              <a:cxn ang="0">
                <a:pos x="connsiteX17973" y="connsiteY17973"/>
              </a:cxn>
              <a:cxn ang="0">
                <a:pos x="connsiteX17974" y="connsiteY17974"/>
              </a:cxn>
              <a:cxn ang="0">
                <a:pos x="connsiteX17975" y="connsiteY17975"/>
              </a:cxn>
              <a:cxn ang="0">
                <a:pos x="connsiteX17976" y="connsiteY17976"/>
              </a:cxn>
              <a:cxn ang="0">
                <a:pos x="connsiteX17977" y="connsiteY17977"/>
              </a:cxn>
              <a:cxn ang="0">
                <a:pos x="connsiteX17978" y="connsiteY17978"/>
              </a:cxn>
              <a:cxn ang="0">
                <a:pos x="connsiteX17979" y="connsiteY17979"/>
              </a:cxn>
              <a:cxn ang="0">
                <a:pos x="connsiteX17980" y="connsiteY17980"/>
              </a:cxn>
              <a:cxn ang="0">
                <a:pos x="connsiteX17981" y="connsiteY17981"/>
              </a:cxn>
              <a:cxn ang="0">
                <a:pos x="connsiteX17982" y="connsiteY17982"/>
              </a:cxn>
              <a:cxn ang="0">
                <a:pos x="connsiteX17983" y="connsiteY17983"/>
              </a:cxn>
              <a:cxn ang="0">
                <a:pos x="connsiteX17984" y="connsiteY17984"/>
              </a:cxn>
              <a:cxn ang="0">
                <a:pos x="connsiteX17985" y="connsiteY17985"/>
              </a:cxn>
              <a:cxn ang="0">
                <a:pos x="connsiteX17986" y="connsiteY17986"/>
              </a:cxn>
              <a:cxn ang="0">
                <a:pos x="connsiteX17987" y="connsiteY17987"/>
              </a:cxn>
              <a:cxn ang="0">
                <a:pos x="connsiteX17988" y="connsiteY17988"/>
              </a:cxn>
              <a:cxn ang="0">
                <a:pos x="connsiteX17989" y="connsiteY17989"/>
              </a:cxn>
              <a:cxn ang="0">
                <a:pos x="connsiteX17990" y="connsiteY17990"/>
              </a:cxn>
              <a:cxn ang="0">
                <a:pos x="connsiteX17991" y="connsiteY17991"/>
              </a:cxn>
              <a:cxn ang="0">
                <a:pos x="connsiteX17992" y="connsiteY17992"/>
              </a:cxn>
              <a:cxn ang="0">
                <a:pos x="connsiteX17993" y="connsiteY17993"/>
              </a:cxn>
              <a:cxn ang="0">
                <a:pos x="connsiteX17994" y="connsiteY17994"/>
              </a:cxn>
              <a:cxn ang="0">
                <a:pos x="connsiteX17995" y="connsiteY17995"/>
              </a:cxn>
              <a:cxn ang="0">
                <a:pos x="connsiteX17996" y="connsiteY17996"/>
              </a:cxn>
              <a:cxn ang="0">
                <a:pos x="connsiteX17997" y="connsiteY17997"/>
              </a:cxn>
              <a:cxn ang="0">
                <a:pos x="connsiteX17998" y="connsiteY17998"/>
              </a:cxn>
              <a:cxn ang="0">
                <a:pos x="connsiteX17999" y="connsiteY17999"/>
              </a:cxn>
              <a:cxn ang="0">
                <a:pos x="connsiteX18000" y="connsiteY18000"/>
              </a:cxn>
              <a:cxn ang="0">
                <a:pos x="connsiteX18001" y="connsiteY18001"/>
              </a:cxn>
              <a:cxn ang="0">
                <a:pos x="connsiteX18002" y="connsiteY18002"/>
              </a:cxn>
              <a:cxn ang="0">
                <a:pos x="connsiteX18003" y="connsiteY18003"/>
              </a:cxn>
              <a:cxn ang="0">
                <a:pos x="connsiteX18004" y="connsiteY18004"/>
              </a:cxn>
              <a:cxn ang="0">
                <a:pos x="connsiteX18005" y="connsiteY18005"/>
              </a:cxn>
              <a:cxn ang="0">
                <a:pos x="connsiteX18006" y="connsiteY18006"/>
              </a:cxn>
              <a:cxn ang="0">
                <a:pos x="connsiteX18007" y="connsiteY18007"/>
              </a:cxn>
              <a:cxn ang="0">
                <a:pos x="connsiteX18008" y="connsiteY18008"/>
              </a:cxn>
              <a:cxn ang="0">
                <a:pos x="connsiteX18009" y="connsiteY18009"/>
              </a:cxn>
              <a:cxn ang="0">
                <a:pos x="connsiteX18010" y="connsiteY18010"/>
              </a:cxn>
              <a:cxn ang="0">
                <a:pos x="connsiteX18011" y="connsiteY18011"/>
              </a:cxn>
              <a:cxn ang="0">
                <a:pos x="connsiteX18012" y="connsiteY18012"/>
              </a:cxn>
              <a:cxn ang="0">
                <a:pos x="connsiteX18013" y="connsiteY18013"/>
              </a:cxn>
              <a:cxn ang="0">
                <a:pos x="connsiteX18014" y="connsiteY18014"/>
              </a:cxn>
              <a:cxn ang="0">
                <a:pos x="connsiteX18015" y="connsiteY18015"/>
              </a:cxn>
              <a:cxn ang="0">
                <a:pos x="connsiteX18016" y="connsiteY18016"/>
              </a:cxn>
              <a:cxn ang="0">
                <a:pos x="connsiteX18017" y="connsiteY18017"/>
              </a:cxn>
              <a:cxn ang="0">
                <a:pos x="connsiteX18018" y="connsiteY18018"/>
              </a:cxn>
              <a:cxn ang="0">
                <a:pos x="connsiteX18019" y="connsiteY18019"/>
              </a:cxn>
              <a:cxn ang="0">
                <a:pos x="connsiteX18020" y="connsiteY18020"/>
              </a:cxn>
              <a:cxn ang="0">
                <a:pos x="connsiteX18021" y="connsiteY18021"/>
              </a:cxn>
              <a:cxn ang="0">
                <a:pos x="connsiteX18022" y="connsiteY18022"/>
              </a:cxn>
              <a:cxn ang="0">
                <a:pos x="connsiteX18023" y="connsiteY18023"/>
              </a:cxn>
              <a:cxn ang="0">
                <a:pos x="connsiteX18024" y="connsiteY18024"/>
              </a:cxn>
              <a:cxn ang="0">
                <a:pos x="connsiteX18025" y="connsiteY18025"/>
              </a:cxn>
              <a:cxn ang="0">
                <a:pos x="connsiteX18026" y="connsiteY18026"/>
              </a:cxn>
              <a:cxn ang="0">
                <a:pos x="connsiteX18027" y="connsiteY18027"/>
              </a:cxn>
              <a:cxn ang="0">
                <a:pos x="connsiteX18028" y="connsiteY18028"/>
              </a:cxn>
              <a:cxn ang="0">
                <a:pos x="connsiteX18029" y="connsiteY18029"/>
              </a:cxn>
              <a:cxn ang="0">
                <a:pos x="connsiteX18030" y="connsiteY18030"/>
              </a:cxn>
              <a:cxn ang="0">
                <a:pos x="connsiteX18031" y="connsiteY18031"/>
              </a:cxn>
              <a:cxn ang="0">
                <a:pos x="connsiteX18032" y="connsiteY18032"/>
              </a:cxn>
              <a:cxn ang="0">
                <a:pos x="connsiteX18033" y="connsiteY18033"/>
              </a:cxn>
              <a:cxn ang="0">
                <a:pos x="connsiteX18034" y="connsiteY18034"/>
              </a:cxn>
              <a:cxn ang="0">
                <a:pos x="connsiteX18035" y="connsiteY18035"/>
              </a:cxn>
              <a:cxn ang="0">
                <a:pos x="connsiteX18036" y="connsiteY18036"/>
              </a:cxn>
              <a:cxn ang="0">
                <a:pos x="connsiteX18037" y="connsiteY18037"/>
              </a:cxn>
              <a:cxn ang="0">
                <a:pos x="connsiteX18038" y="connsiteY18038"/>
              </a:cxn>
              <a:cxn ang="0">
                <a:pos x="connsiteX18039" y="connsiteY18039"/>
              </a:cxn>
              <a:cxn ang="0">
                <a:pos x="connsiteX18040" y="connsiteY18040"/>
              </a:cxn>
              <a:cxn ang="0">
                <a:pos x="connsiteX18041" y="connsiteY18041"/>
              </a:cxn>
              <a:cxn ang="0">
                <a:pos x="connsiteX18042" y="connsiteY18042"/>
              </a:cxn>
              <a:cxn ang="0">
                <a:pos x="connsiteX18043" y="connsiteY18043"/>
              </a:cxn>
              <a:cxn ang="0">
                <a:pos x="connsiteX18044" y="connsiteY18044"/>
              </a:cxn>
              <a:cxn ang="0">
                <a:pos x="connsiteX18045" y="connsiteY18045"/>
              </a:cxn>
              <a:cxn ang="0">
                <a:pos x="connsiteX18046" y="connsiteY18046"/>
              </a:cxn>
              <a:cxn ang="0">
                <a:pos x="connsiteX18047" y="connsiteY18047"/>
              </a:cxn>
              <a:cxn ang="0">
                <a:pos x="connsiteX18048" y="connsiteY18048"/>
              </a:cxn>
              <a:cxn ang="0">
                <a:pos x="connsiteX18049" y="connsiteY18049"/>
              </a:cxn>
              <a:cxn ang="0">
                <a:pos x="connsiteX18050" y="connsiteY18050"/>
              </a:cxn>
              <a:cxn ang="0">
                <a:pos x="connsiteX18051" y="connsiteY18051"/>
              </a:cxn>
              <a:cxn ang="0">
                <a:pos x="connsiteX18052" y="connsiteY18052"/>
              </a:cxn>
              <a:cxn ang="0">
                <a:pos x="connsiteX18053" y="connsiteY18053"/>
              </a:cxn>
              <a:cxn ang="0">
                <a:pos x="connsiteX18054" y="connsiteY18054"/>
              </a:cxn>
              <a:cxn ang="0">
                <a:pos x="connsiteX18055" y="connsiteY18055"/>
              </a:cxn>
              <a:cxn ang="0">
                <a:pos x="connsiteX18056" y="connsiteY18056"/>
              </a:cxn>
              <a:cxn ang="0">
                <a:pos x="connsiteX18057" y="connsiteY18057"/>
              </a:cxn>
              <a:cxn ang="0">
                <a:pos x="connsiteX18058" y="connsiteY18058"/>
              </a:cxn>
              <a:cxn ang="0">
                <a:pos x="connsiteX18059" y="connsiteY18059"/>
              </a:cxn>
              <a:cxn ang="0">
                <a:pos x="connsiteX18060" y="connsiteY18060"/>
              </a:cxn>
              <a:cxn ang="0">
                <a:pos x="connsiteX18061" y="connsiteY18061"/>
              </a:cxn>
              <a:cxn ang="0">
                <a:pos x="connsiteX18062" y="connsiteY18062"/>
              </a:cxn>
              <a:cxn ang="0">
                <a:pos x="connsiteX18063" y="connsiteY18063"/>
              </a:cxn>
              <a:cxn ang="0">
                <a:pos x="connsiteX18064" y="connsiteY18064"/>
              </a:cxn>
              <a:cxn ang="0">
                <a:pos x="connsiteX18065" y="connsiteY18065"/>
              </a:cxn>
              <a:cxn ang="0">
                <a:pos x="connsiteX18066" y="connsiteY18066"/>
              </a:cxn>
              <a:cxn ang="0">
                <a:pos x="connsiteX18067" y="connsiteY18067"/>
              </a:cxn>
              <a:cxn ang="0">
                <a:pos x="connsiteX18068" y="connsiteY18068"/>
              </a:cxn>
              <a:cxn ang="0">
                <a:pos x="connsiteX18069" y="connsiteY18069"/>
              </a:cxn>
              <a:cxn ang="0">
                <a:pos x="connsiteX18070" y="connsiteY18070"/>
              </a:cxn>
              <a:cxn ang="0">
                <a:pos x="connsiteX18071" y="connsiteY18071"/>
              </a:cxn>
              <a:cxn ang="0">
                <a:pos x="connsiteX18072" y="connsiteY18072"/>
              </a:cxn>
              <a:cxn ang="0">
                <a:pos x="connsiteX18073" y="connsiteY18073"/>
              </a:cxn>
              <a:cxn ang="0">
                <a:pos x="connsiteX18074" y="connsiteY18074"/>
              </a:cxn>
              <a:cxn ang="0">
                <a:pos x="connsiteX18075" y="connsiteY18075"/>
              </a:cxn>
              <a:cxn ang="0">
                <a:pos x="connsiteX18076" y="connsiteY18076"/>
              </a:cxn>
              <a:cxn ang="0">
                <a:pos x="connsiteX18077" y="connsiteY18077"/>
              </a:cxn>
              <a:cxn ang="0">
                <a:pos x="connsiteX18078" y="connsiteY18078"/>
              </a:cxn>
              <a:cxn ang="0">
                <a:pos x="connsiteX18079" y="connsiteY18079"/>
              </a:cxn>
              <a:cxn ang="0">
                <a:pos x="connsiteX18080" y="connsiteY18080"/>
              </a:cxn>
              <a:cxn ang="0">
                <a:pos x="connsiteX18081" y="connsiteY18081"/>
              </a:cxn>
              <a:cxn ang="0">
                <a:pos x="connsiteX18082" y="connsiteY18082"/>
              </a:cxn>
              <a:cxn ang="0">
                <a:pos x="connsiteX18083" y="connsiteY18083"/>
              </a:cxn>
              <a:cxn ang="0">
                <a:pos x="connsiteX18084" y="connsiteY18084"/>
              </a:cxn>
              <a:cxn ang="0">
                <a:pos x="connsiteX18085" y="connsiteY18085"/>
              </a:cxn>
              <a:cxn ang="0">
                <a:pos x="connsiteX18086" y="connsiteY18086"/>
              </a:cxn>
              <a:cxn ang="0">
                <a:pos x="connsiteX18087" y="connsiteY18087"/>
              </a:cxn>
              <a:cxn ang="0">
                <a:pos x="connsiteX18088" y="connsiteY18088"/>
              </a:cxn>
              <a:cxn ang="0">
                <a:pos x="connsiteX18089" y="connsiteY18089"/>
              </a:cxn>
              <a:cxn ang="0">
                <a:pos x="connsiteX18090" y="connsiteY18090"/>
              </a:cxn>
              <a:cxn ang="0">
                <a:pos x="connsiteX18091" y="connsiteY18091"/>
              </a:cxn>
              <a:cxn ang="0">
                <a:pos x="connsiteX18092" y="connsiteY18092"/>
              </a:cxn>
              <a:cxn ang="0">
                <a:pos x="connsiteX18093" y="connsiteY18093"/>
              </a:cxn>
              <a:cxn ang="0">
                <a:pos x="connsiteX18094" y="connsiteY18094"/>
              </a:cxn>
              <a:cxn ang="0">
                <a:pos x="connsiteX18095" y="connsiteY18095"/>
              </a:cxn>
              <a:cxn ang="0">
                <a:pos x="connsiteX18096" y="connsiteY18096"/>
              </a:cxn>
              <a:cxn ang="0">
                <a:pos x="connsiteX18097" y="connsiteY18097"/>
              </a:cxn>
              <a:cxn ang="0">
                <a:pos x="connsiteX18098" y="connsiteY18098"/>
              </a:cxn>
              <a:cxn ang="0">
                <a:pos x="connsiteX18099" y="connsiteY18099"/>
              </a:cxn>
              <a:cxn ang="0">
                <a:pos x="connsiteX18100" y="connsiteY18100"/>
              </a:cxn>
              <a:cxn ang="0">
                <a:pos x="connsiteX18101" y="connsiteY18101"/>
              </a:cxn>
              <a:cxn ang="0">
                <a:pos x="connsiteX18102" y="connsiteY18102"/>
              </a:cxn>
              <a:cxn ang="0">
                <a:pos x="connsiteX18103" y="connsiteY18103"/>
              </a:cxn>
              <a:cxn ang="0">
                <a:pos x="connsiteX18104" y="connsiteY18104"/>
              </a:cxn>
              <a:cxn ang="0">
                <a:pos x="connsiteX18105" y="connsiteY18105"/>
              </a:cxn>
              <a:cxn ang="0">
                <a:pos x="connsiteX18106" y="connsiteY18106"/>
              </a:cxn>
              <a:cxn ang="0">
                <a:pos x="connsiteX18107" y="connsiteY18107"/>
              </a:cxn>
              <a:cxn ang="0">
                <a:pos x="connsiteX18108" y="connsiteY18108"/>
              </a:cxn>
              <a:cxn ang="0">
                <a:pos x="connsiteX18109" y="connsiteY18109"/>
              </a:cxn>
              <a:cxn ang="0">
                <a:pos x="connsiteX18110" y="connsiteY18110"/>
              </a:cxn>
              <a:cxn ang="0">
                <a:pos x="connsiteX18111" y="connsiteY18111"/>
              </a:cxn>
              <a:cxn ang="0">
                <a:pos x="connsiteX18112" y="connsiteY18112"/>
              </a:cxn>
              <a:cxn ang="0">
                <a:pos x="connsiteX18113" y="connsiteY18113"/>
              </a:cxn>
              <a:cxn ang="0">
                <a:pos x="connsiteX18114" y="connsiteY18114"/>
              </a:cxn>
              <a:cxn ang="0">
                <a:pos x="connsiteX18115" y="connsiteY18115"/>
              </a:cxn>
              <a:cxn ang="0">
                <a:pos x="connsiteX18116" y="connsiteY18116"/>
              </a:cxn>
              <a:cxn ang="0">
                <a:pos x="connsiteX18117" y="connsiteY18117"/>
              </a:cxn>
              <a:cxn ang="0">
                <a:pos x="connsiteX18118" y="connsiteY18118"/>
              </a:cxn>
              <a:cxn ang="0">
                <a:pos x="connsiteX18119" y="connsiteY18119"/>
              </a:cxn>
              <a:cxn ang="0">
                <a:pos x="connsiteX18120" y="connsiteY18120"/>
              </a:cxn>
              <a:cxn ang="0">
                <a:pos x="connsiteX18121" y="connsiteY18121"/>
              </a:cxn>
              <a:cxn ang="0">
                <a:pos x="connsiteX18122" y="connsiteY18122"/>
              </a:cxn>
              <a:cxn ang="0">
                <a:pos x="connsiteX18123" y="connsiteY18123"/>
              </a:cxn>
              <a:cxn ang="0">
                <a:pos x="connsiteX18124" y="connsiteY18124"/>
              </a:cxn>
              <a:cxn ang="0">
                <a:pos x="connsiteX18125" y="connsiteY18125"/>
              </a:cxn>
              <a:cxn ang="0">
                <a:pos x="connsiteX18126" y="connsiteY18126"/>
              </a:cxn>
              <a:cxn ang="0">
                <a:pos x="connsiteX18127" y="connsiteY18127"/>
              </a:cxn>
              <a:cxn ang="0">
                <a:pos x="connsiteX18128" y="connsiteY18128"/>
              </a:cxn>
              <a:cxn ang="0">
                <a:pos x="connsiteX18129" y="connsiteY18129"/>
              </a:cxn>
              <a:cxn ang="0">
                <a:pos x="connsiteX18130" y="connsiteY18130"/>
              </a:cxn>
              <a:cxn ang="0">
                <a:pos x="connsiteX18131" y="connsiteY18131"/>
              </a:cxn>
              <a:cxn ang="0">
                <a:pos x="connsiteX18132" y="connsiteY18132"/>
              </a:cxn>
              <a:cxn ang="0">
                <a:pos x="connsiteX18133" y="connsiteY18133"/>
              </a:cxn>
              <a:cxn ang="0">
                <a:pos x="connsiteX18134" y="connsiteY18134"/>
              </a:cxn>
              <a:cxn ang="0">
                <a:pos x="connsiteX18135" y="connsiteY18135"/>
              </a:cxn>
              <a:cxn ang="0">
                <a:pos x="connsiteX18136" y="connsiteY18136"/>
              </a:cxn>
              <a:cxn ang="0">
                <a:pos x="connsiteX18137" y="connsiteY18137"/>
              </a:cxn>
              <a:cxn ang="0">
                <a:pos x="connsiteX18138" y="connsiteY18138"/>
              </a:cxn>
              <a:cxn ang="0">
                <a:pos x="connsiteX18139" y="connsiteY18139"/>
              </a:cxn>
              <a:cxn ang="0">
                <a:pos x="connsiteX18140" y="connsiteY18140"/>
              </a:cxn>
              <a:cxn ang="0">
                <a:pos x="connsiteX18141" y="connsiteY18141"/>
              </a:cxn>
              <a:cxn ang="0">
                <a:pos x="connsiteX18142" y="connsiteY18142"/>
              </a:cxn>
              <a:cxn ang="0">
                <a:pos x="connsiteX18143" y="connsiteY18143"/>
              </a:cxn>
              <a:cxn ang="0">
                <a:pos x="connsiteX18144" y="connsiteY18144"/>
              </a:cxn>
              <a:cxn ang="0">
                <a:pos x="connsiteX18145" y="connsiteY18145"/>
              </a:cxn>
              <a:cxn ang="0">
                <a:pos x="connsiteX18146" y="connsiteY18146"/>
              </a:cxn>
              <a:cxn ang="0">
                <a:pos x="connsiteX18147" y="connsiteY18147"/>
              </a:cxn>
              <a:cxn ang="0">
                <a:pos x="connsiteX18148" y="connsiteY18148"/>
              </a:cxn>
              <a:cxn ang="0">
                <a:pos x="connsiteX18149" y="connsiteY18149"/>
              </a:cxn>
              <a:cxn ang="0">
                <a:pos x="connsiteX18150" y="connsiteY18150"/>
              </a:cxn>
              <a:cxn ang="0">
                <a:pos x="connsiteX18151" y="connsiteY18151"/>
              </a:cxn>
              <a:cxn ang="0">
                <a:pos x="connsiteX18152" y="connsiteY18152"/>
              </a:cxn>
              <a:cxn ang="0">
                <a:pos x="connsiteX18153" y="connsiteY18153"/>
              </a:cxn>
              <a:cxn ang="0">
                <a:pos x="connsiteX18154" y="connsiteY18154"/>
              </a:cxn>
              <a:cxn ang="0">
                <a:pos x="connsiteX18155" y="connsiteY18155"/>
              </a:cxn>
              <a:cxn ang="0">
                <a:pos x="connsiteX18156" y="connsiteY18156"/>
              </a:cxn>
              <a:cxn ang="0">
                <a:pos x="connsiteX18157" y="connsiteY18157"/>
              </a:cxn>
              <a:cxn ang="0">
                <a:pos x="connsiteX18158" y="connsiteY18158"/>
              </a:cxn>
              <a:cxn ang="0">
                <a:pos x="connsiteX18159" y="connsiteY18159"/>
              </a:cxn>
              <a:cxn ang="0">
                <a:pos x="connsiteX18160" y="connsiteY18160"/>
              </a:cxn>
              <a:cxn ang="0">
                <a:pos x="connsiteX18161" y="connsiteY18161"/>
              </a:cxn>
              <a:cxn ang="0">
                <a:pos x="connsiteX18162" y="connsiteY18162"/>
              </a:cxn>
              <a:cxn ang="0">
                <a:pos x="connsiteX18163" y="connsiteY18163"/>
              </a:cxn>
              <a:cxn ang="0">
                <a:pos x="connsiteX18164" y="connsiteY18164"/>
              </a:cxn>
              <a:cxn ang="0">
                <a:pos x="connsiteX18165" y="connsiteY18165"/>
              </a:cxn>
              <a:cxn ang="0">
                <a:pos x="connsiteX18166" y="connsiteY18166"/>
              </a:cxn>
              <a:cxn ang="0">
                <a:pos x="connsiteX18167" y="connsiteY18167"/>
              </a:cxn>
              <a:cxn ang="0">
                <a:pos x="connsiteX18168" y="connsiteY18168"/>
              </a:cxn>
              <a:cxn ang="0">
                <a:pos x="connsiteX18169" y="connsiteY18169"/>
              </a:cxn>
              <a:cxn ang="0">
                <a:pos x="connsiteX18170" y="connsiteY18170"/>
              </a:cxn>
              <a:cxn ang="0">
                <a:pos x="connsiteX18171" y="connsiteY18171"/>
              </a:cxn>
              <a:cxn ang="0">
                <a:pos x="connsiteX18172" y="connsiteY18172"/>
              </a:cxn>
              <a:cxn ang="0">
                <a:pos x="connsiteX18173" y="connsiteY18173"/>
              </a:cxn>
              <a:cxn ang="0">
                <a:pos x="connsiteX18174" y="connsiteY18174"/>
              </a:cxn>
              <a:cxn ang="0">
                <a:pos x="connsiteX18175" y="connsiteY18175"/>
              </a:cxn>
              <a:cxn ang="0">
                <a:pos x="connsiteX18176" y="connsiteY18176"/>
              </a:cxn>
              <a:cxn ang="0">
                <a:pos x="connsiteX18177" y="connsiteY18177"/>
              </a:cxn>
              <a:cxn ang="0">
                <a:pos x="connsiteX18178" y="connsiteY18178"/>
              </a:cxn>
              <a:cxn ang="0">
                <a:pos x="connsiteX18179" y="connsiteY18179"/>
              </a:cxn>
              <a:cxn ang="0">
                <a:pos x="connsiteX18180" y="connsiteY18180"/>
              </a:cxn>
              <a:cxn ang="0">
                <a:pos x="connsiteX18181" y="connsiteY18181"/>
              </a:cxn>
              <a:cxn ang="0">
                <a:pos x="connsiteX18182" y="connsiteY18182"/>
              </a:cxn>
              <a:cxn ang="0">
                <a:pos x="connsiteX18183" y="connsiteY18183"/>
              </a:cxn>
              <a:cxn ang="0">
                <a:pos x="connsiteX18184" y="connsiteY18184"/>
              </a:cxn>
              <a:cxn ang="0">
                <a:pos x="connsiteX18185" y="connsiteY18185"/>
              </a:cxn>
              <a:cxn ang="0">
                <a:pos x="connsiteX18186" y="connsiteY18186"/>
              </a:cxn>
              <a:cxn ang="0">
                <a:pos x="connsiteX18187" y="connsiteY18187"/>
              </a:cxn>
              <a:cxn ang="0">
                <a:pos x="connsiteX18188" y="connsiteY18188"/>
              </a:cxn>
              <a:cxn ang="0">
                <a:pos x="connsiteX18189" y="connsiteY18189"/>
              </a:cxn>
              <a:cxn ang="0">
                <a:pos x="connsiteX18190" y="connsiteY18190"/>
              </a:cxn>
              <a:cxn ang="0">
                <a:pos x="connsiteX18191" y="connsiteY18191"/>
              </a:cxn>
              <a:cxn ang="0">
                <a:pos x="connsiteX18192" y="connsiteY18192"/>
              </a:cxn>
              <a:cxn ang="0">
                <a:pos x="connsiteX18193" y="connsiteY18193"/>
              </a:cxn>
              <a:cxn ang="0">
                <a:pos x="connsiteX18194" y="connsiteY18194"/>
              </a:cxn>
              <a:cxn ang="0">
                <a:pos x="connsiteX18195" y="connsiteY18195"/>
              </a:cxn>
              <a:cxn ang="0">
                <a:pos x="connsiteX18196" y="connsiteY18196"/>
              </a:cxn>
              <a:cxn ang="0">
                <a:pos x="connsiteX18197" y="connsiteY18197"/>
              </a:cxn>
              <a:cxn ang="0">
                <a:pos x="connsiteX18198" y="connsiteY18198"/>
              </a:cxn>
              <a:cxn ang="0">
                <a:pos x="connsiteX18199" y="connsiteY18199"/>
              </a:cxn>
              <a:cxn ang="0">
                <a:pos x="connsiteX18200" y="connsiteY18200"/>
              </a:cxn>
              <a:cxn ang="0">
                <a:pos x="connsiteX18201" y="connsiteY18201"/>
              </a:cxn>
              <a:cxn ang="0">
                <a:pos x="connsiteX18202" y="connsiteY18202"/>
              </a:cxn>
              <a:cxn ang="0">
                <a:pos x="connsiteX18203" y="connsiteY18203"/>
              </a:cxn>
              <a:cxn ang="0">
                <a:pos x="connsiteX18204" y="connsiteY18204"/>
              </a:cxn>
              <a:cxn ang="0">
                <a:pos x="connsiteX18205" y="connsiteY18205"/>
              </a:cxn>
              <a:cxn ang="0">
                <a:pos x="connsiteX18206" y="connsiteY18206"/>
              </a:cxn>
              <a:cxn ang="0">
                <a:pos x="connsiteX18207" y="connsiteY18207"/>
              </a:cxn>
              <a:cxn ang="0">
                <a:pos x="connsiteX18208" y="connsiteY18208"/>
              </a:cxn>
              <a:cxn ang="0">
                <a:pos x="connsiteX18209" y="connsiteY18209"/>
              </a:cxn>
              <a:cxn ang="0">
                <a:pos x="connsiteX18210" y="connsiteY18210"/>
              </a:cxn>
              <a:cxn ang="0">
                <a:pos x="connsiteX18211" y="connsiteY18211"/>
              </a:cxn>
              <a:cxn ang="0">
                <a:pos x="connsiteX18212" y="connsiteY18212"/>
              </a:cxn>
              <a:cxn ang="0">
                <a:pos x="connsiteX18213" y="connsiteY18213"/>
              </a:cxn>
              <a:cxn ang="0">
                <a:pos x="connsiteX18214" y="connsiteY18214"/>
              </a:cxn>
              <a:cxn ang="0">
                <a:pos x="connsiteX18215" y="connsiteY18215"/>
              </a:cxn>
              <a:cxn ang="0">
                <a:pos x="connsiteX18216" y="connsiteY18216"/>
              </a:cxn>
              <a:cxn ang="0">
                <a:pos x="connsiteX18217" y="connsiteY18217"/>
              </a:cxn>
              <a:cxn ang="0">
                <a:pos x="connsiteX18218" y="connsiteY18218"/>
              </a:cxn>
              <a:cxn ang="0">
                <a:pos x="connsiteX18219" y="connsiteY18219"/>
              </a:cxn>
              <a:cxn ang="0">
                <a:pos x="connsiteX18220" y="connsiteY18220"/>
              </a:cxn>
              <a:cxn ang="0">
                <a:pos x="connsiteX18221" y="connsiteY18221"/>
              </a:cxn>
              <a:cxn ang="0">
                <a:pos x="connsiteX18222" y="connsiteY18222"/>
              </a:cxn>
              <a:cxn ang="0">
                <a:pos x="connsiteX18223" y="connsiteY18223"/>
              </a:cxn>
              <a:cxn ang="0">
                <a:pos x="connsiteX18224" y="connsiteY18224"/>
              </a:cxn>
              <a:cxn ang="0">
                <a:pos x="connsiteX18225" y="connsiteY18225"/>
              </a:cxn>
              <a:cxn ang="0">
                <a:pos x="connsiteX18226" y="connsiteY18226"/>
              </a:cxn>
              <a:cxn ang="0">
                <a:pos x="connsiteX18227" y="connsiteY18227"/>
              </a:cxn>
              <a:cxn ang="0">
                <a:pos x="connsiteX18228" y="connsiteY18228"/>
              </a:cxn>
              <a:cxn ang="0">
                <a:pos x="connsiteX18229" y="connsiteY18229"/>
              </a:cxn>
              <a:cxn ang="0">
                <a:pos x="connsiteX18230" y="connsiteY18230"/>
              </a:cxn>
              <a:cxn ang="0">
                <a:pos x="connsiteX18231" y="connsiteY18231"/>
              </a:cxn>
              <a:cxn ang="0">
                <a:pos x="connsiteX18232" y="connsiteY18232"/>
              </a:cxn>
              <a:cxn ang="0">
                <a:pos x="connsiteX18233" y="connsiteY18233"/>
              </a:cxn>
              <a:cxn ang="0">
                <a:pos x="connsiteX18234" y="connsiteY18234"/>
              </a:cxn>
              <a:cxn ang="0">
                <a:pos x="connsiteX18235" y="connsiteY18235"/>
              </a:cxn>
              <a:cxn ang="0">
                <a:pos x="connsiteX18236" y="connsiteY18236"/>
              </a:cxn>
              <a:cxn ang="0">
                <a:pos x="connsiteX18237" y="connsiteY18237"/>
              </a:cxn>
              <a:cxn ang="0">
                <a:pos x="connsiteX18238" y="connsiteY18238"/>
              </a:cxn>
              <a:cxn ang="0">
                <a:pos x="connsiteX18239" y="connsiteY18239"/>
              </a:cxn>
              <a:cxn ang="0">
                <a:pos x="connsiteX18240" y="connsiteY18240"/>
              </a:cxn>
              <a:cxn ang="0">
                <a:pos x="connsiteX18241" y="connsiteY18241"/>
              </a:cxn>
              <a:cxn ang="0">
                <a:pos x="connsiteX18242" y="connsiteY18242"/>
              </a:cxn>
              <a:cxn ang="0">
                <a:pos x="connsiteX18243" y="connsiteY18243"/>
              </a:cxn>
              <a:cxn ang="0">
                <a:pos x="connsiteX18244" y="connsiteY18244"/>
              </a:cxn>
              <a:cxn ang="0">
                <a:pos x="connsiteX18245" y="connsiteY18245"/>
              </a:cxn>
              <a:cxn ang="0">
                <a:pos x="connsiteX18246" y="connsiteY18246"/>
              </a:cxn>
              <a:cxn ang="0">
                <a:pos x="connsiteX18247" y="connsiteY18247"/>
              </a:cxn>
              <a:cxn ang="0">
                <a:pos x="connsiteX18248" y="connsiteY18248"/>
              </a:cxn>
              <a:cxn ang="0">
                <a:pos x="connsiteX18249" y="connsiteY18249"/>
              </a:cxn>
              <a:cxn ang="0">
                <a:pos x="connsiteX18250" y="connsiteY18250"/>
              </a:cxn>
              <a:cxn ang="0">
                <a:pos x="connsiteX18251" y="connsiteY18251"/>
              </a:cxn>
              <a:cxn ang="0">
                <a:pos x="connsiteX18252" y="connsiteY18252"/>
              </a:cxn>
              <a:cxn ang="0">
                <a:pos x="connsiteX18253" y="connsiteY18253"/>
              </a:cxn>
              <a:cxn ang="0">
                <a:pos x="connsiteX18254" y="connsiteY18254"/>
              </a:cxn>
              <a:cxn ang="0">
                <a:pos x="connsiteX18255" y="connsiteY18255"/>
              </a:cxn>
              <a:cxn ang="0">
                <a:pos x="connsiteX18256" y="connsiteY18256"/>
              </a:cxn>
              <a:cxn ang="0">
                <a:pos x="connsiteX18257" y="connsiteY18257"/>
              </a:cxn>
              <a:cxn ang="0">
                <a:pos x="connsiteX18258" y="connsiteY18258"/>
              </a:cxn>
              <a:cxn ang="0">
                <a:pos x="connsiteX18259" y="connsiteY18259"/>
              </a:cxn>
              <a:cxn ang="0">
                <a:pos x="connsiteX18260" y="connsiteY18260"/>
              </a:cxn>
              <a:cxn ang="0">
                <a:pos x="connsiteX18261" y="connsiteY18261"/>
              </a:cxn>
              <a:cxn ang="0">
                <a:pos x="connsiteX18262" y="connsiteY18262"/>
              </a:cxn>
              <a:cxn ang="0">
                <a:pos x="connsiteX18263" y="connsiteY18263"/>
              </a:cxn>
              <a:cxn ang="0">
                <a:pos x="connsiteX18264" y="connsiteY18264"/>
              </a:cxn>
              <a:cxn ang="0">
                <a:pos x="connsiteX18265" y="connsiteY18265"/>
              </a:cxn>
              <a:cxn ang="0">
                <a:pos x="connsiteX18266" y="connsiteY18266"/>
              </a:cxn>
              <a:cxn ang="0">
                <a:pos x="connsiteX18267" y="connsiteY18267"/>
              </a:cxn>
              <a:cxn ang="0">
                <a:pos x="connsiteX18268" y="connsiteY18268"/>
              </a:cxn>
              <a:cxn ang="0">
                <a:pos x="connsiteX18269" y="connsiteY18269"/>
              </a:cxn>
              <a:cxn ang="0">
                <a:pos x="connsiteX18270" y="connsiteY18270"/>
              </a:cxn>
              <a:cxn ang="0">
                <a:pos x="connsiteX18271" y="connsiteY18271"/>
              </a:cxn>
              <a:cxn ang="0">
                <a:pos x="connsiteX18272" y="connsiteY18272"/>
              </a:cxn>
              <a:cxn ang="0">
                <a:pos x="connsiteX18273" y="connsiteY18273"/>
              </a:cxn>
              <a:cxn ang="0">
                <a:pos x="connsiteX18274" y="connsiteY18274"/>
              </a:cxn>
              <a:cxn ang="0">
                <a:pos x="connsiteX18275" y="connsiteY18275"/>
              </a:cxn>
              <a:cxn ang="0">
                <a:pos x="connsiteX18276" y="connsiteY18276"/>
              </a:cxn>
              <a:cxn ang="0">
                <a:pos x="connsiteX18277" y="connsiteY18277"/>
              </a:cxn>
              <a:cxn ang="0">
                <a:pos x="connsiteX18278" y="connsiteY18278"/>
              </a:cxn>
              <a:cxn ang="0">
                <a:pos x="connsiteX18279" y="connsiteY18279"/>
              </a:cxn>
              <a:cxn ang="0">
                <a:pos x="connsiteX18280" y="connsiteY18280"/>
              </a:cxn>
              <a:cxn ang="0">
                <a:pos x="connsiteX18281" y="connsiteY18281"/>
              </a:cxn>
              <a:cxn ang="0">
                <a:pos x="connsiteX18282" y="connsiteY18282"/>
              </a:cxn>
              <a:cxn ang="0">
                <a:pos x="connsiteX18283" y="connsiteY18283"/>
              </a:cxn>
              <a:cxn ang="0">
                <a:pos x="connsiteX18284" y="connsiteY18284"/>
              </a:cxn>
              <a:cxn ang="0">
                <a:pos x="connsiteX18285" y="connsiteY18285"/>
              </a:cxn>
              <a:cxn ang="0">
                <a:pos x="connsiteX18286" y="connsiteY18286"/>
              </a:cxn>
              <a:cxn ang="0">
                <a:pos x="connsiteX18287" y="connsiteY18287"/>
              </a:cxn>
              <a:cxn ang="0">
                <a:pos x="connsiteX18288" y="connsiteY18288"/>
              </a:cxn>
              <a:cxn ang="0">
                <a:pos x="connsiteX18289" y="connsiteY18289"/>
              </a:cxn>
              <a:cxn ang="0">
                <a:pos x="connsiteX18290" y="connsiteY18290"/>
              </a:cxn>
              <a:cxn ang="0">
                <a:pos x="connsiteX18291" y="connsiteY18291"/>
              </a:cxn>
              <a:cxn ang="0">
                <a:pos x="connsiteX18292" y="connsiteY18292"/>
              </a:cxn>
              <a:cxn ang="0">
                <a:pos x="connsiteX18293" y="connsiteY18293"/>
              </a:cxn>
              <a:cxn ang="0">
                <a:pos x="connsiteX18294" y="connsiteY18294"/>
              </a:cxn>
              <a:cxn ang="0">
                <a:pos x="connsiteX18295" y="connsiteY18295"/>
              </a:cxn>
              <a:cxn ang="0">
                <a:pos x="connsiteX18296" y="connsiteY18296"/>
              </a:cxn>
              <a:cxn ang="0">
                <a:pos x="connsiteX18297" y="connsiteY18297"/>
              </a:cxn>
              <a:cxn ang="0">
                <a:pos x="connsiteX18298" y="connsiteY18298"/>
              </a:cxn>
              <a:cxn ang="0">
                <a:pos x="connsiteX18299" y="connsiteY18299"/>
              </a:cxn>
              <a:cxn ang="0">
                <a:pos x="connsiteX18300" y="connsiteY18300"/>
              </a:cxn>
              <a:cxn ang="0">
                <a:pos x="connsiteX18301" y="connsiteY18301"/>
              </a:cxn>
              <a:cxn ang="0">
                <a:pos x="connsiteX18302" y="connsiteY18302"/>
              </a:cxn>
              <a:cxn ang="0">
                <a:pos x="connsiteX18303" y="connsiteY18303"/>
              </a:cxn>
              <a:cxn ang="0">
                <a:pos x="connsiteX18304" y="connsiteY18304"/>
              </a:cxn>
              <a:cxn ang="0">
                <a:pos x="connsiteX18305" y="connsiteY18305"/>
              </a:cxn>
              <a:cxn ang="0">
                <a:pos x="connsiteX18306" y="connsiteY18306"/>
              </a:cxn>
              <a:cxn ang="0">
                <a:pos x="connsiteX18307" y="connsiteY18307"/>
              </a:cxn>
              <a:cxn ang="0">
                <a:pos x="connsiteX18308" y="connsiteY18308"/>
              </a:cxn>
              <a:cxn ang="0">
                <a:pos x="connsiteX18309" y="connsiteY18309"/>
              </a:cxn>
              <a:cxn ang="0">
                <a:pos x="connsiteX18310" y="connsiteY18310"/>
              </a:cxn>
              <a:cxn ang="0">
                <a:pos x="connsiteX18311" y="connsiteY18311"/>
              </a:cxn>
              <a:cxn ang="0">
                <a:pos x="connsiteX18312" y="connsiteY18312"/>
              </a:cxn>
              <a:cxn ang="0">
                <a:pos x="connsiteX18313" y="connsiteY18313"/>
              </a:cxn>
              <a:cxn ang="0">
                <a:pos x="connsiteX18314" y="connsiteY18314"/>
              </a:cxn>
              <a:cxn ang="0">
                <a:pos x="connsiteX18315" y="connsiteY18315"/>
              </a:cxn>
              <a:cxn ang="0">
                <a:pos x="connsiteX18316" y="connsiteY18316"/>
              </a:cxn>
              <a:cxn ang="0">
                <a:pos x="connsiteX18317" y="connsiteY18317"/>
              </a:cxn>
              <a:cxn ang="0">
                <a:pos x="connsiteX18318" y="connsiteY18318"/>
              </a:cxn>
              <a:cxn ang="0">
                <a:pos x="connsiteX18319" y="connsiteY18319"/>
              </a:cxn>
              <a:cxn ang="0">
                <a:pos x="connsiteX18320" y="connsiteY18320"/>
              </a:cxn>
              <a:cxn ang="0">
                <a:pos x="connsiteX18321" y="connsiteY18321"/>
              </a:cxn>
              <a:cxn ang="0">
                <a:pos x="connsiteX18322" y="connsiteY18322"/>
              </a:cxn>
              <a:cxn ang="0">
                <a:pos x="connsiteX18323" y="connsiteY18323"/>
              </a:cxn>
              <a:cxn ang="0">
                <a:pos x="connsiteX18324" y="connsiteY18324"/>
              </a:cxn>
              <a:cxn ang="0">
                <a:pos x="connsiteX18325" y="connsiteY18325"/>
              </a:cxn>
              <a:cxn ang="0">
                <a:pos x="connsiteX18326" y="connsiteY18326"/>
              </a:cxn>
              <a:cxn ang="0">
                <a:pos x="connsiteX18327" y="connsiteY18327"/>
              </a:cxn>
              <a:cxn ang="0">
                <a:pos x="connsiteX18328" y="connsiteY18328"/>
              </a:cxn>
              <a:cxn ang="0">
                <a:pos x="connsiteX18329" y="connsiteY18329"/>
              </a:cxn>
              <a:cxn ang="0">
                <a:pos x="connsiteX18330" y="connsiteY18330"/>
              </a:cxn>
              <a:cxn ang="0">
                <a:pos x="connsiteX18331" y="connsiteY18331"/>
              </a:cxn>
              <a:cxn ang="0">
                <a:pos x="connsiteX18332" y="connsiteY18332"/>
              </a:cxn>
              <a:cxn ang="0">
                <a:pos x="connsiteX18333" y="connsiteY18333"/>
              </a:cxn>
              <a:cxn ang="0">
                <a:pos x="connsiteX18334" y="connsiteY18334"/>
              </a:cxn>
              <a:cxn ang="0">
                <a:pos x="connsiteX18335" y="connsiteY18335"/>
              </a:cxn>
              <a:cxn ang="0">
                <a:pos x="connsiteX18336" y="connsiteY18336"/>
              </a:cxn>
              <a:cxn ang="0">
                <a:pos x="connsiteX18337" y="connsiteY18337"/>
              </a:cxn>
              <a:cxn ang="0">
                <a:pos x="connsiteX18338" y="connsiteY18338"/>
              </a:cxn>
              <a:cxn ang="0">
                <a:pos x="connsiteX18339" y="connsiteY18339"/>
              </a:cxn>
              <a:cxn ang="0">
                <a:pos x="connsiteX18340" y="connsiteY18340"/>
              </a:cxn>
              <a:cxn ang="0">
                <a:pos x="connsiteX18341" y="connsiteY18341"/>
              </a:cxn>
              <a:cxn ang="0">
                <a:pos x="connsiteX18342" y="connsiteY18342"/>
              </a:cxn>
              <a:cxn ang="0">
                <a:pos x="connsiteX18343" y="connsiteY18343"/>
              </a:cxn>
              <a:cxn ang="0">
                <a:pos x="connsiteX18344" y="connsiteY18344"/>
              </a:cxn>
              <a:cxn ang="0">
                <a:pos x="connsiteX18345" y="connsiteY18345"/>
              </a:cxn>
              <a:cxn ang="0">
                <a:pos x="connsiteX18346" y="connsiteY18346"/>
              </a:cxn>
              <a:cxn ang="0">
                <a:pos x="connsiteX18347" y="connsiteY18347"/>
              </a:cxn>
              <a:cxn ang="0">
                <a:pos x="connsiteX18348" y="connsiteY18348"/>
              </a:cxn>
              <a:cxn ang="0">
                <a:pos x="connsiteX18349" y="connsiteY18349"/>
              </a:cxn>
              <a:cxn ang="0">
                <a:pos x="connsiteX18350" y="connsiteY18350"/>
              </a:cxn>
              <a:cxn ang="0">
                <a:pos x="connsiteX18351" y="connsiteY18351"/>
              </a:cxn>
              <a:cxn ang="0">
                <a:pos x="connsiteX18352" y="connsiteY18352"/>
              </a:cxn>
              <a:cxn ang="0">
                <a:pos x="connsiteX18353" y="connsiteY18353"/>
              </a:cxn>
              <a:cxn ang="0">
                <a:pos x="connsiteX18354" y="connsiteY18354"/>
              </a:cxn>
              <a:cxn ang="0">
                <a:pos x="connsiteX18355" y="connsiteY18355"/>
              </a:cxn>
              <a:cxn ang="0">
                <a:pos x="connsiteX18356" y="connsiteY18356"/>
              </a:cxn>
              <a:cxn ang="0">
                <a:pos x="connsiteX18357" y="connsiteY18357"/>
              </a:cxn>
              <a:cxn ang="0">
                <a:pos x="connsiteX18358" y="connsiteY18358"/>
              </a:cxn>
              <a:cxn ang="0">
                <a:pos x="connsiteX18359" y="connsiteY18359"/>
              </a:cxn>
              <a:cxn ang="0">
                <a:pos x="connsiteX18360" y="connsiteY18360"/>
              </a:cxn>
              <a:cxn ang="0">
                <a:pos x="connsiteX18361" y="connsiteY18361"/>
              </a:cxn>
              <a:cxn ang="0">
                <a:pos x="connsiteX18362" y="connsiteY18362"/>
              </a:cxn>
              <a:cxn ang="0">
                <a:pos x="connsiteX18363" y="connsiteY18363"/>
              </a:cxn>
              <a:cxn ang="0">
                <a:pos x="connsiteX18364" y="connsiteY18364"/>
              </a:cxn>
              <a:cxn ang="0">
                <a:pos x="connsiteX18365" y="connsiteY18365"/>
              </a:cxn>
              <a:cxn ang="0">
                <a:pos x="connsiteX18366" y="connsiteY18366"/>
              </a:cxn>
              <a:cxn ang="0">
                <a:pos x="connsiteX18367" y="connsiteY18367"/>
              </a:cxn>
              <a:cxn ang="0">
                <a:pos x="connsiteX18368" y="connsiteY18368"/>
              </a:cxn>
              <a:cxn ang="0">
                <a:pos x="connsiteX18369" y="connsiteY18369"/>
              </a:cxn>
              <a:cxn ang="0">
                <a:pos x="connsiteX18370" y="connsiteY18370"/>
              </a:cxn>
              <a:cxn ang="0">
                <a:pos x="connsiteX18371" y="connsiteY18371"/>
              </a:cxn>
              <a:cxn ang="0">
                <a:pos x="connsiteX18372" y="connsiteY18372"/>
              </a:cxn>
              <a:cxn ang="0">
                <a:pos x="connsiteX18373" y="connsiteY18373"/>
              </a:cxn>
              <a:cxn ang="0">
                <a:pos x="connsiteX18374" y="connsiteY18374"/>
              </a:cxn>
              <a:cxn ang="0">
                <a:pos x="connsiteX18375" y="connsiteY18375"/>
              </a:cxn>
              <a:cxn ang="0">
                <a:pos x="connsiteX18376" y="connsiteY18376"/>
              </a:cxn>
              <a:cxn ang="0">
                <a:pos x="connsiteX18377" y="connsiteY18377"/>
              </a:cxn>
              <a:cxn ang="0">
                <a:pos x="connsiteX18378" y="connsiteY18378"/>
              </a:cxn>
              <a:cxn ang="0">
                <a:pos x="connsiteX18379" y="connsiteY18379"/>
              </a:cxn>
              <a:cxn ang="0">
                <a:pos x="connsiteX18380" y="connsiteY18380"/>
              </a:cxn>
              <a:cxn ang="0">
                <a:pos x="connsiteX18381" y="connsiteY18381"/>
              </a:cxn>
              <a:cxn ang="0">
                <a:pos x="connsiteX18382" y="connsiteY18382"/>
              </a:cxn>
              <a:cxn ang="0">
                <a:pos x="connsiteX18383" y="connsiteY18383"/>
              </a:cxn>
              <a:cxn ang="0">
                <a:pos x="connsiteX18384" y="connsiteY18384"/>
              </a:cxn>
              <a:cxn ang="0">
                <a:pos x="connsiteX18385" y="connsiteY18385"/>
              </a:cxn>
              <a:cxn ang="0">
                <a:pos x="connsiteX18386" y="connsiteY18386"/>
              </a:cxn>
              <a:cxn ang="0">
                <a:pos x="connsiteX18387" y="connsiteY18387"/>
              </a:cxn>
              <a:cxn ang="0">
                <a:pos x="connsiteX18388" y="connsiteY18388"/>
              </a:cxn>
              <a:cxn ang="0">
                <a:pos x="connsiteX18389" y="connsiteY18389"/>
              </a:cxn>
              <a:cxn ang="0">
                <a:pos x="connsiteX18390" y="connsiteY18390"/>
              </a:cxn>
              <a:cxn ang="0">
                <a:pos x="connsiteX18391" y="connsiteY18391"/>
              </a:cxn>
              <a:cxn ang="0">
                <a:pos x="connsiteX18392" y="connsiteY18392"/>
              </a:cxn>
              <a:cxn ang="0">
                <a:pos x="connsiteX18393" y="connsiteY18393"/>
              </a:cxn>
              <a:cxn ang="0">
                <a:pos x="connsiteX18394" y="connsiteY18394"/>
              </a:cxn>
              <a:cxn ang="0">
                <a:pos x="connsiteX18395" y="connsiteY18395"/>
              </a:cxn>
              <a:cxn ang="0">
                <a:pos x="connsiteX18396" y="connsiteY18396"/>
              </a:cxn>
              <a:cxn ang="0">
                <a:pos x="connsiteX18397" y="connsiteY18397"/>
              </a:cxn>
              <a:cxn ang="0">
                <a:pos x="connsiteX18398" y="connsiteY18398"/>
              </a:cxn>
              <a:cxn ang="0">
                <a:pos x="connsiteX18399" y="connsiteY18399"/>
              </a:cxn>
              <a:cxn ang="0">
                <a:pos x="connsiteX18400" y="connsiteY18400"/>
              </a:cxn>
              <a:cxn ang="0">
                <a:pos x="connsiteX18401" y="connsiteY18401"/>
              </a:cxn>
              <a:cxn ang="0">
                <a:pos x="connsiteX18402" y="connsiteY18402"/>
              </a:cxn>
              <a:cxn ang="0">
                <a:pos x="connsiteX18403" y="connsiteY18403"/>
              </a:cxn>
              <a:cxn ang="0">
                <a:pos x="connsiteX18404" y="connsiteY18404"/>
              </a:cxn>
              <a:cxn ang="0">
                <a:pos x="connsiteX18405" y="connsiteY18405"/>
              </a:cxn>
              <a:cxn ang="0">
                <a:pos x="connsiteX18406" y="connsiteY18406"/>
              </a:cxn>
              <a:cxn ang="0">
                <a:pos x="connsiteX18407" y="connsiteY18407"/>
              </a:cxn>
              <a:cxn ang="0">
                <a:pos x="connsiteX18408" y="connsiteY18408"/>
              </a:cxn>
              <a:cxn ang="0">
                <a:pos x="connsiteX18409" y="connsiteY18409"/>
              </a:cxn>
              <a:cxn ang="0">
                <a:pos x="connsiteX18410" y="connsiteY18410"/>
              </a:cxn>
              <a:cxn ang="0">
                <a:pos x="connsiteX18411" y="connsiteY18411"/>
              </a:cxn>
              <a:cxn ang="0">
                <a:pos x="connsiteX18412" y="connsiteY18412"/>
              </a:cxn>
              <a:cxn ang="0">
                <a:pos x="connsiteX18413" y="connsiteY18413"/>
              </a:cxn>
              <a:cxn ang="0">
                <a:pos x="connsiteX18414" y="connsiteY18414"/>
              </a:cxn>
              <a:cxn ang="0">
                <a:pos x="connsiteX18415" y="connsiteY18415"/>
              </a:cxn>
              <a:cxn ang="0">
                <a:pos x="connsiteX18416" y="connsiteY18416"/>
              </a:cxn>
              <a:cxn ang="0">
                <a:pos x="connsiteX18417" y="connsiteY18417"/>
              </a:cxn>
              <a:cxn ang="0">
                <a:pos x="connsiteX18418" y="connsiteY18418"/>
              </a:cxn>
              <a:cxn ang="0">
                <a:pos x="connsiteX18419" y="connsiteY18419"/>
              </a:cxn>
              <a:cxn ang="0">
                <a:pos x="connsiteX18420" y="connsiteY18420"/>
              </a:cxn>
              <a:cxn ang="0">
                <a:pos x="connsiteX18421" y="connsiteY18421"/>
              </a:cxn>
              <a:cxn ang="0">
                <a:pos x="connsiteX18422" y="connsiteY18422"/>
              </a:cxn>
              <a:cxn ang="0">
                <a:pos x="connsiteX18423" y="connsiteY18423"/>
              </a:cxn>
              <a:cxn ang="0">
                <a:pos x="connsiteX18424" y="connsiteY18424"/>
              </a:cxn>
              <a:cxn ang="0">
                <a:pos x="connsiteX18425" y="connsiteY18425"/>
              </a:cxn>
              <a:cxn ang="0">
                <a:pos x="connsiteX18426" y="connsiteY18426"/>
              </a:cxn>
              <a:cxn ang="0">
                <a:pos x="connsiteX18427" y="connsiteY18427"/>
              </a:cxn>
              <a:cxn ang="0">
                <a:pos x="connsiteX18428" y="connsiteY18428"/>
              </a:cxn>
              <a:cxn ang="0">
                <a:pos x="connsiteX18429" y="connsiteY18429"/>
              </a:cxn>
              <a:cxn ang="0">
                <a:pos x="connsiteX18430" y="connsiteY18430"/>
              </a:cxn>
              <a:cxn ang="0">
                <a:pos x="connsiteX18431" y="connsiteY18431"/>
              </a:cxn>
              <a:cxn ang="0">
                <a:pos x="connsiteX18432" y="connsiteY18432"/>
              </a:cxn>
              <a:cxn ang="0">
                <a:pos x="connsiteX18433" y="connsiteY18433"/>
              </a:cxn>
              <a:cxn ang="0">
                <a:pos x="connsiteX18434" y="connsiteY18434"/>
              </a:cxn>
              <a:cxn ang="0">
                <a:pos x="connsiteX18435" y="connsiteY18435"/>
              </a:cxn>
              <a:cxn ang="0">
                <a:pos x="connsiteX18436" y="connsiteY18436"/>
              </a:cxn>
              <a:cxn ang="0">
                <a:pos x="connsiteX18437" y="connsiteY18437"/>
              </a:cxn>
              <a:cxn ang="0">
                <a:pos x="connsiteX18438" y="connsiteY18438"/>
              </a:cxn>
              <a:cxn ang="0">
                <a:pos x="connsiteX18439" y="connsiteY18439"/>
              </a:cxn>
              <a:cxn ang="0">
                <a:pos x="connsiteX18440" y="connsiteY18440"/>
              </a:cxn>
              <a:cxn ang="0">
                <a:pos x="connsiteX18441" y="connsiteY18441"/>
              </a:cxn>
              <a:cxn ang="0">
                <a:pos x="connsiteX18442" y="connsiteY18442"/>
              </a:cxn>
              <a:cxn ang="0">
                <a:pos x="connsiteX18443" y="connsiteY18443"/>
              </a:cxn>
              <a:cxn ang="0">
                <a:pos x="connsiteX18444" y="connsiteY18444"/>
              </a:cxn>
              <a:cxn ang="0">
                <a:pos x="connsiteX18445" y="connsiteY18445"/>
              </a:cxn>
              <a:cxn ang="0">
                <a:pos x="connsiteX18446" y="connsiteY18446"/>
              </a:cxn>
              <a:cxn ang="0">
                <a:pos x="connsiteX18447" y="connsiteY18447"/>
              </a:cxn>
              <a:cxn ang="0">
                <a:pos x="connsiteX18448" y="connsiteY18448"/>
              </a:cxn>
              <a:cxn ang="0">
                <a:pos x="connsiteX18449" y="connsiteY18449"/>
              </a:cxn>
              <a:cxn ang="0">
                <a:pos x="connsiteX18450" y="connsiteY18450"/>
              </a:cxn>
              <a:cxn ang="0">
                <a:pos x="connsiteX18451" y="connsiteY18451"/>
              </a:cxn>
              <a:cxn ang="0">
                <a:pos x="connsiteX18452" y="connsiteY18452"/>
              </a:cxn>
              <a:cxn ang="0">
                <a:pos x="connsiteX18453" y="connsiteY18453"/>
              </a:cxn>
              <a:cxn ang="0">
                <a:pos x="connsiteX18454" y="connsiteY18454"/>
              </a:cxn>
              <a:cxn ang="0">
                <a:pos x="connsiteX18455" y="connsiteY18455"/>
              </a:cxn>
              <a:cxn ang="0">
                <a:pos x="connsiteX18456" y="connsiteY18456"/>
              </a:cxn>
              <a:cxn ang="0">
                <a:pos x="connsiteX18457" y="connsiteY18457"/>
              </a:cxn>
              <a:cxn ang="0">
                <a:pos x="connsiteX18458" y="connsiteY18458"/>
              </a:cxn>
              <a:cxn ang="0">
                <a:pos x="connsiteX18459" y="connsiteY18459"/>
              </a:cxn>
              <a:cxn ang="0">
                <a:pos x="connsiteX18460" y="connsiteY18460"/>
              </a:cxn>
              <a:cxn ang="0">
                <a:pos x="connsiteX18461" y="connsiteY18461"/>
              </a:cxn>
              <a:cxn ang="0">
                <a:pos x="connsiteX18462" y="connsiteY18462"/>
              </a:cxn>
              <a:cxn ang="0">
                <a:pos x="connsiteX18463" y="connsiteY18463"/>
              </a:cxn>
              <a:cxn ang="0">
                <a:pos x="connsiteX18464" y="connsiteY18464"/>
              </a:cxn>
              <a:cxn ang="0">
                <a:pos x="connsiteX18465" y="connsiteY18465"/>
              </a:cxn>
              <a:cxn ang="0">
                <a:pos x="connsiteX18466" y="connsiteY18466"/>
              </a:cxn>
              <a:cxn ang="0">
                <a:pos x="connsiteX18467" y="connsiteY18467"/>
              </a:cxn>
              <a:cxn ang="0">
                <a:pos x="connsiteX18468" y="connsiteY18468"/>
              </a:cxn>
              <a:cxn ang="0">
                <a:pos x="connsiteX18469" y="connsiteY18469"/>
              </a:cxn>
              <a:cxn ang="0">
                <a:pos x="connsiteX18470" y="connsiteY18470"/>
              </a:cxn>
              <a:cxn ang="0">
                <a:pos x="connsiteX18471" y="connsiteY18471"/>
              </a:cxn>
              <a:cxn ang="0">
                <a:pos x="connsiteX18472" y="connsiteY18472"/>
              </a:cxn>
              <a:cxn ang="0">
                <a:pos x="connsiteX18473" y="connsiteY18473"/>
              </a:cxn>
              <a:cxn ang="0">
                <a:pos x="connsiteX18474" y="connsiteY18474"/>
              </a:cxn>
              <a:cxn ang="0">
                <a:pos x="connsiteX18475" y="connsiteY18475"/>
              </a:cxn>
              <a:cxn ang="0">
                <a:pos x="connsiteX18476" y="connsiteY18476"/>
              </a:cxn>
              <a:cxn ang="0">
                <a:pos x="connsiteX18477" y="connsiteY18477"/>
              </a:cxn>
              <a:cxn ang="0">
                <a:pos x="connsiteX18478" y="connsiteY18478"/>
              </a:cxn>
              <a:cxn ang="0">
                <a:pos x="connsiteX18479" y="connsiteY18479"/>
              </a:cxn>
              <a:cxn ang="0">
                <a:pos x="connsiteX18480" y="connsiteY18480"/>
              </a:cxn>
              <a:cxn ang="0">
                <a:pos x="connsiteX18481" y="connsiteY18481"/>
              </a:cxn>
              <a:cxn ang="0">
                <a:pos x="connsiteX18482" y="connsiteY18482"/>
              </a:cxn>
              <a:cxn ang="0">
                <a:pos x="connsiteX18483" y="connsiteY18483"/>
              </a:cxn>
              <a:cxn ang="0">
                <a:pos x="connsiteX18484" y="connsiteY18484"/>
              </a:cxn>
              <a:cxn ang="0">
                <a:pos x="connsiteX18485" y="connsiteY18485"/>
              </a:cxn>
              <a:cxn ang="0">
                <a:pos x="connsiteX18486" y="connsiteY18486"/>
              </a:cxn>
              <a:cxn ang="0">
                <a:pos x="connsiteX18487" y="connsiteY18487"/>
              </a:cxn>
              <a:cxn ang="0">
                <a:pos x="connsiteX18488" y="connsiteY18488"/>
              </a:cxn>
              <a:cxn ang="0">
                <a:pos x="connsiteX18489" y="connsiteY18489"/>
              </a:cxn>
              <a:cxn ang="0">
                <a:pos x="connsiteX18490" y="connsiteY18490"/>
              </a:cxn>
              <a:cxn ang="0">
                <a:pos x="connsiteX18491" y="connsiteY18491"/>
              </a:cxn>
              <a:cxn ang="0">
                <a:pos x="connsiteX18492" y="connsiteY18492"/>
              </a:cxn>
              <a:cxn ang="0">
                <a:pos x="connsiteX18493" y="connsiteY18493"/>
              </a:cxn>
              <a:cxn ang="0">
                <a:pos x="connsiteX18494" y="connsiteY18494"/>
              </a:cxn>
              <a:cxn ang="0">
                <a:pos x="connsiteX18495" y="connsiteY18495"/>
              </a:cxn>
              <a:cxn ang="0">
                <a:pos x="connsiteX18496" y="connsiteY18496"/>
              </a:cxn>
              <a:cxn ang="0">
                <a:pos x="connsiteX18497" y="connsiteY18497"/>
              </a:cxn>
              <a:cxn ang="0">
                <a:pos x="connsiteX18498" y="connsiteY18498"/>
              </a:cxn>
              <a:cxn ang="0">
                <a:pos x="connsiteX18499" y="connsiteY18499"/>
              </a:cxn>
              <a:cxn ang="0">
                <a:pos x="connsiteX18500" y="connsiteY18500"/>
              </a:cxn>
              <a:cxn ang="0">
                <a:pos x="connsiteX18501" y="connsiteY18501"/>
              </a:cxn>
              <a:cxn ang="0">
                <a:pos x="connsiteX18502" y="connsiteY18502"/>
              </a:cxn>
              <a:cxn ang="0">
                <a:pos x="connsiteX18503" y="connsiteY18503"/>
              </a:cxn>
              <a:cxn ang="0">
                <a:pos x="connsiteX18504" y="connsiteY18504"/>
              </a:cxn>
              <a:cxn ang="0">
                <a:pos x="connsiteX18505" y="connsiteY18505"/>
              </a:cxn>
              <a:cxn ang="0">
                <a:pos x="connsiteX18506" y="connsiteY18506"/>
              </a:cxn>
              <a:cxn ang="0">
                <a:pos x="connsiteX18507" y="connsiteY18507"/>
              </a:cxn>
              <a:cxn ang="0">
                <a:pos x="connsiteX18508" y="connsiteY18508"/>
              </a:cxn>
              <a:cxn ang="0">
                <a:pos x="connsiteX18509" y="connsiteY18509"/>
              </a:cxn>
              <a:cxn ang="0">
                <a:pos x="connsiteX18510" y="connsiteY18510"/>
              </a:cxn>
              <a:cxn ang="0">
                <a:pos x="connsiteX18511" y="connsiteY18511"/>
              </a:cxn>
              <a:cxn ang="0">
                <a:pos x="connsiteX18512" y="connsiteY18512"/>
              </a:cxn>
              <a:cxn ang="0">
                <a:pos x="connsiteX18513" y="connsiteY18513"/>
              </a:cxn>
              <a:cxn ang="0">
                <a:pos x="connsiteX18514" y="connsiteY18514"/>
              </a:cxn>
              <a:cxn ang="0">
                <a:pos x="connsiteX18515" y="connsiteY18515"/>
              </a:cxn>
              <a:cxn ang="0">
                <a:pos x="connsiteX18516" y="connsiteY18516"/>
              </a:cxn>
              <a:cxn ang="0">
                <a:pos x="connsiteX18517" y="connsiteY18517"/>
              </a:cxn>
              <a:cxn ang="0">
                <a:pos x="connsiteX18518" y="connsiteY18518"/>
              </a:cxn>
              <a:cxn ang="0">
                <a:pos x="connsiteX18519" y="connsiteY18519"/>
              </a:cxn>
              <a:cxn ang="0">
                <a:pos x="connsiteX18520" y="connsiteY18520"/>
              </a:cxn>
              <a:cxn ang="0">
                <a:pos x="connsiteX18521" y="connsiteY18521"/>
              </a:cxn>
              <a:cxn ang="0">
                <a:pos x="connsiteX18522" y="connsiteY18522"/>
              </a:cxn>
              <a:cxn ang="0">
                <a:pos x="connsiteX18523" y="connsiteY18523"/>
              </a:cxn>
              <a:cxn ang="0">
                <a:pos x="connsiteX18524" y="connsiteY18524"/>
              </a:cxn>
              <a:cxn ang="0">
                <a:pos x="connsiteX18525" y="connsiteY18525"/>
              </a:cxn>
              <a:cxn ang="0">
                <a:pos x="connsiteX18526" y="connsiteY18526"/>
              </a:cxn>
              <a:cxn ang="0">
                <a:pos x="connsiteX18527" y="connsiteY18527"/>
              </a:cxn>
              <a:cxn ang="0">
                <a:pos x="connsiteX18528" y="connsiteY18528"/>
              </a:cxn>
              <a:cxn ang="0">
                <a:pos x="connsiteX18529" y="connsiteY18529"/>
              </a:cxn>
              <a:cxn ang="0">
                <a:pos x="connsiteX18530" y="connsiteY18530"/>
              </a:cxn>
              <a:cxn ang="0">
                <a:pos x="connsiteX18531" y="connsiteY18531"/>
              </a:cxn>
              <a:cxn ang="0">
                <a:pos x="connsiteX18532" y="connsiteY18532"/>
              </a:cxn>
              <a:cxn ang="0">
                <a:pos x="connsiteX18533" y="connsiteY18533"/>
              </a:cxn>
              <a:cxn ang="0">
                <a:pos x="connsiteX18534" y="connsiteY18534"/>
              </a:cxn>
              <a:cxn ang="0">
                <a:pos x="connsiteX18535" y="connsiteY18535"/>
              </a:cxn>
              <a:cxn ang="0">
                <a:pos x="connsiteX18536" y="connsiteY18536"/>
              </a:cxn>
              <a:cxn ang="0">
                <a:pos x="connsiteX18537" y="connsiteY18537"/>
              </a:cxn>
              <a:cxn ang="0">
                <a:pos x="connsiteX18538" y="connsiteY18538"/>
              </a:cxn>
              <a:cxn ang="0">
                <a:pos x="connsiteX18539" y="connsiteY18539"/>
              </a:cxn>
              <a:cxn ang="0">
                <a:pos x="connsiteX18540" y="connsiteY18540"/>
              </a:cxn>
              <a:cxn ang="0">
                <a:pos x="connsiteX18541" y="connsiteY18541"/>
              </a:cxn>
              <a:cxn ang="0">
                <a:pos x="connsiteX18542" y="connsiteY18542"/>
              </a:cxn>
              <a:cxn ang="0">
                <a:pos x="connsiteX18543" y="connsiteY18543"/>
              </a:cxn>
              <a:cxn ang="0">
                <a:pos x="connsiteX18544" y="connsiteY18544"/>
              </a:cxn>
              <a:cxn ang="0">
                <a:pos x="connsiteX18545" y="connsiteY18545"/>
              </a:cxn>
              <a:cxn ang="0">
                <a:pos x="connsiteX18546" y="connsiteY18546"/>
              </a:cxn>
              <a:cxn ang="0">
                <a:pos x="connsiteX18547" y="connsiteY18547"/>
              </a:cxn>
              <a:cxn ang="0">
                <a:pos x="connsiteX18548" y="connsiteY18548"/>
              </a:cxn>
              <a:cxn ang="0">
                <a:pos x="connsiteX18549" y="connsiteY18549"/>
              </a:cxn>
              <a:cxn ang="0">
                <a:pos x="connsiteX18550" y="connsiteY18550"/>
              </a:cxn>
              <a:cxn ang="0">
                <a:pos x="connsiteX18551" y="connsiteY18551"/>
              </a:cxn>
              <a:cxn ang="0">
                <a:pos x="connsiteX18552" y="connsiteY18552"/>
              </a:cxn>
              <a:cxn ang="0">
                <a:pos x="connsiteX18553" y="connsiteY18553"/>
              </a:cxn>
              <a:cxn ang="0">
                <a:pos x="connsiteX18554" y="connsiteY18554"/>
              </a:cxn>
              <a:cxn ang="0">
                <a:pos x="connsiteX18555" y="connsiteY18555"/>
              </a:cxn>
              <a:cxn ang="0">
                <a:pos x="connsiteX18556" y="connsiteY18556"/>
              </a:cxn>
              <a:cxn ang="0">
                <a:pos x="connsiteX18557" y="connsiteY18557"/>
              </a:cxn>
              <a:cxn ang="0">
                <a:pos x="connsiteX18558" y="connsiteY18558"/>
              </a:cxn>
              <a:cxn ang="0">
                <a:pos x="connsiteX18559" y="connsiteY18559"/>
              </a:cxn>
              <a:cxn ang="0">
                <a:pos x="connsiteX18560" y="connsiteY18560"/>
              </a:cxn>
              <a:cxn ang="0">
                <a:pos x="connsiteX18561" y="connsiteY18561"/>
              </a:cxn>
              <a:cxn ang="0">
                <a:pos x="connsiteX18562" y="connsiteY18562"/>
              </a:cxn>
              <a:cxn ang="0">
                <a:pos x="connsiteX18563" y="connsiteY18563"/>
              </a:cxn>
              <a:cxn ang="0">
                <a:pos x="connsiteX18564" y="connsiteY18564"/>
              </a:cxn>
              <a:cxn ang="0">
                <a:pos x="connsiteX18565" y="connsiteY18565"/>
              </a:cxn>
              <a:cxn ang="0">
                <a:pos x="connsiteX18566" y="connsiteY18566"/>
              </a:cxn>
              <a:cxn ang="0">
                <a:pos x="connsiteX18567" y="connsiteY18567"/>
              </a:cxn>
              <a:cxn ang="0">
                <a:pos x="connsiteX18568" y="connsiteY18568"/>
              </a:cxn>
              <a:cxn ang="0">
                <a:pos x="connsiteX18569" y="connsiteY18569"/>
              </a:cxn>
              <a:cxn ang="0">
                <a:pos x="connsiteX18570" y="connsiteY18570"/>
              </a:cxn>
              <a:cxn ang="0">
                <a:pos x="connsiteX18571" y="connsiteY18571"/>
              </a:cxn>
              <a:cxn ang="0">
                <a:pos x="connsiteX18572" y="connsiteY18572"/>
              </a:cxn>
              <a:cxn ang="0">
                <a:pos x="connsiteX18573" y="connsiteY18573"/>
              </a:cxn>
              <a:cxn ang="0">
                <a:pos x="connsiteX18574" y="connsiteY18574"/>
              </a:cxn>
              <a:cxn ang="0">
                <a:pos x="connsiteX18575" y="connsiteY18575"/>
              </a:cxn>
              <a:cxn ang="0">
                <a:pos x="connsiteX18576" y="connsiteY18576"/>
              </a:cxn>
              <a:cxn ang="0">
                <a:pos x="connsiteX18577" y="connsiteY18577"/>
              </a:cxn>
              <a:cxn ang="0">
                <a:pos x="connsiteX18578" y="connsiteY18578"/>
              </a:cxn>
              <a:cxn ang="0">
                <a:pos x="connsiteX18579" y="connsiteY18579"/>
              </a:cxn>
              <a:cxn ang="0">
                <a:pos x="connsiteX18580" y="connsiteY18580"/>
              </a:cxn>
              <a:cxn ang="0">
                <a:pos x="connsiteX18581" y="connsiteY18581"/>
              </a:cxn>
              <a:cxn ang="0">
                <a:pos x="connsiteX18582" y="connsiteY18582"/>
              </a:cxn>
              <a:cxn ang="0">
                <a:pos x="connsiteX18583" y="connsiteY18583"/>
              </a:cxn>
              <a:cxn ang="0">
                <a:pos x="connsiteX18584" y="connsiteY18584"/>
              </a:cxn>
              <a:cxn ang="0">
                <a:pos x="connsiteX18585" y="connsiteY18585"/>
              </a:cxn>
              <a:cxn ang="0">
                <a:pos x="connsiteX18586" y="connsiteY18586"/>
              </a:cxn>
              <a:cxn ang="0">
                <a:pos x="connsiteX18587" y="connsiteY18587"/>
              </a:cxn>
              <a:cxn ang="0">
                <a:pos x="connsiteX18588" y="connsiteY18588"/>
              </a:cxn>
              <a:cxn ang="0">
                <a:pos x="connsiteX18589" y="connsiteY18589"/>
              </a:cxn>
              <a:cxn ang="0">
                <a:pos x="connsiteX18590" y="connsiteY18590"/>
              </a:cxn>
              <a:cxn ang="0">
                <a:pos x="connsiteX18591" y="connsiteY18591"/>
              </a:cxn>
              <a:cxn ang="0">
                <a:pos x="connsiteX18592" y="connsiteY18592"/>
              </a:cxn>
              <a:cxn ang="0">
                <a:pos x="connsiteX18593" y="connsiteY18593"/>
              </a:cxn>
              <a:cxn ang="0">
                <a:pos x="connsiteX18594" y="connsiteY18594"/>
              </a:cxn>
              <a:cxn ang="0">
                <a:pos x="connsiteX18595" y="connsiteY18595"/>
              </a:cxn>
              <a:cxn ang="0">
                <a:pos x="connsiteX18596" y="connsiteY18596"/>
              </a:cxn>
              <a:cxn ang="0">
                <a:pos x="connsiteX18597" y="connsiteY18597"/>
              </a:cxn>
              <a:cxn ang="0">
                <a:pos x="connsiteX18598" y="connsiteY18598"/>
              </a:cxn>
              <a:cxn ang="0">
                <a:pos x="connsiteX18599" y="connsiteY18599"/>
              </a:cxn>
              <a:cxn ang="0">
                <a:pos x="connsiteX18600" y="connsiteY18600"/>
              </a:cxn>
              <a:cxn ang="0">
                <a:pos x="connsiteX18601" y="connsiteY18601"/>
              </a:cxn>
              <a:cxn ang="0">
                <a:pos x="connsiteX18602" y="connsiteY18602"/>
              </a:cxn>
              <a:cxn ang="0">
                <a:pos x="connsiteX18603" y="connsiteY18603"/>
              </a:cxn>
              <a:cxn ang="0">
                <a:pos x="connsiteX18604" y="connsiteY18604"/>
              </a:cxn>
              <a:cxn ang="0">
                <a:pos x="connsiteX18605" y="connsiteY18605"/>
              </a:cxn>
              <a:cxn ang="0">
                <a:pos x="connsiteX18606" y="connsiteY18606"/>
              </a:cxn>
              <a:cxn ang="0">
                <a:pos x="connsiteX18607" y="connsiteY18607"/>
              </a:cxn>
              <a:cxn ang="0">
                <a:pos x="connsiteX18608" y="connsiteY18608"/>
              </a:cxn>
              <a:cxn ang="0">
                <a:pos x="connsiteX18609" y="connsiteY18609"/>
              </a:cxn>
              <a:cxn ang="0">
                <a:pos x="connsiteX18610" y="connsiteY18610"/>
              </a:cxn>
              <a:cxn ang="0">
                <a:pos x="connsiteX18611" y="connsiteY18611"/>
              </a:cxn>
              <a:cxn ang="0">
                <a:pos x="connsiteX18612" y="connsiteY18612"/>
              </a:cxn>
              <a:cxn ang="0">
                <a:pos x="connsiteX18613" y="connsiteY18613"/>
              </a:cxn>
              <a:cxn ang="0">
                <a:pos x="connsiteX18614" y="connsiteY18614"/>
              </a:cxn>
              <a:cxn ang="0">
                <a:pos x="connsiteX18615" y="connsiteY18615"/>
              </a:cxn>
              <a:cxn ang="0">
                <a:pos x="connsiteX18616" y="connsiteY18616"/>
              </a:cxn>
              <a:cxn ang="0">
                <a:pos x="connsiteX18617" y="connsiteY18617"/>
              </a:cxn>
              <a:cxn ang="0">
                <a:pos x="connsiteX18618" y="connsiteY18618"/>
              </a:cxn>
              <a:cxn ang="0">
                <a:pos x="connsiteX18619" y="connsiteY18619"/>
              </a:cxn>
              <a:cxn ang="0">
                <a:pos x="connsiteX18620" y="connsiteY18620"/>
              </a:cxn>
              <a:cxn ang="0">
                <a:pos x="connsiteX18621" y="connsiteY18621"/>
              </a:cxn>
              <a:cxn ang="0">
                <a:pos x="connsiteX18622" y="connsiteY18622"/>
              </a:cxn>
              <a:cxn ang="0">
                <a:pos x="connsiteX18623" y="connsiteY18623"/>
              </a:cxn>
              <a:cxn ang="0">
                <a:pos x="connsiteX18624" y="connsiteY18624"/>
              </a:cxn>
              <a:cxn ang="0">
                <a:pos x="connsiteX18625" y="connsiteY18625"/>
              </a:cxn>
              <a:cxn ang="0">
                <a:pos x="connsiteX18626" y="connsiteY18626"/>
              </a:cxn>
              <a:cxn ang="0">
                <a:pos x="connsiteX18627" y="connsiteY18627"/>
              </a:cxn>
              <a:cxn ang="0">
                <a:pos x="connsiteX18628" y="connsiteY18628"/>
              </a:cxn>
              <a:cxn ang="0">
                <a:pos x="connsiteX18629" y="connsiteY18629"/>
              </a:cxn>
              <a:cxn ang="0">
                <a:pos x="connsiteX18630" y="connsiteY18630"/>
              </a:cxn>
              <a:cxn ang="0">
                <a:pos x="connsiteX18631" y="connsiteY18631"/>
              </a:cxn>
              <a:cxn ang="0">
                <a:pos x="connsiteX18632" y="connsiteY18632"/>
              </a:cxn>
              <a:cxn ang="0">
                <a:pos x="connsiteX18633" y="connsiteY18633"/>
              </a:cxn>
              <a:cxn ang="0">
                <a:pos x="connsiteX18634" y="connsiteY18634"/>
              </a:cxn>
              <a:cxn ang="0">
                <a:pos x="connsiteX18635" y="connsiteY18635"/>
              </a:cxn>
              <a:cxn ang="0">
                <a:pos x="connsiteX18636" y="connsiteY18636"/>
              </a:cxn>
              <a:cxn ang="0">
                <a:pos x="connsiteX18637" y="connsiteY18637"/>
              </a:cxn>
              <a:cxn ang="0">
                <a:pos x="connsiteX18638" y="connsiteY18638"/>
              </a:cxn>
              <a:cxn ang="0">
                <a:pos x="connsiteX18639" y="connsiteY18639"/>
              </a:cxn>
              <a:cxn ang="0">
                <a:pos x="connsiteX18640" y="connsiteY18640"/>
              </a:cxn>
              <a:cxn ang="0">
                <a:pos x="connsiteX18641" y="connsiteY18641"/>
              </a:cxn>
              <a:cxn ang="0">
                <a:pos x="connsiteX18642" y="connsiteY18642"/>
              </a:cxn>
              <a:cxn ang="0">
                <a:pos x="connsiteX18643" y="connsiteY18643"/>
              </a:cxn>
              <a:cxn ang="0">
                <a:pos x="connsiteX18644" y="connsiteY18644"/>
              </a:cxn>
              <a:cxn ang="0">
                <a:pos x="connsiteX18645" y="connsiteY18645"/>
              </a:cxn>
              <a:cxn ang="0">
                <a:pos x="connsiteX18646" y="connsiteY18646"/>
              </a:cxn>
              <a:cxn ang="0">
                <a:pos x="connsiteX18647" y="connsiteY18647"/>
              </a:cxn>
              <a:cxn ang="0">
                <a:pos x="connsiteX18648" y="connsiteY18648"/>
              </a:cxn>
              <a:cxn ang="0">
                <a:pos x="connsiteX18649" y="connsiteY18649"/>
              </a:cxn>
              <a:cxn ang="0">
                <a:pos x="connsiteX18650" y="connsiteY18650"/>
              </a:cxn>
              <a:cxn ang="0">
                <a:pos x="connsiteX18651" y="connsiteY18651"/>
              </a:cxn>
              <a:cxn ang="0">
                <a:pos x="connsiteX18652" y="connsiteY18652"/>
              </a:cxn>
              <a:cxn ang="0">
                <a:pos x="connsiteX18653" y="connsiteY18653"/>
              </a:cxn>
              <a:cxn ang="0">
                <a:pos x="connsiteX18654" y="connsiteY18654"/>
              </a:cxn>
              <a:cxn ang="0">
                <a:pos x="connsiteX18655" y="connsiteY18655"/>
              </a:cxn>
              <a:cxn ang="0">
                <a:pos x="connsiteX18656" y="connsiteY18656"/>
              </a:cxn>
              <a:cxn ang="0">
                <a:pos x="connsiteX18657" y="connsiteY18657"/>
              </a:cxn>
              <a:cxn ang="0">
                <a:pos x="connsiteX18658" y="connsiteY18658"/>
              </a:cxn>
              <a:cxn ang="0">
                <a:pos x="connsiteX18659" y="connsiteY18659"/>
              </a:cxn>
              <a:cxn ang="0">
                <a:pos x="connsiteX18660" y="connsiteY18660"/>
              </a:cxn>
              <a:cxn ang="0">
                <a:pos x="connsiteX18661" y="connsiteY18661"/>
              </a:cxn>
              <a:cxn ang="0">
                <a:pos x="connsiteX18662" y="connsiteY18662"/>
              </a:cxn>
              <a:cxn ang="0">
                <a:pos x="connsiteX18663" y="connsiteY18663"/>
              </a:cxn>
              <a:cxn ang="0">
                <a:pos x="connsiteX18664" y="connsiteY18664"/>
              </a:cxn>
              <a:cxn ang="0">
                <a:pos x="connsiteX18665" y="connsiteY18665"/>
              </a:cxn>
              <a:cxn ang="0">
                <a:pos x="connsiteX18666" y="connsiteY18666"/>
              </a:cxn>
              <a:cxn ang="0">
                <a:pos x="connsiteX18667" y="connsiteY18667"/>
              </a:cxn>
              <a:cxn ang="0">
                <a:pos x="connsiteX18668" y="connsiteY18668"/>
              </a:cxn>
              <a:cxn ang="0">
                <a:pos x="connsiteX18669" y="connsiteY18669"/>
              </a:cxn>
              <a:cxn ang="0">
                <a:pos x="connsiteX18670" y="connsiteY18670"/>
              </a:cxn>
              <a:cxn ang="0">
                <a:pos x="connsiteX18671" y="connsiteY18671"/>
              </a:cxn>
              <a:cxn ang="0">
                <a:pos x="connsiteX18672" y="connsiteY18672"/>
              </a:cxn>
              <a:cxn ang="0">
                <a:pos x="connsiteX18673" y="connsiteY18673"/>
              </a:cxn>
              <a:cxn ang="0">
                <a:pos x="connsiteX18674" y="connsiteY18674"/>
              </a:cxn>
              <a:cxn ang="0">
                <a:pos x="connsiteX18675" y="connsiteY18675"/>
              </a:cxn>
              <a:cxn ang="0">
                <a:pos x="connsiteX18676" y="connsiteY18676"/>
              </a:cxn>
              <a:cxn ang="0">
                <a:pos x="connsiteX18677" y="connsiteY18677"/>
              </a:cxn>
              <a:cxn ang="0">
                <a:pos x="connsiteX18678" y="connsiteY18678"/>
              </a:cxn>
              <a:cxn ang="0">
                <a:pos x="connsiteX18679" y="connsiteY18679"/>
              </a:cxn>
              <a:cxn ang="0">
                <a:pos x="connsiteX18680" y="connsiteY18680"/>
              </a:cxn>
              <a:cxn ang="0">
                <a:pos x="connsiteX18681" y="connsiteY18681"/>
              </a:cxn>
              <a:cxn ang="0">
                <a:pos x="connsiteX18682" y="connsiteY18682"/>
              </a:cxn>
              <a:cxn ang="0">
                <a:pos x="connsiteX18683" y="connsiteY18683"/>
              </a:cxn>
              <a:cxn ang="0">
                <a:pos x="connsiteX18684" y="connsiteY18684"/>
              </a:cxn>
              <a:cxn ang="0">
                <a:pos x="connsiteX18685" y="connsiteY18685"/>
              </a:cxn>
              <a:cxn ang="0">
                <a:pos x="connsiteX18686" y="connsiteY18686"/>
              </a:cxn>
              <a:cxn ang="0">
                <a:pos x="connsiteX18687" y="connsiteY18687"/>
              </a:cxn>
              <a:cxn ang="0">
                <a:pos x="connsiteX18688" y="connsiteY18688"/>
              </a:cxn>
              <a:cxn ang="0">
                <a:pos x="connsiteX18689" y="connsiteY18689"/>
              </a:cxn>
              <a:cxn ang="0">
                <a:pos x="connsiteX18690" y="connsiteY18690"/>
              </a:cxn>
              <a:cxn ang="0">
                <a:pos x="connsiteX18691" y="connsiteY18691"/>
              </a:cxn>
              <a:cxn ang="0">
                <a:pos x="connsiteX18692" y="connsiteY18692"/>
              </a:cxn>
              <a:cxn ang="0">
                <a:pos x="connsiteX18693" y="connsiteY18693"/>
              </a:cxn>
              <a:cxn ang="0">
                <a:pos x="connsiteX18694" y="connsiteY18694"/>
              </a:cxn>
              <a:cxn ang="0">
                <a:pos x="connsiteX18695" y="connsiteY18695"/>
              </a:cxn>
              <a:cxn ang="0">
                <a:pos x="connsiteX18696" y="connsiteY18696"/>
              </a:cxn>
              <a:cxn ang="0">
                <a:pos x="connsiteX18697" y="connsiteY18697"/>
              </a:cxn>
              <a:cxn ang="0">
                <a:pos x="connsiteX18698" y="connsiteY18698"/>
              </a:cxn>
              <a:cxn ang="0">
                <a:pos x="connsiteX18699" y="connsiteY18699"/>
              </a:cxn>
              <a:cxn ang="0">
                <a:pos x="connsiteX18700" y="connsiteY18700"/>
              </a:cxn>
              <a:cxn ang="0">
                <a:pos x="connsiteX18701" y="connsiteY18701"/>
              </a:cxn>
              <a:cxn ang="0">
                <a:pos x="connsiteX18702" y="connsiteY18702"/>
              </a:cxn>
              <a:cxn ang="0">
                <a:pos x="connsiteX18703" y="connsiteY18703"/>
              </a:cxn>
              <a:cxn ang="0">
                <a:pos x="connsiteX18704" y="connsiteY18704"/>
              </a:cxn>
              <a:cxn ang="0">
                <a:pos x="connsiteX18705" y="connsiteY18705"/>
              </a:cxn>
              <a:cxn ang="0">
                <a:pos x="connsiteX18706" y="connsiteY18706"/>
              </a:cxn>
              <a:cxn ang="0">
                <a:pos x="connsiteX18707" y="connsiteY18707"/>
              </a:cxn>
              <a:cxn ang="0">
                <a:pos x="connsiteX18708" y="connsiteY18708"/>
              </a:cxn>
              <a:cxn ang="0">
                <a:pos x="connsiteX18709" y="connsiteY18709"/>
              </a:cxn>
              <a:cxn ang="0">
                <a:pos x="connsiteX18710" y="connsiteY18710"/>
              </a:cxn>
              <a:cxn ang="0">
                <a:pos x="connsiteX18711" y="connsiteY18711"/>
              </a:cxn>
              <a:cxn ang="0">
                <a:pos x="connsiteX18712" y="connsiteY18712"/>
              </a:cxn>
              <a:cxn ang="0">
                <a:pos x="connsiteX18713" y="connsiteY18713"/>
              </a:cxn>
              <a:cxn ang="0">
                <a:pos x="connsiteX18714" y="connsiteY18714"/>
              </a:cxn>
              <a:cxn ang="0">
                <a:pos x="connsiteX18715" y="connsiteY18715"/>
              </a:cxn>
              <a:cxn ang="0">
                <a:pos x="connsiteX18716" y="connsiteY18716"/>
              </a:cxn>
              <a:cxn ang="0">
                <a:pos x="connsiteX18717" y="connsiteY18717"/>
              </a:cxn>
              <a:cxn ang="0">
                <a:pos x="connsiteX18718" y="connsiteY18718"/>
              </a:cxn>
              <a:cxn ang="0">
                <a:pos x="connsiteX18719" y="connsiteY18719"/>
              </a:cxn>
              <a:cxn ang="0">
                <a:pos x="connsiteX18720" y="connsiteY18720"/>
              </a:cxn>
              <a:cxn ang="0">
                <a:pos x="connsiteX18721" y="connsiteY18721"/>
              </a:cxn>
              <a:cxn ang="0">
                <a:pos x="connsiteX18722" y="connsiteY18722"/>
              </a:cxn>
              <a:cxn ang="0">
                <a:pos x="connsiteX18723" y="connsiteY18723"/>
              </a:cxn>
              <a:cxn ang="0">
                <a:pos x="connsiteX18724" y="connsiteY18724"/>
              </a:cxn>
              <a:cxn ang="0">
                <a:pos x="connsiteX18725" y="connsiteY18725"/>
              </a:cxn>
              <a:cxn ang="0">
                <a:pos x="connsiteX18726" y="connsiteY18726"/>
              </a:cxn>
              <a:cxn ang="0">
                <a:pos x="connsiteX18727" y="connsiteY18727"/>
              </a:cxn>
              <a:cxn ang="0">
                <a:pos x="connsiteX18728" y="connsiteY18728"/>
              </a:cxn>
              <a:cxn ang="0">
                <a:pos x="connsiteX18729" y="connsiteY18729"/>
              </a:cxn>
              <a:cxn ang="0">
                <a:pos x="connsiteX18730" y="connsiteY18730"/>
              </a:cxn>
              <a:cxn ang="0">
                <a:pos x="connsiteX18731" y="connsiteY18731"/>
              </a:cxn>
              <a:cxn ang="0">
                <a:pos x="connsiteX18732" y="connsiteY18732"/>
              </a:cxn>
              <a:cxn ang="0">
                <a:pos x="connsiteX18733" y="connsiteY18733"/>
              </a:cxn>
              <a:cxn ang="0">
                <a:pos x="connsiteX18734" y="connsiteY18734"/>
              </a:cxn>
              <a:cxn ang="0">
                <a:pos x="connsiteX18735" y="connsiteY18735"/>
              </a:cxn>
              <a:cxn ang="0">
                <a:pos x="connsiteX18736" y="connsiteY18736"/>
              </a:cxn>
              <a:cxn ang="0">
                <a:pos x="connsiteX18737" y="connsiteY18737"/>
              </a:cxn>
              <a:cxn ang="0">
                <a:pos x="connsiteX18738" y="connsiteY18738"/>
              </a:cxn>
              <a:cxn ang="0">
                <a:pos x="connsiteX18739" y="connsiteY18739"/>
              </a:cxn>
              <a:cxn ang="0">
                <a:pos x="connsiteX18740" y="connsiteY18740"/>
              </a:cxn>
              <a:cxn ang="0">
                <a:pos x="connsiteX18741" y="connsiteY18741"/>
              </a:cxn>
              <a:cxn ang="0">
                <a:pos x="connsiteX18742" y="connsiteY18742"/>
              </a:cxn>
              <a:cxn ang="0">
                <a:pos x="connsiteX18743" y="connsiteY18743"/>
              </a:cxn>
              <a:cxn ang="0">
                <a:pos x="connsiteX18744" y="connsiteY18744"/>
              </a:cxn>
              <a:cxn ang="0">
                <a:pos x="connsiteX18745" y="connsiteY18745"/>
              </a:cxn>
              <a:cxn ang="0">
                <a:pos x="connsiteX18746" y="connsiteY18746"/>
              </a:cxn>
              <a:cxn ang="0">
                <a:pos x="connsiteX18747" y="connsiteY18747"/>
              </a:cxn>
              <a:cxn ang="0">
                <a:pos x="connsiteX18748" y="connsiteY18748"/>
              </a:cxn>
              <a:cxn ang="0">
                <a:pos x="connsiteX18749" y="connsiteY18749"/>
              </a:cxn>
              <a:cxn ang="0">
                <a:pos x="connsiteX18750" y="connsiteY18750"/>
              </a:cxn>
              <a:cxn ang="0">
                <a:pos x="connsiteX18751" y="connsiteY18751"/>
              </a:cxn>
              <a:cxn ang="0">
                <a:pos x="connsiteX18752" y="connsiteY18752"/>
              </a:cxn>
              <a:cxn ang="0">
                <a:pos x="connsiteX18753" y="connsiteY18753"/>
              </a:cxn>
              <a:cxn ang="0">
                <a:pos x="connsiteX18754" y="connsiteY18754"/>
              </a:cxn>
              <a:cxn ang="0">
                <a:pos x="connsiteX18755" y="connsiteY18755"/>
              </a:cxn>
              <a:cxn ang="0">
                <a:pos x="connsiteX18756" y="connsiteY18756"/>
              </a:cxn>
              <a:cxn ang="0">
                <a:pos x="connsiteX18757" y="connsiteY18757"/>
              </a:cxn>
              <a:cxn ang="0">
                <a:pos x="connsiteX18758" y="connsiteY18758"/>
              </a:cxn>
              <a:cxn ang="0">
                <a:pos x="connsiteX18759" y="connsiteY18759"/>
              </a:cxn>
              <a:cxn ang="0">
                <a:pos x="connsiteX18760" y="connsiteY18760"/>
              </a:cxn>
              <a:cxn ang="0">
                <a:pos x="connsiteX18761" y="connsiteY18761"/>
              </a:cxn>
              <a:cxn ang="0">
                <a:pos x="connsiteX18762" y="connsiteY18762"/>
              </a:cxn>
              <a:cxn ang="0">
                <a:pos x="connsiteX18763" y="connsiteY18763"/>
              </a:cxn>
              <a:cxn ang="0">
                <a:pos x="connsiteX18764" y="connsiteY18764"/>
              </a:cxn>
              <a:cxn ang="0">
                <a:pos x="connsiteX18765" y="connsiteY18765"/>
              </a:cxn>
              <a:cxn ang="0">
                <a:pos x="connsiteX18766" y="connsiteY18766"/>
              </a:cxn>
              <a:cxn ang="0">
                <a:pos x="connsiteX18767" y="connsiteY18767"/>
              </a:cxn>
              <a:cxn ang="0">
                <a:pos x="connsiteX18768" y="connsiteY18768"/>
              </a:cxn>
              <a:cxn ang="0">
                <a:pos x="connsiteX18769" y="connsiteY18769"/>
              </a:cxn>
              <a:cxn ang="0">
                <a:pos x="connsiteX18770" y="connsiteY18770"/>
              </a:cxn>
              <a:cxn ang="0">
                <a:pos x="connsiteX18771" y="connsiteY18771"/>
              </a:cxn>
              <a:cxn ang="0">
                <a:pos x="connsiteX18772" y="connsiteY18772"/>
              </a:cxn>
              <a:cxn ang="0">
                <a:pos x="connsiteX18773" y="connsiteY18773"/>
              </a:cxn>
              <a:cxn ang="0">
                <a:pos x="connsiteX18774" y="connsiteY18774"/>
              </a:cxn>
              <a:cxn ang="0">
                <a:pos x="connsiteX18775" y="connsiteY18775"/>
              </a:cxn>
              <a:cxn ang="0">
                <a:pos x="connsiteX18776" y="connsiteY18776"/>
              </a:cxn>
              <a:cxn ang="0">
                <a:pos x="connsiteX18777" y="connsiteY18777"/>
              </a:cxn>
              <a:cxn ang="0">
                <a:pos x="connsiteX18778" y="connsiteY18778"/>
              </a:cxn>
              <a:cxn ang="0">
                <a:pos x="connsiteX18779" y="connsiteY18779"/>
              </a:cxn>
              <a:cxn ang="0">
                <a:pos x="connsiteX18780" y="connsiteY18780"/>
              </a:cxn>
              <a:cxn ang="0">
                <a:pos x="connsiteX18781" y="connsiteY18781"/>
              </a:cxn>
              <a:cxn ang="0">
                <a:pos x="connsiteX18782" y="connsiteY18782"/>
              </a:cxn>
              <a:cxn ang="0">
                <a:pos x="connsiteX18783" y="connsiteY18783"/>
              </a:cxn>
              <a:cxn ang="0">
                <a:pos x="connsiteX18784" y="connsiteY18784"/>
              </a:cxn>
              <a:cxn ang="0">
                <a:pos x="connsiteX18785" y="connsiteY18785"/>
              </a:cxn>
              <a:cxn ang="0">
                <a:pos x="connsiteX18786" y="connsiteY18786"/>
              </a:cxn>
              <a:cxn ang="0">
                <a:pos x="connsiteX18787" y="connsiteY18787"/>
              </a:cxn>
              <a:cxn ang="0">
                <a:pos x="connsiteX18788" y="connsiteY18788"/>
              </a:cxn>
              <a:cxn ang="0">
                <a:pos x="connsiteX18789" y="connsiteY18789"/>
              </a:cxn>
              <a:cxn ang="0">
                <a:pos x="connsiteX18790" y="connsiteY18790"/>
              </a:cxn>
              <a:cxn ang="0">
                <a:pos x="connsiteX18791" y="connsiteY18791"/>
              </a:cxn>
              <a:cxn ang="0">
                <a:pos x="connsiteX18792" y="connsiteY18792"/>
              </a:cxn>
              <a:cxn ang="0">
                <a:pos x="connsiteX18793" y="connsiteY18793"/>
              </a:cxn>
              <a:cxn ang="0">
                <a:pos x="connsiteX18794" y="connsiteY18794"/>
              </a:cxn>
              <a:cxn ang="0">
                <a:pos x="connsiteX18795" y="connsiteY18795"/>
              </a:cxn>
              <a:cxn ang="0">
                <a:pos x="connsiteX18796" y="connsiteY18796"/>
              </a:cxn>
              <a:cxn ang="0">
                <a:pos x="connsiteX18797" y="connsiteY18797"/>
              </a:cxn>
              <a:cxn ang="0">
                <a:pos x="connsiteX18798" y="connsiteY18798"/>
              </a:cxn>
              <a:cxn ang="0">
                <a:pos x="connsiteX18799" y="connsiteY18799"/>
              </a:cxn>
              <a:cxn ang="0">
                <a:pos x="connsiteX18800" y="connsiteY18800"/>
              </a:cxn>
              <a:cxn ang="0">
                <a:pos x="connsiteX18801" y="connsiteY18801"/>
              </a:cxn>
              <a:cxn ang="0">
                <a:pos x="connsiteX18802" y="connsiteY18802"/>
              </a:cxn>
              <a:cxn ang="0">
                <a:pos x="connsiteX18803" y="connsiteY18803"/>
              </a:cxn>
              <a:cxn ang="0">
                <a:pos x="connsiteX18804" y="connsiteY18804"/>
              </a:cxn>
              <a:cxn ang="0">
                <a:pos x="connsiteX18805" y="connsiteY18805"/>
              </a:cxn>
              <a:cxn ang="0">
                <a:pos x="connsiteX18806" y="connsiteY18806"/>
              </a:cxn>
              <a:cxn ang="0">
                <a:pos x="connsiteX18807" y="connsiteY18807"/>
              </a:cxn>
              <a:cxn ang="0">
                <a:pos x="connsiteX18808" y="connsiteY18808"/>
              </a:cxn>
              <a:cxn ang="0">
                <a:pos x="connsiteX18809" y="connsiteY18809"/>
              </a:cxn>
              <a:cxn ang="0">
                <a:pos x="connsiteX18810" y="connsiteY18810"/>
              </a:cxn>
              <a:cxn ang="0">
                <a:pos x="connsiteX18811" y="connsiteY18811"/>
              </a:cxn>
              <a:cxn ang="0">
                <a:pos x="connsiteX18812" y="connsiteY18812"/>
              </a:cxn>
              <a:cxn ang="0">
                <a:pos x="connsiteX18813" y="connsiteY18813"/>
              </a:cxn>
              <a:cxn ang="0">
                <a:pos x="connsiteX18814" y="connsiteY18814"/>
              </a:cxn>
              <a:cxn ang="0">
                <a:pos x="connsiteX18815" y="connsiteY18815"/>
              </a:cxn>
              <a:cxn ang="0">
                <a:pos x="connsiteX18816" y="connsiteY18816"/>
              </a:cxn>
              <a:cxn ang="0">
                <a:pos x="connsiteX18817" y="connsiteY18817"/>
              </a:cxn>
              <a:cxn ang="0">
                <a:pos x="connsiteX18818" y="connsiteY18818"/>
              </a:cxn>
              <a:cxn ang="0">
                <a:pos x="connsiteX18819" y="connsiteY18819"/>
              </a:cxn>
              <a:cxn ang="0">
                <a:pos x="connsiteX18820" y="connsiteY18820"/>
              </a:cxn>
              <a:cxn ang="0">
                <a:pos x="connsiteX18821" y="connsiteY18821"/>
              </a:cxn>
              <a:cxn ang="0">
                <a:pos x="connsiteX18822" y="connsiteY18822"/>
              </a:cxn>
              <a:cxn ang="0">
                <a:pos x="connsiteX18823" y="connsiteY18823"/>
              </a:cxn>
              <a:cxn ang="0">
                <a:pos x="connsiteX18824" y="connsiteY18824"/>
              </a:cxn>
              <a:cxn ang="0">
                <a:pos x="connsiteX18825" y="connsiteY18825"/>
              </a:cxn>
              <a:cxn ang="0">
                <a:pos x="connsiteX18826" y="connsiteY18826"/>
              </a:cxn>
              <a:cxn ang="0">
                <a:pos x="connsiteX18827" y="connsiteY18827"/>
              </a:cxn>
              <a:cxn ang="0">
                <a:pos x="connsiteX18828" y="connsiteY18828"/>
              </a:cxn>
              <a:cxn ang="0">
                <a:pos x="connsiteX18829" y="connsiteY18829"/>
              </a:cxn>
              <a:cxn ang="0">
                <a:pos x="connsiteX18830" y="connsiteY18830"/>
              </a:cxn>
              <a:cxn ang="0">
                <a:pos x="connsiteX18831" y="connsiteY18831"/>
              </a:cxn>
              <a:cxn ang="0">
                <a:pos x="connsiteX18832" y="connsiteY18832"/>
              </a:cxn>
              <a:cxn ang="0">
                <a:pos x="connsiteX18833" y="connsiteY18833"/>
              </a:cxn>
              <a:cxn ang="0">
                <a:pos x="connsiteX18834" y="connsiteY18834"/>
              </a:cxn>
              <a:cxn ang="0">
                <a:pos x="connsiteX18835" y="connsiteY18835"/>
              </a:cxn>
              <a:cxn ang="0">
                <a:pos x="connsiteX18836" y="connsiteY18836"/>
              </a:cxn>
              <a:cxn ang="0">
                <a:pos x="connsiteX18837" y="connsiteY18837"/>
              </a:cxn>
              <a:cxn ang="0">
                <a:pos x="connsiteX18838" y="connsiteY18838"/>
              </a:cxn>
              <a:cxn ang="0">
                <a:pos x="connsiteX18839" y="connsiteY18839"/>
              </a:cxn>
              <a:cxn ang="0">
                <a:pos x="connsiteX18840" y="connsiteY18840"/>
              </a:cxn>
              <a:cxn ang="0">
                <a:pos x="connsiteX18841" y="connsiteY18841"/>
              </a:cxn>
              <a:cxn ang="0">
                <a:pos x="connsiteX18842" y="connsiteY18842"/>
              </a:cxn>
              <a:cxn ang="0">
                <a:pos x="connsiteX18843" y="connsiteY18843"/>
              </a:cxn>
              <a:cxn ang="0">
                <a:pos x="connsiteX18844" y="connsiteY18844"/>
              </a:cxn>
              <a:cxn ang="0">
                <a:pos x="connsiteX18845" y="connsiteY18845"/>
              </a:cxn>
              <a:cxn ang="0">
                <a:pos x="connsiteX18846" y="connsiteY18846"/>
              </a:cxn>
              <a:cxn ang="0">
                <a:pos x="connsiteX18847" y="connsiteY18847"/>
              </a:cxn>
              <a:cxn ang="0">
                <a:pos x="connsiteX18848" y="connsiteY18848"/>
              </a:cxn>
              <a:cxn ang="0">
                <a:pos x="connsiteX18849" y="connsiteY18849"/>
              </a:cxn>
              <a:cxn ang="0">
                <a:pos x="connsiteX18850" y="connsiteY18850"/>
              </a:cxn>
              <a:cxn ang="0">
                <a:pos x="connsiteX18851" y="connsiteY18851"/>
              </a:cxn>
              <a:cxn ang="0">
                <a:pos x="connsiteX18852" y="connsiteY18852"/>
              </a:cxn>
              <a:cxn ang="0">
                <a:pos x="connsiteX18853" y="connsiteY18853"/>
              </a:cxn>
              <a:cxn ang="0">
                <a:pos x="connsiteX18854" y="connsiteY18854"/>
              </a:cxn>
              <a:cxn ang="0">
                <a:pos x="connsiteX18855" y="connsiteY18855"/>
              </a:cxn>
              <a:cxn ang="0">
                <a:pos x="connsiteX18856" y="connsiteY18856"/>
              </a:cxn>
              <a:cxn ang="0">
                <a:pos x="connsiteX18857" y="connsiteY18857"/>
              </a:cxn>
              <a:cxn ang="0">
                <a:pos x="connsiteX18858" y="connsiteY18858"/>
              </a:cxn>
              <a:cxn ang="0">
                <a:pos x="connsiteX18859" y="connsiteY18859"/>
              </a:cxn>
              <a:cxn ang="0">
                <a:pos x="connsiteX18860" y="connsiteY18860"/>
              </a:cxn>
              <a:cxn ang="0">
                <a:pos x="connsiteX18861" y="connsiteY18861"/>
              </a:cxn>
              <a:cxn ang="0">
                <a:pos x="connsiteX18862" y="connsiteY18862"/>
              </a:cxn>
              <a:cxn ang="0">
                <a:pos x="connsiteX18863" y="connsiteY18863"/>
              </a:cxn>
              <a:cxn ang="0">
                <a:pos x="connsiteX18864" y="connsiteY18864"/>
              </a:cxn>
              <a:cxn ang="0">
                <a:pos x="connsiteX18865" y="connsiteY18865"/>
              </a:cxn>
              <a:cxn ang="0">
                <a:pos x="connsiteX18866" y="connsiteY18866"/>
              </a:cxn>
              <a:cxn ang="0">
                <a:pos x="connsiteX18867" y="connsiteY18867"/>
              </a:cxn>
              <a:cxn ang="0">
                <a:pos x="connsiteX18868" y="connsiteY18868"/>
              </a:cxn>
              <a:cxn ang="0">
                <a:pos x="connsiteX18869" y="connsiteY18869"/>
              </a:cxn>
              <a:cxn ang="0">
                <a:pos x="connsiteX18870" y="connsiteY18870"/>
              </a:cxn>
              <a:cxn ang="0">
                <a:pos x="connsiteX18871" y="connsiteY18871"/>
              </a:cxn>
              <a:cxn ang="0">
                <a:pos x="connsiteX18872" y="connsiteY18872"/>
              </a:cxn>
              <a:cxn ang="0">
                <a:pos x="connsiteX18873" y="connsiteY18873"/>
              </a:cxn>
              <a:cxn ang="0">
                <a:pos x="connsiteX18874" y="connsiteY18874"/>
              </a:cxn>
              <a:cxn ang="0">
                <a:pos x="connsiteX18875" y="connsiteY18875"/>
              </a:cxn>
              <a:cxn ang="0">
                <a:pos x="connsiteX18876" y="connsiteY18876"/>
              </a:cxn>
              <a:cxn ang="0">
                <a:pos x="connsiteX18877" y="connsiteY18877"/>
              </a:cxn>
              <a:cxn ang="0">
                <a:pos x="connsiteX18878" y="connsiteY18878"/>
              </a:cxn>
              <a:cxn ang="0">
                <a:pos x="connsiteX18879" y="connsiteY18879"/>
              </a:cxn>
              <a:cxn ang="0">
                <a:pos x="connsiteX18880" y="connsiteY18880"/>
              </a:cxn>
              <a:cxn ang="0">
                <a:pos x="connsiteX18881" y="connsiteY18881"/>
              </a:cxn>
              <a:cxn ang="0">
                <a:pos x="connsiteX18882" y="connsiteY18882"/>
              </a:cxn>
              <a:cxn ang="0">
                <a:pos x="connsiteX18883" y="connsiteY18883"/>
              </a:cxn>
              <a:cxn ang="0">
                <a:pos x="connsiteX18884" y="connsiteY18884"/>
              </a:cxn>
              <a:cxn ang="0">
                <a:pos x="connsiteX18885" y="connsiteY18885"/>
              </a:cxn>
              <a:cxn ang="0">
                <a:pos x="connsiteX18886" y="connsiteY18886"/>
              </a:cxn>
              <a:cxn ang="0">
                <a:pos x="connsiteX18887" y="connsiteY18887"/>
              </a:cxn>
              <a:cxn ang="0">
                <a:pos x="connsiteX18888" y="connsiteY18888"/>
              </a:cxn>
              <a:cxn ang="0">
                <a:pos x="connsiteX18889" y="connsiteY18889"/>
              </a:cxn>
              <a:cxn ang="0">
                <a:pos x="connsiteX18890" y="connsiteY18890"/>
              </a:cxn>
              <a:cxn ang="0">
                <a:pos x="connsiteX18891" y="connsiteY18891"/>
              </a:cxn>
              <a:cxn ang="0">
                <a:pos x="connsiteX18892" y="connsiteY18892"/>
              </a:cxn>
              <a:cxn ang="0">
                <a:pos x="connsiteX18893" y="connsiteY18893"/>
              </a:cxn>
              <a:cxn ang="0">
                <a:pos x="connsiteX18894" y="connsiteY18894"/>
              </a:cxn>
              <a:cxn ang="0">
                <a:pos x="connsiteX18895" y="connsiteY18895"/>
              </a:cxn>
              <a:cxn ang="0">
                <a:pos x="connsiteX18896" y="connsiteY18896"/>
              </a:cxn>
              <a:cxn ang="0">
                <a:pos x="connsiteX18897" y="connsiteY18897"/>
              </a:cxn>
              <a:cxn ang="0">
                <a:pos x="connsiteX18898" y="connsiteY18898"/>
              </a:cxn>
              <a:cxn ang="0">
                <a:pos x="connsiteX18899" y="connsiteY18899"/>
              </a:cxn>
              <a:cxn ang="0">
                <a:pos x="connsiteX18900" y="connsiteY18900"/>
              </a:cxn>
              <a:cxn ang="0">
                <a:pos x="connsiteX18901" y="connsiteY18901"/>
              </a:cxn>
              <a:cxn ang="0">
                <a:pos x="connsiteX18902" y="connsiteY18902"/>
              </a:cxn>
              <a:cxn ang="0">
                <a:pos x="connsiteX18903" y="connsiteY18903"/>
              </a:cxn>
              <a:cxn ang="0">
                <a:pos x="connsiteX18904" y="connsiteY18904"/>
              </a:cxn>
              <a:cxn ang="0">
                <a:pos x="connsiteX18905" y="connsiteY18905"/>
              </a:cxn>
              <a:cxn ang="0">
                <a:pos x="connsiteX18906" y="connsiteY18906"/>
              </a:cxn>
              <a:cxn ang="0">
                <a:pos x="connsiteX18907" y="connsiteY18907"/>
              </a:cxn>
              <a:cxn ang="0">
                <a:pos x="connsiteX18908" y="connsiteY18908"/>
              </a:cxn>
              <a:cxn ang="0">
                <a:pos x="connsiteX18909" y="connsiteY18909"/>
              </a:cxn>
              <a:cxn ang="0">
                <a:pos x="connsiteX18910" y="connsiteY18910"/>
              </a:cxn>
              <a:cxn ang="0">
                <a:pos x="connsiteX18911" y="connsiteY18911"/>
              </a:cxn>
              <a:cxn ang="0">
                <a:pos x="connsiteX18912" y="connsiteY18912"/>
              </a:cxn>
              <a:cxn ang="0">
                <a:pos x="connsiteX18913" y="connsiteY18913"/>
              </a:cxn>
              <a:cxn ang="0">
                <a:pos x="connsiteX18914" y="connsiteY18914"/>
              </a:cxn>
              <a:cxn ang="0">
                <a:pos x="connsiteX18915" y="connsiteY18915"/>
              </a:cxn>
              <a:cxn ang="0">
                <a:pos x="connsiteX18916" y="connsiteY18916"/>
              </a:cxn>
              <a:cxn ang="0">
                <a:pos x="connsiteX18917" y="connsiteY18917"/>
              </a:cxn>
              <a:cxn ang="0">
                <a:pos x="connsiteX18918" y="connsiteY18918"/>
              </a:cxn>
              <a:cxn ang="0">
                <a:pos x="connsiteX18919" y="connsiteY18919"/>
              </a:cxn>
              <a:cxn ang="0">
                <a:pos x="connsiteX18920" y="connsiteY18920"/>
              </a:cxn>
              <a:cxn ang="0">
                <a:pos x="connsiteX18921" y="connsiteY18921"/>
              </a:cxn>
              <a:cxn ang="0">
                <a:pos x="connsiteX18922" y="connsiteY18922"/>
              </a:cxn>
              <a:cxn ang="0">
                <a:pos x="connsiteX18923" y="connsiteY18923"/>
              </a:cxn>
              <a:cxn ang="0">
                <a:pos x="connsiteX18924" y="connsiteY18924"/>
              </a:cxn>
              <a:cxn ang="0">
                <a:pos x="connsiteX18925" y="connsiteY18925"/>
              </a:cxn>
              <a:cxn ang="0">
                <a:pos x="connsiteX18926" y="connsiteY18926"/>
              </a:cxn>
              <a:cxn ang="0">
                <a:pos x="connsiteX18927" y="connsiteY18927"/>
              </a:cxn>
              <a:cxn ang="0">
                <a:pos x="connsiteX18928" y="connsiteY18928"/>
              </a:cxn>
              <a:cxn ang="0">
                <a:pos x="connsiteX18929" y="connsiteY18929"/>
              </a:cxn>
              <a:cxn ang="0">
                <a:pos x="connsiteX18930" y="connsiteY18930"/>
              </a:cxn>
              <a:cxn ang="0">
                <a:pos x="connsiteX18931" y="connsiteY18931"/>
              </a:cxn>
              <a:cxn ang="0">
                <a:pos x="connsiteX18932" y="connsiteY18932"/>
              </a:cxn>
              <a:cxn ang="0">
                <a:pos x="connsiteX18933" y="connsiteY18933"/>
              </a:cxn>
              <a:cxn ang="0">
                <a:pos x="connsiteX18934" y="connsiteY18934"/>
              </a:cxn>
              <a:cxn ang="0">
                <a:pos x="connsiteX18935" y="connsiteY18935"/>
              </a:cxn>
              <a:cxn ang="0">
                <a:pos x="connsiteX18936" y="connsiteY18936"/>
              </a:cxn>
              <a:cxn ang="0">
                <a:pos x="connsiteX18937" y="connsiteY18937"/>
              </a:cxn>
              <a:cxn ang="0">
                <a:pos x="connsiteX18938" y="connsiteY18938"/>
              </a:cxn>
              <a:cxn ang="0">
                <a:pos x="connsiteX18939" y="connsiteY18939"/>
              </a:cxn>
              <a:cxn ang="0">
                <a:pos x="connsiteX18940" y="connsiteY18940"/>
              </a:cxn>
              <a:cxn ang="0">
                <a:pos x="connsiteX18941" y="connsiteY18941"/>
              </a:cxn>
              <a:cxn ang="0">
                <a:pos x="connsiteX18942" y="connsiteY18942"/>
              </a:cxn>
              <a:cxn ang="0">
                <a:pos x="connsiteX18943" y="connsiteY18943"/>
              </a:cxn>
              <a:cxn ang="0">
                <a:pos x="connsiteX18944" y="connsiteY18944"/>
              </a:cxn>
              <a:cxn ang="0">
                <a:pos x="connsiteX18945" y="connsiteY18945"/>
              </a:cxn>
              <a:cxn ang="0">
                <a:pos x="connsiteX18946" y="connsiteY18946"/>
              </a:cxn>
              <a:cxn ang="0">
                <a:pos x="connsiteX18947" y="connsiteY18947"/>
              </a:cxn>
              <a:cxn ang="0">
                <a:pos x="connsiteX18948" y="connsiteY18948"/>
              </a:cxn>
              <a:cxn ang="0">
                <a:pos x="connsiteX18949" y="connsiteY18949"/>
              </a:cxn>
              <a:cxn ang="0">
                <a:pos x="connsiteX18950" y="connsiteY18950"/>
              </a:cxn>
              <a:cxn ang="0">
                <a:pos x="connsiteX18951" y="connsiteY18951"/>
              </a:cxn>
              <a:cxn ang="0">
                <a:pos x="connsiteX18952" y="connsiteY18952"/>
              </a:cxn>
              <a:cxn ang="0">
                <a:pos x="connsiteX18953" y="connsiteY18953"/>
              </a:cxn>
              <a:cxn ang="0">
                <a:pos x="connsiteX18954" y="connsiteY18954"/>
              </a:cxn>
              <a:cxn ang="0">
                <a:pos x="connsiteX18955" y="connsiteY18955"/>
              </a:cxn>
              <a:cxn ang="0">
                <a:pos x="connsiteX18956" y="connsiteY18956"/>
              </a:cxn>
              <a:cxn ang="0">
                <a:pos x="connsiteX18957" y="connsiteY18957"/>
              </a:cxn>
              <a:cxn ang="0">
                <a:pos x="connsiteX18958" y="connsiteY18958"/>
              </a:cxn>
              <a:cxn ang="0">
                <a:pos x="connsiteX18959" y="connsiteY18959"/>
              </a:cxn>
              <a:cxn ang="0">
                <a:pos x="connsiteX18960" y="connsiteY18960"/>
              </a:cxn>
              <a:cxn ang="0">
                <a:pos x="connsiteX18961" y="connsiteY18961"/>
              </a:cxn>
              <a:cxn ang="0">
                <a:pos x="connsiteX18962" y="connsiteY18962"/>
              </a:cxn>
              <a:cxn ang="0">
                <a:pos x="connsiteX18963" y="connsiteY18963"/>
              </a:cxn>
              <a:cxn ang="0">
                <a:pos x="connsiteX18964" y="connsiteY18964"/>
              </a:cxn>
              <a:cxn ang="0">
                <a:pos x="connsiteX18965" y="connsiteY18965"/>
              </a:cxn>
              <a:cxn ang="0">
                <a:pos x="connsiteX18966" y="connsiteY18966"/>
              </a:cxn>
              <a:cxn ang="0">
                <a:pos x="connsiteX18967" y="connsiteY18967"/>
              </a:cxn>
              <a:cxn ang="0">
                <a:pos x="connsiteX18968" y="connsiteY18968"/>
              </a:cxn>
              <a:cxn ang="0">
                <a:pos x="connsiteX18969" y="connsiteY18969"/>
              </a:cxn>
              <a:cxn ang="0">
                <a:pos x="connsiteX18970" y="connsiteY18970"/>
              </a:cxn>
              <a:cxn ang="0">
                <a:pos x="connsiteX18971" y="connsiteY18971"/>
              </a:cxn>
              <a:cxn ang="0">
                <a:pos x="connsiteX18972" y="connsiteY18972"/>
              </a:cxn>
              <a:cxn ang="0">
                <a:pos x="connsiteX18973" y="connsiteY18973"/>
              </a:cxn>
              <a:cxn ang="0">
                <a:pos x="connsiteX18974" y="connsiteY18974"/>
              </a:cxn>
              <a:cxn ang="0">
                <a:pos x="connsiteX18975" y="connsiteY18975"/>
              </a:cxn>
              <a:cxn ang="0">
                <a:pos x="connsiteX18976" y="connsiteY18976"/>
              </a:cxn>
              <a:cxn ang="0">
                <a:pos x="connsiteX18977" y="connsiteY18977"/>
              </a:cxn>
              <a:cxn ang="0">
                <a:pos x="connsiteX18978" y="connsiteY18978"/>
              </a:cxn>
              <a:cxn ang="0">
                <a:pos x="connsiteX18979" y="connsiteY18979"/>
              </a:cxn>
              <a:cxn ang="0">
                <a:pos x="connsiteX18980" y="connsiteY18980"/>
              </a:cxn>
              <a:cxn ang="0">
                <a:pos x="connsiteX18981" y="connsiteY18981"/>
              </a:cxn>
              <a:cxn ang="0">
                <a:pos x="connsiteX18982" y="connsiteY18982"/>
              </a:cxn>
              <a:cxn ang="0">
                <a:pos x="connsiteX18983" y="connsiteY18983"/>
              </a:cxn>
              <a:cxn ang="0">
                <a:pos x="connsiteX18984" y="connsiteY18984"/>
              </a:cxn>
              <a:cxn ang="0">
                <a:pos x="connsiteX18985" y="connsiteY18985"/>
              </a:cxn>
              <a:cxn ang="0">
                <a:pos x="connsiteX18986" y="connsiteY18986"/>
              </a:cxn>
              <a:cxn ang="0">
                <a:pos x="connsiteX18987" y="connsiteY18987"/>
              </a:cxn>
              <a:cxn ang="0">
                <a:pos x="connsiteX18988" y="connsiteY18988"/>
              </a:cxn>
              <a:cxn ang="0">
                <a:pos x="connsiteX18989" y="connsiteY18989"/>
              </a:cxn>
              <a:cxn ang="0">
                <a:pos x="connsiteX18990" y="connsiteY18990"/>
              </a:cxn>
              <a:cxn ang="0">
                <a:pos x="connsiteX18991" y="connsiteY18991"/>
              </a:cxn>
              <a:cxn ang="0">
                <a:pos x="connsiteX18992" y="connsiteY18992"/>
              </a:cxn>
              <a:cxn ang="0">
                <a:pos x="connsiteX18993" y="connsiteY18993"/>
              </a:cxn>
              <a:cxn ang="0">
                <a:pos x="connsiteX18994" y="connsiteY18994"/>
              </a:cxn>
              <a:cxn ang="0">
                <a:pos x="connsiteX18995" y="connsiteY18995"/>
              </a:cxn>
              <a:cxn ang="0">
                <a:pos x="connsiteX18996" y="connsiteY18996"/>
              </a:cxn>
              <a:cxn ang="0">
                <a:pos x="connsiteX18997" y="connsiteY18997"/>
              </a:cxn>
              <a:cxn ang="0">
                <a:pos x="connsiteX18998" y="connsiteY18998"/>
              </a:cxn>
              <a:cxn ang="0">
                <a:pos x="connsiteX18999" y="connsiteY18999"/>
              </a:cxn>
              <a:cxn ang="0">
                <a:pos x="connsiteX19000" y="connsiteY19000"/>
              </a:cxn>
              <a:cxn ang="0">
                <a:pos x="connsiteX19001" y="connsiteY19001"/>
              </a:cxn>
              <a:cxn ang="0">
                <a:pos x="connsiteX19002" y="connsiteY19002"/>
              </a:cxn>
              <a:cxn ang="0">
                <a:pos x="connsiteX19003" y="connsiteY19003"/>
              </a:cxn>
              <a:cxn ang="0">
                <a:pos x="connsiteX19004" y="connsiteY19004"/>
              </a:cxn>
              <a:cxn ang="0">
                <a:pos x="connsiteX19005" y="connsiteY19005"/>
              </a:cxn>
              <a:cxn ang="0">
                <a:pos x="connsiteX19006" y="connsiteY19006"/>
              </a:cxn>
              <a:cxn ang="0">
                <a:pos x="connsiteX19007" y="connsiteY19007"/>
              </a:cxn>
              <a:cxn ang="0">
                <a:pos x="connsiteX19008" y="connsiteY19008"/>
              </a:cxn>
              <a:cxn ang="0">
                <a:pos x="connsiteX19009" y="connsiteY19009"/>
              </a:cxn>
              <a:cxn ang="0">
                <a:pos x="connsiteX19010" y="connsiteY19010"/>
              </a:cxn>
              <a:cxn ang="0">
                <a:pos x="connsiteX19011" y="connsiteY19011"/>
              </a:cxn>
              <a:cxn ang="0">
                <a:pos x="connsiteX19012" y="connsiteY19012"/>
              </a:cxn>
              <a:cxn ang="0">
                <a:pos x="connsiteX19013" y="connsiteY19013"/>
              </a:cxn>
              <a:cxn ang="0">
                <a:pos x="connsiteX19014" y="connsiteY19014"/>
              </a:cxn>
              <a:cxn ang="0">
                <a:pos x="connsiteX19015" y="connsiteY19015"/>
              </a:cxn>
              <a:cxn ang="0">
                <a:pos x="connsiteX19016" y="connsiteY19016"/>
              </a:cxn>
              <a:cxn ang="0">
                <a:pos x="connsiteX19017" y="connsiteY19017"/>
              </a:cxn>
              <a:cxn ang="0">
                <a:pos x="connsiteX19018" y="connsiteY19018"/>
              </a:cxn>
              <a:cxn ang="0">
                <a:pos x="connsiteX19019" y="connsiteY19019"/>
              </a:cxn>
              <a:cxn ang="0">
                <a:pos x="connsiteX19020" y="connsiteY19020"/>
              </a:cxn>
              <a:cxn ang="0">
                <a:pos x="connsiteX19021" y="connsiteY19021"/>
              </a:cxn>
              <a:cxn ang="0">
                <a:pos x="connsiteX19022" y="connsiteY19022"/>
              </a:cxn>
              <a:cxn ang="0">
                <a:pos x="connsiteX19023" y="connsiteY19023"/>
              </a:cxn>
              <a:cxn ang="0">
                <a:pos x="connsiteX19024" y="connsiteY19024"/>
              </a:cxn>
              <a:cxn ang="0">
                <a:pos x="connsiteX19025" y="connsiteY19025"/>
              </a:cxn>
              <a:cxn ang="0">
                <a:pos x="connsiteX19026" y="connsiteY19026"/>
              </a:cxn>
              <a:cxn ang="0">
                <a:pos x="connsiteX19027" y="connsiteY19027"/>
              </a:cxn>
              <a:cxn ang="0">
                <a:pos x="connsiteX19028" y="connsiteY19028"/>
              </a:cxn>
              <a:cxn ang="0">
                <a:pos x="connsiteX19029" y="connsiteY19029"/>
              </a:cxn>
              <a:cxn ang="0">
                <a:pos x="connsiteX19030" y="connsiteY19030"/>
              </a:cxn>
              <a:cxn ang="0">
                <a:pos x="connsiteX19031" y="connsiteY19031"/>
              </a:cxn>
              <a:cxn ang="0">
                <a:pos x="connsiteX19032" y="connsiteY19032"/>
              </a:cxn>
              <a:cxn ang="0">
                <a:pos x="connsiteX19033" y="connsiteY19033"/>
              </a:cxn>
              <a:cxn ang="0">
                <a:pos x="connsiteX19034" y="connsiteY19034"/>
              </a:cxn>
              <a:cxn ang="0">
                <a:pos x="connsiteX19035" y="connsiteY19035"/>
              </a:cxn>
              <a:cxn ang="0">
                <a:pos x="connsiteX19036" y="connsiteY19036"/>
              </a:cxn>
              <a:cxn ang="0">
                <a:pos x="connsiteX19037" y="connsiteY19037"/>
              </a:cxn>
              <a:cxn ang="0">
                <a:pos x="connsiteX19038" y="connsiteY19038"/>
              </a:cxn>
              <a:cxn ang="0">
                <a:pos x="connsiteX19039" y="connsiteY19039"/>
              </a:cxn>
              <a:cxn ang="0">
                <a:pos x="connsiteX19040" y="connsiteY19040"/>
              </a:cxn>
              <a:cxn ang="0">
                <a:pos x="connsiteX19041" y="connsiteY19041"/>
              </a:cxn>
              <a:cxn ang="0">
                <a:pos x="connsiteX19042" y="connsiteY19042"/>
              </a:cxn>
              <a:cxn ang="0">
                <a:pos x="connsiteX19043" y="connsiteY19043"/>
              </a:cxn>
              <a:cxn ang="0">
                <a:pos x="connsiteX19044" y="connsiteY19044"/>
              </a:cxn>
              <a:cxn ang="0">
                <a:pos x="connsiteX19045" y="connsiteY19045"/>
              </a:cxn>
              <a:cxn ang="0">
                <a:pos x="connsiteX19046" y="connsiteY19046"/>
              </a:cxn>
              <a:cxn ang="0">
                <a:pos x="connsiteX19047" y="connsiteY19047"/>
              </a:cxn>
              <a:cxn ang="0">
                <a:pos x="connsiteX19048" y="connsiteY19048"/>
              </a:cxn>
              <a:cxn ang="0">
                <a:pos x="connsiteX19049" y="connsiteY19049"/>
              </a:cxn>
              <a:cxn ang="0">
                <a:pos x="connsiteX19050" y="connsiteY19050"/>
              </a:cxn>
              <a:cxn ang="0">
                <a:pos x="connsiteX19051" y="connsiteY19051"/>
              </a:cxn>
              <a:cxn ang="0">
                <a:pos x="connsiteX19052" y="connsiteY19052"/>
              </a:cxn>
              <a:cxn ang="0">
                <a:pos x="connsiteX19053" y="connsiteY19053"/>
              </a:cxn>
              <a:cxn ang="0">
                <a:pos x="connsiteX19054" y="connsiteY19054"/>
              </a:cxn>
              <a:cxn ang="0">
                <a:pos x="connsiteX19055" y="connsiteY19055"/>
              </a:cxn>
              <a:cxn ang="0">
                <a:pos x="connsiteX19056" y="connsiteY19056"/>
              </a:cxn>
              <a:cxn ang="0">
                <a:pos x="connsiteX19057" y="connsiteY19057"/>
              </a:cxn>
              <a:cxn ang="0">
                <a:pos x="connsiteX19058" y="connsiteY19058"/>
              </a:cxn>
              <a:cxn ang="0">
                <a:pos x="connsiteX19059" y="connsiteY19059"/>
              </a:cxn>
              <a:cxn ang="0">
                <a:pos x="connsiteX19060" y="connsiteY19060"/>
              </a:cxn>
              <a:cxn ang="0">
                <a:pos x="connsiteX19061" y="connsiteY19061"/>
              </a:cxn>
              <a:cxn ang="0">
                <a:pos x="connsiteX19062" y="connsiteY19062"/>
              </a:cxn>
              <a:cxn ang="0">
                <a:pos x="connsiteX19063" y="connsiteY19063"/>
              </a:cxn>
              <a:cxn ang="0">
                <a:pos x="connsiteX19064" y="connsiteY19064"/>
              </a:cxn>
              <a:cxn ang="0">
                <a:pos x="connsiteX19065" y="connsiteY19065"/>
              </a:cxn>
              <a:cxn ang="0">
                <a:pos x="connsiteX19066" y="connsiteY19066"/>
              </a:cxn>
              <a:cxn ang="0">
                <a:pos x="connsiteX19067" y="connsiteY19067"/>
              </a:cxn>
              <a:cxn ang="0">
                <a:pos x="connsiteX19068" y="connsiteY19068"/>
              </a:cxn>
              <a:cxn ang="0">
                <a:pos x="connsiteX19069" y="connsiteY19069"/>
              </a:cxn>
              <a:cxn ang="0">
                <a:pos x="connsiteX19070" y="connsiteY19070"/>
              </a:cxn>
              <a:cxn ang="0">
                <a:pos x="connsiteX19071" y="connsiteY19071"/>
              </a:cxn>
              <a:cxn ang="0">
                <a:pos x="connsiteX19072" y="connsiteY19072"/>
              </a:cxn>
              <a:cxn ang="0">
                <a:pos x="connsiteX19073" y="connsiteY19073"/>
              </a:cxn>
              <a:cxn ang="0">
                <a:pos x="connsiteX19074" y="connsiteY19074"/>
              </a:cxn>
              <a:cxn ang="0">
                <a:pos x="connsiteX19075" y="connsiteY19075"/>
              </a:cxn>
              <a:cxn ang="0">
                <a:pos x="connsiteX19076" y="connsiteY19076"/>
              </a:cxn>
              <a:cxn ang="0">
                <a:pos x="connsiteX19077" y="connsiteY19077"/>
              </a:cxn>
              <a:cxn ang="0">
                <a:pos x="connsiteX19078" y="connsiteY19078"/>
              </a:cxn>
              <a:cxn ang="0">
                <a:pos x="connsiteX19079" y="connsiteY19079"/>
              </a:cxn>
              <a:cxn ang="0">
                <a:pos x="connsiteX19080" y="connsiteY19080"/>
              </a:cxn>
              <a:cxn ang="0">
                <a:pos x="connsiteX19081" y="connsiteY19081"/>
              </a:cxn>
              <a:cxn ang="0">
                <a:pos x="connsiteX19082" y="connsiteY19082"/>
              </a:cxn>
              <a:cxn ang="0">
                <a:pos x="connsiteX19083" y="connsiteY19083"/>
              </a:cxn>
              <a:cxn ang="0">
                <a:pos x="connsiteX19084" y="connsiteY19084"/>
              </a:cxn>
              <a:cxn ang="0">
                <a:pos x="connsiteX19085" y="connsiteY19085"/>
              </a:cxn>
              <a:cxn ang="0">
                <a:pos x="connsiteX19086" y="connsiteY19086"/>
              </a:cxn>
              <a:cxn ang="0">
                <a:pos x="connsiteX19087" y="connsiteY19087"/>
              </a:cxn>
              <a:cxn ang="0">
                <a:pos x="connsiteX19088" y="connsiteY19088"/>
              </a:cxn>
              <a:cxn ang="0">
                <a:pos x="connsiteX19089" y="connsiteY19089"/>
              </a:cxn>
              <a:cxn ang="0">
                <a:pos x="connsiteX19090" y="connsiteY19090"/>
              </a:cxn>
              <a:cxn ang="0">
                <a:pos x="connsiteX19091" y="connsiteY19091"/>
              </a:cxn>
              <a:cxn ang="0">
                <a:pos x="connsiteX19092" y="connsiteY19092"/>
              </a:cxn>
              <a:cxn ang="0">
                <a:pos x="connsiteX19093" y="connsiteY19093"/>
              </a:cxn>
              <a:cxn ang="0">
                <a:pos x="connsiteX19094" y="connsiteY19094"/>
              </a:cxn>
              <a:cxn ang="0">
                <a:pos x="connsiteX19095" y="connsiteY19095"/>
              </a:cxn>
              <a:cxn ang="0">
                <a:pos x="connsiteX19096" y="connsiteY19096"/>
              </a:cxn>
              <a:cxn ang="0">
                <a:pos x="connsiteX19097" y="connsiteY19097"/>
              </a:cxn>
              <a:cxn ang="0">
                <a:pos x="connsiteX19098" y="connsiteY19098"/>
              </a:cxn>
              <a:cxn ang="0">
                <a:pos x="connsiteX19099" y="connsiteY19099"/>
              </a:cxn>
              <a:cxn ang="0">
                <a:pos x="connsiteX19100" y="connsiteY19100"/>
              </a:cxn>
              <a:cxn ang="0">
                <a:pos x="connsiteX19101" y="connsiteY19101"/>
              </a:cxn>
              <a:cxn ang="0">
                <a:pos x="connsiteX19102" y="connsiteY19102"/>
              </a:cxn>
              <a:cxn ang="0">
                <a:pos x="connsiteX19103" y="connsiteY19103"/>
              </a:cxn>
              <a:cxn ang="0">
                <a:pos x="connsiteX19104" y="connsiteY19104"/>
              </a:cxn>
              <a:cxn ang="0">
                <a:pos x="connsiteX19105" y="connsiteY19105"/>
              </a:cxn>
              <a:cxn ang="0">
                <a:pos x="connsiteX19106" y="connsiteY19106"/>
              </a:cxn>
              <a:cxn ang="0">
                <a:pos x="connsiteX19107" y="connsiteY19107"/>
              </a:cxn>
              <a:cxn ang="0">
                <a:pos x="connsiteX19108" y="connsiteY19108"/>
              </a:cxn>
              <a:cxn ang="0">
                <a:pos x="connsiteX19109" y="connsiteY19109"/>
              </a:cxn>
              <a:cxn ang="0">
                <a:pos x="connsiteX19110" y="connsiteY19110"/>
              </a:cxn>
              <a:cxn ang="0">
                <a:pos x="connsiteX19111" y="connsiteY19111"/>
              </a:cxn>
              <a:cxn ang="0">
                <a:pos x="connsiteX19112" y="connsiteY19112"/>
              </a:cxn>
              <a:cxn ang="0">
                <a:pos x="connsiteX19113" y="connsiteY19113"/>
              </a:cxn>
              <a:cxn ang="0">
                <a:pos x="connsiteX19114" y="connsiteY19114"/>
              </a:cxn>
              <a:cxn ang="0">
                <a:pos x="connsiteX19115" y="connsiteY19115"/>
              </a:cxn>
              <a:cxn ang="0">
                <a:pos x="connsiteX19116" y="connsiteY19116"/>
              </a:cxn>
              <a:cxn ang="0">
                <a:pos x="connsiteX19117" y="connsiteY19117"/>
              </a:cxn>
              <a:cxn ang="0">
                <a:pos x="connsiteX19118" y="connsiteY19118"/>
              </a:cxn>
              <a:cxn ang="0">
                <a:pos x="connsiteX19119" y="connsiteY19119"/>
              </a:cxn>
              <a:cxn ang="0">
                <a:pos x="connsiteX19120" y="connsiteY19120"/>
              </a:cxn>
              <a:cxn ang="0">
                <a:pos x="connsiteX19121" y="connsiteY19121"/>
              </a:cxn>
              <a:cxn ang="0">
                <a:pos x="connsiteX19122" y="connsiteY19122"/>
              </a:cxn>
              <a:cxn ang="0">
                <a:pos x="connsiteX19123" y="connsiteY19123"/>
              </a:cxn>
              <a:cxn ang="0">
                <a:pos x="connsiteX19124" y="connsiteY19124"/>
              </a:cxn>
              <a:cxn ang="0">
                <a:pos x="connsiteX19125" y="connsiteY19125"/>
              </a:cxn>
              <a:cxn ang="0">
                <a:pos x="connsiteX19126" y="connsiteY19126"/>
              </a:cxn>
              <a:cxn ang="0">
                <a:pos x="connsiteX19127" y="connsiteY19127"/>
              </a:cxn>
              <a:cxn ang="0">
                <a:pos x="connsiteX19128" y="connsiteY19128"/>
              </a:cxn>
              <a:cxn ang="0">
                <a:pos x="connsiteX19129" y="connsiteY19129"/>
              </a:cxn>
              <a:cxn ang="0">
                <a:pos x="connsiteX19130" y="connsiteY19130"/>
              </a:cxn>
              <a:cxn ang="0">
                <a:pos x="connsiteX19131" y="connsiteY19131"/>
              </a:cxn>
              <a:cxn ang="0">
                <a:pos x="connsiteX19132" y="connsiteY19132"/>
              </a:cxn>
              <a:cxn ang="0">
                <a:pos x="connsiteX19133" y="connsiteY19133"/>
              </a:cxn>
              <a:cxn ang="0">
                <a:pos x="connsiteX19134" y="connsiteY19134"/>
              </a:cxn>
              <a:cxn ang="0">
                <a:pos x="connsiteX19135" y="connsiteY19135"/>
              </a:cxn>
              <a:cxn ang="0">
                <a:pos x="connsiteX19136" y="connsiteY19136"/>
              </a:cxn>
              <a:cxn ang="0">
                <a:pos x="connsiteX19137" y="connsiteY19137"/>
              </a:cxn>
              <a:cxn ang="0">
                <a:pos x="connsiteX19138" y="connsiteY19138"/>
              </a:cxn>
              <a:cxn ang="0">
                <a:pos x="connsiteX19139" y="connsiteY19139"/>
              </a:cxn>
              <a:cxn ang="0">
                <a:pos x="connsiteX19140" y="connsiteY19140"/>
              </a:cxn>
              <a:cxn ang="0">
                <a:pos x="connsiteX19141" y="connsiteY19141"/>
              </a:cxn>
              <a:cxn ang="0">
                <a:pos x="connsiteX19142" y="connsiteY19142"/>
              </a:cxn>
              <a:cxn ang="0">
                <a:pos x="connsiteX19143" y="connsiteY19143"/>
              </a:cxn>
              <a:cxn ang="0">
                <a:pos x="connsiteX19144" y="connsiteY19144"/>
              </a:cxn>
              <a:cxn ang="0">
                <a:pos x="connsiteX19145" y="connsiteY19145"/>
              </a:cxn>
              <a:cxn ang="0">
                <a:pos x="connsiteX19146" y="connsiteY19146"/>
              </a:cxn>
              <a:cxn ang="0">
                <a:pos x="connsiteX19147" y="connsiteY19147"/>
              </a:cxn>
              <a:cxn ang="0">
                <a:pos x="connsiteX19148" y="connsiteY19148"/>
              </a:cxn>
              <a:cxn ang="0">
                <a:pos x="connsiteX19149" y="connsiteY19149"/>
              </a:cxn>
              <a:cxn ang="0">
                <a:pos x="connsiteX19150" y="connsiteY19150"/>
              </a:cxn>
              <a:cxn ang="0">
                <a:pos x="connsiteX19151" y="connsiteY19151"/>
              </a:cxn>
              <a:cxn ang="0">
                <a:pos x="connsiteX19152" y="connsiteY19152"/>
              </a:cxn>
              <a:cxn ang="0">
                <a:pos x="connsiteX19153" y="connsiteY19153"/>
              </a:cxn>
              <a:cxn ang="0">
                <a:pos x="connsiteX19154" y="connsiteY19154"/>
              </a:cxn>
              <a:cxn ang="0">
                <a:pos x="connsiteX19155" y="connsiteY19155"/>
              </a:cxn>
              <a:cxn ang="0">
                <a:pos x="connsiteX19156" y="connsiteY19156"/>
              </a:cxn>
              <a:cxn ang="0">
                <a:pos x="connsiteX19157" y="connsiteY19157"/>
              </a:cxn>
              <a:cxn ang="0">
                <a:pos x="connsiteX19158" y="connsiteY19158"/>
              </a:cxn>
              <a:cxn ang="0">
                <a:pos x="connsiteX19159" y="connsiteY19159"/>
              </a:cxn>
              <a:cxn ang="0">
                <a:pos x="connsiteX19160" y="connsiteY19160"/>
              </a:cxn>
              <a:cxn ang="0">
                <a:pos x="connsiteX19161" y="connsiteY19161"/>
              </a:cxn>
              <a:cxn ang="0">
                <a:pos x="connsiteX19162" y="connsiteY19162"/>
              </a:cxn>
              <a:cxn ang="0">
                <a:pos x="connsiteX19163" y="connsiteY19163"/>
              </a:cxn>
              <a:cxn ang="0">
                <a:pos x="connsiteX19164" y="connsiteY19164"/>
              </a:cxn>
              <a:cxn ang="0">
                <a:pos x="connsiteX19165" y="connsiteY19165"/>
              </a:cxn>
              <a:cxn ang="0">
                <a:pos x="connsiteX19166" y="connsiteY19166"/>
              </a:cxn>
              <a:cxn ang="0">
                <a:pos x="connsiteX19167" y="connsiteY19167"/>
              </a:cxn>
              <a:cxn ang="0">
                <a:pos x="connsiteX19168" y="connsiteY19168"/>
              </a:cxn>
              <a:cxn ang="0">
                <a:pos x="connsiteX19169" y="connsiteY19169"/>
              </a:cxn>
              <a:cxn ang="0">
                <a:pos x="connsiteX19170" y="connsiteY19170"/>
              </a:cxn>
              <a:cxn ang="0">
                <a:pos x="connsiteX19171" y="connsiteY19171"/>
              </a:cxn>
              <a:cxn ang="0">
                <a:pos x="connsiteX19172" y="connsiteY19172"/>
              </a:cxn>
              <a:cxn ang="0">
                <a:pos x="connsiteX19173" y="connsiteY19173"/>
              </a:cxn>
              <a:cxn ang="0">
                <a:pos x="connsiteX19174" y="connsiteY19174"/>
              </a:cxn>
              <a:cxn ang="0">
                <a:pos x="connsiteX19175" y="connsiteY19175"/>
              </a:cxn>
              <a:cxn ang="0">
                <a:pos x="connsiteX19176" y="connsiteY19176"/>
              </a:cxn>
              <a:cxn ang="0">
                <a:pos x="connsiteX19177" y="connsiteY19177"/>
              </a:cxn>
              <a:cxn ang="0">
                <a:pos x="connsiteX19178" y="connsiteY19178"/>
              </a:cxn>
              <a:cxn ang="0">
                <a:pos x="connsiteX19179" y="connsiteY19179"/>
              </a:cxn>
              <a:cxn ang="0">
                <a:pos x="connsiteX19180" y="connsiteY19180"/>
              </a:cxn>
              <a:cxn ang="0">
                <a:pos x="connsiteX19181" y="connsiteY19181"/>
              </a:cxn>
              <a:cxn ang="0">
                <a:pos x="connsiteX19182" y="connsiteY19182"/>
              </a:cxn>
              <a:cxn ang="0">
                <a:pos x="connsiteX19183" y="connsiteY19183"/>
              </a:cxn>
              <a:cxn ang="0">
                <a:pos x="connsiteX19184" y="connsiteY19184"/>
              </a:cxn>
              <a:cxn ang="0">
                <a:pos x="connsiteX19185" y="connsiteY19185"/>
              </a:cxn>
              <a:cxn ang="0">
                <a:pos x="connsiteX19186" y="connsiteY19186"/>
              </a:cxn>
              <a:cxn ang="0">
                <a:pos x="connsiteX19187" y="connsiteY19187"/>
              </a:cxn>
              <a:cxn ang="0">
                <a:pos x="connsiteX19188" y="connsiteY19188"/>
              </a:cxn>
              <a:cxn ang="0">
                <a:pos x="connsiteX19189" y="connsiteY19189"/>
              </a:cxn>
              <a:cxn ang="0">
                <a:pos x="connsiteX19190" y="connsiteY19190"/>
              </a:cxn>
              <a:cxn ang="0">
                <a:pos x="connsiteX19191" y="connsiteY19191"/>
              </a:cxn>
              <a:cxn ang="0">
                <a:pos x="connsiteX19192" y="connsiteY19192"/>
              </a:cxn>
              <a:cxn ang="0">
                <a:pos x="connsiteX19193" y="connsiteY19193"/>
              </a:cxn>
              <a:cxn ang="0">
                <a:pos x="connsiteX19194" y="connsiteY19194"/>
              </a:cxn>
              <a:cxn ang="0">
                <a:pos x="connsiteX19195" y="connsiteY19195"/>
              </a:cxn>
              <a:cxn ang="0">
                <a:pos x="connsiteX19196" y="connsiteY19196"/>
              </a:cxn>
              <a:cxn ang="0">
                <a:pos x="connsiteX19197" y="connsiteY19197"/>
              </a:cxn>
              <a:cxn ang="0">
                <a:pos x="connsiteX19198" y="connsiteY19198"/>
              </a:cxn>
              <a:cxn ang="0">
                <a:pos x="connsiteX19199" y="connsiteY19199"/>
              </a:cxn>
              <a:cxn ang="0">
                <a:pos x="connsiteX19200" y="connsiteY19200"/>
              </a:cxn>
              <a:cxn ang="0">
                <a:pos x="connsiteX19201" y="connsiteY19201"/>
              </a:cxn>
              <a:cxn ang="0">
                <a:pos x="connsiteX19202" y="connsiteY19202"/>
              </a:cxn>
              <a:cxn ang="0">
                <a:pos x="connsiteX19203" y="connsiteY19203"/>
              </a:cxn>
              <a:cxn ang="0">
                <a:pos x="connsiteX19204" y="connsiteY19204"/>
              </a:cxn>
              <a:cxn ang="0">
                <a:pos x="connsiteX19205" y="connsiteY19205"/>
              </a:cxn>
              <a:cxn ang="0">
                <a:pos x="connsiteX19206" y="connsiteY19206"/>
              </a:cxn>
              <a:cxn ang="0">
                <a:pos x="connsiteX19207" y="connsiteY19207"/>
              </a:cxn>
              <a:cxn ang="0">
                <a:pos x="connsiteX19208" y="connsiteY19208"/>
              </a:cxn>
              <a:cxn ang="0">
                <a:pos x="connsiteX19209" y="connsiteY19209"/>
              </a:cxn>
              <a:cxn ang="0">
                <a:pos x="connsiteX19210" y="connsiteY19210"/>
              </a:cxn>
              <a:cxn ang="0">
                <a:pos x="connsiteX19211" y="connsiteY19211"/>
              </a:cxn>
              <a:cxn ang="0">
                <a:pos x="connsiteX19212" y="connsiteY19212"/>
              </a:cxn>
              <a:cxn ang="0">
                <a:pos x="connsiteX19213" y="connsiteY19213"/>
              </a:cxn>
              <a:cxn ang="0">
                <a:pos x="connsiteX19214" y="connsiteY19214"/>
              </a:cxn>
              <a:cxn ang="0">
                <a:pos x="connsiteX19215" y="connsiteY19215"/>
              </a:cxn>
              <a:cxn ang="0">
                <a:pos x="connsiteX19216" y="connsiteY19216"/>
              </a:cxn>
              <a:cxn ang="0">
                <a:pos x="connsiteX19217" y="connsiteY19217"/>
              </a:cxn>
              <a:cxn ang="0">
                <a:pos x="connsiteX19218" y="connsiteY19218"/>
              </a:cxn>
              <a:cxn ang="0">
                <a:pos x="connsiteX19219" y="connsiteY19219"/>
              </a:cxn>
              <a:cxn ang="0">
                <a:pos x="connsiteX19220" y="connsiteY19220"/>
              </a:cxn>
              <a:cxn ang="0">
                <a:pos x="connsiteX19221" y="connsiteY19221"/>
              </a:cxn>
              <a:cxn ang="0">
                <a:pos x="connsiteX19222" y="connsiteY19222"/>
              </a:cxn>
              <a:cxn ang="0">
                <a:pos x="connsiteX19223" y="connsiteY19223"/>
              </a:cxn>
              <a:cxn ang="0">
                <a:pos x="connsiteX19224" y="connsiteY19224"/>
              </a:cxn>
              <a:cxn ang="0">
                <a:pos x="connsiteX19225" y="connsiteY19225"/>
              </a:cxn>
              <a:cxn ang="0">
                <a:pos x="connsiteX19226" y="connsiteY19226"/>
              </a:cxn>
              <a:cxn ang="0">
                <a:pos x="connsiteX19227" y="connsiteY19227"/>
              </a:cxn>
              <a:cxn ang="0">
                <a:pos x="connsiteX19228" y="connsiteY19228"/>
              </a:cxn>
              <a:cxn ang="0">
                <a:pos x="connsiteX19229" y="connsiteY19229"/>
              </a:cxn>
              <a:cxn ang="0">
                <a:pos x="connsiteX19230" y="connsiteY19230"/>
              </a:cxn>
              <a:cxn ang="0">
                <a:pos x="connsiteX19231" y="connsiteY19231"/>
              </a:cxn>
              <a:cxn ang="0">
                <a:pos x="connsiteX19232" y="connsiteY19232"/>
              </a:cxn>
              <a:cxn ang="0">
                <a:pos x="connsiteX19233" y="connsiteY19233"/>
              </a:cxn>
              <a:cxn ang="0">
                <a:pos x="connsiteX19234" y="connsiteY19234"/>
              </a:cxn>
              <a:cxn ang="0">
                <a:pos x="connsiteX19235" y="connsiteY19235"/>
              </a:cxn>
              <a:cxn ang="0">
                <a:pos x="connsiteX19236" y="connsiteY19236"/>
              </a:cxn>
              <a:cxn ang="0">
                <a:pos x="connsiteX19237" y="connsiteY19237"/>
              </a:cxn>
              <a:cxn ang="0">
                <a:pos x="connsiteX19238" y="connsiteY19238"/>
              </a:cxn>
              <a:cxn ang="0">
                <a:pos x="connsiteX19239" y="connsiteY19239"/>
              </a:cxn>
              <a:cxn ang="0">
                <a:pos x="connsiteX19240" y="connsiteY19240"/>
              </a:cxn>
              <a:cxn ang="0">
                <a:pos x="connsiteX19241" y="connsiteY19241"/>
              </a:cxn>
              <a:cxn ang="0">
                <a:pos x="connsiteX19242" y="connsiteY19242"/>
              </a:cxn>
              <a:cxn ang="0">
                <a:pos x="connsiteX19243" y="connsiteY19243"/>
              </a:cxn>
              <a:cxn ang="0">
                <a:pos x="connsiteX19244" y="connsiteY19244"/>
              </a:cxn>
              <a:cxn ang="0">
                <a:pos x="connsiteX19245" y="connsiteY19245"/>
              </a:cxn>
              <a:cxn ang="0">
                <a:pos x="connsiteX19246" y="connsiteY19246"/>
              </a:cxn>
              <a:cxn ang="0">
                <a:pos x="connsiteX19247" y="connsiteY19247"/>
              </a:cxn>
              <a:cxn ang="0">
                <a:pos x="connsiteX19248" y="connsiteY19248"/>
              </a:cxn>
              <a:cxn ang="0">
                <a:pos x="connsiteX19249" y="connsiteY19249"/>
              </a:cxn>
              <a:cxn ang="0">
                <a:pos x="connsiteX19250" y="connsiteY19250"/>
              </a:cxn>
              <a:cxn ang="0">
                <a:pos x="connsiteX19251" y="connsiteY19251"/>
              </a:cxn>
              <a:cxn ang="0">
                <a:pos x="connsiteX19252" y="connsiteY19252"/>
              </a:cxn>
              <a:cxn ang="0">
                <a:pos x="connsiteX19253" y="connsiteY19253"/>
              </a:cxn>
              <a:cxn ang="0">
                <a:pos x="connsiteX19254" y="connsiteY19254"/>
              </a:cxn>
              <a:cxn ang="0">
                <a:pos x="connsiteX19255" y="connsiteY19255"/>
              </a:cxn>
              <a:cxn ang="0">
                <a:pos x="connsiteX19256" y="connsiteY19256"/>
              </a:cxn>
              <a:cxn ang="0">
                <a:pos x="connsiteX19257" y="connsiteY19257"/>
              </a:cxn>
              <a:cxn ang="0">
                <a:pos x="connsiteX19258" y="connsiteY19258"/>
              </a:cxn>
              <a:cxn ang="0">
                <a:pos x="connsiteX19259" y="connsiteY19259"/>
              </a:cxn>
              <a:cxn ang="0">
                <a:pos x="connsiteX19260" y="connsiteY19260"/>
              </a:cxn>
              <a:cxn ang="0">
                <a:pos x="connsiteX19261" y="connsiteY19261"/>
              </a:cxn>
              <a:cxn ang="0">
                <a:pos x="connsiteX19262" y="connsiteY19262"/>
              </a:cxn>
              <a:cxn ang="0">
                <a:pos x="connsiteX19263" y="connsiteY19263"/>
              </a:cxn>
              <a:cxn ang="0">
                <a:pos x="connsiteX19264" y="connsiteY19264"/>
              </a:cxn>
              <a:cxn ang="0">
                <a:pos x="connsiteX19265" y="connsiteY19265"/>
              </a:cxn>
              <a:cxn ang="0">
                <a:pos x="connsiteX19266" y="connsiteY19266"/>
              </a:cxn>
              <a:cxn ang="0">
                <a:pos x="connsiteX19267" y="connsiteY19267"/>
              </a:cxn>
              <a:cxn ang="0">
                <a:pos x="connsiteX19268" y="connsiteY19268"/>
              </a:cxn>
              <a:cxn ang="0">
                <a:pos x="connsiteX19269" y="connsiteY19269"/>
              </a:cxn>
              <a:cxn ang="0">
                <a:pos x="connsiteX19270" y="connsiteY19270"/>
              </a:cxn>
              <a:cxn ang="0">
                <a:pos x="connsiteX19271" y="connsiteY19271"/>
              </a:cxn>
              <a:cxn ang="0">
                <a:pos x="connsiteX19272" y="connsiteY19272"/>
              </a:cxn>
              <a:cxn ang="0">
                <a:pos x="connsiteX19273" y="connsiteY19273"/>
              </a:cxn>
              <a:cxn ang="0">
                <a:pos x="connsiteX19274" y="connsiteY19274"/>
              </a:cxn>
              <a:cxn ang="0">
                <a:pos x="connsiteX19275" y="connsiteY19275"/>
              </a:cxn>
              <a:cxn ang="0">
                <a:pos x="connsiteX19276" y="connsiteY19276"/>
              </a:cxn>
              <a:cxn ang="0">
                <a:pos x="connsiteX19277" y="connsiteY19277"/>
              </a:cxn>
              <a:cxn ang="0">
                <a:pos x="connsiteX19278" y="connsiteY19278"/>
              </a:cxn>
              <a:cxn ang="0">
                <a:pos x="connsiteX19279" y="connsiteY19279"/>
              </a:cxn>
              <a:cxn ang="0">
                <a:pos x="connsiteX19280" y="connsiteY19280"/>
              </a:cxn>
              <a:cxn ang="0">
                <a:pos x="connsiteX19281" y="connsiteY19281"/>
              </a:cxn>
              <a:cxn ang="0">
                <a:pos x="connsiteX19282" y="connsiteY19282"/>
              </a:cxn>
              <a:cxn ang="0">
                <a:pos x="connsiteX19283" y="connsiteY19283"/>
              </a:cxn>
              <a:cxn ang="0">
                <a:pos x="connsiteX19284" y="connsiteY19284"/>
              </a:cxn>
              <a:cxn ang="0">
                <a:pos x="connsiteX19285" y="connsiteY19285"/>
              </a:cxn>
              <a:cxn ang="0">
                <a:pos x="connsiteX19286" y="connsiteY19286"/>
              </a:cxn>
              <a:cxn ang="0">
                <a:pos x="connsiteX19287" y="connsiteY19287"/>
              </a:cxn>
              <a:cxn ang="0">
                <a:pos x="connsiteX19288" y="connsiteY19288"/>
              </a:cxn>
              <a:cxn ang="0">
                <a:pos x="connsiteX19289" y="connsiteY19289"/>
              </a:cxn>
              <a:cxn ang="0">
                <a:pos x="connsiteX19290" y="connsiteY19290"/>
              </a:cxn>
              <a:cxn ang="0">
                <a:pos x="connsiteX19291" y="connsiteY19291"/>
              </a:cxn>
              <a:cxn ang="0">
                <a:pos x="connsiteX19292" y="connsiteY19292"/>
              </a:cxn>
              <a:cxn ang="0">
                <a:pos x="connsiteX19293" y="connsiteY19293"/>
              </a:cxn>
              <a:cxn ang="0">
                <a:pos x="connsiteX19294" y="connsiteY19294"/>
              </a:cxn>
              <a:cxn ang="0">
                <a:pos x="connsiteX19295" y="connsiteY19295"/>
              </a:cxn>
              <a:cxn ang="0">
                <a:pos x="connsiteX19296" y="connsiteY19296"/>
              </a:cxn>
              <a:cxn ang="0">
                <a:pos x="connsiteX19297" y="connsiteY19297"/>
              </a:cxn>
              <a:cxn ang="0">
                <a:pos x="connsiteX19298" y="connsiteY19298"/>
              </a:cxn>
              <a:cxn ang="0">
                <a:pos x="connsiteX19299" y="connsiteY19299"/>
              </a:cxn>
              <a:cxn ang="0">
                <a:pos x="connsiteX19300" y="connsiteY19300"/>
              </a:cxn>
              <a:cxn ang="0">
                <a:pos x="connsiteX19301" y="connsiteY19301"/>
              </a:cxn>
              <a:cxn ang="0">
                <a:pos x="connsiteX19302" y="connsiteY19302"/>
              </a:cxn>
              <a:cxn ang="0">
                <a:pos x="connsiteX19303" y="connsiteY19303"/>
              </a:cxn>
              <a:cxn ang="0">
                <a:pos x="connsiteX19304" y="connsiteY19304"/>
              </a:cxn>
              <a:cxn ang="0">
                <a:pos x="connsiteX19305" y="connsiteY19305"/>
              </a:cxn>
              <a:cxn ang="0">
                <a:pos x="connsiteX19306" y="connsiteY19306"/>
              </a:cxn>
              <a:cxn ang="0">
                <a:pos x="connsiteX19307" y="connsiteY19307"/>
              </a:cxn>
              <a:cxn ang="0">
                <a:pos x="connsiteX19308" y="connsiteY19308"/>
              </a:cxn>
              <a:cxn ang="0">
                <a:pos x="connsiteX19309" y="connsiteY19309"/>
              </a:cxn>
              <a:cxn ang="0">
                <a:pos x="connsiteX19310" y="connsiteY19310"/>
              </a:cxn>
              <a:cxn ang="0">
                <a:pos x="connsiteX19311" y="connsiteY19311"/>
              </a:cxn>
              <a:cxn ang="0">
                <a:pos x="connsiteX19312" y="connsiteY19312"/>
              </a:cxn>
              <a:cxn ang="0">
                <a:pos x="connsiteX19313" y="connsiteY19313"/>
              </a:cxn>
              <a:cxn ang="0">
                <a:pos x="connsiteX19314" y="connsiteY19314"/>
              </a:cxn>
              <a:cxn ang="0">
                <a:pos x="connsiteX19315" y="connsiteY19315"/>
              </a:cxn>
              <a:cxn ang="0">
                <a:pos x="connsiteX19316" y="connsiteY19316"/>
              </a:cxn>
              <a:cxn ang="0">
                <a:pos x="connsiteX19317" y="connsiteY19317"/>
              </a:cxn>
              <a:cxn ang="0">
                <a:pos x="connsiteX19318" y="connsiteY19318"/>
              </a:cxn>
              <a:cxn ang="0">
                <a:pos x="connsiteX19319" y="connsiteY19319"/>
              </a:cxn>
              <a:cxn ang="0">
                <a:pos x="connsiteX19320" y="connsiteY19320"/>
              </a:cxn>
              <a:cxn ang="0">
                <a:pos x="connsiteX19321" y="connsiteY19321"/>
              </a:cxn>
              <a:cxn ang="0">
                <a:pos x="connsiteX19322" y="connsiteY19322"/>
              </a:cxn>
              <a:cxn ang="0">
                <a:pos x="connsiteX19323" y="connsiteY19323"/>
              </a:cxn>
              <a:cxn ang="0">
                <a:pos x="connsiteX19324" y="connsiteY19324"/>
              </a:cxn>
              <a:cxn ang="0">
                <a:pos x="connsiteX19325" y="connsiteY19325"/>
              </a:cxn>
              <a:cxn ang="0">
                <a:pos x="connsiteX19326" y="connsiteY19326"/>
              </a:cxn>
              <a:cxn ang="0">
                <a:pos x="connsiteX19327" y="connsiteY19327"/>
              </a:cxn>
              <a:cxn ang="0">
                <a:pos x="connsiteX19328" y="connsiteY19328"/>
              </a:cxn>
              <a:cxn ang="0">
                <a:pos x="connsiteX19329" y="connsiteY19329"/>
              </a:cxn>
              <a:cxn ang="0">
                <a:pos x="connsiteX19330" y="connsiteY19330"/>
              </a:cxn>
              <a:cxn ang="0">
                <a:pos x="connsiteX19331" y="connsiteY19331"/>
              </a:cxn>
              <a:cxn ang="0">
                <a:pos x="connsiteX19332" y="connsiteY19332"/>
              </a:cxn>
              <a:cxn ang="0">
                <a:pos x="connsiteX19333" y="connsiteY19333"/>
              </a:cxn>
              <a:cxn ang="0">
                <a:pos x="connsiteX19334" y="connsiteY19334"/>
              </a:cxn>
              <a:cxn ang="0">
                <a:pos x="connsiteX19335" y="connsiteY19335"/>
              </a:cxn>
              <a:cxn ang="0">
                <a:pos x="connsiteX19336" y="connsiteY19336"/>
              </a:cxn>
              <a:cxn ang="0">
                <a:pos x="connsiteX19337" y="connsiteY19337"/>
              </a:cxn>
              <a:cxn ang="0">
                <a:pos x="connsiteX19338" y="connsiteY19338"/>
              </a:cxn>
              <a:cxn ang="0">
                <a:pos x="connsiteX19339" y="connsiteY19339"/>
              </a:cxn>
              <a:cxn ang="0">
                <a:pos x="connsiteX19340" y="connsiteY19340"/>
              </a:cxn>
              <a:cxn ang="0">
                <a:pos x="connsiteX19341" y="connsiteY19341"/>
              </a:cxn>
              <a:cxn ang="0">
                <a:pos x="connsiteX19342" y="connsiteY19342"/>
              </a:cxn>
              <a:cxn ang="0">
                <a:pos x="connsiteX19343" y="connsiteY19343"/>
              </a:cxn>
              <a:cxn ang="0">
                <a:pos x="connsiteX19344" y="connsiteY19344"/>
              </a:cxn>
              <a:cxn ang="0">
                <a:pos x="connsiteX19345" y="connsiteY19345"/>
              </a:cxn>
              <a:cxn ang="0">
                <a:pos x="connsiteX19346" y="connsiteY19346"/>
              </a:cxn>
              <a:cxn ang="0">
                <a:pos x="connsiteX19347" y="connsiteY19347"/>
              </a:cxn>
              <a:cxn ang="0">
                <a:pos x="connsiteX19348" y="connsiteY19348"/>
              </a:cxn>
              <a:cxn ang="0">
                <a:pos x="connsiteX19349" y="connsiteY19349"/>
              </a:cxn>
              <a:cxn ang="0">
                <a:pos x="connsiteX19350" y="connsiteY19350"/>
              </a:cxn>
              <a:cxn ang="0">
                <a:pos x="connsiteX19351" y="connsiteY19351"/>
              </a:cxn>
              <a:cxn ang="0">
                <a:pos x="connsiteX19352" y="connsiteY19352"/>
              </a:cxn>
              <a:cxn ang="0">
                <a:pos x="connsiteX19353" y="connsiteY19353"/>
              </a:cxn>
              <a:cxn ang="0">
                <a:pos x="connsiteX19354" y="connsiteY19354"/>
              </a:cxn>
              <a:cxn ang="0">
                <a:pos x="connsiteX19355" y="connsiteY19355"/>
              </a:cxn>
              <a:cxn ang="0">
                <a:pos x="connsiteX19356" y="connsiteY19356"/>
              </a:cxn>
              <a:cxn ang="0">
                <a:pos x="connsiteX19357" y="connsiteY19357"/>
              </a:cxn>
              <a:cxn ang="0">
                <a:pos x="connsiteX19358" y="connsiteY19358"/>
              </a:cxn>
              <a:cxn ang="0">
                <a:pos x="connsiteX19359" y="connsiteY19359"/>
              </a:cxn>
              <a:cxn ang="0">
                <a:pos x="connsiteX19360" y="connsiteY19360"/>
              </a:cxn>
              <a:cxn ang="0">
                <a:pos x="connsiteX19361" y="connsiteY19361"/>
              </a:cxn>
              <a:cxn ang="0">
                <a:pos x="connsiteX19362" y="connsiteY19362"/>
              </a:cxn>
              <a:cxn ang="0">
                <a:pos x="connsiteX19363" y="connsiteY19363"/>
              </a:cxn>
              <a:cxn ang="0">
                <a:pos x="connsiteX19364" y="connsiteY19364"/>
              </a:cxn>
              <a:cxn ang="0">
                <a:pos x="connsiteX19365" y="connsiteY19365"/>
              </a:cxn>
              <a:cxn ang="0">
                <a:pos x="connsiteX19366" y="connsiteY19366"/>
              </a:cxn>
              <a:cxn ang="0">
                <a:pos x="connsiteX19367" y="connsiteY19367"/>
              </a:cxn>
              <a:cxn ang="0">
                <a:pos x="connsiteX19368" y="connsiteY19368"/>
              </a:cxn>
              <a:cxn ang="0">
                <a:pos x="connsiteX19369" y="connsiteY19369"/>
              </a:cxn>
              <a:cxn ang="0">
                <a:pos x="connsiteX19370" y="connsiteY19370"/>
              </a:cxn>
              <a:cxn ang="0">
                <a:pos x="connsiteX19371" y="connsiteY19371"/>
              </a:cxn>
              <a:cxn ang="0">
                <a:pos x="connsiteX19372" y="connsiteY19372"/>
              </a:cxn>
              <a:cxn ang="0">
                <a:pos x="connsiteX19373" y="connsiteY19373"/>
              </a:cxn>
              <a:cxn ang="0">
                <a:pos x="connsiteX19374" y="connsiteY19374"/>
              </a:cxn>
              <a:cxn ang="0">
                <a:pos x="connsiteX19375" y="connsiteY19375"/>
              </a:cxn>
              <a:cxn ang="0">
                <a:pos x="connsiteX19376" y="connsiteY19376"/>
              </a:cxn>
              <a:cxn ang="0">
                <a:pos x="connsiteX19377" y="connsiteY19377"/>
              </a:cxn>
              <a:cxn ang="0">
                <a:pos x="connsiteX19378" y="connsiteY19378"/>
              </a:cxn>
              <a:cxn ang="0">
                <a:pos x="connsiteX19379" y="connsiteY19379"/>
              </a:cxn>
              <a:cxn ang="0">
                <a:pos x="connsiteX19380" y="connsiteY19380"/>
              </a:cxn>
              <a:cxn ang="0">
                <a:pos x="connsiteX19381" y="connsiteY19381"/>
              </a:cxn>
              <a:cxn ang="0">
                <a:pos x="connsiteX19382" y="connsiteY19382"/>
              </a:cxn>
              <a:cxn ang="0">
                <a:pos x="connsiteX19383" y="connsiteY19383"/>
              </a:cxn>
              <a:cxn ang="0">
                <a:pos x="connsiteX19384" y="connsiteY19384"/>
              </a:cxn>
              <a:cxn ang="0">
                <a:pos x="connsiteX19385" y="connsiteY19385"/>
              </a:cxn>
              <a:cxn ang="0">
                <a:pos x="connsiteX19386" y="connsiteY19386"/>
              </a:cxn>
              <a:cxn ang="0">
                <a:pos x="connsiteX19387" y="connsiteY19387"/>
              </a:cxn>
              <a:cxn ang="0">
                <a:pos x="connsiteX19388" y="connsiteY19388"/>
              </a:cxn>
              <a:cxn ang="0">
                <a:pos x="connsiteX19389" y="connsiteY19389"/>
              </a:cxn>
              <a:cxn ang="0">
                <a:pos x="connsiteX19390" y="connsiteY19390"/>
              </a:cxn>
              <a:cxn ang="0">
                <a:pos x="connsiteX19391" y="connsiteY19391"/>
              </a:cxn>
              <a:cxn ang="0">
                <a:pos x="connsiteX19392" y="connsiteY19392"/>
              </a:cxn>
              <a:cxn ang="0">
                <a:pos x="connsiteX19393" y="connsiteY19393"/>
              </a:cxn>
              <a:cxn ang="0">
                <a:pos x="connsiteX19394" y="connsiteY19394"/>
              </a:cxn>
              <a:cxn ang="0">
                <a:pos x="connsiteX19395" y="connsiteY19395"/>
              </a:cxn>
              <a:cxn ang="0">
                <a:pos x="connsiteX19396" y="connsiteY19396"/>
              </a:cxn>
              <a:cxn ang="0">
                <a:pos x="connsiteX19397" y="connsiteY19397"/>
              </a:cxn>
              <a:cxn ang="0">
                <a:pos x="connsiteX19398" y="connsiteY19398"/>
              </a:cxn>
              <a:cxn ang="0">
                <a:pos x="connsiteX19399" y="connsiteY19399"/>
              </a:cxn>
              <a:cxn ang="0">
                <a:pos x="connsiteX19400" y="connsiteY19400"/>
              </a:cxn>
              <a:cxn ang="0">
                <a:pos x="connsiteX19401" y="connsiteY19401"/>
              </a:cxn>
              <a:cxn ang="0">
                <a:pos x="connsiteX19402" y="connsiteY19402"/>
              </a:cxn>
              <a:cxn ang="0">
                <a:pos x="connsiteX19403" y="connsiteY19403"/>
              </a:cxn>
              <a:cxn ang="0">
                <a:pos x="connsiteX19404" y="connsiteY19404"/>
              </a:cxn>
              <a:cxn ang="0">
                <a:pos x="connsiteX19405" y="connsiteY19405"/>
              </a:cxn>
              <a:cxn ang="0">
                <a:pos x="connsiteX19406" y="connsiteY19406"/>
              </a:cxn>
              <a:cxn ang="0">
                <a:pos x="connsiteX19407" y="connsiteY19407"/>
              </a:cxn>
              <a:cxn ang="0">
                <a:pos x="connsiteX19408" y="connsiteY19408"/>
              </a:cxn>
              <a:cxn ang="0">
                <a:pos x="connsiteX19409" y="connsiteY19409"/>
              </a:cxn>
              <a:cxn ang="0">
                <a:pos x="connsiteX19410" y="connsiteY19410"/>
              </a:cxn>
              <a:cxn ang="0">
                <a:pos x="connsiteX19411" y="connsiteY19411"/>
              </a:cxn>
              <a:cxn ang="0">
                <a:pos x="connsiteX19412" y="connsiteY19412"/>
              </a:cxn>
              <a:cxn ang="0">
                <a:pos x="connsiteX19413" y="connsiteY19413"/>
              </a:cxn>
              <a:cxn ang="0">
                <a:pos x="connsiteX19414" y="connsiteY19414"/>
              </a:cxn>
              <a:cxn ang="0">
                <a:pos x="connsiteX19415" y="connsiteY19415"/>
              </a:cxn>
              <a:cxn ang="0">
                <a:pos x="connsiteX19416" y="connsiteY19416"/>
              </a:cxn>
              <a:cxn ang="0">
                <a:pos x="connsiteX19417" y="connsiteY19417"/>
              </a:cxn>
              <a:cxn ang="0">
                <a:pos x="connsiteX19418" y="connsiteY19418"/>
              </a:cxn>
              <a:cxn ang="0">
                <a:pos x="connsiteX19419" y="connsiteY19419"/>
              </a:cxn>
              <a:cxn ang="0">
                <a:pos x="connsiteX19420" y="connsiteY19420"/>
              </a:cxn>
              <a:cxn ang="0">
                <a:pos x="connsiteX19421" y="connsiteY19421"/>
              </a:cxn>
              <a:cxn ang="0">
                <a:pos x="connsiteX19422" y="connsiteY19422"/>
              </a:cxn>
              <a:cxn ang="0">
                <a:pos x="connsiteX19423" y="connsiteY19423"/>
              </a:cxn>
              <a:cxn ang="0">
                <a:pos x="connsiteX19424" y="connsiteY19424"/>
              </a:cxn>
              <a:cxn ang="0">
                <a:pos x="connsiteX19425" y="connsiteY19425"/>
              </a:cxn>
              <a:cxn ang="0">
                <a:pos x="connsiteX19426" y="connsiteY19426"/>
              </a:cxn>
              <a:cxn ang="0">
                <a:pos x="connsiteX19427" y="connsiteY19427"/>
              </a:cxn>
              <a:cxn ang="0">
                <a:pos x="connsiteX19428" y="connsiteY19428"/>
              </a:cxn>
              <a:cxn ang="0">
                <a:pos x="connsiteX19429" y="connsiteY19429"/>
              </a:cxn>
              <a:cxn ang="0">
                <a:pos x="connsiteX19430" y="connsiteY19430"/>
              </a:cxn>
              <a:cxn ang="0">
                <a:pos x="connsiteX19431" y="connsiteY19431"/>
              </a:cxn>
              <a:cxn ang="0">
                <a:pos x="connsiteX19432" y="connsiteY19432"/>
              </a:cxn>
              <a:cxn ang="0">
                <a:pos x="connsiteX19433" y="connsiteY19433"/>
              </a:cxn>
              <a:cxn ang="0">
                <a:pos x="connsiteX19434" y="connsiteY19434"/>
              </a:cxn>
              <a:cxn ang="0">
                <a:pos x="connsiteX19435" y="connsiteY19435"/>
              </a:cxn>
              <a:cxn ang="0">
                <a:pos x="connsiteX19436" y="connsiteY19436"/>
              </a:cxn>
              <a:cxn ang="0">
                <a:pos x="connsiteX19437" y="connsiteY19437"/>
              </a:cxn>
              <a:cxn ang="0">
                <a:pos x="connsiteX19438" y="connsiteY19438"/>
              </a:cxn>
              <a:cxn ang="0">
                <a:pos x="connsiteX19439" y="connsiteY19439"/>
              </a:cxn>
              <a:cxn ang="0">
                <a:pos x="connsiteX19440" y="connsiteY19440"/>
              </a:cxn>
              <a:cxn ang="0">
                <a:pos x="connsiteX19441" y="connsiteY19441"/>
              </a:cxn>
              <a:cxn ang="0">
                <a:pos x="connsiteX19442" y="connsiteY19442"/>
              </a:cxn>
              <a:cxn ang="0">
                <a:pos x="connsiteX19443" y="connsiteY19443"/>
              </a:cxn>
              <a:cxn ang="0">
                <a:pos x="connsiteX19444" y="connsiteY19444"/>
              </a:cxn>
              <a:cxn ang="0">
                <a:pos x="connsiteX19445" y="connsiteY19445"/>
              </a:cxn>
              <a:cxn ang="0">
                <a:pos x="connsiteX19446" y="connsiteY19446"/>
              </a:cxn>
              <a:cxn ang="0">
                <a:pos x="connsiteX19447" y="connsiteY19447"/>
              </a:cxn>
              <a:cxn ang="0">
                <a:pos x="connsiteX19448" y="connsiteY19448"/>
              </a:cxn>
              <a:cxn ang="0">
                <a:pos x="connsiteX19449" y="connsiteY19449"/>
              </a:cxn>
              <a:cxn ang="0">
                <a:pos x="connsiteX19450" y="connsiteY19450"/>
              </a:cxn>
              <a:cxn ang="0">
                <a:pos x="connsiteX19451" y="connsiteY19451"/>
              </a:cxn>
              <a:cxn ang="0">
                <a:pos x="connsiteX19452" y="connsiteY19452"/>
              </a:cxn>
              <a:cxn ang="0">
                <a:pos x="connsiteX19453" y="connsiteY19453"/>
              </a:cxn>
              <a:cxn ang="0">
                <a:pos x="connsiteX19454" y="connsiteY19454"/>
              </a:cxn>
              <a:cxn ang="0">
                <a:pos x="connsiteX19455" y="connsiteY19455"/>
              </a:cxn>
              <a:cxn ang="0">
                <a:pos x="connsiteX19456" y="connsiteY19456"/>
              </a:cxn>
              <a:cxn ang="0">
                <a:pos x="connsiteX19457" y="connsiteY19457"/>
              </a:cxn>
              <a:cxn ang="0">
                <a:pos x="connsiteX19458" y="connsiteY19458"/>
              </a:cxn>
              <a:cxn ang="0">
                <a:pos x="connsiteX19459" y="connsiteY19459"/>
              </a:cxn>
              <a:cxn ang="0">
                <a:pos x="connsiteX19460" y="connsiteY19460"/>
              </a:cxn>
              <a:cxn ang="0">
                <a:pos x="connsiteX19461" y="connsiteY19461"/>
              </a:cxn>
              <a:cxn ang="0">
                <a:pos x="connsiteX19462" y="connsiteY19462"/>
              </a:cxn>
              <a:cxn ang="0">
                <a:pos x="connsiteX19463" y="connsiteY19463"/>
              </a:cxn>
              <a:cxn ang="0">
                <a:pos x="connsiteX19464" y="connsiteY19464"/>
              </a:cxn>
              <a:cxn ang="0">
                <a:pos x="connsiteX19465" y="connsiteY19465"/>
              </a:cxn>
              <a:cxn ang="0">
                <a:pos x="connsiteX19466" y="connsiteY19466"/>
              </a:cxn>
              <a:cxn ang="0">
                <a:pos x="connsiteX19467" y="connsiteY19467"/>
              </a:cxn>
              <a:cxn ang="0">
                <a:pos x="connsiteX19468" y="connsiteY19468"/>
              </a:cxn>
              <a:cxn ang="0">
                <a:pos x="connsiteX19469" y="connsiteY19469"/>
              </a:cxn>
              <a:cxn ang="0">
                <a:pos x="connsiteX19470" y="connsiteY19470"/>
              </a:cxn>
              <a:cxn ang="0">
                <a:pos x="connsiteX19471" y="connsiteY19471"/>
              </a:cxn>
              <a:cxn ang="0">
                <a:pos x="connsiteX19472" y="connsiteY19472"/>
              </a:cxn>
              <a:cxn ang="0">
                <a:pos x="connsiteX19473" y="connsiteY19473"/>
              </a:cxn>
              <a:cxn ang="0">
                <a:pos x="connsiteX19474" y="connsiteY19474"/>
              </a:cxn>
              <a:cxn ang="0">
                <a:pos x="connsiteX19475" y="connsiteY19475"/>
              </a:cxn>
              <a:cxn ang="0">
                <a:pos x="connsiteX19476" y="connsiteY19476"/>
              </a:cxn>
              <a:cxn ang="0">
                <a:pos x="connsiteX19477" y="connsiteY19477"/>
              </a:cxn>
              <a:cxn ang="0">
                <a:pos x="connsiteX19478" y="connsiteY19478"/>
              </a:cxn>
              <a:cxn ang="0">
                <a:pos x="connsiteX19479" y="connsiteY19479"/>
              </a:cxn>
              <a:cxn ang="0">
                <a:pos x="connsiteX19480" y="connsiteY19480"/>
              </a:cxn>
              <a:cxn ang="0">
                <a:pos x="connsiteX19481" y="connsiteY19481"/>
              </a:cxn>
              <a:cxn ang="0">
                <a:pos x="connsiteX19482" y="connsiteY19482"/>
              </a:cxn>
              <a:cxn ang="0">
                <a:pos x="connsiteX19483" y="connsiteY19483"/>
              </a:cxn>
              <a:cxn ang="0">
                <a:pos x="connsiteX19484" y="connsiteY19484"/>
              </a:cxn>
              <a:cxn ang="0">
                <a:pos x="connsiteX19485" y="connsiteY19485"/>
              </a:cxn>
              <a:cxn ang="0">
                <a:pos x="connsiteX19486" y="connsiteY19486"/>
              </a:cxn>
              <a:cxn ang="0">
                <a:pos x="connsiteX19487" y="connsiteY19487"/>
              </a:cxn>
              <a:cxn ang="0">
                <a:pos x="connsiteX19488" y="connsiteY19488"/>
              </a:cxn>
              <a:cxn ang="0">
                <a:pos x="connsiteX19489" y="connsiteY19489"/>
              </a:cxn>
              <a:cxn ang="0">
                <a:pos x="connsiteX19490" y="connsiteY19490"/>
              </a:cxn>
              <a:cxn ang="0">
                <a:pos x="connsiteX19491" y="connsiteY19491"/>
              </a:cxn>
              <a:cxn ang="0">
                <a:pos x="connsiteX19492" y="connsiteY19492"/>
              </a:cxn>
              <a:cxn ang="0">
                <a:pos x="connsiteX19493" y="connsiteY19493"/>
              </a:cxn>
              <a:cxn ang="0">
                <a:pos x="connsiteX19494" y="connsiteY19494"/>
              </a:cxn>
              <a:cxn ang="0">
                <a:pos x="connsiteX19495" y="connsiteY19495"/>
              </a:cxn>
              <a:cxn ang="0">
                <a:pos x="connsiteX19496" y="connsiteY19496"/>
              </a:cxn>
              <a:cxn ang="0">
                <a:pos x="connsiteX19497" y="connsiteY19497"/>
              </a:cxn>
              <a:cxn ang="0">
                <a:pos x="connsiteX19498" y="connsiteY19498"/>
              </a:cxn>
              <a:cxn ang="0">
                <a:pos x="connsiteX19499" y="connsiteY19499"/>
              </a:cxn>
              <a:cxn ang="0">
                <a:pos x="connsiteX19500" y="connsiteY19500"/>
              </a:cxn>
              <a:cxn ang="0">
                <a:pos x="connsiteX19501" y="connsiteY19501"/>
              </a:cxn>
              <a:cxn ang="0">
                <a:pos x="connsiteX19502" y="connsiteY19502"/>
              </a:cxn>
              <a:cxn ang="0">
                <a:pos x="connsiteX19503" y="connsiteY19503"/>
              </a:cxn>
              <a:cxn ang="0">
                <a:pos x="connsiteX19504" y="connsiteY19504"/>
              </a:cxn>
              <a:cxn ang="0">
                <a:pos x="connsiteX19505" y="connsiteY19505"/>
              </a:cxn>
              <a:cxn ang="0">
                <a:pos x="connsiteX19506" y="connsiteY19506"/>
              </a:cxn>
              <a:cxn ang="0">
                <a:pos x="connsiteX19507" y="connsiteY19507"/>
              </a:cxn>
              <a:cxn ang="0">
                <a:pos x="connsiteX19508" y="connsiteY19508"/>
              </a:cxn>
              <a:cxn ang="0">
                <a:pos x="connsiteX19509" y="connsiteY19509"/>
              </a:cxn>
              <a:cxn ang="0">
                <a:pos x="connsiteX19510" y="connsiteY19510"/>
              </a:cxn>
              <a:cxn ang="0">
                <a:pos x="connsiteX19511" y="connsiteY19511"/>
              </a:cxn>
              <a:cxn ang="0">
                <a:pos x="connsiteX19512" y="connsiteY19512"/>
              </a:cxn>
              <a:cxn ang="0">
                <a:pos x="connsiteX19513" y="connsiteY19513"/>
              </a:cxn>
              <a:cxn ang="0">
                <a:pos x="connsiteX19514" y="connsiteY19514"/>
              </a:cxn>
              <a:cxn ang="0">
                <a:pos x="connsiteX19515" y="connsiteY19515"/>
              </a:cxn>
              <a:cxn ang="0">
                <a:pos x="connsiteX19516" y="connsiteY19516"/>
              </a:cxn>
              <a:cxn ang="0">
                <a:pos x="connsiteX19517" y="connsiteY19517"/>
              </a:cxn>
              <a:cxn ang="0">
                <a:pos x="connsiteX19518" y="connsiteY19518"/>
              </a:cxn>
              <a:cxn ang="0">
                <a:pos x="connsiteX19519" y="connsiteY19519"/>
              </a:cxn>
              <a:cxn ang="0">
                <a:pos x="connsiteX19520" y="connsiteY19520"/>
              </a:cxn>
              <a:cxn ang="0">
                <a:pos x="connsiteX19521" y="connsiteY19521"/>
              </a:cxn>
              <a:cxn ang="0">
                <a:pos x="connsiteX19522" y="connsiteY19522"/>
              </a:cxn>
              <a:cxn ang="0">
                <a:pos x="connsiteX19523" y="connsiteY19523"/>
              </a:cxn>
              <a:cxn ang="0">
                <a:pos x="connsiteX19524" y="connsiteY19524"/>
              </a:cxn>
              <a:cxn ang="0">
                <a:pos x="connsiteX19525" y="connsiteY19525"/>
              </a:cxn>
              <a:cxn ang="0">
                <a:pos x="connsiteX19526" y="connsiteY19526"/>
              </a:cxn>
              <a:cxn ang="0">
                <a:pos x="connsiteX19527" y="connsiteY19527"/>
              </a:cxn>
              <a:cxn ang="0">
                <a:pos x="connsiteX19528" y="connsiteY19528"/>
              </a:cxn>
              <a:cxn ang="0">
                <a:pos x="connsiteX19529" y="connsiteY19529"/>
              </a:cxn>
              <a:cxn ang="0">
                <a:pos x="connsiteX19530" y="connsiteY19530"/>
              </a:cxn>
              <a:cxn ang="0">
                <a:pos x="connsiteX19531" y="connsiteY19531"/>
              </a:cxn>
              <a:cxn ang="0">
                <a:pos x="connsiteX19532" y="connsiteY19532"/>
              </a:cxn>
              <a:cxn ang="0">
                <a:pos x="connsiteX19533" y="connsiteY19533"/>
              </a:cxn>
              <a:cxn ang="0">
                <a:pos x="connsiteX19534" y="connsiteY19534"/>
              </a:cxn>
              <a:cxn ang="0">
                <a:pos x="connsiteX19535" y="connsiteY19535"/>
              </a:cxn>
              <a:cxn ang="0">
                <a:pos x="connsiteX19536" y="connsiteY19536"/>
              </a:cxn>
              <a:cxn ang="0">
                <a:pos x="connsiteX19537" y="connsiteY19537"/>
              </a:cxn>
              <a:cxn ang="0">
                <a:pos x="connsiteX19538" y="connsiteY19538"/>
              </a:cxn>
              <a:cxn ang="0">
                <a:pos x="connsiteX19539" y="connsiteY19539"/>
              </a:cxn>
              <a:cxn ang="0">
                <a:pos x="connsiteX19540" y="connsiteY19540"/>
              </a:cxn>
              <a:cxn ang="0">
                <a:pos x="connsiteX19541" y="connsiteY19541"/>
              </a:cxn>
              <a:cxn ang="0">
                <a:pos x="connsiteX19542" y="connsiteY19542"/>
              </a:cxn>
              <a:cxn ang="0">
                <a:pos x="connsiteX19543" y="connsiteY19543"/>
              </a:cxn>
              <a:cxn ang="0">
                <a:pos x="connsiteX19544" y="connsiteY19544"/>
              </a:cxn>
              <a:cxn ang="0">
                <a:pos x="connsiteX19545" y="connsiteY19545"/>
              </a:cxn>
              <a:cxn ang="0">
                <a:pos x="connsiteX19546" y="connsiteY19546"/>
              </a:cxn>
              <a:cxn ang="0">
                <a:pos x="connsiteX19547" y="connsiteY19547"/>
              </a:cxn>
              <a:cxn ang="0">
                <a:pos x="connsiteX19548" y="connsiteY19548"/>
              </a:cxn>
              <a:cxn ang="0">
                <a:pos x="connsiteX19549" y="connsiteY19549"/>
              </a:cxn>
              <a:cxn ang="0">
                <a:pos x="connsiteX19550" y="connsiteY19550"/>
              </a:cxn>
              <a:cxn ang="0">
                <a:pos x="connsiteX19551" y="connsiteY19551"/>
              </a:cxn>
              <a:cxn ang="0">
                <a:pos x="connsiteX19552" y="connsiteY19552"/>
              </a:cxn>
              <a:cxn ang="0">
                <a:pos x="connsiteX19553" y="connsiteY19553"/>
              </a:cxn>
              <a:cxn ang="0">
                <a:pos x="connsiteX19554" y="connsiteY19554"/>
              </a:cxn>
              <a:cxn ang="0">
                <a:pos x="connsiteX19555" y="connsiteY19555"/>
              </a:cxn>
              <a:cxn ang="0">
                <a:pos x="connsiteX19556" y="connsiteY19556"/>
              </a:cxn>
              <a:cxn ang="0">
                <a:pos x="connsiteX19557" y="connsiteY19557"/>
              </a:cxn>
              <a:cxn ang="0">
                <a:pos x="connsiteX19558" y="connsiteY19558"/>
              </a:cxn>
              <a:cxn ang="0">
                <a:pos x="connsiteX19559" y="connsiteY19559"/>
              </a:cxn>
              <a:cxn ang="0">
                <a:pos x="connsiteX19560" y="connsiteY19560"/>
              </a:cxn>
              <a:cxn ang="0">
                <a:pos x="connsiteX19561" y="connsiteY19561"/>
              </a:cxn>
              <a:cxn ang="0">
                <a:pos x="connsiteX19562" y="connsiteY19562"/>
              </a:cxn>
              <a:cxn ang="0">
                <a:pos x="connsiteX19563" y="connsiteY19563"/>
              </a:cxn>
              <a:cxn ang="0">
                <a:pos x="connsiteX19564" y="connsiteY19564"/>
              </a:cxn>
              <a:cxn ang="0">
                <a:pos x="connsiteX19565" y="connsiteY19565"/>
              </a:cxn>
              <a:cxn ang="0">
                <a:pos x="connsiteX19566" y="connsiteY19566"/>
              </a:cxn>
              <a:cxn ang="0">
                <a:pos x="connsiteX19567" y="connsiteY19567"/>
              </a:cxn>
              <a:cxn ang="0">
                <a:pos x="connsiteX19568" y="connsiteY19568"/>
              </a:cxn>
              <a:cxn ang="0">
                <a:pos x="connsiteX19569" y="connsiteY19569"/>
              </a:cxn>
              <a:cxn ang="0">
                <a:pos x="connsiteX19570" y="connsiteY19570"/>
              </a:cxn>
              <a:cxn ang="0">
                <a:pos x="connsiteX19571" y="connsiteY19571"/>
              </a:cxn>
              <a:cxn ang="0">
                <a:pos x="connsiteX19572" y="connsiteY19572"/>
              </a:cxn>
              <a:cxn ang="0">
                <a:pos x="connsiteX19573" y="connsiteY19573"/>
              </a:cxn>
              <a:cxn ang="0">
                <a:pos x="connsiteX19574" y="connsiteY19574"/>
              </a:cxn>
              <a:cxn ang="0">
                <a:pos x="connsiteX19575" y="connsiteY19575"/>
              </a:cxn>
              <a:cxn ang="0">
                <a:pos x="connsiteX19576" y="connsiteY19576"/>
              </a:cxn>
              <a:cxn ang="0">
                <a:pos x="connsiteX19577" y="connsiteY19577"/>
              </a:cxn>
              <a:cxn ang="0">
                <a:pos x="connsiteX19578" y="connsiteY19578"/>
              </a:cxn>
              <a:cxn ang="0">
                <a:pos x="connsiteX19579" y="connsiteY19579"/>
              </a:cxn>
              <a:cxn ang="0">
                <a:pos x="connsiteX19580" y="connsiteY19580"/>
              </a:cxn>
              <a:cxn ang="0">
                <a:pos x="connsiteX19581" y="connsiteY19581"/>
              </a:cxn>
              <a:cxn ang="0">
                <a:pos x="connsiteX19582" y="connsiteY19582"/>
              </a:cxn>
              <a:cxn ang="0">
                <a:pos x="connsiteX19583" y="connsiteY19583"/>
              </a:cxn>
              <a:cxn ang="0">
                <a:pos x="connsiteX19584" y="connsiteY19584"/>
              </a:cxn>
              <a:cxn ang="0">
                <a:pos x="connsiteX19585" y="connsiteY19585"/>
              </a:cxn>
              <a:cxn ang="0">
                <a:pos x="connsiteX19586" y="connsiteY19586"/>
              </a:cxn>
              <a:cxn ang="0">
                <a:pos x="connsiteX19587" y="connsiteY19587"/>
              </a:cxn>
              <a:cxn ang="0">
                <a:pos x="connsiteX19588" y="connsiteY19588"/>
              </a:cxn>
              <a:cxn ang="0">
                <a:pos x="connsiteX19589" y="connsiteY19589"/>
              </a:cxn>
              <a:cxn ang="0">
                <a:pos x="connsiteX19590" y="connsiteY19590"/>
              </a:cxn>
              <a:cxn ang="0">
                <a:pos x="connsiteX19591" y="connsiteY19591"/>
              </a:cxn>
              <a:cxn ang="0">
                <a:pos x="connsiteX19592" y="connsiteY19592"/>
              </a:cxn>
              <a:cxn ang="0">
                <a:pos x="connsiteX19593" y="connsiteY19593"/>
              </a:cxn>
              <a:cxn ang="0">
                <a:pos x="connsiteX19594" y="connsiteY19594"/>
              </a:cxn>
              <a:cxn ang="0">
                <a:pos x="connsiteX19595" y="connsiteY19595"/>
              </a:cxn>
              <a:cxn ang="0">
                <a:pos x="connsiteX19596" y="connsiteY19596"/>
              </a:cxn>
              <a:cxn ang="0">
                <a:pos x="connsiteX19597" y="connsiteY19597"/>
              </a:cxn>
              <a:cxn ang="0">
                <a:pos x="connsiteX19598" y="connsiteY19598"/>
              </a:cxn>
              <a:cxn ang="0">
                <a:pos x="connsiteX19599" y="connsiteY19599"/>
              </a:cxn>
              <a:cxn ang="0">
                <a:pos x="connsiteX19600" y="connsiteY19600"/>
              </a:cxn>
              <a:cxn ang="0">
                <a:pos x="connsiteX19601" y="connsiteY19601"/>
              </a:cxn>
              <a:cxn ang="0">
                <a:pos x="connsiteX19602" y="connsiteY19602"/>
              </a:cxn>
              <a:cxn ang="0">
                <a:pos x="connsiteX19603" y="connsiteY19603"/>
              </a:cxn>
              <a:cxn ang="0">
                <a:pos x="connsiteX19604" y="connsiteY19604"/>
              </a:cxn>
              <a:cxn ang="0">
                <a:pos x="connsiteX19605" y="connsiteY19605"/>
              </a:cxn>
              <a:cxn ang="0">
                <a:pos x="connsiteX19606" y="connsiteY19606"/>
              </a:cxn>
              <a:cxn ang="0">
                <a:pos x="connsiteX19607" y="connsiteY19607"/>
              </a:cxn>
              <a:cxn ang="0">
                <a:pos x="connsiteX19608" y="connsiteY19608"/>
              </a:cxn>
              <a:cxn ang="0">
                <a:pos x="connsiteX19609" y="connsiteY19609"/>
              </a:cxn>
              <a:cxn ang="0">
                <a:pos x="connsiteX19610" y="connsiteY19610"/>
              </a:cxn>
              <a:cxn ang="0">
                <a:pos x="connsiteX19611" y="connsiteY19611"/>
              </a:cxn>
              <a:cxn ang="0">
                <a:pos x="connsiteX19612" y="connsiteY19612"/>
              </a:cxn>
              <a:cxn ang="0">
                <a:pos x="connsiteX19613" y="connsiteY19613"/>
              </a:cxn>
              <a:cxn ang="0">
                <a:pos x="connsiteX19614" y="connsiteY19614"/>
              </a:cxn>
              <a:cxn ang="0">
                <a:pos x="connsiteX19615" y="connsiteY19615"/>
              </a:cxn>
              <a:cxn ang="0">
                <a:pos x="connsiteX19616" y="connsiteY19616"/>
              </a:cxn>
              <a:cxn ang="0">
                <a:pos x="connsiteX19617" y="connsiteY19617"/>
              </a:cxn>
              <a:cxn ang="0">
                <a:pos x="connsiteX19618" y="connsiteY19618"/>
              </a:cxn>
              <a:cxn ang="0">
                <a:pos x="connsiteX19619" y="connsiteY19619"/>
              </a:cxn>
              <a:cxn ang="0">
                <a:pos x="connsiteX19620" y="connsiteY19620"/>
              </a:cxn>
              <a:cxn ang="0">
                <a:pos x="connsiteX19621" y="connsiteY19621"/>
              </a:cxn>
              <a:cxn ang="0">
                <a:pos x="connsiteX19622" y="connsiteY19622"/>
              </a:cxn>
              <a:cxn ang="0">
                <a:pos x="connsiteX19623" y="connsiteY19623"/>
              </a:cxn>
              <a:cxn ang="0">
                <a:pos x="connsiteX19624" y="connsiteY19624"/>
              </a:cxn>
              <a:cxn ang="0">
                <a:pos x="connsiteX19625" y="connsiteY19625"/>
              </a:cxn>
              <a:cxn ang="0">
                <a:pos x="connsiteX19626" y="connsiteY19626"/>
              </a:cxn>
              <a:cxn ang="0">
                <a:pos x="connsiteX19627" y="connsiteY19627"/>
              </a:cxn>
              <a:cxn ang="0">
                <a:pos x="connsiteX19628" y="connsiteY19628"/>
              </a:cxn>
              <a:cxn ang="0">
                <a:pos x="connsiteX19629" y="connsiteY19629"/>
              </a:cxn>
              <a:cxn ang="0">
                <a:pos x="connsiteX19630" y="connsiteY19630"/>
              </a:cxn>
              <a:cxn ang="0">
                <a:pos x="connsiteX19631" y="connsiteY19631"/>
              </a:cxn>
              <a:cxn ang="0">
                <a:pos x="connsiteX19632" y="connsiteY19632"/>
              </a:cxn>
              <a:cxn ang="0">
                <a:pos x="connsiteX19633" y="connsiteY19633"/>
              </a:cxn>
              <a:cxn ang="0">
                <a:pos x="connsiteX19634" y="connsiteY19634"/>
              </a:cxn>
              <a:cxn ang="0">
                <a:pos x="connsiteX19635" y="connsiteY19635"/>
              </a:cxn>
              <a:cxn ang="0">
                <a:pos x="connsiteX19636" y="connsiteY19636"/>
              </a:cxn>
              <a:cxn ang="0">
                <a:pos x="connsiteX19637" y="connsiteY19637"/>
              </a:cxn>
              <a:cxn ang="0">
                <a:pos x="connsiteX19638" y="connsiteY19638"/>
              </a:cxn>
              <a:cxn ang="0">
                <a:pos x="connsiteX19639" y="connsiteY19639"/>
              </a:cxn>
              <a:cxn ang="0">
                <a:pos x="connsiteX19640" y="connsiteY19640"/>
              </a:cxn>
              <a:cxn ang="0">
                <a:pos x="connsiteX19641" y="connsiteY19641"/>
              </a:cxn>
              <a:cxn ang="0">
                <a:pos x="connsiteX19642" y="connsiteY19642"/>
              </a:cxn>
              <a:cxn ang="0">
                <a:pos x="connsiteX19643" y="connsiteY19643"/>
              </a:cxn>
              <a:cxn ang="0">
                <a:pos x="connsiteX19644" y="connsiteY19644"/>
              </a:cxn>
              <a:cxn ang="0">
                <a:pos x="connsiteX19645" y="connsiteY19645"/>
              </a:cxn>
              <a:cxn ang="0">
                <a:pos x="connsiteX19646" y="connsiteY19646"/>
              </a:cxn>
              <a:cxn ang="0">
                <a:pos x="connsiteX19647" y="connsiteY19647"/>
              </a:cxn>
              <a:cxn ang="0">
                <a:pos x="connsiteX19648" y="connsiteY19648"/>
              </a:cxn>
              <a:cxn ang="0">
                <a:pos x="connsiteX19649" y="connsiteY19649"/>
              </a:cxn>
              <a:cxn ang="0">
                <a:pos x="connsiteX19650" y="connsiteY19650"/>
              </a:cxn>
              <a:cxn ang="0">
                <a:pos x="connsiteX19651" y="connsiteY19651"/>
              </a:cxn>
              <a:cxn ang="0">
                <a:pos x="connsiteX19652" y="connsiteY19652"/>
              </a:cxn>
              <a:cxn ang="0">
                <a:pos x="connsiteX19653" y="connsiteY19653"/>
              </a:cxn>
              <a:cxn ang="0">
                <a:pos x="connsiteX19654" y="connsiteY19654"/>
              </a:cxn>
              <a:cxn ang="0">
                <a:pos x="connsiteX19655" y="connsiteY19655"/>
              </a:cxn>
              <a:cxn ang="0">
                <a:pos x="connsiteX19656" y="connsiteY19656"/>
              </a:cxn>
              <a:cxn ang="0">
                <a:pos x="connsiteX19657" y="connsiteY19657"/>
              </a:cxn>
              <a:cxn ang="0">
                <a:pos x="connsiteX19658" y="connsiteY19658"/>
              </a:cxn>
              <a:cxn ang="0">
                <a:pos x="connsiteX19659" y="connsiteY19659"/>
              </a:cxn>
              <a:cxn ang="0">
                <a:pos x="connsiteX19660" y="connsiteY19660"/>
              </a:cxn>
              <a:cxn ang="0">
                <a:pos x="connsiteX19661" y="connsiteY19661"/>
              </a:cxn>
              <a:cxn ang="0">
                <a:pos x="connsiteX19662" y="connsiteY19662"/>
              </a:cxn>
              <a:cxn ang="0">
                <a:pos x="connsiteX19663" y="connsiteY19663"/>
              </a:cxn>
              <a:cxn ang="0">
                <a:pos x="connsiteX19664" y="connsiteY19664"/>
              </a:cxn>
              <a:cxn ang="0">
                <a:pos x="connsiteX19665" y="connsiteY19665"/>
              </a:cxn>
              <a:cxn ang="0">
                <a:pos x="connsiteX19666" y="connsiteY19666"/>
              </a:cxn>
              <a:cxn ang="0">
                <a:pos x="connsiteX19667" y="connsiteY19667"/>
              </a:cxn>
              <a:cxn ang="0">
                <a:pos x="connsiteX19668" y="connsiteY19668"/>
              </a:cxn>
              <a:cxn ang="0">
                <a:pos x="connsiteX19669" y="connsiteY19669"/>
              </a:cxn>
              <a:cxn ang="0">
                <a:pos x="connsiteX19670" y="connsiteY19670"/>
              </a:cxn>
              <a:cxn ang="0">
                <a:pos x="connsiteX19671" y="connsiteY19671"/>
              </a:cxn>
              <a:cxn ang="0">
                <a:pos x="connsiteX19672" y="connsiteY19672"/>
              </a:cxn>
              <a:cxn ang="0">
                <a:pos x="connsiteX19673" y="connsiteY19673"/>
              </a:cxn>
              <a:cxn ang="0">
                <a:pos x="connsiteX19674" y="connsiteY19674"/>
              </a:cxn>
              <a:cxn ang="0">
                <a:pos x="connsiteX19675" y="connsiteY19675"/>
              </a:cxn>
              <a:cxn ang="0">
                <a:pos x="connsiteX19676" y="connsiteY19676"/>
              </a:cxn>
              <a:cxn ang="0">
                <a:pos x="connsiteX19677" y="connsiteY19677"/>
              </a:cxn>
              <a:cxn ang="0">
                <a:pos x="connsiteX19678" y="connsiteY19678"/>
              </a:cxn>
              <a:cxn ang="0">
                <a:pos x="connsiteX19679" y="connsiteY19679"/>
              </a:cxn>
              <a:cxn ang="0">
                <a:pos x="connsiteX19680" y="connsiteY19680"/>
              </a:cxn>
              <a:cxn ang="0">
                <a:pos x="connsiteX19681" y="connsiteY19681"/>
              </a:cxn>
              <a:cxn ang="0">
                <a:pos x="connsiteX19682" y="connsiteY19682"/>
              </a:cxn>
              <a:cxn ang="0">
                <a:pos x="connsiteX19683" y="connsiteY19683"/>
              </a:cxn>
              <a:cxn ang="0">
                <a:pos x="connsiteX19684" y="connsiteY19684"/>
              </a:cxn>
              <a:cxn ang="0">
                <a:pos x="connsiteX19685" y="connsiteY19685"/>
              </a:cxn>
              <a:cxn ang="0">
                <a:pos x="connsiteX19686" y="connsiteY19686"/>
              </a:cxn>
              <a:cxn ang="0">
                <a:pos x="connsiteX19687" y="connsiteY19687"/>
              </a:cxn>
              <a:cxn ang="0">
                <a:pos x="connsiteX19688" y="connsiteY19688"/>
              </a:cxn>
              <a:cxn ang="0">
                <a:pos x="connsiteX19689" y="connsiteY19689"/>
              </a:cxn>
              <a:cxn ang="0">
                <a:pos x="connsiteX19690" y="connsiteY19690"/>
              </a:cxn>
              <a:cxn ang="0">
                <a:pos x="connsiteX19691" y="connsiteY19691"/>
              </a:cxn>
              <a:cxn ang="0">
                <a:pos x="connsiteX19692" y="connsiteY19692"/>
              </a:cxn>
              <a:cxn ang="0">
                <a:pos x="connsiteX19693" y="connsiteY19693"/>
              </a:cxn>
              <a:cxn ang="0">
                <a:pos x="connsiteX19694" y="connsiteY19694"/>
              </a:cxn>
              <a:cxn ang="0">
                <a:pos x="connsiteX19695" y="connsiteY19695"/>
              </a:cxn>
              <a:cxn ang="0">
                <a:pos x="connsiteX19696" y="connsiteY19696"/>
              </a:cxn>
              <a:cxn ang="0">
                <a:pos x="connsiteX19697" y="connsiteY19697"/>
              </a:cxn>
              <a:cxn ang="0">
                <a:pos x="connsiteX19698" y="connsiteY19698"/>
              </a:cxn>
              <a:cxn ang="0">
                <a:pos x="connsiteX19699" y="connsiteY19699"/>
              </a:cxn>
              <a:cxn ang="0">
                <a:pos x="connsiteX19700" y="connsiteY19700"/>
              </a:cxn>
              <a:cxn ang="0">
                <a:pos x="connsiteX19701" y="connsiteY19701"/>
              </a:cxn>
              <a:cxn ang="0">
                <a:pos x="connsiteX19702" y="connsiteY19702"/>
              </a:cxn>
              <a:cxn ang="0">
                <a:pos x="connsiteX19703" y="connsiteY19703"/>
              </a:cxn>
              <a:cxn ang="0">
                <a:pos x="connsiteX19704" y="connsiteY19704"/>
              </a:cxn>
              <a:cxn ang="0">
                <a:pos x="connsiteX19705" y="connsiteY19705"/>
              </a:cxn>
              <a:cxn ang="0">
                <a:pos x="connsiteX19706" y="connsiteY19706"/>
              </a:cxn>
              <a:cxn ang="0">
                <a:pos x="connsiteX19707" y="connsiteY19707"/>
              </a:cxn>
              <a:cxn ang="0">
                <a:pos x="connsiteX19708" y="connsiteY19708"/>
              </a:cxn>
              <a:cxn ang="0">
                <a:pos x="connsiteX19709" y="connsiteY19709"/>
              </a:cxn>
              <a:cxn ang="0">
                <a:pos x="connsiteX19710" y="connsiteY19710"/>
              </a:cxn>
              <a:cxn ang="0">
                <a:pos x="connsiteX19711" y="connsiteY19711"/>
              </a:cxn>
              <a:cxn ang="0">
                <a:pos x="connsiteX19712" y="connsiteY19712"/>
              </a:cxn>
              <a:cxn ang="0">
                <a:pos x="connsiteX19713" y="connsiteY19713"/>
              </a:cxn>
              <a:cxn ang="0">
                <a:pos x="connsiteX19714" y="connsiteY19714"/>
              </a:cxn>
              <a:cxn ang="0">
                <a:pos x="connsiteX19715" y="connsiteY19715"/>
              </a:cxn>
              <a:cxn ang="0">
                <a:pos x="connsiteX19716" y="connsiteY19716"/>
              </a:cxn>
              <a:cxn ang="0">
                <a:pos x="connsiteX19717" y="connsiteY19717"/>
              </a:cxn>
              <a:cxn ang="0">
                <a:pos x="connsiteX19718" y="connsiteY19718"/>
              </a:cxn>
              <a:cxn ang="0">
                <a:pos x="connsiteX19719" y="connsiteY19719"/>
              </a:cxn>
              <a:cxn ang="0">
                <a:pos x="connsiteX19720" y="connsiteY19720"/>
              </a:cxn>
              <a:cxn ang="0">
                <a:pos x="connsiteX19721" y="connsiteY19721"/>
              </a:cxn>
              <a:cxn ang="0">
                <a:pos x="connsiteX19722" y="connsiteY19722"/>
              </a:cxn>
              <a:cxn ang="0">
                <a:pos x="connsiteX19723" y="connsiteY19723"/>
              </a:cxn>
              <a:cxn ang="0">
                <a:pos x="connsiteX19724" y="connsiteY19724"/>
              </a:cxn>
              <a:cxn ang="0">
                <a:pos x="connsiteX19725" y="connsiteY19725"/>
              </a:cxn>
              <a:cxn ang="0">
                <a:pos x="connsiteX19726" y="connsiteY19726"/>
              </a:cxn>
              <a:cxn ang="0">
                <a:pos x="connsiteX19727" y="connsiteY19727"/>
              </a:cxn>
              <a:cxn ang="0">
                <a:pos x="connsiteX19728" y="connsiteY19728"/>
              </a:cxn>
              <a:cxn ang="0">
                <a:pos x="connsiteX19729" y="connsiteY19729"/>
              </a:cxn>
              <a:cxn ang="0">
                <a:pos x="connsiteX19730" y="connsiteY19730"/>
              </a:cxn>
              <a:cxn ang="0">
                <a:pos x="connsiteX19731" y="connsiteY19731"/>
              </a:cxn>
              <a:cxn ang="0">
                <a:pos x="connsiteX19732" y="connsiteY19732"/>
              </a:cxn>
              <a:cxn ang="0">
                <a:pos x="connsiteX19733" y="connsiteY19733"/>
              </a:cxn>
              <a:cxn ang="0">
                <a:pos x="connsiteX19734" y="connsiteY19734"/>
              </a:cxn>
              <a:cxn ang="0">
                <a:pos x="connsiteX19735" y="connsiteY19735"/>
              </a:cxn>
              <a:cxn ang="0">
                <a:pos x="connsiteX19736" y="connsiteY19736"/>
              </a:cxn>
              <a:cxn ang="0">
                <a:pos x="connsiteX19737" y="connsiteY19737"/>
              </a:cxn>
              <a:cxn ang="0">
                <a:pos x="connsiteX19738" y="connsiteY19738"/>
              </a:cxn>
              <a:cxn ang="0">
                <a:pos x="connsiteX19739" y="connsiteY19739"/>
              </a:cxn>
              <a:cxn ang="0">
                <a:pos x="connsiteX19740" y="connsiteY19740"/>
              </a:cxn>
              <a:cxn ang="0">
                <a:pos x="connsiteX19741" y="connsiteY19741"/>
              </a:cxn>
              <a:cxn ang="0">
                <a:pos x="connsiteX19742" y="connsiteY19742"/>
              </a:cxn>
              <a:cxn ang="0">
                <a:pos x="connsiteX19743" y="connsiteY19743"/>
              </a:cxn>
              <a:cxn ang="0">
                <a:pos x="connsiteX19744" y="connsiteY19744"/>
              </a:cxn>
              <a:cxn ang="0">
                <a:pos x="connsiteX19745" y="connsiteY19745"/>
              </a:cxn>
              <a:cxn ang="0">
                <a:pos x="connsiteX19746" y="connsiteY19746"/>
              </a:cxn>
              <a:cxn ang="0">
                <a:pos x="connsiteX19747" y="connsiteY19747"/>
              </a:cxn>
              <a:cxn ang="0">
                <a:pos x="connsiteX19748" y="connsiteY19748"/>
              </a:cxn>
              <a:cxn ang="0">
                <a:pos x="connsiteX19749" y="connsiteY19749"/>
              </a:cxn>
              <a:cxn ang="0">
                <a:pos x="connsiteX19750" y="connsiteY19750"/>
              </a:cxn>
              <a:cxn ang="0">
                <a:pos x="connsiteX19751" y="connsiteY19751"/>
              </a:cxn>
              <a:cxn ang="0">
                <a:pos x="connsiteX19752" y="connsiteY19752"/>
              </a:cxn>
              <a:cxn ang="0">
                <a:pos x="connsiteX19753" y="connsiteY19753"/>
              </a:cxn>
              <a:cxn ang="0">
                <a:pos x="connsiteX19754" y="connsiteY19754"/>
              </a:cxn>
              <a:cxn ang="0">
                <a:pos x="connsiteX19755" y="connsiteY19755"/>
              </a:cxn>
              <a:cxn ang="0">
                <a:pos x="connsiteX19756" y="connsiteY19756"/>
              </a:cxn>
              <a:cxn ang="0">
                <a:pos x="connsiteX19757" y="connsiteY19757"/>
              </a:cxn>
              <a:cxn ang="0">
                <a:pos x="connsiteX19758" y="connsiteY19758"/>
              </a:cxn>
              <a:cxn ang="0">
                <a:pos x="connsiteX19759" y="connsiteY19759"/>
              </a:cxn>
              <a:cxn ang="0">
                <a:pos x="connsiteX19760" y="connsiteY19760"/>
              </a:cxn>
              <a:cxn ang="0">
                <a:pos x="connsiteX19761" y="connsiteY19761"/>
              </a:cxn>
              <a:cxn ang="0">
                <a:pos x="connsiteX19762" y="connsiteY19762"/>
              </a:cxn>
              <a:cxn ang="0">
                <a:pos x="connsiteX19763" y="connsiteY19763"/>
              </a:cxn>
              <a:cxn ang="0">
                <a:pos x="connsiteX19764" y="connsiteY19764"/>
              </a:cxn>
              <a:cxn ang="0">
                <a:pos x="connsiteX19765" y="connsiteY19765"/>
              </a:cxn>
              <a:cxn ang="0">
                <a:pos x="connsiteX19766" y="connsiteY19766"/>
              </a:cxn>
              <a:cxn ang="0">
                <a:pos x="connsiteX19767" y="connsiteY19767"/>
              </a:cxn>
              <a:cxn ang="0">
                <a:pos x="connsiteX19768" y="connsiteY19768"/>
              </a:cxn>
              <a:cxn ang="0">
                <a:pos x="connsiteX19769" y="connsiteY19769"/>
              </a:cxn>
              <a:cxn ang="0">
                <a:pos x="connsiteX19770" y="connsiteY19770"/>
              </a:cxn>
              <a:cxn ang="0">
                <a:pos x="connsiteX19771" y="connsiteY19771"/>
              </a:cxn>
              <a:cxn ang="0">
                <a:pos x="connsiteX19772" y="connsiteY19772"/>
              </a:cxn>
              <a:cxn ang="0">
                <a:pos x="connsiteX19773" y="connsiteY19773"/>
              </a:cxn>
              <a:cxn ang="0">
                <a:pos x="connsiteX19774" y="connsiteY19774"/>
              </a:cxn>
              <a:cxn ang="0">
                <a:pos x="connsiteX19775" y="connsiteY19775"/>
              </a:cxn>
              <a:cxn ang="0">
                <a:pos x="connsiteX19776" y="connsiteY19776"/>
              </a:cxn>
              <a:cxn ang="0">
                <a:pos x="connsiteX19777" y="connsiteY19777"/>
              </a:cxn>
              <a:cxn ang="0">
                <a:pos x="connsiteX19778" y="connsiteY19778"/>
              </a:cxn>
              <a:cxn ang="0">
                <a:pos x="connsiteX19779" y="connsiteY19779"/>
              </a:cxn>
              <a:cxn ang="0">
                <a:pos x="connsiteX19780" y="connsiteY19780"/>
              </a:cxn>
              <a:cxn ang="0">
                <a:pos x="connsiteX19781" y="connsiteY19781"/>
              </a:cxn>
              <a:cxn ang="0">
                <a:pos x="connsiteX19782" y="connsiteY19782"/>
              </a:cxn>
              <a:cxn ang="0">
                <a:pos x="connsiteX19783" y="connsiteY19783"/>
              </a:cxn>
              <a:cxn ang="0">
                <a:pos x="connsiteX19784" y="connsiteY19784"/>
              </a:cxn>
              <a:cxn ang="0">
                <a:pos x="connsiteX19785" y="connsiteY19785"/>
              </a:cxn>
              <a:cxn ang="0">
                <a:pos x="connsiteX19786" y="connsiteY19786"/>
              </a:cxn>
              <a:cxn ang="0">
                <a:pos x="connsiteX19787" y="connsiteY19787"/>
              </a:cxn>
              <a:cxn ang="0">
                <a:pos x="connsiteX19788" y="connsiteY19788"/>
              </a:cxn>
              <a:cxn ang="0">
                <a:pos x="connsiteX19789" y="connsiteY19789"/>
              </a:cxn>
              <a:cxn ang="0">
                <a:pos x="connsiteX19790" y="connsiteY19790"/>
              </a:cxn>
              <a:cxn ang="0">
                <a:pos x="connsiteX19791" y="connsiteY19791"/>
              </a:cxn>
              <a:cxn ang="0">
                <a:pos x="connsiteX19792" y="connsiteY19792"/>
              </a:cxn>
              <a:cxn ang="0">
                <a:pos x="connsiteX19793" y="connsiteY19793"/>
              </a:cxn>
              <a:cxn ang="0">
                <a:pos x="connsiteX19794" y="connsiteY19794"/>
              </a:cxn>
              <a:cxn ang="0">
                <a:pos x="connsiteX19795" y="connsiteY19795"/>
              </a:cxn>
              <a:cxn ang="0">
                <a:pos x="connsiteX19796" y="connsiteY19796"/>
              </a:cxn>
              <a:cxn ang="0">
                <a:pos x="connsiteX19797" y="connsiteY19797"/>
              </a:cxn>
              <a:cxn ang="0">
                <a:pos x="connsiteX19798" y="connsiteY19798"/>
              </a:cxn>
              <a:cxn ang="0">
                <a:pos x="connsiteX19799" y="connsiteY19799"/>
              </a:cxn>
              <a:cxn ang="0">
                <a:pos x="connsiteX19800" y="connsiteY19800"/>
              </a:cxn>
              <a:cxn ang="0">
                <a:pos x="connsiteX19801" y="connsiteY19801"/>
              </a:cxn>
              <a:cxn ang="0">
                <a:pos x="connsiteX19802" y="connsiteY19802"/>
              </a:cxn>
              <a:cxn ang="0">
                <a:pos x="connsiteX19803" y="connsiteY19803"/>
              </a:cxn>
              <a:cxn ang="0">
                <a:pos x="connsiteX19804" y="connsiteY19804"/>
              </a:cxn>
              <a:cxn ang="0">
                <a:pos x="connsiteX19805" y="connsiteY19805"/>
              </a:cxn>
              <a:cxn ang="0">
                <a:pos x="connsiteX19806" y="connsiteY19806"/>
              </a:cxn>
              <a:cxn ang="0">
                <a:pos x="connsiteX19807" y="connsiteY19807"/>
              </a:cxn>
              <a:cxn ang="0">
                <a:pos x="connsiteX19808" y="connsiteY19808"/>
              </a:cxn>
              <a:cxn ang="0">
                <a:pos x="connsiteX19809" y="connsiteY19809"/>
              </a:cxn>
              <a:cxn ang="0">
                <a:pos x="connsiteX19810" y="connsiteY19810"/>
              </a:cxn>
              <a:cxn ang="0">
                <a:pos x="connsiteX19811" y="connsiteY19811"/>
              </a:cxn>
              <a:cxn ang="0">
                <a:pos x="connsiteX19812" y="connsiteY19812"/>
              </a:cxn>
              <a:cxn ang="0">
                <a:pos x="connsiteX19813" y="connsiteY19813"/>
              </a:cxn>
              <a:cxn ang="0">
                <a:pos x="connsiteX19814" y="connsiteY19814"/>
              </a:cxn>
              <a:cxn ang="0">
                <a:pos x="connsiteX19815" y="connsiteY19815"/>
              </a:cxn>
              <a:cxn ang="0">
                <a:pos x="connsiteX19816" y="connsiteY19816"/>
              </a:cxn>
              <a:cxn ang="0">
                <a:pos x="connsiteX19817" y="connsiteY19817"/>
              </a:cxn>
              <a:cxn ang="0">
                <a:pos x="connsiteX19818" y="connsiteY19818"/>
              </a:cxn>
              <a:cxn ang="0">
                <a:pos x="connsiteX19819" y="connsiteY19819"/>
              </a:cxn>
              <a:cxn ang="0">
                <a:pos x="connsiteX19820" y="connsiteY19820"/>
              </a:cxn>
              <a:cxn ang="0">
                <a:pos x="connsiteX19821" y="connsiteY19821"/>
              </a:cxn>
              <a:cxn ang="0">
                <a:pos x="connsiteX19822" y="connsiteY19822"/>
              </a:cxn>
              <a:cxn ang="0">
                <a:pos x="connsiteX19823" y="connsiteY19823"/>
              </a:cxn>
              <a:cxn ang="0">
                <a:pos x="connsiteX19824" y="connsiteY19824"/>
              </a:cxn>
              <a:cxn ang="0">
                <a:pos x="connsiteX19825" y="connsiteY19825"/>
              </a:cxn>
              <a:cxn ang="0">
                <a:pos x="connsiteX19826" y="connsiteY19826"/>
              </a:cxn>
              <a:cxn ang="0">
                <a:pos x="connsiteX19827" y="connsiteY19827"/>
              </a:cxn>
              <a:cxn ang="0">
                <a:pos x="connsiteX19828" y="connsiteY19828"/>
              </a:cxn>
              <a:cxn ang="0">
                <a:pos x="connsiteX19829" y="connsiteY19829"/>
              </a:cxn>
              <a:cxn ang="0">
                <a:pos x="connsiteX19830" y="connsiteY19830"/>
              </a:cxn>
              <a:cxn ang="0">
                <a:pos x="connsiteX19831" y="connsiteY19831"/>
              </a:cxn>
              <a:cxn ang="0">
                <a:pos x="connsiteX19832" y="connsiteY19832"/>
              </a:cxn>
              <a:cxn ang="0">
                <a:pos x="connsiteX19833" y="connsiteY19833"/>
              </a:cxn>
              <a:cxn ang="0">
                <a:pos x="connsiteX19834" y="connsiteY19834"/>
              </a:cxn>
              <a:cxn ang="0">
                <a:pos x="connsiteX19835" y="connsiteY19835"/>
              </a:cxn>
              <a:cxn ang="0">
                <a:pos x="connsiteX19836" y="connsiteY19836"/>
              </a:cxn>
              <a:cxn ang="0">
                <a:pos x="connsiteX19837" y="connsiteY19837"/>
              </a:cxn>
              <a:cxn ang="0">
                <a:pos x="connsiteX19838" y="connsiteY19838"/>
              </a:cxn>
              <a:cxn ang="0">
                <a:pos x="connsiteX19839" y="connsiteY19839"/>
              </a:cxn>
              <a:cxn ang="0">
                <a:pos x="connsiteX19840" y="connsiteY19840"/>
              </a:cxn>
              <a:cxn ang="0">
                <a:pos x="connsiteX19841" y="connsiteY19841"/>
              </a:cxn>
              <a:cxn ang="0">
                <a:pos x="connsiteX19842" y="connsiteY19842"/>
              </a:cxn>
              <a:cxn ang="0">
                <a:pos x="connsiteX19843" y="connsiteY19843"/>
              </a:cxn>
              <a:cxn ang="0">
                <a:pos x="connsiteX19844" y="connsiteY19844"/>
              </a:cxn>
              <a:cxn ang="0">
                <a:pos x="connsiteX19845" y="connsiteY19845"/>
              </a:cxn>
              <a:cxn ang="0">
                <a:pos x="connsiteX19846" y="connsiteY19846"/>
              </a:cxn>
              <a:cxn ang="0">
                <a:pos x="connsiteX19847" y="connsiteY19847"/>
              </a:cxn>
              <a:cxn ang="0">
                <a:pos x="connsiteX19848" y="connsiteY19848"/>
              </a:cxn>
              <a:cxn ang="0">
                <a:pos x="connsiteX19849" y="connsiteY19849"/>
              </a:cxn>
              <a:cxn ang="0">
                <a:pos x="connsiteX19850" y="connsiteY19850"/>
              </a:cxn>
              <a:cxn ang="0">
                <a:pos x="connsiteX19851" y="connsiteY19851"/>
              </a:cxn>
              <a:cxn ang="0">
                <a:pos x="connsiteX19852" y="connsiteY19852"/>
              </a:cxn>
              <a:cxn ang="0">
                <a:pos x="connsiteX19853" y="connsiteY19853"/>
              </a:cxn>
              <a:cxn ang="0">
                <a:pos x="connsiteX19854" y="connsiteY19854"/>
              </a:cxn>
              <a:cxn ang="0">
                <a:pos x="connsiteX19855" y="connsiteY19855"/>
              </a:cxn>
              <a:cxn ang="0">
                <a:pos x="connsiteX19856" y="connsiteY19856"/>
              </a:cxn>
              <a:cxn ang="0">
                <a:pos x="connsiteX19857" y="connsiteY19857"/>
              </a:cxn>
              <a:cxn ang="0">
                <a:pos x="connsiteX19858" y="connsiteY19858"/>
              </a:cxn>
              <a:cxn ang="0">
                <a:pos x="connsiteX19859" y="connsiteY19859"/>
              </a:cxn>
              <a:cxn ang="0">
                <a:pos x="connsiteX19860" y="connsiteY19860"/>
              </a:cxn>
              <a:cxn ang="0">
                <a:pos x="connsiteX19861" y="connsiteY19861"/>
              </a:cxn>
              <a:cxn ang="0">
                <a:pos x="connsiteX19862" y="connsiteY19862"/>
              </a:cxn>
              <a:cxn ang="0">
                <a:pos x="connsiteX19863" y="connsiteY19863"/>
              </a:cxn>
              <a:cxn ang="0">
                <a:pos x="connsiteX19864" y="connsiteY19864"/>
              </a:cxn>
              <a:cxn ang="0">
                <a:pos x="connsiteX19865" y="connsiteY19865"/>
              </a:cxn>
              <a:cxn ang="0">
                <a:pos x="connsiteX19866" y="connsiteY19866"/>
              </a:cxn>
              <a:cxn ang="0">
                <a:pos x="connsiteX19867" y="connsiteY19867"/>
              </a:cxn>
              <a:cxn ang="0">
                <a:pos x="connsiteX19868" y="connsiteY19868"/>
              </a:cxn>
              <a:cxn ang="0">
                <a:pos x="connsiteX19869" y="connsiteY19869"/>
              </a:cxn>
              <a:cxn ang="0">
                <a:pos x="connsiteX19870" y="connsiteY19870"/>
              </a:cxn>
              <a:cxn ang="0">
                <a:pos x="connsiteX19871" y="connsiteY19871"/>
              </a:cxn>
              <a:cxn ang="0">
                <a:pos x="connsiteX19872" y="connsiteY19872"/>
              </a:cxn>
              <a:cxn ang="0">
                <a:pos x="connsiteX19873" y="connsiteY19873"/>
              </a:cxn>
              <a:cxn ang="0">
                <a:pos x="connsiteX19874" y="connsiteY19874"/>
              </a:cxn>
              <a:cxn ang="0">
                <a:pos x="connsiteX19875" y="connsiteY19875"/>
              </a:cxn>
              <a:cxn ang="0">
                <a:pos x="connsiteX19876" y="connsiteY19876"/>
              </a:cxn>
              <a:cxn ang="0">
                <a:pos x="connsiteX19877" y="connsiteY19877"/>
              </a:cxn>
              <a:cxn ang="0">
                <a:pos x="connsiteX19878" y="connsiteY19878"/>
              </a:cxn>
              <a:cxn ang="0">
                <a:pos x="connsiteX19879" y="connsiteY19879"/>
              </a:cxn>
              <a:cxn ang="0">
                <a:pos x="connsiteX19880" y="connsiteY19880"/>
              </a:cxn>
              <a:cxn ang="0">
                <a:pos x="connsiteX19881" y="connsiteY19881"/>
              </a:cxn>
              <a:cxn ang="0">
                <a:pos x="connsiteX19882" y="connsiteY19882"/>
              </a:cxn>
              <a:cxn ang="0">
                <a:pos x="connsiteX19883" y="connsiteY19883"/>
              </a:cxn>
              <a:cxn ang="0">
                <a:pos x="connsiteX19884" y="connsiteY19884"/>
              </a:cxn>
              <a:cxn ang="0">
                <a:pos x="connsiteX19885" y="connsiteY19885"/>
              </a:cxn>
              <a:cxn ang="0">
                <a:pos x="connsiteX19886" y="connsiteY19886"/>
              </a:cxn>
              <a:cxn ang="0">
                <a:pos x="connsiteX19887" y="connsiteY19887"/>
              </a:cxn>
              <a:cxn ang="0">
                <a:pos x="connsiteX19888" y="connsiteY19888"/>
              </a:cxn>
              <a:cxn ang="0">
                <a:pos x="connsiteX19889" y="connsiteY19889"/>
              </a:cxn>
              <a:cxn ang="0">
                <a:pos x="connsiteX19890" y="connsiteY19890"/>
              </a:cxn>
              <a:cxn ang="0">
                <a:pos x="connsiteX19891" y="connsiteY19891"/>
              </a:cxn>
              <a:cxn ang="0">
                <a:pos x="connsiteX19892" y="connsiteY19892"/>
              </a:cxn>
              <a:cxn ang="0">
                <a:pos x="connsiteX19893" y="connsiteY19893"/>
              </a:cxn>
              <a:cxn ang="0">
                <a:pos x="connsiteX19894" y="connsiteY19894"/>
              </a:cxn>
              <a:cxn ang="0">
                <a:pos x="connsiteX19895" y="connsiteY19895"/>
              </a:cxn>
              <a:cxn ang="0">
                <a:pos x="connsiteX19896" y="connsiteY19896"/>
              </a:cxn>
              <a:cxn ang="0">
                <a:pos x="connsiteX19897" y="connsiteY19897"/>
              </a:cxn>
              <a:cxn ang="0">
                <a:pos x="connsiteX19898" y="connsiteY19898"/>
              </a:cxn>
              <a:cxn ang="0">
                <a:pos x="connsiteX19899" y="connsiteY19899"/>
              </a:cxn>
              <a:cxn ang="0">
                <a:pos x="connsiteX19900" y="connsiteY19900"/>
              </a:cxn>
              <a:cxn ang="0">
                <a:pos x="connsiteX19901" y="connsiteY19901"/>
              </a:cxn>
              <a:cxn ang="0">
                <a:pos x="connsiteX19902" y="connsiteY19902"/>
              </a:cxn>
              <a:cxn ang="0">
                <a:pos x="connsiteX19903" y="connsiteY19903"/>
              </a:cxn>
              <a:cxn ang="0">
                <a:pos x="connsiteX19904" y="connsiteY19904"/>
              </a:cxn>
              <a:cxn ang="0">
                <a:pos x="connsiteX19905" y="connsiteY19905"/>
              </a:cxn>
              <a:cxn ang="0">
                <a:pos x="connsiteX19906" y="connsiteY19906"/>
              </a:cxn>
              <a:cxn ang="0">
                <a:pos x="connsiteX19907" y="connsiteY19907"/>
              </a:cxn>
              <a:cxn ang="0">
                <a:pos x="connsiteX19908" y="connsiteY19908"/>
              </a:cxn>
              <a:cxn ang="0">
                <a:pos x="connsiteX19909" y="connsiteY19909"/>
              </a:cxn>
              <a:cxn ang="0">
                <a:pos x="connsiteX19910" y="connsiteY19910"/>
              </a:cxn>
              <a:cxn ang="0">
                <a:pos x="connsiteX19911" y="connsiteY19911"/>
              </a:cxn>
              <a:cxn ang="0">
                <a:pos x="connsiteX19912" y="connsiteY19912"/>
              </a:cxn>
              <a:cxn ang="0">
                <a:pos x="connsiteX19913" y="connsiteY19913"/>
              </a:cxn>
              <a:cxn ang="0">
                <a:pos x="connsiteX19914" y="connsiteY19914"/>
              </a:cxn>
              <a:cxn ang="0">
                <a:pos x="connsiteX19915" y="connsiteY19915"/>
              </a:cxn>
              <a:cxn ang="0">
                <a:pos x="connsiteX19916" y="connsiteY19916"/>
              </a:cxn>
              <a:cxn ang="0">
                <a:pos x="connsiteX19917" y="connsiteY19917"/>
              </a:cxn>
              <a:cxn ang="0">
                <a:pos x="connsiteX19918" y="connsiteY19918"/>
              </a:cxn>
              <a:cxn ang="0">
                <a:pos x="connsiteX19919" y="connsiteY19919"/>
              </a:cxn>
              <a:cxn ang="0">
                <a:pos x="connsiteX19920" y="connsiteY19920"/>
              </a:cxn>
              <a:cxn ang="0">
                <a:pos x="connsiteX19921" y="connsiteY19921"/>
              </a:cxn>
              <a:cxn ang="0">
                <a:pos x="connsiteX19922" y="connsiteY19922"/>
              </a:cxn>
              <a:cxn ang="0">
                <a:pos x="connsiteX19923" y="connsiteY19923"/>
              </a:cxn>
              <a:cxn ang="0">
                <a:pos x="connsiteX19924" y="connsiteY19924"/>
              </a:cxn>
              <a:cxn ang="0">
                <a:pos x="connsiteX19925" y="connsiteY19925"/>
              </a:cxn>
              <a:cxn ang="0">
                <a:pos x="connsiteX19926" y="connsiteY19926"/>
              </a:cxn>
              <a:cxn ang="0">
                <a:pos x="connsiteX19927" y="connsiteY19927"/>
              </a:cxn>
              <a:cxn ang="0">
                <a:pos x="connsiteX19928" y="connsiteY19928"/>
              </a:cxn>
              <a:cxn ang="0">
                <a:pos x="connsiteX19929" y="connsiteY19929"/>
              </a:cxn>
              <a:cxn ang="0">
                <a:pos x="connsiteX19930" y="connsiteY19930"/>
              </a:cxn>
              <a:cxn ang="0">
                <a:pos x="connsiteX19931" y="connsiteY19931"/>
              </a:cxn>
              <a:cxn ang="0">
                <a:pos x="connsiteX19932" y="connsiteY19932"/>
              </a:cxn>
              <a:cxn ang="0">
                <a:pos x="connsiteX19933" y="connsiteY19933"/>
              </a:cxn>
              <a:cxn ang="0">
                <a:pos x="connsiteX19934" y="connsiteY19934"/>
              </a:cxn>
              <a:cxn ang="0">
                <a:pos x="connsiteX19935" y="connsiteY19935"/>
              </a:cxn>
              <a:cxn ang="0">
                <a:pos x="connsiteX19936" y="connsiteY19936"/>
              </a:cxn>
              <a:cxn ang="0">
                <a:pos x="connsiteX19937" y="connsiteY19937"/>
              </a:cxn>
              <a:cxn ang="0">
                <a:pos x="connsiteX19938" y="connsiteY19938"/>
              </a:cxn>
              <a:cxn ang="0">
                <a:pos x="connsiteX19939" y="connsiteY19939"/>
              </a:cxn>
              <a:cxn ang="0">
                <a:pos x="connsiteX19940" y="connsiteY19940"/>
              </a:cxn>
              <a:cxn ang="0">
                <a:pos x="connsiteX19941" y="connsiteY19941"/>
              </a:cxn>
              <a:cxn ang="0">
                <a:pos x="connsiteX19942" y="connsiteY19942"/>
              </a:cxn>
              <a:cxn ang="0">
                <a:pos x="connsiteX19943" y="connsiteY19943"/>
              </a:cxn>
              <a:cxn ang="0">
                <a:pos x="connsiteX19944" y="connsiteY19944"/>
              </a:cxn>
              <a:cxn ang="0">
                <a:pos x="connsiteX19945" y="connsiteY19945"/>
              </a:cxn>
              <a:cxn ang="0">
                <a:pos x="connsiteX19946" y="connsiteY19946"/>
              </a:cxn>
              <a:cxn ang="0">
                <a:pos x="connsiteX19947" y="connsiteY19947"/>
              </a:cxn>
              <a:cxn ang="0">
                <a:pos x="connsiteX19948" y="connsiteY19948"/>
              </a:cxn>
              <a:cxn ang="0">
                <a:pos x="connsiteX19949" y="connsiteY19949"/>
              </a:cxn>
              <a:cxn ang="0">
                <a:pos x="connsiteX19950" y="connsiteY19950"/>
              </a:cxn>
              <a:cxn ang="0">
                <a:pos x="connsiteX19951" y="connsiteY19951"/>
              </a:cxn>
              <a:cxn ang="0">
                <a:pos x="connsiteX19952" y="connsiteY19952"/>
              </a:cxn>
              <a:cxn ang="0">
                <a:pos x="connsiteX19953" y="connsiteY19953"/>
              </a:cxn>
              <a:cxn ang="0">
                <a:pos x="connsiteX19954" y="connsiteY19954"/>
              </a:cxn>
              <a:cxn ang="0">
                <a:pos x="connsiteX19955" y="connsiteY19955"/>
              </a:cxn>
              <a:cxn ang="0">
                <a:pos x="connsiteX19956" y="connsiteY19956"/>
              </a:cxn>
              <a:cxn ang="0">
                <a:pos x="connsiteX19957" y="connsiteY19957"/>
              </a:cxn>
              <a:cxn ang="0">
                <a:pos x="connsiteX19958" y="connsiteY19958"/>
              </a:cxn>
              <a:cxn ang="0">
                <a:pos x="connsiteX19959" y="connsiteY19959"/>
              </a:cxn>
              <a:cxn ang="0">
                <a:pos x="connsiteX19960" y="connsiteY19960"/>
              </a:cxn>
              <a:cxn ang="0">
                <a:pos x="connsiteX19961" y="connsiteY19961"/>
              </a:cxn>
              <a:cxn ang="0">
                <a:pos x="connsiteX19962" y="connsiteY19962"/>
              </a:cxn>
              <a:cxn ang="0">
                <a:pos x="connsiteX19963" y="connsiteY19963"/>
              </a:cxn>
              <a:cxn ang="0">
                <a:pos x="connsiteX19964" y="connsiteY19964"/>
              </a:cxn>
              <a:cxn ang="0">
                <a:pos x="connsiteX19965" y="connsiteY19965"/>
              </a:cxn>
              <a:cxn ang="0">
                <a:pos x="connsiteX19966" y="connsiteY19966"/>
              </a:cxn>
              <a:cxn ang="0">
                <a:pos x="connsiteX19967" y="connsiteY19967"/>
              </a:cxn>
              <a:cxn ang="0">
                <a:pos x="connsiteX19968" y="connsiteY19968"/>
              </a:cxn>
              <a:cxn ang="0">
                <a:pos x="connsiteX19969" y="connsiteY19969"/>
              </a:cxn>
              <a:cxn ang="0">
                <a:pos x="connsiteX19970" y="connsiteY19970"/>
              </a:cxn>
              <a:cxn ang="0">
                <a:pos x="connsiteX19971" y="connsiteY19971"/>
              </a:cxn>
              <a:cxn ang="0">
                <a:pos x="connsiteX19972" y="connsiteY19972"/>
              </a:cxn>
              <a:cxn ang="0">
                <a:pos x="connsiteX19973" y="connsiteY19973"/>
              </a:cxn>
              <a:cxn ang="0">
                <a:pos x="connsiteX19974" y="connsiteY19974"/>
              </a:cxn>
              <a:cxn ang="0">
                <a:pos x="connsiteX19975" y="connsiteY19975"/>
              </a:cxn>
              <a:cxn ang="0">
                <a:pos x="connsiteX19976" y="connsiteY19976"/>
              </a:cxn>
              <a:cxn ang="0">
                <a:pos x="connsiteX19977" y="connsiteY19977"/>
              </a:cxn>
              <a:cxn ang="0">
                <a:pos x="connsiteX19978" y="connsiteY19978"/>
              </a:cxn>
              <a:cxn ang="0">
                <a:pos x="connsiteX19979" y="connsiteY19979"/>
              </a:cxn>
              <a:cxn ang="0">
                <a:pos x="connsiteX19980" y="connsiteY19980"/>
              </a:cxn>
              <a:cxn ang="0">
                <a:pos x="connsiteX19981" y="connsiteY19981"/>
              </a:cxn>
              <a:cxn ang="0">
                <a:pos x="connsiteX19982" y="connsiteY19982"/>
              </a:cxn>
              <a:cxn ang="0">
                <a:pos x="connsiteX19983" y="connsiteY19983"/>
              </a:cxn>
              <a:cxn ang="0">
                <a:pos x="connsiteX19984" y="connsiteY19984"/>
              </a:cxn>
              <a:cxn ang="0">
                <a:pos x="connsiteX19985" y="connsiteY19985"/>
              </a:cxn>
              <a:cxn ang="0">
                <a:pos x="connsiteX19986" y="connsiteY19986"/>
              </a:cxn>
              <a:cxn ang="0">
                <a:pos x="connsiteX19987" y="connsiteY19987"/>
              </a:cxn>
              <a:cxn ang="0">
                <a:pos x="connsiteX19988" y="connsiteY19988"/>
              </a:cxn>
              <a:cxn ang="0">
                <a:pos x="connsiteX19989" y="connsiteY19989"/>
              </a:cxn>
              <a:cxn ang="0">
                <a:pos x="connsiteX19990" y="connsiteY19990"/>
              </a:cxn>
              <a:cxn ang="0">
                <a:pos x="connsiteX19991" y="connsiteY19991"/>
              </a:cxn>
              <a:cxn ang="0">
                <a:pos x="connsiteX19992" y="connsiteY19992"/>
              </a:cxn>
              <a:cxn ang="0">
                <a:pos x="connsiteX19993" y="connsiteY19993"/>
              </a:cxn>
              <a:cxn ang="0">
                <a:pos x="connsiteX19994" y="connsiteY19994"/>
              </a:cxn>
              <a:cxn ang="0">
                <a:pos x="connsiteX19995" y="connsiteY19995"/>
              </a:cxn>
              <a:cxn ang="0">
                <a:pos x="connsiteX19996" y="connsiteY19996"/>
              </a:cxn>
              <a:cxn ang="0">
                <a:pos x="connsiteX19997" y="connsiteY19997"/>
              </a:cxn>
              <a:cxn ang="0">
                <a:pos x="connsiteX19998" y="connsiteY19998"/>
              </a:cxn>
              <a:cxn ang="0">
                <a:pos x="connsiteX19999" y="connsiteY19999"/>
              </a:cxn>
              <a:cxn ang="0">
                <a:pos x="connsiteX20000" y="connsiteY20000"/>
              </a:cxn>
              <a:cxn ang="0">
                <a:pos x="connsiteX20001" y="connsiteY20001"/>
              </a:cxn>
              <a:cxn ang="0">
                <a:pos x="connsiteX20002" y="connsiteY20002"/>
              </a:cxn>
              <a:cxn ang="0">
                <a:pos x="connsiteX20003" y="connsiteY20003"/>
              </a:cxn>
              <a:cxn ang="0">
                <a:pos x="connsiteX20004" y="connsiteY20004"/>
              </a:cxn>
              <a:cxn ang="0">
                <a:pos x="connsiteX20005" y="connsiteY20005"/>
              </a:cxn>
              <a:cxn ang="0">
                <a:pos x="connsiteX20006" y="connsiteY20006"/>
              </a:cxn>
              <a:cxn ang="0">
                <a:pos x="connsiteX20007" y="connsiteY20007"/>
              </a:cxn>
              <a:cxn ang="0">
                <a:pos x="connsiteX20008" y="connsiteY20008"/>
              </a:cxn>
              <a:cxn ang="0">
                <a:pos x="connsiteX20009" y="connsiteY20009"/>
              </a:cxn>
              <a:cxn ang="0">
                <a:pos x="connsiteX20010" y="connsiteY20010"/>
              </a:cxn>
              <a:cxn ang="0">
                <a:pos x="connsiteX20011" y="connsiteY20011"/>
              </a:cxn>
              <a:cxn ang="0">
                <a:pos x="connsiteX20012" y="connsiteY20012"/>
              </a:cxn>
              <a:cxn ang="0">
                <a:pos x="connsiteX20013" y="connsiteY20013"/>
              </a:cxn>
              <a:cxn ang="0">
                <a:pos x="connsiteX20014" y="connsiteY20014"/>
              </a:cxn>
              <a:cxn ang="0">
                <a:pos x="connsiteX20015" y="connsiteY20015"/>
              </a:cxn>
              <a:cxn ang="0">
                <a:pos x="connsiteX20016" y="connsiteY20016"/>
              </a:cxn>
              <a:cxn ang="0">
                <a:pos x="connsiteX20017" y="connsiteY20017"/>
              </a:cxn>
              <a:cxn ang="0">
                <a:pos x="connsiteX20018" y="connsiteY20018"/>
              </a:cxn>
              <a:cxn ang="0">
                <a:pos x="connsiteX20019" y="connsiteY20019"/>
              </a:cxn>
              <a:cxn ang="0">
                <a:pos x="connsiteX20020" y="connsiteY20020"/>
              </a:cxn>
              <a:cxn ang="0">
                <a:pos x="connsiteX20021" y="connsiteY20021"/>
              </a:cxn>
              <a:cxn ang="0">
                <a:pos x="connsiteX20022" y="connsiteY20022"/>
              </a:cxn>
              <a:cxn ang="0">
                <a:pos x="connsiteX20023" y="connsiteY20023"/>
              </a:cxn>
              <a:cxn ang="0">
                <a:pos x="connsiteX20024" y="connsiteY20024"/>
              </a:cxn>
              <a:cxn ang="0">
                <a:pos x="connsiteX20025" y="connsiteY20025"/>
              </a:cxn>
              <a:cxn ang="0">
                <a:pos x="connsiteX20026" y="connsiteY20026"/>
              </a:cxn>
              <a:cxn ang="0">
                <a:pos x="connsiteX20027" y="connsiteY20027"/>
              </a:cxn>
              <a:cxn ang="0">
                <a:pos x="connsiteX20028" y="connsiteY20028"/>
              </a:cxn>
              <a:cxn ang="0">
                <a:pos x="connsiteX20029" y="connsiteY20029"/>
              </a:cxn>
              <a:cxn ang="0">
                <a:pos x="connsiteX20030" y="connsiteY20030"/>
              </a:cxn>
              <a:cxn ang="0">
                <a:pos x="connsiteX20031" y="connsiteY20031"/>
              </a:cxn>
              <a:cxn ang="0">
                <a:pos x="connsiteX20032" y="connsiteY20032"/>
              </a:cxn>
              <a:cxn ang="0">
                <a:pos x="connsiteX20033" y="connsiteY20033"/>
              </a:cxn>
              <a:cxn ang="0">
                <a:pos x="connsiteX20034" y="connsiteY20034"/>
              </a:cxn>
              <a:cxn ang="0">
                <a:pos x="connsiteX20035" y="connsiteY20035"/>
              </a:cxn>
              <a:cxn ang="0">
                <a:pos x="connsiteX20036" y="connsiteY20036"/>
              </a:cxn>
              <a:cxn ang="0">
                <a:pos x="connsiteX20037" y="connsiteY20037"/>
              </a:cxn>
              <a:cxn ang="0">
                <a:pos x="connsiteX20038" y="connsiteY20038"/>
              </a:cxn>
              <a:cxn ang="0">
                <a:pos x="connsiteX20039" y="connsiteY20039"/>
              </a:cxn>
              <a:cxn ang="0">
                <a:pos x="connsiteX20040" y="connsiteY20040"/>
              </a:cxn>
              <a:cxn ang="0">
                <a:pos x="connsiteX20041" y="connsiteY20041"/>
              </a:cxn>
              <a:cxn ang="0">
                <a:pos x="connsiteX20042" y="connsiteY20042"/>
              </a:cxn>
              <a:cxn ang="0">
                <a:pos x="connsiteX20043" y="connsiteY20043"/>
              </a:cxn>
              <a:cxn ang="0">
                <a:pos x="connsiteX20044" y="connsiteY20044"/>
              </a:cxn>
              <a:cxn ang="0">
                <a:pos x="connsiteX20045" y="connsiteY20045"/>
              </a:cxn>
              <a:cxn ang="0">
                <a:pos x="connsiteX20046" y="connsiteY20046"/>
              </a:cxn>
              <a:cxn ang="0">
                <a:pos x="connsiteX20047" y="connsiteY20047"/>
              </a:cxn>
              <a:cxn ang="0">
                <a:pos x="connsiteX20048" y="connsiteY20048"/>
              </a:cxn>
              <a:cxn ang="0">
                <a:pos x="connsiteX20049" y="connsiteY20049"/>
              </a:cxn>
              <a:cxn ang="0">
                <a:pos x="connsiteX20050" y="connsiteY20050"/>
              </a:cxn>
              <a:cxn ang="0">
                <a:pos x="connsiteX20051" y="connsiteY20051"/>
              </a:cxn>
              <a:cxn ang="0">
                <a:pos x="connsiteX20052" y="connsiteY20052"/>
              </a:cxn>
              <a:cxn ang="0">
                <a:pos x="connsiteX20053" y="connsiteY20053"/>
              </a:cxn>
              <a:cxn ang="0">
                <a:pos x="connsiteX20054" y="connsiteY20054"/>
              </a:cxn>
              <a:cxn ang="0">
                <a:pos x="connsiteX20055" y="connsiteY20055"/>
              </a:cxn>
              <a:cxn ang="0">
                <a:pos x="connsiteX20056" y="connsiteY20056"/>
              </a:cxn>
              <a:cxn ang="0">
                <a:pos x="connsiteX20057" y="connsiteY20057"/>
              </a:cxn>
              <a:cxn ang="0">
                <a:pos x="connsiteX20058" y="connsiteY20058"/>
              </a:cxn>
              <a:cxn ang="0">
                <a:pos x="connsiteX20059" y="connsiteY20059"/>
              </a:cxn>
              <a:cxn ang="0">
                <a:pos x="connsiteX20060" y="connsiteY20060"/>
              </a:cxn>
              <a:cxn ang="0">
                <a:pos x="connsiteX20061" y="connsiteY20061"/>
              </a:cxn>
              <a:cxn ang="0">
                <a:pos x="connsiteX20062" y="connsiteY20062"/>
              </a:cxn>
              <a:cxn ang="0">
                <a:pos x="connsiteX20063" y="connsiteY20063"/>
              </a:cxn>
              <a:cxn ang="0">
                <a:pos x="connsiteX20064" y="connsiteY20064"/>
              </a:cxn>
              <a:cxn ang="0">
                <a:pos x="connsiteX20065" y="connsiteY20065"/>
              </a:cxn>
              <a:cxn ang="0">
                <a:pos x="connsiteX20066" y="connsiteY20066"/>
              </a:cxn>
              <a:cxn ang="0">
                <a:pos x="connsiteX20067" y="connsiteY20067"/>
              </a:cxn>
              <a:cxn ang="0">
                <a:pos x="connsiteX20068" y="connsiteY20068"/>
              </a:cxn>
              <a:cxn ang="0">
                <a:pos x="connsiteX20069" y="connsiteY20069"/>
              </a:cxn>
              <a:cxn ang="0">
                <a:pos x="connsiteX20070" y="connsiteY20070"/>
              </a:cxn>
              <a:cxn ang="0">
                <a:pos x="connsiteX20071" y="connsiteY20071"/>
              </a:cxn>
              <a:cxn ang="0">
                <a:pos x="connsiteX20072" y="connsiteY20072"/>
              </a:cxn>
              <a:cxn ang="0">
                <a:pos x="connsiteX20073" y="connsiteY20073"/>
              </a:cxn>
              <a:cxn ang="0">
                <a:pos x="connsiteX20074" y="connsiteY20074"/>
              </a:cxn>
              <a:cxn ang="0">
                <a:pos x="connsiteX20075" y="connsiteY20075"/>
              </a:cxn>
              <a:cxn ang="0">
                <a:pos x="connsiteX20076" y="connsiteY20076"/>
              </a:cxn>
              <a:cxn ang="0">
                <a:pos x="connsiteX20077" y="connsiteY20077"/>
              </a:cxn>
              <a:cxn ang="0">
                <a:pos x="connsiteX20078" y="connsiteY20078"/>
              </a:cxn>
              <a:cxn ang="0">
                <a:pos x="connsiteX20079" y="connsiteY20079"/>
              </a:cxn>
              <a:cxn ang="0">
                <a:pos x="connsiteX20080" y="connsiteY20080"/>
              </a:cxn>
              <a:cxn ang="0">
                <a:pos x="connsiteX20081" y="connsiteY20081"/>
              </a:cxn>
              <a:cxn ang="0">
                <a:pos x="connsiteX20082" y="connsiteY20082"/>
              </a:cxn>
              <a:cxn ang="0">
                <a:pos x="connsiteX20083" y="connsiteY20083"/>
              </a:cxn>
              <a:cxn ang="0">
                <a:pos x="connsiteX20084" y="connsiteY20084"/>
              </a:cxn>
              <a:cxn ang="0">
                <a:pos x="connsiteX20085" y="connsiteY20085"/>
              </a:cxn>
              <a:cxn ang="0">
                <a:pos x="connsiteX20086" y="connsiteY20086"/>
              </a:cxn>
              <a:cxn ang="0">
                <a:pos x="connsiteX20087" y="connsiteY20087"/>
              </a:cxn>
              <a:cxn ang="0">
                <a:pos x="connsiteX20088" y="connsiteY20088"/>
              </a:cxn>
              <a:cxn ang="0">
                <a:pos x="connsiteX20089" y="connsiteY20089"/>
              </a:cxn>
              <a:cxn ang="0">
                <a:pos x="connsiteX20090" y="connsiteY20090"/>
              </a:cxn>
              <a:cxn ang="0">
                <a:pos x="connsiteX20091" y="connsiteY20091"/>
              </a:cxn>
              <a:cxn ang="0">
                <a:pos x="connsiteX20092" y="connsiteY20092"/>
              </a:cxn>
              <a:cxn ang="0">
                <a:pos x="connsiteX20093" y="connsiteY20093"/>
              </a:cxn>
              <a:cxn ang="0">
                <a:pos x="connsiteX20094" y="connsiteY20094"/>
              </a:cxn>
              <a:cxn ang="0">
                <a:pos x="connsiteX20095" y="connsiteY20095"/>
              </a:cxn>
              <a:cxn ang="0">
                <a:pos x="connsiteX20096" y="connsiteY20096"/>
              </a:cxn>
              <a:cxn ang="0">
                <a:pos x="connsiteX20097" y="connsiteY20097"/>
              </a:cxn>
              <a:cxn ang="0">
                <a:pos x="connsiteX20098" y="connsiteY20098"/>
              </a:cxn>
              <a:cxn ang="0">
                <a:pos x="connsiteX20099" y="connsiteY20099"/>
              </a:cxn>
              <a:cxn ang="0">
                <a:pos x="connsiteX20100" y="connsiteY20100"/>
              </a:cxn>
              <a:cxn ang="0">
                <a:pos x="connsiteX20101" y="connsiteY20101"/>
              </a:cxn>
              <a:cxn ang="0">
                <a:pos x="connsiteX20102" y="connsiteY20102"/>
              </a:cxn>
              <a:cxn ang="0">
                <a:pos x="connsiteX20103" y="connsiteY20103"/>
              </a:cxn>
              <a:cxn ang="0">
                <a:pos x="connsiteX20104" y="connsiteY20104"/>
              </a:cxn>
              <a:cxn ang="0">
                <a:pos x="connsiteX20105" y="connsiteY20105"/>
              </a:cxn>
              <a:cxn ang="0">
                <a:pos x="connsiteX20106" y="connsiteY20106"/>
              </a:cxn>
              <a:cxn ang="0">
                <a:pos x="connsiteX20107" y="connsiteY20107"/>
              </a:cxn>
              <a:cxn ang="0">
                <a:pos x="connsiteX20108" y="connsiteY20108"/>
              </a:cxn>
              <a:cxn ang="0">
                <a:pos x="connsiteX20109" y="connsiteY20109"/>
              </a:cxn>
              <a:cxn ang="0">
                <a:pos x="connsiteX20110" y="connsiteY20110"/>
              </a:cxn>
              <a:cxn ang="0">
                <a:pos x="connsiteX20111" y="connsiteY20111"/>
              </a:cxn>
              <a:cxn ang="0">
                <a:pos x="connsiteX20112" y="connsiteY20112"/>
              </a:cxn>
              <a:cxn ang="0">
                <a:pos x="connsiteX20113" y="connsiteY20113"/>
              </a:cxn>
              <a:cxn ang="0">
                <a:pos x="connsiteX20114" y="connsiteY20114"/>
              </a:cxn>
              <a:cxn ang="0">
                <a:pos x="connsiteX20115" y="connsiteY20115"/>
              </a:cxn>
              <a:cxn ang="0">
                <a:pos x="connsiteX20116" y="connsiteY20116"/>
              </a:cxn>
              <a:cxn ang="0">
                <a:pos x="connsiteX20117" y="connsiteY20117"/>
              </a:cxn>
              <a:cxn ang="0">
                <a:pos x="connsiteX20118" y="connsiteY20118"/>
              </a:cxn>
              <a:cxn ang="0">
                <a:pos x="connsiteX20119" y="connsiteY20119"/>
              </a:cxn>
              <a:cxn ang="0">
                <a:pos x="connsiteX20120" y="connsiteY20120"/>
              </a:cxn>
              <a:cxn ang="0">
                <a:pos x="connsiteX20121" y="connsiteY20121"/>
              </a:cxn>
              <a:cxn ang="0">
                <a:pos x="connsiteX20122" y="connsiteY20122"/>
              </a:cxn>
              <a:cxn ang="0">
                <a:pos x="connsiteX20123" y="connsiteY20123"/>
              </a:cxn>
              <a:cxn ang="0">
                <a:pos x="connsiteX20124" y="connsiteY20124"/>
              </a:cxn>
              <a:cxn ang="0">
                <a:pos x="connsiteX20125" y="connsiteY20125"/>
              </a:cxn>
              <a:cxn ang="0">
                <a:pos x="connsiteX20126" y="connsiteY20126"/>
              </a:cxn>
              <a:cxn ang="0">
                <a:pos x="connsiteX20127" y="connsiteY20127"/>
              </a:cxn>
              <a:cxn ang="0">
                <a:pos x="connsiteX20128" y="connsiteY20128"/>
              </a:cxn>
              <a:cxn ang="0">
                <a:pos x="connsiteX20129" y="connsiteY20129"/>
              </a:cxn>
              <a:cxn ang="0">
                <a:pos x="connsiteX20130" y="connsiteY20130"/>
              </a:cxn>
              <a:cxn ang="0">
                <a:pos x="connsiteX20131" y="connsiteY20131"/>
              </a:cxn>
              <a:cxn ang="0">
                <a:pos x="connsiteX20132" y="connsiteY20132"/>
              </a:cxn>
              <a:cxn ang="0">
                <a:pos x="connsiteX20133" y="connsiteY20133"/>
              </a:cxn>
              <a:cxn ang="0">
                <a:pos x="connsiteX20134" y="connsiteY20134"/>
              </a:cxn>
              <a:cxn ang="0">
                <a:pos x="connsiteX20135" y="connsiteY20135"/>
              </a:cxn>
              <a:cxn ang="0">
                <a:pos x="connsiteX20136" y="connsiteY20136"/>
              </a:cxn>
              <a:cxn ang="0">
                <a:pos x="connsiteX20137" y="connsiteY20137"/>
              </a:cxn>
              <a:cxn ang="0">
                <a:pos x="connsiteX20138" y="connsiteY20138"/>
              </a:cxn>
              <a:cxn ang="0">
                <a:pos x="connsiteX20139" y="connsiteY20139"/>
              </a:cxn>
              <a:cxn ang="0">
                <a:pos x="connsiteX20140" y="connsiteY20140"/>
              </a:cxn>
              <a:cxn ang="0">
                <a:pos x="connsiteX20141" y="connsiteY20141"/>
              </a:cxn>
              <a:cxn ang="0">
                <a:pos x="connsiteX20142" y="connsiteY20142"/>
              </a:cxn>
              <a:cxn ang="0">
                <a:pos x="connsiteX20143" y="connsiteY20143"/>
              </a:cxn>
              <a:cxn ang="0">
                <a:pos x="connsiteX20144" y="connsiteY20144"/>
              </a:cxn>
              <a:cxn ang="0">
                <a:pos x="connsiteX20145" y="connsiteY20145"/>
              </a:cxn>
              <a:cxn ang="0">
                <a:pos x="connsiteX20146" y="connsiteY20146"/>
              </a:cxn>
              <a:cxn ang="0">
                <a:pos x="connsiteX20147" y="connsiteY20147"/>
              </a:cxn>
              <a:cxn ang="0">
                <a:pos x="connsiteX20148" y="connsiteY20148"/>
              </a:cxn>
              <a:cxn ang="0">
                <a:pos x="connsiteX20149" y="connsiteY20149"/>
              </a:cxn>
              <a:cxn ang="0">
                <a:pos x="connsiteX20150" y="connsiteY20150"/>
              </a:cxn>
              <a:cxn ang="0">
                <a:pos x="connsiteX20151" y="connsiteY20151"/>
              </a:cxn>
              <a:cxn ang="0">
                <a:pos x="connsiteX20152" y="connsiteY20152"/>
              </a:cxn>
              <a:cxn ang="0">
                <a:pos x="connsiteX20153" y="connsiteY20153"/>
              </a:cxn>
              <a:cxn ang="0">
                <a:pos x="connsiteX20154" y="connsiteY20154"/>
              </a:cxn>
              <a:cxn ang="0">
                <a:pos x="connsiteX20155" y="connsiteY20155"/>
              </a:cxn>
              <a:cxn ang="0">
                <a:pos x="connsiteX20156" y="connsiteY20156"/>
              </a:cxn>
              <a:cxn ang="0">
                <a:pos x="connsiteX20157" y="connsiteY20157"/>
              </a:cxn>
              <a:cxn ang="0">
                <a:pos x="connsiteX20158" y="connsiteY20158"/>
              </a:cxn>
              <a:cxn ang="0">
                <a:pos x="connsiteX20159" y="connsiteY20159"/>
              </a:cxn>
              <a:cxn ang="0">
                <a:pos x="connsiteX20160" y="connsiteY20160"/>
              </a:cxn>
              <a:cxn ang="0">
                <a:pos x="connsiteX20161" y="connsiteY20161"/>
              </a:cxn>
              <a:cxn ang="0">
                <a:pos x="connsiteX20162" y="connsiteY20162"/>
              </a:cxn>
              <a:cxn ang="0">
                <a:pos x="connsiteX20163" y="connsiteY20163"/>
              </a:cxn>
              <a:cxn ang="0">
                <a:pos x="connsiteX20164" y="connsiteY20164"/>
              </a:cxn>
              <a:cxn ang="0">
                <a:pos x="connsiteX20165" y="connsiteY20165"/>
              </a:cxn>
              <a:cxn ang="0">
                <a:pos x="connsiteX20166" y="connsiteY20166"/>
              </a:cxn>
              <a:cxn ang="0">
                <a:pos x="connsiteX20167" y="connsiteY20167"/>
              </a:cxn>
              <a:cxn ang="0">
                <a:pos x="connsiteX20168" y="connsiteY20168"/>
              </a:cxn>
              <a:cxn ang="0">
                <a:pos x="connsiteX20169" y="connsiteY20169"/>
              </a:cxn>
              <a:cxn ang="0">
                <a:pos x="connsiteX20170" y="connsiteY20170"/>
              </a:cxn>
              <a:cxn ang="0">
                <a:pos x="connsiteX20171" y="connsiteY20171"/>
              </a:cxn>
              <a:cxn ang="0">
                <a:pos x="connsiteX20172" y="connsiteY20172"/>
              </a:cxn>
              <a:cxn ang="0">
                <a:pos x="connsiteX20173" y="connsiteY20173"/>
              </a:cxn>
              <a:cxn ang="0">
                <a:pos x="connsiteX20174" y="connsiteY20174"/>
              </a:cxn>
              <a:cxn ang="0">
                <a:pos x="connsiteX20175" y="connsiteY20175"/>
              </a:cxn>
              <a:cxn ang="0">
                <a:pos x="connsiteX20176" y="connsiteY20176"/>
              </a:cxn>
              <a:cxn ang="0">
                <a:pos x="connsiteX20177" y="connsiteY20177"/>
              </a:cxn>
              <a:cxn ang="0">
                <a:pos x="connsiteX20178" y="connsiteY20178"/>
              </a:cxn>
              <a:cxn ang="0">
                <a:pos x="connsiteX20179" y="connsiteY20179"/>
              </a:cxn>
              <a:cxn ang="0">
                <a:pos x="connsiteX20180" y="connsiteY20180"/>
              </a:cxn>
              <a:cxn ang="0">
                <a:pos x="connsiteX20181" y="connsiteY20181"/>
              </a:cxn>
              <a:cxn ang="0">
                <a:pos x="connsiteX20182" y="connsiteY20182"/>
              </a:cxn>
              <a:cxn ang="0">
                <a:pos x="connsiteX20183" y="connsiteY20183"/>
              </a:cxn>
              <a:cxn ang="0">
                <a:pos x="connsiteX20184" y="connsiteY20184"/>
              </a:cxn>
              <a:cxn ang="0">
                <a:pos x="connsiteX20185" y="connsiteY20185"/>
              </a:cxn>
              <a:cxn ang="0">
                <a:pos x="connsiteX20186" y="connsiteY20186"/>
              </a:cxn>
              <a:cxn ang="0">
                <a:pos x="connsiteX20187" y="connsiteY20187"/>
              </a:cxn>
              <a:cxn ang="0">
                <a:pos x="connsiteX20188" y="connsiteY20188"/>
              </a:cxn>
              <a:cxn ang="0">
                <a:pos x="connsiteX20189" y="connsiteY20189"/>
              </a:cxn>
              <a:cxn ang="0">
                <a:pos x="connsiteX20190" y="connsiteY20190"/>
              </a:cxn>
              <a:cxn ang="0">
                <a:pos x="connsiteX20191" y="connsiteY20191"/>
              </a:cxn>
              <a:cxn ang="0">
                <a:pos x="connsiteX20192" y="connsiteY20192"/>
              </a:cxn>
              <a:cxn ang="0">
                <a:pos x="connsiteX20193" y="connsiteY20193"/>
              </a:cxn>
              <a:cxn ang="0">
                <a:pos x="connsiteX20194" y="connsiteY20194"/>
              </a:cxn>
              <a:cxn ang="0">
                <a:pos x="connsiteX20195" y="connsiteY20195"/>
              </a:cxn>
              <a:cxn ang="0">
                <a:pos x="connsiteX20196" y="connsiteY20196"/>
              </a:cxn>
              <a:cxn ang="0">
                <a:pos x="connsiteX20197" y="connsiteY20197"/>
              </a:cxn>
              <a:cxn ang="0">
                <a:pos x="connsiteX20198" y="connsiteY20198"/>
              </a:cxn>
              <a:cxn ang="0">
                <a:pos x="connsiteX20199" y="connsiteY20199"/>
              </a:cxn>
              <a:cxn ang="0">
                <a:pos x="connsiteX20200" y="connsiteY20200"/>
              </a:cxn>
              <a:cxn ang="0">
                <a:pos x="connsiteX20201" y="connsiteY20201"/>
              </a:cxn>
              <a:cxn ang="0">
                <a:pos x="connsiteX20202" y="connsiteY20202"/>
              </a:cxn>
              <a:cxn ang="0">
                <a:pos x="connsiteX20203" y="connsiteY20203"/>
              </a:cxn>
              <a:cxn ang="0">
                <a:pos x="connsiteX20204" y="connsiteY20204"/>
              </a:cxn>
              <a:cxn ang="0">
                <a:pos x="connsiteX20205" y="connsiteY20205"/>
              </a:cxn>
              <a:cxn ang="0">
                <a:pos x="connsiteX20206" y="connsiteY20206"/>
              </a:cxn>
              <a:cxn ang="0">
                <a:pos x="connsiteX20207" y="connsiteY20207"/>
              </a:cxn>
              <a:cxn ang="0">
                <a:pos x="connsiteX20208" y="connsiteY20208"/>
              </a:cxn>
              <a:cxn ang="0">
                <a:pos x="connsiteX20209" y="connsiteY20209"/>
              </a:cxn>
              <a:cxn ang="0">
                <a:pos x="connsiteX20210" y="connsiteY20210"/>
              </a:cxn>
              <a:cxn ang="0">
                <a:pos x="connsiteX20211" y="connsiteY20211"/>
              </a:cxn>
              <a:cxn ang="0">
                <a:pos x="connsiteX20212" y="connsiteY20212"/>
              </a:cxn>
              <a:cxn ang="0">
                <a:pos x="connsiteX20213" y="connsiteY20213"/>
              </a:cxn>
              <a:cxn ang="0">
                <a:pos x="connsiteX20214" y="connsiteY20214"/>
              </a:cxn>
              <a:cxn ang="0">
                <a:pos x="connsiteX20215" y="connsiteY20215"/>
              </a:cxn>
              <a:cxn ang="0">
                <a:pos x="connsiteX20216" y="connsiteY20216"/>
              </a:cxn>
              <a:cxn ang="0">
                <a:pos x="connsiteX20217" y="connsiteY20217"/>
              </a:cxn>
              <a:cxn ang="0">
                <a:pos x="connsiteX20218" y="connsiteY20218"/>
              </a:cxn>
              <a:cxn ang="0">
                <a:pos x="connsiteX20219" y="connsiteY20219"/>
              </a:cxn>
              <a:cxn ang="0">
                <a:pos x="connsiteX20220" y="connsiteY20220"/>
              </a:cxn>
              <a:cxn ang="0">
                <a:pos x="connsiteX20221" y="connsiteY20221"/>
              </a:cxn>
              <a:cxn ang="0">
                <a:pos x="connsiteX20222" y="connsiteY20222"/>
              </a:cxn>
              <a:cxn ang="0">
                <a:pos x="connsiteX20223" y="connsiteY20223"/>
              </a:cxn>
              <a:cxn ang="0">
                <a:pos x="connsiteX20224" y="connsiteY20224"/>
              </a:cxn>
              <a:cxn ang="0">
                <a:pos x="connsiteX20225" y="connsiteY20225"/>
              </a:cxn>
              <a:cxn ang="0">
                <a:pos x="connsiteX20226" y="connsiteY20226"/>
              </a:cxn>
              <a:cxn ang="0">
                <a:pos x="connsiteX20227" y="connsiteY20227"/>
              </a:cxn>
              <a:cxn ang="0">
                <a:pos x="connsiteX20228" y="connsiteY20228"/>
              </a:cxn>
              <a:cxn ang="0">
                <a:pos x="connsiteX20229" y="connsiteY20229"/>
              </a:cxn>
              <a:cxn ang="0">
                <a:pos x="connsiteX20230" y="connsiteY20230"/>
              </a:cxn>
              <a:cxn ang="0">
                <a:pos x="connsiteX20231" y="connsiteY20231"/>
              </a:cxn>
              <a:cxn ang="0">
                <a:pos x="connsiteX20232" y="connsiteY20232"/>
              </a:cxn>
              <a:cxn ang="0">
                <a:pos x="connsiteX20233" y="connsiteY20233"/>
              </a:cxn>
              <a:cxn ang="0">
                <a:pos x="connsiteX20234" y="connsiteY20234"/>
              </a:cxn>
              <a:cxn ang="0">
                <a:pos x="connsiteX20235" y="connsiteY20235"/>
              </a:cxn>
              <a:cxn ang="0">
                <a:pos x="connsiteX20236" y="connsiteY20236"/>
              </a:cxn>
              <a:cxn ang="0">
                <a:pos x="connsiteX20237" y="connsiteY20237"/>
              </a:cxn>
              <a:cxn ang="0">
                <a:pos x="connsiteX20238" y="connsiteY20238"/>
              </a:cxn>
              <a:cxn ang="0">
                <a:pos x="connsiteX20239" y="connsiteY20239"/>
              </a:cxn>
              <a:cxn ang="0">
                <a:pos x="connsiteX20240" y="connsiteY20240"/>
              </a:cxn>
              <a:cxn ang="0">
                <a:pos x="connsiteX20241" y="connsiteY20241"/>
              </a:cxn>
              <a:cxn ang="0">
                <a:pos x="connsiteX20242" y="connsiteY20242"/>
              </a:cxn>
              <a:cxn ang="0">
                <a:pos x="connsiteX20243" y="connsiteY20243"/>
              </a:cxn>
              <a:cxn ang="0">
                <a:pos x="connsiteX20244" y="connsiteY20244"/>
              </a:cxn>
              <a:cxn ang="0">
                <a:pos x="connsiteX20245" y="connsiteY20245"/>
              </a:cxn>
              <a:cxn ang="0">
                <a:pos x="connsiteX20246" y="connsiteY20246"/>
              </a:cxn>
              <a:cxn ang="0">
                <a:pos x="connsiteX20247" y="connsiteY20247"/>
              </a:cxn>
              <a:cxn ang="0">
                <a:pos x="connsiteX20248" y="connsiteY20248"/>
              </a:cxn>
              <a:cxn ang="0">
                <a:pos x="connsiteX20249" y="connsiteY20249"/>
              </a:cxn>
              <a:cxn ang="0">
                <a:pos x="connsiteX20250" y="connsiteY20250"/>
              </a:cxn>
              <a:cxn ang="0">
                <a:pos x="connsiteX20251" y="connsiteY20251"/>
              </a:cxn>
              <a:cxn ang="0">
                <a:pos x="connsiteX20252" y="connsiteY20252"/>
              </a:cxn>
              <a:cxn ang="0">
                <a:pos x="connsiteX20253" y="connsiteY20253"/>
              </a:cxn>
              <a:cxn ang="0">
                <a:pos x="connsiteX20254" y="connsiteY20254"/>
              </a:cxn>
              <a:cxn ang="0">
                <a:pos x="connsiteX20255" y="connsiteY20255"/>
              </a:cxn>
              <a:cxn ang="0">
                <a:pos x="connsiteX20256" y="connsiteY20256"/>
              </a:cxn>
              <a:cxn ang="0">
                <a:pos x="connsiteX20257" y="connsiteY20257"/>
              </a:cxn>
              <a:cxn ang="0">
                <a:pos x="connsiteX20258" y="connsiteY20258"/>
              </a:cxn>
              <a:cxn ang="0">
                <a:pos x="connsiteX20259" y="connsiteY20259"/>
              </a:cxn>
              <a:cxn ang="0">
                <a:pos x="connsiteX20260" y="connsiteY20260"/>
              </a:cxn>
              <a:cxn ang="0">
                <a:pos x="connsiteX20261" y="connsiteY20261"/>
              </a:cxn>
              <a:cxn ang="0">
                <a:pos x="connsiteX20262" y="connsiteY20262"/>
              </a:cxn>
              <a:cxn ang="0">
                <a:pos x="connsiteX20263" y="connsiteY20263"/>
              </a:cxn>
              <a:cxn ang="0">
                <a:pos x="connsiteX20264" y="connsiteY20264"/>
              </a:cxn>
              <a:cxn ang="0">
                <a:pos x="connsiteX20265" y="connsiteY20265"/>
              </a:cxn>
              <a:cxn ang="0">
                <a:pos x="connsiteX20266" y="connsiteY20266"/>
              </a:cxn>
              <a:cxn ang="0">
                <a:pos x="connsiteX20267" y="connsiteY20267"/>
              </a:cxn>
              <a:cxn ang="0">
                <a:pos x="connsiteX20268" y="connsiteY20268"/>
              </a:cxn>
              <a:cxn ang="0">
                <a:pos x="connsiteX20269" y="connsiteY20269"/>
              </a:cxn>
              <a:cxn ang="0">
                <a:pos x="connsiteX20270" y="connsiteY20270"/>
              </a:cxn>
              <a:cxn ang="0">
                <a:pos x="connsiteX20271" y="connsiteY20271"/>
              </a:cxn>
              <a:cxn ang="0">
                <a:pos x="connsiteX20272" y="connsiteY20272"/>
              </a:cxn>
              <a:cxn ang="0">
                <a:pos x="connsiteX20273" y="connsiteY20273"/>
              </a:cxn>
              <a:cxn ang="0">
                <a:pos x="connsiteX20274" y="connsiteY20274"/>
              </a:cxn>
              <a:cxn ang="0">
                <a:pos x="connsiteX20275" y="connsiteY20275"/>
              </a:cxn>
              <a:cxn ang="0">
                <a:pos x="connsiteX20276" y="connsiteY20276"/>
              </a:cxn>
              <a:cxn ang="0">
                <a:pos x="connsiteX20277" y="connsiteY20277"/>
              </a:cxn>
              <a:cxn ang="0">
                <a:pos x="connsiteX20278" y="connsiteY20278"/>
              </a:cxn>
              <a:cxn ang="0">
                <a:pos x="connsiteX20279" y="connsiteY20279"/>
              </a:cxn>
              <a:cxn ang="0">
                <a:pos x="connsiteX20280" y="connsiteY20280"/>
              </a:cxn>
              <a:cxn ang="0">
                <a:pos x="connsiteX20281" y="connsiteY20281"/>
              </a:cxn>
              <a:cxn ang="0">
                <a:pos x="connsiteX20282" y="connsiteY20282"/>
              </a:cxn>
              <a:cxn ang="0">
                <a:pos x="connsiteX20283" y="connsiteY20283"/>
              </a:cxn>
              <a:cxn ang="0">
                <a:pos x="connsiteX20284" y="connsiteY20284"/>
              </a:cxn>
              <a:cxn ang="0">
                <a:pos x="connsiteX20285" y="connsiteY20285"/>
              </a:cxn>
              <a:cxn ang="0">
                <a:pos x="connsiteX20286" y="connsiteY20286"/>
              </a:cxn>
              <a:cxn ang="0">
                <a:pos x="connsiteX20287" y="connsiteY20287"/>
              </a:cxn>
              <a:cxn ang="0">
                <a:pos x="connsiteX20288" y="connsiteY20288"/>
              </a:cxn>
              <a:cxn ang="0">
                <a:pos x="connsiteX20289" y="connsiteY20289"/>
              </a:cxn>
              <a:cxn ang="0">
                <a:pos x="connsiteX20290" y="connsiteY20290"/>
              </a:cxn>
              <a:cxn ang="0">
                <a:pos x="connsiteX20291" y="connsiteY20291"/>
              </a:cxn>
              <a:cxn ang="0">
                <a:pos x="connsiteX20292" y="connsiteY20292"/>
              </a:cxn>
              <a:cxn ang="0">
                <a:pos x="connsiteX20293" y="connsiteY20293"/>
              </a:cxn>
              <a:cxn ang="0">
                <a:pos x="connsiteX20294" y="connsiteY20294"/>
              </a:cxn>
              <a:cxn ang="0">
                <a:pos x="connsiteX20295" y="connsiteY20295"/>
              </a:cxn>
              <a:cxn ang="0">
                <a:pos x="connsiteX20296" y="connsiteY20296"/>
              </a:cxn>
              <a:cxn ang="0">
                <a:pos x="connsiteX20297" y="connsiteY20297"/>
              </a:cxn>
              <a:cxn ang="0">
                <a:pos x="connsiteX20298" y="connsiteY20298"/>
              </a:cxn>
              <a:cxn ang="0">
                <a:pos x="connsiteX20299" y="connsiteY20299"/>
              </a:cxn>
              <a:cxn ang="0">
                <a:pos x="connsiteX20300" y="connsiteY20300"/>
              </a:cxn>
              <a:cxn ang="0">
                <a:pos x="connsiteX20301" y="connsiteY20301"/>
              </a:cxn>
              <a:cxn ang="0">
                <a:pos x="connsiteX20302" y="connsiteY20302"/>
              </a:cxn>
              <a:cxn ang="0">
                <a:pos x="connsiteX20303" y="connsiteY20303"/>
              </a:cxn>
              <a:cxn ang="0">
                <a:pos x="connsiteX20304" y="connsiteY20304"/>
              </a:cxn>
              <a:cxn ang="0">
                <a:pos x="connsiteX20305" y="connsiteY20305"/>
              </a:cxn>
              <a:cxn ang="0">
                <a:pos x="connsiteX20306" y="connsiteY20306"/>
              </a:cxn>
              <a:cxn ang="0">
                <a:pos x="connsiteX20307" y="connsiteY20307"/>
              </a:cxn>
              <a:cxn ang="0">
                <a:pos x="connsiteX20308" y="connsiteY20308"/>
              </a:cxn>
              <a:cxn ang="0">
                <a:pos x="connsiteX20309" y="connsiteY20309"/>
              </a:cxn>
              <a:cxn ang="0">
                <a:pos x="connsiteX20310" y="connsiteY20310"/>
              </a:cxn>
              <a:cxn ang="0">
                <a:pos x="connsiteX20311" y="connsiteY20311"/>
              </a:cxn>
              <a:cxn ang="0">
                <a:pos x="connsiteX20312" y="connsiteY20312"/>
              </a:cxn>
              <a:cxn ang="0">
                <a:pos x="connsiteX20313" y="connsiteY20313"/>
              </a:cxn>
              <a:cxn ang="0">
                <a:pos x="connsiteX20314" y="connsiteY20314"/>
              </a:cxn>
              <a:cxn ang="0">
                <a:pos x="connsiteX20315" y="connsiteY20315"/>
              </a:cxn>
              <a:cxn ang="0">
                <a:pos x="connsiteX20316" y="connsiteY20316"/>
              </a:cxn>
              <a:cxn ang="0">
                <a:pos x="connsiteX20317" y="connsiteY20317"/>
              </a:cxn>
              <a:cxn ang="0">
                <a:pos x="connsiteX20318" y="connsiteY20318"/>
              </a:cxn>
              <a:cxn ang="0">
                <a:pos x="connsiteX20319" y="connsiteY20319"/>
              </a:cxn>
              <a:cxn ang="0">
                <a:pos x="connsiteX20320" y="connsiteY20320"/>
              </a:cxn>
              <a:cxn ang="0">
                <a:pos x="connsiteX20321" y="connsiteY20321"/>
              </a:cxn>
              <a:cxn ang="0">
                <a:pos x="connsiteX20322" y="connsiteY20322"/>
              </a:cxn>
              <a:cxn ang="0">
                <a:pos x="connsiteX20323" y="connsiteY20323"/>
              </a:cxn>
              <a:cxn ang="0">
                <a:pos x="connsiteX20324" y="connsiteY20324"/>
              </a:cxn>
              <a:cxn ang="0">
                <a:pos x="connsiteX20325" y="connsiteY20325"/>
              </a:cxn>
              <a:cxn ang="0">
                <a:pos x="connsiteX20326" y="connsiteY20326"/>
              </a:cxn>
              <a:cxn ang="0">
                <a:pos x="connsiteX20327" y="connsiteY20327"/>
              </a:cxn>
              <a:cxn ang="0">
                <a:pos x="connsiteX20328" y="connsiteY20328"/>
              </a:cxn>
              <a:cxn ang="0">
                <a:pos x="connsiteX20329" y="connsiteY20329"/>
              </a:cxn>
              <a:cxn ang="0">
                <a:pos x="connsiteX20330" y="connsiteY20330"/>
              </a:cxn>
              <a:cxn ang="0">
                <a:pos x="connsiteX20331" y="connsiteY20331"/>
              </a:cxn>
              <a:cxn ang="0">
                <a:pos x="connsiteX20332" y="connsiteY20332"/>
              </a:cxn>
              <a:cxn ang="0">
                <a:pos x="connsiteX20333" y="connsiteY20333"/>
              </a:cxn>
              <a:cxn ang="0">
                <a:pos x="connsiteX20334" y="connsiteY20334"/>
              </a:cxn>
              <a:cxn ang="0">
                <a:pos x="connsiteX20335" y="connsiteY20335"/>
              </a:cxn>
              <a:cxn ang="0">
                <a:pos x="connsiteX20336" y="connsiteY20336"/>
              </a:cxn>
              <a:cxn ang="0">
                <a:pos x="connsiteX20337" y="connsiteY20337"/>
              </a:cxn>
              <a:cxn ang="0">
                <a:pos x="connsiteX20338" y="connsiteY20338"/>
              </a:cxn>
              <a:cxn ang="0">
                <a:pos x="connsiteX20339" y="connsiteY20339"/>
              </a:cxn>
              <a:cxn ang="0">
                <a:pos x="connsiteX20340" y="connsiteY20340"/>
              </a:cxn>
              <a:cxn ang="0">
                <a:pos x="connsiteX20341" y="connsiteY20341"/>
              </a:cxn>
              <a:cxn ang="0">
                <a:pos x="connsiteX20342" y="connsiteY20342"/>
              </a:cxn>
              <a:cxn ang="0">
                <a:pos x="connsiteX20343" y="connsiteY20343"/>
              </a:cxn>
              <a:cxn ang="0">
                <a:pos x="connsiteX20344" y="connsiteY20344"/>
              </a:cxn>
              <a:cxn ang="0">
                <a:pos x="connsiteX20345" y="connsiteY20345"/>
              </a:cxn>
              <a:cxn ang="0">
                <a:pos x="connsiteX20346" y="connsiteY20346"/>
              </a:cxn>
              <a:cxn ang="0">
                <a:pos x="connsiteX20347" y="connsiteY20347"/>
              </a:cxn>
              <a:cxn ang="0">
                <a:pos x="connsiteX20348" y="connsiteY20348"/>
              </a:cxn>
              <a:cxn ang="0">
                <a:pos x="connsiteX20349" y="connsiteY20349"/>
              </a:cxn>
              <a:cxn ang="0">
                <a:pos x="connsiteX20350" y="connsiteY20350"/>
              </a:cxn>
              <a:cxn ang="0">
                <a:pos x="connsiteX20351" y="connsiteY20351"/>
              </a:cxn>
              <a:cxn ang="0">
                <a:pos x="connsiteX20352" y="connsiteY20352"/>
              </a:cxn>
              <a:cxn ang="0">
                <a:pos x="connsiteX20353" y="connsiteY20353"/>
              </a:cxn>
              <a:cxn ang="0">
                <a:pos x="connsiteX20354" y="connsiteY20354"/>
              </a:cxn>
              <a:cxn ang="0">
                <a:pos x="connsiteX20355" y="connsiteY20355"/>
              </a:cxn>
              <a:cxn ang="0">
                <a:pos x="connsiteX20356" y="connsiteY20356"/>
              </a:cxn>
              <a:cxn ang="0">
                <a:pos x="connsiteX20357" y="connsiteY20357"/>
              </a:cxn>
              <a:cxn ang="0">
                <a:pos x="connsiteX20358" y="connsiteY20358"/>
              </a:cxn>
              <a:cxn ang="0">
                <a:pos x="connsiteX20359" y="connsiteY20359"/>
              </a:cxn>
              <a:cxn ang="0">
                <a:pos x="connsiteX20360" y="connsiteY20360"/>
              </a:cxn>
              <a:cxn ang="0">
                <a:pos x="connsiteX20361" y="connsiteY20361"/>
              </a:cxn>
              <a:cxn ang="0">
                <a:pos x="connsiteX20362" y="connsiteY20362"/>
              </a:cxn>
              <a:cxn ang="0">
                <a:pos x="connsiteX20363" y="connsiteY20363"/>
              </a:cxn>
              <a:cxn ang="0">
                <a:pos x="connsiteX20364" y="connsiteY20364"/>
              </a:cxn>
              <a:cxn ang="0">
                <a:pos x="connsiteX20365" y="connsiteY20365"/>
              </a:cxn>
              <a:cxn ang="0">
                <a:pos x="connsiteX20366" y="connsiteY20366"/>
              </a:cxn>
              <a:cxn ang="0">
                <a:pos x="connsiteX20367" y="connsiteY20367"/>
              </a:cxn>
              <a:cxn ang="0">
                <a:pos x="connsiteX20368" y="connsiteY20368"/>
              </a:cxn>
              <a:cxn ang="0">
                <a:pos x="connsiteX20369" y="connsiteY20369"/>
              </a:cxn>
              <a:cxn ang="0">
                <a:pos x="connsiteX20370" y="connsiteY20370"/>
              </a:cxn>
              <a:cxn ang="0">
                <a:pos x="connsiteX20371" y="connsiteY20371"/>
              </a:cxn>
              <a:cxn ang="0">
                <a:pos x="connsiteX20372" y="connsiteY20372"/>
              </a:cxn>
              <a:cxn ang="0">
                <a:pos x="connsiteX20373" y="connsiteY20373"/>
              </a:cxn>
              <a:cxn ang="0">
                <a:pos x="connsiteX20374" y="connsiteY20374"/>
              </a:cxn>
              <a:cxn ang="0">
                <a:pos x="connsiteX20375" y="connsiteY20375"/>
              </a:cxn>
              <a:cxn ang="0">
                <a:pos x="connsiteX20376" y="connsiteY20376"/>
              </a:cxn>
              <a:cxn ang="0">
                <a:pos x="connsiteX20377" y="connsiteY20377"/>
              </a:cxn>
              <a:cxn ang="0">
                <a:pos x="connsiteX20378" y="connsiteY20378"/>
              </a:cxn>
              <a:cxn ang="0">
                <a:pos x="connsiteX20379" y="connsiteY20379"/>
              </a:cxn>
              <a:cxn ang="0">
                <a:pos x="connsiteX20380" y="connsiteY20380"/>
              </a:cxn>
              <a:cxn ang="0">
                <a:pos x="connsiteX20381" y="connsiteY20381"/>
              </a:cxn>
              <a:cxn ang="0">
                <a:pos x="connsiteX20382" y="connsiteY20382"/>
              </a:cxn>
              <a:cxn ang="0">
                <a:pos x="connsiteX20383" y="connsiteY20383"/>
              </a:cxn>
              <a:cxn ang="0">
                <a:pos x="connsiteX20384" y="connsiteY20384"/>
              </a:cxn>
              <a:cxn ang="0">
                <a:pos x="connsiteX20385" y="connsiteY20385"/>
              </a:cxn>
              <a:cxn ang="0">
                <a:pos x="connsiteX20386" y="connsiteY20386"/>
              </a:cxn>
              <a:cxn ang="0">
                <a:pos x="connsiteX20387" y="connsiteY20387"/>
              </a:cxn>
              <a:cxn ang="0">
                <a:pos x="connsiteX20388" y="connsiteY20388"/>
              </a:cxn>
              <a:cxn ang="0">
                <a:pos x="connsiteX20389" y="connsiteY20389"/>
              </a:cxn>
              <a:cxn ang="0">
                <a:pos x="connsiteX20390" y="connsiteY20390"/>
              </a:cxn>
              <a:cxn ang="0">
                <a:pos x="connsiteX20391" y="connsiteY20391"/>
              </a:cxn>
              <a:cxn ang="0">
                <a:pos x="connsiteX20392" y="connsiteY20392"/>
              </a:cxn>
              <a:cxn ang="0">
                <a:pos x="connsiteX20393" y="connsiteY20393"/>
              </a:cxn>
              <a:cxn ang="0">
                <a:pos x="connsiteX20394" y="connsiteY20394"/>
              </a:cxn>
              <a:cxn ang="0">
                <a:pos x="connsiteX20395" y="connsiteY20395"/>
              </a:cxn>
              <a:cxn ang="0">
                <a:pos x="connsiteX20396" y="connsiteY20396"/>
              </a:cxn>
              <a:cxn ang="0">
                <a:pos x="connsiteX20397" y="connsiteY20397"/>
              </a:cxn>
              <a:cxn ang="0">
                <a:pos x="connsiteX20398" y="connsiteY20398"/>
              </a:cxn>
              <a:cxn ang="0">
                <a:pos x="connsiteX20399" y="connsiteY20399"/>
              </a:cxn>
              <a:cxn ang="0">
                <a:pos x="connsiteX20400" y="connsiteY20400"/>
              </a:cxn>
              <a:cxn ang="0">
                <a:pos x="connsiteX20401" y="connsiteY20401"/>
              </a:cxn>
              <a:cxn ang="0">
                <a:pos x="connsiteX20402" y="connsiteY20402"/>
              </a:cxn>
              <a:cxn ang="0">
                <a:pos x="connsiteX20403" y="connsiteY20403"/>
              </a:cxn>
              <a:cxn ang="0">
                <a:pos x="connsiteX20404" y="connsiteY20404"/>
              </a:cxn>
              <a:cxn ang="0">
                <a:pos x="connsiteX20405" y="connsiteY20405"/>
              </a:cxn>
              <a:cxn ang="0">
                <a:pos x="connsiteX20406" y="connsiteY20406"/>
              </a:cxn>
              <a:cxn ang="0">
                <a:pos x="connsiteX20407" y="connsiteY20407"/>
              </a:cxn>
              <a:cxn ang="0">
                <a:pos x="connsiteX20408" y="connsiteY20408"/>
              </a:cxn>
              <a:cxn ang="0">
                <a:pos x="connsiteX20409" y="connsiteY20409"/>
              </a:cxn>
              <a:cxn ang="0">
                <a:pos x="connsiteX20410" y="connsiteY20410"/>
              </a:cxn>
              <a:cxn ang="0">
                <a:pos x="connsiteX20411" y="connsiteY20411"/>
              </a:cxn>
              <a:cxn ang="0">
                <a:pos x="connsiteX20412" y="connsiteY20412"/>
              </a:cxn>
              <a:cxn ang="0">
                <a:pos x="connsiteX20413" y="connsiteY20413"/>
              </a:cxn>
              <a:cxn ang="0">
                <a:pos x="connsiteX20414" y="connsiteY20414"/>
              </a:cxn>
              <a:cxn ang="0">
                <a:pos x="connsiteX20415" y="connsiteY20415"/>
              </a:cxn>
              <a:cxn ang="0">
                <a:pos x="connsiteX20416" y="connsiteY20416"/>
              </a:cxn>
              <a:cxn ang="0">
                <a:pos x="connsiteX20417" y="connsiteY20417"/>
              </a:cxn>
              <a:cxn ang="0">
                <a:pos x="connsiteX20418" y="connsiteY20418"/>
              </a:cxn>
              <a:cxn ang="0">
                <a:pos x="connsiteX20419" y="connsiteY20419"/>
              </a:cxn>
              <a:cxn ang="0">
                <a:pos x="connsiteX20420" y="connsiteY20420"/>
              </a:cxn>
              <a:cxn ang="0">
                <a:pos x="connsiteX20421" y="connsiteY20421"/>
              </a:cxn>
              <a:cxn ang="0">
                <a:pos x="connsiteX20422" y="connsiteY20422"/>
              </a:cxn>
              <a:cxn ang="0">
                <a:pos x="connsiteX20423" y="connsiteY20423"/>
              </a:cxn>
              <a:cxn ang="0">
                <a:pos x="connsiteX20424" y="connsiteY20424"/>
              </a:cxn>
              <a:cxn ang="0">
                <a:pos x="connsiteX20425" y="connsiteY20425"/>
              </a:cxn>
              <a:cxn ang="0">
                <a:pos x="connsiteX20426" y="connsiteY20426"/>
              </a:cxn>
              <a:cxn ang="0">
                <a:pos x="connsiteX20427" y="connsiteY20427"/>
              </a:cxn>
              <a:cxn ang="0">
                <a:pos x="connsiteX20428" y="connsiteY20428"/>
              </a:cxn>
              <a:cxn ang="0">
                <a:pos x="connsiteX20429" y="connsiteY20429"/>
              </a:cxn>
              <a:cxn ang="0">
                <a:pos x="connsiteX20430" y="connsiteY20430"/>
              </a:cxn>
              <a:cxn ang="0">
                <a:pos x="connsiteX20431" y="connsiteY20431"/>
              </a:cxn>
              <a:cxn ang="0">
                <a:pos x="connsiteX20432" y="connsiteY20432"/>
              </a:cxn>
              <a:cxn ang="0">
                <a:pos x="connsiteX20433" y="connsiteY20433"/>
              </a:cxn>
              <a:cxn ang="0">
                <a:pos x="connsiteX20434" y="connsiteY20434"/>
              </a:cxn>
              <a:cxn ang="0">
                <a:pos x="connsiteX20435" y="connsiteY20435"/>
              </a:cxn>
              <a:cxn ang="0">
                <a:pos x="connsiteX20436" y="connsiteY20436"/>
              </a:cxn>
              <a:cxn ang="0">
                <a:pos x="connsiteX20437" y="connsiteY20437"/>
              </a:cxn>
              <a:cxn ang="0">
                <a:pos x="connsiteX20438" y="connsiteY20438"/>
              </a:cxn>
              <a:cxn ang="0">
                <a:pos x="connsiteX20439" y="connsiteY20439"/>
              </a:cxn>
              <a:cxn ang="0">
                <a:pos x="connsiteX20440" y="connsiteY20440"/>
              </a:cxn>
              <a:cxn ang="0">
                <a:pos x="connsiteX20441" y="connsiteY20441"/>
              </a:cxn>
              <a:cxn ang="0">
                <a:pos x="connsiteX20442" y="connsiteY20442"/>
              </a:cxn>
              <a:cxn ang="0">
                <a:pos x="connsiteX20443" y="connsiteY20443"/>
              </a:cxn>
              <a:cxn ang="0">
                <a:pos x="connsiteX20444" y="connsiteY20444"/>
              </a:cxn>
              <a:cxn ang="0">
                <a:pos x="connsiteX20445" y="connsiteY20445"/>
              </a:cxn>
              <a:cxn ang="0">
                <a:pos x="connsiteX20446" y="connsiteY20446"/>
              </a:cxn>
              <a:cxn ang="0">
                <a:pos x="connsiteX20447" y="connsiteY20447"/>
              </a:cxn>
              <a:cxn ang="0">
                <a:pos x="connsiteX20448" y="connsiteY20448"/>
              </a:cxn>
              <a:cxn ang="0">
                <a:pos x="connsiteX20449" y="connsiteY20449"/>
              </a:cxn>
              <a:cxn ang="0">
                <a:pos x="connsiteX20450" y="connsiteY20450"/>
              </a:cxn>
              <a:cxn ang="0">
                <a:pos x="connsiteX20451" y="connsiteY20451"/>
              </a:cxn>
              <a:cxn ang="0">
                <a:pos x="connsiteX20452" y="connsiteY20452"/>
              </a:cxn>
              <a:cxn ang="0">
                <a:pos x="connsiteX20453" y="connsiteY20453"/>
              </a:cxn>
              <a:cxn ang="0">
                <a:pos x="connsiteX20454" y="connsiteY20454"/>
              </a:cxn>
              <a:cxn ang="0">
                <a:pos x="connsiteX20455" y="connsiteY20455"/>
              </a:cxn>
              <a:cxn ang="0">
                <a:pos x="connsiteX20456" y="connsiteY20456"/>
              </a:cxn>
              <a:cxn ang="0">
                <a:pos x="connsiteX20457" y="connsiteY20457"/>
              </a:cxn>
              <a:cxn ang="0">
                <a:pos x="connsiteX20458" y="connsiteY20458"/>
              </a:cxn>
              <a:cxn ang="0">
                <a:pos x="connsiteX20459" y="connsiteY20459"/>
              </a:cxn>
              <a:cxn ang="0">
                <a:pos x="connsiteX20460" y="connsiteY20460"/>
              </a:cxn>
              <a:cxn ang="0">
                <a:pos x="connsiteX20461" y="connsiteY20461"/>
              </a:cxn>
              <a:cxn ang="0">
                <a:pos x="connsiteX20462" y="connsiteY20462"/>
              </a:cxn>
              <a:cxn ang="0">
                <a:pos x="connsiteX20463" y="connsiteY20463"/>
              </a:cxn>
              <a:cxn ang="0">
                <a:pos x="connsiteX20464" y="connsiteY20464"/>
              </a:cxn>
              <a:cxn ang="0">
                <a:pos x="connsiteX20465" y="connsiteY20465"/>
              </a:cxn>
              <a:cxn ang="0">
                <a:pos x="connsiteX20466" y="connsiteY20466"/>
              </a:cxn>
              <a:cxn ang="0">
                <a:pos x="connsiteX20467" y="connsiteY20467"/>
              </a:cxn>
              <a:cxn ang="0">
                <a:pos x="connsiteX20468" y="connsiteY20468"/>
              </a:cxn>
              <a:cxn ang="0">
                <a:pos x="connsiteX20469" y="connsiteY20469"/>
              </a:cxn>
              <a:cxn ang="0">
                <a:pos x="connsiteX20470" y="connsiteY20470"/>
              </a:cxn>
              <a:cxn ang="0">
                <a:pos x="connsiteX20471" y="connsiteY20471"/>
              </a:cxn>
              <a:cxn ang="0">
                <a:pos x="connsiteX20472" y="connsiteY20472"/>
              </a:cxn>
              <a:cxn ang="0">
                <a:pos x="connsiteX20473" y="connsiteY20473"/>
              </a:cxn>
              <a:cxn ang="0">
                <a:pos x="connsiteX20474" y="connsiteY20474"/>
              </a:cxn>
              <a:cxn ang="0">
                <a:pos x="connsiteX20475" y="connsiteY20475"/>
              </a:cxn>
              <a:cxn ang="0">
                <a:pos x="connsiteX20476" y="connsiteY20476"/>
              </a:cxn>
              <a:cxn ang="0">
                <a:pos x="connsiteX20477" y="connsiteY20477"/>
              </a:cxn>
              <a:cxn ang="0">
                <a:pos x="connsiteX20478" y="connsiteY20478"/>
              </a:cxn>
              <a:cxn ang="0">
                <a:pos x="connsiteX20479" y="connsiteY20479"/>
              </a:cxn>
              <a:cxn ang="0">
                <a:pos x="connsiteX20480" y="connsiteY20480"/>
              </a:cxn>
              <a:cxn ang="0">
                <a:pos x="connsiteX20481" y="connsiteY20481"/>
              </a:cxn>
              <a:cxn ang="0">
                <a:pos x="connsiteX20482" y="connsiteY20482"/>
              </a:cxn>
              <a:cxn ang="0">
                <a:pos x="connsiteX20483" y="connsiteY20483"/>
              </a:cxn>
              <a:cxn ang="0">
                <a:pos x="connsiteX20484" y="connsiteY20484"/>
              </a:cxn>
              <a:cxn ang="0">
                <a:pos x="connsiteX20485" y="connsiteY20485"/>
              </a:cxn>
              <a:cxn ang="0">
                <a:pos x="connsiteX20486" y="connsiteY20486"/>
              </a:cxn>
              <a:cxn ang="0">
                <a:pos x="connsiteX20487" y="connsiteY20487"/>
              </a:cxn>
              <a:cxn ang="0">
                <a:pos x="connsiteX20488" y="connsiteY20488"/>
              </a:cxn>
              <a:cxn ang="0">
                <a:pos x="connsiteX20489" y="connsiteY20489"/>
              </a:cxn>
              <a:cxn ang="0">
                <a:pos x="connsiteX20490" y="connsiteY20490"/>
              </a:cxn>
              <a:cxn ang="0">
                <a:pos x="connsiteX20491" y="connsiteY20491"/>
              </a:cxn>
              <a:cxn ang="0">
                <a:pos x="connsiteX20492" y="connsiteY20492"/>
              </a:cxn>
              <a:cxn ang="0">
                <a:pos x="connsiteX20493" y="connsiteY20493"/>
              </a:cxn>
              <a:cxn ang="0">
                <a:pos x="connsiteX20494" y="connsiteY20494"/>
              </a:cxn>
              <a:cxn ang="0">
                <a:pos x="connsiteX20495" y="connsiteY20495"/>
              </a:cxn>
              <a:cxn ang="0">
                <a:pos x="connsiteX20496" y="connsiteY20496"/>
              </a:cxn>
              <a:cxn ang="0">
                <a:pos x="connsiteX20497" y="connsiteY20497"/>
              </a:cxn>
              <a:cxn ang="0">
                <a:pos x="connsiteX20498" y="connsiteY20498"/>
              </a:cxn>
              <a:cxn ang="0">
                <a:pos x="connsiteX20499" y="connsiteY20499"/>
              </a:cxn>
              <a:cxn ang="0">
                <a:pos x="connsiteX20500" y="connsiteY20500"/>
              </a:cxn>
              <a:cxn ang="0">
                <a:pos x="connsiteX20501" y="connsiteY20501"/>
              </a:cxn>
              <a:cxn ang="0">
                <a:pos x="connsiteX20502" y="connsiteY20502"/>
              </a:cxn>
              <a:cxn ang="0">
                <a:pos x="connsiteX20503" y="connsiteY20503"/>
              </a:cxn>
              <a:cxn ang="0">
                <a:pos x="connsiteX20504" y="connsiteY20504"/>
              </a:cxn>
              <a:cxn ang="0">
                <a:pos x="connsiteX20505" y="connsiteY20505"/>
              </a:cxn>
              <a:cxn ang="0">
                <a:pos x="connsiteX20506" y="connsiteY20506"/>
              </a:cxn>
              <a:cxn ang="0">
                <a:pos x="connsiteX20507" y="connsiteY20507"/>
              </a:cxn>
              <a:cxn ang="0">
                <a:pos x="connsiteX20508" y="connsiteY20508"/>
              </a:cxn>
              <a:cxn ang="0">
                <a:pos x="connsiteX20509" y="connsiteY20509"/>
              </a:cxn>
              <a:cxn ang="0">
                <a:pos x="connsiteX20510" y="connsiteY20510"/>
              </a:cxn>
              <a:cxn ang="0">
                <a:pos x="connsiteX20511" y="connsiteY20511"/>
              </a:cxn>
              <a:cxn ang="0">
                <a:pos x="connsiteX20512" y="connsiteY20512"/>
              </a:cxn>
              <a:cxn ang="0">
                <a:pos x="connsiteX20513" y="connsiteY20513"/>
              </a:cxn>
              <a:cxn ang="0">
                <a:pos x="connsiteX20514" y="connsiteY20514"/>
              </a:cxn>
              <a:cxn ang="0">
                <a:pos x="connsiteX20515" y="connsiteY20515"/>
              </a:cxn>
              <a:cxn ang="0">
                <a:pos x="connsiteX20516" y="connsiteY20516"/>
              </a:cxn>
              <a:cxn ang="0">
                <a:pos x="connsiteX20517" y="connsiteY20517"/>
              </a:cxn>
              <a:cxn ang="0">
                <a:pos x="connsiteX20518" y="connsiteY20518"/>
              </a:cxn>
              <a:cxn ang="0">
                <a:pos x="connsiteX20519" y="connsiteY20519"/>
              </a:cxn>
              <a:cxn ang="0">
                <a:pos x="connsiteX20520" y="connsiteY20520"/>
              </a:cxn>
              <a:cxn ang="0">
                <a:pos x="connsiteX20521" y="connsiteY20521"/>
              </a:cxn>
              <a:cxn ang="0">
                <a:pos x="connsiteX20522" y="connsiteY20522"/>
              </a:cxn>
              <a:cxn ang="0">
                <a:pos x="connsiteX20523" y="connsiteY20523"/>
              </a:cxn>
              <a:cxn ang="0">
                <a:pos x="connsiteX20524" y="connsiteY20524"/>
              </a:cxn>
              <a:cxn ang="0">
                <a:pos x="connsiteX20525" y="connsiteY20525"/>
              </a:cxn>
              <a:cxn ang="0">
                <a:pos x="connsiteX20526" y="connsiteY20526"/>
              </a:cxn>
              <a:cxn ang="0">
                <a:pos x="connsiteX20527" y="connsiteY20527"/>
              </a:cxn>
              <a:cxn ang="0">
                <a:pos x="connsiteX20528" y="connsiteY20528"/>
              </a:cxn>
              <a:cxn ang="0">
                <a:pos x="connsiteX20529" y="connsiteY20529"/>
              </a:cxn>
              <a:cxn ang="0">
                <a:pos x="connsiteX20530" y="connsiteY20530"/>
              </a:cxn>
              <a:cxn ang="0">
                <a:pos x="connsiteX20531" y="connsiteY20531"/>
              </a:cxn>
              <a:cxn ang="0">
                <a:pos x="connsiteX20532" y="connsiteY20532"/>
              </a:cxn>
              <a:cxn ang="0">
                <a:pos x="connsiteX20533" y="connsiteY20533"/>
              </a:cxn>
              <a:cxn ang="0">
                <a:pos x="connsiteX20534" y="connsiteY20534"/>
              </a:cxn>
              <a:cxn ang="0">
                <a:pos x="connsiteX20535" y="connsiteY20535"/>
              </a:cxn>
              <a:cxn ang="0">
                <a:pos x="connsiteX20536" y="connsiteY20536"/>
              </a:cxn>
              <a:cxn ang="0">
                <a:pos x="connsiteX20537" y="connsiteY20537"/>
              </a:cxn>
              <a:cxn ang="0">
                <a:pos x="connsiteX20538" y="connsiteY20538"/>
              </a:cxn>
              <a:cxn ang="0">
                <a:pos x="connsiteX20539" y="connsiteY20539"/>
              </a:cxn>
              <a:cxn ang="0">
                <a:pos x="connsiteX20540" y="connsiteY20540"/>
              </a:cxn>
              <a:cxn ang="0">
                <a:pos x="connsiteX20541" y="connsiteY20541"/>
              </a:cxn>
              <a:cxn ang="0">
                <a:pos x="connsiteX20542" y="connsiteY20542"/>
              </a:cxn>
              <a:cxn ang="0">
                <a:pos x="connsiteX20543" y="connsiteY20543"/>
              </a:cxn>
              <a:cxn ang="0">
                <a:pos x="connsiteX20544" y="connsiteY20544"/>
              </a:cxn>
              <a:cxn ang="0">
                <a:pos x="connsiteX20545" y="connsiteY20545"/>
              </a:cxn>
              <a:cxn ang="0">
                <a:pos x="connsiteX20546" y="connsiteY20546"/>
              </a:cxn>
              <a:cxn ang="0">
                <a:pos x="connsiteX20547" y="connsiteY20547"/>
              </a:cxn>
              <a:cxn ang="0">
                <a:pos x="connsiteX20548" y="connsiteY20548"/>
              </a:cxn>
              <a:cxn ang="0">
                <a:pos x="connsiteX20549" y="connsiteY20549"/>
              </a:cxn>
              <a:cxn ang="0">
                <a:pos x="connsiteX20550" y="connsiteY20550"/>
              </a:cxn>
              <a:cxn ang="0">
                <a:pos x="connsiteX20551" y="connsiteY20551"/>
              </a:cxn>
              <a:cxn ang="0">
                <a:pos x="connsiteX20552" y="connsiteY20552"/>
              </a:cxn>
              <a:cxn ang="0">
                <a:pos x="connsiteX20553" y="connsiteY20553"/>
              </a:cxn>
              <a:cxn ang="0">
                <a:pos x="connsiteX20554" y="connsiteY20554"/>
              </a:cxn>
              <a:cxn ang="0">
                <a:pos x="connsiteX20555" y="connsiteY20555"/>
              </a:cxn>
              <a:cxn ang="0">
                <a:pos x="connsiteX20556" y="connsiteY20556"/>
              </a:cxn>
              <a:cxn ang="0">
                <a:pos x="connsiteX20557" y="connsiteY20557"/>
              </a:cxn>
              <a:cxn ang="0">
                <a:pos x="connsiteX20558" y="connsiteY20558"/>
              </a:cxn>
              <a:cxn ang="0">
                <a:pos x="connsiteX20559" y="connsiteY20559"/>
              </a:cxn>
              <a:cxn ang="0">
                <a:pos x="connsiteX20560" y="connsiteY20560"/>
              </a:cxn>
              <a:cxn ang="0">
                <a:pos x="connsiteX20561" y="connsiteY20561"/>
              </a:cxn>
              <a:cxn ang="0">
                <a:pos x="connsiteX20562" y="connsiteY20562"/>
              </a:cxn>
              <a:cxn ang="0">
                <a:pos x="connsiteX20563" y="connsiteY20563"/>
              </a:cxn>
              <a:cxn ang="0">
                <a:pos x="connsiteX20564" y="connsiteY20564"/>
              </a:cxn>
              <a:cxn ang="0">
                <a:pos x="connsiteX20565" y="connsiteY20565"/>
              </a:cxn>
              <a:cxn ang="0">
                <a:pos x="connsiteX20566" y="connsiteY20566"/>
              </a:cxn>
              <a:cxn ang="0">
                <a:pos x="connsiteX20567" y="connsiteY20567"/>
              </a:cxn>
              <a:cxn ang="0">
                <a:pos x="connsiteX20568" y="connsiteY20568"/>
              </a:cxn>
              <a:cxn ang="0">
                <a:pos x="connsiteX20569" y="connsiteY20569"/>
              </a:cxn>
              <a:cxn ang="0">
                <a:pos x="connsiteX20570" y="connsiteY20570"/>
              </a:cxn>
              <a:cxn ang="0">
                <a:pos x="connsiteX20571" y="connsiteY20571"/>
              </a:cxn>
              <a:cxn ang="0">
                <a:pos x="connsiteX20572" y="connsiteY20572"/>
              </a:cxn>
              <a:cxn ang="0">
                <a:pos x="connsiteX20573" y="connsiteY20573"/>
              </a:cxn>
              <a:cxn ang="0">
                <a:pos x="connsiteX20574" y="connsiteY20574"/>
              </a:cxn>
              <a:cxn ang="0">
                <a:pos x="connsiteX20575" y="connsiteY20575"/>
              </a:cxn>
              <a:cxn ang="0">
                <a:pos x="connsiteX20576" y="connsiteY20576"/>
              </a:cxn>
              <a:cxn ang="0">
                <a:pos x="connsiteX20577" y="connsiteY20577"/>
              </a:cxn>
              <a:cxn ang="0">
                <a:pos x="connsiteX20578" y="connsiteY20578"/>
              </a:cxn>
              <a:cxn ang="0">
                <a:pos x="connsiteX20579" y="connsiteY20579"/>
              </a:cxn>
              <a:cxn ang="0">
                <a:pos x="connsiteX20580" y="connsiteY20580"/>
              </a:cxn>
              <a:cxn ang="0">
                <a:pos x="connsiteX20581" y="connsiteY20581"/>
              </a:cxn>
              <a:cxn ang="0">
                <a:pos x="connsiteX20582" y="connsiteY20582"/>
              </a:cxn>
              <a:cxn ang="0">
                <a:pos x="connsiteX20583" y="connsiteY20583"/>
              </a:cxn>
              <a:cxn ang="0">
                <a:pos x="connsiteX20584" y="connsiteY20584"/>
              </a:cxn>
              <a:cxn ang="0">
                <a:pos x="connsiteX20585" y="connsiteY20585"/>
              </a:cxn>
              <a:cxn ang="0">
                <a:pos x="connsiteX20586" y="connsiteY20586"/>
              </a:cxn>
              <a:cxn ang="0">
                <a:pos x="connsiteX20587" y="connsiteY20587"/>
              </a:cxn>
              <a:cxn ang="0">
                <a:pos x="connsiteX20588" y="connsiteY20588"/>
              </a:cxn>
              <a:cxn ang="0">
                <a:pos x="connsiteX20589" y="connsiteY20589"/>
              </a:cxn>
              <a:cxn ang="0">
                <a:pos x="connsiteX20590" y="connsiteY20590"/>
              </a:cxn>
              <a:cxn ang="0">
                <a:pos x="connsiteX20591" y="connsiteY20591"/>
              </a:cxn>
              <a:cxn ang="0">
                <a:pos x="connsiteX20592" y="connsiteY20592"/>
              </a:cxn>
              <a:cxn ang="0">
                <a:pos x="connsiteX20593" y="connsiteY20593"/>
              </a:cxn>
              <a:cxn ang="0">
                <a:pos x="connsiteX20594" y="connsiteY20594"/>
              </a:cxn>
              <a:cxn ang="0">
                <a:pos x="connsiteX20595" y="connsiteY20595"/>
              </a:cxn>
              <a:cxn ang="0">
                <a:pos x="connsiteX20596" y="connsiteY20596"/>
              </a:cxn>
              <a:cxn ang="0">
                <a:pos x="connsiteX20597" y="connsiteY20597"/>
              </a:cxn>
              <a:cxn ang="0">
                <a:pos x="connsiteX20598" y="connsiteY20598"/>
              </a:cxn>
              <a:cxn ang="0">
                <a:pos x="connsiteX20599" y="connsiteY20599"/>
              </a:cxn>
              <a:cxn ang="0">
                <a:pos x="connsiteX20600" y="connsiteY20600"/>
              </a:cxn>
              <a:cxn ang="0">
                <a:pos x="connsiteX20601" y="connsiteY20601"/>
              </a:cxn>
              <a:cxn ang="0">
                <a:pos x="connsiteX20602" y="connsiteY20602"/>
              </a:cxn>
              <a:cxn ang="0">
                <a:pos x="connsiteX20603" y="connsiteY20603"/>
              </a:cxn>
              <a:cxn ang="0">
                <a:pos x="connsiteX20604" y="connsiteY20604"/>
              </a:cxn>
              <a:cxn ang="0">
                <a:pos x="connsiteX20605" y="connsiteY20605"/>
              </a:cxn>
              <a:cxn ang="0">
                <a:pos x="connsiteX20606" y="connsiteY20606"/>
              </a:cxn>
              <a:cxn ang="0">
                <a:pos x="connsiteX20607" y="connsiteY20607"/>
              </a:cxn>
              <a:cxn ang="0">
                <a:pos x="connsiteX20608" y="connsiteY20608"/>
              </a:cxn>
              <a:cxn ang="0">
                <a:pos x="connsiteX20609" y="connsiteY20609"/>
              </a:cxn>
              <a:cxn ang="0">
                <a:pos x="connsiteX20610" y="connsiteY20610"/>
              </a:cxn>
              <a:cxn ang="0">
                <a:pos x="connsiteX20611" y="connsiteY20611"/>
              </a:cxn>
              <a:cxn ang="0">
                <a:pos x="connsiteX20612" y="connsiteY20612"/>
              </a:cxn>
              <a:cxn ang="0">
                <a:pos x="connsiteX20613" y="connsiteY20613"/>
              </a:cxn>
              <a:cxn ang="0">
                <a:pos x="connsiteX20614" y="connsiteY20614"/>
              </a:cxn>
              <a:cxn ang="0">
                <a:pos x="connsiteX20615" y="connsiteY20615"/>
              </a:cxn>
              <a:cxn ang="0">
                <a:pos x="connsiteX20616" y="connsiteY20616"/>
              </a:cxn>
              <a:cxn ang="0">
                <a:pos x="connsiteX20617" y="connsiteY20617"/>
              </a:cxn>
              <a:cxn ang="0">
                <a:pos x="connsiteX20618" y="connsiteY20618"/>
              </a:cxn>
              <a:cxn ang="0">
                <a:pos x="connsiteX20619" y="connsiteY20619"/>
              </a:cxn>
              <a:cxn ang="0">
                <a:pos x="connsiteX20620" y="connsiteY20620"/>
              </a:cxn>
              <a:cxn ang="0">
                <a:pos x="connsiteX20621" y="connsiteY20621"/>
              </a:cxn>
              <a:cxn ang="0">
                <a:pos x="connsiteX20622" y="connsiteY20622"/>
              </a:cxn>
              <a:cxn ang="0">
                <a:pos x="connsiteX20623" y="connsiteY20623"/>
              </a:cxn>
              <a:cxn ang="0">
                <a:pos x="connsiteX20624" y="connsiteY20624"/>
              </a:cxn>
              <a:cxn ang="0">
                <a:pos x="connsiteX20625" y="connsiteY20625"/>
              </a:cxn>
              <a:cxn ang="0">
                <a:pos x="connsiteX20626" y="connsiteY20626"/>
              </a:cxn>
              <a:cxn ang="0">
                <a:pos x="connsiteX20627" y="connsiteY20627"/>
              </a:cxn>
              <a:cxn ang="0">
                <a:pos x="connsiteX20628" y="connsiteY20628"/>
              </a:cxn>
              <a:cxn ang="0">
                <a:pos x="connsiteX20629" y="connsiteY20629"/>
              </a:cxn>
              <a:cxn ang="0">
                <a:pos x="connsiteX20630" y="connsiteY20630"/>
              </a:cxn>
              <a:cxn ang="0">
                <a:pos x="connsiteX20631" y="connsiteY20631"/>
              </a:cxn>
              <a:cxn ang="0">
                <a:pos x="connsiteX20632" y="connsiteY20632"/>
              </a:cxn>
              <a:cxn ang="0">
                <a:pos x="connsiteX20633" y="connsiteY20633"/>
              </a:cxn>
              <a:cxn ang="0">
                <a:pos x="connsiteX20634" y="connsiteY20634"/>
              </a:cxn>
              <a:cxn ang="0">
                <a:pos x="connsiteX20635" y="connsiteY20635"/>
              </a:cxn>
              <a:cxn ang="0">
                <a:pos x="connsiteX20636" y="connsiteY20636"/>
              </a:cxn>
              <a:cxn ang="0">
                <a:pos x="connsiteX20637" y="connsiteY20637"/>
              </a:cxn>
              <a:cxn ang="0">
                <a:pos x="connsiteX20638" y="connsiteY20638"/>
              </a:cxn>
              <a:cxn ang="0">
                <a:pos x="connsiteX20639" y="connsiteY20639"/>
              </a:cxn>
              <a:cxn ang="0">
                <a:pos x="connsiteX20640" y="connsiteY20640"/>
              </a:cxn>
              <a:cxn ang="0">
                <a:pos x="connsiteX20641" y="connsiteY20641"/>
              </a:cxn>
              <a:cxn ang="0">
                <a:pos x="connsiteX20642" y="connsiteY20642"/>
              </a:cxn>
              <a:cxn ang="0">
                <a:pos x="connsiteX20643" y="connsiteY20643"/>
              </a:cxn>
              <a:cxn ang="0">
                <a:pos x="connsiteX20644" y="connsiteY20644"/>
              </a:cxn>
              <a:cxn ang="0">
                <a:pos x="connsiteX20645" y="connsiteY20645"/>
              </a:cxn>
              <a:cxn ang="0">
                <a:pos x="connsiteX20646" y="connsiteY20646"/>
              </a:cxn>
              <a:cxn ang="0">
                <a:pos x="connsiteX20647" y="connsiteY20647"/>
              </a:cxn>
              <a:cxn ang="0">
                <a:pos x="connsiteX20648" y="connsiteY20648"/>
              </a:cxn>
              <a:cxn ang="0">
                <a:pos x="connsiteX20649" y="connsiteY20649"/>
              </a:cxn>
              <a:cxn ang="0">
                <a:pos x="connsiteX20650" y="connsiteY20650"/>
              </a:cxn>
              <a:cxn ang="0">
                <a:pos x="connsiteX20651" y="connsiteY20651"/>
              </a:cxn>
              <a:cxn ang="0">
                <a:pos x="connsiteX20652" y="connsiteY20652"/>
              </a:cxn>
              <a:cxn ang="0">
                <a:pos x="connsiteX20653" y="connsiteY20653"/>
              </a:cxn>
              <a:cxn ang="0">
                <a:pos x="connsiteX20654" y="connsiteY20654"/>
              </a:cxn>
              <a:cxn ang="0">
                <a:pos x="connsiteX20655" y="connsiteY20655"/>
              </a:cxn>
              <a:cxn ang="0">
                <a:pos x="connsiteX20656" y="connsiteY20656"/>
              </a:cxn>
              <a:cxn ang="0">
                <a:pos x="connsiteX20657" y="connsiteY20657"/>
              </a:cxn>
              <a:cxn ang="0">
                <a:pos x="connsiteX20658" y="connsiteY20658"/>
              </a:cxn>
              <a:cxn ang="0">
                <a:pos x="connsiteX20659" y="connsiteY20659"/>
              </a:cxn>
              <a:cxn ang="0">
                <a:pos x="connsiteX20660" y="connsiteY20660"/>
              </a:cxn>
              <a:cxn ang="0">
                <a:pos x="connsiteX20661" y="connsiteY20661"/>
              </a:cxn>
              <a:cxn ang="0">
                <a:pos x="connsiteX20662" y="connsiteY20662"/>
              </a:cxn>
              <a:cxn ang="0">
                <a:pos x="connsiteX20663" y="connsiteY20663"/>
              </a:cxn>
              <a:cxn ang="0">
                <a:pos x="connsiteX20664" y="connsiteY20664"/>
              </a:cxn>
              <a:cxn ang="0">
                <a:pos x="connsiteX20665" y="connsiteY20665"/>
              </a:cxn>
              <a:cxn ang="0">
                <a:pos x="connsiteX20666" y="connsiteY20666"/>
              </a:cxn>
              <a:cxn ang="0">
                <a:pos x="connsiteX20667" y="connsiteY20667"/>
              </a:cxn>
              <a:cxn ang="0">
                <a:pos x="connsiteX20668" y="connsiteY20668"/>
              </a:cxn>
              <a:cxn ang="0">
                <a:pos x="connsiteX20669" y="connsiteY20669"/>
              </a:cxn>
              <a:cxn ang="0">
                <a:pos x="connsiteX20670" y="connsiteY20670"/>
              </a:cxn>
              <a:cxn ang="0">
                <a:pos x="connsiteX20671" y="connsiteY20671"/>
              </a:cxn>
              <a:cxn ang="0">
                <a:pos x="connsiteX20672" y="connsiteY20672"/>
              </a:cxn>
              <a:cxn ang="0">
                <a:pos x="connsiteX20673" y="connsiteY20673"/>
              </a:cxn>
              <a:cxn ang="0">
                <a:pos x="connsiteX20674" y="connsiteY20674"/>
              </a:cxn>
              <a:cxn ang="0">
                <a:pos x="connsiteX20675" y="connsiteY20675"/>
              </a:cxn>
              <a:cxn ang="0">
                <a:pos x="connsiteX20676" y="connsiteY20676"/>
              </a:cxn>
              <a:cxn ang="0">
                <a:pos x="connsiteX20677" y="connsiteY20677"/>
              </a:cxn>
              <a:cxn ang="0">
                <a:pos x="connsiteX20678" y="connsiteY20678"/>
              </a:cxn>
              <a:cxn ang="0">
                <a:pos x="connsiteX20679" y="connsiteY20679"/>
              </a:cxn>
              <a:cxn ang="0">
                <a:pos x="connsiteX20680" y="connsiteY20680"/>
              </a:cxn>
              <a:cxn ang="0">
                <a:pos x="connsiteX20681" y="connsiteY20681"/>
              </a:cxn>
              <a:cxn ang="0">
                <a:pos x="connsiteX20682" y="connsiteY20682"/>
              </a:cxn>
              <a:cxn ang="0">
                <a:pos x="connsiteX20683" y="connsiteY20683"/>
              </a:cxn>
              <a:cxn ang="0">
                <a:pos x="connsiteX20684" y="connsiteY20684"/>
              </a:cxn>
              <a:cxn ang="0">
                <a:pos x="connsiteX20685" y="connsiteY20685"/>
              </a:cxn>
              <a:cxn ang="0">
                <a:pos x="connsiteX20686" y="connsiteY20686"/>
              </a:cxn>
              <a:cxn ang="0">
                <a:pos x="connsiteX20687" y="connsiteY20687"/>
              </a:cxn>
              <a:cxn ang="0">
                <a:pos x="connsiteX20688" y="connsiteY20688"/>
              </a:cxn>
              <a:cxn ang="0">
                <a:pos x="connsiteX20689" y="connsiteY20689"/>
              </a:cxn>
              <a:cxn ang="0">
                <a:pos x="connsiteX20690" y="connsiteY20690"/>
              </a:cxn>
              <a:cxn ang="0">
                <a:pos x="connsiteX20691" y="connsiteY20691"/>
              </a:cxn>
              <a:cxn ang="0">
                <a:pos x="connsiteX20692" y="connsiteY20692"/>
              </a:cxn>
              <a:cxn ang="0">
                <a:pos x="connsiteX20693" y="connsiteY20693"/>
              </a:cxn>
              <a:cxn ang="0">
                <a:pos x="connsiteX20694" y="connsiteY20694"/>
              </a:cxn>
              <a:cxn ang="0">
                <a:pos x="connsiteX20695" y="connsiteY20695"/>
              </a:cxn>
              <a:cxn ang="0">
                <a:pos x="connsiteX20696" y="connsiteY20696"/>
              </a:cxn>
              <a:cxn ang="0">
                <a:pos x="connsiteX20697" y="connsiteY20697"/>
              </a:cxn>
              <a:cxn ang="0">
                <a:pos x="connsiteX20698" y="connsiteY20698"/>
              </a:cxn>
              <a:cxn ang="0">
                <a:pos x="connsiteX20699" y="connsiteY20699"/>
              </a:cxn>
              <a:cxn ang="0">
                <a:pos x="connsiteX20700" y="connsiteY20700"/>
              </a:cxn>
              <a:cxn ang="0">
                <a:pos x="connsiteX20701" y="connsiteY20701"/>
              </a:cxn>
              <a:cxn ang="0">
                <a:pos x="connsiteX20702" y="connsiteY20702"/>
              </a:cxn>
              <a:cxn ang="0">
                <a:pos x="connsiteX20703" y="connsiteY20703"/>
              </a:cxn>
              <a:cxn ang="0">
                <a:pos x="connsiteX20704" y="connsiteY20704"/>
              </a:cxn>
              <a:cxn ang="0">
                <a:pos x="connsiteX20705" y="connsiteY20705"/>
              </a:cxn>
              <a:cxn ang="0">
                <a:pos x="connsiteX20706" y="connsiteY20706"/>
              </a:cxn>
              <a:cxn ang="0">
                <a:pos x="connsiteX20707" y="connsiteY20707"/>
              </a:cxn>
              <a:cxn ang="0">
                <a:pos x="connsiteX20708" y="connsiteY20708"/>
              </a:cxn>
              <a:cxn ang="0">
                <a:pos x="connsiteX20709" y="connsiteY20709"/>
              </a:cxn>
              <a:cxn ang="0">
                <a:pos x="connsiteX20710" y="connsiteY20710"/>
              </a:cxn>
              <a:cxn ang="0">
                <a:pos x="connsiteX20711" y="connsiteY20711"/>
              </a:cxn>
              <a:cxn ang="0">
                <a:pos x="connsiteX20712" y="connsiteY20712"/>
              </a:cxn>
              <a:cxn ang="0">
                <a:pos x="connsiteX20713" y="connsiteY20713"/>
              </a:cxn>
              <a:cxn ang="0">
                <a:pos x="connsiteX20714" y="connsiteY20714"/>
              </a:cxn>
              <a:cxn ang="0">
                <a:pos x="connsiteX20715" y="connsiteY20715"/>
              </a:cxn>
              <a:cxn ang="0">
                <a:pos x="connsiteX20716" y="connsiteY20716"/>
              </a:cxn>
              <a:cxn ang="0">
                <a:pos x="connsiteX20717" y="connsiteY20717"/>
              </a:cxn>
              <a:cxn ang="0">
                <a:pos x="connsiteX20718" y="connsiteY20718"/>
              </a:cxn>
              <a:cxn ang="0">
                <a:pos x="connsiteX20719" y="connsiteY20719"/>
              </a:cxn>
              <a:cxn ang="0">
                <a:pos x="connsiteX20720" y="connsiteY20720"/>
              </a:cxn>
              <a:cxn ang="0">
                <a:pos x="connsiteX20721" y="connsiteY20721"/>
              </a:cxn>
              <a:cxn ang="0">
                <a:pos x="connsiteX20722" y="connsiteY20722"/>
              </a:cxn>
              <a:cxn ang="0">
                <a:pos x="connsiteX20723" y="connsiteY20723"/>
              </a:cxn>
              <a:cxn ang="0">
                <a:pos x="connsiteX20724" y="connsiteY20724"/>
              </a:cxn>
              <a:cxn ang="0">
                <a:pos x="connsiteX20725" y="connsiteY20725"/>
              </a:cxn>
              <a:cxn ang="0">
                <a:pos x="connsiteX20726" y="connsiteY20726"/>
              </a:cxn>
              <a:cxn ang="0">
                <a:pos x="connsiteX20727" y="connsiteY20727"/>
              </a:cxn>
              <a:cxn ang="0">
                <a:pos x="connsiteX20728" y="connsiteY20728"/>
              </a:cxn>
              <a:cxn ang="0">
                <a:pos x="connsiteX20729" y="connsiteY20729"/>
              </a:cxn>
              <a:cxn ang="0">
                <a:pos x="connsiteX20730" y="connsiteY20730"/>
              </a:cxn>
              <a:cxn ang="0">
                <a:pos x="connsiteX20731" y="connsiteY20731"/>
              </a:cxn>
              <a:cxn ang="0">
                <a:pos x="connsiteX20732" y="connsiteY20732"/>
              </a:cxn>
              <a:cxn ang="0">
                <a:pos x="connsiteX20733" y="connsiteY20733"/>
              </a:cxn>
              <a:cxn ang="0">
                <a:pos x="connsiteX20734" y="connsiteY20734"/>
              </a:cxn>
              <a:cxn ang="0">
                <a:pos x="connsiteX20735" y="connsiteY20735"/>
              </a:cxn>
              <a:cxn ang="0">
                <a:pos x="connsiteX20736" y="connsiteY20736"/>
              </a:cxn>
              <a:cxn ang="0">
                <a:pos x="connsiteX20737" y="connsiteY20737"/>
              </a:cxn>
              <a:cxn ang="0">
                <a:pos x="connsiteX20738" y="connsiteY20738"/>
              </a:cxn>
              <a:cxn ang="0">
                <a:pos x="connsiteX20739" y="connsiteY20739"/>
              </a:cxn>
              <a:cxn ang="0">
                <a:pos x="connsiteX20740" y="connsiteY20740"/>
              </a:cxn>
              <a:cxn ang="0">
                <a:pos x="connsiteX20741" y="connsiteY20741"/>
              </a:cxn>
              <a:cxn ang="0">
                <a:pos x="connsiteX20742" y="connsiteY20742"/>
              </a:cxn>
              <a:cxn ang="0">
                <a:pos x="connsiteX20743" y="connsiteY20743"/>
              </a:cxn>
              <a:cxn ang="0">
                <a:pos x="connsiteX20744" y="connsiteY20744"/>
              </a:cxn>
              <a:cxn ang="0">
                <a:pos x="connsiteX20745" y="connsiteY20745"/>
              </a:cxn>
              <a:cxn ang="0">
                <a:pos x="connsiteX20746" y="connsiteY20746"/>
              </a:cxn>
              <a:cxn ang="0">
                <a:pos x="connsiteX20747" y="connsiteY20747"/>
              </a:cxn>
              <a:cxn ang="0">
                <a:pos x="connsiteX20748" y="connsiteY20748"/>
              </a:cxn>
              <a:cxn ang="0">
                <a:pos x="connsiteX20749" y="connsiteY20749"/>
              </a:cxn>
              <a:cxn ang="0">
                <a:pos x="connsiteX20750" y="connsiteY20750"/>
              </a:cxn>
              <a:cxn ang="0">
                <a:pos x="connsiteX20751" y="connsiteY20751"/>
              </a:cxn>
              <a:cxn ang="0">
                <a:pos x="connsiteX20752" y="connsiteY20752"/>
              </a:cxn>
              <a:cxn ang="0">
                <a:pos x="connsiteX20753" y="connsiteY20753"/>
              </a:cxn>
              <a:cxn ang="0">
                <a:pos x="connsiteX20754" y="connsiteY20754"/>
              </a:cxn>
              <a:cxn ang="0">
                <a:pos x="connsiteX20755" y="connsiteY20755"/>
              </a:cxn>
              <a:cxn ang="0">
                <a:pos x="connsiteX20756" y="connsiteY20756"/>
              </a:cxn>
              <a:cxn ang="0">
                <a:pos x="connsiteX20757" y="connsiteY20757"/>
              </a:cxn>
              <a:cxn ang="0">
                <a:pos x="connsiteX20758" y="connsiteY20758"/>
              </a:cxn>
              <a:cxn ang="0">
                <a:pos x="connsiteX20759" y="connsiteY20759"/>
              </a:cxn>
              <a:cxn ang="0">
                <a:pos x="connsiteX20760" y="connsiteY20760"/>
              </a:cxn>
              <a:cxn ang="0">
                <a:pos x="connsiteX20761" y="connsiteY20761"/>
              </a:cxn>
              <a:cxn ang="0">
                <a:pos x="connsiteX20762" y="connsiteY20762"/>
              </a:cxn>
              <a:cxn ang="0">
                <a:pos x="connsiteX20763" y="connsiteY20763"/>
              </a:cxn>
              <a:cxn ang="0">
                <a:pos x="connsiteX20764" y="connsiteY20764"/>
              </a:cxn>
              <a:cxn ang="0">
                <a:pos x="connsiteX20765" y="connsiteY20765"/>
              </a:cxn>
              <a:cxn ang="0">
                <a:pos x="connsiteX20766" y="connsiteY20766"/>
              </a:cxn>
              <a:cxn ang="0">
                <a:pos x="connsiteX20767" y="connsiteY20767"/>
              </a:cxn>
              <a:cxn ang="0">
                <a:pos x="connsiteX20768" y="connsiteY20768"/>
              </a:cxn>
              <a:cxn ang="0">
                <a:pos x="connsiteX20769" y="connsiteY20769"/>
              </a:cxn>
              <a:cxn ang="0">
                <a:pos x="connsiteX20770" y="connsiteY20770"/>
              </a:cxn>
              <a:cxn ang="0">
                <a:pos x="connsiteX20771" y="connsiteY20771"/>
              </a:cxn>
              <a:cxn ang="0">
                <a:pos x="connsiteX20772" y="connsiteY20772"/>
              </a:cxn>
              <a:cxn ang="0">
                <a:pos x="connsiteX20773" y="connsiteY20773"/>
              </a:cxn>
              <a:cxn ang="0">
                <a:pos x="connsiteX20774" y="connsiteY20774"/>
              </a:cxn>
              <a:cxn ang="0">
                <a:pos x="connsiteX20775" y="connsiteY20775"/>
              </a:cxn>
              <a:cxn ang="0">
                <a:pos x="connsiteX20776" y="connsiteY20776"/>
              </a:cxn>
              <a:cxn ang="0">
                <a:pos x="connsiteX20777" y="connsiteY20777"/>
              </a:cxn>
              <a:cxn ang="0">
                <a:pos x="connsiteX20778" y="connsiteY20778"/>
              </a:cxn>
              <a:cxn ang="0">
                <a:pos x="connsiteX20779" y="connsiteY20779"/>
              </a:cxn>
              <a:cxn ang="0">
                <a:pos x="connsiteX20780" y="connsiteY20780"/>
              </a:cxn>
              <a:cxn ang="0">
                <a:pos x="connsiteX20781" y="connsiteY20781"/>
              </a:cxn>
              <a:cxn ang="0">
                <a:pos x="connsiteX20782" y="connsiteY20782"/>
              </a:cxn>
              <a:cxn ang="0">
                <a:pos x="connsiteX20783" y="connsiteY20783"/>
              </a:cxn>
              <a:cxn ang="0">
                <a:pos x="connsiteX20784" y="connsiteY20784"/>
              </a:cxn>
              <a:cxn ang="0">
                <a:pos x="connsiteX20785" y="connsiteY20785"/>
              </a:cxn>
              <a:cxn ang="0">
                <a:pos x="connsiteX20786" y="connsiteY20786"/>
              </a:cxn>
              <a:cxn ang="0">
                <a:pos x="connsiteX20787" y="connsiteY20787"/>
              </a:cxn>
              <a:cxn ang="0">
                <a:pos x="connsiteX20788" y="connsiteY20788"/>
              </a:cxn>
              <a:cxn ang="0">
                <a:pos x="connsiteX20789" y="connsiteY20789"/>
              </a:cxn>
              <a:cxn ang="0">
                <a:pos x="connsiteX20790" y="connsiteY20790"/>
              </a:cxn>
              <a:cxn ang="0">
                <a:pos x="connsiteX20791" y="connsiteY20791"/>
              </a:cxn>
              <a:cxn ang="0">
                <a:pos x="connsiteX20792" y="connsiteY20792"/>
              </a:cxn>
              <a:cxn ang="0">
                <a:pos x="connsiteX20793" y="connsiteY20793"/>
              </a:cxn>
              <a:cxn ang="0">
                <a:pos x="connsiteX20794" y="connsiteY20794"/>
              </a:cxn>
              <a:cxn ang="0">
                <a:pos x="connsiteX20795" y="connsiteY20795"/>
              </a:cxn>
              <a:cxn ang="0">
                <a:pos x="connsiteX20796" y="connsiteY20796"/>
              </a:cxn>
              <a:cxn ang="0">
                <a:pos x="connsiteX20797" y="connsiteY20797"/>
              </a:cxn>
              <a:cxn ang="0">
                <a:pos x="connsiteX20798" y="connsiteY20798"/>
              </a:cxn>
              <a:cxn ang="0">
                <a:pos x="connsiteX20799" y="connsiteY20799"/>
              </a:cxn>
              <a:cxn ang="0">
                <a:pos x="connsiteX20800" y="connsiteY20800"/>
              </a:cxn>
              <a:cxn ang="0">
                <a:pos x="connsiteX20801" y="connsiteY20801"/>
              </a:cxn>
              <a:cxn ang="0">
                <a:pos x="connsiteX20802" y="connsiteY20802"/>
              </a:cxn>
              <a:cxn ang="0">
                <a:pos x="connsiteX20803" y="connsiteY20803"/>
              </a:cxn>
              <a:cxn ang="0">
                <a:pos x="connsiteX20804" y="connsiteY20804"/>
              </a:cxn>
              <a:cxn ang="0">
                <a:pos x="connsiteX20805" y="connsiteY20805"/>
              </a:cxn>
              <a:cxn ang="0">
                <a:pos x="connsiteX20806" y="connsiteY20806"/>
              </a:cxn>
              <a:cxn ang="0">
                <a:pos x="connsiteX20807" y="connsiteY20807"/>
              </a:cxn>
              <a:cxn ang="0">
                <a:pos x="connsiteX20808" y="connsiteY20808"/>
              </a:cxn>
              <a:cxn ang="0">
                <a:pos x="connsiteX20809" y="connsiteY20809"/>
              </a:cxn>
              <a:cxn ang="0">
                <a:pos x="connsiteX20810" y="connsiteY20810"/>
              </a:cxn>
              <a:cxn ang="0">
                <a:pos x="connsiteX20811" y="connsiteY20811"/>
              </a:cxn>
              <a:cxn ang="0">
                <a:pos x="connsiteX20812" y="connsiteY20812"/>
              </a:cxn>
              <a:cxn ang="0">
                <a:pos x="connsiteX20813" y="connsiteY20813"/>
              </a:cxn>
              <a:cxn ang="0">
                <a:pos x="connsiteX20814" y="connsiteY20814"/>
              </a:cxn>
              <a:cxn ang="0">
                <a:pos x="connsiteX20815" y="connsiteY20815"/>
              </a:cxn>
              <a:cxn ang="0">
                <a:pos x="connsiteX20816" y="connsiteY20816"/>
              </a:cxn>
              <a:cxn ang="0">
                <a:pos x="connsiteX20817" y="connsiteY20817"/>
              </a:cxn>
              <a:cxn ang="0">
                <a:pos x="connsiteX20818" y="connsiteY20818"/>
              </a:cxn>
              <a:cxn ang="0">
                <a:pos x="connsiteX20819" y="connsiteY20819"/>
              </a:cxn>
              <a:cxn ang="0">
                <a:pos x="connsiteX20820" y="connsiteY20820"/>
              </a:cxn>
              <a:cxn ang="0">
                <a:pos x="connsiteX20821" y="connsiteY20821"/>
              </a:cxn>
              <a:cxn ang="0">
                <a:pos x="connsiteX20822" y="connsiteY20822"/>
              </a:cxn>
              <a:cxn ang="0">
                <a:pos x="connsiteX20823" y="connsiteY20823"/>
              </a:cxn>
              <a:cxn ang="0">
                <a:pos x="connsiteX20824" y="connsiteY20824"/>
              </a:cxn>
              <a:cxn ang="0">
                <a:pos x="connsiteX20825" y="connsiteY20825"/>
              </a:cxn>
              <a:cxn ang="0">
                <a:pos x="connsiteX20826" y="connsiteY20826"/>
              </a:cxn>
              <a:cxn ang="0">
                <a:pos x="connsiteX20827" y="connsiteY20827"/>
              </a:cxn>
              <a:cxn ang="0">
                <a:pos x="connsiteX20828" y="connsiteY20828"/>
              </a:cxn>
              <a:cxn ang="0">
                <a:pos x="connsiteX20829" y="connsiteY20829"/>
              </a:cxn>
              <a:cxn ang="0">
                <a:pos x="connsiteX20830" y="connsiteY20830"/>
              </a:cxn>
              <a:cxn ang="0">
                <a:pos x="connsiteX20831" y="connsiteY20831"/>
              </a:cxn>
              <a:cxn ang="0">
                <a:pos x="connsiteX20832" y="connsiteY20832"/>
              </a:cxn>
              <a:cxn ang="0">
                <a:pos x="connsiteX20833" y="connsiteY20833"/>
              </a:cxn>
              <a:cxn ang="0">
                <a:pos x="connsiteX20834" y="connsiteY20834"/>
              </a:cxn>
              <a:cxn ang="0">
                <a:pos x="connsiteX20835" y="connsiteY20835"/>
              </a:cxn>
              <a:cxn ang="0">
                <a:pos x="connsiteX20836" y="connsiteY20836"/>
              </a:cxn>
              <a:cxn ang="0">
                <a:pos x="connsiteX20837" y="connsiteY20837"/>
              </a:cxn>
              <a:cxn ang="0">
                <a:pos x="connsiteX20838" y="connsiteY20838"/>
              </a:cxn>
              <a:cxn ang="0">
                <a:pos x="connsiteX20839" y="connsiteY20839"/>
              </a:cxn>
              <a:cxn ang="0">
                <a:pos x="connsiteX20840" y="connsiteY20840"/>
              </a:cxn>
              <a:cxn ang="0">
                <a:pos x="connsiteX20841" y="connsiteY20841"/>
              </a:cxn>
              <a:cxn ang="0">
                <a:pos x="connsiteX20842" y="connsiteY20842"/>
              </a:cxn>
              <a:cxn ang="0">
                <a:pos x="connsiteX20843" y="connsiteY20843"/>
              </a:cxn>
              <a:cxn ang="0">
                <a:pos x="connsiteX20844" y="connsiteY20844"/>
              </a:cxn>
              <a:cxn ang="0">
                <a:pos x="connsiteX20845" y="connsiteY20845"/>
              </a:cxn>
              <a:cxn ang="0">
                <a:pos x="connsiteX20846" y="connsiteY20846"/>
              </a:cxn>
              <a:cxn ang="0">
                <a:pos x="connsiteX20847" y="connsiteY20847"/>
              </a:cxn>
              <a:cxn ang="0">
                <a:pos x="connsiteX20848" y="connsiteY20848"/>
              </a:cxn>
              <a:cxn ang="0">
                <a:pos x="connsiteX20849" y="connsiteY20849"/>
              </a:cxn>
              <a:cxn ang="0">
                <a:pos x="connsiteX20850" y="connsiteY20850"/>
              </a:cxn>
              <a:cxn ang="0">
                <a:pos x="connsiteX20851" y="connsiteY20851"/>
              </a:cxn>
              <a:cxn ang="0">
                <a:pos x="connsiteX20852" y="connsiteY20852"/>
              </a:cxn>
              <a:cxn ang="0">
                <a:pos x="connsiteX20853" y="connsiteY20853"/>
              </a:cxn>
              <a:cxn ang="0">
                <a:pos x="connsiteX20854" y="connsiteY20854"/>
              </a:cxn>
              <a:cxn ang="0">
                <a:pos x="connsiteX20855" y="connsiteY20855"/>
              </a:cxn>
              <a:cxn ang="0">
                <a:pos x="connsiteX20856" y="connsiteY20856"/>
              </a:cxn>
              <a:cxn ang="0">
                <a:pos x="connsiteX20857" y="connsiteY20857"/>
              </a:cxn>
              <a:cxn ang="0">
                <a:pos x="connsiteX20858" y="connsiteY20858"/>
              </a:cxn>
              <a:cxn ang="0">
                <a:pos x="connsiteX20859" y="connsiteY20859"/>
              </a:cxn>
              <a:cxn ang="0">
                <a:pos x="connsiteX20860" y="connsiteY20860"/>
              </a:cxn>
              <a:cxn ang="0">
                <a:pos x="connsiteX20861" y="connsiteY20861"/>
              </a:cxn>
              <a:cxn ang="0">
                <a:pos x="connsiteX20862" y="connsiteY20862"/>
              </a:cxn>
              <a:cxn ang="0">
                <a:pos x="connsiteX20863" y="connsiteY20863"/>
              </a:cxn>
              <a:cxn ang="0">
                <a:pos x="connsiteX20864" y="connsiteY20864"/>
              </a:cxn>
              <a:cxn ang="0">
                <a:pos x="connsiteX20865" y="connsiteY20865"/>
              </a:cxn>
              <a:cxn ang="0">
                <a:pos x="connsiteX20866" y="connsiteY20866"/>
              </a:cxn>
              <a:cxn ang="0">
                <a:pos x="connsiteX20867" y="connsiteY20867"/>
              </a:cxn>
              <a:cxn ang="0">
                <a:pos x="connsiteX20868" y="connsiteY20868"/>
              </a:cxn>
              <a:cxn ang="0">
                <a:pos x="connsiteX20869" y="connsiteY20869"/>
              </a:cxn>
              <a:cxn ang="0">
                <a:pos x="connsiteX20870" y="connsiteY20870"/>
              </a:cxn>
              <a:cxn ang="0">
                <a:pos x="connsiteX20871" y="connsiteY20871"/>
              </a:cxn>
              <a:cxn ang="0">
                <a:pos x="connsiteX20872" y="connsiteY20872"/>
              </a:cxn>
              <a:cxn ang="0">
                <a:pos x="connsiteX20873" y="connsiteY20873"/>
              </a:cxn>
              <a:cxn ang="0">
                <a:pos x="connsiteX20874" y="connsiteY20874"/>
              </a:cxn>
              <a:cxn ang="0">
                <a:pos x="connsiteX20875" y="connsiteY20875"/>
              </a:cxn>
              <a:cxn ang="0">
                <a:pos x="connsiteX20876" y="connsiteY20876"/>
              </a:cxn>
              <a:cxn ang="0">
                <a:pos x="connsiteX20877" y="connsiteY20877"/>
              </a:cxn>
              <a:cxn ang="0">
                <a:pos x="connsiteX20878" y="connsiteY20878"/>
              </a:cxn>
              <a:cxn ang="0">
                <a:pos x="connsiteX20879" y="connsiteY20879"/>
              </a:cxn>
              <a:cxn ang="0">
                <a:pos x="connsiteX20880" y="connsiteY20880"/>
              </a:cxn>
              <a:cxn ang="0">
                <a:pos x="connsiteX20881" y="connsiteY20881"/>
              </a:cxn>
              <a:cxn ang="0">
                <a:pos x="connsiteX20882" y="connsiteY20882"/>
              </a:cxn>
              <a:cxn ang="0">
                <a:pos x="connsiteX20883" y="connsiteY20883"/>
              </a:cxn>
              <a:cxn ang="0">
                <a:pos x="connsiteX20884" y="connsiteY20884"/>
              </a:cxn>
              <a:cxn ang="0">
                <a:pos x="connsiteX20885" y="connsiteY20885"/>
              </a:cxn>
              <a:cxn ang="0">
                <a:pos x="connsiteX20886" y="connsiteY20886"/>
              </a:cxn>
              <a:cxn ang="0">
                <a:pos x="connsiteX20887" y="connsiteY20887"/>
              </a:cxn>
              <a:cxn ang="0">
                <a:pos x="connsiteX20888" y="connsiteY20888"/>
              </a:cxn>
              <a:cxn ang="0">
                <a:pos x="connsiteX20889" y="connsiteY20889"/>
              </a:cxn>
              <a:cxn ang="0">
                <a:pos x="connsiteX20890" y="connsiteY20890"/>
              </a:cxn>
              <a:cxn ang="0">
                <a:pos x="connsiteX20891" y="connsiteY20891"/>
              </a:cxn>
              <a:cxn ang="0">
                <a:pos x="connsiteX20892" y="connsiteY20892"/>
              </a:cxn>
              <a:cxn ang="0">
                <a:pos x="connsiteX20893" y="connsiteY20893"/>
              </a:cxn>
              <a:cxn ang="0">
                <a:pos x="connsiteX20894" y="connsiteY20894"/>
              </a:cxn>
              <a:cxn ang="0">
                <a:pos x="connsiteX20895" y="connsiteY20895"/>
              </a:cxn>
              <a:cxn ang="0">
                <a:pos x="connsiteX20896" y="connsiteY20896"/>
              </a:cxn>
              <a:cxn ang="0">
                <a:pos x="connsiteX20897" y="connsiteY20897"/>
              </a:cxn>
              <a:cxn ang="0">
                <a:pos x="connsiteX20898" y="connsiteY20898"/>
              </a:cxn>
              <a:cxn ang="0">
                <a:pos x="connsiteX20899" y="connsiteY20899"/>
              </a:cxn>
              <a:cxn ang="0">
                <a:pos x="connsiteX20900" y="connsiteY20900"/>
              </a:cxn>
              <a:cxn ang="0">
                <a:pos x="connsiteX20901" y="connsiteY20901"/>
              </a:cxn>
              <a:cxn ang="0">
                <a:pos x="connsiteX20902" y="connsiteY20902"/>
              </a:cxn>
              <a:cxn ang="0">
                <a:pos x="connsiteX20903" y="connsiteY20903"/>
              </a:cxn>
              <a:cxn ang="0">
                <a:pos x="connsiteX20904" y="connsiteY20904"/>
              </a:cxn>
              <a:cxn ang="0">
                <a:pos x="connsiteX20905" y="connsiteY20905"/>
              </a:cxn>
              <a:cxn ang="0">
                <a:pos x="connsiteX20906" y="connsiteY20906"/>
              </a:cxn>
              <a:cxn ang="0">
                <a:pos x="connsiteX20907" y="connsiteY20907"/>
              </a:cxn>
              <a:cxn ang="0">
                <a:pos x="connsiteX20908" y="connsiteY20908"/>
              </a:cxn>
              <a:cxn ang="0">
                <a:pos x="connsiteX20909" y="connsiteY20909"/>
              </a:cxn>
              <a:cxn ang="0">
                <a:pos x="connsiteX20910" y="connsiteY20910"/>
              </a:cxn>
              <a:cxn ang="0">
                <a:pos x="connsiteX20911" y="connsiteY20911"/>
              </a:cxn>
              <a:cxn ang="0">
                <a:pos x="connsiteX20912" y="connsiteY20912"/>
              </a:cxn>
              <a:cxn ang="0">
                <a:pos x="connsiteX20913" y="connsiteY20913"/>
              </a:cxn>
              <a:cxn ang="0">
                <a:pos x="connsiteX20914" y="connsiteY20914"/>
              </a:cxn>
              <a:cxn ang="0">
                <a:pos x="connsiteX20915" y="connsiteY20915"/>
              </a:cxn>
              <a:cxn ang="0">
                <a:pos x="connsiteX20916" y="connsiteY20916"/>
              </a:cxn>
              <a:cxn ang="0">
                <a:pos x="connsiteX20917" y="connsiteY20917"/>
              </a:cxn>
              <a:cxn ang="0">
                <a:pos x="connsiteX20918" y="connsiteY20918"/>
              </a:cxn>
              <a:cxn ang="0">
                <a:pos x="connsiteX20919" y="connsiteY20919"/>
              </a:cxn>
              <a:cxn ang="0">
                <a:pos x="connsiteX20920" y="connsiteY20920"/>
              </a:cxn>
              <a:cxn ang="0">
                <a:pos x="connsiteX20921" y="connsiteY20921"/>
              </a:cxn>
              <a:cxn ang="0">
                <a:pos x="connsiteX20922" y="connsiteY20922"/>
              </a:cxn>
              <a:cxn ang="0">
                <a:pos x="connsiteX20923" y="connsiteY20923"/>
              </a:cxn>
              <a:cxn ang="0">
                <a:pos x="connsiteX20924" y="connsiteY20924"/>
              </a:cxn>
              <a:cxn ang="0">
                <a:pos x="connsiteX20925" y="connsiteY20925"/>
              </a:cxn>
              <a:cxn ang="0">
                <a:pos x="connsiteX20926" y="connsiteY20926"/>
              </a:cxn>
              <a:cxn ang="0">
                <a:pos x="connsiteX20927" y="connsiteY20927"/>
              </a:cxn>
              <a:cxn ang="0">
                <a:pos x="connsiteX20928" y="connsiteY20928"/>
              </a:cxn>
              <a:cxn ang="0">
                <a:pos x="connsiteX20929" y="connsiteY20929"/>
              </a:cxn>
              <a:cxn ang="0">
                <a:pos x="connsiteX20930" y="connsiteY20930"/>
              </a:cxn>
              <a:cxn ang="0">
                <a:pos x="connsiteX20931" y="connsiteY20931"/>
              </a:cxn>
              <a:cxn ang="0">
                <a:pos x="connsiteX20932" y="connsiteY20932"/>
              </a:cxn>
              <a:cxn ang="0">
                <a:pos x="connsiteX20933" y="connsiteY20933"/>
              </a:cxn>
              <a:cxn ang="0">
                <a:pos x="connsiteX20934" y="connsiteY20934"/>
              </a:cxn>
              <a:cxn ang="0">
                <a:pos x="connsiteX20935" y="connsiteY20935"/>
              </a:cxn>
              <a:cxn ang="0">
                <a:pos x="connsiteX20936" y="connsiteY20936"/>
              </a:cxn>
              <a:cxn ang="0">
                <a:pos x="connsiteX20937" y="connsiteY20937"/>
              </a:cxn>
              <a:cxn ang="0">
                <a:pos x="connsiteX20938" y="connsiteY20938"/>
              </a:cxn>
              <a:cxn ang="0">
                <a:pos x="connsiteX20939" y="connsiteY20939"/>
              </a:cxn>
              <a:cxn ang="0">
                <a:pos x="connsiteX20940" y="connsiteY20940"/>
              </a:cxn>
              <a:cxn ang="0">
                <a:pos x="connsiteX20941" y="connsiteY20941"/>
              </a:cxn>
              <a:cxn ang="0">
                <a:pos x="connsiteX20942" y="connsiteY20942"/>
              </a:cxn>
              <a:cxn ang="0">
                <a:pos x="connsiteX20943" y="connsiteY20943"/>
              </a:cxn>
              <a:cxn ang="0">
                <a:pos x="connsiteX20944" y="connsiteY20944"/>
              </a:cxn>
              <a:cxn ang="0">
                <a:pos x="connsiteX20945" y="connsiteY20945"/>
              </a:cxn>
              <a:cxn ang="0">
                <a:pos x="connsiteX20946" y="connsiteY20946"/>
              </a:cxn>
              <a:cxn ang="0">
                <a:pos x="connsiteX20947" y="connsiteY20947"/>
              </a:cxn>
              <a:cxn ang="0">
                <a:pos x="connsiteX20948" y="connsiteY20948"/>
              </a:cxn>
              <a:cxn ang="0">
                <a:pos x="connsiteX20949" y="connsiteY20949"/>
              </a:cxn>
              <a:cxn ang="0">
                <a:pos x="connsiteX20950" y="connsiteY20950"/>
              </a:cxn>
              <a:cxn ang="0">
                <a:pos x="connsiteX20951" y="connsiteY20951"/>
              </a:cxn>
              <a:cxn ang="0">
                <a:pos x="connsiteX20952" y="connsiteY20952"/>
              </a:cxn>
              <a:cxn ang="0">
                <a:pos x="connsiteX20953" y="connsiteY20953"/>
              </a:cxn>
              <a:cxn ang="0">
                <a:pos x="connsiteX20954" y="connsiteY20954"/>
              </a:cxn>
              <a:cxn ang="0">
                <a:pos x="connsiteX20955" y="connsiteY20955"/>
              </a:cxn>
              <a:cxn ang="0">
                <a:pos x="connsiteX20956" y="connsiteY20956"/>
              </a:cxn>
              <a:cxn ang="0">
                <a:pos x="connsiteX20957" y="connsiteY20957"/>
              </a:cxn>
              <a:cxn ang="0">
                <a:pos x="connsiteX20958" y="connsiteY20958"/>
              </a:cxn>
              <a:cxn ang="0">
                <a:pos x="connsiteX20959" y="connsiteY20959"/>
              </a:cxn>
              <a:cxn ang="0">
                <a:pos x="connsiteX20960" y="connsiteY20960"/>
              </a:cxn>
              <a:cxn ang="0">
                <a:pos x="connsiteX20961" y="connsiteY20961"/>
              </a:cxn>
              <a:cxn ang="0">
                <a:pos x="connsiteX20962" y="connsiteY20962"/>
              </a:cxn>
              <a:cxn ang="0">
                <a:pos x="connsiteX20963" y="connsiteY20963"/>
              </a:cxn>
              <a:cxn ang="0">
                <a:pos x="connsiteX20964" y="connsiteY20964"/>
              </a:cxn>
              <a:cxn ang="0">
                <a:pos x="connsiteX20965" y="connsiteY20965"/>
              </a:cxn>
              <a:cxn ang="0">
                <a:pos x="connsiteX20966" y="connsiteY20966"/>
              </a:cxn>
              <a:cxn ang="0">
                <a:pos x="connsiteX20967" y="connsiteY20967"/>
              </a:cxn>
              <a:cxn ang="0">
                <a:pos x="connsiteX20968" y="connsiteY20968"/>
              </a:cxn>
              <a:cxn ang="0">
                <a:pos x="connsiteX20969" y="connsiteY20969"/>
              </a:cxn>
              <a:cxn ang="0">
                <a:pos x="connsiteX20970" y="connsiteY20970"/>
              </a:cxn>
              <a:cxn ang="0">
                <a:pos x="connsiteX20971" y="connsiteY20971"/>
              </a:cxn>
              <a:cxn ang="0">
                <a:pos x="connsiteX20972" y="connsiteY20972"/>
              </a:cxn>
              <a:cxn ang="0">
                <a:pos x="connsiteX20973" y="connsiteY20973"/>
              </a:cxn>
              <a:cxn ang="0">
                <a:pos x="connsiteX20974" y="connsiteY20974"/>
              </a:cxn>
              <a:cxn ang="0">
                <a:pos x="connsiteX20975" y="connsiteY20975"/>
              </a:cxn>
              <a:cxn ang="0">
                <a:pos x="connsiteX20976" y="connsiteY20976"/>
              </a:cxn>
              <a:cxn ang="0">
                <a:pos x="connsiteX20977" y="connsiteY20977"/>
              </a:cxn>
              <a:cxn ang="0">
                <a:pos x="connsiteX20978" y="connsiteY20978"/>
              </a:cxn>
              <a:cxn ang="0">
                <a:pos x="connsiteX20979" y="connsiteY20979"/>
              </a:cxn>
              <a:cxn ang="0">
                <a:pos x="connsiteX20980" y="connsiteY20980"/>
              </a:cxn>
              <a:cxn ang="0">
                <a:pos x="connsiteX20981" y="connsiteY20981"/>
              </a:cxn>
              <a:cxn ang="0">
                <a:pos x="connsiteX20982" y="connsiteY20982"/>
              </a:cxn>
              <a:cxn ang="0">
                <a:pos x="connsiteX20983" y="connsiteY20983"/>
              </a:cxn>
              <a:cxn ang="0">
                <a:pos x="connsiteX20984" y="connsiteY20984"/>
              </a:cxn>
              <a:cxn ang="0">
                <a:pos x="connsiteX20985" y="connsiteY20985"/>
              </a:cxn>
              <a:cxn ang="0">
                <a:pos x="connsiteX20986" y="connsiteY20986"/>
              </a:cxn>
              <a:cxn ang="0">
                <a:pos x="connsiteX20987" y="connsiteY20987"/>
              </a:cxn>
              <a:cxn ang="0">
                <a:pos x="connsiteX20988" y="connsiteY20988"/>
              </a:cxn>
              <a:cxn ang="0">
                <a:pos x="connsiteX20989" y="connsiteY20989"/>
              </a:cxn>
              <a:cxn ang="0">
                <a:pos x="connsiteX20990" y="connsiteY20990"/>
              </a:cxn>
              <a:cxn ang="0">
                <a:pos x="connsiteX20991" y="connsiteY20991"/>
              </a:cxn>
              <a:cxn ang="0">
                <a:pos x="connsiteX20992" y="connsiteY20992"/>
              </a:cxn>
              <a:cxn ang="0">
                <a:pos x="connsiteX20993" y="connsiteY20993"/>
              </a:cxn>
              <a:cxn ang="0">
                <a:pos x="connsiteX20994" y="connsiteY20994"/>
              </a:cxn>
              <a:cxn ang="0">
                <a:pos x="connsiteX20995" y="connsiteY20995"/>
              </a:cxn>
              <a:cxn ang="0">
                <a:pos x="connsiteX20996" y="connsiteY20996"/>
              </a:cxn>
              <a:cxn ang="0">
                <a:pos x="connsiteX20997" y="connsiteY20997"/>
              </a:cxn>
              <a:cxn ang="0">
                <a:pos x="connsiteX20998" y="connsiteY20998"/>
              </a:cxn>
              <a:cxn ang="0">
                <a:pos x="connsiteX20999" y="connsiteY20999"/>
              </a:cxn>
              <a:cxn ang="0">
                <a:pos x="connsiteX21000" y="connsiteY21000"/>
              </a:cxn>
              <a:cxn ang="0">
                <a:pos x="connsiteX21001" y="connsiteY21001"/>
              </a:cxn>
              <a:cxn ang="0">
                <a:pos x="connsiteX21002" y="connsiteY21002"/>
              </a:cxn>
              <a:cxn ang="0">
                <a:pos x="connsiteX21003" y="connsiteY21003"/>
              </a:cxn>
              <a:cxn ang="0">
                <a:pos x="connsiteX21004" y="connsiteY21004"/>
              </a:cxn>
              <a:cxn ang="0">
                <a:pos x="connsiteX21005" y="connsiteY21005"/>
              </a:cxn>
              <a:cxn ang="0">
                <a:pos x="connsiteX21006" y="connsiteY21006"/>
              </a:cxn>
              <a:cxn ang="0">
                <a:pos x="connsiteX21007" y="connsiteY21007"/>
              </a:cxn>
              <a:cxn ang="0">
                <a:pos x="connsiteX21008" y="connsiteY21008"/>
              </a:cxn>
              <a:cxn ang="0">
                <a:pos x="connsiteX21009" y="connsiteY21009"/>
              </a:cxn>
              <a:cxn ang="0">
                <a:pos x="connsiteX21010" y="connsiteY21010"/>
              </a:cxn>
              <a:cxn ang="0">
                <a:pos x="connsiteX21011" y="connsiteY21011"/>
              </a:cxn>
              <a:cxn ang="0">
                <a:pos x="connsiteX21012" y="connsiteY21012"/>
              </a:cxn>
              <a:cxn ang="0">
                <a:pos x="connsiteX21013" y="connsiteY21013"/>
              </a:cxn>
              <a:cxn ang="0">
                <a:pos x="connsiteX21014" y="connsiteY21014"/>
              </a:cxn>
              <a:cxn ang="0">
                <a:pos x="connsiteX21015" y="connsiteY21015"/>
              </a:cxn>
              <a:cxn ang="0">
                <a:pos x="connsiteX21016" y="connsiteY21016"/>
              </a:cxn>
              <a:cxn ang="0">
                <a:pos x="connsiteX21017" y="connsiteY21017"/>
              </a:cxn>
              <a:cxn ang="0">
                <a:pos x="connsiteX21018" y="connsiteY21018"/>
              </a:cxn>
              <a:cxn ang="0">
                <a:pos x="connsiteX21019" y="connsiteY21019"/>
              </a:cxn>
              <a:cxn ang="0">
                <a:pos x="connsiteX21020" y="connsiteY21020"/>
              </a:cxn>
              <a:cxn ang="0">
                <a:pos x="connsiteX21021" y="connsiteY21021"/>
              </a:cxn>
              <a:cxn ang="0">
                <a:pos x="connsiteX21022" y="connsiteY21022"/>
              </a:cxn>
              <a:cxn ang="0">
                <a:pos x="connsiteX21023" y="connsiteY21023"/>
              </a:cxn>
              <a:cxn ang="0">
                <a:pos x="connsiteX21024" y="connsiteY21024"/>
              </a:cxn>
              <a:cxn ang="0">
                <a:pos x="connsiteX21025" y="connsiteY21025"/>
              </a:cxn>
              <a:cxn ang="0">
                <a:pos x="connsiteX21026" y="connsiteY21026"/>
              </a:cxn>
              <a:cxn ang="0">
                <a:pos x="connsiteX21027" y="connsiteY21027"/>
              </a:cxn>
              <a:cxn ang="0">
                <a:pos x="connsiteX21028" y="connsiteY21028"/>
              </a:cxn>
              <a:cxn ang="0">
                <a:pos x="connsiteX21029" y="connsiteY21029"/>
              </a:cxn>
              <a:cxn ang="0">
                <a:pos x="connsiteX21030" y="connsiteY21030"/>
              </a:cxn>
              <a:cxn ang="0">
                <a:pos x="connsiteX21031" y="connsiteY21031"/>
              </a:cxn>
              <a:cxn ang="0">
                <a:pos x="connsiteX21032" y="connsiteY21032"/>
              </a:cxn>
              <a:cxn ang="0">
                <a:pos x="connsiteX21033" y="connsiteY21033"/>
              </a:cxn>
              <a:cxn ang="0">
                <a:pos x="connsiteX21034" y="connsiteY21034"/>
              </a:cxn>
              <a:cxn ang="0">
                <a:pos x="connsiteX21035" y="connsiteY21035"/>
              </a:cxn>
              <a:cxn ang="0">
                <a:pos x="connsiteX21036" y="connsiteY21036"/>
              </a:cxn>
              <a:cxn ang="0">
                <a:pos x="connsiteX21037" y="connsiteY21037"/>
              </a:cxn>
              <a:cxn ang="0">
                <a:pos x="connsiteX21038" y="connsiteY21038"/>
              </a:cxn>
              <a:cxn ang="0">
                <a:pos x="connsiteX21039" y="connsiteY21039"/>
              </a:cxn>
              <a:cxn ang="0">
                <a:pos x="connsiteX21040" y="connsiteY21040"/>
              </a:cxn>
              <a:cxn ang="0">
                <a:pos x="connsiteX21041" y="connsiteY21041"/>
              </a:cxn>
              <a:cxn ang="0">
                <a:pos x="connsiteX21042" y="connsiteY21042"/>
              </a:cxn>
              <a:cxn ang="0">
                <a:pos x="connsiteX21043" y="connsiteY21043"/>
              </a:cxn>
              <a:cxn ang="0">
                <a:pos x="connsiteX21044" y="connsiteY21044"/>
              </a:cxn>
              <a:cxn ang="0">
                <a:pos x="connsiteX21045" y="connsiteY21045"/>
              </a:cxn>
              <a:cxn ang="0">
                <a:pos x="connsiteX21046" y="connsiteY21046"/>
              </a:cxn>
              <a:cxn ang="0">
                <a:pos x="connsiteX21047" y="connsiteY21047"/>
              </a:cxn>
              <a:cxn ang="0">
                <a:pos x="connsiteX21048" y="connsiteY21048"/>
              </a:cxn>
              <a:cxn ang="0">
                <a:pos x="connsiteX21049" y="connsiteY21049"/>
              </a:cxn>
              <a:cxn ang="0">
                <a:pos x="connsiteX21050" y="connsiteY21050"/>
              </a:cxn>
              <a:cxn ang="0">
                <a:pos x="connsiteX21051" y="connsiteY21051"/>
              </a:cxn>
              <a:cxn ang="0">
                <a:pos x="connsiteX21052" y="connsiteY21052"/>
              </a:cxn>
              <a:cxn ang="0">
                <a:pos x="connsiteX21053" y="connsiteY21053"/>
              </a:cxn>
              <a:cxn ang="0">
                <a:pos x="connsiteX21054" y="connsiteY21054"/>
              </a:cxn>
              <a:cxn ang="0">
                <a:pos x="connsiteX21055" y="connsiteY21055"/>
              </a:cxn>
              <a:cxn ang="0">
                <a:pos x="connsiteX21056" y="connsiteY21056"/>
              </a:cxn>
              <a:cxn ang="0">
                <a:pos x="connsiteX21057" y="connsiteY21057"/>
              </a:cxn>
              <a:cxn ang="0">
                <a:pos x="connsiteX21058" y="connsiteY21058"/>
              </a:cxn>
              <a:cxn ang="0">
                <a:pos x="connsiteX21059" y="connsiteY21059"/>
              </a:cxn>
              <a:cxn ang="0">
                <a:pos x="connsiteX21060" y="connsiteY21060"/>
              </a:cxn>
              <a:cxn ang="0">
                <a:pos x="connsiteX21061" y="connsiteY21061"/>
              </a:cxn>
              <a:cxn ang="0">
                <a:pos x="connsiteX21062" y="connsiteY21062"/>
              </a:cxn>
              <a:cxn ang="0">
                <a:pos x="connsiteX21063" y="connsiteY21063"/>
              </a:cxn>
              <a:cxn ang="0">
                <a:pos x="connsiteX21064" y="connsiteY21064"/>
              </a:cxn>
              <a:cxn ang="0">
                <a:pos x="connsiteX21065" y="connsiteY21065"/>
              </a:cxn>
              <a:cxn ang="0">
                <a:pos x="connsiteX21066" y="connsiteY21066"/>
              </a:cxn>
              <a:cxn ang="0">
                <a:pos x="connsiteX21067" y="connsiteY21067"/>
              </a:cxn>
              <a:cxn ang="0">
                <a:pos x="connsiteX21068" y="connsiteY21068"/>
              </a:cxn>
              <a:cxn ang="0">
                <a:pos x="connsiteX21069" y="connsiteY21069"/>
              </a:cxn>
              <a:cxn ang="0">
                <a:pos x="connsiteX21070" y="connsiteY21070"/>
              </a:cxn>
              <a:cxn ang="0">
                <a:pos x="connsiteX21071" y="connsiteY21071"/>
              </a:cxn>
              <a:cxn ang="0">
                <a:pos x="connsiteX21072" y="connsiteY21072"/>
              </a:cxn>
              <a:cxn ang="0">
                <a:pos x="connsiteX21073" y="connsiteY21073"/>
              </a:cxn>
              <a:cxn ang="0">
                <a:pos x="connsiteX21074" y="connsiteY21074"/>
              </a:cxn>
              <a:cxn ang="0">
                <a:pos x="connsiteX21075" y="connsiteY21075"/>
              </a:cxn>
              <a:cxn ang="0">
                <a:pos x="connsiteX21076" y="connsiteY21076"/>
              </a:cxn>
              <a:cxn ang="0">
                <a:pos x="connsiteX21077" y="connsiteY21077"/>
              </a:cxn>
              <a:cxn ang="0">
                <a:pos x="connsiteX21078" y="connsiteY21078"/>
              </a:cxn>
              <a:cxn ang="0">
                <a:pos x="connsiteX21079" y="connsiteY21079"/>
              </a:cxn>
              <a:cxn ang="0">
                <a:pos x="connsiteX21080" y="connsiteY21080"/>
              </a:cxn>
              <a:cxn ang="0">
                <a:pos x="connsiteX21081" y="connsiteY21081"/>
              </a:cxn>
              <a:cxn ang="0">
                <a:pos x="connsiteX21082" y="connsiteY21082"/>
              </a:cxn>
              <a:cxn ang="0">
                <a:pos x="connsiteX21083" y="connsiteY21083"/>
              </a:cxn>
              <a:cxn ang="0">
                <a:pos x="connsiteX21084" y="connsiteY21084"/>
              </a:cxn>
              <a:cxn ang="0">
                <a:pos x="connsiteX21085" y="connsiteY21085"/>
              </a:cxn>
              <a:cxn ang="0">
                <a:pos x="connsiteX21086" y="connsiteY21086"/>
              </a:cxn>
              <a:cxn ang="0">
                <a:pos x="connsiteX21087" y="connsiteY21087"/>
              </a:cxn>
              <a:cxn ang="0">
                <a:pos x="connsiteX21088" y="connsiteY21088"/>
              </a:cxn>
              <a:cxn ang="0">
                <a:pos x="connsiteX21089" y="connsiteY21089"/>
              </a:cxn>
              <a:cxn ang="0">
                <a:pos x="connsiteX21090" y="connsiteY21090"/>
              </a:cxn>
              <a:cxn ang="0">
                <a:pos x="connsiteX21091" y="connsiteY21091"/>
              </a:cxn>
              <a:cxn ang="0">
                <a:pos x="connsiteX21092" y="connsiteY21092"/>
              </a:cxn>
              <a:cxn ang="0">
                <a:pos x="connsiteX21093" y="connsiteY21093"/>
              </a:cxn>
              <a:cxn ang="0">
                <a:pos x="connsiteX21094" y="connsiteY21094"/>
              </a:cxn>
              <a:cxn ang="0">
                <a:pos x="connsiteX21095" y="connsiteY21095"/>
              </a:cxn>
              <a:cxn ang="0">
                <a:pos x="connsiteX21096" y="connsiteY21096"/>
              </a:cxn>
              <a:cxn ang="0">
                <a:pos x="connsiteX21097" y="connsiteY21097"/>
              </a:cxn>
              <a:cxn ang="0">
                <a:pos x="connsiteX21098" y="connsiteY21098"/>
              </a:cxn>
              <a:cxn ang="0">
                <a:pos x="connsiteX21099" y="connsiteY21099"/>
              </a:cxn>
              <a:cxn ang="0">
                <a:pos x="connsiteX21100" y="connsiteY21100"/>
              </a:cxn>
              <a:cxn ang="0">
                <a:pos x="connsiteX21101" y="connsiteY21101"/>
              </a:cxn>
              <a:cxn ang="0">
                <a:pos x="connsiteX21102" y="connsiteY21102"/>
              </a:cxn>
              <a:cxn ang="0">
                <a:pos x="connsiteX21103" y="connsiteY21103"/>
              </a:cxn>
              <a:cxn ang="0">
                <a:pos x="connsiteX21104" y="connsiteY21104"/>
              </a:cxn>
              <a:cxn ang="0">
                <a:pos x="connsiteX21105" y="connsiteY21105"/>
              </a:cxn>
              <a:cxn ang="0">
                <a:pos x="connsiteX21106" y="connsiteY21106"/>
              </a:cxn>
              <a:cxn ang="0">
                <a:pos x="connsiteX21107" y="connsiteY21107"/>
              </a:cxn>
              <a:cxn ang="0">
                <a:pos x="connsiteX21108" y="connsiteY21108"/>
              </a:cxn>
              <a:cxn ang="0">
                <a:pos x="connsiteX21109" y="connsiteY21109"/>
              </a:cxn>
              <a:cxn ang="0">
                <a:pos x="connsiteX21110" y="connsiteY21110"/>
              </a:cxn>
              <a:cxn ang="0">
                <a:pos x="connsiteX21111" y="connsiteY21111"/>
              </a:cxn>
              <a:cxn ang="0">
                <a:pos x="connsiteX21112" y="connsiteY21112"/>
              </a:cxn>
              <a:cxn ang="0">
                <a:pos x="connsiteX21113" y="connsiteY21113"/>
              </a:cxn>
              <a:cxn ang="0">
                <a:pos x="connsiteX21114" y="connsiteY21114"/>
              </a:cxn>
              <a:cxn ang="0">
                <a:pos x="connsiteX21115" y="connsiteY21115"/>
              </a:cxn>
              <a:cxn ang="0">
                <a:pos x="connsiteX21116" y="connsiteY21116"/>
              </a:cxn>
              <a:cxn ang="0">
                <a:pos x="connsiteX21117" y="connsiteY21117"/>
              </a:cxn>
              <a:cxn ang="0">
                <a:pos x="connsiteX21118" y="connsiteY21118"/>
              </a:cxn>
              <a:cxn ang="0">
                <a:pos x="connsiteX21119" y="connsiteY21119"/>
              </a:cxn>
              <a:cxn ang="0">
                <a:pos x="connsiteX21120" y="connsiteY21120"/>
              </a:cxn>
              <a:cxn ang="0">
                <a:pos x="connsiteX21121" y="connsiteY21121"/>
              </a:cxn>
              <a:cxn ang="0">
                <a:pos x="connsiteX21122" y="connsiteY21122"/>
              </a:cxn>
              <a:cxn ang="0">
                <a:pos x="connsiteX21123" y="connsiteY21123"/>
              </a:cxn>
              <a:cxn ang="0">
                <a:pos x="connsiteX21124" y="connsiteY21124"/>
              </a:cxn>
              <a:cxn ang="0">
                <a:pos x="connsiteX21125" y="connsiteY21125"/>
              </a:cxn>
              <a:cxn ang="0">
                <a:pos x="connsiteX21126" y="connsiteY21126"/>
              </a:cxn>
              <a:cxn ang="0">
                <a:pos x="connsiteX21127" y="connsiteY21127"/>
              </a:cxn>
              <a:cxn ang="0">
                <a:pos x="connsiteX21128" y="connsiteY21128"/>
              </a:cxn>
              <a:cxn ang="0">
                <a:pos x="connsiteX21129" y="connsiteY21129"/>
              </a:cxn>
              <a:cxn ang="0">
                <a:pos x="connsiteX21130" y="connsiteY21130"/>
              </a:cxn>
              <a:cxn ang="0">
                <a:pos x="connsiteX21131" y="connsiteY21131"/>
              </a:cxn>
              <a:cxn ang="0">
                <a:pos x="connsiteX21132" y="connsiteY21132"/>
              </a:cxn>
              <a:cxn ang="0">
                <a:pos x="connsiteX21133" y="connsiteY21133"/>
              </a:cxn>
              <a:cxn ang="0">
                <a:pos x="connsiteX21134" y="connsiteY21134"/>
              </a:cxn>
              <a:cxn ang="0">
                <a:pos x="connsiteX21135" y="connsiteY21135"/>
              </a:cxn>
              <a:cxn ang="0">
                <a:pos x="connsiteX21136" y="connsiteY21136"/>
              </a:cxn>
              <a:cxn ang="0">
                <a:pos x="connsiteX21137" y="connsiteY21137"/>
              </a:cxn>
              <a:cxn ang="0">
                <a:pos x="connsiteX21138" y="connsiteY21138"/>
              </a:cxn>
              <a:cxn ang="0">
                <a:pos x="connsiteX21139" y="connsiteY21139"/>
              </a:cxn>
              <a:cxn ang="0">
                <a:pos x="connsiteX21140" y="connsiteY21140"/>
              </a:cxn>
              <a:cxn ang="0">
                <a:pos x="connsiteX21141" y="connsiteY21141"/>
              </a:cxn>
              <a:cxn ang="0">
                <a:pos x="connsiteX21142" y="connsiteY21142"/>
              </a:cxn>
              <a:cxn ang="0">
                <a:pos x="connsiteX21143" y="connsiteY21143"/>
              </a:cxn>
              <a:cxn ang="0">
                <a:pos x="connsiteX21144" y="connsiteY21144"/>
              </a:cxn>
              <a:cxn ang="0">
                <a:pos x="connsiteX21145" y="connsiteY21145"/>
              </a:cxn>
              <a:cxn ang="0">
                <a:pos x="connsiteX21146" y="connsiteY21146"/>
              </a:cxn>
              <a:cxn ang="0">
                <a:pos x="connsiteX21147" y="connsiteY21147"/>
              </a:cxn>
              <a:cxn ang="0">
                <a:pos x="connsiteX21148" y="connsiteY21148"/>
              </a:cxn>
              <a:cxn ang="0">
                <a:pos x="connsiteX21149" y="connsiteY21149"/>
              </a:cxn>
              <a:cxn ang="0">
                <a:pos x="connsiteX21150" y="connsiteY21150"/>
              </a:cxn>
              <a:cxn ang="0">
                <a:pos x="connsiteX21151" y="connsiteY21151"/>
              </a:cxn>
              <a:cxn ang="0">
                <a:pos x="connsiteX21152" y="connsiteY21152"/>
              </a:cxn>
              <a:cxn ang="0">
                <a:pos x="connsiteX21153" y="connsiteY21153"/>
              </a:cxn>
              <a:cxn ang="0">
                <a:pos x="connsiteX21154" y="connsiteY21154"/>
              </a:cxn>
              <a:cxn ang="0">
                <a:pos x="connsiteX21155" y="connsiteY21155"/>
              </a:cxn>
              <a:cxn ang="0">
                <a:pos x="connsiteX21156" y="connsiteY21156"/>
              </a:cxn>
              <a:cxn ang="0">
                <a:pos x="connsiteX21157" y="connsiteY21157"/>
              </a:cxn>
              <a:cxn ang="0">
                <a:pos x="connsiteX21158" y="connsiteY21158"/>
              </a:cxn>
              <a:cxn ang="0">
                <a:pos x="connsiteX21159" y="connsiteY21159"/>
              </a:cxn>
              <a:cxn ang="0">
                <a:pos x="connsiteX21160" y="connsiteY21160"/>
              </a:cxn>
              <a:cxn ang="0">
                <a:pos x="connsiteX21161" y="connsiteY21161"/>
              </a:cxn>
              <a:cxn ang="0">
                <a:pos x="connsiteX21162" y="connsiteY21162"/>
              </a:cxn>
              <a:cxn ang="0">
                <a:pos x="connsiteX21163" y="connsiteY21163"/>
              </a:cxn>
              <a:cxn ang="0">
                <a:pos x="connsiteX21164" y="connsiteY21164"/>
              </a:cxn>
              <a:cxn ang="0">
                <a:pos x="connsiteX21165" y="connsiteY21165"/>
              </a:cxn>
              <a:cxn ang="0">
                <a:pos x="connsiteX21166" y="connsiteY21166"/>
              </a:cxn>
              <a:cxn ang="0">
                <a:pos x="connsiteX21167" y="connsiteY21167"/>
              </a:cxn>
              <a:cxn ang="0">
                <a:pos x="connsiteX21168" y="connsiteY21168"/>
              </a:cxn>
              <a:cxn ang="0">
                <a:pos x="connsiteX21169" y="connsiteY21169"/>
              </a:cxn>
              <a:cxn ang="0">
                <a:pos x="connsiteX21170" y="connsiteY21170"/>
              </a:cxn>
              <a:cxn ang="0">
                <a:pos x="connsiteX21171" y="connsiteY21171"/>
              </a:cxn>
              <a:cxn ang="0">
                <a:pos x="connsiteX21172" y="connsiteY21172"/>
              </a:cxn>
              <a:cxn ang="0">
                <a:pos x="connsiteX21173" y="connsiteY21173"/>
              </a:cxn>
              <a:cxn ang="0">
                <a:pos x="connsiteX21174" y="connsiteY21174"/>
              </a:cxn>
              <a:cxn ang="0">
                <a:pos x="connsiteX21175" y="connsiteY21175"/>
              </a:cxn>
              <a:cxn ang="0">
                <a:pos x="connsiteX21176" y="connsiteY21176"/>
              </a:cxn>
              <a:cxn ang="0">
                <a:pos x="connsiteX21177" y="connsiteY21177"/>
              </a:cxn>
              <a:cxn ang="0">
                <a:pos x="connsiteX21178" y="connsiteY21178"/>
              </a:cxn>
              <a:cxn ang="0">
                <a:pos x="connsiteX21179" y="connsiteY21179"/>
              </a:cxn>
              <a:cxn ang="0">
                <a:pos x="connsiteX21180" y="connsiteY21180"/>
              </a:cxn>
              <a:cxn ang="0">
                <a:pos x="connsiteX21181" y="connsiteY21181"/>
              </a:cxn>
              <a:cxn ang="0">
                <a:pos x="connsiteX21182" y="connsiteY21182"/>
              </a:cxn>
              <a:cxn ang="0">
                <a:pos x="connsiteX21183" y="connsiteY21183"/>
              </a:cxn>
              <a:cxn ang="0">
                <a:pos x="connsiteX21184" y="connsiteY21184"/>
              </a:cxn>
              <a:cxn ang="0">
                <a:pos x="connsiteX21185" y="connsiteY21185"/>
              </a:cxn>
              <a:cxn ang="0">
                <a:pos x="connsiteX21186" y="connsiteY21186"/>
              </a:cxn>
              <a:cxn ang="0">
                <a:pos x="connsiteX21187" y="connsiteY21187"/>
              </a:cxn>
              <a:cxn ang="0">
                <a:pos x="connsiteX21188" y="connsiteY21188"/>
              </a:cxn>
              <a:cxn ang="0">
                <a:pos x="connsiteX21189" y="connsiteY21189"/>
              </a:cxn>
              <a:cxn ang="0">
                <a:pos x="connsiteX21190" y="connsiteY21190"/>
              </a:cxn>
              <a:cxn ang="0">
                <a:pos x="connsiteX21191" y="connsiteY21191"/>
              </a:cxn>
              <a:cxn ang="0">
                <a:pos x="connsiteX21192" y="connsiteY21192"/>
              </a:cxn>
              <a:cxn ang="0">
                <a:pos x="connsiteX21193" y="connsiteY21193"/>
              </a:cxn>
              <a:cxn ang="0">
                <a:pos x="connsiteX21194" y="connsiteY21194"/>
              </a:cxn>
              <a:cxn ang="0">
                <a:pos x="connsiteX21195" y="connsiteY21195"/>
              </a:cxn>
              <a:cxn ang="0">
                <a:pos x="connsiteX21196" y="connsiteY21196"/>
              </a:cxn>
              <a:cxn ang="0">
                <a:pos x="connsiteX21197" y="connsiteY21197"/>
              </a:cxn>
              <a:cxn ang="0">
                <a:pos x="connsiteX21198" y="connsiteY21198"/>
              </a:cxn>
              <a:cxn ang="0">
                <a:pos x="connsiteX21199" y="connsiteY21199"/>
              </a:cxn>
              <a:cxn ang="0">
                <a:pos x="connsiteX21200" y="connsiteY21200"/>
              </a:cxn>
              <a:cxn ang="0">
                <a:pos x="connsiteX21201" y="connsiteY21201"/>
              </a:cxn>
              <a:cxn ang="0">
                <a:pos x="connsiteX21202" y="connsiteY21202"/>
              </a:cxn>
              <a:cxn ang="0">
                <a:pos x="connsiteX21203" y="connsiteY21203"/>
              </a:cxn>
              <a:cxn ang="0">
                <a:pos x="connsiteX21204" y="connsiteY21204"/>
              </a:cxn>
              <a:cxn ang="0">
                <a:pos x="connsiteX21205" y="connsiteY21205"/>
              </a:cxn>
              <a:cxn ang="0">
                <a:pos x="connsiteX21206" y="connsiteY21206"/>
              </a:cxn>
              <a:cxn ang="0">
                <a:pos x="connsiteX21207" y="connsiteY21207"/>
              </a:cxn>
              <a:cxn ang="0">
                <a:pos x="connsiteX21208" y="connsiteY21208"/>
              </a:cxn>
              <a:cxn ang="0">
                <a:pos x="connsiteX21209" y="connsiteY21209"/>
              </a:cxn>
              <a:cxn ang="0">
                <a:pos x="connsiteX21210" y="connsiteY21210"/>
              </a:cxn>
              <a:cxn ang="0">
                <a:pos x="connsiteX21211" y="connsiteY21211"/>
              </a:cxn>
              <a:cxn ang="0">
                <a:pos x="connsiteX21212" y="connsiteY21212"/>
              </a:cxn>
              <a:cxn ang="0">
                <a:pos x="connsiteX21213" y="connsiteY21213"/>
              </a:cxn>
              <a:cxn ang="0">
                <a:pos x="connsiteX21214" y="connsiteY21214"/>
              </a:cxn>
              <a:cxn ang="0">
                <a:pos x="connsiteX21215" y="connsiteY21215"/>
              </a:cxn>
              <a:cxn ang="0">
                <a:pos x="connsiteX21216" y="connsiteY21216"/>
              </a:cxn>
              <a:cxn ang="0">
                <a:pos x="connsiteX21217" y="connsiteY21217"/>
              </a:cxn>
              <a:cxn ang="0">
                <a:pos x="connsiteX21218" y="connsiteY21218"/>
              </a:cxn>
              <a:cxn ang="0">
                <a:pos x="connsiteX21219" y="connsiteY21219"/>
              </a:cxn>
              <a:cxn ang="0">
                <a:pos x="connsiteX21220" y="connsiteY21220"/>
              </a:cxn>
              <a:cxn ang="0">
                <a:pos x="connsiteX21221" y="connsiteY21221"/>
              </a:cxn>
              <a:cxn ang="0">
                <a:pos x="connsiteX21222" y="connsiteY21222"/>
              </a:cxn>
              <a:cxn ang="0">
                <a:pos x="connsiteX21223" y="connsiteY21223"/>
              </a:cxn>
              <a:cxn ang="0">
                <a:pos x="connsiteX21224" y="connsiteY21224"/>
              </a:cxn>
              <a:cxn ang="0">
                <a:pos x="connsiteX21225" y="connsiteY21225"/>
              </a:cxn>
              <a:cxn ang="0">
                <a:pos x="connsiteX21226" y="connsiteY21226"/>
              </a:cxn>
              <a:cxn ang="0">
                <a:pos x="connsiteX21227" y="connsiteY21227"/>
              </a:cxn>
              <a:cxn ang="0">
                <a:pos x="connsiteX21228" y="connsiteY21228"/>
              </a:cxn>
              <a:cxn ang="0">
                <a:pos x="connsiteX21229" y="connsiteY21229"/>
              </a:cxn>
              <a:cxn ang="0">
                <a:pos x="connsiteX21230" y="connsiteY21230"/>
              </a:cxn>
              <a:cxn ang="0">
                <a:pos x="connsiteX21231" y="connsiteY21231"/>
              </a:cxn>
              <a:cxn ang="0">
                <a:pos x="connsiteX21232" y="connsiteY21232"/>
              </a:cxn>
              <a:cxn ang="0">
                <a:pos x="connsiteX21233" y="connsiteY21233"/>
              </a:cxn>
              <a:cxn ang="0">
                <a:pos x="connsiteX21234" y="connsiteY21234"/>
              </a:cxn>
              <a:cxn ang="0">
                <a:pos x="connsiteX21235" y="connsiteY21235"/>
              </a:cxn>
              <a:cxn ang="0">
                <a:pos x="connsiteX21236" y="connsiteY21236"/>
              </a:cxn>
              <a:cxn ang="0">
                <a:pos x="connsiteX21237" y="connsiteY21237"/>
              </a:cxn>
              <a:cxn ang="0">
                <a:pos x="connsiteX21238" y="connsiteY21238"/>
              </a:cxn>
              <a:cxn ang="0">
                <a:pos x="connsiteX21239" y="connsiteY21239"/>
              </a:cxn>
              <a:cxn ang="0">
                <a:pos x="connsiteX21240" y="connsiteY21240"/>
              </a:cxn>
              <a:cxn ang="0">
                <a:pos x="connsiteX21241" y="connsiteY21241"/>
              </a:cxn>
              <a:cxn ang="0">
                <a:pos x="connsiteX21242" y="connsiteY21242"/>
              </a:cxn>
              <a:cxn ang="0">
                <a:pos x="connsiteX21243" y="connsiteY21243"/>
              </a:cxn>
              <a:cxn ang="0">
                <a:pos x="connsiteX21244" y="connsiteY21244"/>
              </a:cxn>
              <a:cxn ang="0">
                <a:pos x="connsiteX21245" y="connsiteY21245"/>
              </a:cxn>
              <a:cxn ang="0">
                <a:pos x="connsiteX21246" y="connsiteY21246"/>
              </a:cxn>
              <a:cxn ang="0">
                <a:pos x="connsiteX21247" y="connsiteY21247"/>
              </a:cxn>
              <a:cxn ang="0">
                <a:pos x="connsiteX21248" y="connsiteY21248"/>
              </a:cxn>
              <a:cxn ang="0">
                <a:pos x="connsiteX21249" y="connsiteY21249"/>
              </a:cxn>
              <a:cxn ang="0">
                <a:pos x="connsiteX21250" y="connsiteY21250"/>
              </a:cxn>
              <a:cxn ang="0">
                <a:pos x="connsiteX21251" y="connsiteY21251"/>
              </a:cxn>
              <a:cxn ang="0">
                <a:pos x="connsiteX21252" y="connsiteY21252"/>
              </a:cxn>
              <a:cxn ang="0">
                <a:pos x="connsiteX21253" y="connsiteY21253"/>
              </a:cxn>
              <a:cxn ang="0">
                <a:pos x="connsiteX21254" y="connsiteY21254"/>
              </a:cxn>
              <a:cxn ang="0">
                <a:pos x="connsiteX21255" y="connsiteY21255"/>
              </a:cxn>
              <a:cxn ang="0">
                <a:pos x="connsiteX21256" y="connsiteY21256"/>
              </a:cxn>
              <a:cxn ang="0">
                <a:pos x="connsiteX21257" y="connsiteY21257"/>
              </a:cxn>
              <a:cxn ang="0">
                <a:pos x="connsiteX21258" y="connsiteY21258"/>
              </a:cxn>
              <a:cxn ang="0">
                <a:pos x="connsiteX21259" y="connsiteY21259"/>
              </a:cxn>
              <a:cxn ang="0">
                <a:pos x="connsiteX21260" y="connsiteY21260"/>
              </a:cxn>
              <a:cxn ang="0">
                <a:pos x="connsiteX21261" y="connsiteY21261"/>
              </a:cxn>
              <a:cxn ang="0">
                <a:pos x="connsiteX21262" y="connsiteY21262"/>
              </a:cxn>
              <a:cxn ang="0">
                <a:pos x="connsiteX21263" y="connsiteY21263"/>
              </a:cxn>
              <a:cxn ang="0">
                <a:pos x="connsiteX21264" y="connsiteY21264"/>
              </a:cxn>
              <a:cxn ang="0">
                <a:pos x="connsiteX21265" y="connsiteY21265"/>
              </a:cxn>
              <a:cxn ang="0">
                <a:pos x="connsiteX21266" y="connsiteY21266"/>
              </a:cxn>
              <a:cxn ang="0">
                <a:pos x="connsiteX21267" y="connsiteY21267"/>
              </a:cxn>
              <a:cxn ang="0">
                <a:pos x="connsiteX21268" y="connsiteY21268"/>
              </a:cxn>
              <a:cxn ang="0">
                <a:pos x="connsiteX21269" y="connsiteY21269"/>
              </a:cxn>
              <a:cxn ang="0">
                <a:pos x="connsiteX21270" y="connsiteY21270"/>
              </a:cxn>
              <a:cxn ang="0">
                <a:pos x="connsiteX21271" y="connsiteY21271"/>
              </a:cxn>
              <a:cxn ang="0">
                <a:pos x="connsiteX21272" y="connsiteY21272"/>
              </a:cxn>
              <a:cxn ang="0">
                <a:pos x="connsiteX21273" y="connsiteY21273"/>
              </a:cxn>
              <a:cxn ang="0">
                <a:pos x="connsiteX21274" y="connsiteY21274"/>
              </a:cxn>
              <a:cxn ang="0">
                <a:pos x="connsiteX21275" y="connsiteY21275"/>
              </a:cxn>
              <a:cxn ang="0">
                <a:pos x="connsiteX21276" y="connsiteY21276"/>
              </a:cxn>
              <a:cxn ang="0">
                <a:pos x="connsiteX21277" y="connsiteY21277"/>
              </a:cxn>
              <a:cxn ang="0">
                <a:pos x="connsiteX21278" y="connsiteY21278"/>
              </a:cxn>
              <a:cxn ang="0">
                <a:pos x="connsiteX21279" y="connsiteY21279"/>
              </a:cxn>
              <a:cxn ang="0">
                <a:pos x="connsiteX21280" y="connsiteY21280"/>
              </a:cxn>
              <a:cxn ang="0">
                <a:pos x="connsiteX21281" y="connsiteY21281"/>
              </a:cxn>
              <a:cxn ang="0">
                <a:pos x="connsiteX21282" y="connsiteY21282"/>
              </a:cxn>
              <a:cxn ang="0">
                <a:pos x="connsiteX21283" y="connsiteY21283"/>
              </a:cxn>
              <a:cxn ang="0">
                <a:pos x="connsiteX21284" y="connsiteY21284"/>
              </a:cxn>
              <a:cxn ang="0">
                <a:pos x="connsiteX21285" y="connsiteY21285"/>
              </a:cxn>
              <a:cxn ang="0">
                <a:pos x="connsiteX21286" y="connsiteY21286"/>
              </a:cxn>
              <a:cxn ang="0">
                <a:pos x="connsiteX21287" y="connsiteY21287"/>
              </a:cxn>
              <a:cxn ang="0">
                <a:pos x="connsiteX21288" y="connsiteY21288"/>
              </a:cxn>
              <a:cxn ang="0">
                <a:pos x="connsiteX21289" y="connsiteY21289"/>
              </a:cxn>
              <a:cxn ang="0">
                <a:pos x="connsiteX21290" y="connsiteY21290"/>
              </a:cxn>
              <a:cxn ang="0">
                <a:pos x="connsiteX21291" y="connsiteY21291"/>
              </a:cxn>
              <a:cxn ang="0">
                <a:pos x="connsiteX21292" y="connsiteY21292"/>
              </a:cxn>
              <a:cxn ang="0">
                <a:pos x="connsiteX21293" y="connsiteY21293"/>
              </a:cxn>
              <a:cxn ang="0">
                <a:pos x="connsiteX21294" y="connsiteY21294"/>
              </a:cxn>
              <a:cxn ang="0">
                <a:pos x="connsiteX21295" y="connsiteY21295"/>
              </a:cxn>
              <a:cxn ang="0">
                <a:pos x="connsiteX21296" y="connsiteY21296"/>
              </a:cxn>
              <a:cxn ang="0">
                <a:pos x="connsiteX21297" y="connsiteY21297"/>
              </a:cxn>
              <a:cxn ang="0">
                <a:pos x="connsiteX21298" y="connsiteY21298"/>
              </a:cxn>
              <a:cxn ang="0">
                <a:pos x="connsiteX21299" y="connsiteY21299"/>
              </a:cxn>
              <a:cxn ang="0">
                <a:pos x="connsiteX21300" y="connsiteY21300"/>
              </a:cxn>
              <a:cxn ang="0">
                <a:pos x="connsiteX21301" y="connsiteY21301"/>
              </a:cxn>
              <a:cxn ang="0">
                <a:pos x="connsiteX21302" y="connsiteY21302"/>
              </a:cxn>
              <a:cxn ang="0">
                <a:pos x="connsiteX21303" y="connsiteY21303"/>
              </a:cxn>
              <a:cxn ang="0">
                <a:pos x="connsiteX21304" y="connsiteY21304"/>
              </a:cxn>
              <a:cxn ang="0">
                <a:pos x="connsiteX21305" y="connsiteY21305"/>
              </a:cxn>
              <a:cxn ang="0">
                <a:pos x="connsiteX21306" y="connsiteY21306"/>
              </a:cxn>
              <a:cxn ang="0">
                <a:pos x="connsiteX21307" y="connsiteY21307"/>
              </a:cxn>
              <a:cxn ang="0">
                <a:pos x="connsiteX21308" y="connsiteY21308"/>
              </a:cxn>
              <a:cxn ang="0">
                <a:pos x="connsiteX21309" y="connsiteY21309"/>
              </a:cxn>
              <a:cxn ang="0">
                <a:pos x="connsiteX21310" y="connsiteY21310"/>
              </a:cxn>
              <a:cxn ang="0">
                <a:pos x="connsiteX21311" y="connsiteY21311"/>
              </a:cxn>
              <a:cxn ang="0">
                <a:pos x="connsiteX21312" y="connsiteY21312"/>
              </a:cxn>
              <a:cxn ang="0">
                <a:pos x="connsiteX21313" y="connsiteY21313"/>
              </a:cxn>
              <a:cxn ang="0">
                <a:pos x="connsiteX21314" y="connsiteY21314"/>
              </a:cxn>
              <a:cxn ang="0">
                <a:pos x="connsiteX21315" y="connsiteY21315"/>
              </a:cxn>
              <a:cxn ang="0">
                <a:pos x="connsiteX21316" y="connsiteY21316"/>
              </a:cxn>
              <a:cxn ang="0">
                <a:pos x="connsiteX21317" y="connsiteY21317"/>
              </a:cxn>
              <a:cxn ang="0">
                <a:pos x="connsiteX21318" y="connsiteY21318"/>
              </a:cxn>
              <a:cxn ang="0">
                <a:pos x="connsiteX21319" y="connsiteY21319"/>
              </a:cxn>
              <a:cxn ang="0">
                <a:pos x="connsiteX21320" y="connsiteY21320"/>
              </a:cxn>
              <a:cxn ang="0">
                <a:pos x="connsiteX21321" y="connsiteY21321"/>
              </a:cxn>
              <a:cxn ang="0">
                <a:pos x="connsiteX21322" y="connsiteY21322"/>
              </a:cxn>
              <a:cxn ang="0">
                <a:pos x="connsiteX21323" y="connsiteY21323"/>
              </a:cxn>
              <a:cxn ang="0">
                <a:pos x="connsiteX21324" y="connsiteY21324"/>
              </a:cxn>
              <a:cxn ang="0">
                <a:pos x="connsiteX21325" y="connsiteY21325"/>
              </a:cxn>
              <a:cxn ang="0">
                <a:pos x="connsiteX21326" y="connsiteY21326"/>
              </a:cxn>
              <a:cxn ang="0">
                <a:pos x="connsiteX21327" y="connsiteY21327"/>
              </a:cxn>
              <a:cxn ang="0">
                <a:pos x="connsiteX21328" y="connsiteY21328"/>
              </a:cxn>
              <a:cxn ang="0">
                <a:pos x="connsiteX21329" y="connsiteY21329"/>
              </a:cxn>
              <a:cxn ang="0">
                <a:pos x="connsiteX21330" y="connsiteY21330"/>
              </a:cxn>
              <a:cxn ang="0">
                <a:pos x="connsiteX21331" y="connsiteY21331"/>
              </a:cxn>
              <a:cxn ang="0">
                <a:pos x="connsiteX21332" y="connsiteY21332"/>
              </a:cxn>
              <a:cxn ang="0">
                <a:pos x="connsiteX21333" y="connsiteY21333"/>
              </a:cxn>
              <a:cxn ang="0">
                <a:pos x="connsiteX21334" y="connsiteY21334"/>
              </a:cxn>
              <a:cxn ang="0">
                <a:pos x="connsiteX21335" y="connsiteY21335"/>
              </a:cxn>
              <a:cxn ang="0">
                <a:pos x="connsiteX21336" y="connsiteY21336"/>
              </a:cxn>
              <a:cxn ang="0">
                <a:pos x="connsiteX21337" y="connsiteY21337"/>
              </a:cxn>
              <a:cxn ang="0">
                <a:pos x="connsiteX21338" y="connsiteY21338"/>
              </a:cxn>
              <a:cxn ang="0">
                <a:pos x="connsiteX21339" y="connsiteY21339"/>
              </a:cxn>
              <a:cxn ang="0">
                <a:pos x="connsiteX21340" y="connsiteY21340"/>
              </a:cxn>
              <a:cxn ang="0">
                <a:pos x="connsiteX21341" y="connsiteY21341"/>
              </a:cxn>
              <a:cxn ang="0">
                <a:pos x="connsiteX21342" y="connsiteY21342"/>
              </a:cxn>
              <a:cxn ang="0">
                <a:pos x="connsiteX21343" y="connsiteY21343"/>
              </a:cxn>
              <a:cxn ang="0">
                <a:pos x="connsiteX21344" y="connsiteY21344"/>
              </a:cxn>
              <a:cxn ang="0">
                <a:pos x="connsiteX21345" y="connsiteY21345"/>
              </a:cxn>
              <a:cxn ang="0">
                <a:pos x="connsiteX21346" y="connsiteY21346"/>
              </a:cxn>
              <a:cxn ang="0">
                <a:pos x="connsiteX21347" y="connsiteY21347"/>
              </a:cxn>
              <a:cxn ang="0">
                <a:pos x="connsiteX21348" y="connsiteY21348"/>
              </a:cxn>
              <a:cxn ang="0">
                <a:pos x="connsiteX21349" y="connsiteY21349"/>
              </a:cxn>
              <a:cxn ang="0">
                <a:pos x="connsiteX21350" y="connsiteY21350"/>
              </a:cxn>
              <a:cxn ang="0">
                <a:pos x="connsiteX21351" y="connsiteY21351"/>
              </a:cxn>
              <a:cxn ang="0">
                <a:pos x="connsiteX21352" y="connsiteY21352"/>
              </a:cxn>
              <a:cxn ang="0">
                <a:pos x="connsiteX21353" y="connsiteY21353"/>
              </a:cxn>
              <a:cxn ang="0">
                <a:pos x="connsiteX21354" y="connsiteY21354"/>
              </a:cxn>
              <a:cxn ang="0">
                <a:pos x="connsiteX21355" y="connsiteY21355"/>
              </a:cxn>
              <a:cxn ang="0">
                <a:pos x="connsiteX21356" y="connsiteY21356"/>
              </a:cxn>
              <a:cxn ang="0">
                <a:pos x="connsiteX21357" y="connsiteY21357"/>
              </a:cxn>
              <a:cxn ang="0">
                <a:pos x="connsiteX21358" y="connsiteY21358"/>
              </a:cxn>
              <a:cxn ang="0">
                <a:pos x="connsiteX21359" y="connsiteY21359"/>
              </a:cxn>
              <a:cxn ang="0">
                <a:pos x="connsiteX21360" y="connsiteY21360"/>
              </a:cxn>
              <a:cxn ang="0">
                <a:pos x="connsiteX21361" y="connsiteY21361"/>
              </a:cxn>
              <a:cxn ang="0">
                <a:pos x="connsiteX21362" y="connsiteY21362"/>
              </a:cxn>
              <a:cxn ang="0">
                <a:pos x="connsiteX21363" y="connsiteY21363"/>
              </a:cxn>
              <a:cxn ang="0">
                <a:pos x="connsiteX21364" y="connsiteY21364"/>
              </a:cxn>
              <a:cxn ang="0">
                <a:pos x="connsiteX21365" y="connsiteY21365"/>
              </a:cxn>
              <a:cxn ang="0">
                <a:pos x="connsiteX21366" y="connsiteY21366"/>
              </a:cxn>
              <a:cxn ang="0">
                <a:pos x="connsiteX21367" y="connsiteY21367"/>
              </a:cxn>
              <a:cxn ang="0">
                <a:pos x="connsiteX21368" y="connsiteY21368"/>
              </a:cxn>
              <a:cxn ang="0">
                <a:pos x="connsiteX21369" y="connsiteY21369"/>
              </a:cxn>
              <a:cxn ang="0">
                <a:pos x="connsiteX21370" y="connsiteY21370"/>
              </a:cxn>
              <a:cxn ang="0">
                <a:pos x="connsiteX21371" y="connsiteY21371"/>
              </a:cxn>
              <a:cxn ang="0">
                <a:pos x="connsiteX21372" y="connsiteY21372"/>
              </a:cxn>
              <a:cxn ang="0">
                <a:pos x="connsiteX21373" y="connsiteY21373"/>
              </a:cxn>
              <a:cxn ang="0">
                <a:pos x="connsiteX21374" y="connsiteY21374"/>
              </a:cxn>
              <a:cxn ang="0">
                <a:pos x="connsiteX21375" y="connsiteY21375"/>
              </a:cxn>
              <a:cxn ang="0">
                <a:pos x="connsiteX21376" y="connsiteY21376"/>
              </a:cxn>
              <a:cxn ang="0">
                <a:pos x="connsiteX21377" y="connsiteY21377"/>
              </a:cxn>
              <a:cxn ang="0">
                <a:pos x="connsiteX21378" y="connsiteY21378"/>
              </a:cxn>
              <a:cxn ang="0">
                <a:pos x="connsiteX21379" y="connsiteY21379"/>
              </a:cxn>
              <a:cxn ang="0">
                <a:pos x="connsiteX21380" y="connsiteY21380"/>
              </a:cxn>
              <a:cxn ang="0">
                <a:pos x="connsiteX21381" y="connsiteY21381"/>
              </a:cxn>
              <a:cxn ang="0">
                <a:pos x="connsiteX21382" y="connsiteY21382"/>
              </a:cxn>
              <a:cxn ang="0">
                <a:pos x="connsiteX21383" y="connsiteY21383"/>
              </a:cxn>
              <a:cxn ang="0">
                <a:pos x="connsiteX21384" y="connsiteY21384"/>
              </a:cxn>
              <a:cxn ang="0">
                <a:pos x="connsiteX21385" y="connsiteY21385"/>
              </a:cxn>
              <a:cxn ang="0">
                <a:pos x="connsiteX21386" y="connsiteY21386"/>
              </a:cxn>
              <a:cxn ang="0">
                <a:pos x="connsiteX21387" y="connsiteY21387"/>
              </a:cxn>
              <a:cxn ang="0">
                <a:pos x="connsiteX21388" y="connsiteY21388"/>
              </a:cxn>
              <a:cxn ang="0">
                <a:pos x="connsiteX21389" y="connsiteY21389"/>
              </a:cxn>
              <a:cxn ang="0">
                <a:pos x="connsiteX21390" y="connsiteY21390"/>
              </a:cxn>
              <a:cxn ang="0">
                <a:pos x="connsiteX21391" y="connsiteY21391"/>
              </a:cxn>
              <a:cxn ang="0">
                <a:pos x="connsiteX21392" y="connsiteY21392"/>
              </a:cxn>
              <a:cxn ang="0">
                <a:pos x="connsiteX21393" y="connsiteY21393"/>
              </a:cxn>
              <a:cxn ang="0">
                <a:pos x="connsiteX21394" y="connsiteY21394"/>
              </a:cxn>
              <a:cxn ang="0">
                <a:pos x="connsiteX21395" y="connsiteY21395"/>
              </a:cxn>
              <a:cxn ang="0">
                <a:pos x="connsiteX21396" y="connsiteY21396"/>
              </a:cxn>
              <a:cxn ang="0">
                <a:pos x="connsiteX21397" y="connsiteY21397"/>
              </a:cxn>
              <a:cxn ang="0">
                <a:pos x="connsiteX21398" y="connsiteY21398"/>
              </a:cxn>
              <a:cxn ang="0">
                <a:pos x="connsiteX21399" y="connsiteY21399"/>
              </a:cxn>
              <a:cxn ang="0">
                <a:pos x="connsiteX21400" y="connsiteY21400"/>
              </a:cxn>
              <a:cxn ang="0">
                <a:pos x="connsiteX21401" y="connsiteY21401"/>
              </a:cxn>
              <a:cxn ang="0">
                <a:pos x="connsiteX21402" y="connsiteY21402"/>
              </a:cxn>
              <a:cxn ang="0">
                <a:pos x="connsiteX21403" y="connsiteY21403"/>
              </a:cxn>
              <a:cxn ang="0">
                <a:pos x="connsiteX21404" y="connsiteY21404"/>
              </a:cxn>
              <a:cxn ang="0">
                <a:pos x="connsiteX21405" y="connsiteY21405"/>
              </a:cxn>
              <a:cxn ang="0">
                <a:pos x="connsiteX21406" y="connsiteY21406"/>
              </a:cxn>
              <a:cxn ang="0">
                <a:pos x="connsiteX21407" y="connsiteY21407"/>
              </a:cxn>
              <a:cxn ang="0">
                <a:pos x="connsiteX21408" y="connsiteY21408"/>
              </a:cxn>
              <a:cxn ang="0">
                <a:pos x="connsiteX21409" y="connsiteY21409"/>
              </a:cxn>
              <a:cxn ang="0">
                <a:pos x="connsiteX21410" y="connsiteY21410"/>
              </a:cxn>
              <a:cxn ang="0">
                <a:pos x="connsiteX21411" y="connsiteY21411"/>
              </a:cxn>
              <a:cxn ang="0">
                <a:pos x="connsiteX21412" y="connsiteY21412"/>
              </a:cxn>
              <a:cxn ang="0">
                <a:pos x="connsiteX21413" y="connsiteY21413"/>
              </a:cxn>
              <a:cxn ang="0">
                <a:pos x="connsiteX21414" y="connsiteY21414"/>
              </a:cxn>
              <a:cxn ang="0">
                <a:pos x="connsiteX21415" y="connsiteY21415"/>
              </a:cxn>
              <a:cxn ang="0">
                <a:pos x="connsiteX21416" y="connsiteY21416"/>
              </a:cxn>
              <a:cxn ang="0">
                <a:pos x="connsiteX21417" y="connsiteY21417"/>
              </a:cxn>
              <a:cxn ang="0">
                <a:pos x="connsiteX21418" y="connsiteY21418"/>
              </a:cxn>
              <a:cxn ang="0">
                <a:pos x="connsiteX21419" y="connsiteY21419"/>
              </a:cxn>
              <a:cxn ang="0">
                <a:pos x="connsiteX21420" y="connsiteY21420"/>
              </a:cxn>
              <a:cxn ang="0">
                <a:pos x="connsiteX21421" y="connsiteY21421"/>
              </a:cxn>
              <a:cxn ang="0">
                <a:pos x="connsiteX21422" y="connsiteY21422"/>
              </a:cxn>
              <a:cxn ang="0">
                <a:pos x="connsiteX21423" y="connsiteY21423"/>
              </a:cxn>
              <a:cxn ang="0">
                <a:pos x="connsiteX21424" y="connsiteY21424"/>
              </a:cxn>
              <a:cxn ang="0">
                <a:pos x="connsiteX21425" y="connsiteY21425"/>
              </a:cxn>
              <a:cxn ang="0">
                <a:pos x="connsiteX21426" y="connsiteY21426"/>
              </a:cxn>
              <a:cxn ang="0">
                <a:pos x="connsiteX21427" y="connsiteY21427"/>
              </a:cxn>
              <a:cxn ang="0">
                <a:pos x="connsiteX21428" y="connsiteY21428"/>
              </a:cxn>
              <a:cxn ang="0">
                <a:pos x="connsiteX21429" y="connsiteY21429"/>
              </a:cxn>
              <a:cxn ang="0">
                <a:pos x="connsiteX21430" y="connsiteY21430"/>
              </a:cxn>
              <a:cxn ang="0">
                <a:pos x="connsiteX21431" y="connsiteY21431"/>
              </a:cxn>
              <a:cxn ang="0">
                <a:pos x="connsiteX21432" y="connsiteY21432"/>
              </a:cxn>
              <a:cxn ang="0">
                <a:pos x="connsiteX21433" y="connsiteY21433"/>
              </a:cxn>
              <a:cxn ang="0">
                <a:pos x="connsiteX21434" y="connsiteY21434"/>
              </a:cxn>
              <a:cxn ang="0">
                <a:pos x="connsiteX21435" y="connsiteY21435"/>
              </a:cxn>
              <a:cxn ang="0">
                <a:pos x="connsiteX21436" y="connsiteY21436"/>
              </a:cxn>
              <a:cxn ang="0">
                <a:pos x="connsiteX21437" y="connsiteY21437"/>
              </a:cxn>
              <a:cxn ang="0">
                <a:pos x="connsiteX21438" y="connsiteY21438"/>
              </a:cxn>
              <a:cxn ang="0">
                <a:pos x="connsiteX21439" y="connsiteY21439"/>
              </a:cxn>
              <a:cxn ang="0">
                <a:pos x="connsiteX21440" y="connsiteY21440"/>
              </a:cxn>
              <a:cxn ang="0">
                <a:pos x="connsiteX21441" y="connsiteY21441"/>
              </a:cxn>
              <a:cxn ang="0">
                <a:pos x="connsiteX21442" y="connsiteY21442"/>
              </a:cxn>
              <a:cxn ang="0">
                <a:pos x="connsiteX21443" y="connsiteY21443"/>
              </a:cxn>
              <a:cxn ang="0">
                <a:pos x="connsiteX21444" y="connsiteY21444"/>
              </a:cxn>
              <a:cxn ang="0">
                <a:pos x="connsiteX21445" y="connsiteY21445"/>
              </a:cxn>
              <a:cxn ang="0">
                <a:pos x="connsiteX21446" y="connsiteY21446"/>
              </a:cxn>
              <a:cxn ang="0">
                <a:pos x="connsiteX21447" y="connsiteY21447"/>
              </a:cxn>
              <a:cxn ang="0">
                <a:pos x="connsiteX21448" y="connsiteY21448"/>
              </a:cxn>
              <a:cxn ang="0">
                <a:pos x="connsiteX21449" y="connsiteY21449"/>
              </a:cxn>
              <a:cxn ang="0">
                <a:pos x="connsiteX21450" y="connsiteY21450"/>
              </a:cxn>
              <a:cxn ang="0">
                <a:pos x="connsiteX21451" y="connsiteY21451"/>
              </a:cxn>
              <a:cxn ang="0">
                <a:pos x="connsiteX21452" y="connsiteY21452"/>
              </a:cxn>
              <a:cxn ang="0">
                <a:pos x="connsiteX21453" y="connsiteY21453"/>
              </a:cxn>
              <a:cxn ang="0">
                <a:pos x="connsiteX21454" y="connsiteY21454"/>
              </a:cxn>
              <a:cxn ang="0">
                <a:pos x="connsiteX21455" y="connsiteY21455"/>
              </a:cxn>
              <a:cxn ang="0">
                <a:pos x="connsiteX21456" y="connsiteY21456"/>
              </a:cxn>
              <a:cxn ang="0">
                <a:pos x="connsiteX21457" y="connsiteY21457"/>
              </a:cxn>
              <a:cxn ang="0">
                <a:pos x="connsiteX21458" y="connsiteY21458"/>
              </a:cxn>
              <a:cxn ang="0">
                <a:pos x="connsiteX21459" y="connsiteY21459"/>
              </a:cxn>
              <a:cxn ang="0">
                <a:pos x="connsiteX21460" y="connsiteY21460"/>
              </a:cxn>
              <a:cxn ang="0">
                <a:pos x="connsiteX21461" y="connsiteY21461"/>
              </a:cxn>
              <a:cxn ang="0">
                <a:pos x="connsiteX21462" y="connsiteY21462"/>
              </a:cxn>
              <a:cxn ang="0">
                <a:pos x="connsiteX21463" y="connsiteY21463"/>
              </a:cxn>
              <a:cxn ang="0">
                <a:pos x="connsiteX21464" y="connsiteY21464"/>
              </a:cxn>
              <a:cxn ang="0">
                <a:pos x="connsiteX21465" y="connsiteY21465"/>
              </a:cxn>
              <a:cxn ang="0">
                <a:pos x="connsiteX21466" y="connsiteY21466"/>
              </a:cxn>
              <a:cxn ang="0">
                <a:pos x="connsiteX21467" y="connsiteY21467"/>
              </a:cxn>
              <a:cxn ang="0">
                <a:pos x="connsiteX21468" y="connsiteY21468"/>
              </a:cxn>
              <a:cxn ang="0">
                <a:pos x="connsiteX21469" y="connsiteY21469"/>
              </a:cxn>
              <a:cxn ang="0">
                <a:pos x="connsiteX21470" y="connsiteY21470"/>
              </a:cxn>
              <a:cxn ang="0">
                <a:pos x="connsiteX21471" y="connsiteY21471"/>
              </a:cxn>
              <a:cxn ang="0">
                <a:pos x="connsiteX21472" y="connsiteY21472"/>
              </a:cxn>
              <a:cxn ang="0">
                <a:pos x="connsiteX21473" y="connsiteY21473"/>
              </a:cxn>
              <a:cxn ang="0">
                <a:pos x="connsiteX21474" y="connsiteY21474"/>
              </a:cxn>
              <a:cxn ang="0">
                <a:pos x="connsiteX21475" y="connsiteY21475"/>
              </a:cxn>
              <a:cxn ang="0">
                <a:pos x="connsiteX21476" y="connsiteY21476"/>
              </a:cxn>
              <a:cxn ang="0">
                <a:pos x="connsiteX21477" y="connsiteY21477"/>
              </a:cxn>
              <a:cxn ang="0">
                <a:pos x="connsiteX21478" y="connsiteY21478"/>
              </a:cxn>
              <a:cxn ang="0">
                <a:pos x="connsiteX21479" y="connsiteY21479"/>
              </a:cxn>
              <a:cxn ang="0">
                <a:pos x="connsiteX21480" y="connsiteY21480"/>
              </a:cxn>
              <a:cxn ang="0">
                <a:pos x="connsiteX21481" y="connsiteY21481"/>
              </a:cxn>
              <a:cxn ang="0">
                <a:pos x="connsiteX21482" y="connsiteY21482"/>
              </a:cxn>
              <a:cxn ang="0">
                <a:pos x="connsiteX21483" y="connsiteY21483"/>
              </a:cxn>
              <a:cxn ang="0">
                <a:pos x="connsiteX21484" y="connsiteY21484"/>
              </a:cxn>
              <a:cxn ang="0">
                <a:pos x="connsiteX21485" y="connsiteY21485"/>
              </a:cxn>
              <a:cxn ang="0">
                <a:pos x="connsiteX21486" y="connsiteY21486"/>
              </a:cxn>
              <a:cxn ang="0">
                <a:pos x="connsiteX21487" y="connsiteY21487"/>
              </a:cxn>
              <a:cxn ang="0">
                <a:pos x="connsiteX21488" y="connsiteY21488"/>
              </a:cxn>
              <a:cxn ang="0">
                <a:pos x="connsiteX21489" y="connsiteY21489"/>
              </a:cxn>
              <a:cxn ang="0">
                <a:pos x="connsiteX21490" y="connsiteY21490"/>
              </a:cxn>
              <a:cxn ang="0">
                <a:pos x="connsiteX21491" y="connsiteY21491"/>
              </a:cxn>
              <a:cxn ang="0">
                <a:pos x="connsiteX21492" y="connsiteY21492"/>
              </a:cxn>
              <a:cxn ang="0">
                <a:pos x="connsiteX21493" y="connsiteY21493"/>
              </a:cxn>
              <a:cxn ang="0">
                <a:pos x="connsiteX21494" y="connsiteY21494"/>
              </a:cxn>
              <a:cxn ang="0">
                <a:pos x="connsiteX21495" y="connsiteY21495"/>
              </a:cxn>
              <a:cxn ang="0">
                <a:pos x="connsiteX21496" y="connsiteY21496"/>
              </a:cxn>
              <a:cxn ang="0">
                <a:pos x="connsiteX21497" y="connsiteY21497"/>
              </a:cxn>
              <a:cxn ang="0">
                <a:pos x="connsiteX21498" y="connsiteY21498"/>
              </a:cxn>
              <a:cxn ang="0">
                <a:pos x="connsiteX21499" y="connsiteY21499"/>
              </a:cxn>
              <a:cxn ang="0">
                <a:pos x="connsiteX21500" y="connsiteY21500"/>
              </a:cxn>
              <a:cxn ang="0">
                <a:pos x="connsiteX21501" y="connsiteY21501"/>
              </a:cxn>
              <a:cxn ang="0">
                <a:pos x="connsiteX21502" y="connsiteY21502"/>
              </a:cxn>
              <a:cxn ang="0">
                <a:pos x="connsiteX21503" y="connsiteY21503"/>
              </a:cxn>
              <a:cxn ang="0">
                <a:pos x="connsiteX21504" y="connsiteY21504"/>
              </a:cxn>
              <a:cxn ang="0">
                <a:pos x="connsiteX21505" y="connsiteY21505"/>
              </a:cxn>
              <a:cxn ang="0">
                <a:pos x="connsiteX21506" y="connsiteY21506"/>
              </a:cxn>
              <a:cxn ang="0">
                <a:pos x="connsiteX21507" y="connsiteY21507"/>
              </a:cxn>
              <a:cxn ang="0">
                <a:pos x="connsiteX21508" y="connsiteY21508"/>
              </a:cxn>
              <a:cxn ang="0">
                <a:pos x="connsiteX21509" y="connsiteY21509"/>
              </a:cxn>
              <a:cxn ang="0">
                <a:pos x="connsiteX21510" y="connsiteY21510"/>
              </a:cxn>
              <a:cxn ang="0">
                <a:pos x="connsiteX21511" y="connsiteY21511"/>
              </a:cxn>
              <a:cxn ang="0">
                <a:pos x="connsiteX21512" y="connsiteY21512"/>
              </a:cxn>
              <a:cxn ang="0">
                <a:pos x="connsiteX21513" y="connsiteY21513"/>
              </a:cxn>
              <a:cxn ang="0">
                <a:pos x="connsiteX21514" y="connsiteY21514"/>
              </a:cxn>
              <a:cxn ang="0">
                <a:pos x="connsiteX21515" y="connsiteY21515"/>
              </a:cxn>
              <a:cxn ang="0">
                <a:pos x="connsiteX21516" y="connsiteY21516"/>
              </a:cxn>
              <a:cxn ang="0">
                <a:pos x="connsiteX21517" y="connsiteY21517"/>
              </a:cxn>
              <a:cxn ang="0">
                <a:pos x="connsiteX21518" y="connsiteY21518"/>
              </a:cxn>
              <a:cxn ang="0">
                <a:pos x="connsiteX21519" y="connsiteY21519"/>
              </a:cxn>
              <a:cxn ang="0">
                <a:pos x="connsiteX21520" y="connsiteY21520"/>
              </a:cxn>
              <a:cxn ang="0">
                <a:pos x="connsiteX21521" y="connsiteY21521"/>
              </a:cxn>
              <a:cxn ang="0">
                <a:pos x="connsiteX21522" y="connsiteY21522"/>
              </a:cxn>
              <a:cxn ang="0">
                <a:pos x="connsiteX21523" y="connsiteY21523"/>
              </a:cxn>
              <a:cxn ang="0">
                <a:pos x="connsiteX21524" y="connsiteY21524"/>
              </a:cxn>
              <a:cxn ang="0">
                <a:pos x="connsiteX21525" y="connsiteY21525"/>
              </a:cxn>
              <a:cxn ang="0">
                <a:pos x="connsiteX21526" y="connsiteY21526"/>
              </a:cxn>
              <a:cxn ang="0">
                <a:pos x="connsiteX21527" y="connsiteY21527"/>
              </a:cxn>
              <a:cxn ang="0">
                <a:pos x="connsiteX21528" y="connsiteY21528"/>
              </a:cxn>
              <a:cxn ang="0">
                <a:pos x="connsiteX21529" y="connsiteY21529"/>
              </a:cxn>
              <a:cxn ang="0">
                <a:pos x="connsiteX21530" y="connsiteY21530"/>
              </a:cxn>
              <a:cxn ang="0">
                <a:pos x="connsiteX21531" y="connsiteY21531"/>
              </a:cxn>
              <a:cxn ang="0">
                <a:pos x="connsiteX21532" y="connsiteY21532"/>
              </a:cxn>
              <a:cxn ang="0">
                <a:pos x="connsiteX21533" y="connsiteY21533"/>
              </a:cxn>
              <a:cxn ang="0">
                <a:pos x="connsiteX21534" y="connsiteY21534"/>
              </a:cxn>
              <a:cxn ang="0">
                <a:pos x="connsiteX21535" y="connsiteY21535"/>
              </a:cxn>
              <a:cxn ang="0">
                <a:pos x="connsiteX21536" y="connsiteY21536"/>
              </a:cxn>
              <a:cxn ang="0">
                <a:pos x="connsiteX21537" y="connsiteY21537"/>
              </a:cxn>
              <a:cxn ang="0">
                <a:pos x="connsiteX21538" y="connsiteY21538"/>
              </a:cxn>
              <a:cxn ang="0">
                <a:pos x="connsiteX21539" y="connsiteY21539"/>
              </a:cxn>
              <a:cxn ang="0">
                <a:pos x="connsiteX21540" y="connsiteY21540"/>
              </a:cxn>
              <a:cxn ang="0">
                <a:pos x="connsiteX21541" y="connsiteY21541"/>
              </a:cxn>
              <a:cxn ang="0">
                <a:pos x="connsiteX21542" y="connsiteY21542"/>
              </a:cxn>
              <a:cxn ang="0">
                <a:pos x="connsiteX21543" y="connsiteY21543"/>
              </a:cxn>
              <a:cxn ang="0">
                <a:pos x="connsiteX21544" y="connsiteY21544"/>
              </a:cxn>
              <a:cxn ang="0">
                <a:pos x="connsiteX21545" y="connsiteY21545"/>
              </a:cxn>
              <a:cxn ang="0">
                <a:pos x="connsiteX21546" y="connsiteY21546"/>
              </a:cxn>
              <a:cxn ang="0">
                <a:pos x="connsiteX21547" y="connsiteY21547"/>
              </a:cxn>
              <a:cxn ang="0">
                <a:pos x="connsiteX21548" y="connsiteY21548"/>
              </a:cxn>
              <a:cxn ang="0">
                <a:pos x="connsiteX21549" y="connsiteY21549"/>
              </a:cxn>
              <a:cxn ang="0">
                <a:pos x="connsiteX21550" y="connsiteY21550"/>
              </a:cxn>
              <a:cxn ang="0">
                <a:pos x="connsiteX21551" y="connsiteY21551"/>
              </a:cxn>
              <a:cxn ang="0">
                <a:pos x="connsiteX21552" y="connsiteY21552"/>
              </a:cxn>
              <a:cxn ang="0">
                <a:pos x="connsiteX21553" y="connsiteY21553"/>
              </a:cxn>
              <a:cxn ang="0">
                <a:pos x="connsiteX21554" y="connsiteY21554"/>
              </a:cxn>
              <a:cxn ang="0">
                <a:pos x="connsiteX21555" y="connsiteY21555"/>
              </a:cxn>
              <a:cxn ang="0">
                <a:pos x="connsiteX21556" y="connsiteY21556"/>
              </a:cxn>
              <a:cxn ang="0">
                <a:pos x="connsiteX21557" y="connsiteY21557"/>
              </a:cxn>
              <a:cxn ang="0">
                <a:pos x="connsiteX21558" y="connsiteY21558"/>
              </a:cxn>
              <a:cxn ang="0">
                <a:pos x="connsiteX21559" y="connsiteY21559"/>
              </a:cxn>
              <a:cxn ang="0">
                <a:pos x="connsiteX21560" y="connsiteY21560"/>
              </a:cxn>
              <a:cxn ang="0">
                <a:pos x="connsiteX21561" y="connsiteY21561"/>
              </a:cxn>
              <a:cxn ang="0">
                <a:pos x="connsiteX21562" y="connsiteY21562"/>
              </a:cxn>
              <a:cxn ang="0">
                <a:pos x="connsiteX21563" y="connsiteY21563"/>
              </a:cxn>
              <a:cxn ang="0">
                <a:pos x="connsiteX21564" y="connsiteY21564"/>
              </a:cxn>
              <a:cxn ang="0">
                <a:pos x="connsiteX21565" y="connsiteY21565"/>
              </a:cxn>
              <a:cxn ang="0">
                <a:pos x="connsiteX21566" y="connsiteY21566"/>
              </a:cxn>
              <a:cxn ang="0">
                <a:pos x="connsiteX21567" y="connsiteY21567"/>
              </a:cxn>
              <a:cxn ang="0">
                <a:pos x="connsiteX21568" y="connsiteY21568"/>
              </a:cxn>
              <a:cxn ang="0">
                <a:pos x="connsiteX21569" y="connsiteY21569"/>
              </a:cxn>
              <a:cxn ang="0">
                <a:pos x="connsiteX21570" y="connsiteY21570"/>
              </a:cxn>
              <a:cxn ang="0">
                <a:pos x="connsiteX21571" y="connsiteY21571"/>
              </a:cxn>
              <a:cxn ang="0">
                <a:pos x="connsiteX21572" y="connsiteY21572"/>
              </a:cxn>
              <a:cxn ang="0">
                <a:pos x="connsiteX21573" y="connsiteY21573"/>
              </a:cxn>
              <a:cxn ang="0">
                <a:pos x="connsiteX21574" y="connsiteY21574"/>
              </a:cxn>
              <a:cxn ang="0">
                <a:pos x="connsiteX21575" y="connsiteY21575"/>
              </a:cxn>
              <a:cxn ang="0">
                <a:pos x="connsiteX21576" y="connsiteY21576"/>
              </a:cxn>
              <a:cxn ang="0">
                <a:pos x="connsiteX21577" y="connsiteY21577"/>
              </a:cxn>
              <a:cxn ang="0">
                <a:pos x="connsiteX21578" y="connsiteY21578"/>
              </a:cxn>
              <a:cxn ang="0">
                <a:pos x="connsiteX21579" y="connsiteY21579"/>
              </a:cxn>
              <a:cxn ang="0">
                <a:pos x="connsiteX21580" y="connsiteY21580"/>
              </a:cxn>
              <a:cxn ang="0">
                <a:pos x="connsiteX21581" y="connsiteY21581"/>
              </a:cxn>
              <a:cxn ang="0">
                <a:pos x="connsiteX21582" y="connsiteY21582"/>
              </a:cxn>
              <a:cxn ang="0">
                <a:pos x="connsiteX21583" y="connsiteY21583"/>
              </a:cxn>
              <a:cxn ang="0">
                <a:pos x="connsiteX21584" y="connsiteY21584"/>
              </a:cxn>
              <a:cxn ang="0">
                <a:pos x="connsiteX21585" y="connsiteY21585"/>
              </a:cxn>
              <a:cxn ang="0">
                <a:pos x="connsiteX21586" y="connsiteY21586"/>
              </a:cxn>
              <a:cxn ang="0">
                <a:pos x="connsiteX21587" y="connsiteY21587"/>
              </a:cxn>
              <a:cxn ang="0">
                <a:pos x="connsiteX21588" y="connsiteY21588"/>
              </a:cxn>
              <a:cxn ang="0">
                <a:pos x="connsiteX21589" y="connsiteY21589"/>
              </a:cxn>
              <a:cxn ang="0">
                <a:pos x="connsiteX21590" y="connsiteY21590"/>
              </a:cxn>
              <a:cxn ang="0">
                <a:pos x="connsiteX21591" y="connsiteY21591"/>
              </a:cxn>
              <a:cxn ang="0">
                <a:pos x="connsiteX21592" y="connsiteY21592"/>
              </a:cxn>
              <a:cxn ang="0">
                <a:pos x="connsiteX21593" y="connsiteY21593"/>
              </a:cxn>
              <a:cxn ang="0">
                <a:pos x="connsiteX21594" y="connsiteY21594"/>
              </a:cxn>
              <a:cxn ang="0">
                <a:pos x="connsiteX21595" y="connsiteY21595"/>
              </a:cxn>
              <a:cxn ang="0">
                <a:pos x="connsiteX21596" y="connsiteY21596"/>
              </a:cxn>
              <a:cxn ang="0">
                <a:pos x="connsiteX21597" y="connsiteY21597"/>
              </a:cxn>
              <a:cxn ang="0">
                <a:pos x="connsiteX21598" y="connsiteY21598"/>
              </a:cxn>
              <a:cxn ang="0">
                <a:pos x="connsiteX21599" y="connsiteY21599"/>
              </a:cxn>
              <a:cxn ang="0">
                <a:pos x="connsiteX21600" y="connsiteY21600"/>
              </a:cxn>
              <a:cxn ang="0">
                <a:pos x="connsiteX21601" y="connsiteY21601"/>
              </a:cxn>
              <a:cxn ang="0">
                <a:pos x="connsiteX21602" y="connsiteY21602"/>
              </a:cxn>
              <a:cxn ang="0">
                <a:pos x="connsiteX21603" y="connsiteY21603"/>
              </a:cxn>
              <a:cxn ang="0">
                <a:pos x="connsiteX21604" y="connsiteY21604"/>
              </a:cxn>
              <a:cxn ang="0">
                <a:pos x="connsiteX21605" y="connsiteY21605"/>
              </a:cxn>
              <a:cxn ang="0">
                <a:pos x="connsiteX21606" y="connsiteY21606"/>
              </a:cxn>
              <a:cxn ang="0">
                <a:pos x="connsiteX21607" y="connsiteY21607"/>
              </a:cxn>
              <a:cxn ang="0">
                <a:pos x="connsiteX21608" y="connsiteY21608"/>
              </a:cxn>
              <a:cxn ang="0">
                <a:pos x="connsiteX21609" y="connsiteY21609"/>
              </a:cxn>
              <a:cxn ang="0">
                <a:pos x="connsiteX21610" y="connsiteY21610"/>
              </a:cxn>
              <a:cxn ang="0">
                <a:pos x="connsiteX21611" y="connsiteY21611"/>
              </a:cxn>
              <a:cxn ang="0">
                <a:pos x="connsiteX21612" y="connsiteY21612"/>
              </a:cxn>
              <a:cxn ang="0">
                <a:pos x="connsiteX21613" y="connsiteY21613"/>
              </a:cxn>
              <a:cxn ang="0">
                <a:pos x="connsiteX21614" y="connsiteY21614"/>
              </a:cxn>
              <a:cxn ang="0">
                <a:pos x="connsiteX21615" y="connsiteY21615"/>
              </a:cxn>
              <a:cxn ang="0">
                <a:pos x="connsiteX21616" y="connsiteY21616"/>
              </a:cxn>
              <a:cxn ang="0">
                <a:pos x="connsiteX21617" y="connsiteY21617"/>
              </a:cxn>
              <a:cxn ang="0">
                <a:pos x="connsiteX21618" y="connsiteY21618"/>
              </a:cxn>
              <a:cxn ang="0">
                <a:pos x="connsiteX21619" y="connsiteY21619"/>
              </a:cxn>
              <a:cxn ang="0">
                <a:pos x="connsiteX21620" y="connsiteY21620"/>
              </a:cxn>
              <a:cxn ang="0">
                <a:pos x="connsiteX21621" y="connsiteY21621"/>
              </a:cxn>
              <a:cxn ang="0">
                <a:pos x="connsiteX21622" y="connsiteY21622"/>
              </a:cxn>
              <a:cxn ang="0">
                <a:pos x="connsiteX21623" y="connsiteY21623"/>
              </a:cxn>
              <a:cxn ang="0">
                <a:pos x="connsiteX21624" y="connsiteY21624"/>
              </a:cxn>
              <a:cxn ang="0">
                <a:pos x="connsiteX21625" y="connsiteY21625"/>
              </a:cxn>
              <a:cxn ang="0">
                <a:pos x="connsiteX21626" y="connsiteY21626"/>
              </a:cxn>
              <a:cxn ang="0">
                <a:pos x="connsiteX21627" y="connsiteY21627"/>
              </a:cxn>
              <a:cxn ang="0">
                <a:pos x="connsiteX21628" y="connsiteY21628"/>
              </a:cxn>
              <a:cxn ang="0">
                <a:pos x="connsiteX21629" y="connsiteY21629"/>
              </a:cxn>
              <a:cxn ang="0">
                <a:pos x="connsiteX21630" y="connsiteY21630"/>
              </a:cxn>
              <a:cxn ang="0">
                <a:pos x="connsiteX21631" y="connsiteY21631"/>
              </a:cxn>
              <a:cxn ang="0">
                <a:pos x="connsiteX21632" y="connsiteY21632"/>
              </a:cxn>
              <a:cxn ang="0">
                <a:pos x="connsiteX21633" y="connsiteY21633"/>
              </a:cxn>
              <a:cxn ang="0">
                <a:pos x="connsiteX21634" y="connsiteY21634"/>
              </a:cxn>
              <a:cxn ang="0">
                <a:pos x="connsiteX21635" y="connsiteY21635"/>
              </a:cxn>
              <a:cxn ang="0">
                <a:pos x="connsiteX21636" y="connsiteY21636"/>
              </a:cxn>
              <a:cxn ang="0">
                <a:pos x="connsiteX21637" y="connsiteY21637"/>
              </a:cxn>
              <a:cxn ang="0">
                <a:pos x="connsiteX21638" y="connsiteY21638"/>
              </a:cxn>
              <a:cxn ang="0">
                <a:pos x="connsiteX21639" y="connsiteY21639"/>
              </a:cxn>
              <a:cxn ang="0">
                <a:pos x="connsiteX21640" y="connsiteY21640"/>
              </a:cxn>
              <a:cxn ang="0">
                <a:pos x="connsiteX21641" y="connsiteY21641"/>
              </a:cxn>
              <a:cxn ang="0">
                <a:pos x="connsiteX21642" y="connsiteY21642"/>
              </a:cxn>
              <a:cxn ang="0">
                <a:pos x="connsiteX21643" y="connsiteY21643"/>
              </a:cxn>
              <a:cxn ang="0">
                <a:pos x="connsiteX21644" y="connsiteY21644"/>
              </a:cxn>
              <a:cxn ang="0">
                <a:pos x="connsiteX21645" y="connsiteY21645"/>
              </a:cxn>
              <a:cxn ang="0">
                <a:pos x="connsiteX21646" y="connsiteY21646"/>
              </a:cxn>
              <a:cxn ang="0">
                <a:pos x="connsiteX21647" y="connsiteY21647"/>
              </a:cxn>
              <a:cxn ang="0">
                <a:pos x="connsiteX21648" y="connsiteY21648"/>
              </a:cxn>
              <a:cxn ang="0">
                <a:pos x="connsiteX21649" y="connsiteY21649"/>
              </a:cxn>
              <a:cxn ang="0">
                <a:pos x="connsiteX21650" y="connsiteY21650"/>
              </a:cxn>
              <a:cxn ang="0">
                <a:pos x="connsiteX21651" y="connsiteY21651"/>
              </a:cxn>
              <a:cxn ang="0">
                <a:pos x="connsiteX21652" y="connsiteY21652"/>
              </a:cxn>
              <a:cxn ang="0">
                <a:pos x="connsiteX21653" y="connsiteY21653"/>
              </a:cxn>
              <a:cxn ang="0">
                <a:pos x="connsiteX21654" y="connsiteY21654"/>
              </a:cxn>
              <a:cxn ang="0">
                <a:pos x="connsiteX21655" y="connsiteY21655"/>
              </a:cxn>
              <a:cxn ang="0">
                <a:pos x="connsiteX21656" y="connsiteY21656"/>
              </a:cxn>
              <a:cxn ang="0">
                <a:pos x="connsiteX21657" y="connsiteY21657"/>
              </a:cxn>
              <a:cxn ang="0">
                <a:pos x="connsiteX21658" y="connsiteY21658"/>
              </a:cxn>
              <a:cxn ang="0">
                <a:pos x="connsiteX21659" y="connsiteY21659"/>
              </a:cxn>
              <a:cxn ang="0">
                <a:pos x="connsiteX21660" y="connsiteY21660"/>
              </a:cxn>
              <a:cxn ang="0">
                <a:pos x="connsiteX21661" y="connsiteY21661"/>
              </a:cxn>
              <a:cxn ang="0">
                <a:pos x="connsiteX21662" y="connsiteY21662"/>
              </a:cxn>
              <a:cxn ang="0">
                <a:pos x="connsiteX21663" y="connsiteY21663"/>
              </a:cxn>
              <a:cxn ang="0">
                <a:pos x="connsiteX21664" y="connsiteY21664"/>
              </a:cxn>
              <a:cxn ang="0">
                <a:pos x="connsiteX21665" y="connsiteY21665"/>
              </a:cxn>
              <a:cxn ang="0">
                <a:pos x="connsiteX21666" y="connsiteY21666"/>
              </a:cxn>
              <a:cxn ang="0">
                <a:pos x="connsiteX21667" y="connsiteY21667"/>
              </a:cxn>
              <a:cxn ang="0">
                <a:pos x="connsiteX21668" y="connsiteY21668"/>
              </a:cxn>
              <a:cxn ang="0">
                <a:pos x="connsiteX21669" y="connsiteY21669"/>
              </a:cxn>
              <a:cxn ang="0">
                <a:pos x="connsiteX21670" y="connsiteY21670"/>
              </a:cxn>
              <a:cxn ang="0">
                <a:pos x="connsiteX21671" y="connsiteY21671"/>
              </a:cxn>
              <a:cxn ang="0">
                <a:pos x="connsiteX21672" y="connsiteY21672"/>
              </a:cxn>
              <a:cxn ang="0">
                <a:pos x="connsiteX21673" y="connsiteY21673"/>
              </a:cxn>
              <a:cxn ang="0">
                <a:pos x="connsiteX21674" y="connsiteY21674"/>
              </a:cxn>
              <a:cxn ang="0">
                <a:pos x="connsiteX21675" y="connsiteY21675"/>
              </a:cxn>
              <a:cxn ang="0">
                <a:pos x="connsiteX21676" y="connsiteY21676"/>
              </a:cxn>
              <a:cxn ang="0">
                <a:pos x="connsiteX21677" y="connsiteY21677"/>
              </a:cxn>
              <a:cxn ang="0">
                <a:pos x="connsiteX21678" y="connsiteY21678"/>
              </a:cxn>
              <a:cxn ang="0">
                <a:pos x="connsiteX21679" y="connsiteY21679"/>
              </a:cxn>
              <a:cxn ang="0">
                <a:pos x="connsiteX21680" y="connsiteY21680"/>
              </a:cxn>
              <a:cxn ang="0">
                <a:pos x="connsiteX21681" y="connsiteY21681"/>
              </a:cxn>
              <a:cxn ang="0">
                <a:pos x="connsiteX21682" y="connsiteY21682"/>
              </a:cxn>
              <a:cxn ang="0">
                <a:pos x="connsiteX21683" y="connsiteY21683"/>
              </a:cxn>
              <a:cxn ang="0">
                <a:pos x="connsiteX21684" y="connsiteY21684"/>
              </a:cxn>
              <a:cxn ang="0">
                <a:pos x="connsiteX21685" y="connsiteY21685"/>
              </a:cxn>
              <a:cxn ang="0">
                <a:pos x="connsiteX21686" y="connsiteY21686"/>
              </a:cxn>
              <a:cxn ang="0">
                <a:pos x="connsiteX21687" y="connsiteY21687"/>
              </a:cxn>
              <a:cxn ang="0">
                <a:pos x="connsiteX21688" y="connsiteY21688"/>
              </a:cxn>
              <a:cxn ang="0">
                <a:pos x="connsiteX21689" y="connsiteY21689"/>
              </a:cxn>
              <a:cxn ang="0">
                <a:pos x="connsiteX21690" y="connsiteY21690"/>
              </a:cxn>
              <a:cxn ang="0">
                <a:pos x="connsiteX21691" y="connsiteY21691"/>
              </a:cxn>
              <a:cxn ang="0">
                <a:pos x="connsiteX21692" y="connsiteY21692"/>
              </a:cxn>
              <a:cxn ang="0">
                <a:pos x="connsiteX21693" y="connsiteY21693"/>
              </a:cxn>
              <a:cxn ang="0">
                <a:pos x="connsiteX21694" y="connsiteY21694"/>
              </a:cxn>
              <a:cxn ang="0">
                <a:pos x="connsiteX21695" y="connsiteY21695"/>
              </a:cxn>
              <a:cxn ang="0">
                <a:pos x="connsiteX21696" y="connsiteY21696"/>
              </a:cxn>
              <a:cxn ang="0">
                <a:pos x="connsiteX21697" y="connsiteY21697"/>
              </a:cxn>
              <a:cxn ang="0">
                <a:pos x="connsiteX21698" y="connsiteY21698"/>
              </a:cxn>
              <a:cxn ang="0">
                <a:pos x="connsiteX21699" y="connsiteY21699"/>
              </a:cxn>
              <a:cxn ang="0">
                <a:pos x="connsiteX21700" y="connsiteY21700"/>
              </a:cxn>
              <a:cxn ang="0">
                <a:pos x="connsiteX21701" y="connsiteY21701"/>
              </a:cxn>
              <a:cxn ang="0">
                <a:pos x="connsiteX21702" y="connsiteY21702"/>
              </a:cxn>
              <a:cxn ang="0">
                <a:pos x="connsiteX21703" y="connsiteY21703"/>
              </a:cxn>
              <a:cxn ang="0">
                <a:pos x="connsiteX21704" y="connsiteY21704"/>
              </a:cxn>
              <a:cxn ang="0">
                <a:pos x="connsiteX21705" y="connsiteY21705"/>
              </a:cxn>
              <a:cxn ang="0">
                <a:pos x="connsiteX21706" y="connsiteY21706"/>
              </a:cxn>
              <a:cxn ang="0">
                <a:pos x="connsiteX21707" y="connsiteY21707"/>
              </a:cxn>
              <a:cxn ang="0">
                <a:pos x="connsiteX21708" y="connsiteY21708"/>
              </a:cxn>
              <a:cxn ang="0">
                <a:pos x="connsiteX21709" y="connsiteY21709"/>
              </a:cxn>
              <a:cxn ang="0">
                <a:pos x="connsiteX21710" y="connsiteY21710"/>
              </a:cxn>
              <a:cxn ang="0">
                <a:pos x="connsiteX21711" y="connsiteY21711"/>
              </a:cxn>
              <a:cxn ang="0">
                <a:pos x="connsiteX21712" y="connsiteY21712"/>
              </a:cxn>
              <a:cxn ang="0">
                <a:pos x="connsiteX21713" y="connsiteY21713"/>
              </a:cxn>
              <a:cxn ang="0">
                <a:pos x="connsiteX21714" y="connsiteY21714"/>
              </a:cxn>
              <a:cxn ang="0">
                <a:pos x="connsiteX21715" y="connsiteY21715"/>
              </a:cxn>
              <a:cxn ang="0">
                <a:pos x="connsiteX21716" y="connsiteY21716"/>
              </a:cxn>
              <a:cxn ang="0">
                <a:pos x="connsiteX21717" y="connsiteY21717"/>
              </a:cxn>
              <a:cxn ang="0">
                <a:pos x="connsiteX21718" y="connsiteY21718"/>
              </a:cxn>
              <a:cxn ang="0">
                <a:pos x="connsiteX21719" y="connsiteY21719"/>
              </a:cxn>
              <a:cxn ang="0">
                <a:pos x="connsiteX21720" y="connsiteY21720"/>
              </a:cxn>
              <a:cxn ang="0">
                <a:pos x="connsiteX21721" y="connsiteY21721"/>
              </a:cxn>
              <a:cxn ang="0">
                <a:pos x="connsiteX21722" y="connsiteY21722"/>
              </a:cxn>
              <a:cxn ang="0">
                <a:pos x="connsiteX21723" y="connsiteY21723"/>
              </a:cxn>
              <a:cxn ang="0">
                <a:pos x="connsiteX21724" y="connsiteY21724"/>
              </a:cxn>
              <a:cxn ang="0">
                <a:pos x="connsiteX21725" y="connsiteY21725"/>
              </a:cxn>
              <a:cxn ang="0">
                <a:pos x="connsiteX21726" y="connsiteY21726"/>
              </a:cxn>
              <a:cxn ang="0">
                <a:pos x="connsiteX21727" y="connsiteY21727"/>
              </a:cxn>
              <a:cxn ang="0">
                <a:pos x="connsiteX21728" y="connsiteY21728"/>
              </a:cxn>
              <a:cxn ang="0">
                <a:pos x="connsiteX21729" y="connsiteY21729"/>
              </a:cxn>
              <a:cxn ang="0">
                <a:pos x="connsiteX21730" y="connsiteY21730"/>
              </a:cxn>
              <a:cxn ang="0">
                <a:pos x="connsiteX21731" y="connsiteY21731"/>
              </a:cxn>
              <a:cxn ang="0">
                <a:pos x="connsiteX21732" y="connsiteY21732"/>
              </a:cxn>
              <a:cxn ang="0">
                <a:pos x="connsiteX21733" y="connsiteY21733"/>
              </a:cxn>
              <a:cxn ang="0">
                <a:pos x="connsiteX21734" y="connsiteY21734"/>
              </a:cxn>
              <a:cxn ang="0">
                <a:pos x="connsiteX21735" y="connsiteY21735"/>
              </a:cxn>
              <a:cxn ang="0">
                <a:pos x="connsiteX21736" y="connsiteY21736"/>
              </a:cxn>
              <a:cxn ang="0">
                <a:pos x="connsiteX21737" y="connsiteY21737"/>
              </a:cxn>
              <a:cxn ang="0">
                <a:pos x="connsiteX21738" y="connsiteY21738"/>
              </a:cxn>
              <a:cxn ang="0">
                <a:pos x="connsiteX21739" y="connsiteY21739"/>
              </a:cxn>
              <a:cxn ang="0">
                <a:pos x="connsiteX21740" y="connsiteY21740"/>
              </a:cxn>
              <a:cxn ang="0">
                <a:pos x="connsiteX21741" y="connsiteY21741"/>
              </a:cxn>
              <a:cxn ang="0">
                <a:pos x="connsiteX21742" y="connsiteY21742"/>
              </a:cxn>
              <a:cxn ang="0">
                <a:pos x="connsiteX21743" y="connsiteY21743"/>
              </a:cxn>
              <a:cxn ang="0">
                <a:pos x="connsiteX21744" y="connsiteY21744"/>
              </a:cxn>
              <a:cxn ang="0">
                <a:pos x="connsiteX21745" y="connsiteY21745"/>
              </a:cxn>
              <a:cxn ang="0">
                <a:pos x="connsiteX21746" y="connsiteY21746"/>
              </a:cxn>
              <a:cxn ang="0">
                <a:pos x="connsiteX21747" y="connsiteY21747"/>
              </a:cxn>
              <a:cxn ang="0">
                <a:pos x="connsiteX21748" y="connsiteY21748"/>
              </a:cxn>
              <a:cxn ang="0">
                <a:pos x="connsiteX21749" y="connsiteY21749"/>
              </a:cxn>
              <a:cxn ang="0">
                <a:pos x="connsiteX21750" y="connsiteY21750"/>
              </a:cxn>
              <a:cxn ang="0">
                <a:pos x="connsiteX21751" y="connsiteY21751"/>
              </a:cxn>
              <a:cxn ang="0">
                <a:pos x="connsiteX21752" y="connsiteY21752"/>
              </a:cxn>
              <a:cxn ang="0">
                <a:pos x="connsiteX21753" y="connsiteY21753"/>
              </a:cxn>
              <a:cxn ang="0">
                <a:pos x="connsiteX21754" y="connsiteY21754"/>
              </a:cxn>
              <a:cxn ang="0">
                <a:pos x="connsiteX21755" y="connsiteY21755"/>
              </a:cxn>
              <a:cxn ang="0">
                <a:pos x="connsiteX21756" y="connsiteY21756"/>
              </a:cxn>
              <a:cxn ang="0">
                <a:pos x="connsiteX21757" y="connsiteY21757"/>
              </a:cxn>
              <a:cxn ang="0">
                <a:pos x="connsiteX21758" y="connsiteY21758"/>
              </a:cxn>
              <a:cxn ang="0">
                <a:pos x="connsiteX21759" y="connsiteY21759"/>
              </a:cxn>
              <a:cxn ang="0">
                <a:pos x="connsiteX21760" y="connsiteY21760"/>
              </a:cxn>
              <a:cxn ang="0">
                <a:pos x="connsiteX21761" y="connsiteY21761"/>
              </a:cxn>
              <a:cxn ang="0">
                <a:pos x="connsiteX21762" y="connsiteY21762"/>
              </a:cxn>
              <a:cxn ang="0">
                <a:pos x="connsiteX21763" y="connsiteY21763"/>
              </a:cxn>
              <a:cxn ang="0">
                <a:pos x="connsiteX21764" y="connsiteY21764"/>
              </a:cxn>
              <a:cxn ang="0">
                <a:pos x="connsiteX21765" y="connsiteY21765"/>
              </a:cxn>
              <a:cxn ang="0">
                <a:pos x="connsiteX21766" y="connsiteY21766"/>
              </a:cxn>
              <a:cxn ang="0">
                <a:pos x="connsiteX21767" y="connsiteY21767"/>
              </a:cxn>
              <a:cxn ang="0">
                <a:pos x="connsiteX21768" y="connsiteY21768"/>
              </a:cxn>
              <a:cxn ang="0">
                <a:pos x="connsiteX21769" y="connsiteY21769"/>
              </a:cxn>
              <a:cxn ang="0">
                <a:pos x="connsiteX21770" y="connsiteY21770"/>
              </a:cxn>
              <a:cxn ang="0">
                <a:pos x="connsiteX21771" y="connsiteY21771"/>
              </a:cxn>
              <a:cxn ang="0">
                <a:pos x="connsiteX21772" y="connsiteY21772"/>
              </a:cxn>
              <a:cxn ang="0">
                <a:pos x="connsiteX21773" y="connsiteY21773"/>
              </a:cxn>
              <a:cxn ang="0">
                <a:pos x="connsiteX21774" y="connsiteY21774"/>
              </a:cxn>
              <a:cxn ang="0">
                <a:pos x="connsiteX21775" y="connsiteY21775"/>
              </a:cxn>
              <a:cxn ang="0">
                <a:pos x="connsiteX21776" y="connsiteY21776"/>
              </a:cxn>
              <a:cxn ang="0">
                <a:pos x="connsiteX21777" y="connsiteY21777"/>
              </a:cxn>
              <a:cxn ang="0">
                <a:pos x="connsiteX21778" y="connsiteY21778"/>
              </a:cxn>
              <a:cxn ang="0">
                <a:pos x="connsiteX21779" y="connsiteY21779"/>
              </a:cxn>
              <a:cxn ang="0">
                <a:pos x="connsiteX21780" y="connsiteY21780"/>
              </a:cxn>
              <a:cxn ang="0">
                <a:pos x="connsiteX21781" y="connsiteY21781"/>
              </a:cxn>
              <a:cxn ang="0">
                <a:pos x="connsiteX21782" y="connsiteY21782"/>
              </a:cxn>
              <a:cxn ang="0">
                <a:pos x="connsiteX21783" y="connsiteY21783"/>
              </a:cxn>
              <a:cxn ang="0">
                <a:pos x="connsiteX21784" y="connsiteY21784"/>
              </a:cxn>
              <a:cxn ang="0">
                <a:pos x="connsiteX21785" y="connsiteY21785"/>
              </a:cxn>
              <a:cxn ang="0">
                <a:pos x="connsiteX21786" y="connsiteY21786"/>
              </a:cxn>
              <a:cxn ang="0">
                <a:pos x="connsiteX21787" y="connsiteY21787"/>
              </a:cxn>
              <a:cxn ang="0">
                <a:pos x="connsiteX21788" y="connsiteY21788"/>
              </a:cxn>
              <a:cxn ang="0">
                <a:pos x="connsiteX21789" y="connsiteY21789"/>
              </a:cxn>
              <a:cxn ang="0">
                <a:pos x="connsiteX21790" y="connsiteY21790"/>
              </a:cxn>
              <a:cxn ang="0">
                <a:pos x="connsiteX21791" y="connsiteY21791"/>
              </a:cxn>
              <a:cxn ang="0">
                <a:pos x="connsiteX21792" y="connsiteY21792"/>
              </a:cxn>
              <a:cxn ang="0">
                <a:pos x="connsiteX21793" y="connsiteY21793"/>
              </a:cxn>
              <a:cxn ang="0">
                <a:pos x="connsiteX21794" y="connsiteY21794"/>
              </a:cxn>
              <a:cxn ang="0">
                <a:pos x="connsiteX21795" y="connsiteY21795"/>
              </a:cxn>
              <a:cxn ang="0">
                <a:pos x="connsiteX21796" y="connsiteY21796"/>
              </a:cxn>
              <a:cxn ang="0">
                <a:pos x="connsiteX21797" y="connsiteY21797"/>
              </a:cxn>
              <a:cxn ang="0">
                <a:pos x="connsiteX21798" y="connsiteY21798"/>
              </a:cxn>
              <a:cxn ang="0">
                <a:pos x="connsiteX21799" y="connsiteY21799"/>
              </a:cxn>
              <a:cxn ang="0">
                <a:pos x="connsiteX21800" y="connsiteY21800"/>
              </a:cxn>
              <a:cxn ang="0">
                <a:pos x="connsiteX21801" y="connsiteY21801"/>
              </a:cxn>
              <a:cxn ang="0">
                <a:pos x="connsiteX21802" y="connsiteY21802"/>
              </a:cxn>
              <a:cxn ang="0">
                <a:pos x="connsiteX21803" y="connsiteY21803"/>
              </a:cxn>
              <a:cxn ang="0">
                <a:pos x="connsiteX21804" y="connsiteY21804"/>
              </a:cxn>
              <a:cxn ang="0">
                <a:pos x="connsiteX21805" y="connsiteY21805"/>
              </a:cxn>
              <a:cxn ang="0">
                <a:pos x="connsiteX21806" y="connsiteY21806"/>
              </a:cxn>
              <a:cxn ang="0">
                <a:pos x="connsiteX21807" y="connsiteY21807"/>
              </a:cxn>
              <a:cxn ang="0">
                <a:pos x="connsiteX21808" y="connsiteY21808"/>
              </a:cxn>
              <a:cxn ang="0">
                <a:pos x="connsiteX21809" y="connsiteY21809"/>
              </a:cxn>
              <a:cxn ang="0">
                <a:pos x="connsiteX21810" y="connsiteY21810"/>
              </a:cxn>
              <a:cxn ang="0">
                <a:pos x="connsiteX21811" y="connsiteY21811"/>
              </a:cxn>
              <a:cxn ang="0">
                <a:pos x="connsiteX21812" y="connsiteY21812"/>
              </a:cxn>
              <a:cxn ang="0">
                <a:pos x="connsiteX21813" y="connsiteY21813"/>
              </a:cxn>
              <a:cxn ang="0">
                <a:pos x="connsiteX21814" y="connsiteY21814"/>
              </a:cxn>
              <a:cxn ang="0">
                <a:pos x="connsiteX21815" y="connsiteY21815"/>
              </a:cxn>
              <a:cxn ang="0">
                <a:pos x="connsiteX21816" y="connsiteY21816"/>
              </a:cxn>
              <a:cxn ang="0">
                <a:pos x="connsiteX21817" y="connsiteY21817"/>
              </a:cxn>
              <a:cxn ang="0">
                <a:pos x="connsiteX21818" y="connsiteY21818"/>
              </a:cxn>
              <a:cxn ang="0">
                <a:pos x="connsiteX21819" y="connsiteY21819"/>
              </a:cxn>
              <a:cxn ang="0">
                <a:pos x="connsiteX21820" y="connsiteY21820"/>
              </a:cxn>
              <a:cxn ang="0">
                <a:pos x="connsiteX21821" y="connsiteY21821"/>
              </a:cxn>
              <a:cxn ang="0">
                <a:pos x="connsiteX21822" y="connsiteY21822"/>
              </a:cxn>
              <a:cxn ang="0">
                <a:pos x="connsiteX21823" y="connsiteY21823"/>
              </a:cxn>
              <a:cxn ang="0">
                <a:pos x="connsiteX21824" y="connsiteY21824"/>
              </a:cxn>
              <a:cxn ang="0">
                <a:pos x="connsiteX21825" y="connsiteY21825"/>
              </a:cxn>
              <a:cxn ang="0">
                <a:pos x="connsiteX21826" y="connsiteY21826"/>
              </a:cxn>
              <a:cxn ang="0">
                <a:pos x="connsiteX21827" y="connsiteY21827"/>
              </a:cxn>
              <a:cxn ang="0">
                <a:pos x="connsiteX21828" y="connsiteY21828"/>
              </a:cxn>
              <a:cxn ang="0">
                <a:pos x="connsiteX21829" y="connsiteY21829"/>
              </a:cxn>
              <a:cxn ang="0">
                <a:pos x="connsiteX21830" y="connsiteY21830"/>
              </a:cxn>
              <a:cxn ang="0">
                <a:pos x="connsiteX21831" y="connsiteY21831"/>
              </a:cxn>
              <a:cxn ang="0">
                <a:pos x="connsiteX21832" y="connsiteY21832"/>
              </a:cxn>
              <a:cxn ang="0">
                <a:pos x="connsiteX21833" y="connsiteY21833"/>
              </a:cxn>
              <a:cxn ang="0">
                <a:pos x="connsiteX21834" y="connsiteY21834"/>
              </a:cxn>
              <a:cxn ang="0">
                <a:pos x="connsiteX21835" y="connsiteY21835"/>
              </a:cxn>
              <a:cxn ang="0">
                <a:pos x="connsiteX21836" y="connsiteY21836"/>
              </a:cxn>
              <a:cxn ang="0">
                <a:pos x="connsiteX21837" y="connsiteY21837"/>
              </a:cxn>
              <a:cxn ang="0">
                <a:pos x="connsiteX21838" y="connsiteY21838"/>
              </a:cxn>
              <a:cxn ang="0">
                <a:pos x="connsiteX21839" y="connsiteY21839"/>
              </a:cxn>
              <a:cxn ang="0">
                <a:pos x="connsiteX21840" y="connsiteY21840"/>
              </a:cxn>
              <a:cxn ang="0">
                <a:pos x="connsiteX21841" y="connsiteY21841"/>
              </a:cxn>
              <a:cxn ang="0">
                <a:pos x="connsiteX21842" y="connsiteY21842"/>
              </a:cxn>
              <a:cxn ang="0">
                <a:pos x="connsiteX21843" y="connsiteY21843"/>
              </a:cxn>
              <a:cxn ang="0">
                <a:pos x="connsiteX21844" y="connsiteY21844"/>
              </a:cxn>
              <a:cxn ang="0">
                <a:pos x="connsiteX21845" y="connsiteY21845"/>
              </a:cxn>
              <a:cxn ang="0">
                <a:pos x="connsiteX21846" y="connsiteY21846"/>
              </a:cxn>
              <a:cxn ang="0">
                <a:pos x="connsiteX21847" y="connsiteY21847"/>
              </a:cxn>
              <a:cxn ang="0">
                <a:pos x="connsiteX21848" y="connsiteY21848"/>
              </a:cxn>
              <a:cxn ang="0">
                <a:pos x="connsiteX21849" y="connsiteY21849"/>
              </a:cxn>
              <a:cxn ang="0">
                <a:pos x="connsiteX21850" y="connsiteY21850"/>
              </a:cxn>
              <a:cxn ang="0">
                <a:pos x="connsiteX21851" y="connsiteY21851"/>
              </a:cxn>
              <a:cxn ang="0">
                <a:pos x="connsiteX21852" y="connsiteY21852"/>
              </a:cxn>
              <a:cxn ang="0">
                <a:pos x="connsiteX21853" y="connsiteY21853"/>
              </a:cxn>
              <a:cxn ang="0">
                <a:pos x="connsiteX21854" y="connsiteY21854"/>
              </a:cxn>
              <a:cxn ang="0">
                <a:pos x="connsiteX21855" y="connsiteY21855"/>
              </a:cxn>
              <a:cxn ang="0">
                <a:pos x="connsiteX21856" y="connsiteY21856"/>
              </a:cxn>
              <a:cxn ang="0">
                <a:pos x="connsiteX21857" y="connsiteY21857"/>
              </a:cxn>
              <a:cxn ang="0">
                <a:pos x="connsiteX21858" y="connsiteY21858"/>
              </a:cxn>
              <a:cxn ang="0">
                <a:pos x="connsiteX21859" y="connsiteY21859"/>
              </a:cxn>
              <a:cxn ang="0">
                <a:pos x="connsiteX21860" y="connsiteY21860"/>
              </a:cxn>
              <a:cxn ang="0">
                <a:pos x="connsiteX21861" y="connsiteY21861"/>
              </a:cxn>
              <a:cxn ang="0">
                <a:pos x="connsiteX21862" y="connsiteY21862"/>
              </a:cxn>
              <a:cxn ang="0">
                <a:pos x="connsiteX21863" y="connsiteY21863"/>
              </a:cxn>
              <a:cxn ang="0">
                <a:pos x="connsiteX21864" y="connsiteY21864"/>
              </a:cxn>
              <a:cxn ang="0">
                <a:pos x="connsiteX21865" y="connsiteY21865"/>
              </a:cxn>
              <a:cxn ang="0">
                <a:pos x="connsiteX21866" y="connsiteY21866"/>
              </a:cxn>
              <a:cxn ang="0">
                <a:pos x="connsiteX21867" y="connsiteY21867"/>
              </a:cxn>
              <a:cxn ang="0">
                <a:pos x="connsiteX21868" y="connsiteY21868"/>
              </a:cxn>
              <a:cxn ang="0">
                <a:pos x="connsiteX21869" y="connsiteY21869"/>
              </a:cxn>
              <a:cxn ang="0">
                <a:pos x="connsiteX21870" y="connsiteY21870"/>
              </a:cxn>
              <a:cxn ang="0">
                <a:pos x="connsiteX21871" y="connsiteY21871"/>
              </a:cxn>
              <a:cxn ang="0">
                <a:pos x="connsiteX21872" y="connsiteY21872"/>
              </a:cxn>
              <a:cxn ang="0">
                <a:pos x="connsiteX21873" y="connsiteY21873"/>
              </a:cxn>
              <a:cxn ang="0">
                <a:pos x="connsiteX21874" y="connsiteY21874"/>
              </a:cxn>
              <a:cxn ang="0">
                <a:pos x="connsiteX21875" y="connsiteY21875"/>
              </a:cxn>
              <a:cxn ang="0">
                <a:pos x="connsiteX21876" y="connsiteY21876"/>
              </a:cxn>
              <a:cxn ang="0">
                <a:pos x="connsiteX21877" y="connsiteY21877"/>
              </a:cxn>
              <a:cxn ang="0">
                <a:pos x="connsiteX21878" y="connsiteY21878"/>
              </a:cxn>
              <a:cxn ang="0">
                <a:pos x="connsiteX21879" y="connsiteY21879"/>
              </a:cxn>
              <a:cxn ang="0">
                <a:pos x="connsiteX21880" y="connsiteY21880"/>
              </a:cxn>
              <a:cxn ang="0">
                <a:pos x="connsiteX21881" y="connsiteY21881"/>
              </a:cxn>
              <a:cxn ang="0">
                <a:pos x="connsiteX21882" y="connsiteY21882"/>
              </a:cxn>
              <a:cxn ang="0">
                <a:pos x="connsiteX21883" y="connsiteY21883"/>
              </a:cxn>
              <a:cxn ang="0">
                <a:pos x="connsiteX21884" y="connsiteY21884"/>
              </a:cxn>
              <a:cxn ang="0">
                <a:pos x="connsiteX21885" y="connsiteY21885"/>
              </a:cxn>
              <a:cxn ang="0">
                <a:pos x="connsiteX21886" y="connsiteY21886"/>
              </a:cxn>
              <a:cxn ang="0">
                <a:pos x="connsiteX21887" y="connsiteY21887"/>
              </a:cxn>
              <a:cxn ang="0">
                <a:pos x="connsiteX21888" y="connsiteY21888"/>
              </a:cxn>
              <a:cxn ang="0">
                <a:pos x="connsiteX21889" y="connsiteY21889"/>
              </a:cxn>
              <a:cxn ang="0">
                <a:pos x="connsiteX21890" y="connsiteY21890"/>
              </a:cxn>
              <a:cxn ang="0">
                <a:pos x="connsiteX21891" y="connsiteY21891"/>
              </a:cxn>
              <a:cxn ang="0">
                <a:pos x="connsiteX21892" y="connsiteY21892"/>
              </a:cxn>
              <a:cxn ang="0">
                <a:pos x="connsiteX21893" y="connsiteY21893"/>
              </a:cxn>
              <a:cxn ang="0">
                <a:pos x="connsiteX21894" y="connsiteY21894"/>
              </a:cxn>
              <a:cxn ang="0">
                <a:pos x="connsiteX21895" y="connsiteY21895"/>
              </a:cxn>
              <a:cxn ang="0">
                <a:pos x="connsiteX21896" y="connsiteY21896"/>
              </a:cxn>
              <a:cxn ang="0">
                <a:pos x="connsiteX21897" y="connsiteY21897"/>
              </a:cxn>
              <a:cxn ang="0">
                <a:pos x="connsiteX21898" y="connsiteY21898"/>
              </a:cxn>
              <a:cxn ang="0">
                <a:pos x="connsiteX21899" y="connsiteY21899"/>
              </a:cxn>
              <a:cxn ang="0">
                <a:pos x="connsiteX21900" y="connsiteY21900"/>
              </a:cxn>
              <a:cxn ang="0">
                <a:pos x="connsiteX21901" y="connsiteY21901"/>
              </a:cxn>
              <a:cxn ang="0">
                <a:pos x="connsiteX21902" y="connsiteY21902"/>
              </a:cxn>
              <a:cxn ang="0">
                <a:pos x="connsiteX21903" y="connsiteY21903"/>
              </a:cxn>
              <a:cxn ang="0">
                <a:pos x="connsiteX21904" y="connsiteY21904"/>
              </a:cxn>
              <a:cxn ang="0">
                <a:pos x="connsiteX21905" y="connsiteY21905"/>
              </a:cxn>
              <a:cxn ang="0">
                <a:pos x="connsiteX21906" y="connsiteY21906"/>
              </a:cxn>
              <a:cxn ang="0">
                <a:pos x="connsiteX21907" y="connsiteY21907"/>
              </a:cxn>
              <a:cxn ang="0">
                <a:pos x="connsiteX21908" y="connsiteY21908"/>
              </a:cxn>
              <a:cxn ang="0">
                <a:pos x="connsiteX21909" y="connsiteY21909"/>
              </a:cxn>
              <a:cxn ang="0">
                <a:pos x="connsiteX21910" y="connsiteY21910"/>
              </a:cxn>
              <a:cxn ang="0">
                <a:pos x="connsiteX21911" y="connsiteY21911"/>
              </a:cxn>
              <a:cxn ang="0">
                <a:pos x="connsiteX21912" y="connsiteY21912"/>
              </a:cxn>
              <a:cxn ang="0">
                <a:pos x="connsiteX21913" y="connsiteY21913"/>
              </a:cxn>
              <a:cxn ang="0">
                <a:pos x="connsiteX21914" y="connsiteY21914"/>
              </a:cxn>
              <a:cxn ang="0">
                <a:pos x="connsiteX21915" y="connsiteY21915"/>
              </a:cxn>
              <a:cxn ang="0">
                <a:pos x="connsiteX21916" y="connsiteY21916"/>
              </a:cxn>
              <a:cxn ang="0">
                <a:pos x="connsiteX21917" y="connsiteY21917"/>
              </a:cxn>
              <a:cxn ang="0">
                <a:pos x="connsiteX21918" y="connsiteY21918"/>
              </a:cxn>
              <a:cxn ang="0">
                <a:pos x="connsiteX21919" y="connsiteY21919"/>
              </a:cxn>
              <a:cxn ang="0">
                <a:pos x="connsiteX21920" y="connsiteY21920"/>
              </a:cxn>
              <a:cxn ang="0">
                <a:pos x="connsiteX21921" y="connsiteY21921"/>
              </a:cxn>
              <a:cxn ang="0">
                <a:pos x="connsiteX21922" y="connsiteY21922"/>
              </a:cxn>
              <a:cxn ang="0">
                <a:pos x="connsiteX21923" y="connsiteY21923"/>
              </a:cxn>
              <a:cxn ang="0">
                <a:pos x="connsiteX21924" y="connsiteY21924"/>
              </a:cxn>
              <a:cxn ang="0">
                <a:pos x="connsiteX21925" y="connsiteY21925"/>
              </a:cxn>
              <a:cxn ang="0">
                <a:pos x="connsiteX21926" y="connsiteY21926"/>
              </a:cxn>
              <a:cxn ang="0">
                <a:pos x="connsiteX21927" y="connsiteY21927"/>
              </a:cxn>
              <a:cxn ang="0">
                <a:pos x="connsiteX21928" y="connsiteY21928"/>
              </a:cxn>
              <a:cxn ang="0">
                <a:pos x="connsiteX21929" y="connsiteY21929"/>
              </a:cxn>
              <a:cxn ang="0">
                <a:pos x="connsiteX21930" y="connsiteY21930"/>
              </a:cxn>
              <a:cxn ang="0">
                <a:pos x="connsiteX21931" y="connsiteY21931"/>
              </a:cxn>
              <a:cxn ang="0">
                <a:pos x="connsiteX21932" y="connsiteY21932"/>
              </a:cxn>
              <a:cxn ang="0">
                <a:pos x="connsiteX21933" y="connsiteY21933"/>
              </a:cxn>
              <a:cxn ang="0">
                <a:pos x="connsiteX21934" y="connsiteY21934"/>
              </a:cxn>
              <a:cxn ang="0">
                <a:pos x="connsiteX21935" y="connsiteY21935"/>
              </a:cxn>
              <a:cxn ang="0">
                <a:pos x="connsiteX21936" y="connsiteY21936"/>
              </a:cxn>
              <a:cxn ang="0">
                <a:pos x="connsiteX21937" y="connsiteY21937"/>
              </a:cxn>
              <a:cxn ang="0">
                <a:pos x="connsiteX21938" y="connsiteY21938"/>
              </a:cxn>
              <a:cxn ang="0">
                <a:pos x="connsiteX21939" y="connsiteY21939"/>
              </a:cxn>
              <a:cxn ang="0">
                <a:pos x="connsiteX21940" y="connsiteY21940"/>
              </a:cxn>
              <a:cxn ang="0">
                <a:pos x="connsiteX21941" y="connsiteY21941"/>
              </a:cxn>
              <a:cxn ang="0">
                <a:pos x="connsiteX21942" y="connsiteY21942"/>
              </a:cxn>
              <a:cxn ang="0">
                <a:pos x="connsiteX21943" y="connsiteY21943"/>
              </a:cxn>
              <a:cxn ang="0">
                <a:pos x="connsiteX21944" y="connsiteY21944"/>
              </a:cxn>
              <a:cxn ang="0">
                <a:pos x="connsiteX21945" y="connsiteY21945"/>
              </a:cxn>
              <a:cxn ang="0">
                <a:pos x="connsiteX21946" y="connsiteY21946"/>
              </a:cxn>
              <a:cxn ang="0">
                <a:pos x="connsiteX21947" y="connsiteY21947"/>
              </a:cxn>
              <a:cxn ang="0">
                <a:pos x="connsiteX21948" y="connsiteY21948"/>
              </a:cxn>
              <a:cxn ang="0">
                <a:pos x="connsiteX21949" y="connsiteY21949"/>
              </a:cxn>
              <a:cxn ang="0">
                <a:pos x="connsiteX21950" y="connsiteY21950"/>
              </a:cxn>
              <a:cxn ang="0">
                <a:pos x="connsiteX21951" y="connsiteY21951"/>
              </a:cxn>
              <a:cxn ang="0">
                <a:pos x="connsiteX21952" y="connsiteY21952"/>
              </a:cxn>
              <a:cxn ang="0">
                <a:pos x="connsiteX21953" y="connsiteY21953"/>
              </a:cxn>
              <a:cxn ang="0">
                <a:pos x="connsiteX21954" y="connsiteY21954"/>
              </a:cxn>
              <a:cxn ang="0">
                <a:pos x="connsiteX21955" y="connsiteY21955"/>
              </a:cxn>
              <a:cxn ang="0">
                <a:pos x="connsiteX21956" y="connsiteY21956"/>
              </a:cxn>
              <a:cxn ang="0">
                <a:pos x="connsiteX21957" y="connsiteY21957"/>
              </a:cxn>
              <a:cxn ang="0">
                <a:pos x="connsiteX21958" y="connsiteY21958"/>
              </a:cxn>
              <a:cxn ang="0">
                <a:pos x="connsiteX21959" y="connsiteY21959"/>
              </a:cxn>
              <a:cxn ang="0">
                <a:pos x="connsiteX21960" y="connsiteY21960"/>
              </a:cxn>
              <a:cxn ang="0">
                <a:pos x="connsiteX21961" y="connsiteY21961"/>
              </a:cxn>
              <a:cxn ang="0">
                <a:pos x="connsiteX21962" y="connsiteY21962"/>
              </a:cxn>
              <a:cxn ang="0">
                <a:pos x="connsiteX21963" y="connsiteY21963"/>
              </a:cxn>
              <a:cxn ang="0">
                <a:pos x="connsiteX21964" y="connsiteY21964"/>
              </a:cxn>
              <a:cxn ang="0">
                <a:pos x="connsiteX21965" y="connsiteY21965"/>
              </a:cxn>
              <a:cxn ang="0">
                <a:pos x="connsiteX21966" y="connsiteY21966"/>
              </a:cxn>
              <a:cxn ang="0">
                <a:pos x="connsiteX21967" y="connsiteY21967"/>
              </a:cxn>
              <a:cxn ang="0">
                <a:pos x="connsiteX21968" y="connsiteY21968"/>
              </a:cxn>
              <a:cxn ang="0">
                <a:pos x="connsiteX21969" y="connsiteY21969"/>
              </a:cxn>
              <a:cxn ang="0">
                <a:pos x="connsiteX21970" y="connsiteY21970"/>
              </a:cxn>
              <a:cxn ang="0">
                <a:pos x="connsiteX21971" y="connsiteY21971"/>
              </a:cxn>
              <a:cxn ang="0">
                <a:pos x="connsiteX21972" y="connsiteY21972"/>
              </a:cxn>
              <a:cxn ang="0">
                <a:pos x="connsiteX21973" y="connsiteY21973"/>
              </a:cxn>
              <a:cxn ang="0">
                <a:pos x="connsiteX21974" y="connsiteY21974"/>
              </a:cxn>
              <a:cxn ang="0">
                <a:pos x="connsiteX21975" y="connsiteY21975"/>
              </a:cxn>
              <a:cxn ang="0">
                <a:pos x="connsiteX21976" y="connsiteY21976"/>
              </a:cxn>
              <a:cxn ang="0">
                <a:pos x="connsiteX21977" y="connsiteY21977"/>
              </a:cxn>
              <a:cxn ang="0">
                <a:pos x="connsiteX21978" y="connsiteY21978"/>
              </a:cxn>
              <a:cxn ang="0">
                <a:pos x="connsiteX21979" y="connsiteY21979"/>
              </a:cxn>
              <a:cxn ang="0">
                <a:pos x="connsiteX21980" y="connsiteY21980"/>
              </a:cxn>
              <a:cxn ang="0">
                <a:pos x="connsiteX21981" y="connsiteY21981"/>
              </a:cxn>
              <a:cxn ang="0">
                <a:pos x="connsiteX21982" y="connsiteY21982"/>
              </a:cxn>
              <a:cxn ang="0">
                <a:pos x="connsiteX21983" y="connsiteY21983"/>
              </a:cxn>
              <a:cxn ang="0">
                <a:pos x="connsiteX21984" y="connsiteY21984"/>
              </a:cxn>
              <a:cxn ang="0">
                <a:pos x="connsiteX21985" y="connsiteY21985"/>
              </a:cxn>
              <a:cxn ang="0">
                <a:pos x="connsiteX21986" y="connsiteY21986"/>
              </a:cxn>
              <a:cxn ang="0">
                <a:pos x="connsiteX21987" y="connsiteY21987"/>
              </a:cxn>
              <a:cxn ang="0">
                <a:pos x="connsiteX21988" y="connsiteY21988"/>
              </a:cxn>
              <a:cxn ang="0">
                <a:pos x="connsiteX21989" y="connsiteY21989"/>
              </a:cxn>
              <a:cxn ang="0">
                <a:pos x="connsiteX21990" y="connsiteY21990"/>
              </a:cxn>
              <a:cxn ang="0">
                <a:pos x="connsiteX21991" y="connsiteY21991"/>
              </a:cxn>
              <a:cxn ang="0">
                <a:pos x="connsiteX21992" y="connsiteY21992"/>
              </a:cxn>
              <a:cxn ang="0">
                <a:pos x="connsiteX21993" y="connsiteY21993"/>
              </a:cxn>
              <a:cxn ang="0">
                <a:pos x="connsiteX21994" y="connsiteY21994"/>
              </a:cxn>
              <a:cxn ang="0">
                <a:pos x="connsiteX21995" y="connsiteY21995"/>
              </a:cxn>
              <a:cxn ang="0">
                <a:pos x="connsiteX21996" y="connsiteY21996"/>
              </a:cxn>
              <a:cxn ang="0">
                <a:pos x="connsiteX21997" y="connsiteY21997"/>
              </a:cxn>
              <a:cxn ang="0">
                <a:pos x="connsiteX21998" y="connsiteY21998"/>
              </a:cxn>
              <a:cxn ang="0">
                <a:pos x="connsiteX21999" y="connsiteY21999"/>
              </a:cxn>
              <a:cxn ang="0">
                <a:pos x="connsiteX22000" y="connsiteY22000"/>
              </a:cxn>
              <a:cxn ang="0">
                <a:pos x="connsiteX22001" y="connsiteY22001"/>
              </a:cxn>
              <a:cxn ang="0">
                <a:pos x="connsiteX22002" y="connsiteY22002"/>
              </a:cxn>
              <a:cxn ang="0">
                <a:pos x="connsiteX22003" y="connsiteY22003"/>
              </a:cxn>
              <a:cxn ang="0">
                <a:pos x="connsiteX22004" y="connsiteY22004"/>
              </a:cxn>
              <a:cxn ang="0">
                <a:pos x="connsiteX22005" y="connsiteY22005"/>
              </a:cxn>
              <a:cxn ang="0">
                <a:pos x="connsiteX22006" y="connsiteY22006"/>
              </a:cxn>
              <a:cxn ang="0">
                <a:pos x="connsiteX22007" y="connsiteY22007"/>
              </a:cxn>
              <a:cxn ang="0">
                <a:pos x="connsiteX22008" y="connsiteY22008"/>
              </a:cxn>
              <a:cxn ang="0">
                <a:pos x="connsiteX22009" y="connsiteY22009"/>
              </a:cxn>
              <a:cxn ang="0">
                <a:pos x="connsiteX22010" y="connsiteY22010"/>
              </a:cxn>
              <a:cxn ang="0">
                <a:pos x="connsiteX22011" y="connsiteY22011"/>
              </a:cxn>
              <a:cxn ang="0">
                <a:pos x="connsiteX22012" y="connsiteY22012"/>
              </a:cxn>
              <a:cxn ang="0">
                <a:pos x="connsiteX22013" y="connsiteY22013"/>
              </a:cxn>
              <a:cxn ang="0">
                <a:pos x="connsiteX22014" y="connsiteY22014"/>
              </a:cxn>
              <a:cxn ang="0">
                <a:pos x="connsiteX22015" y="connsiteY22015"/>
              </a:cxn>
              <a:cxn ang="0">
                <a:pos x="connsiteX22016" y="connsiteY22016"/>
              </a:cxn>
              <a:cxn ang="0">
                <a:pos x="connsiteX22017" y="connsiteY22017"/>
              </a:cxn>
              <a:cxn ang="0">
                <a:pos x="connsiteX22018" y="connsiteY22018"/>
              </a:cxn>
              <a:cxn ang="0">
                <a:pos x="connsiteX22019" y="connsiteY22019"/>
              </a:cxn>
              <a:cxn ang="0">
                <a:pos x="connsiteX22020" y="connsiteY22020"/>
              </a:cxn>
              <a:cxn ang="0">
                <a:pos x="connsiteX22021" y="connsiteY22021"/>
              </a:cxn>
              <a:cxn ang="0">
                <a:pos x="connsiteX22022" y="connsiteY22022"/>
              </a:cxn>
              <a:cxn ang="0">
                <a:pos x="connsiteX22023" y="connsiteY22023"/>
              </a:cxn>
              <a:cxn ang="0">
                <a:pos x="connsiteX22024" y="connsiteY22024"/>
              </a:cxn>
              <a:cxn ang="0">
                <a:pos x="connsiteX22025" y="connsiteY22025"/>
              </a:cxn>
              <a:cxn ang="0">
                <a:pos x="connsiteX22026" y="connsiteY22026"/>
              </a:cxn>
              <a:cxn ang="0">
                <a:pos x="connsiteX22027" y="connsiteY22027"/>
              </a:cxn>
              <a:cxn ang="0">
                <a:pos x="connsiteX22028" y="connsiteY22028"/>
              </a:cxn>
              <a:cxn ang="0">
                <a:pos x="connsiteX22029" y="connsiteY22029"/>
              </a:cxn>
              <a:cxn ang="0">
                <a:pos x="connsiteX22030" y="connsiteY22030"/>
              </a:cxn>
              <a:cxn ang="0">
                <a:pos x="connsiteX22031" y="connsiteY22031"/>
              </a:cxn>
              <a:cxn ang="0">
                <a:pos x="connsiteX22032" y="connsiteY22032"/>
              </a:cxn>
              <a:cxn ang="0">
                <a:pos x="connsiteX22033" y="connsiteY22033"/>
              </a:cxn>
              <a:cxn ang="0">
                <a:pos x="connsiteX22034" y="connsiteY22034"/>
              </a:cxn>
              <a:cxn ang="0">
                <a:pos x="connsiteX22035" y="connsiteY22035"/>
              </a:cxn>
              <a:cxn ang="0">
                <a:pos x="connsiteX22036" y="connsiteY22036"/>
              </a:cxn>
              <a:cxn ang="0">
                <a:pos x="connsiteX22037" y="connsiteY22037"/>
              </a:cxn>
              <a:cxn ang="0">
                <a:pos x="connsiteX22038" y="connsiteY22038"/>
              </a:cxn>
              <a:cxn ang="0">
                <a:pos x="connsiteX22039" y="connsiteY22039"/>
              </a:cxn>
              <a:cxn ang="0">
                <a:pos x="connsiteX22040" y="connsiteY22040"/>
              </a:cxn>
              <a:cxn ang="0">
                <a:pos x="connsiteX22041" y="connsiteY22041"/>
              </a:cxn>
              <a:cxn ang="0">
                <a:pos x="connsiteX22042" y="connsiteY22042"/>
              </a:cxn>
              <a:cxn ang="0">
                <a:pos x="connsiteX22043" y="connsiteY22043"/>
              </a:cxn>
              <a:cxn ang="0">
                <a:pos x="connsiteX22044" y="connsiteY22044"/>
              </a:cxn>
              <a:cxn ang="0">
                <a:pos x="connsiteX22045" y="connsiteY22045"/>
              </a:cxn>
              <a:cxn ang="0">
                <a:pos x="connsiteX22046" y="connsiteY22046"/>
              </a:cxn>
              <a:cxn ang="0">
                <a:pos x="connsiteX22047" y="connsiteY22047"/>
              </a:cxn>
              <a:cxn ang="0">
                <a:pos x="connsiteX22048" y="connsiteY22048"/>
              </a:cxn>
              <a:cxn ang="0">
                <a:pos x="connsiteX22049" y="connsiteY22049"/>
              </a:cxn>
              <a:cxn ang="0">
                <a:pos x="connsiteX22050" y="connsiteY22050"/>
              </a:cxn>
              <a:cxn ang="0">
                <a:pos x="connsiteX22051" y="connsiteY22051"/>
              </a:cxn>
              <a:cxn ang="0">
                <a:pos x="connsiteX22052" y="connsiteY22052"/>
              </a:cxn>
              <a:cxn ang="0">
                <a:pos x="connsiteX22053" y="connsiteY22053"/>
              </a:cxn>
              <a:cxn ang="0">
                <a:pos x="connsiteX22054" y="connsiteY22054"/>
              </a:cxn>
              <a:cxn ang="0">
                <a:pos x="connsiteX22055" y="connsiteY22055"/>
              </a:cxn>
              <a:cxn ang="0">
                <a:pos x="connsiteX22056" y="connsiteY22056"/>
              </a:cxn>
              <a:cxn ang="0">
                <a:pos x="connsiteX22057" y="connsiteY22057"/>
              </a:cxn>
              <a:cxn ang="0">
                <a:pos x="connsiteX22058" y="connsiteY22058"/>
              </a:cxn>
              <a:cxn ang="0">
                <a:pos x="connsiteX22059" y="connsiteY22059"/>
              </a:cxn>
              <a:cxn ang="0">
                <a:pos x="connsiteX22060" y="connsiteY22060"/>
              </a:cxn>
              <a:cxn ang="0">
                <a:pos x="connsiteX22061" y="connsiteY22061"/>
              </a:cxn>
              <a:cxn ang="0">
                <a:pos x="connsiteX22062" y="connsiteY22062"/>
              </a:cxn>
              <a:cxn ang="0">
                <a:pos x="connsiteX22063" y="connsiteY22063"/>
              </a:cxn>
              <a:cxn ang="0">
                <a:pos x="connsiteX22064" y="connsiteY22064"/>
              </a:cxn>
              <a:cxn ang="0">
                <a:pos x="connsiteX22065" y="connsiteY22065"/>
              </a:cxn>
              <a:cxn ang="0">
                <a:pos x="connsiteX22066" y="connsiteY22066"/>
              </a:cxn>
              <a:cxn ang="0">
                <a:pos x="connsiteX22067" y="connsiteY22067"/>
              </a:cxn>
              <a:cxn ang="0">
                <a:pos x="connsiteX22068" y="connsiteY22068"/>
              </a:cxn>
              <a:cxn ang="0">
                <a:pos x="connsiteX22069" y="connsiteY22069"/>
              </a:cxn>
              <a:cxn ang="0">
                <a:pos x="connsiteX22070" y="connsiteY22070"/>
              </a:cxn>
              <a:cxn ang="0">
                <a:pos x="connsiteX22071" y="connsiteY22071"/>
              </a:cxn>
              <a:cxn ang="0">
                <a:pos x="connsiteX22072" y="connsiteY22072"/>
              </a:cxn>
              <a:cxn ang="0">
                <a:pos x="connsiteX22073" y="connsiteY22073"/>
              </a:cxn>
              <a:cxn ang="0">
                <a:pos x="connsiteX22074" y="connsiteY22074"/>
              </a:cxn>
              <a:cxn ang="0">
                <a:pos x="connsiteX22075" y="connsiteY22075"/>
              </a:cxn>
              <a:cxn ang="0">
                <a:pos x="connsiteX22076" y="connsiteY22076"/>
              </a:cxn>
              <a:cxn ang="0">
                <a:pos x="connsiteX22077" y="connsiteY22077"/>
              </a:cxn>
              <a:cxn ang="0">
                <a:pos x="connsiteX22078" y="connsiteY22078"/>
              </a:cxn>
              <a:cxn ang="0">
                <a:pos x="connsiteX22079" y="connsiteY22079"/>
              </a:cxn>
              <a:cxn ang="0">
                <a:pos x="connsiteX22080" y="connsiteY22080"/>
              </a:cxn>
              <a:cxn ang="0">
                <a:pos x="connsiteX22081" y="connsiteY22081"/>
              </a:cxn>
              <a:cxn ang="0">
                <a:pos x="connsiteX22082" y="connsiteY22082"/>
              </a:cxn>
              <a:cxn ang="0">
                <a:pos x="connsiteX22083" y="connsiteY22083"/>
              </a:cxn>
              <a:cxn ang="0">
                <a:pos x="connsiteX22084" y="connsiteY22084"/>
              </a:cxn>
              <a:cxn ang="0">
                <a:pos x="connsiteX22085" y="connsiteY22085"/>
              </a:cxn>
              <a:cxn ang="0">
                <a:pos x="connsiteX22086" y="connsiteY22086"/>
              </a:cxn>
              <a:cxn ang="0">
                <a:pos x="connsiteX22087" y="connsiteY22087"/>
              </a:cxn>
              <a:cxn ang="0">
                <a:pos x="connsiteX22088" y="connsiteY22088"/>
              </a:cxn>
              <a:cxn ang="0">
                <a:pos x="connsiteX22089" y="connsiteY22089"/>
              </a:cxn>
              <a:cxn ang="0">
                <a:pos x="connsiteX22090" y="connsiteY22090"/>
              </a:cxn>
              <a:cxn ang="0">
                <a:pos x="connsiteX22091" y="connsiteY22091"/>
              </a:cxn>
              <a:cxn ang="0">
                <a:pos x="connsiteX22092" y="connsiteY22092"/>
              </a:cxn>
              <a:cxn ang="0">
                <a:pos x="connsiteX22093" y="connsiteY22093"/>
              </a:cxn>
              <a:cxn ang="0">
                <a:pos x="connsiteX22094" y="connsiteY22094"/>
              </a:cxn>
              <a:cxn ang="0">
                <a:pos x="connsiteX22095" y="connsiteY22095"/>
              </a:cxn>
              <a:cxn ang="0">
                <a:pos x="connsiteX22096" y="connsiteY22096"/>
              </a:cxn>
              <a:cxn ang="0">
                <a:pos x="connsiteX22097" y="connsiteY22097"/>
              </a:cxn>
              <a:cxn ang="0">
                <a:pos x="connsiteX22098" y="connsiteY22098"/>
              </a:cxn>
              <a:cxn ang="0">
                <a:pos x="connsiteX22099" y="connsiteY22099"/>
              </a:cxn>
              <a:cxn ang="0">
                <a:pos x="connsiteX22100" y="connsiteY22100"/>
              </a:cxn>
              <a:cxn ang="0">
                <a:pos x="connsiteX22101" y="connsiteY22101"/>
              </a:cxn>
              <a:cxn ang="0">
                <a:pos x="connsiteX22102" y="connsiteY22102"/>
              </a:cxn>
              <a:cxn ang="0">
                <a:pos x="connsiteX22103" y="connsiteY22103"/>
              </a:cxn>
              <a:cxn ang="0">
                <a:pos x="connsiteX22104" y="connsiteY22104"/>
              </a:cxn>
              <a:cxn ang="0">
                <a:pos x="connsiteX22105" y="connsiteY22105"/>
              </a:cxn>
              <a:cxn ang="0">
                <a:pos x="connsiteX22106" y="connsiteY22106"/>
              </a:cxn>
              <a:cxn ang="0">
                <a:pos x="connsiteX22107" y="connsiteY22107"/>
              </a:cxn>
              <a:cxn ang="0">
                <a:pos x="connsiteX22108" y="connsiteY22108"/>
              </a:cxn>
              <a:cxn ang="0">
                <a:pos x="connsiteX22109" y="connsiteY22109"/>
              </a:cxn>
              <a:cxn ang="0">
                <a:pos x="connsiteX22110" y="connsiteY22110"/>
              </a:cxn>
              <a:cxn ang="0">
                <a:pos x="connsiteX22111" y="connsiteY22111"/>
              </a:cxn>
              <a:cxn ang="0">
                <a:pos x="connsiteX22112" y="connsiteY22112"/>
              </a:cxn>
              <a:cxn ang="0">
                <a:pos x="connsiteX22113" y="connsiteY22113"/>
              </a:cxn>
              <a:cxn ang="0">
                <a:pos x="connsiteX22114" y="connsiteY22114"/>
              </a:cxn>
              <a:cxn ang="0">
                <a:pos x="connsiteX22115" y="connsiteY22115"/>
              </a:cxn>
              <a:cxn ang="0">
                <a:pos x="connsiteX22116" y="connsiteY22116"/>
              </a:cxn>
              <a:cxn ang="0">
                <a:pos x="connsiteX22117" y="connsiteY22117"/>
              </a:cxn>
              <a:cxn ang="0">
                <a:pos x="connsiteX22118" y="connsiteY22118"/>
              </a:cxn>
              <a:cxn ang="0">
                <a:pos x="connsiteX22119" y="connsiteY22119"/>
              </a:cxn>
              <a:cxn ang="0">
                <a:pos x="connsiteX22120" y="connsiteY22120"/>
              </a:cxn>
              <a:cxn ang="0">
                <a:pos x="connsiteX22121" y="connsiteY22121"/>
              </a:cxn>
              <a:cxn ang="0">
                <a:pos x="connsiteX22122" y="connsiteY22122"/>
              </a:cxn>
              <a:cxn ang="0">
                <a:pos x="connsiteX22123" y="connsiteY22123"/>
              </a:cxn>
              <a:cxn ang="0">
                <a:pos x="connsiteX22124" y="connsiteY22124"/>
              </a:cxn>
              <a:cxn ang="0">
                <a:pos x="connsiteX22125" y="connsiteY22125"/>
              </a:cxn>
              <a:cxn ang="0">
                <a:pos x="connsiteX22126" y="connsiteY22126"/>
              </a:cxn>
              <a:cxn ang="0">
                <a:pos x="connsiteX22127" y="connsiteY22127"/>
              </a:cxn>
              <a:cxn ang="0">
                <a:pos x="connsiteX22128" y="connsiteY22128"/>
              </a:cxn>
              <a:cxn ang="0">
                <a:pos x="connsiteX22129" y="connsiteY22129"/>
              </a:cxn>
              <a:cxn ang="0">
                <a:pos x="connsiteX22130" y="connsiteY22130"/>
              </a:cxn>
              <a:cxn ang="0">
                <a:pos x="connsiteX22131" y="connsiteY22131"/>
              </a:cxn>
              <a:cxn ang="0">
                <a:pos x="connsiteX22132" y="connsiteY22132"/>
              </a:cxn>
              <a:cxn ang="0">
                <a:pos x="connsiteX22133" y="connsiteY22133"/>
              </a:cxn>
              <a:cxn ang="0">
                <a:pos x="connsiteX22134" y="connsiteY22134"/>
              </a:cxn>
              <a:cxn ang="0">
                <a:pos x="connsiteX22135" y="connsiteY22135"/>
              </a:cxn>
              <a:cxn ang="0">
                <a:pos x="connsiteX22136" y="connsiteY22136"/>
              </a:cxn>
              <a:cxn ang="0">
                <a:pos x="connsiteX22137" y="connsiteY22137"/>
              </a:cxn>
              <a:cxn ang="0">
                <a:pos x="connsiteX22138" y="connsiteY22138"/>
              </a:cxn>
              <a:cxn ang="0">
                <a:pos x="connsiteX22139" y="connsiteY22139"/>
              </a:cxn>
              <a:cxn ang="0">
                <a:pos x="connsiteX22140" y="connsiteY22140"/>
              </a:cxn>
              <a:cxn ang="0">
                <a:pos x="connsiteX22141" y="connsiteY22141"/>
              </a:cxn>
              <a:cxn ang="0">
                <a:pos x="connsiteX22142" y="connsiteY22142"/>
              </a:cxn>
              <a:cxn ang="0">
                <a:pos x="connsiteX22143" y="connsiteY22143"/>
              </a:cxn>
              <a:cxn ang="0">
                <a:pos x="connsiteX22144" y="connsiteY22144"/>
              </a:cxn>
              <a:cxn ang="0">
                <a:pos x="connsiteX22145" y="connsiteY22145"/>
              </a:cxn>
              <a:cxn ang="0">
                <a:pos x="connsiteX22146" y="connsiteY22146"/>
              </a:cxn>
              <a:cxn ang="0">
                <a:pos x="connsiteX22147" y="connsiteY22147"/>
              </a:cxn>
              <a:cxn ang="0">
                <a:pos x="connsiteX22148" y="connsiteY22148"/>
              </a:cxn>
              <a:cxn ang="0">
                <a:pos x="connsiteX22149" y="connsiteY22149"/>
              </a:cxn>
              <a:cxn ang="0">
                <a:pos x="connsiteX22150" y="connsiteY22150"/>
              </a:cxn>
              <a:cxn ang="0">
                <a:pos x="connsiteX22151" y="connsiteY22151"/>
              </a:cxn>
              <a:cxn ang="0">
                <a:pos x="connsiteX22152" y="connsiteY22152"/>
              </a:cxn>
              <a:cxn ang="0">
                <a:pos x="connsiteX22153" y="connsiteY22153"/>
              </a:cxn>
              <a:cxn ang="0">
                <a:pos x="connsiteX22154" y="connsiteY22154"/>
              </a:cxn>
              <a:cxn ang="0">
                <a:pos x="connsiteX22155" y="connsiteY22155"/>
              </a:cxn>
              <a:cxn ang="0">
                <a:pos x="connsiteX22156" y="connsiteY22156"/>
              </a:cxn>
              <a:cxn ang="0">
                <a:pos x="connsiteX22157" y="connsiteY22157"/>
              </a:cxn>
              <a:cxn ang="0">
                <a:pos x="connsiteX22158" y="connsiteY22158"/>
              </a:cxn>
              <a:cxn ang="0">
                <a:pos x="connsiteX22159" y="connsiteY22159"/>
              </a:cxn>
              <a:cxn ang="0">
                <a:pos x="connsiteX22160" y="connsiteY22160"/>
              </a:cxn>
              <a:cxn ang="0">
                <a:pos x="connsiteX22161" y="connsiteY22161"/>
              </a:cxn>
              <a:cxn ang="0">
                <a:pos x="connsiteX22162" y="connsiteY22162"/>
              </a:cxn>
              <a:cxn ang="0">
                <a:pos x="connsiteX22163" y="connsiteY22163"/>
              </a:cxn>
              <a:cxn ang="0">
                <a:pos x="connsiteX22164" y="connsiteY22164"/>
              </a:cxn>
              <a:cxn ang="0">
                <a:pos x="connsiteX22165" y="connsiteY22165"/>
              </a:cxn>
              <a:cxn ang="0">
                <a:pos x="connsiteX22166" y="connsiteY22166"/>
              </a:cxn>
              <a:cxn ang="0">
                <a:pos x="connsiteX22167" y="connsiteY22167"/>
              </a:cxn>
              <a:cxn ang="0">
                <a:pos x="connsiteX22168" y="connsiteY22168"/>
              </a:cxn>
              <a:cxn ang="0">
                <a:pos x="connsiteX22169" y="connsiteY22169"/>
              </a:cxn>
              <a:cxn ang="0">
                <a:pos x="connsiteX22170" y="connsiteY22170"/>
              </a:cxn>
              <a:cxn ang="0">
                <a:pos x="connsiteX22171" y="connsiteY22171"/>
              </a:cxn>
              <a:cxn ang="0">
                <a:pos x="connsiteX22172" y="connsiteY22172"/>
              </a:cxn>
              <a:cxn ang="0">
                <a:pos x="connsiteX22173" y="connsiteY22173"/>
              </a:cxn>
              <a:cxn ang="0">
                <a:pos x="connsiteX22174" y="connsiteY22174"/>
              </a:cxn>
              <a:cxn ang="0">
                <a:pos x="connsiteX22175" y="connsiteY22175"/>
              </a:cxn>
              <a:cxn ang="0">
                <a:pos x="connsiteX22176" y="connsiteY22176"/>
              </a:cxn>
              <a:cxn ang="0">
                <a:pos x="connsiteX22177" y="connsiteY22177"/>
              </a:cxn>
              <a:cxn ang="0">
                <a:pos x="connsiteX22178" y="connsiteY22178"/>
              </a:cxn>
              <a:cxn ang="0">
                <a:pos x="connsiteX22179" y="connsiteY22179"/>
              </a:cxn>
              <a:cxn ang="0">
                <a:pos x="connsiteX22180" y="connsiteY22180"/>
              </a:cxn>
              <a:cxn ang="0">
                <a:pos x="connsiteX22181" y="connsiteY22181"/>
              </a:cxn>
              <a:cxn ang="0">
                <a:pos x="connsiteX22182" y="connsiteY22182"/>
              </a:cxn>
              <a:cxn ang="0">
                <a:pos x="connsiteX22183" y="connsiteY22183"/>
              </a:cxn>
              <a:cxn ang="0">
                <a:pos x="connsiteX22184" y="connsiteY22184"/>
              </a:cxn>
              <a:cxn ang="0">
                <a:pos x="connsiteX22185" y="connsiteY22185"/>
              </a:cxn>
              <a:cxn ang="0">
                <a:pos x="connsiteX22186" y="connsiteY22186"/>
              </a:cxn>
              <a:cxn ang="0">
                <a:pos x="connsiteX22187" y="connsiteY22187"/>
              </a:cxn>
              <a:cxn ang="0">
                <a:pos x="connsiteX22188" y="connsiteY22188"/>
              </a:cxn>
              <a:cxn ang="0">
                <a:pos x="connsiteX22189" y="connsiteY22189"/>
              </a:cxn>
              <a:cxn ang="0">
                <a:pos x="connsiteX22190" y="connsiteY22190"/>
              </a:cxn>
              <a:cxn ang="0">
                <a:pos x="connsiteX22191" y="connsiteY22191"/>
              </a:cxn>
              <a:cxn ang="0">
                <a:pos x="connsiteX22192" y="connsiteY22192"/>
              </a:cxn>
              <a:cxn ang="0">
                <a:pos x="connsiteX22193" y="connsiteY22193"/>
              </a:cxn>
              <a:cxn ang="0">
                <a:pos x="connsiteX22194" y="connsiteY22194"/>
              </a:cxn>
              <a:cxn ang="0">
                <a:pos x="connsiteX22195" y="connsiteY22195"/>
              </a:cxn>
              <a:cxn ang="0">
                <a:pos x="connsiteX22196" y="connsiteY22196"/>
              </a:cxn>
              <a:cxn ang="0">
                <a:pos x="connsiteX22197" y="connsiteY22197"/>
              </a:cxn>
              <a:cxn ang="0">
                <a:pos x="connsiteX22198" y="connsiteY22198"/>
              </a:cxn>
              <a:cxn ang="0">
                <a:pos x="connsiteX22199" y="connsiteY22199"/>
              </a:cxn>
              <a:cxn ang="0">
                <a:pos x="connsiteX22200" y="connsiteY22200"/>
              </a:cxn>
              <a:cxn ang="0">
                <a:pos x="connsiteX22201" y="connsiteY22201"/>
              </a:cxn>
              <a:cxn ang="0">
                <a:pos x="connsiteX22202" y="connsiteY22202"/>
              </a:cxn>
              <a:cxn ang="0">
                <a:pos x="connsiteX22203" y="connsiteY22203"/>
              </a:cxn>
              <a:cxn ang="0">
                <a:pos x="connsiteX22204" y="connsiteY22204"/>
              </a:cxn>
              <a:cxn ang="0">
                <a:pos x="connsiteX22205" y="connsiteY22205"/>
              </a:cxn>
              <a:cxn ang="0">
                <a:pos x="connsiteX22206" y="connsiteY22206"/>
              </a:cxn>
              <a:cxn ang="0">
                <a:pos x="connsiteX22207" y="connsiteY22207"/>
              </a:cxn>
              <a:cxn ang="0">
                <a:pos x="connsiteX22208" y="connsiteY22208"/>
              </a:cxn>
              <a:cxn ang="0">
                <a:pos x="connsiteX22209" y="connsiteY22209"/>
              </a:cxn>
              <a:cxn ang="0">
                <a:pos x="connsiteX22210" y="connsiteY22210"/>
              </a:cxn>
              <a:cxn ang="0">
                <a:pos x="connsiteX22211" y="connsiteY22211"/>
              </a:cxn>
              <a:cxn ang="0">
                <a:pos x="connsiteX22212" y="connsiteY22212"/>
              </a:cxn>
              <a:cxn ang="0">
                <a:pos x="connsiteX22213" y="connsiteY22213"/>
              </a:cxn>
              <a:cxn ang="0">
                <a:pos x="connsiteX22214" y="connsiteY22214"/>
              </a:cxn>
              <a:cxn ang="0">
                <a:pos x="connsiteX22215" y="connsiteY22215"/>
              </a:cxn>
              <a:cxn ang="0">
                <a:pos x="connsiteX22216" y="connsiteY22216"/>
              </a:cxn>
              <a:cxn ang="0">
                <a:pos x="connsiteX22217" y="connsiteY22217"/>
              </a:cxn>
              <a:cxn ang="0">
                <a:pos x="connsiteX22218" y="connsiteY22218"/>
              </a:cxn>
              <a:cxn ang="0">
                <a:pos x="connsiteX22219" y="connsiteY22219"/>
              </a:cxn>
              <a:cxn ang="0">
                <a:pos x="connsiteX22220" y="connsiteY22220"/>
              </a:cxn>
              <a:cxn ang="0">
                <a:pos x="connsiteX22221" y="connsiteY22221"/>
              </a:cxn>
              <a:cxn ang="0">
                <a:pos x="connsiteX22222" y="connsiteY22222"/>
              </a:cxn>
              <a:cxn ang="0">
                <a:pos x="connsiteX22223" y="connsiteY22223"/>
              </a:cxn>
              <a:cxn ang="0">
                <a:pos x="connsiteX22224" y="connsiteY22224"/>
              </a:cxn>
              <a:cxn ang="0">
                <a:pos x="connsiteX22225" y="connsiteY22225"/>
              </a:cxn>
              <a:cxn ang="0">
                <a:pos x="connsiteX22226" y="connsiteY22226"/>
              </a:cxn>
              <a:cxn ang="0">
                <a:pos x="connsiteX22227" y="connsiteY22227"/>
              </a:cxn>
              <a:cxn ang="0">
                <a:pos x="connsiteX22228" y="connsiteY22228"/>
              </a:cxn>
              <a:cxn ang="0">
                <a:pos x="connsiteX22229" y="connsiteY22229"/>
              </a:cxn>
              <a:cxn ang="0">
                <a:pos x="connsiteX22230" y="connsiteY22230"/>
              </a:cxn>
              <a:cxn ang="0">
                <a:pos x="connsiteX22231" y="connsiteY22231"/>
              </a:cxn>
              <a:cxn ang="0">
                <a:pos x="connsiteX22232" y="connsiteY22232"/>
              </a:cxn>
              <a:cxn ang="0">
                <a:pos x="connsiteX22233" y="connsiteY22233"/>
              </a:cxn>
              <a:cxn ang="0">
                <a:pos x="connsiteX22234" y="connsiteY22234"/>
              </a:cxn>
              <a:cxn ang="0">
                <a:pos x="connsiteX22235" y="connsiteY22235"/>
              </a:cxn>
              <a:cxn ang="0">
                <a:pos x="connsiteX22236" y="connsiteY22236"/>
              </a:cxn>
              <a:cxn ang="0">
                <a:pos x="connsiteX22237" y="connsiteY22237"/>
              </a:cxn>
              <a:cxn ang="0">
                <a:pos x="connsiteX22238" y="connsiteY22238"/>
              </a:cxn>
              <a:cxn ang="0">
                <a:pos x="connsiteX22239" y="connsiteY22239"/>
              </a:cxn>
              <a:cxn ang="0">
                <a:pos x="connsiteX22240" y="connsiteY22240"/>
              </a:cxn>
              <a:cxn ang="0">
                <a:pos x="connsiteX22241" y="connsiteY22241"/>
              </a:cxn>
              <a:cxn ang="0">
                <a:pos x="connsiteX22242" y="connsiteY22242"/>
              </a:cxn>
              <a:cxn ang="0">
                <a:pos x="connsiteX22243" y="connsiteY22243"/>
              </a:cxn>
              <a:cxn ang="0">
                <a:pos x="connsiteX22244" y="connsiteY22244"/>
              </a:cxn>
              <a:cxn ang="0">
                <a:pos x="connsiteX22245" y="connsiteY22245"/>
              </a:cxn>
              <a:cxn ang="0">
                <a:pos x="connsiteX22246" y="connsiteY22246"/>
              </a:cxn>
              <a:cxn ang="0">
                <a:pos x="connsiteX22247" y="connsiteY22247"/>
              </a:cxn>
              <a:cxn ang="0">
                <a:pos x="connsiteX22248" y="connsiteY22248"/>
              </a:cxn>
              <a:cxn ang="0">
                <a:pos x="connsiteX22249" y="connsiteY22249"/>
              </a:cxn>
              <a:cxn ang="0">
                <a:pos x="connsiteX22250" y="connsiteY22250"/>
              </a:cxn>
              <a:cxn ang="0">
                <a:pos x="connsiteX22251" y="connsiteY22251"/>
              </a:cxn>
              <a:cxn ang="0">
                <a:pos x="connsiteX22252" y="connsiteY22252"/>
              </a:cxn>
              <a:cxn ang="0">
                <a:pos x="connsiteX22253" y="connsiteY22253"/>
              </a:cxn>
              <a:cxn ang="0">
                <a:pos x="connsiteX22254" y="connsiteY22254"/>
              </a:cxn>
              <a:cxn ang="0">
                <a:pos x="connsiteX22255" y="connsiteY22255"/>
              </a:cxn>
              <a:cxn ang="0">
                <a:pos x="connsiteX22256" y="connsiteY22256"/>
              </a:cxn>
              <a:cxn ang="0">
                <a:pos x="connsiteX22257" y="connsiteY22257"/>
              </a:cxn>
              <a:cxn ang="0">
                <a:pos x="connsiteX22258" y="connsiteY22258"/>
              </a:cxn>
              <a:cxn ang="0">
                <a:pos x="connsiteX22259" y="connsiteY22259"/>
              </a:cxn>
              <a:cxn ang="0">
                <a:pos x="connsiteX22260" y="connsiteY22260"/>
              </a:cxn>
              <a:cxn ang="0">
                <a:pos x="connsiteX22261" y="connsiteY22261"/>
              </a:cxn>
              <a:cxn ang="0">
                <a:pos x="connsiteX22262" y="connsiteY22262"/>
              </a:cxn>
              <a:cxn ang="0">
                <a:pos x="connsiteX22263" y="connsiteY22263"/>
              </a:cxn>
              <a:cxn ang="0">
                <a:pos x="connsiteX22264" y="connsiteY22264"/>
              </a:cxn>
              <a:cxn ang="0">
                <a:pos x="connsiteX22265" y="connsiteY22265"/>
              </a:cxn>
              <a:cxn ang="0">
                <a:pos x="connsiteX22266" y="connsiteY22266"/>
              </a:cxn>
              <a:cxn ang="0">
                <a:pos x="connsiteX22267" y="connsiteY22267"/>
              </a:cxn>
              <a:cxn ang="0">
                <a:pos x="connsiteX22268" y="connsiteY22268"/>
              </a:cxn>
              <a:cxn ang="0">
                <a:pos x="connsiteX22269" y="connsiteY22269"/>
              </a:cxn>
              <a:cxn ang="0">
                <a:pos x="connsiteX22270" y="connsiteY22270"/>
              </a:cxn>
              <a:cxn ang="0">
                <a:pos x="connsiteX22271" y="connsiteY22271"/>
              </a:cxn>
              <a:cxn ang="0">
                <a:pos x="connsiteX22272" y="connsiteY22272"/>
              </a:cxn>
              <a:cxn ang="0">
                <a:pos x="connsiteX22273" y="connsiteY22273"/>
              </a:cxn>
              <a:cxn ang="0">
                <a:pos x="connsiteX22274" y="connsiteY22274"/>
              </a:cxn>
              <a:cxn ang="0">
                <a:pos x="connsiteX22275" y="connsiteY22275"/>
              </a:cxn>
              <a:cxn ang="0">
                <a:pos x="connsiteX22276" y="connsiteY22276"/>
              </a:cxn>
              <a:cxn ang="0">
                <a:pos x="connsiteX22277" y="connsiteY22277"/>
              </a:cxn>
              <a:cxn ang="0">
                <a:pos x="connsiteX22278" y="connsiteY22278"/>
              </a:cxn>
              <a:cxn ang="0">
                <a:pos x="connsiteX22279" y="connsiteY22279"/>
              </a:cxn>
              <a:cxn ang="0">
                <a:pos x="connsiteX22280" y="connsiteY22280"/>
              </a:cxn>
              <a:cxn ang="0">
                <a:pos x="connsiteX22281" y="connsiteY22281"/>
              </a:cxn>
              <a:cxn ang="0">
                <a:pos x="connsiteX22282" y="connsiteY22282"/>
              </a:cxn>
              <a:cxn ang="0">
                <a:pos x="connsiteX22283" y="connsiteY22283"/>
              </a:cxn>
              <a:cxn ang="0">
                <a:pos x="connsiteX22284" y="connsiteY22284"/>
              </a:cxn>
              <a:cxn ang="0">
                <a:pos x="connsiteX22285" y="connsiteY22285"/>
              </a:cxn>
              <a:cxn ang="0">
                <a:pos x="connsiteX22286" y="connsiteY22286"/>
              </a:cxn>
              <a:cxn ang="0">
                <a:pos x="connsiteX22287" y="connsiteY22287"/>
              </a:cxn>
              <a:cxn ang="0">
                <a:pos x="connsiteX22288" y="connsiteY22288"/>
              </a:cxn>
              <a:cxn ang="0">
                <a:pos x="connsiteX22289" y="connsiteY22289"/>
              </a:cxn>
              <a:cxn ang="0">
                <a:pos x="connsiteX22290" y="connsiteY22290"/>
              </a:cxn>
              <a:cxn ang="0">
                <a:pos x="connsiteX22291" y="connsiteY22291"/>
              </a:cxn>
              <a:cxn ang="0">
                <a:pos x="connsiteX22292" y="connsiteY22292"/>
              </a:cxn>
              <a:cxn ang="0">
                <a:pos x="connsiteX22293" y="connsiteY22293"/>
              </a:cxn>
              <a:cxn ang="0">
                <a:pos x="connsiteX22294" y="connsiteY22294"/>
              </a:cxn>
              <a:cxn ang="0">
                <a:pos x="connsiteX22295" y="connsiteY22295"/>
              </a:cxn>
              <a:cxn ang="0">
                <a:pos x="connsiteX22296" y="connsiteY22296"/>
              </a:cxn>
              <a:cxn ang="0">
                <a:pos x="connsiteX22297" y="connsiteY22297"/>
              </a:cxn>
              <a:cxn ang="0">
                <a:pos x="connsiteX22298" y="connsiteY22298"/>
              </a:cxn>
              <a:cxn ang="0">
                <a:pos x="connsiteX22299" y="connsiteY22299"/>
              </a:cxn>
              <a:cxn ang="0">
                <a:pos x="connsiteX22300" y="connsiteY22300"/>
              </a:cxn>
              <a:cxn ang="0">
                <a:pos x="connsiteX22301" y="connsiteY22301"/>
              </a:cxn>
              <a:cxn ang="0">
                <a:pos x="connsiteX22302" y="connsiteY22302"/>
              </a:cxn>
              <a:cxn ang="0">
                <a:pos x="connsiteX22303" y="connsiteY22303"/>
              </a:cxn>
              <a:cxn ang="0">
                <a:pos x="connsiteX22304" y="connsiteY22304"/>
              </a:cxn>
              <a:cxn ang="0">
                <a:pos x="connsiteX22305" y="connsiteY22305"/>
              </a:cxn>
              <a:cxn ang="0">
                <a:pos x="connsiteX22306" y="connsiteY22306"/>
              </a:cxn>
              <a:cxn ang="0">
                <a:pos x="connsiteX22307" y="connsiteY22307"/>
              </a:cxn>
              <a:cxn ang="0">
                <a:pos x="connsiteX22308" y="connsiteY22308"/>
              </a:cxn>
              <a:cxn ang="0">
                <a:pos x="connsiteX22309" y="connsiteY22309"/>
              </a:cxn>
              <a:cxn ang="0">
                <a:pos x="connsiteX22310" y="connsiteY22310"/>
              </a:cxn>
              <a:cxn ang="0">
                <a:pos x="connsiteX22311" y="connsiteY22311"/>
              </a:cxn>
              <a:cxn ang="0">
                <a:pos x="connsiteX22312" y="connsiteY22312"/>
              </a:cxn>
              <a:cxn ang="0">
                <a:pos x="connsiteX22313" y="connsiteY22313"/>
              </a:cxn>
              <a:cxn ang="0">
                <a:pos x="connsiteX22314" y="connsiteY22314"/>
              </a:cxn>
              <a:cxn ang="0">
                <a:pos x="connsiteX22315" y="connsiteY22315"/>
              </a:cxn>
              <a:cxn ang="0">
                <a:pos x="connsiteX22316" y="connsiteY22316"/>
              </a:cxn>
              <a:cxn ang="0">
                <a:pos x="connsiteX22317" y="connsiteY22317"/>
              </a:cxn>
              <a:cxn ang="0">
                <a:pos x="connsiteX22318" y="connsiteY22318"/>
              </a:cxn>
              <a:cxn ang="0">
                <a:pos x="connsiteX22319" y="connsiteY22319"/>
              </a:cxn>
              <a:cxn ang="0">
                <a:pos x="connsiteX22320" y="connsiteY22320"/>
              </a:cxn>
              <a:cxn ang="0">
                <a:pos x="connsiteX22321" y="connsiteY22321"/>
              </a:cxn>
              <a:cxn ang="0">
                <a:pos x="connsiteX22322" y="connsiteY22322"/>
              </a:cxn>
              <a:cxn ang="0">
                <a:pos x="connsiteX22323" y="connsiteY22323"/>
              </a:cxn>
              <a:cxn ang="0">
                <a:pos x="connsiteX22324" y="connsiteY22324"/>
              </a:cxn>
              <a:cxn ang="0">
                <a:pos x="connsiteX22325" y="connsiteY22325"/>
              </a:cxn>
              <a:cxn ang="0">
                <a:pos x="connsiteX22326" y="connsiteY22326"/>
              </a:cxn>
              <a:cxn ang="0">
                <a:pos x="connsiteX22327" y="connsiteY22327"/>
              </a:cxn>
              <a:cxn ang="0">
                <a:pos x="connsiteX22328" y="connsiteY22328"/>
              </a:cxn>
              <a:cxn ang="0">
                <a:pos x="connsiteX22329" y="connsiteY22329"/>
              </a:cxn>
              <a:cxn ang="0">
                <a:pos x="connsiteX22330" y="connsiteY22330"/>
              </a:cxn>
              <a:cxn ang="0">
                <a:pos x="connsiteX22331" y="connsiteY22331"/>
              </a:cxn>
              <a:cxn ang="0">
                <a:pos x="connsiteX22332" y="connsiteY22332"/>
              </a:cxn>
              <a:cxn ang="0">
                <a:pos x="connsiteX22333" y="connsiteY22333"/>
              </a:cxn>
              <a:cxn ang="0">
                <a:pos x="connsiteX22334" y="connsiteY22334"/>
              </a:cxn>
              <a:cxn ang="0">
                <a:pos x="connsiteX22335" y="connsiteY22335"/>
              </a:cxn>
              <a:cxn ang="0">
                <a:pos x="connsiteX22336" y="connsiteY22336"/>
              </a:cxn>
              <a:cxn ang="0">
                <a:pos x="connsiteX22337" y="connsiteY22337"/>
              </a:cxn>
              <a:cxn ang="0">
                <a:pos x="connsiteX22338" y="connsiteY22338"/>
              </a:cxn>
              <a:cxn ang="0">
                <a:pos x="connsiteX22339" y="connsiteY22339"/>
              </a:cxn>
              <a:cxn ang="0">
                <a:pos x="connsiteX22340" y="connsiteY22340"/>
              </a:cxn>
              <a:cxn ang="0">
                <a:pos x="connsiteX22341" y="connsiteY22341"/>
              </a:cxn>
              <a:cxn ang="0">
                <a:pos x="connsiteX22342" y="connsiteY22342"/>
              </a:cxn>
              <a:cxn ang="0">
                <a:pos x="connsiteX22343" y="connsiteY22343"/>
              </a:cxn>
              <a:cxn ang="0">
                <a:pos x="connsiteX22344" y="connsiteY22344"/>
              </a:cxn>
              <a:cxn ang="0">
                <a:pos x="connsiteX22345" y="connsiteY22345"/>
              </a:cxn>
              <a:cxn ang="0">
                <a:pos x="connsiteX22346" y="connsiteY22346"/>
              </a:cxn>
              <a:cxn ang="0">
                <a:pos x="connsiteX22347" y="connsiteY22347"/>
              </a:cxn>
              <a:cxn ang="0">
                <a:pos x="connsiteX22348" y="connsiteY22348"/>
              </a:cxn>
              <a:cxn ang="0">
                <a:pos x="connsiteX22349" y="connsiteY22349"/>
              </a:cxn>
              <a:cxn ang="0">
                <a:pos x="connsiteX22350" y="connsiteY22350"/>
              </a:cxn>
              <a:cxn ang="0">
                <a:pos x="connsiteX22351" y="connsiteY22351"/>
              </a:cxn>
              <a:cxn ang="0">
                <a:pos x="connsiteX22352" y="connsiteY22352"/>
              </a:cxn>
              <a:cxn ang="0">
                <a:pos x="connsiteX22353" y="connsiteY22353"/>
              </a:cxn>
              <a:cxn ang="0">
                <a:pos x="connsiteX22354" y="connsiteY22354"/>
              </a:cxn>
              <a:cxn ang="0">
                <a:pos x="connsiteX22355" y="connsiteY22355"/>
              </a:cxn>
              <a:cxn ang="0">
                <a:pos x="connsiteX22356" y="connsiteY22356"/>
              </a:cxn>
              <a:cxn ang="0">
                <a:pos x="connsiteX22357" y="connsiteY22357"/>
              </a:cxn>
              <a:cxn ang="0">
                <a:pos x="connsiteX22358" y="connsiteY22358"/>
              </a:cxn>
              <a:cxn ang="0">
                <a:pos x="connsiteX22359" y="connsiteY22359"/>
              </a:cxn>
              <a:cxn ang="0">
                <a:pos x="connsiteX22360" y="connsiteY22360"/>
              </a:cxn>
              <a:cxn ang="0">
                <a:pos x="connsiteX22361" y="connsiteY22361"/>
              </a:cxn>
              <a:cxn ang="0">
                <a:pos x="connsiteX22362" y="connsiteY22362"/>
              </a:cxn>
              <a:cxn ang="0">
                <a:pos x="connsiteX22363" y="connsiteY22363"/>
              </a:cxn>
              <a:cxn ang="0">
                <a:pos x="connsiteX22364" y="connsiteY22364"/>
              </a:cxn>
              <a:cxn ang="0">
                <a:pos x="connsiteX22365" y="connsiteY22365"/>
              </a:cxn>
              <a:cxn ang="0">
                <a:pos x="connsiteX22366" y="connsiteY22366"/>
              </a:cxn>
              <a:cxn ang="0">
                <a:pos x="connsiteX22367" y="connsiteY22367"/>
              </a:cxn>
              <a:cxn ang="0">
                <a:pos x="connsiteX22368" y="connsiteY22368"/>
              </a:cxn>
              <a:cxn ang="0">
                <a:pos x="connsiteX22369" y="connsiteY22369"/>
              </a:cxn>
              <a:cxn ang="0">
                <a:pos x="connsiteX22370" y="connsiteY22370"/>
              </a:cxn>
              <a:cxn ang="0">
                <a:pos x="connsiteX22371" y="connsiteY22371"/>
              </a:cxn>
              <a:cxn ang="0">
                <a:pos x="connsiteX22372" y="connsiteY22372"/>
              </a:cxn>
              <a:cxn ang="0">
                <a:pos x="connsiteX22373" y="connsiteY22373"/>
              </a:cxn>
              <a:cxn ang="0">
                <a:pos x="connsiteX22374" y="connsiteY22374"/>
              </a:cxn>
              <a:cxn ang="0">
                <a:pos x="connsiteX22375" y="connsiteY22375"/>
              </a:cxn>
              <a:cxn ang="0">
                <a:pos x="connsiteX22376" y="connsiteY22376"/>
              </a:cxn>
              <a:cxn ang="0">
                <a:pos x="connsiteX22377" y="connsiteY22377"/>
              </a:cxn>
              <a:cxn ang="0">
                <a:pos x="connsiteX22378" y="connsiteY22378"/>
              </a:cxn>
              <a:cxn ang="0">
                <a:pos x="connsiteX22379" y="connsiteY22379"/>
              </a:cxn>
              <a:cxn ang="0">
                <a:pos x="connsiteX22380" y="connsiteY22380"/>
              </a:cxn>
              <a:cxn ang="0">
                <a:pos x="connsiteX22381" y="connsiteY22381"/>
              </a:cxn>
              <a:cxn ang="0">
                <a:pos x="connsiteX22382" y="connsiteY22382"/>
              </a:cxn>
              <a:cxn ang="0">
                <a:pos x="connsiteX22383" y="connsiteY22383"/>
              </a:cxn>
              <a:cxn ang="0">
                <a:pos x="connsiteX22384" y="connsiteY22384"/>
              </a:cxn>
              <a:cxn ang="0">
                <a:pos x="connsiteX22385" y="connsiteY22385"/>
              </a:cxn>
              <a:cxn ang="0">
                <a:pos x="connsiteX22386" y="connsiteY22386"/>
              </a:cxn>
              <a:cxn ang="0">
                <a:pos x="connsiteX22387" y="connsiteY22387"/>
              </a:cxn>
              <a:cxn ang="0">
                <a:pos x="connsiteX22388" y="connsiteY22388"/>
              </a:cxn>
              <a:cxn ang="0">
                <a:pos x="connsiteX22389" y="connsiteY22389"/>
              </a:cxn>
              <a:cxn ang="0">
                <a:pos x="connsiteX22390" y="connsiteY22390"/>
              </a:cxn>
              <a:cxn ang="0">
                <a:pos x="connsiteX22391" y="connsiteY22391"/>
              </a:cxn>
              <a:cxn ang="0">
                <a:pos x="connsiteX22392" y="connsiteY22392"/>
              </a:cxn>
              <a:cxn ang="0">
                <a:pos x="connsiteX22393" y="connsiteY22393"/>
              </a:cxn>
              <a:cxn ang="0">
                <a:pos x="connsiteX22394" y="connsiteY22394"/>
              </a:cxn>
              <a:cxn ang="0">
                <a:pos x="connsiteX22395" y="connsiteY22395"/>
              </a:cxn>
              <a:cxn ang="0">
                <a:pos x="connsiteX22396" y="connsiteY22396"/>
              </a:cxn>
              <a:cxn ang="0">
                <a:pos x="connsiteX22397" y="connsiteY22397"/>
              </a:cxn>
              <a:cxn ang="0">
                <a:pos x="connsiteX22398" y="connsiteY22398"/>
              </a:cxn>
              <a:cxn ang="0">
                <a:pos x="connsiteX22399" y="connsiteY22399"/>
              </a:cxn>
              <a:cxn ang="0">
                <a:pos x="connsiteX22400" y="connsiteY22400"/>
              </a:cxn>
              <a:cxn ang="0">
                <a:pos x="connsiteX22401" y="connsiteY22401"/>
              </a:cxn>
              <a:cxn ang="0">
                <a:pos x="connsiteX22402" y="connsiteY22402"/>
              </a:cxn>
              <a:cxn ang="0">
                <a:pos x="connsiteX22403" y="connsiteY22403"/>
              </a:cxn>
              <a:cxn ang="0">
                <a:pos x="connsiteX22404" y="connsiteY22404"/>
              </a:cxn>
              <a:cxn ang="0">
                <a:pos x="connsiteX22405" y="connsiteY22405"/>
              </a:cxn>
              <a:cxn ang="0">
                <a:pos x="connsiteX22406" y="connsiteY22406"/>
              </a:cxn>
              <a:cxn ang="0">
                <a:pos x="connsiteX22407" y="connsiteY22407"/>
              </a:cxn>
              <a:cxn ang="0">
                <a:pos x="connsiteX22408" y="connsiteY22408"/>
              </a:cxn>
              <a:cxn ang="0">
                <a:pos x="connsiteX22409" y="connsiteY22409"/>
              </a:cxn>
              <a:cxn ang="0">
                <a:pos x="connsiteX22410" y="connsiteY22410"/>
              </a:cxn>
              <a:cxn ang="0">
                <a:pos x="connsiteX22411" y="connsiteY22411"/>
              </a:cxn>
              <a:cxn ang="0">
                <a:pos x="connsiteX22412" y="connsiteY22412"/>
              </a:cxn>
              <a:cxn ang="0">
                <a:pos x="connsiteX22413" y="connsiteY22413"/>
              </a:cxn>
              <a:cxn ang="0">
                <a:pos x="connsiteX22414" y="connsiteY22414"/>
              </a:cxn>
              <a:cxn ang="0">
                <a:pos x="connsiteX22415" y="connsiteY22415"/>
              </a:cxn>
              <a:cxn ang="0">
                <a:pos x="connsiteX22416" y="connsiteY22416"/>
              </a:cxn>
              <a:cxn ang="0">
                <a:pos x="connsiteX22417" y="connsiteY22417"/>
              </a:cxn>
              <a:cxn ang="0">
                <a:pos x="connsiteX22418" y="connsiteY22418"/>
              </a:cxn>
              <a:cxn ang="0">
                <a:pos x="connsiteX22419" y="connsiteY22419"/>
              </a:cxn>
              <a:cxn ang="0">
                <a:pos x="connsiteX22420" y="connsiteY22420"/>
              </a:cxn>
              <a:cxn ang="0">
                <a:pos x="connsiteX22421" y="connsiteY22421"/>
              </a:cxn>
              <a:cxn ang="0">
                <a:pos x="connsiteX22422" y="connsiteY22422"/>
              </a:cxn>
              <a:cxn ang="0">
                <a:pos x="connsiteX22423" y="connsiteY22423"/>
              </a:cxn>
              <a:cxn ang="0">
                <a:pos x="connsiteX22424" y="connsiteY22424"/>
              </a:cxn>
              <a:cxn ang="0">
                <a:pos x="connsiteX22425" y="connsiteY22425"/>
              </a:cxn>
              <a:cxn ang="0">
                <a:pos x="connsiteX22426" y="connsiteY22426"/>
              </a:cxn>
              <a:cxn ang="0">
                <a:pos x="connsiteX22427" y="connsiteY22427"/>
              </a:cxn>
              <a:cxn ang="0">
                <a:pos x="connsiteX22428" y="connsiteY22428"/>
              </a:cxn>
              <a:cxn ang="0">
                <a:pos x="connsiteX22429" y="connsiteY22429"/>
              </a:cxn>
              <a:cxn ang="0">
                <a:pos x="connsiteX22430" y="connsiteY22430"/>
              </a:cxn>
              <a:cxn ang="0">
                <a:pos x="connsiteX22431" y="connsiteY22431"/>
              </a:cxn>
              <a:cxn ang="0">
                <a:pos x="connsiteX22432" y="connsiteY22432"/>
              </a:cxn>
              <a:cxn ang="0">
                <a:pos x="connsiteX22433" y="connsiteY22433"/>
              </a:cxn>
              <a:cxn ang="0">
                <a:pos x="connsiteX22434" y="connsiteY22434"/>
              </a:cxn>
              <a:cxn ang="0">
                <a:pos x="connsiteX22435" y="connsiteY22435"/>
              </a:cxn>
              <a:cxn ang="0">
                <a:pos x="connsiteX22436" y="connsiteY22436"/>
              </a:cxn>
              <a:cxn ang="0">
                <a:pos x="connsiteX22437" y="connsiteY22437"/>
              </a:cxn>
              <a:cxn ang="0">
                <a:pos x="connsiteX22438" y="connsiteY22438"/>
              </a:cxn>
              <a:cxn ang="0">
                <a:pos x="connsiteX22439" y="connsiteY22439"/>
              </a:cxn>
              <a:cxn ang="0">
                <a:pos x="connsiteX22440" y="connsiteY22440"/>
              </a:cxn>
              <a:cxn ang="0">
                <a:pos x="connsiteX22441" y="connsiteY22441"/>
              </a:cxn>
              <a:cxn ang="0">
                <a:pos x="connsiteX22442" y="connsiteY22442"/>
              </a:cxn>
              <a:cxn ang="0">
                <a:pos x="connsiteX22443" y="connsiteY22443"/>
              </a:cxn>
              <a:cxn ang="0">
                <a:pos x="connsiteX22444" y="connsiteY22444"/>
              </a:cxn>
              <a:cxn ang="0">
                <a:pos x="connsiteX22445" y="connsiteY22445"/>
              </a:cxn>
              <a:cxn ang="0">
                <a:pos x="connsiteX22446" y="connsiteY22446"/>
              </a:cxn>
              <a:cxn ang="0">
                <a:pos x="connsiteX22447" y="connsiteY22447"/>
              </a:cxn>
              <a:cxn ang="0">
                <a:pos x="connsiteX22448" y="connsiteY22448"/>
              </a:cxn>
              <a:cxn ang="0">
                <a:pos x="connsiteX22449" y="connsiteY22449"/>
              </a:cxn>
              <a:cxn ang="0">
                <a:pos x="connsiteX22450" y="connsiteY22450"/>
              </a:cxn>
              <a:cxn ang="0">
                <a:pos x="connsiteX22451" y="connsiteY22451"/>
              </a:cxn>
              <a:cxn ang="0">
                <a:pos x="connsiteX22452" y="connsiteY22452"/>
              </a:cxn>
              <a:cxn ang="0">
                <a:pos x="connsiteX22453" y="connsiteY22453"/>
              </a:cxn>
              <a:cxn ang="0">
                <a:pos x="connsiteX22454" y="connsiteY22454"/>
              </a:cxn>
              <a:cxn ang="0">
                <a:pos x="connsiteX22455" y="connsiteY22455"/>
              </a:cxn>
              <a:cxn ang="0">
                <a:pos x="connsiteX22456" y="connsiteY22456"/>
              </a:cxn>
              <a:cxn ang="0">
                <a:pos x="connsiteX22457" y="connsiteY22457"/>
              </a:cxn>
              <a:cxn ang="0">
                <a:pos x="connsiteX22458" y="connsiteY22458"/>
              </a:cxn>
              <a:cxn ang="0">
                <a:pos x="connsiteX22459" y="connsiteY22459"/>
              </a:cxn>
              <a:cxn ang="0">
                <a:pos x="connsiteX22460" y="connsiteY22460"/>
              </a:cxn>
              <a:cxn ang="0">
                <a:pos x="connsiteX22461" y="connsiteY22461"/>
              </a:cxn>
              <a:cxn ang="0">
                <a:pos x="connsiteX22462" y="connsiteY22462"/>
              </a:cxn>
              <a:cxn ang="0">
                <a:pos x="connsiteX22463" y="connsiteY22463"/>
              </a:cxn>
              <a:cxn ang="0">
                <a:pos x="connsiteX22464" y="connsiteY22464"/>
              </a:cxn>
              <a:cxn ang="0">
                <a:pos x="connsiteX22465" y="connsiteY22465"/>
              </a:cxn>
              <a:cxn ang="0">
                <a:pos x="connsiteX22466" y="connsiteY22466"/>
              </a:cxn>
              <a:cxn ang="0">
                <a:pos x="connsiteX22467" y="connsiteY22467"/>
              </a:cxn>
              <a:cxn ang="0">
                <a:pos x="connsiteX22468" y="connsiteY22468"/>
              </a:cxn>
              <a:cxn ang="0">
                <a:pos x="connsiteX22469" y="connsiteY22469"/>
              </a:cxn>
              <a:cxn ang="0">
                <a:pos x="connsiteX22470" y="connsiteY22470"/>
              </a:cxn>
              <a:cxn ang="0">
                <a:pos x="connsiteX22471" y="connsiteY22471"/>
              </a:cxn>
              <a:cxn ang="0">
                <a:pos x="connsiteX22472" y="connsiteY22472"/>
              </a:cxn>
              <a:cxn ang="0">
                <a:pos x="connsiteX22473" y="connsiteY22473"/>
              </a:cxn>
              <a:cxn ang="0">
                <a:pos x="connsiteX22474" y="connsiteY22474"/>
              </a:cxn>
              <a:cxn ang="0">
                <a:pos x="connsiteX22475" y="connsiteY22475"/>
              </a:cxn>
              <a:cxn ang="0">
                <a:pos x="connsiteX22476" y="connsiteY22476"/>
              </a:cxn>
              <a:cxn ang="0">
                <a:pos x="connsiteX22477" y="connsiteY22477"/>
              </a:cxn>
              <a:cxn ang="0">
                <a:pos x="connsiteX22478" y="connsiteY22478"/>
              </a:cxn>
              <a:cxn ang="0">
                <a:pos x="connsiteX22479" y="connsiteY22479"/>
              </a:cxn>
              <a:cxn ang="0">
                <a:pos x="connsiteX22480" y="connsiteY22480"/>
              </a:cxn>
              <a:cxn ang="0">
                <a:pos x="connsiteX22481" y="connsiteY22481"/>
              </a:cxn>
              <a:cxn ang="0">
                <a:pos x="connsiteX22482" y="connsiteY22482"/>
              </a:cxn>
              <a:cxn ang="0">
                <a:pos x="connsiteX22483" y="connsiteY22483"/>
              </a:cxn>
              <a:cxn ang="0">
                <a:pos x="connsiteX22484" y="connsiteY22484"/>
              </a:cxn>
              <a:cxn ang="0">
                <a:pos x="connsiteX22485" y="connsiteY22485"/>
              </a:cxn>
              <a:cxn ang="0">
                <a:pos x="connsiteX22486" y="connsiteY22486"/>
              </a:cxn>
              <a:cxn ang="0">
                <a:pos x="connsiteX22487" y="connsiteY22487"/>
              </a:cxn>
              <a:cxn ang="0">
                <a:pos x="connsiteX22488" y="connsiteY22488"/>
              </a:cxn>
              <a:cxn ang="0">
                <a:pos x="connsiteX22489" y="connsiteY22489"/>
              </a:cxn>
              <a:cxn ang="0">
                <a:pos x="connsiteX22490" y="connsiteY22490"/>
              </a:cxn>
              <a:cxn ang="0">
                <a:pos x="connsiteX22491" y="connsiteY22491"/>
              </a:cxn>
              <a:cxn ang="0">
                <a:pos x="connsiteX22492" y="connsiteY22492"/>
              </a:cxn>
              <a:cxn ang="0">
                <a:pos x="connsiteX22493" y="connsiteY22493"/>
              </a:cxn>
              <a:cxn ang="0">
                <a:pos x="connsiteX22494" y="connsiteY22494"/>
              </a:cxn>
              <a:cxn ang="0">
                <a:pos x="connsiteX22495" y="connsiteY22495"/>
              </a:cxn>
              <a:cxn ang="0">
                <a:pos x="connsiteX22496" y="connsiteY22496"/>
              </a:cxn>
              <a:cxn ang="0">
                <a:pos x="connsiteX22497" y="connsiteY22497"/>
              </a:cxn>
              <a:cxn ang="0">
                <a:pos x="connsiteX22498" y="connsiteY22498"/>
              </a:cxn>
              <a:cxn ang="0">
                <a:pos x="connsiteX22499" y="connsiteY22499"/>
              </a:cxn>
              <a:cxn ang="0">
                <a:pos x="connsiteX22500" y="connsiteY22500"/>
              </a:cxn>
              <a:cxn ang="0">
                <a:pos x="connsiteX22501" y="connsiteY22501"/>
              </a:cxn>
              <a:cxn ang="0">
                <a:pos x="connsiteX22502" y="connsiteY22502"/>
              </a:cxn>
              <a:cxn ang="0">
                <a:pos x="connsiteX22503" y="connsiteY22503"/>
              </a:cxn>
              <a:cxn ang="0">
                <a:pos x="connsiteX22504" y="connsiteY22504"/>
              </a:cxn>
              <a:cxn ang="0">
                <a:pos x="connsiteX22505" y="connsiteY22505"/>
              </a:cxn>
              <a:cxn ang="0">
                <a:pos x="connsiteX22506" y="connsiteY22506"/>
              </a:cxn>
              <a:cxn ang="0">
                <a:pos x="connsiteX22507" y="connsiteY22507"/>
              </a:cxn>
              <a:cxn ang="0">
                <a:pos x="connsiteX22508" y="connsiteY22508"/>
              </a:cxn>
              <a:cxn ang="0">
                <a:pos x="connsiteX22509" y="connsiteY22509"/>
              </a:cxn>
              <a:cxn ang="0">
                <a:pos x="connsiteX22510" y="connsiteY22510"/>
              </a:cxn>
              <a:cxn ang="0">
                <a:pos x="connsiteX22511" y="connsiteY22511"/>
              </a:cxn>
              <a:cxn ang="0">
                <a:pos x="connsiteX22512" y="connsiteY22512"/>
              </a:cxn>
              <a:cxn ang="0">
                <a:pos x="connsiteX22513" y="connsiteY22513"/>
              </a:cxn>
              <a:cxn ang="0">
                <a:pos x="connsiteX22514" y="connsiteY22514"/>
              </a:cxn>
              <a:cxn ang="0">
                <a:pos x="connsiteX22515" y="connsiteY22515"/>
              </a:cxn>
              <a:cxn ang="0">
                <a:pos x="connsiteX22516" y="connsiteY22516"/>
              </a:cxn>
              <a:cxn ang="0">
                <a:pos x="connsiteX22517" y="connsiteY22517"/>
              </a:cxn>
              <a:cxn ang="0">
                <a:pos x="connsiteX22518" y="connsiteY22518"/>
              </a:cxn>
              <a:cxn ang="0">
                <a:pos x="connsiteX22519" y="connsiteY22519"/>
              </a:cxn>
              <a:cxn ang="0">
                <a:pos x="connsiteX22520" y="connsiteY22520"/>
              </a:cxn>
              <a:cxn ang="0">
                <a:pos x="connsiteX22521" y="connsiteY22521"/>
              </a:cxn>
              <a:cxn ang="0">
                <a:pos x="connsiteX22522" y="connsiteY22522"/>
              </a:cxn>
              <a:cxn ang="0">
                <a:pos x="connsiteX22523" y="connsiteY22523"/>
              </a:cxn>
              <a:cxn ang="0">
                <a:pos x="connsiteX22524" y="connsiteY22524"/>
              </a:cxn>
              <a:cxn ang="0">
                <a:pos x="connsiteX22525" y="connsiteY22525"/>
              </a:cxn>
              <a:cxn ang="0">
                <a:pos x="connsiteX22526" y="connsiteY22526"/>
              </a:cxn>
              <a:cxn ang="0">
                <a:pos x="connsiteX22527" y="connsiteY22527"/>
              </a:cxn>
              <a:cxn ang="0">
                <a:pos x="connsiteX22528" y="connsiteY22528"/>
              </a:cxn>
              <a:cxn ang="0">
                <a:pos x="connsiteX22529" y="connsiteY22529"/>
              </a:cxn>
              <a:cxn ang="0">
                <a:pos x="connsiteX22530" y="connsiteY22530"/>
              </a:cxn>
              <a:cxn ang="0">
                <a:pos x="connsiteX22531" y="connsiteY22531"/>
              </a:cxn>
              <a:cxn ang="0">
                <a:pos x="connsiteX22532" y="connsiteY22532"/>
              </a:cxn>
              <a:cxn ang="0">
                <a:pos x="connsiteX22533" y="connsiteY22533"/>
              </a:cxn>
              <a:cxn ang="0">
                <a:pos x="connsiteX22534" y="connsiteY22534"/>
              </a:cxn>
              <a:cxn ang="0">
                <a:pos x="connsiteX22535" y="connsiteY22535"/>
              </a:cxn>
              <a:cxn ang="0">
                <a:pos x="connsiteX22536" y="connsiteY22536"/>
              </a:cxn>
              <a:cxn ang="0">
                <a:pos x="connsiteX22537" y="connsiteY22537"/>
              </a:cxn>
              <a:cxn ang="0">
                <a:pos x="connsiteX22538" y="connsiteY22538"/>
              </a:cxn>
              <a:cxn ang="0">
                <a:pos x="connsiteX22539" y="connsiteY22539"/>
              </a:cxn>
              <a:cxn ang="0">
                <a:pos x="connsiteX22540" y="connsiteY22540"/>
              </a:cxn>
              <a:cxn ang="0">
                <a:pos x="connsiteX22541" y="connsiteY22541"/>
              </a:cxn>
              <a:cxn ang="0">
                <a:pos x="connsiteX22542" y="connsiteY22542"/>
              </a:cxn>
              <a:cxn ang="0">
                <a:pos x="connsiteX22543" y="connsiteY22543"/>
              </a:cxn>
              <a:cxn ang="0">
                <a:pos x="connsiteX22544" y="connsiteY22544"/>
              </a:cxn>
              <a:cxn ang="0">
                <a:pos x="connsiteX22545" y="connsiteY22545"/>
              </a:cxn>
              <a:cxn ang="0">
                <a:pos x="connsiteX22546" y="connsiteY22546"/>
              </a:cxn>
              <a:cxn ang="0">
                <a:pos x="connsiteX22547" y="connsiteY22547"/>
              </a:cxn>
              <a:cxn ang="0">
                <a:pos x="connsiteX22548" y="connsiteY22548"/>
              </a:cxn>
              <a:cxn ang="0">
                <a:pos x="connsiteX22549" y="connsiteY22549"/>
              </a:cxn>
              <a:cxn ang="0">
                <a:pos x="connsiteX22550" y="connsiteY22550"/>
              </a:cxn>
              <a:cxn ang="0">
                <a:pos x="connsiteX22551" y="connsiteY22551"/>
              </a:cxn>
              <a:cxn ang="0">
                <a:pos x="connsiteX22552" y="connsiteY22552"/>
              </a:cxn>
              <a:cxn ang="0">
                <a:pos x="connsiteX22553" y="connsiteY22553"/>
              </a:cxn>
              <a:cxn ang="0">
                <a:pos x="connsiteX22554" y="connsiteY22554"/>
              </a:cxn>
              <a:cxn ang="0">
                <a:pos x="connsiteX22555" y="connsiteY22555"/>
              </a:cxn>
              <a:cxn ang="0">
                <a:pos x="connsiteX22556" y="connsiteY22556"/>
              </a:cxn>
              <a:cxn ang="0">
                <a:pos x="connsiteX22557" y="connsiteY22557"/>
              </a:cxn>
              <a:cxn ang="0">
                <a:pos x="connsiteX22558" y="connsiteY22558"/>
              </a:cxn>
              <a:cxn ang="0">
                <a:pos x="connsiteX22559" y="connsiteY22559"/>
              </a:cxn>
              <a:cxn ang="0">
                <a:pos x="connsiteX22560" y="connsiteY22560"/>
              </a:cxn>
              <a:cxn ang="0">
                <a:pos x="connsiteX22561" y="connsiteY22561"/>
              </a:cxn>
              <a:cxn ang="0">
                <a:pos x="connsiteX22562" y="connsiteY22562"/>
              </a:cxn>
              <a:cxn ang="0">
                <a:pos x="connsiteX22563" y="connsiteY22563"/>
              </a:cxn>
              <a:cxn ang="0">
                <a:pos x="connsiteX22564" y="connsiteY22564"/>
              </a:cxn>
              <a:cxn ang="0">
                <a:pos x="connsiteX22565" y="connsiteY22565"/>
              </a:cxn>
              <a:cxn ang="0">
                <a:pos x="connsiteX22566" y="connsiteY22566"/>
              </a:cxn>
              <a:cxn ang="0">
                <a:pos x="connsiteX22567" y="connsiteY22567"/>
              </a:cxn>
              <a:cxn ang="0">
                <a:pos x="connsiteX22568" y="connsiteY22568"/>
              </a:cxn>
              <a:cxn ang="0">
                <a:pos x="connsiteX22569" y="connsiteY22569"/>
              </a:cxn>
              <a:cxn ang="0">
                <a:pos x="connsiteX22570" y="connsiteY22570"/>
              </a:cxn>
              <a:cxn ang="0">
                <a:pos x="connsiteX22571" y="connsiteY22571"/>
              </a:cxn>
              <a:cxn ang="0">
                <a:pos x="connsiteX22572" y="connsiteY22572"/>
              </a:cxn>
              <a:cxn ang="0">
                <a:pos x="connsiteX22573" y="connsiteY22573"/>
              </a:cxn>
              <a:cxn ang="0">
                <a:pos x="connsiteX22574" y="connsiteY22574"/>
              </a:cxn>
              <a:cxn ang="0">
                <a:pos x="connsiteX22575" y="connsiteY22575"/>
              </a:cxn>
              <a:cxn ang="0">
                <a:pos x="connsiteX22576" y="connsiteY22576"/>
              </a:cxn>
              <a:cxn ang="0">
                <a:pos x="connsiteX22577" y="connsiteY22577"/>
              </a:cxn>
              <a:cxn ang="0">
                <a:pos x="connsiteX22578" y="connsiteY22578"/>
              </a:cxn>
              <a:cxn ang="0">
                <a:pos x="connsiteX22579" y="connsiteY22579"/>
              </a:cxn>
              <a:cxn ang="0">
                <a:pos x="connsiteX22580" y="connsiteY22580"/>
              </a:cxn>
              <a:cxn ang="0">
                <a:pos x="connsiteX22581" y="connsiteY22581"/>
              </a:cxn>
              <a:cxn ang="0">
                <a:pos x="connsiteX22582" y="connsiteY22582"/>
              </a:cxn>
              <a:cxn ang="0">
                <a:pos x="connsiteX22583" y="connsiteY22583"/>
              </a:cxn>
              <a:cxn ang="0">
                <a:pos x="connsiteX22584" y="connsiteY22584"/>
              </a:cxn>
              <a:cxn ang="0">
                <a:pos x="connsiteX22585" y="connsiteY22585"/>
              </a:cxn>
              <a:cxn ang="0">
                <a:pos x="connsiteX22586" y="connsiteY22586"/>
              </a:cxn>
              <a:cxn ang="0">
                <a:pos x="connsiteX22587" y="connsiteY22587"/>
              </a:cxn>
              <a:cxn ang="0">
                <a:pos x="connsiteX22588" y="connsiteY22588"/>
              </a:cxn>
              <a:cxn ang="0">
                <a:pos x="connsiteX22589" y="connsiteY22589"/>
              </a:cxn>
              <a:cxn ang="0">
                <a:pos x="connsiteX22590" y="connsiteY22590"/>
              </a:cxn>
              <a:cxn ang="0">
                <a:pos x="connsiteX22591" y="connsiteY22591"/>
              </a:cxn>
              <a:cxn ang="0">
                <a:pos x="connsiteX22592" y="connsiteY22592"/>
              </a:cxn>
              <a:cxn ang="0">
                <a:pos x="connsiteX22593" y="connsiteY22593"/>
              </a:cxn>
              <a:cxn ang="0">
                <a:pos x="connsiteX22594" y="connsiteY22594"/>
              </a:cxn>
              <a:cxn ang="0">
                <a:pos x="connsiteX22595" y="connsiteY22595"/>
              </a:cxn>
              <a:cxn ang="0">
                <a:pos x="connsiteX22596" y="connsiteY22596"/>
              </a:cxn>
              <a:cxn ang="0">
                <a:pos x="connsiteX22597" y="connsiteY22597"/>
              </a:cxn>
              <a:cxn ang="0">
                <a:pos x="connsiteX22598" y="connsiteY22598"/>
              </a:cxn>
              <a:cxn ang="0">
                <a:pos x="connsiteX22599" y="connsiteY22599"/>
              </a:cxn>
              <a:cxn ang="0">
                <a:pos x="connsiteX22600" y="connsiteY22600"/>
              </a:cxn>
              <a:cxn ang="0">
                <a:pos x="connsiteX22601" y="connsiteY22601"/>
              </a:cxn>
              <a:cxn ang="0">
                <a:pos x="connsiteX22602" y="connsiteY22602"/>
              </a:cxn>
              <a:cxn ang="0">
                <a:pos x="connsiteX22603" y="connsiteY22603"/>
              </a:cxn>
              <a:cxn ang="0">
                <a:pos x="connsiteX22604" y="connsiteY22604"/>
              </a:cxn>
              <a:cxn ang="0">
                <a:pos x="connsiteX22605" y="connsiteY22605"/>
              </a:cxn>
              <a:cxn ang="0">
                <a:pos x="connsiteX22606" y="connsiteY22606"/>
              </a:cxn>
              <a:cxn ang="0">
                <a:pos x="connsiteX22607" y="connsiteY22607"/>
              </a:cxn>
              <a:cxn ang="0">
                <a:pos x="connsiteX22608" y="connsiteY22608"/>
              </a:cxn>
              <a:cxn ang="0">
                <a:pos x="connsiteX22609" y="connsiteY22609"/>
              </a:cxn>
              <a:cxn ang="0">
                <a:pos x="connsiteX22610" y="connsiteY22610"/>
              </a:cxn>
              <a:cxn ang="0">
                <a:pos x="connsiteX22611" y="connsiteY22611"/>
              </a:cxn>
              <a:cxn ang="0">
                <a:pos x="connsiteX22612" y="connsiteY22612"/>
              </a:cxn>
              <a:cxn ang="0">
                <a:pos x="connsiteX22613" y="connsiteY22613"/>
              </a:cxn>
              <a:cxn ang="0">
                <a:pos x="connsiteX22614" y="connsiteY22614"/>
              </a:cxn>
              <a:cxn ang="0">
                <a:pos x="connsiteX22615" y="connsiteY22615"/>
              </a:cxn>
              <a:cxn ang="0">
                <a:pos x="connsiteX22616" y="connsiteY22616"/>
              </a:cxn>
              <a:cxn ang="0">
                <a:pos x="connsiteX22617" y="connsiteY22617"/>
              </a:cxn>
              <a:cxn ang="0">
                <a:pos x="connsiteX22618" y="connsiteY22618"/>
              </a:cxn>
              <a:cxn ang="0">
                <a:pos x="connsiteX22619" y="connsiteY22619"/>
              </a:cxn>
              <a:cxn ang="0">
                <a:pos x="connsiteX22620" y="connsiteY22620"/>
              </a:cxn>
              <a:cxn ang="0">
                <a:pos x="connsiteX22621" y="connsiteY22621"/>
              </a:cxn>
              <a:cxn ang="0">
                <a:pos x="connsiteX22622" y="connsiteY22622"/>
              </a:cxn>
              <a:cxn ang="0">
                <a:pos x="connsiteX22623" y="connsiteY22623"/>
              </a:cxn>
              <a:cxn ang="0">
                <a:pos x="connsiteX22624" y="connsiteY22624"/>
              </a:cxn>
              <a:cxn ang="0">
                <a:pos x="connsiteX22625" y="connsiteY22625"/>
              </a:cxn>
              <a:cxn ang="0">
                <a:pos x="connsiteX22626" y="connsiteY22626"/>
              </a:cxn>
              <a:cxn ang="0">
                <a:pos x="connsiteX22627" y="connsiteY22627"/>
              </a:cxn>
              <a:cxn ang="0">
                <a:pos x="connsiteX22628" y="connsiteY22628"/>
              </a:cxn>
              <a:cxn ang="0">
                <a:pos x="connsiteX22629" y="connsiteY22629"/>
              </a:cxn>
              <a:cxn ang="0">
                <a:pos x="connsiteX22630" y="connsiteY22630"/>
              </a:cxn>
              <a:cxn ang="0">
                <a:pos x="connsiteX22631" y="connsiteY22631"/>
              </a:cxn>
              <a:cxn ang="0">
                <a:pos x="connsiteX22632" y="connsiteY22632"/>
              </a:cxn>
              <a:cxn ang="0">
                <a:pos x="connsiteX22633" y="connsiteY22633"/>
              </a:cxn>
              <a:cxn ang="0">
                <a:pos x="connsiteX22634" y="connsiteY22634"/>
              </a:cxn>
              <a:cxn ang="0">
                <a:pos x="connsiteX22635" y="connsiteY22635"/>
              </a:cxn>
              <a:cxn ang="0">
                <a:pos x="connsiteX22636" y="connsiteY22636"/>
              </a:cxn>
              <a:cxn ang="0">
                <a:pos x="connsiteX22637" y="connsiteY22637"/>
              </a:cxn>
              <a:cxn ang="0">
                <a:pos x="connsiteX22638" y="connsiteY22638"/>
              </a:cxn>
              <a:cxn ang="0">
                <a:pos x="connsiteX22639" y="connsiteY22639"/>
              </a:cxn>
              <a:cxn ang="0">
                <a:pos x="connsiteX22640" y="connsiteY22640"/>
              </a:cxn>
              <a:cxn ang="0">
                <a:pos x="connsiteX22641" y="connsiteY22641"/>
              </a:cxn>
              <a:cxn ang="0">
                <a:pos x="connsiteX22642" y="connsiteY22642"/>
              </a:cxn>
              <a:cxn ang="0">
                <a:pos x="connsiteX22643" y="connsiteY22643"/>
              </a:cxn>
              <a:cxn ang="0">
                <a:pos x="connsiteX22644" y="connsiteY22644"/>
              </a:cxn>
              <a:cxn ang="0">
                <a:pos x="connsiteX22645" y="connsiteY22645"/>
              </a:cxn>
              <a:cxn ang="0">
                <a:pos x="connsiteX22646" y="connsiteY22646"/>
              </a:cxn>
              <a:cxn ang="0">
                <a:pos x="connsiteX22647" y="connsiteY22647"/>
              </a:cxn>
              <a:cxn ang="0">
                <a:pos x="connsiteX22648" y="connsiteY22648"/>
              </a:cxn>
              <a:cxn ang="0">
                <a:pos x="connsiteX22649" y="connsiteY22649"/>
              </a:cxn>
              <a:cxn ang="0">
                <a:pos x="connsiteX22650" y="connsiteY22650"/>
              </a:cxn>
              <a:cxn ang="0">
                <a:pos x="connsiteX22651" y="connsiteY22651"/>
              </a:cxn>
              <a:cxn ang="0">
                <a:pos x="connsiteX22652" y="connsiteY22652"/>
              </a:cxn>
              <a:cxn ang="0">
                <a:pos x="connsiteX22653" y="connsiteY22653"/>
              </a:cxn>
              <a:cxn ang="0">
                <a:pos x="connsiteX22654" y="connsiteY22654"/>
              </a:cxn>
              <a:cxn ang="0">
                <a:pos x="connsiteX22655" y="connsiteY22655"/>
              </a:cxn>
              <a:cxn ang="0">
                <a:pos x="connsiteX22656" y="connsiteY22656"/>
              </a:cxn>
              <a:cxn ang="0">
                <a:pos x="connsiteX22657" y="connsiteY22657"/>
              </a:cxn>
              <a:cxn ang="0">
                <a:pos x="connsiteX22658" y="connsiteY22658"/>
              </a:cxn>
              <a:cxn ang="0">
                <a:pos x="connsiteX22659" y="connsiteY22659"/>
              </a:cxn>
              <a:cxn ang="0">
                <a:pos x="connsiteX22660" y="connsiteY22660"/>
              </a:cxn>
              <a:cxn ang="0">
                <a:pos x="connsiteX22661" y="connsiteY22661"/>
              </a:cxn>
              <a:cxn ang="0">
                <a:pos x="connsiteX22662" y="connsiteY22662"/>
              </a:cxn>
              <a:cxn ang="0">
                <a:pos x="connsiteX22663" y="connsiteY22663"/>
              </a:cxn>
              <a:cxn ang="0">
                <a:pos x="connsiteX22664" y="connsiteY22664"/>
              </a:cxn>
              <a:cxn ang="0">
                <a:pos x="connsiteX22665" y="connsiteY22665"/>
              </a:cxn>
              <a:cxn ang="0">
                <a:pos x="connsiteX22666" y="connsiteY22666"/>
              </a:cxn>
              <a:cxn ang="0">
                <a:pos x="connsiteX22667" y="connsiteY22667"/>
              </a:cxn>
              <a:cxn ang="0">
                <a:pos x="connsiteX22668" y="connsiteY22668"/>
              </a:cxn>
              <a:cxn ang="0">
                <a:pos x="connsiteX22669" y="connsiteY22669"/>
              </a:cxn>
              <a:cxn ang="0">
                <a:pos x="connsiteX22670" y="connsiteY22670"/>
              </a:cxn>
              <a:cxn ang="0">
                <a:pos x="connsiteX22671" y="connsiteY22671"/>
              </a:cxn>
              <a:cxn ang="0">
                <a:pos x="connsiteX22672" y="connsiteY22672"/>
              </a:cxn>
              <a:cxn ang="0">
                <a:pos x="connsiteX22673" y="connsiteY22673"/>
              </a:cxn>
              <a:cxn ang="0">
                <a:pos x="connsiteX22674" y="connsiteY22674"/>
              </a:cxn>
              <a:cxn ang="0">
                <a:pos x="connsiteX22675" y="connsiteY22675"/>
              </a:cxn>
              <a:cxn ang="0">
                <a:pos x="connsiteX22676" y="connsiteY22676"/>
              </a:cxn>
              <a:cxn ang="0">
                <a:pos x="connsiteX22677" y="connsiteY22677"/>
              </a:cxn>
              <a:cxn ang="0">
                <a:pos x="connsiteX22678" y="connsiteY22678"/>
              </a:cxn>
              <a:cxn ang="0">
                <a:pos x="connsiteX22679" y="connsiteY22679"/>
              </a:cxn>
              <a:cxn ang="0">
                <a:pos x="connsiteX22680" y="connsiteY22680"/>
              </a:cxn>
              <a:cxn ang="0">
                <a:pos x="connsiteX22681" y="connsiteY22681"/>
              </a:cxn>
              <a:cxn ang="0">
                <a:pos x="connsiteX22682" y="connsiteY22682"/>
              </a:cxn>
              <a:cxn ang="0">
                <a:pos x="connsiteX22683" y="connsiteY22683"/>
              </a:cxn>
              <a:cxn ang="0">
                <a:pos x="connsiteX22684" y="connsiteY22684"/>
              </a:cxn>
              <a:cxn ang="0">
                <a:pos x="connsiteX22685" y="connsiteY22685"/>
              </a:cxn>
              <a:cxn ang="0">
                <a:pos x="connsiteX22686" y="connsiteY22686"/>
              </a:cxn>
              <a:cxn ang="0">
                <a:pos x="connsiteX22687" y="connsiteY22687"/>
              </a:cxn>
              <a:cxn ang="0">
                <a:pos x="connsiteX22688" y="connsiteY22688"/>
              </a:cxn>
              <a:cxn ang="0">
                <a:pos x="connsiteX22689" y="connsiteY22689"/>
              </a:cxn>
              <a:cxn ang="0">
                <a:pos x="connsiteX22690" y="connsiteY22690"/>
              </a:cxn>
              <a:cxn ang="0">
                <a:pos x="connsiteX22691" y="connsiteY22691"/>
              </a:cxn>
              <a:cxn ang="0">
                <a:pos x="connsiteX22692" y="connsiteY22692"/>
              </a:cxn>
              <a:cxn ang="0">
                <a:pos x="connsiteX22693" y="connsiteY22693"/>
              </a:cxn>
              <a:cxn ang="0">
                <a:pos x="connsiteX22694" y="connsiteY22694"/>
              </a:cxn>
              <a:cxn ang="0">
                <a:pos x="connsiteX22695" y="connsiteY22695"/>
              </a:cxn>
              <a:cxn ang="0">
                <a:pos x="connsiteX22696" y="connsiteY22696"/>
              </a:cxn>
              <a:cxn ang="0">
                <a:pos x="connsiteX22697" y="connsiteY22697"/>
              </a:cxn>
              <a:cxn ang="0">
                <a:pos x="connsiteX22698" y="connsiteY22698"/>
              </a:cxn>
              <a:cxn ang="0">
                <a:pos x="connsiteX22699" y="connsiteY22699"/>
              </a:cxn>
              <a:cxn ang="0">
                <a:pos x="connsiteX22700" y="connsiteY22700"/>
              </a:cxn>
              <a:cxn ang="0">
                <a:pos x="connsiteX22701" y="connsiteY22701"/>
              </a:cxn>
              <a:cxn ang="0">
                <a:pos x="connsiteX22702" y="connsiteY22702"/>
              </a:cxn>
              <a:cxn ang="0">
                <a:pos x="connsiteX22703" y="connsiteY22703"/>
              </a:cxn>
              <a:cxn ang="0">
                <a:pos x="connsiteX22704" y="connsiteY22704"/>
              </a:cxn>
              <a:cxn ang="0">
                <a:pos x="connsiteX22705" y="connsiteY22705"/>
              </a:cxn>
              <a:cxn ang="0">
                <a:pos x="connsiteX22706" y="connsiteY22706"/>
              </a:cxn>
              <a:cxn ang="0">
                <a:pos x="connsiteX22707" y="connsiteY22707"/>
              </a:cxn>
              <a:cxn ang="0">
                <a:pos x="connsiteX22708" y="connsiteY22708"/>
              </a:cxn>
              <a:cxn ang="0">
                <a:pos x="connsiteX22709" y="connsiteY22709"/>
              </a:cxn>
              <a:cxn ang="0">
                <a:pos x="connsiteX22710" y="connsiteY22710"/>
              </a:cxn>
              <a:cxn ang="0">
                <a:pos x="connsiteX22711" y="connsiteY22711"/>
              </a:cxn>
              <a:cxn ang="0">
                <a:pos x="connsiteX22712" y="connsiteY22712"/>
              </a:cxn>
              <a:cxn ang="0">
                <a:pos x="connsiteX22713" y="connsiteY22713"/>
              </a:cxn>
              <a:cxn ang="0">
                <a:pos x="connsiteX22714" y="connsiteY22714"/>
              </a:cxn>
              <a:cxn ang="0">
                <a:pos x="connsiteX22715" y="connsiteY22715"/>
              </a:cxn>
              <a:cxn ang="0">
                <a:pos x="connsiteX22716" y="connsiteY22716"/>
              </a:cxn>
              <a:cxn ang="0">
                <a:pos x="connsiteX22717" y="connsiteY22717"/>
              </a:cxn>
              <a:cxn ang="0">
                <a:pos x="connsiteX22718" y="connsiteY22718"/>
              </a:cxn>
              <a:cxn ang="0">
                <a:pos x="connsiteX22719" y="connsiteY22719"/>
              </a:cxn>
              <a:cxn ang="0">
                <a:pos x="connsiteX22720" y="connsiteY22720"/>
              </a:cxn>
              <a:cxn ang="0">
                <a:pos x="connsiteX22721" y="connsiteY22721"/>
              </a:cxn>
              <a:cxn ang="0">
                <a:pos x="connsiteX22722" y="connsiteY22722"/>
              </a:cxn>
              <a:cxn ang="0">
                <a:pos x="connsiteX22723" y="connsiteY22723"/>
              </a:cxn>
              <a:cxn ang="0">
                <a:pos x="connsiteX22724" y="connsiteY22724"/>
              </a:cxn>
              <a:cxn ang="0">
                <a:pos x="connsiteX22725" y="connsiteY22725"/>
              </a:cxn>
              <a:cxn ang="0">
                <a:pos x="connsiteX22726" y="connsiteY22726"/>
              </a:cxn>
              <a:cxn ang="0">
                <a:pos x="connsiteX22727" y="connsiteY22727"/>
              </a:cxn>
              <a:cxn ang="0">
                <a:pos x="connsiteX22728" y="connsiteY22728"/>
              </a:cxn>
              <a:cxn ang="0">
                <a:pos x="connsiteX22729" y="connsiteY22729"/>
              </a:cxn>
              <a:cxn ang="0">
                <a:pos x="connsiteX22730" y="connsiteY22730"/>
              </a:cxn>
              <a:cxn ang="0">
                <a:pos x="connsiteX22731" y="connsiteY22731"/>
              </a:cxn>
              <a:cxn ang="0">
                <a:pos x="connsiteX22732" y="connsiteY22732"/>
              </a:cxn>
              <a:cxn ang="0">
                <a:pos x="connsiteX22733" y="connsiteY22733"/>
              </a:cxn>
              <a:cxn ang="0">
                <a:pos x="connsiteX22734" y="connsiteY22734"/>
              </a:cxn>
              <a:cxn ang="0">
                <a:pos x="connsiteX22735" y="connsiteY22735"/>
              </a:cxn>
              <a:cxn ang="0">
                <a:pos x="connsiteX22736" y="connsiteY22736"/>
              </a:cxn>
              <a:cxn ang="0">
                <a:pos x="connsiteX22737" y="connsiteY22737"/>
              </a:cxn>
              <a:cxn ang="0">
                <a:pos x="connsiteX22738" y="connsiteY22738"/>
              </a:cxn>
              <a:cxn ang="0">
                <a:pos x="connsiteX22739" y="connsiteY22739"/>
              </a:cxn>
              <a:cxn ang="0">
                <a:pos x="connsiteX22740" y="connsiteY22740"/>
              </a:cxn>
              <a:cxn ang="0">
                <a:pos x="connsiteX22741" y="connsiteY22741"/>
              </a:cxn>
              <a:cxn ang="0">
                <a:pos x="connsiteX22742" y="connsiteY22742"/>
              </a:cxn>
              <a:cxn ang="0">
                <a:pos x="connsiteX22743" y="connsiteY22743"/>
              </a:cxn>
              <a:cxn ang="0">
                <a:pos x="connsiteX22744" y="connsiteY22744"/>
              </a:cxn>
              <a:cxn ang="0">
                <a:pos x="connsiteX22745" y="connsiteY22745"/>
              </a:cxn>
              <a:cxn ang="0">
                <a:pos x="connsiteX22746" y="connsiteY22746"/>
              </a:cxn>
              <a:cxn ang="0">
                <a:pos x="connsiteX22747" y="connsiteY22747"/>
              </a:cxn>
              <a:cxn ang="0">
                <a:pos x="connsiteX22748" y="connsiteY22748"/>
              </a:cxn>
              <a:cxn ang="0">
                <a:pos x="connsiteX22749" y="connsiteY22749"/>
              </a:cxn>
              <a:cxn ang="0">
                <a:pos x="connsiteX22750" y="connsiteY22750"/>
              </a:cxn>
              <a:cxn ang="0">
                <a:pos x="connsiteX22751" y="connsiteY22751"/>
              </a:cxn>
              <a:cxn ang="0">
                <a:pos x="connsiteX22752" y="connsiteY22752"/>
              </a:cxn>
              <a:cxn ang="0">
                <a:pos x="connsiteX22753" y="connsiteY22753"/>
              </a:cxn>
              <a:cxn ang="0">
                <a:pos x="connsiteX22754" y="connsiteY22754"/>
              </a:cxn>
              <a:cxn ang="0">
                <a:pos x="connsiteX22755" y="connsiteY22755"/>
              </a:cxn>
              <a:cxn ang="0">
                <a:pos x="connsiteX22756" y="connsiteY22756"/>
              </a:cxn>
              <a:cxn ang="0">
                <a:pos x="connsiteX22757" y="connsiteY22757"/>
              </a:cxn>
              <a:cxn ang="0">
                <a:pos x="connsiteX22758" y="connsiteY22758"/>
              </a:cxn>
              <a:cxn ang="0">
                <a:pos x="connsiteX22759" y="connsiteY22759"/>
              </a:cxn>
              <a:cxn ang="0">
                <a:pos x="connsiteX22760" y="connsiteY22760"/>
              </a:cxn>
              <a:cxn ang="0">
                <a:pos x="connsiteX22761" y="connsiteY22761"/>
              </a:cxn>
              <a:cxn ang="0">
                <a:pos x="connsiteX22762" y="connsiteY22762"/>
              </a:cxn>
              <a:cxn ang="0">
                <a:pos x="connsiteX22763" y="connsiteY22763"/>
              </a:cxn>
              <a:cxn ang="0">
                <a:pos x="connsiteX22764" y="connsiteY22764"/>
              </a:cxn>
              <a:cxn ang="0">
                <a:pos x="connsiteX22765" y="connsiteY22765"/>
              </a:cxn>
              <a:cxn ang="0">
                <a:pos x="connsiteX22766" y="connsiteY22766"/>
              </a:cxn>
              <a:cxn ang="0">
                <a:pos x="connsiteX22767" y="connsiteY22767"/>
              </a:cxn>
              <a:cxn ang="0">
                <a:pos x="connsiteX22768" y="connsiteY22768"/>
              </a:cxn>
              <a:cxn ang="0">
                <a:pos x="connsiteX22769" y="connsiteY22769"/>
              </a:cxn>
              <a:cxn ang="0">
                <a:pos x="connsiteX22770" y="connsiteY22770"/>
              </a:cxn>
              <a:cxn ang="0">
                <a:pos x="connsiteX22771" y="connsiteY22771"/>
              </a:cxn>
              <a:cxn ang="0">
                <a:pos x="connsiteX22772" y="connsiteY22772"/>
              </a:cxn>
              <a:cxn ang="0">
                <a:pos x="connsiteX22773" y="connsiteY22773"/>
              </a:cxn>
              <a:cxn ang="0">
                <a:pos x="connsiteX22774" y="connsiteY22774"/>
              </a:cxn>
              <a:cxn ang="0">
                <a:pos x="connsiteX22775" y="connsiteY22775"/>
              </a:cxn>
              <a:cxn ang="0">
                <a:pos x="connsiteX22776" y="connsiteY22776"/>
              </a:cxn>
              <a:cxn ang="0">
                <a:pos x="connsiteX22777" y="connsiteY22777"/>
              </a:cxn>
              <a:cxn ang="0">
                <a:pos x="connsiteX22778" y="connsiteY22778"/>
              </a:cxn>
              <a:cxn ang="0">
                <a:pos x="connsiteX22779" y="connsiteY22779"/>
              </a:cxn>
              <a:cxn ang="0">
                <a:pos x="connsiteX22780" y="connsiteY22780"/>
              </a:cxn>
              <a:cxn ang="0">
                <a:pos x="connsiteX22781" y="connsiteY22781"/>
              </a:cxn>
              <a:cxn ang="0">
                <a:pos x="connsiteX22782" y="connsiteY22782"/>
              </a:cxn>
              <a:cxn ang="0">
                <a:pos x="connsiteX22783" y="connsiteY22783"/>
              </a:cxn>
              <a:cxn ang="0">
                <a:pos x="connsiteX22784" y="connsiteY22784"/>
              </a:cxn>
              <a:cxn ang="0">
                <a:pos x="connsiteX22785" y="connsiteY22785"/>
              </a:cxn>
              <a:cxn ang="0">
                <a:pos x="connsiteX22786" y="connsiteY22786"/>
              </a:cxn>
              <a:cxn ang="0">
                <a:pos x="connsiteX22787" y="connsiteY22787"/>
              </a:cxn>
              <a:cxn ang="0">
                <a:pos x="connsiteX22788" y="connsiteY22788"/>
              </a:cxn>
              <a:cxn ang="0">
                <a:pos x="connsiteX22789" y="connsiteY22789"/>
              </a:cxn>
              <a:cxn ang="0">
                <a:pos x="connsiteX22790" y="connsiteY22790"/>
              </a:cxn>
              <a:cxn ang="0">
                <a:pos x="connsiteX22791" y="connsiteY22791"/>
              </a:cxn>
              <a:cxn ang="0">
                <a:pos x="connsiteX22792" y="connsiteY22792"/>
              </a:cxn>
              <a:cxn ang="0">
                <a:pos x="connsiteX22793" y="connsiteY22793"/>
              </a:cxn>
              <a:cxn ang="0">
                <a:pos x="connsiteX22794" y="connsiteY22794"/>
              </a:cxn>
              <a:cxn ang="0">
                <a:pos x="connsiteX22795" y="connsiteY22795"/>
              </a:cxn>
              <a:cxn ang="0">
                <a:pos x="connsiteX22796" y="connsiteY22796"/>
              </a:cxn>
              <a:cxn ang="0">
                <a:pos x="connsiteX22797" y="connsiteY22797"/>
              </a:cxn>
              <a:cxn ang="0">
                <a:pos x="connsiteX22798" y="connsiteY22798"/>
              </a:cxn>
              <a:cxn ang="0">
                <a:pos x="connsiteX22799" y="connsiteY22799"/>
              </a:cxn>
              <a:cxn ang="0">
                <a:pos x="connsiteX22800" y="connsiteY22800"/>
              </a:cxn>
              <a:cxn ang="0">
                <a:pos x="connsiteX22801" y="connsiteY22801"/>
              </a:cxn>
              <a:cxn ang="0">
                <a:pos x="connsiteX22802" y="connsiteY22802"/>
              </a:cxn>
              <a:cxn ang="0">
                <a:pos x="connsiteX22803" y="connsiteY22803"/>
              </a:cxn>
              <a:cxn ang="0">
                <a:pos x="connsiteX22804" y="connsiteY22804"/>
              </a:cxn>
              <a:cxn ang="0">
                <a:pos x="connsiteX22805" y="connsiteY22805"/>
              </a:cxn>
              <a:cxn ang="0">
                <a:pos x="connsiteX22806" y="connsiteY22806"/>
              </a:cxn>
              <a:cxn ang="0">
                <a:pos x="connsiteX22807" y="connsiteY22807"/>
              </a:cxn>
              <a:cxn ang="0">
                <a:pos x="connsiteX22808" y="connsiteY22808"/>
              </a:cxn>
              <a:cxn ang="0">
                <a:pos x="connsiteX22809" y="connsiteY22809"/>
              </a:cxn>
              <a:cxn ang="0">
                <a:pos x="connsiteX22810" y="connsiteY22810"/>
              </a:cxn>
              <a:cxn ang="0">
                <a:pos x="connsiteX22811" y="connsiteY22811"/>
              </a:cxn>
              <a:cxn ang="0">
                <a:pos x="connsiteX22812" y="connsiteY22812"/>
              </a:cxn>
              <a:cxn ang="0">
                <a:pos x="connsiteX22813" y="connsiteY22813"/>
              </a:cxn>
              <a:cxn ang="0">
                <a:pos x="connsiteX22814" y="connsiteY22814"/>
              </a:cxn>
              <a:cxn ang="0">
                <a:pos x="connsiteX22815" y="connsiteY22815"/>
              </a:cxn>
              <a:cxn ang="0">
                <a:pos x="connsiteX22816" y="connsiteY22816"/>
              </a:cxn>
              <a:cxn ang="0">
                <a:pos x="connsiteX22817" y="connsiteY22817"/>
              </a:cxn>
              <a:cxn ang="0">
                <a:pos x="connsiteX22818" y="connsiteY22818"/>
              </a:cxn>
              <a:cxn ang="0">
                <a:pos x="connsiteX22819" y="connsiteY22819"/>
              </a:cxn>
              <a:cxn ang="0">
                <a:pos x="connsiteX22820" y="connsiteY22820"/>
              </a:cxn>
              <a:cxn ang="0">
                <a:pos x="connsiteX22821" y="connsiteY22821"/>
              </a:cxn>
              <a:cxn ang="0">
                <a:pos x="connsiteX22822" y="connsiteY22822"/>
              </a:cxn>
              <a:cxn ang="0">
                <a:pos x="connsiteX22823" y="connsiteY22823"/>
              </a:cxn>
              <a:cxn ang="0">
                <a:pos x="connsiteX22824" y="connsiteY22824"/>
              </a:cxn>
              <a:cxn ang="0">
                <a:pos x="connsiteX22825" y="connsiteY22825"/>
              </a:cxn>
              <a:cxn ang="0">
                <a:pos x="connsiteX22826" y="connsiteY22826"/>
              </a:cxn>
              <a:cxn ang="0">
                <a:pos x="connsiteX22827" y="connsiteY22827"/>
              </a:cxn>
              <a:cxn ang="0">
                <a:pos x="connsiteX22828" y="connsiteY22828"/>
              </a:cxn>
              <a:cxn ang="0">
                <a:pos x="connsiteX22829" y="connsiteY22829"/>
              </a:cxn>
              <a:cxn ang="0">
                <a:pos x="connsiteX22830" y="connsiteY22830"/>
              </a:cxn>
              <a:cxn ang="0">
                <a:pos x="connsiteX22831" y="connsiteY22831"/>
              </a:cxn>
              <a:cxn ang="0">
                <a:pos x="connsiteX22832" y="connsiteY22832"/>
              </a:cxn>
              <a:cxn ang="0">
                <a:pos x="connsiteX22833" y="connsiteY22833"/>
              </a:cxn>
              <a:cxn ang="0">
                <a:pos x="connsiteX22834" y="connsiteY22834"/>
              </a:cxn>
              <a:cxn ang="0">
                <a:pos x="connsiteX22835" y="connsiteY22835"/>
              </a:cxn>
              <a:cxn ang="0">
                <a:pos x="connsiteX22836" y="connsiteY22836"/>
              </a:cxn>
              <a:cxn ang="0">
                <a:pos x="connsiteX22837" y="connsiteY22837"/>
              </a:cxn>
              <a:cxn ang="0">
                <a:pos x="connsiteX22838" y="connsiteY22838"/>
              </a:cxn>
              <a:cxn ang="0">
                <a:pos x="connsiteX22839" y="connsiteY22839"/>
              </a:cxn>
              <a:cxn ang="0">
                <a:pos x="connsiteX22840" y="connsiteY22840"/>
              </a:cxn>
              <a:cxn ang="0">
                <a:pos x="connsiteX22841" y="connsiteY22841"/>
              </a:cxn>
              <a:cxn ang="0">
                <a:pos x="connsiteX22842" y="connsiteY22842"/>
              </a:cxn>
              <a:cxn ang="0">
                <a:pos x="connsiteX22843" y="connsiteY22843"/>
              </a:cxn>
              <a:cxn ang="0">
                <a:pos x="connsiteX22844" y="connsiteY22844"/>
              </a:cxn>
              <a:cxn ang="0">
                <a:pos x="connsiteX22845" y="connsiteY22845"/>
              </a:cxn>
              <a:cxn ang="0">
                <a:pos x="connsiteX22846" y="connsiteY22846"/>
              </a:cxn>
              <a:cxn ang="0">
                <a:pos x="connsiteX22847" y="connsiteY22847"/>
              </a:cxn>
              <a:cxn ang="0">
                <a:pos x="connsiteX22848" y="connsiteY22848"/>
              </a:cxn>
              <a:cxn ang="0">
                <a:pos x="connsiteX22849" y="connsiteY22849"/>
              </a:cxn>
              <a:cxn ang="0">
                <a:pos x="connsiteX22850" y="connsiteY22850"/>
              </a:cxn>
              <a:cxn ang="0">
                <a:pos x="connsiteX22851" y="connsiteY22851"/>
              </a:cxn>
              <a:cxn ang="0">
                <a:pos x="connsiteX22852" y="connsiteY22852"/>
              </a:cxn>
              <a:cxn ang="0">
                <a:pos x="connsiteX22853" y="connsiteY22853"/>
              </a:cxn>
              <a:cxn ang="0">
                <a:pos x="connsiteX22854" y="connsiteY22854"/>
              </a:cxn>
              <a:cxn ang="0">
                <a:pos x="connsiteX22855" y="connsiteY22855"/>
              </a:cxn>
              <a:cxn ang="0">
                <a:pos x="connsiteX22856" y="connsiteY22856"/>
              </a:cxn>
              <a:cxn ang="0">
                <a:pos x="connsiteX22857" y="connsiteY22857"/>
              </a:cxn>
              <a:cxn ang="0">
                <a:pos x="connsiteX22858" y="connsiteY22858"/>
              </a:cxn>
              <a:cxn ang="0">
                <a:pos x="connsiteX22859" y="connsiteY22859"/>
              </a:cxn>
              <a:cxn ang="0">
                <a:pos x="connsiteX22860" y="connsiteY22860"/>
              </a:cxn>
              <a:cxn ang="0">
                <a:pos x="connsiteX22861" y="connsiteY22861"/>
              </a:cxn>
              <a:cxn ang="0">
                <a:pos x="connsiteX22862" y="connsiteY22862"/>
              </a:cxn>
              <a:cxn ang="0">
                <a:pos x="connsiteX22863" y="connsiteY22863"/>
              </a:cxn>
              <a:cxn ang="0">
                <a:pos x="connsiteX22864" y="connsiteY22864"/>
              </a:cxn>
              <a:cxn ang="0">
                <a:pos x="connsiteX22865" y="connsiteY22865"/>
              </a:cxn>
              <a:cxn ang="0">
                <a:pos x="connsiteX22866" y="connsiteY22866"/>
              </a:cxn>
              <a:cxn ang="0">
                <a:pos x="connsiteX22867" y="connsiteY22867"/>
              </a:cxn>
              <a:cxn ang="0">
                <a:pos x="connsiteX22868" y="connsiteY22868"/>
              </a:cxn>
              <a:cxn ang="0">
                <a:pos x="connsiteX22869" y="connsiteY22869"/>
              </a:cxn>
              <a:cxn ang="0">
                <a:pos x="connsiteX22870" y="connsiteY22870"/>
              </a:cxn>
              <a:cxn ang="0">
                <a:pos x="connsiteX22871" y="connsiteY22871"/>
              </a:cxn>
              <a:cxn ang="0">
                <a:pos x="connsiteX22872" y="connsiteY22872"/>
              </a:cxn>
              <a:cxn ang="0">
                <a:pos x="connsiteX22873" y="connsiteY22873"/>
              </a:cxn>
              <a:cxn ang="0">
                <a:pos x="connsiteX22874" y="connsiteY22874"/>
              </a:cxn>
              <a:cxn ang="0">
                <a:pos x="connsiteX22875" y="connsiteY22875"/>
              </a:cxn>
              <a:cxn ang="0">
                <a:pos x="connsiteX22876" y="connsiteY22876"/>
              </a:cxn>
              <a:cxn ang="0">
                <a:pos x="connsiteX22877" y="connsiteY22877"/>
              </a:cxn>
              <a:cxn ang="0">
                <a:pos x="connsiteX22878" y="connsiteY22878"/>
              </a:cxn>
              <a:cxn ang="0">
                <a:pos x="connsiteX22879" y="connsiteY22879"/>
              </a:cxn>
              <a:cxn ang="0">
                <a:pos x="connsiteX22880" y="connsiteY22880"/>
              </a:cxn>
              <a:cxn ang="0">
                <a:pos x="connsiteX22881" y="connsiteY22881"/>
              </a:cxn>
              <a:cxn ang="0">
                <a:pos x="connsiteX22882" y="connsiteY22882"/>
              </a:cxn>
              <a:cxn ang="0">
                <a:pos x="connsiteX22883" y="connsiteY22883"/>
              </a:cxn>
              <a:cxn ang="0">
                <a:pos x="connsiteX22884" y="connsiteY22884"/>
              </a:cxn>
              <a:cxn ang="0">
                <a:pos x="connsiteX22885" y="connsiteY22885"/>
              </a:cxn>
              <a:cxn ang="0">
                <a:pos x="connsiteX22886" y="connsiteY22886"/>
              </a:cxn>
              <a:cxn ang="0">
                <a:pos x="connsiteX22887" y="connsiteY22887"/>
              </a:cxn>
              <a:cxn ang="0">
                <a:pos x="connsiteX22888" y="connsiteY22888"/>
              </a:cxn>
              <a:cxn ang="0">
                <a:pos x="connsiteX22889" y="connsiteY22889"/>
              </a:cxn>
              <a:cxn ang="0">
                <a:pos x="connsiteX22890" y="connsiteY22890"/>
              </a:cxn>
              <a:cxn ang="0">
                <a:pos x="connsiteX22891" y="connsiteY22891"/>
              </a:cxn>
              <a:cxn ang="0">
                <a:pos x="connsiteX22892" y="connsiteY22892"/>
              </a:cxn>
              <a:cxn ang="0">
                <a:pos x="connsiteX22893" y="connsiteY22893"/>
              </a:cxn>
              <a:cxn ang="0">
                <a:pos x="connsiteX22894" y="connsiteY22894"/>
              </a:cxn>
              <a:cxn ang="0">
                <a:pos x="connsiteX22895" y="connsiteY22895"/>
              </a:cxn>
              <a:cxn ang="0">
                <a:pos x="connsiteX22896" y="connsiteY22896"/>
              </a:cxn>
              <a:cxn ang="0">
                <a:pos x="connsiteX22897" y="connsiteY22897"/>
              </a:cxn>
              <a:cxn ang="0">
                <a:pos x="connsiteX22898" y="connsiteY22898"/>
              </a:cxn>
              <a:cxn ang="0">
                <a:pos x="connsiteX22899" y="connsiteY22899"/>
              </a:cxn>
              <a:cxn ang="0">
                <a:pos x="connsiteX22900" y="connsiteY22900"/>
              </a:cxn>
              <a:cxn ang="0">
                <a:pos x="connsiteX22901" y="connsiteY22901"/>
              </a:cxn>
              <a:cxn ang="0">
                <a:pos x="connsiteX22902" y="connsiteY22902"/>
              </a:cxn>
              <a:cxn ang="0">
                <a:pos x="connsiteX22903" y="connsiteY22903"/>
              </a:cxn>
              <a:cxn ang="0">
                <a:pos x="connsiteX22904" y="connsiteY22904"/>
              </a:cxn>
              <a:cxn ang="0">
                <a:pos x="connsiteX22905" y="connsiteY22905"/>
              </a:cxn>
              <a:cxn ang="0">
                <a:pos x="connsiteX22906" y="connsiteY22906"/>
              </a:cxn>
              <a:cxn ang="0">
                <a:pos x="connsiteX22907" y="connsiteY22907"/>
              </a:cxn>
              <a:cxn ang="0">
                <a:pos x="connsiteX22908" y="connsiteY22908"/>
              </a:cxn>
              <a:cxn ang="0">
                <a:pos x="connsiteX22909" y="connsiteY22909"/>
              </a:cxn>
              <a:cxn ang="0">
                <a:pos x="connsiteX22910" y="connsiteY22910"/>
              </a:cxn>
              <a:cxn ang="0">
                <a:pos x="connsiteX22911" y="connsiteY22911"/>
              </a:cxn>
              <a:cxn ang="0">
                <a:pos x="connsiteX22912" y="connsiteY22912"/>
              </a:cxn>
              <a:cxn ang="0">
                <a:pos x="connsiteX22913" y="connsiteY22913"/>
              </a:cxn>
              <a:cxn ang="0">
                <a:pos x="connsiteX22914" y="connsiteY22914"/>
              </a:cxn>
              <a:cxn ang="0">
                <a:pos x="connsiteX22915" y="connsiteY22915"/>
              </a:cxn>
              <a:cxn ang="0">
                <a:pos x="connsiteX22916" y="connsiteY22916"/>
              </a:cxn>
              <a:cxn ang="0">
                <a:pos x="connsiteX22917" y="connsiteY22917"/>
              </a:cxn>
              <a:cxn ang="0">
                <a:pos x="connsiteX22918" y="connsiteY22918"/>
              </a:cxn>
              <a:cxn ang="0">
                <a:pos x="connsiteX22919" y="connsiteY22919"/>
              </a:cxn>
              <a:cxn ang="0">
                <a:pos x="connsiteX22920" y="connsiteY22920"/>
              </a:cxn>
              <a:cxn ang="0">
                <a:pos x="connsiteX22921" y="connsiteY22921"/>
              </a:cxn>
              <a:cxn ang="0">
                <a:pos x="connsiteX22922" y="connsiteY22922"/>
              </a:cxn>
              <a:cxn ang="0">
                <a:pos x="connsiteX22923" y="connsiteY22923"/>
              </a:cxn>
              <a:cxn ang="0">
                <a:pos x="connsiteX22924" y="connsiteY22924"/>
              </a:cxn>
              <a:cxn ang="0">
                <a:pos x="connsiteX22925" y="connsiteY22925"/>
              </a:cxn>
              <a:cxn ang="0">
                <a:pos x="connsiteX22926" y="connsiteY22926"/>
              </a:cxn>
              <a:cxn ang="0">
                <a:pos x="connsiteX22927" y="connsiteY22927"/>
              </a:cxn>
              <a:cxn ang="0">
                <a:pos x="connsiteX22928" y="connsiteY22928"/>
              </a:cxn>
              <a:cxn ang="0">
                <a:pos x="connsiteX22929" y="connsiteY22929"/>
              </a:cxn>
              <a:cxn ang="0">
                <a:pos x="connsiteX22930" y="connsiteY22930"/>
              </a:cxn>
              <a:cxn ang="0">
                <a:pos x="connsiteX22931" y="connsiteY22931"/>
              </a:cxn>
              <a:cxn ang="0">
                <a:pos x="connsiteX22932" y="connsiteY22932"/>
              </a:cxn>
              <a:cxn ang="0">
                <a:pos x="connsiteX22933" y="connsiteY22933"/>
              </a:cxn>
              <a:cxn ang="0">
                <a:pos x="connsiteX22934" y="connsiteY22934"/>
              </a:cxn>
              <a:cxn ang="0">
                <a:pos x="connsiteX22935" y="connsiteY22935"/>
              </a:cxn>
              <a:cxn ang="0">
                <a:pos x="connsiteX22936" y="connsiteY22936"/>
              </a:cxn>
              <a:cxn ang="0">
                <a:pos x="connsiteX22937" y="connsiteY22937"/>
              </a:cxn>
              <a:cxn ang="0">
                <a:pos x="connsiteX22938" y="connsiteY22938"/>
              </a:cxn>
              <a:cxn ang="0">
                <a:pos x="connsiteX22939" y="connsiteY22939"/>
              </a:cxn>
              <a:cxn ang="0">
                <a:pos x="connsiteX22940" y="connsiteY22940"/>
              </a:cxn>
              <a:cxn ang="0">
                <a:pos x="connsiteX22941" y="connsiteY22941"/>
              </a:cxn>
              <a:cxn ang="0">
                <a:pos x="connsiteX22942" y="connsiteY22942"/>
              </a:cxn>
              <a:cxn ang="0">
                <a:pos x="connsiteX22943" y="connsiteY22943"/>
              </a:cxn>
              <a:cxn ang="0">
                <a:pos x="connsiteX22944" y="connsiteY22944"/>
              </a:cxn>
              <a:cxn ang="0">
                <a:pos x="connsiteX22945" y="connsiteY22945"/>
              </a:cxn>
              <a:cxn ang="0">
                <a:pos x="connsiteX22946" y="connsiteY22946"/>
              </a:cxn>
              <a:cxn ang="0">
                <a:pos x="connsiteX22947" y="connsiteY22947"/>
              </a:cxn>
              <a:cxn ang="0">
                <a:pos x="connsiteX22948" y="connsiteY22948"/>
              </a:cxn>
              <a:cxn ang="0">
                <a:pos x="connsiteX22949" y="connsiteY22949"/>
              </a:cxn>
              <a:cxn ang="0">
                <a:pos x="connsiteX22950" y="connsiteY22950"/>
              </a:cxn>
              <a:cxn ang="0">
                <a:pos x="connsiteX22951" y="connsiteY22951"/>
              </a:cxn>
              <a:cxn ang="0">
                <a:pos x="connsiteX22952" y="connsiteY22952"/>
              </a:cxn>
              <a:cxn ang="0">
                <a:pos x="connsiteX22953" y="connsiteY22953"/>
              </a:cxn>
              <a:cxn ang="0">
                <a:pos x="connsiteX22954" y="connsiteY22954"/>
              </a:cxn>
              <a:cxn ang="0">
                <a:pos x="connsiteX22955" y="connsiteY22955"/>
              </a:cxn>
              <a:cxn ang="0">
                <a:pos x="connsiteX22956" y="connsiteY22956"/>
              </a:cxn>
              <a:cxn ang="0">
                <a:pos x="connsiteX22957" y="connsiteY22957"/>
              </a:cxn>
              <a:cxn ang="0">
                <a:pos x="connsiteX22958" y="connsiteY22958"/>
              </a:cxn>
              <a:cxn ang="0">
                <a:pos x="connsiteX22959" y="connsiteY22959"/>
              </a:cxn>
              <a:cxn ang="0">
                <a:pos x="connsiteX22960" y="connsiteY22960"/>
              </a:cxn>
              <a:cxn ang="0">
                <a:pos x="connsiteX22961" y="connsiteY22961"/>
              </a:cxn>
              <a:cxn ang="0">
                <a:pos x="connsiteX22962" y="connsiteY22962"/>
              </a:cxn>
              <a:cxn ang="0">
                <a:pos x="connsiteX22963" y="connsiteY22963"/>
              </a:cxn>
              <a:cxn ang="0">
                <a:pos x="connsiteX22964" y="connsiteY22964"/>
              </a:cxn>
              <a:cxn ang="0">
                <a:pos x="connsiteX22965" y="connsiteY22965"/>
              </a:cxn>
              <a:cxn ang="0">
                <a:pos x="connsiteX22966" y="connsiteY22966"/>
              </a:cxn>
              <a:cxn ang="0">
                <a:pos x="connsiteX22967" y="connsiteY22967"/>
              </a:cxn>
              <a:cxn ang="0">
                <a:pos x="connsiteX22968" y="connsiteY22968"/>
              </a:cxn>
              <a:cxn ang="0">
                <a:pos x="connsiteX22969" y="connsiteY22969"/>
              </a:cxn>
              <a:cxn ang="0">
                <a:pos x="connsiteX22970" y="connsiteY22970"/>
              </a:cxn>
              <a:cxn ang="0">
                <a:pos x="connsiteX22971" y="connsiteY22971"/>
              </a:cxn>
              <a:cxn ang="0">
                <a:pos x="connsiteX22972" y="connsiteY22972"/>
              </a:cxn>
              <a:cxn ang="0">
                <a:pos x="connsiteX22973" y="connsiteY22973"/>
              </a:cxn>
              <a:cxn ang="0">
                <a:pos x="connsiteX22974" y="connsiteY22974"/>
              </a:cxn>
              <a:cxn ang="0">
                <a:pos x="connsiteX22975" y="connsiteY22975"/>
              </a:cxn>
              <a:cxn ang="0">
                <a:pos x="connsiteX22976" y="connsiteY22976"/>
              </a:cxn>
              <a:cxn ang="0">
                <a:pos x="connsiteX22977" y="connsiteY22977"/>
              </a:cxn>
              <a:cxn ang="0">
                <a:pos x="connsiteX22978" y="connsiteY22978"/>
              </a:cxn>
              <a:cxn ang="0">
                <a:pos x="connsiteX22979" y="connsiteY22979"/>
              </a:cxn>
              <a:cxn ang="0">
                <a:pos x="connsiteX22980" y="connsiteY22980"/>
              </a:cxn>
              <a:cxn ang="0">
                <a:pos x="connsiteX22981" y="connsiteY22981"/>
              </a:cxn>
              <a:cxn ang="0">
                <a:pos x="connsiteX22982" y="connsiteY22982"/>
              </a:cxn>
              <a:cxn ang="0">
                <a:pos x="connsiteX22983" y="connsiteY22983"/>
              </a:cxn>
              <a:cxn ang="0">
                <a:pos x="connsiteX22984" y="connsiteY22984"/>
              </a:cxn>
              <a:cxn ang="0">
                <a:pos x="connsiteX22985" y="connsiteY22985"/>
              </a:cxn>
              <a:cxn ang="0">
                <a:pos x="connsiteX22986" y="connsiteY22986"/>
              </a:cxn>
              <a:cxn ang="0">
                <a:pos x="connsiteX22987" y="connsiteY22987"/>
              </a:cxn>
              <a:cxn ang="0">
                <a:pos x="connsiteX22988" y="connsiteY22988"/>
              </a:cxn>
              <a:cxn ang="0">
                <a:pos x="connsiteX22989" y="connsiteY22989"/>
              </a:cxn>
              <a:cxn ang="0">
                <a:pos x="connsiteX22990" y="connsiteY22990"/>
              </a:cxn>
              <a:cxn ang="0">
                <a:pos x="connsiteX22991" y="connsiteY22991"/>
              </a:cxn>
              <a:cxn ang="0">
                <a:pos x="connsiteX22992" y="connsiteY22992"/>
              </a:cxn>
              <a:cxn ang="0">
                <a:pos x="connsiteX22993" y="connsiteY22993"/>
              </a:cxn>
              <a:cxn ang="0">
                <a:pos x="connsiteX22994" y="connsiteY22994"/>
              </a:cxn>
              <a:cxn ang="0">
                <a:pos x="connsiteX22995" y="connsiteY22995"/>
              </a:cxn>
              <a:cxn ang="0">
                <a:pos x="connsiteX22996" y="connsiteY22996"/>
              </a:cxn>
              <a:cxn ang="0">
                <a:pos x="connsiteX22997" y="connsiteY22997"/>
              </a:cxn>
              <a:cxn ang="0">
                <a:pos x="connsiteX22998" y="connsiteY22998"/>
              </a:cxn>
              <a:cxn ang="0">
                <a:pos x="connsiteX22999" y="connsiteY22999"/>
              </a:cxn>
              <a:cxn ang="0">
                <a:pos x="connsiteX23000" y="connsiteY23000"/>
              </a:cxn>
              <a:cxn ang="0">
                <a:pos x="connsiteX23001" y="connsiteY23001"/>
              </a:cxn>
              <a:cxn ang="0">
                <a:pos x="connsiteX23002" y="connsiteY23002"/>
              </a:cxn>
              <a:cxn ang="0">
                <a:pos x="connsiteX23003" y="connsiteY23003"/>
              </a:cxn>
              <a:cxn ang="0">
                <a:pos x="connsiteX23004" y="connsiteY23004"/>
              </a:cxn>
              <a:cxn ang="0">
                <a:pos x="connsiteX23005" y="connsiteY23005"/>
              </a:cxn>
              <a:cxn ang="0">
                <a:pos x="connsiteX23006" y="connsiteY23006"/>
              </a:cxn>
              <a:cxn ang="0">
                <a:pos x="connsiteX23007" y="connsiteY23007"/>
              </a:cxn>
              <a:cxn ang="0">
                <a:pos x="connsiteX23008" y="connsiteY23008"/>
              </a:cxn>
              <a:cxn ang="0">
                <a:pos x="connsiteX23009" y="connsiteY23009"/>
              </a:cxn>
              <a:cxn ang="0">
                <a:pos x="connsiteX23010" y="connsiteY23010"/>
              </a:cxn>
              <a:cxn ang="0">
                <a:pos x="connsiteX23011" y="connsiteY23011"/>
              </a:cxn>
              <a:cxn ang="0">
                <a:pos x="connsiteX23012" y="connsiteY23012"/>
              </a:cxn>
              <a:cxn ang="0">
                <a:pos x="connsiteX23013" y="connsiteY23013"/>
              </a:cxn>
              <a:cxn ang="0">
                <a:pos x="connsiteX23014" y="connsiteY23014"/>
              </a:cxn>
              <a:cxn ang="0">
                <a:pos x="connsiteX23015" y="connsiteY23015"/>
              </a:cxn>
              <a:cxn ang="0">
                <a:pos x="connsiteX23016" y="connsiteY23016"/>
              </a:cxn>
              <a:cxn ang="0">
                <a:pos x="connsiteX23017" y="connsiteY23017"/>
              </a:cxn>
              <a:cxn ang="0">
                <a:pos x="connsiteX23018" y="connsiteY23018"/>
              </a:cxn>
              <a:cxn ang="0">
                <a:pos x="connsiteX23019" y="connsiteY23019"/>
              </a:cxn>
              <a:cxn ang="0">
                <a:pos x="connsiteX23020" y="connsiteY23020"/>
              </a:cxn>
              <a:cxn ang="0">
                <a:pos x="connsiteX23021" y="connsiteY23021"/>
              </a:cxn>
              <a:cxn ang="0">
                <a:pos x="connsiteX23022" y="connsiteY23022"/>
              </a:cxn>
              <a:cxn ang="0">
                <a:pos x="connsiteX23023" y="connsiteY23023"/>
              </a:cxn>
              <a:cxn ang="0">
                <a:pos x="connsiteX23024" y="connsiteY23024"/>
              </a:cxn>
              <a:cxn ang="0">
                <a:pos x="connsiteX23025" y="connsiteY23025"/>
              </a:cxn>
              <a:cxn ang="0">
                <a:pos x="connsiteX23026" y="connsiteY23026"/>
              </a:cxn>
              <a:cxn ang="0">
                <a:pos x="connsiteX23027" y="connsiteY23027"/>
              </a:cxn>
              <a:cxn ang="0">
                <a:pos x="connsiteX23028" y="connsiteY23028"/>
              </a:cxn>
              <a:cxn ang="0">
                <a:pos x="connsiteX23029" y="connsiteY23029"/>
              </a:cxn>
              <a:cxn ang="0">
                <a:pos x="connsiteX23030" y="connsiteY23030"/>
              </a:cxn>
              <a:cxn ang="0">
                <a:pos x="connsiteX23031" y="connsiteY23031"/>
              </a:cxn>
              <a:cxn ang="0">
                <a:pos x="connsiteX23032" y="connsiteY23032"/>
              </a:cxn>
              <a:cxn ang="0">
                <a:pos x="connsiteX23033" y="connsiteY23033"/>
              </a:cxn>
              <a:cxn ang="0">
                <a:pos x="connsiteX23034" y="connsiteY23034"/>
              </a:cxn>
              <a:cxn ang="0">
                <a:pos x="connsiteX23035" y="connsiteY23035"/>
              </a:cxn>
              <a:cxn ang="0">
                <a:pos x="connsiteX23036" y="connsiteY23036"/>
              </a:cxn>
              <a:cxn ang="0">
                <a:pos x="connsiteX23037" y="connsiteY23037"/>
              </a:cxn>
              <a:cxn ang="0">
                <a:pos x="connsiteX23038" y="connsiteY23038"/>
              </a:cxn>
              <a:cxn ang="0">
                <a:pos x="connsiteX23039" y="connsiteY23039"/>
              </a:cxn>
              <a:cxn ang="0">
                <a:pos x="connsiteX23040" y="connsiteY23040"/>
              </a:cxn>
              <a:cxn ang="0">
                <a:pos x="connsiteX23041" y="connsiteY23041"/>
              </a:cxn>
              <a:cxn ang="0">
                <a:pos x="connsiteX23042" y="connsiteY23042"/>
              </a:cxn>
              <a:cxn ang="0">
                <a:pos x="connsiteX23043" y="connsiteY23043"/>
              </a:cxn>
              <a:cxn ang="0">
                <a:pos x="connsiteX23044" y="connsiteY23044"/>
              </a:cxn>
              <a:cxn ang="0">
                <a:pos x="connsiteX23045" y="connsiteY23045"/>
              </a:cxn>
              <a:cxn ang="0">
                <a:pos x="connsiteX23046" y="connsiteY23046"/>
              </a:cxn>
              <a:cxn ang="0">
                <a:pos x="connsiteX23047" y="connsiteY23047"/>
              </a:cxn>
              <a:cxn ang="0">
                <a:pos x="connsiteX23048" y="connsiteY23048"/>
              </a:cxn>
              <a:cxn ang="0">
                <a:pos x="connsiteX23049" y="connsiteY23049"/>
              </a:cxn>
              <a:cxn ang="0">
                <a:pos x="connsiteX23050" y="connsiteY23050"/>
              </a:cxn>
              <a:cxn ang="0">
                <a:pos x="connsiteX23051" y="connsiteY23051"/>
              </a:cxn>
              <a:cxn ang="0">
                <a:pos x="connsiteX23052" y="connsiteY23052"/>
              </a:cxn>
              <a:cxn ang="0">
                <a:pos x="connsiteX23053" y="connsiteY23053"/>
              </a:cxn>
              <a:cxn ang="0">
                <a:pos x="connsiteX23054" y="connsiteY23054"/>
              </a:cxn>
              <a:cxn ang="0">
                <a:pos x="connsiteX23055" y="connsiteY23055"/>
              </a:cxn>
              <a:cxn ang="0">
                <a:pos x="connsiteX23056" y="connsiteY23056"/>
              </a:cxn>
              <a:cxn ang="0">
                <a:pos x="connsiteX23057" y="connsiteY23057"/>
              </a:cxn>
              <a:cxn ang="0">
                <a:pos x="connsiteX23058" y="connsiteY23058"/>
              </a:cxn>
              <a:cxn ang="0">
                <a:pos x="connsiteX23059" y="connsiteY23059"/>
              </a:cxn>
              <a:cxn ang="0">
                <a:pos x="connsiteX23060" y="connsiteY23060"/>
              </a:cxn>
              <a:cxn ang="0">
                <a:pos x="connsiteX23061" y="connsiteY23061"/>
              </a:cxn>
              <a:cxn ang="0">
                <a:pos x="connsiteX23062" y="connsiteY23062"/>
              </a:cxn>
              <a:cxn ang="0">
                <a:pos x="connsiteX23063" y="connsiteY23063"/>
              </a:cxn>
              <a:cxn ang="0">
                <a:pos x="connsiteX23064" y="connsiteY23064"/>
              </a:cxn>
              <a:cxn ang="0">
                <a:pos x="connsiteX23065" y="connsiteY23065"/>
              </a:cxn>
              <a:cxn ang="0">
                <a:pos x="connsiteX23066" y="connsiteY23066"/>
              </a:cxn>
              <a:cxn ang="0">
                <a:pos x="connsiteX23067" y="connsiteY23067"/>
              </a:cxn>
              <a:cxn ang="0">
                <a:pos x="connsiteX23068" y="connsiteY23068"/>
              </a:cxn>
              <a:cxn ang="0">
                <a:pos x="connsiteX23069" y="connsiteY23069"/>
              </a:cxn>
              <a:cxn ang="0">
                <a:pos x="connsiteX23070" y="connsiteY23070"/>
              </a:cxn>
              <a:cxn ang="0">
                <a:pos x="connsiteX23071" y="connsiteY23071"/>
              </a:cxn>
              <a:cxn ang="0">
                <a:pos x="connsiteX23072" y="connsiteY23072"/>
              </a:cxn>
              <a:cxn ang="0">
                <a:pos x="connsiteX23073" y="connsiteY23073"/>
              </a:cxn>
              <a:cxn ang="0">
                <a:pos x="connsiteX23074" y="connsiteY23074"/>
              </a:cxn>
              <a:cxn ang="0">
                <a:pos x="connsiteX23075" y="connsiteY23075"/>
              </a:cxn>
              <a:cxn ang="0">
                <a:pos x="connsiteX23076" y="connsiteY23076"/>
              </a:cxn>
              <a:cxn ang="0">
                <a:pos x="connsiteX23077" y="connsiteY23077"/>
              </a:cxn>
              <a:cxn ang="0">
                <a:pos x="connsiteX23078" y="connsiteY23078"/>
              </a:cxn>
              <a:cxn ang="0">
                <a:pos x="connsiteX23079" y="connsiteY23079"/>
              </a:cxn>
              <a:cxn ang="0">
                <a:pos x="connsiteX23080" y="connsiteY23080"/>
              </a:cxn>
              <a:cxn ang="0">
                <a:pos x="connsiteX23081" y="connsiteY23081"/>
              </a:cxn>
              <a:cxn ang="0">
                <a:pos x="connsiteX23082" y="connsiteY23082"/>
              </a:cxn>
              <a:cxn ang="0">
                <a:pos x="connsiteX23083" y="connsiteY23083"/>
              </a:cxn>
              <a:cxn ang="0">
                <a:pos x="connsiteX23084" y="connsiteY23084"/>
              </a:cxn>
              <a:cxn ang="0">
                <a:pos x="connsiteX23085" y="connsiteY23085"/>
              </a:cxn>
              <a:cxn ang="0">
                <a:pos x="connsiteX23086" y="connsiteY23086"/>
              </a:cxn>
              <a:cxn ang="0">
                <a:pos x="connsiteX23087" y="connsiteY23087"/>
              </a:cxn>
              <a:cxn ang="0">
                <a:pos x="connsiteX23088" y="connsiteY23088"/>
              </a:cxn>
              <a:cxn ang="0">
                <a:pos x="connsiteX23089" y="connsiteY23089"/>
              </a:cxn>
              <a:cxn ang="0">
                <a:pos x="connsiteX23090" y="connsiteY23090"/>
              </a:cxn>
              <a:cxn ang="0">
                <a:pos x="connsiteX23091" y="connsiteY23091"/>
              </a:cxn>
              <a:cxn ang="0">
                <a:pos x="connsiteX23092" y="connsiteY23092"/>
              </a:cxn>
              <a:cxn ang="0">
                <a:pos x="connsiteX23093" y="connsiteY23093"/>
              </a:cxn>
              <a:cxn ang="0">
                <a:pos x="connsiteX23094" y="connsiteY23094"/>
              </a:cxn>
              <a:cxn ang="0">
                <a:pos x="connsiteX23095" y="connsiteY23095"/>
              </a:cxn>
              <a:cxn ang="0">
                <a:pos x="connsiteX23096" y="connsiteY23096"/>
              </a:cxn>
              <a:cxn ang="0">
                <a:pos x="connsiteX23097" y="connsiteY23097"/>
              </a:cxn>
              <a:cxn ang="0">
                <a:pos x="connsiteX23098" y="connsiteY23098"/>
              </a:cxn>
              <a:cxn ang="0">
                <a:pos x="connsiteX23099" y="connsiteY23099"/>
              </a:cxn>
              <a:cxn ang="0">
                <a:pos x="connsiteX23100" y="connsiteY23100"/>
              </a:cxn>
              <a:cxn ang="0">
                <a:pos x="connsiteX23101" y="connsiteY23101"/>
              </a:cxn>
              <a:cxn ang="0">
                <a:pos x="connsiteX23102" y="connsiteY23102"/>
              </a:cxn>
              <a:cxn ang="0">
                <a:pos x="connsiteX23103" y="connsiteY23103"/>
              </a:cxn>
              <a:cxn ang="0">
                <a:pos x="connsiteX23104" y="connsiteY23104"/>
              </a:cxn>
              <a:cxn ang="0">
                <a:pos x="connsiteX23105" y="connsiteY23105"/>
              </a:cxn>
              <a:cxn ang="0">
                <a:pos x="connsiteX23106" y="connsiteY23106"/>
              </a:cxn>
              <a:cxn ang="0">
                <a:pos x="connsiteX23107" y="connsiteY23107"/>
              </a:cxn>
              <a:cxn ang="0">
                <a:pos x="connsiteX23108" y="connsiteY23108"/>
              </a:cxn>
              <a:cxn ang="0">
                <a:pos x="connsiteX23109" y="connsiteY23109"/>
              </a:cxn>
              <a:cxn ang="0">
                <a:pos x="connsiteX23110" y="connsiteY23110"/>
              </a:cxn>
              <a:cxn ang="0">
                <a:pos x="connsiteX23111" y="connsiteY23111"/>
              </a:cxn>
              <a:cxn ang="0">
                <a:pos x="connsiteX23112" y="connsiteY23112"/>
              </a:cxn>
              <a:cxn ang="0">
                <a:pos x="connsiteX23113" y="connsiteY23113"/>
              </a:cxn>
              <a:cxn ang="0">
                <a:pos x="connsiteX23114" y="connsiteY23114"/>
              </a:cxn>
              <a:cxn ang="0">
                <a:pos x="connsiteX23115" y="connsiteY23115"/>
              </a:cxn>
              <a:cxn ang="0">
                <a:pos x="connsiteX23116" y="connsiteY23116"/>
              </a:cxn>
              <a:cxn ang="0">
                <a:pos x="connsiteX23117" y="connsiteY23117"/>
              </a:cxn>
              <a:cxn ang="0">
                <a:pos x="connsiteX23118" y="connsiteY23118"/>
              </a:cxn>
              <a:cxn ang="0">
                <a:pos x="connsiteX23119" y="connsiteY23119"/>
              </a:cxn>
              <a:cxn ang="0">
                <a:pos x="connsiteX23120" y="connsiteY23120"/>
              </a:cxn>
              <a:cxn ang="0">
                <a:pos x="connsiteX23121" y="connsiteY23121"/>
              </a:cxn>
              <a:cxn ang="0">
                <a:pos x="connsiteX23122" y="connsiteY23122"/>
              </a:cxn>
              <a:cxn ang="0">
                <a:pos x="connsiteX23123" y="connsiteY23123"/>
              </a:cxn>
              <a:cxn ang="0">
                <a:pos x="connsiteX23124" y="connsiteY23124"/>
              </a:cxn>
              <a:cxn ang="0">
                <a:pos x="connsiteX23125" y="connsiteY23125"/>
              </a:cxn>
              <a:cxn ang="0">
                <a:pos x="connsiteX23126" y="connsiteY23126"/>
              </a:cxn>
              <a:cxn ang="0">
                <a:pos x="connsiteX23127" y="connsiteY23127"/>
              </a:cxn>
              <a:cxn ang="0">
                <a:pos x="connsiteX23128" y="connsiteY23128"/>
              </a:cxn>
              <a:cxn ang="0">
                <a:pos x="connsiteX23129" y="connsiteY23129"/>
              </a:cxn>
              <a:cxn ang="0">
                <a:pos x="connsiteX23130" y="connsiteY23130"/>
              </a:cxn>
              <a:cxn ang="0">
                <a:pos x="connsiteX23131" y="connsiteY23131"/>
              </a:cxn>
              <a:cxn ang="0">
                <a:pos x="connsiteX23132" y="connsiteY23132"/>
              </a:cxn>
              <a:cxn ang="0">
                <a:pos x="connsiteX23133" y="connsiteY23133"/>
              </a:cxn>
              <a:cxn ang="0">
                <a:pos x="connsiteX23134" y="connsiteY23134"/>
              </a:cxn>
              <a:cxn ang="0">
                <a:pos x="connsiteX23135" y="connsiteY23135"/>
              </a:cxn>
              <a:cxn ang="0">
                <a:pos x="connsiteX23136" y="connsiteY23136"/>
              </a:cxn>
              <a:cxn ang="0">
                <a:pos x="connsiteX23137" y="connsiteY23137"/>
              </a:cxn>
              <a:cxn ang="0">
                <a:pos x="connsiteX23138" y="connsiteY23138"/>
              </a:cxn>
              <a:cxn ang="0">
                <a:pos x="connsiteX23139" y="connsiteY23139"/>
              </a:cxn>
              <a:cxn ang="0">
                <a:pos x="connsiteX23140" y="connsiteY23140"/>
              </a:cxn>
              <a:cxn ang="0">
                <a:pos x="connsiteX23141" y="connsiteY23141"/>
              </a:cxn>
              <a:cxn ang="0">
                <a:pos x="connsiteX23142" y="connsiteY23142"/>
              </a:cxn>
              <a:cxn ang="0">
                <a:pos x="connsiteX23143" y="connsiteY23143"/>
              </a:cxn>
              <a:cxn ang="0">
                <a:pos x="connsiteX23144" y="connsiteY23144"/>
              </a:cxn>
              <a:cxn ang="0">
                <a:pos x="connsiteX23145" y="connsiteY23145"/>
              </a:cxn>
              <a:cxn ang="0">
                <a:pos x="connsiteX23146" y="connsiteY23146"/>
              </a:cxn>
              <a:cxn ang="0">
                <a:pos x="connsiteX23147" y="connsiteY23147"/>
              </a:cxn>
              <a:cxn ang="0">
                <a:pos x="connsiteX23148" y="connsiteY23148"/>
              </a:cxn>
              <a:cxn ang="0">
                <a:pos x="connsiteX23149" y="connsiteY23149"/>
              </a:cxn>
              <a:cxn ang="0">
                <a:pos x="connsiteX23150" y="connsiteY23150"/>
              </a:cxn>
              <a:cxn ang="0">
                <a:pos x="connsiteX23151" y="connsiteY23151"/>
              </a:cxn>
              <a:cxn ang="0">
                <a:pos x="connsiteX23152" y="connsiteY23152"/>
              </a:cxn>
              <a:cxn ang="0">
                <a:pos x="connsiteX23153" y="connsiteY23153"/>
              </a:cxn>
              <a:cxn ang="0">
                <a:pos x="connsiteX23154" y="connsiteY23154"/>
              </a:cxn>
              <a:cxn ang="0">
                <a:pos x="connsiteX23155" y="connsiteY23155"/>
              </a:cxn>
              <a:cxn ang="0">
                <a:pos x="connsiteX23156" y="connsiteY23156"/>
              </a:cxn>
              <a:cxn ang="0">
                <a:pos x="connsiteX23157" y="connsiteY23157"/>
              </a:cxn>
              <a:cxn ang="0">
                <a:pos x="connsiteX23158" y="connsiteY23158"/>
              </a:cxn>
              <a:cxn ang="0">
                <a:pos x="connsiteX23159" y="connsiteY23159"/>
              </a:cxn>
              <a:cxn ang="0">
                <a:pos x="connsiteX23160" y="connsiteY23160"/>
              </a:cxn>
              <a:cxn ang="0">
                <a:pos x="connsiteX23161" y="connsiteY23161"/>
              </a:cxn>
              <a:cxn ang="0">
                <a:pos x="connsiteX23162" y="connsiteY23162"/>
              </a:cxn>
              <a:cxn ang="0">
                <a:pos x="connsiteX23163" y="connsiteY23163"/>
              </a:cxn>
              <a:cxn ang="0">
                <a:pos x="connsiteX23164" y="connsiteY23164"/>
              </a:cxn>
              <a:cxn ang="0">
                <a:pos x="connsiteX23165" y="connsiteY23165"/>
              </a:cxn>
              <a:cxn ang="0">
                <a:pos x="connsiteX23166" y="connsiteY23166"/>
              </a:cxn>
              <a:cxn ang="0">
                <a:pos x="connsiteX23167" y="connsiteY23167"/>
              </a:cxn>
              <a:cxn ang="0">
                <a:pos x="connsiteX23168" y="connsiteY23168"/>
              </a:cxn>
              <a:cxn ang="0">
                <a:pos x="connsiteX23169" y="connsiteY23169"/>
              </a:cxn>
              <a:cxn ang="0">
                <a:pos x="connsiteX23170" y="connsiteY23170"/>
              </a:cxn>
              <a:cxn ang="0">
                <a:pos x="connsiteX23171" y="connsiteY23171"/>
              </a:cxn>
              <a:cxn ang="0">
                <a:pos x="connsiteX23172" y="connsiteY23172"/>
              </a:cxn>
              <a:cxn ang="0">
                <a:pos x="connsiteX23173" y="connsiteY23173"/>
              </a:cxn>
              <a:cxn ang="0">
                <a:pos x="connsiteX23174" y="connsiteY23174"/>
              </a:cxn>
              <a:cxn ang="0">
                <a:pos x="connsiteX23175" y="connsiteY23175"/>
              </a:cxn>
              <a:cxn ang="0">
                <a:pos x="connsiteX23176" y="connsiteY23176"/>
              </a:cxn>
              <a:cxn ang="0">
                <a:pos x="connsiteX23177" y="connsiteY23177"/>
              </a:cxn>
              <a:cxn ang="0">
                <a:pos x="connsiteX23178" y="connsiteY23178"/>
              </a:cxn>
              <a:cxn ang="0">
                <a:pos x="connsiteX23179" y="connsiteY23179"/>
              </a:cxn>
              <a:cxn ang="0">
                <a:pos x="connsiteX23180" y="connsiteY23180"/>
              </a:cxn>
              <a:cxn ang="0">
                <a:pos x="connsiteX23181" y="connsiteY23181"/>
              </a:cxn>
              <a:cxn ang="0">
                <a:pos x="connsiteX23182" y="connsiteY23182"/>
              </a:cxn>
              <a:cxn ang="0">
                <a:pos x="connsiteX23183" y="connsiteY23183"/>
              </a:cxn>
              <a:cxn ang="0">
                <a:pos x="connsiteX23184" y="connsiteY23184"/>
              </a:cxn>
              <a:cxn ang="0">
                <a:pos x="connsiteX23185" y="connsiteY23185"/>
              </a:cxn>
              <a:cxn ang="0">
                <a:pos x="connsiteX23186" y="connsiteY23186"/>
              </a:cxn>
              <a:cxn ang="0">
                <a:pos x="connsiteX23187" y="connsiteY23187"/>
              </a:cxn>
              <a:cxn ang="0">
                <a:pos x="connsiteX23188" y="connsiteY23188"/>
              </a:cxn>
              <a:cxn ang="0">
                <a:pos x="connsiteX23189" y="connsiteY23189"/>
              </a:cxn>
              <a:cxn ang="0">
                <a:pos x="connsiteX23190" y="connsiteY23190"/>
              </a:cxn>
              <a:cxn ang="0">
                <a:pos x="connsiteX23191" y="connsiteY23191"/>
              </a:cxn>
              <a:cxn ang="0">
                <a:pos x="connsiteX23192" y="connsiteY23192"/>
              </a:cxn>
              <a:cxn ang="0">
                <a:pos x="connsiteX23193" y="connsiteY23193"/>
              </a:cxn>
              <a:cxn ang="0">
                <a:pos x="connsiteX23194" y="connsiteY23194"/>
              </a:cxn>
              <a:cxn ang="0">
                <a:pos x="connsiteX23195" y="connsiteY23195"/>
              </a:cxn>
              <a:cxn ang="0">
                <a:pos x="connsiteX23196" y="connsiteY23196"/>
              </a:cxn>
              <a:cxn ang="0">
                <a:pos x="connsiteX23197" y="connsiteY23197"/>
              </a:cxn>
              <a:cxn ang="0">
                <a:pos x="connsiteX23198" y="connsiteY23198"/>
              </a:cxn>
              <a:cxn ang="0">
                <a:pos x="connsiteX23199" y="connsiteY23199"/>
              </a:cxn>
              <a:cxn ang="0">
                <a:pos x="connsiteX23200" y="connsiteY23200"/>
              </a:cxn>
              <a:cxn ang="0">
                <a:pos x="connsiteX23201" y="connsiteY23201"/>
              </a:cxn>
              <a:cxn ang="0">
                <a:pos x="connsiteX23202" y="connsiteY23202"/>
              </a:cxn>
              <a:cxn ang="0">
                <a:pos x="connsiteX23203" y="connsiteY23203"/>
              </a:cxn>
              <a:cxn ang="0">
                <a:pos x="connsiteX23204" y="connsiteY23204"/>
              </a:cxn>
              <a:cxn ang="0">
                <a:pos x="connsiteX23205" y="connsiteY23205"/>
              </a:cxn>
              <a:cxn ang="0">
                <a:pos x="connsiteX23206" y="connsiteY23206"/>
              </a:cxn>
              <a:cxn ang="0">
                <a:pos x="connsiteX23207" y="connsiteY23207"/>
              </a:cxn>
              <a:cxn ang="0">
                <a:pos x="connsiteX23208" y="connsiteY23208"/>
              </a:cxn>
              <a:cxn ang="0">
                <a:pos x="connsiteX23209" y="connsiteY23209"/>
              </a:cxn>
              <a:cxn ang="0">
                <a:pos x="connsiteX23210" y="connsiteY23210"/>
              </a:cxn>
              <a:cxn ang="0">
                <a:pos x="connsiteX23211" y="connsiteY23211"/>
              </a:cxn>
              <a:cxn ang="0">
                <a:pos x="connsiteX23212" y="connsiteY23212"/>
              </a:cxn>
              <a:cxn ang="0">
                <a:pos x="connsiteX23213" y="connsiteY23213"/>
              </a:cxn>
              <a:cxn ang="0">
                <a:pos x="connsiteX23214" y="connsiteY23214"/>
              </a:cxn>
              <a:cxn ang="0">
                <a:pos x="connsiteX23215" y="connsiteY23215"/>
              </a:cxn>
              <a:cxn ang="0">
                <a:pos x="connsiteX23216" y="connsiteY23216"/>
              </a:cxn>
              <a:cxn ang="0">
                <a:pos x="connsiteX23217" y="connsiteY23217"/>
              </a:cxn>
              <a:cxn ang="0">
                <a:pos x="connsiteX23218" y="connsiteY23218"/>
              </a:cxn>
              <a:cxn ang="0">
                <a:pos x="connsiteX23219" y="connsiteY23219"/>
              </a:cxn>
              <a:cxn ang="0">
                <a:pos x="connsiteX23220" y="connsiteY23220"/>
              </a:cxn>
              <a:cxn ang="0">
                <a:pos x="connsiteX23221" y="connsiteY23221"/>
              </a:cxn>
              <a:cxn ang="0">
                <a:pos x="connsiteX23222" y="connsiteY23222"/>
              </a:cxn>
              <a:cxn ang="0">
                <a:pos x="connsiteX23223" y="connsiteY23223"/>
              </a:cxn>
              <a:cxn ang="0">
                <a:pos x="connsiteX23224" y="connsiteY23224"/>
              </a:cxn>
              <a:cxn ang="0">
                <a:pos x="connsiteX23225" y="connsiteY23225"/>
              </a:cxn>
              <a:cxn ang="0">
                <a:pos x="connsiteX23226" y="connsiteY23226"/>
              </a:cxn>
              <a:cxn ang="0">
                <a:pos x="connsiteX23227" y="connsiteY23227"/>
              </a:cxn>
              <a:cxn ang="0">
                <a:pos x="connsiteX23228" y="connsiteY23228"/>
              </a:cxn>
              <a:cxn ang="0">
                <a:pos x="connsiteX23229" y="connsiteY23229"/>
              </a:cxn>
              <a:cxn ang="0">
                <a:pos x="connsiteX23230" y="connsiteY23230"/>
              </a:cxn>
              <a:cxn ang="0">
                <a:pos x="connsiteX23231" y="connsiteY23231"/>
              </a:cxn>
              <a:cxn ang="0">
                <a:pos x="connsiteX23232" y="connsiteY23232"/>
              </a:cxn>
              <a:cxn ang="0">
                <a:pos x="connsiteX23233" y="connsiteY23233"/>
              </a:cxn>
              <a:cxn ang="0">
                <a:pos x="connsiteX23234" y="connsiteY23234"/>
              </a:cxn>
              <a:cxn ang="0">
                <a:pos x="connsiteX23235" y="connsiteY23235"/>
              </a:cxn>
              <a:cxn ang="0">
                <a:pos x="connsiteX23236" y="connsiteY23236"/>
              </a:cxn>
              <a:cxn ang="0">
                <a:pos x="connsiteX23237" y="connsiteY23237"/>
              </a:cxn>
              <a:cxn ang="0">
                <a:pos x="connsiteX23238" y="connsiteY23238"/>
              </a:cxn>
              <a:cxn ang="0">
                <a:pos x="connsiteX23239" y="connsiteY23239"/>
              </a:cxn>
              <a:cxn ang="0">
                <a:pos x="connsiteX23240" y="connsiteY23240"/>
              </a:cxn>
              <a:cxn ang="0">
                <a:pos x="connsiteX23241" y="connsiteY23241"/>
              </a:cxn>
              <a:cxn ang="0">
                <a:pos x="connsiteX23242" y="connsiteY23242"/>
              </a:cxn>
              <a:cxn ang="0">
                <a:pos x="connsiteX23243" y="connsiteY23243"/>
              </a:cxn>
              <a:cxn ang="0">
                <a:pos x="connsiteX23244" y="connsiteY23244"/>
              </a:cxn>
              <a:cxn ang="0">
                <a:pos x="connsiteX23245" y="connsiteY23245"/>
              </a:cxn>
              <a:cxn ang="0">
                <a:pos x="connsiteX23246" y="connsiteY23246"/>
              </a:cxn>
              <a:cxn ang="0">
                <a:pos x="connsiteX23247" y="connsiteY23247"/>
              </a:cxn>
              <a:cxn ang="0">
                <a:pos x="connsiteX23248" y="connsiteY23248"/>
              </a:cxn>
              <a:cxn ang="0">
                <a:pos x="connsiteX23249" y="connsiteY23249"/>
              </a:cxn>
              <a:cxn ang="0">
                <a:pos x="connsiteX23250" y="connsiteY23250"/>
              </a:cxn>
              <a:cxn ang="0">
                <a:pos x="connsiteX23251" y="connsiteY23251"/>
              </a:cxn>
              <a:cxn ang="0">
                <a:pos x="connsiteX23252" y="connsiteY23252"/>
              </a:cxn>
              <a:cxn ang="0">
                <a:pos x="connsiteX23253" y="connsiteY23253"/>
              </a:cxn>
              <a:cxn ang="0">
                <a:pos x="connsiteX23254" y="connsiteY23254"/>
              </a:cxn>
              <a:cxn ang="0">
                <a:pos x="connsiteX23255" y="connsiteY23255"/>
              </a:cxn>
              <a:cxn ang="0">
                <a:pos x="connsiteX23256" y="connsiteY23256"/>
              </a:cxn>
              <a:cxn ang="0">
                <a:pos x="connsiteX23257" y="connsiteY23257"/>
              </a:cxn>
              <a:cxn ang="0">
                <a:pos x="connsiteX23258" y="connsiteY23258"/>
              </a:cxn>
              <a:cxn ang="0">
                <a:pos x="connsiteX23259" y="connsiteY23259"/>
              </a:cxn>
              <a:cxn ang="0">
                <a:pos x="connsiteX23260" y="connsiteY23260"/>
              </a:cxn>
              <a:cxn ang="0">
                <a:pos x="connsiteX23261" y="connsiteY23261"/>
              </a:cxn>
              <a:cxn ang="0">
                <a:pos x="connsiteX23262" y="connsiteY23262"/>
              </a:cxn>
              <a:cxn ang="0">
                <a:pos x="connsiteX23263" y="connsiteY23263"/>
              </a:cxn>
              <a:cxn ang="0">
                <a:pos x="connsiteX23264" y="connsiteY23264"/>
              </a:cxn>
              <a:cxn ang="0">
                <a:pos x="connsiteX23265" y="connsiteY23265"/>
              </a:cxn>
              <a:cxn ang="0">
                <a:pos x="connsiteX23266" y="connsiteY23266"/>
              </a:cxn>
              <a:cxn ang="0">
                <a:pos x="connsiteX23267" y="connsiteY23267"/>
              </a:cxn>
              <a:cxn ang="0">
                <a:pos x="connsiteX23268" y="connsiteY23268"/>
              </a:cxn>
              <a:cxn ang="0">
                <a:pos x="connsiteX23269" y="connsiteY23269"/>
              </a:cxn>
              <a:cxn ang="0">
                <a:pos x="connsiteX23270" y="connsiteY23270"/>
              </a:cxn>
              <a:cxn ang="0">
                <a:pos x="connsiteX23271" y="connsiteY23271"/>
              </a:cxn>
              <a:cxn ang="0">
                <a:pos x="connsiteX23272" y="connsiteY23272"/>
              </a:cxn>
              <a:cxn ang="0">
                <a:pos x="connsiteX23273" y="connsiteY23273"/>
              </a:cxn>
              <a:cxn ang="0">
                <a:pos x="connsiteX23274" y="connsiteY23274"/>
              </a:cxn>
              <a:cxn ang="0">
                <a:pos x="connsiteX23275" y="connsiteY23275"/>
              </a:cxn>
              <a:cxn ang="0">
                <a:pos x="connsiteX23276" y="connsiteY23276"/>
              </a:cxn>
              <a:cxn ang="0">
                <a:pos x="connsiteX23277" y="connsiteY23277"/>
              </a:cxn>
              <a:cxn ang="0">
                <a:pos x="connsiteX23278" y="connsiteY23278"/>
              </a:cxn>
              <a:cxn ang="0">
                <a:pos x="connsiteX23279" y="connsiteY23279"/>
              </a:cxn>
              <a:cxn ang="0">
                <a:pos x="connsiteX23280" y="connsiteY23280"/>
              </a:cxn>
              <a:cxn ang="0">
                <a:pos x="connsiteX23281" y="connsiteY23281"/>
              </a:cxn>
              <a:cxn ang="0">
                <a:pos x="connsiteX23282" y="connsiteY23282"/>
              </a:cxn>
              <a:cxn ang="0">
                <a:pos x="connsiteX23283" y="connsiteY23283"/>
              </a:cxn>
              <a:cxn ang="0">
                <a:pos x="connsiteX23284" y="connsiteY23284"/>
              </a:cxn>
              <a:cxn ang="0">
                <a:pos x="connsiteX23285" y="connsiteY23285"/>
              </a:cxn>
              <a:cxn ang="0">
                <a:pos x="connsiteX23286" y="connsiteY23286"/>
              </a:cxn>
              <a:cxn ang="0">
                <a:pos x="connsiteX23287" y="connsiteY23287"/>
              </a:cxn>
              <a:cxn ang="0">
                <a:pos x="connsiteX23288" y="connsiteY23288"/>
              </a:cxn>
              <a:cxn ang="0">
                <a:pos x="connsiteX23289" y="connsiteY23289"/>
              </a:cxn>
              <a:cxn ang="0">
                <a:pos x="connsiteX23290" y="connsiteY23290"/>
              </a:cxn>
              <a:cxn ang="0">
                <a:pos x="connsiteX23291" y="connsiteY23291"/>
              </a:cxn>
              <a:cxn ang="0">
                <a:pos x="connsiteX23292" y="connsiteY23292"/>
              </a:cxn>
              <a:cxn ang="0">
                <a:pos x="connsiteX23293" y="connsiteY23293"/>
              </a:cxn>
              <a:cxn ang="0">
                <a:pos x="connsiteX23294" y="connsiteY23294"/>
              </a:cxn>
              <a:cxn ang="0">
                <a:pos x="connsiteX23295" y="connsiteY23295"/>
              </a:cxn>
              <a:cxn ang="0">
                <a:pos x="connsiteX23296" y="connsiteY23296"/>
              </a:cxn>
              <a:cxn ang="0">
                <a:pos x="connsiteX23297" y="connsiteY23297"/>
              </a:cxn>
              <a:cxn ang="0">
                <a:pos x="connsiteX23298" y="connsiteY23298"/>
              </a:cxn>
              <a:cxn ang="0">
                <a:pos x="connsiteX23299" y="connsiteY23299"/>
              </a:cxn>
              <a:cxn ang="0">
                <a:pos x="connsiteX23300" y="connsiteY23300"/>
              </a:cxn>
              <a:cxn ang="0">
                <a:pos x="connsiteX23301" y="connsiteY23301"/>
              </a:cxn>
              <a:cxn ang="0">
                <a:pos x="connsiteX23302" y="connsiteY23302"/>
              </a:cxn>
              <a:cxn ang="0">
                <a:pos x="connsiteX23303" y="connsiteY23303"/>
              </a:cxn>
              <a:cxn ang="0">
                <a:pos x="connsiteX23304" y="connsiteY23304"/>
              </a:cxn>
              <a:cxn ang="0">
                <a:pos x="connsiteX23305" y="connsiteY23305"/>
              </a:cxn>
              <a:cxn ang="0">
                <a:pos x="connsiteX23306" y="connsiteY23306"/>
              </a:cxn>
              <a:cxn ang="0">
                <a:pos x="connsiteX23307" y="connsiteY23307"/>
              </a:cxn>
              <a:cxn ang="0">
                <a:pos x="connsiteX23308" y="connsiteY23308"/>
              </a:cxn>
              <a:cxn ang="0">
                <a:pos x="connsiteX23309" y="connsiteY23309"/>
              </a:cxn>
              <a:cxn ang="0">
                <a:pos x="connsiteX23310" y="connsiteY23310"/>
              </a:cxn>
              <a:cxn ang="0">
                <a:pos x="connsiteX23311" y="connsiteY23311"/>
              </a:cxn>
              <a:cxn ang="0">
                <a:pos x="connsiteX23312" y="connsiteY23312"/>
              </a:cxn>
              <a:cxn ang="0">
                <a:pos x="connsiteX23313" y="connsiteY23313"/>
              </a:cxn>
              <a:cxn ang="0">
                <a:pos x="connsiteX23314" y="connsiteY23314"/>
              </a:cxn>
              <a:cxn ang="0">
                <a:pos x="connsiteX23315" y="connsiteY23315"/>
              </a:cxn>
              <a:cxn ang="0">
                <a:pos x="connsiteX23316" y="connsiteY23316"/>
              </a:cxn>
              <a:cxn ang="0">
                <a:pos x="connsiteX23317" y="connsiteY23317"/>
              </a:cxn>
              <a:cxn ang="0">
                <a:pos x="connsiteX23318" y="connsiteY23318"/>
              </a:cxn>
              <a:cxn ang="0">
                <a:pos x="connsiteX23319" y="connsiteY23319"/>
              </a:cxn>
              <a:cxn ang="0">
                <a:pos x="connsiteX23320" y="connsiteY23320"/>
              </a:cxn>
              <a:cxn ang="0">
                <a:pos x="connsiteX23321" y="connsiteY23321"/>
              </a:cxn>
              <a:cxn ang="0">
                <a:pos x="connsiteX23322" y="connsiteY23322"/>
              </a:cxn>
              <a:cxn ang="0">
                <a:pos x="connsiteX23323" y="connsiteY23323"/>
              </a:cxn>
              <a:cxn ang="0">
                <a:pos x="connsiteX23324" y="connsiteY23324"/>
              </a:cxn>
              <a:cxn ang="0">
                <a:pos x="connsiteX23325" y="connsiteY23325"/>
              </a:cxn>
              <a:cxn ang="0">
                <a:pos x="connsiteX23326" y="connsiteY23326"/>
              </a:cxn>
              <a:cxn ang="0">
                <a:pos x="connsiteX23327" y="connsiteY23327"/>
              </a:cxn>
              <a:cxn ang="0">
                <a:pos x="connsiteX23328" y="connsiteY23328"/>
              </a:cxn>
              <a:cxn ang="0">
                <a:pos x="connsiteX23329" y="connsiteY23329"/>
              </a:cxn>
              <a:cxn ang="0">
                <a:pos x="connsiteX23330" y="connsiteY23330"/>
              </a:cxn>
              <a:cxn ang="0">
                <a:pos x="connsiteX23331" y="connsiteY23331"/>
              </a:cxn>
              <a:cxn ang="0">
                <a:pos x="connsiteX23332" y="connsiteY23332"/>
              </a:cxn>
              <a:cxn ang="0">
                <a:pos x="connsiteX23333" y="connsiteY23333"/>
              </a:cxn>
              <a:cxn ang="0">
                <a:pos x="connsiteX23334" y="connsiteY23334"/>
              </a:cxn>
              <a:cxn ang="0">
                <a:pos x="connsiteX23335" y="connsiteY23335"/>
              </a:cxn>
              <a:cxn ang="0">
                <a:pos x="connsiteX23336" y="connsiteY23336"/>
              </a:cxn>
              <a:cxn ang="0">
                <a:pos x="connsiteX23337" y="connsiteY23337"/>
              </a:cxn>
              <a:cxn ang="0">
                <a:pos x="connsiteX23338" y="connsiteY23338"/>
              </a:cxn>
              <a:cxn ang="0">
                <a:pos x="connsiteX23339" y="connsiteY23339"/>
              </a:cxn>
              <a:cxn ang="0">
                <a:pos x="connsiteX23340" y="connsiteY23340"/>
              </a:cxn>
              <a:cxn ang="0">
                <a:pos x="connsiteX23341" y="connsiteY23341"/>
              </a:cxn>
              <a:cxn ang="0">
                <a:pos x="connsiteX23342" y="connsiteY23342"/>
              </a:cxn>
              <a:cxn ang="0">
                <a:pos x="connsiteX23343" y="connsiteY23343"/>
              </a:cxn>
              <a:cxn ang="0">
                <a:pos x="connsiteX23344" y="connsiteY23344"/>
              </a:cxn>
              <a:cxn ang="0">
                <a:pos x="connsiteX23345" y="connsiteY23345"/>
              </a:cxn>
              <a:cxn ang="0">
                <a:pos x="connsiteX23346" y="connsiteY23346"/>
              </a:cxn>
              <a:cxn ang="0">
                <a:pos x="connsiteX23347" y="connsiteY23347"/>
              </a:cxn>
              <a:cxn ang="0">
                <a:pos x="connsiteX23348" y="connsiteY23348"/>
              </a:cxn>
              <a:cxn ang="0">
                <a:pos x="connsiteX23349" y="connsiteY23349"/>
              </a:cxn>
              <a:cxn ang="0">
                <a:pos x="connsiteX23350" y="connsiteY23350"/>
              </a:cxn>
              <a:cxn ang="0">
                <a:pos x="connsiteX23351" y="connsiteY23351"/>
              </a:cxn>
              <a:cxn ang="0">
                <a:pos x="connsiteX23352" y="connsiteY23352"/>
              </a:cxn>
              <a:cxn ang="0">
                <a:pos x="connsiteX23353" y="connsiteY23353"/>
              </a:cxn>
              <a:cxn ang="0">
                <a:pos x="connsiteX23354" y="connsiteY23354"/>
              </a:cxn>
              <a:cxn ang="0">
                <a:pos x="connsiteX23355" y="connsiteY23355"/>
              </a:cxn>
              <a:cxn ang="0">
                <a:pos x="connsiteX23356" y="connsiteY23356"/>
              </a:cxn>
              <a:cxn ang="0">
                <a:pos x="connsiteX23357" y="connsiteY23357"/>
              </a:cxn>
              <a:cxn ang="0">
                <a:pos x="connsiteX23358" y="connsiteY23358"/>
              </a:cxn>
              <a:cxn ang="0">
                <a:pos x="connsiteX23359" y="connsiteY23359"/>
              </a:cxn>
              <a:cxn ang="0">
                <a:pos x="connsiteX23360" y="connsiteY23360"/>
              </a:cxn>
              <a:cxn ang="0">
                <a:pos x="connsiteX23361" y="connsiteY23361"/>
              </a:cxn>
              <a:cxn ang="0">
                <a:pos x="connsiteX23362" y="connsiteY23362"/>
              </a:cxn>
              <a:cxn ang="0">
                <a:pos x="connsiteX23363" y="connsiteY23363"/>
              </a:cxn>
              <a:cxn ang="0">
                <a:pos x="connsiteX23364" y="connsiteY23364"/>
              </a:cxn>
              <a:cxn ang="0">
                <a:pos x="connsiteX23365" y="connsiteY23365"/>
              </a:cxn>
              <a:cxn ang="0">
                <a:pos x="connsiteX23366" y="connsiteY23366"/>
              </a:cxn>
              <a:cxn ang="0">
                <a:pos x="connsiteX23367" y="connsiteY23367"/>
              </a:cxn>
              <a:cxn ang="0">
                <a:pos x="connsiteX23368" y="connsiteY23368"/>
              </a:cxn>
              <a:cxn ang="0">
                <a:pos x="connsiteX23369" y="connsiteY23369"/>
              </a:cxn>
              <a:cxn ang="0">
                <a:pos x="connsiteX23370" y="connsiteY23370"/>
              </a:cxn>
              <a:cxn ang="0">
                <a:pos x="connsiteX23371" y="connsiteY23371"/>
              </a:cxn>
              <a:cxn ang="0">
                <a:pos x="connsiteX23372" y="connsiteY23372"/>
              </a:cxn>
              <a:cxn ang="0">
                <a:pos x="connsiteX23373" y="connsiteY23373"/>
              </a:cxn>
              <a:cxn ang="0">
                <a:pos x="connsiteX23374" y="connsiteY23374"/>
              </a:cxn>
              <a:cxn ang="0">
                <a:pos x="connsiteX23375" y="connsiteY23375"/>
              </a:cxn>
              <a:cxn ang="0">
                <a:pos x="connsiteX23376" y="connsiteY23376"/>
              </a:cxn>
              <a:cxn ang="0">
                <a:pos x="connsiteX23377" y="connsiteY23377"/>
              </a:cxn>
              <a:cxn ang="0">
                <a:pos x="connsiteX23378" y="connsiteY23378"/>
              </a:cxn>
              <a:cxn ang="0">
                <a:pos x="connsiteX23379" y="connsiteY23379"/>
              </a:cxn>
              <a:cxn ang="0">
                <a:pos x="connsiteX23380" y="connsiteY23380"/>
              </a:cxn>
              <a:cxn ang="0">
                <a:pos x="connsiteX23381" y="connsiteY23381"/>
              </a:cxn>
              <a:cxn ang="0">
                <a:pos x="connsiteX23382" y="connsiteY23382"/>
              </a:cxn>
              <a:cxn ang="0">
                <a:pos x="connsiteX23383" y="connsiteY23383"/>
              </a:cxn>
              <a:cxn ang="0">
                <a:pos x="connsiteX23384" y="connsiteY23384"/>
              </a:cxn>
              <a:cxn ang="0">
                <a:pos x="connsiteX23385" y="connsiteY23385"/>
              </a:cxn>
              <a:cxn ang="0">
                <a:pos x="connsiteX23386" y="connsiteY23386"/>
              </a:cxn>
              <a:cxn ang="0">
                <a:pos x="connsiteX23387" y="connsiteY23387"/>
              </a:cxn>
              <a:cxn ang="0">
                <a:pos x="connsiteX23388" y="connsiteY23388"/>
              </a:cxn>
              <a:cxn ang="0">
                <a:pos x="connsiteX23389" y="connsiteY23389"/>
              </a:cxn>
              <a:cxn ang="0">
                <a:pos x="connsiteX23390" y="connsiteY23390"/>
              </a:cxn>
              <a:cxn ang="0">
                <a:pos x="connsiteX23391" y="connsiteY23391"/>
              </a:cxn>
              <a:cxn ang="0">
                <a:pos x="connsiteX23392" y="connsiteY23392"/>
              </a:cxn>
              <a:cxn ang="0">
                <a:pos x="connsiteX23393" y="connsiteY23393"/>
              </a:cxn>
              <a:cxn ang="0">
                <a:pos x="connsiteX23394" y="connsiteY23394"/>
              </a:cxn>
              <a:cxn ang="0">
                <a:pos x="connsiteX23395" y="connsiteY23395"/>
              </a:cxn>
              <a:cxn ang="0">
                <a:pos x="connsiteX23396" y="connsiteY23396"/>
              </a:cxn>
              <a:cxn ang="0">
                <a:pos x="connsiteX23397" y="connsiteY23397"/>
              </a:cxn>
              <a:cxn ang="0">
                <a:pos x="connsiteX23398" y="connsiteY23398"/>
              </a:cxn>
              <a:cxn ang="0">
                <a:pos x="connsiteX23399" y="connsiteY23399"/>
              </a:cxn>
              <a:cxn ang="0">
                <a:pos x="connsiteX23400" y="connsiteY23400"/>
              </a:cxn>
              <a:cxn ang="0">
                <a:pos x="connsiteX23401" y="connsiteY23401"/>
              </a:cxn>
              <a:cxn ang="0">
                <a:pos x="connsiteX23402" y="connsiteY23402"/>
              </a:cxn>
              <a:cxn ang="0">
                <a:pos x="connsiteX23403" y="connsiteY23403"/>
              </a:cxn>
              <a:cxn ang="0">
                <a:pos x="connsiteX23404" y="connsiteY23404"/>
              </a:cxn>
              <a:cxn ang="0">
                <a:pos x="connsiteX23405" y="connsiteY23405"/>
              </a:cxn>
              <a:cxn ang="0">
                <a:pos x="connsiteX23406" y="connsiteY23406"/>
              </a:cxn>
              <a:cxn ang="0">
                <a:pos x="connsiteX23407" y="connsiteY23407"/>
              </a:cxn>
              <a:cxn ang="0">
                <a:pos x="connsiteX23408" y="connsiteY23408"/>
              </a:cxn>
              <a:cxn ang="0">
                <a:pos x="connsiteX23409" y="connsiteY23409"/>
              </a:cxn>
              <a:cxn ang="0">
                <a:pos x="connsiteX23410" y="connsiteY23410"/>
              </a:cxn>
              <a:cxn ang="0">
                <a:pos x="connsiteX23411" y="connsiteY23411"/>
              </a:cxn>
              <a:cxn ang="0">
                <a:pos x="connsiteX23412" y="connsiteY23412"/>
              </a:cxn>
              <a:cxn ang="0">
                <a:pos x="connsiteX23413" y="connsiteY23413"/>
              </a:cxn>
              <a:cxn ang="0">
                <a:pos x="connsiteX23414" y="connsiteY23414"/>
              </a:cxn>
              <a:cxn ang="0">
                <a:pos x="connsiteX23415" y="connsiteY23415"/>
              </a:cxn>
              <a:cxn ang="0">
                <a:pos x="connsiteX23416" y="connsiteY23416"/>
              </a:cxn>
              <a:cxn ang="0">
                <a:pos x="connsiteX23417" y="connsiteY23417"/>
              </a:cxn>
              <a:cxn ang="0">
                <a:pos x="connsiteX23418" y="connsiteY23418"/>
              </a:cxn>
              <a:cxn ang="0">
                <a:pos x="connsiteX23419" y="connsiteY23419"/>
              </a:cxn>
              <a:cxn ang="0">
                <a:pos x="connsiteX23420" y="connsiteY23420"/>
              </a:cxn>
              <a:cxn ang="0">
                <a:pos x="connsiteX23421" y="connsiteY23421"/>
              </a:cxn>
              <a:cxn ang="0">
                <a:pos x="connsiteX23422" y="connsiteY23422"/>
              </a:cxn>
              <a:cxn ang="0">
                <a:pos x="connsiteX23423" y="connsiteY23423"/>
              </a:cxn>
              <a:cxn ang="0">
                <a:pos x="connsiteX23424" y="connsiteY23424"/>
              </a:cxn>
              <a:cxn ang="0">
                <a:pos x="connsiteX23425" y="connsiteY23425"/>
              </a:cxn>
              <a:cxn ang="0">
                <a:pos x="connsiteX23426" y="connsiteY23426"/>
              </a:cxn>
              <a:cxn ang="0">
                <a:pos x="connsiteX23427" y="connsiteY23427"/>
              </a:cxn>
              <a:cxn ang="0">
                <a:pos x="connsiteX23428" y="connsiteY23428"/>
              </a:cxn>
              <a:cxn ang="0">
                <a:pos x="connsiteX23429" y="connsiteY23429"/>
              </a:cxn>
              <a:cxn ang="0">
                <a:pos x="connsiteX23430" y="connsiteY23430"/>
              </a:cxn>
              <a:cxn ang="0">
                <a:pos x="connsiteX23431" y="connsiteY23431"/>
              </a:cxn>
              <a:cxn ang="0">
                <a:pos x="connsiteX23432" y="connsiteY23432"/>
              </a:cxn>
              <a:cxn ang="0">
                <a:pos x="connsiteX23433" y="connsiteY23433"/>
              </a:cxn>
              <a:cxn ang="0">
                <a:pos x="connsiteX23434" y="connsiteY23434"/>
              </a:cxn>
              <a:cxn ang="0">
                <a:pos x="connsiteX23435" y="connsiteY23435"/>
              </a:cxn>
              <a:cxn ang="0">
                <a:pos x="connsiteX23436" y="connsiteY23436"/>
              </a:cxn>
              <a:cxn ang="0">
                <a:pos x="connsiteX23437" y="connsiteY23437"/>
              </a:cxn>
              <a:cxn ang="0">
                <a:pos x="connsiteX23438" y="connsiteY23438"/>
              </a:cxn>
              <a:cxn ang="0">
                <a:pos x="connsiteX23439" y="connsiteY23439"/>
              </a:cxn>
              <a:cxn ang="0">
                <a:pos x="connsiteX23440" y="connsiteY23440"/>
              </a:cxn>
              <a:cxn ang="0">
                <a:pos x="connsiteX23441" y="connsiteY23441"/>
              </a:cxn>
              <a:cxn ang="0">
                <a:pos x="connsiteX23442" y="connsiteY23442"/>
              </a:cxn>
              <a:cxn ang="0">
                <a:pos x="connsiteX23443" y="connsiteY23443"/>
              </a:cxn>
              <a:cxn ang="0">
                <a:pos x="connsiteX23444" y="connsiteY23444"/>
              </a:cxn>
              <a:cxn ang="0">
                <a:pos x="connsiteX23445" y="connsiteY23445"/>
              </a:cxn>
              <a:cxn ang="0">
                <a:pos x="connsiteX23446" y="connsiteY23446"/>
              </a:cxn>
              <a:cxn ang="0">
                <a:pos x="connsiteX23447" y="connsiteY23447"/>
              </a:cxn>
              <a:cxn ang="0">
                <a:pos x="connsiteX23448" y="connsiteY23448"/>
              </a:cxn>
              <a:cxn ang="0">
                <a:pos x="connsiteX23449" y="connsiteY23449"/>
              </a:cxn>
              <a:cxn ang="0">
                <a:pos x="connsiteX23450" y="connsiteY23450"/>
              </a:cxn>
              <a:cxn ang="0">
                <a:pos x="connsiteX23451" y="connsiteY23451"/>
              </a:cxn>
              <a:cxn ang="0">
                <a:pos x="connsiteX23452" y="connsiteY23452"/>
              </a:cxn>
              <a:cxn ang="0">
                <a:pos x="connsiteX23453" y="connsiteY23453"/>
              </a:cxn>
              <a:cxn ang="0">
                <a:pos x="connsiteX23454" y="connsiteY23454"/>
              </a:cxn>
              <a:cxn ang="0">
                <a:pos x="connsiteX23455" y="connsiteY23455"/>
              </a:cxn>
              <a:cxn ang="0">
                <a:pos x="connsiteX23456" y="connsiteY23456"/>
              </a:cxn>
              <a:cxn ang="0">
                <a:pos x="connsiteX23457" y="connsiteY23457"/>
              </a:cxn>
              <a:cxn ang="0">
                <a:pos x="connsiteX23458" y="connsiteY23458"/>
              </a:cxn>
              <a:cxn ang="0">
                <a:pos x="connsiteX23459" y="connsiteY23459"/>
              </a:cxn>
              <a:cxn ang="0">
                <a:pos x="connsiteX23460" y="connsiteY23460"/>
              </a:cxn>
              <a:cxn ang="0">
                <a:pos x="connsiteX23461" y="connsiteY23461"/>
              </a:cxn>
              <a:cxn ang="0">
                <a:pos x="connsiteX23462" y="connsiteY23462"/>
              </a:cxn>
              <a:cxn ang="0">
                <a:pos x="connsiteX23463" y="connsiteY23463"/>
              </a:cxn>
              <a:cxn ang="0">
                <a:pos x="connsiteX23464" y="connsiteY23464"/>
              </a:cxn>
              <a:cxn ang="0">
                <a:pos x="connsiteX23465" y="connsiteY23465"/>
              </a:cxn>
              <a:cxn ang="0">
                <a:pos x="connsiteX23466" y="connsiteY23466"/>
              </a:cxn>
              <a:cxn ang="0">
                <a:pos x="connsiteX23467" y="connsiteY23467"/>
              </a:cxn>
              <a:cxn ang="0">
                <a:pos x="connsiteX23468" y="connsiteY23468"/>
              </a:cxn>
              <a:cxn ang="0">
                <a:pos x="connsiteX23469" y="connsiteY23469"/>
              </a:cxn>
              <a:cxn ang="0">
                <a:pos x="connsiteX23470" y="connsiteY23470"/>
              </a:cxn>
              <a:cxn ang="0">
                <a:pos x="connsiteX23471" y="connsiteY23471"/>
              </a:cxn>
              <a:cxn ang="0">
                <a:pos x="connsiteX23472" y="connsiteY23472"/>
              </a:cxn>
              <a:cxn ang="0">
                <a:pos x="connsiteX23473" y="connsiteY23473"/>
              </a:cxn>
              <a:cxn ang="0">
                <a:pos x="connsiteX23474" y="connsiteY23474"/>
              </a:cxn>
              <a:cxn ang="0">
                <a:pos x="connsiteX23475" y="connsiteY23475"/>
              </a:cxn>
              <a:cxn ang="0">
                <a:pos x="connsiteX23476" y="connsiteY23476"/>
              </a:cxn>
              <a:cxn ang="0">
                <a:pos x="connsiteX23477" y="connsiteY23477"/>
              </a:cxn>
              <a:cxn ang="0">
                <a:pos x="connsiteX23478" y="connsiteY23478"/>
              </a:cxn>
              <a:cxn ang="0">
                <a:pos x="connsiteX23479" y="connsiteY23479"/>
              </a:cxn>
              <a:cxn ang="0">
                <a:pos x="connsiteX23480" y="connsiteY23480"/>
              </a:cxn>
              <a:cxn ang="0">
                <a:pos x="connsiteX23481" y="connsiteY23481"/>
              </a:cxn>
              <a:cxn ang="0">
                <a:pos x="connsiteX23482" y="connsiteY23482"/>
              </a:cxn>
              <a:cxn ang="0">
                <a:pos x="connsiteX23483" y="connsiteY23483"/>
              </a:cxn>
              <a:cxn ang="0">
                <a:pos x="connsiteX23484" y="connsiteY23484"/>
              </a:cxn>
              <a:cxn ang="0">
                <a:pos x="connsiteX23485" y="connsiteY23485"/>
              </a:cxn>
              <a:cxn ang="0">
                <a:pos x="connsiteX23486" y="connsiteY23486"/>
              </a:cxn>
              <a:cxn ang="0">
                <a:pos x="connsiteX23487" y="connsiteY23487"/>
              </a:cxn>
              <a:cxn ang="0">
                <a:pos x="connsiteX23488" y="connsiteY23488"/>
              </a:cxn>
              <a:cxn ang="0">
                <a:pos x="connsiteX23489" y="connsiteY23489"/>
              </a:cxn>
              <a:cxn ang="0">
                <a:pos x="connsiteX23490" y="connsiteY23490"/>
              </a:cxn>
              <a:cxn ang="0">
                <a:pos x="connsiteX23491" y="connsiteY23491"/>
              </a:cxn>
              <a:cxn ang="0">
                <a:pos x="connsiteX23492" y="connsiteY23492"/>
              </a:cxn>
              <a:cxn ang="0">
                <a:pos x="connsiteX23493" y="connsiteY23493"/>
              </a:cxn>
              <a:cxn ang="0">
                <a:pos x="connsiteX23494" y="connsiteY23494"/>
              </a:cxn>
              <a:cxn ang="0">
                <a:pos x="connsiteX23495" y="connsiteY23495"/>
              </a:cxn>
              <a:cxn ang="0">
                <a:pos x="connsiteX23496" y="connsiteY23496"/>
              </a:cxn>
              <a:cxn ang="0">
                <a:pos x="connsiteX23497" y="connsiteY23497"/>
              </a:cxn>
              <a:cxn ang="0">
                <a:pos x="connsiteX23498" y="connsiteY23498"/>
              </a:cxn>
              <a:cxn ang="0">
                <a:pos x="connsiteX23499" y="connsiteY23499"/>
              </a:cxn>
              <a:cxn ang="0">
                <a:pos x="connsiteX23500" y="connsiteY23500"/>
              </a:cxn>
              <a:cxn ang="0">
                <a:pos x="connsiteX23501" y="connsiteY23501"/>
              </a:cxn>
              <a:cxn ang="0">
                <a:pos x="connsiteX23502" y="connsiteY23502"/>
              </a:cxn>
              <a:cxn ang="0">
                <a:pos x="connsiteX23503" y="connsiteY23503"/>
              </a:cxn>
              <a:cxn ang="0">
                <a:pos x="connsiteX23504" y="connsiteY23504"/>
              </a:cxn>
              <a:cxn ang="0">
                <a:pos x="connsiteX23505" y="connsiteY23505"/>
              </a:cxn>
              <a:cxn ang="0">
                <a:pos x="connsiteX23506" y="connsiteY23506"/>
              </a:cxn>
              <a:cxn ang="0">
                <a:pos x="connsiteX23507" y="connsiteY23507"/>
              </a:cxn>
              <a:cxn ang="0">
                <a:pos x="connsiteX23508" y="connsiteY23508"/>
              </a:cxn>
              <a:cxn ang="0">
                <a:pos x="connsiteX23509" y="connsiteY23509"/>
              </a:cxn>
              <a:cxn ang="0">
                <a:pos x="connsiteX23510" y="connsiteY23510"/>
              </a:cxn>
              <a:cxn ang="0">
                <a:pos x="connsiteX23511" y="connsiteY23511"/>
              </a:cxn>
              <a:cxn ang="0">
                <a:pos x="connsiteX23512" y="connsiteY23512"/>
              </a:cxn>
              <a:cxn ang="0">
                <a:pos x="connsiteX23513" y="connsiteY23513"/>
              </a:cxn>
              <a:cxn ang="0">
                <a:pos x="connsiteX23514" y="connsiteY23514"/>
              </a:cxn>
              <a:cxn ang="0">
                <a:pos x="connsiteX23515" y="connsiteY23515"/>
              </a:cxn>
              <a:cxn ang="0">
                <a:pos x="connsiteX23516" y="connsiteY23516"/>
              </a:cxn>
              <a:cxn ang="0">
                <a:pos x="connsiteX23517" y="connsiteY23517"/>
              </a:cxn>
              <a:cxn ang="0">
                <a:pos x="connsiteX23518" y="connsiteY23518"/>
              </a:cxn>
              <a:cxn ang="0">
                <a:pos x="connsiteX23519" y="connsiteY23519"/>
              </a:cxn>
              <a:cxn ang="0">
                <a:pos x="connsiteX23520" y="connsiteY23520"/>
              </a:cxn>
              <a:cxn ang="0">
                <a:pos x="connsiteX23521" y="connsiteY23521"/>
              </a:cxn>
              <a:cxn ang="0">
                <a:pos x="connsiteX23522" y="connsiteY23522"/>
              </a:cxn>
              <a:cxn ang="0">
                <a:pos x="connsiteX23523" y="connsiteY23523"/>
              </a:cxn>
              <a:cxn ang="0">
                <a:pos x="connsiteX23524" y="connsiteY23524"/>
              </a:cxn>
              <a:cxn ang="0">
                <a:pos x="connsiteX23525" y="connsiteY23525"/>
              </a:cxn>
              <a:cxn ang="0">
                <a:pos x="connsiteX23526" y="connsiteY23526"/>
              </a:cxn>
              <a:cxn ang="0">
                <a:pos x="connsiteX23527" y="connsiteY23527"/>
              </a:cxn>
              <a:cxn ang="0">
                <a:pos x="connsiteX23528" y="connsiteY23528"/>
              </a:cxn>
              <a:cxn ang="0">
                <a:pos x="connsiteX23529" y="connsiteY23529"/>
              </a:cxn>
              <a:cxn ang="0">
                <a:pos x="connsiteX23530" y="connsiteY23530"/>
              </a:cxn>
              <a:cxn ang="0">
                <a:pos x="connsiteX23531" y="connsiteY23531"/>
              </a:cxn>
              <a:cxn ang="0">
                <a:pos x="connsiteX23532" y="connsiteY23532"/>
              </a:cxn>
              <a:cxn ang="0">
                <a:pos x="connsiteX23533" y="connsiteY23533"/>
              </a:cxn>
              <a:cxn ang="0">
                <a:pos x="connsiteX23534" y="connsiteY23534"/>
              </a:cxn>
              <a:cxn ang="0">
                <a:pos x="connsiteX23535" y="connsiteY23535"/>
              </a:cxn>
              <a:cxn ang="0">
                <a:pos x="connsiteX23536" y="connsiteY23536"/>
              </a:cxn>
              <a:cxn ang="0">
                <a:pos x="connsiteX23537" y="connsiteY23537"/>
              </a:cxn>
              <a:cxn ang="0">
                <a:pos x="connsiteX23538" y="connsiteY23538"/>
              </a:cxn>
              <a:cxn ang="0">
                <a:pos x="connsiteX23539" y="connsiteY23539"/>
              </a:cxn>
              <a:cxn ang="0">
                <a:pos x="connsiteX23540" y="connsiteY23540"/>
              </a:cxn>
              <a:cxn ang="0">
                <a:pos x="connsiteX23541" y="connsiteY23541"/>
              </a:cxn>
              <a:cxn ang="0">
                <a:pos x="connsiteX23542" y="connsiteY23542"/>
              </a:cxn>
              <a:cxn ang="0">
                <a:pos x="connsiteX23543" y="connsiteY23543"/>
              </a:cxn>
              <a:cxn ang="0">
                <a:pos x="connsiteX23544" y="connsiteY23544"/>
              </a:cxn>
              <a:cxn ang="0">
                <a:pos x="connsiteX23545" y="connsiteY23545"/>
              </a:cxn>
              <a:cxn ang="0">
                <a:pos x="connsiteX23546" y="connsiteY23546"/>
              </a:cxn>
              <a:cxn ang="0">
                <a:pos x="connsiteX23547" y="connsiteY23547"/>
              </a:cxn>
              <a:cxn ang="0">
                <a:pos x="connsiteX23548" y="connsiteY23548"/>
              </a:cxn>
              <a:cxn ang="0">
                <a:pos x="connsiteX23549" y="connsiteY23549"/>
              </a:cxn>
              <a:cxn ang="0">
                <a:pos x="connsiteX23550" y="connsiteY23550"/>
              </a:cxn>
              <a:cxn ang="0">
                <a:pos x="connsiteX23551" y="connsiteY23551"/>
              </a:cxn>
              <a:cxn ang="0">
                <a:pos x="connsiteX23552" y="connsiteY23552"/>
              </a:cxn>
              <a:cxn ang="0">
                <a:pos x="connsiteX23553" y="connsiteY23553"/>
              </a:cxn>
              <a:cxn ang="0">
                <a:pos x="connsiteX23554" y="connsiteY23554"/>
              </a:cxn>
              <a:cxn ang="0">
                <a:pos x="connsiteX23555" y="connsiteY23555"/>
              </a:cxn>
              <a:cxn ang="0">
                <a:pos x="connsiteX23556" y="connsiteY23556"/>
              </a:cxn>
              <a:cxn ang="0">
                <a:pos x="connsiteX23557" y="connsiteY23557"/>
              </a:cxn>
              <a:cxn ang="0">
                <a:pos x="connsiteX23558" y="connsiteY23558"/>
              </a:cxn>
              <a:cxn ang="0">
                <a:pos x="connsiteX23559" y="connsiteY23559"/>
              </a:cxn>
              <a:cxn ang="0">
                <a:pos x="connsiteX23560" y="connsiteY23560"/>
              </a:cxn>
              <a:cxn ang="0">
                <a:pos x="connsiteX23561" y="connsiteY23561"/>
              </a:cxn>
              <a:cxn ang="0">
                <a:pos x="connsiteX23562" y="connsiteY23562"/>
              </a:cxn>
              <a:cxn ang="0">
                <a:pos x="connsiteX23563" y="connsiteY23563"/>
              </a:cxn>
              <a:cxn ang="0">
                <a:pos x="connsiteX23564" y="connsiteY23564"/>
              </a:cxn>
              <a:cxn ang="0">
                <a:pos x="connsiteX23565" y="connsiteY23565"/>
              </a:cxn>
              <a:cxn ang="0">
                <a:pos x="connsiteX23566" y="connsiteY23566"/>
              </a:cxn>
              <a:cxn ang="0">
                <a:pos x="connsiteX23567" y="connsiteY23567"/>
              </a:cxn>
              <a:cxn ang="0">
                <a:pos x="connsiteX23568" y="connsiteY23568"/>
              </a:cxn>
              <a:cxn ang="0">
                <a:pos x="connsiteX23569" y="connsiteY23569"/>
              </a:cxn>
              <a:cxn ang="0">
                <a:pos x="connsiteX23570" y="connsiteY23570"/>
              </a:cxn>
              <a:cxn ang="0">
                <a:pos x="connsiteX23571" y="connsiteY23571"/>
              </a:cxn>
              <a:cxn ang="0">
                <a:pos x="connsiteX23572" y="connsiteY23572"/>
              </a:cxn>
              <a:cxn ang="0">
                <a:pos x="connsiteX23573" y="connsiteY23573"/>
              </a:cxn>
              <a:cxn ang="0">
                <a:pos x="connsiteX23574" y="connsiteY23574"/>
              </a:cxn>
              <a:cxn ang="0">
                <a:pos x="connsiteX23575" y="connsiteY23575"/>
              </a:cxn>
              <a:cxn ang="0">
                <a:pos x="connsiteX23576" y="connsiteY23576"/>
              </a:cxn>
              <a:cxn ang="0">
                <a:pos x="connsiteX23577" y="connsiteY23577"/>
              </a:cxn>
              <a:cxn ang="0">
                <a:pos x="connsiteX23578" y="connsiteY23578"/>
              </a:cxn>
              <a:cxn ang="0">
                <a:pos x="connsiteX23579" y="connsiteY23579"/>
              </a:cxn>
              <a:cxn ang="0">
                <a:pos x="connsiteX23580" y="connsiteY23580"/>
              </a:cxn>
              <a:cxn ang="0">
                <a:pos x="connsiteX23581" y="connsiteY23581"/>
              </a:cxn>
              <a:cxn ang="0">
                <a:pos x="connsiteX23582" y="connsiteY23582"/>
              </a:cxn>
              <a:cxn ang="0">
                <a:pos x="connsiteX23583" y="connsiteY23583"/>
              </a:cxn>
              <a:cxn ang="0">
                <a:pos x="connsiteX23584" y="connsiteY23584"/>
              </a:cxn>
              <a:cxn ang="0">
                <a:pos x="connsiteX23585" y="connsiteY23585"/>
              </a:cxn>
              <a:cxn ang="0">
                <a:pos x="connsiteX23586" y="connsiteY23586"/>
              </a:cxn>
              <a:cxn ang="0">
                <a:pos x="connsiteX23587" y="connsiteY23587"/>
              </a:cxn>
              <a:cxn ang="0">
                <a:pos x="connsiteX23588" y="connsiteY23588"/>
              </a:cxn>
              <a:cxn ang="0">
                <a:pos x="connsiteX23589" y="connsiteY23589"/>
              </a:cxn>
              <a:cxn ang="0">
                <a:pos x="connsiteX23590" y="connsiteY23590"/>
              </a:cxn>
              <a:cxn ang="0">
                <a:pos x="connsiteX23591" y="connsiteY23591"/>
              </a:cxn>
              <a:cxn ang="0">
                <a:pos x="connsiteX23592" y="connsiteY23592"/>
              </a:cxn>
              <a:cxn ang="0">
                <a:pos x="connsiteX23593" y="connsiteY23593"/>
              </a:cxn>
              <a:cxn ang="0">
                <a:pos x="connsiteX23594" y="connsiteY23594"/>
              </a:cxn>
              <a:cxn ang="0">
                <a:pos x="connsiteX23595" y="connsiteY23595"/>
              </a:cxn>
              <a:cxn ang="0">
                <a:pos x="connsiteX23596" y="connsiteY23596"/>
              </a:cxn>
              <a:cxn ang="0">
                <a:pos x="connsiteX23597" y="connsiteY23597"/>
              </a:cxn>
              <a:cxn ang="0">
                <a:pos x="connsiteX23598" y="connsiteY23598"/>
              </a:cxn>
              <a:cxn ang="0">
                <a:pos x="connsiteX23599" y="connsiteY23599"/>
              </a:cxn>
              <a:cxn ang="0">
                <a:pos x="connsiteX23600" y="connsiteY23600"/>
              </a:cxn>
              <a:cxn ang="0">
                <a:pos x="connsiteX23601" y="connsiteY23601"/>
              </a:cxn>
              <a:cxn ang="0">
                <a:pos x="connsiteX23602" y="connsiteY23602"/>
              </a:cxn>
              <a:cxn ang="0">
                <a:pos x="connsiteX23603" y="connsiteY23603"/>
              </a:cxn>
              <a:cxn ang="0">
                <a:pos x="connsiteX23604" y="connsiteY23604"/>
              </a:cxn>
              <a:cxn ang="0">
                <a:pos x="connsiteX23605" y="connsiteY23605"/>
              </a:cxn>
              <a:cxn ang="0">
                <a:pos x="connsiteX23606" y="connsiteY23606"/>
              </a:cxn>
              <a:cxn ang="0">
                <a:pos x="connsiteX23607" y="connsiteY23607"/>
              </a:cxn>
              <a:cxn ang="0">
                <a:pos x="connsiteX23608" y="connsiteY23608"/>
              </a:cxn>
              <a:cxn ang="0">
                <a:pos x="connsiteX23609" y="connsiteY23609"/>
              </a:cxn>
              <a:cxn ang="0">
                <a:pos x="connsiteX23610" y="connsiteY23610"/>
              </a:cxn>
              <a:cxn ang="0">
                <a:pos x="connsiteX23611" y="connsiteY23611"/>
              </a:cxn>
              <a:cxn ang="0">
                <a:pos x="connsiteX23612" y="connsiteY23612"/>
              </a:cxn>
              <a:cxn ang="0">
                <a:pos x="connsiteX23613" y="connsiteY23613"/>
              </a:cxn>
              <a:cxn ang="0">
                <a:pos x="connsiteX23614" y="connsiteY23614"/>
              </a:cxn>
              <a:cxn ang="0">
                <a:pos x="connsiteX23615" y="connsiteY23615"/>
              </a:cxn>
              <a:cxn ang="0">
                <a:pos x="connsiteX23616" y="connsiteY23616"/>
              </a:cxn>
              <a:cxn ang="0">
                <a:pos x="connsiteX23617" y="connsiteY23617"/>
              </a:cxn>
              <a:cxn ang="0">
                <a:pos x="connsiteX23618" y="connsiteY23618"/>
              </a:cxn>
              <a:cxn ang="0">
                <a:pos x="connsiteX23619" y="connsiteY23619"/>
              </a:cxn>
              <a:cxn ang="0">
                <a:pos x="connsiteX23620" y="connsiteY23620"/>
              </a:cxn>
              <a:cxn ang="0">
                <a:pos x="connsiteX23621" y="connsiteY23621"/>
              </a:cxn>
              <a:cxn ang="0">
                <a:pos x="connsiteX23622" y="connsiteY23622"/>
              </a:cxn>
              <a:cxn ang="0">
                <a:pos x="connsiteX23623" y="connsiteY23623"/>
              </a:cxn>
              <a:cxn ang="0">
                <a:pos x="connsiteX23624" y="connsiteY23624"/>
              </a:cxn>
              <a:cxn ang="0">
                <a:pos x="connsiteX23625" y="connsiteY23625"/>
              </a:cxn>
              <a:cxn ang="0">
                <a:pos x="connsiteX23626" y="connsiteY23626"/>
              </a:cxn>
              <a:cxn ang="0">
                <a:pos x="connsiteX23627" y="connsiteY23627"/>
              </a:cxn>
              <a:cxn ang="0">
                <a:pos x="connsiteX23628" y="connsiteY23628"/>
              </a:cxn>
              <a:cxn ang="0">
                <a:pos x="connsiteX23629" y="connsiteY23629"/>
              </a:cxn>
              <a:cxn ang="0">
                <a:pos x="connsiteX23630" y="connsiteY23630"/>
              </a:cxn>
              <a:cxn ang="0">
                <a:pos x="connsiteX23631" y="connsiteY23631"/>
              </a:cxn>
              <a:cxn ang="0">
                <a:pos x="connsiteX23632" y="connsiteY23632"/>
              </a:cxn>
              <a:cxn ang="0">
                <a:pos x="connsiteX23633" y="connsiteY23633"/>
              </a:cxn>
              <a:cxn ang="0">
                <a:pos x="connsiteX23634" y="connsiteY23634"/>
              </a:cxn>
              <a:cxn ang="0">
                <a:pos x="connsiteX23635" y="connsiteY23635"/>
              </a:cxn>
              <a:cxn ang="0">
                <a:pos x="connsiteX23636" y="connsiteY23636"/>
              </a:cxn>
              <a:cxn ang="0">
                <a:pos x="connsiteX23637" y="connsiteY23637"/>
              </a:cxn>
              <a:cxn ang="0">
                <a:pos x="connsiteX23638" y="connsiteY23638"/>
              </a:cxn>
              <a:cxn ang="0">
                <a:pos x="connsiteX23639" y="connsiteY23639"/>
              </a:cxn>
              <a:cxn ang="0">
                <a:pos x="connsiteX23640" y="connsiteY23640"/>
              </a:cxn>
              <a:cxn ang="0">
                <a:pos x="connsiteX23641" y="connsiteY23641"/>
              </a:cxn>
              <a:cxn ang="0">
                <a:pos x="connsiteX23642" y="connsiteY23642"/>
              </a:cxn>
              <a:cxn ang="0">
                <a:pos x="connsiteX23643" y="connsiteY23643"/>
              </a:cxn>
              <a:cxn ang="0">
                <a:pos x="connsiteX23644" y="connsiteY23644"/>
              </a:cxn>
              <a:cxn ang="0">
                <a:pos x="connsiteX23645" y="connsiteY23645"/>
              </a:cxn>
              <a:cxn ang="0">
                <a:pos x="connsiteX23646" y="connsiteY23646"/>
              </a:cxn>
              <a:cxn ang="0">
                <a:pos x="connsiteX23647" y="connsiteY23647"/>
              </a:cxn>
              <a:cxn ang="0">
                <a:pos x="connsiteX23648" y="connsiteY23648"/>
              </a:cxn>
              <a:cxn ang="0">
                <a:pos x="connsiteX23649" y="connsiteY23649"/>
              </a:cxn>
              <a:cxn ang="0">
                <a:pos x="connsiteX23650" y="connsiteY23650"/>
              </a:cxn>
              <a:cxn ang="0">
                <a:pos x="connsiteX23651" y="connsiteY23651"/>
              </a:cxn>
              <a:cxn ang="0">
                <a:pos x="connsiteX23652" y="connsiteY23652"/>
              </a:cxn>
              <a:cxn ang="0">
                <a:pos x="connsiteX23653" y="connsiteY23653"/>
              </a:cxn>
              <a:cxn ang="0">
                <a:pos x="connsiteX23654" y="connsiteY23654"/>
              </a:cxn>
              <a:cxn ang="0">
                <a:pos x="connsiteX23655" y="connsiteY23655"/>
              </a:cxn>
              <a:cxn ang="0">
                <a:pos x="connsiteX23656" y="connsiteY23656"/>
              </a:cxn>
              <a:cxn ang="0">
                <a:pos x="connsiteX23657" y="connsiteY23657"/>
              </a:cxn>
              <a:cxn ang="0">
                <a:pos x="connsiteX23658" y="connsiteY23658"/>
              </a:cxn>
              <a:cxn ang="0">
                <a:pos x="connsiteX23659" y="connsiteY23659"/>
              </a:cxn>
              <a:cxn ang="0">
                <a:pos x="connsiteX23660" y="connsiteY23660"/>
              </a:cxn>
              <a:cxn ang="0">
                <a:pos x="connsiteX23661" y="connsiteY23661"/>
              </a:cxn>
              <a:cxn ang="0">
                <a:pos x="connsiteX23662" y="connsiteY23662"/>
              </a:cxn>
              <a:cxn ang="0">
                <a:pos x="connsiteX23663" y="connsiteY23663"/>
              </a:cxn>
              <a:cxn ang="0">
                <a:pos x="connsiteX23664" y="connsiteY23664"/>
              </a:cxn>
              <a:cxn ang="0">
                <a:pos x="connsiteX23665" y="connsiteY23665"/>
              </a:cxn>
              <a:cxn ang="0">
                <a:pos x="connsiteX23666" y="connsiteY23666"/>
              </a:cxn>
              <a:cxn ang="0">
                <a:pos x="connsiteX23667" y="connsiteY23667"/>
              </a:cxn>
              <a:cxn ang="0">
                <a:pos x="connsiteX23668" y="connsiteY23668"/>
              </a:cxn>
              <a:cxn ang="0">
                <a:pos x="connsiteX23669" y="connsiteY23669"/>
              </a:cxn>
              <a:cxn ang="0">
                <a:pos x="connsiteX23670" y="connsiteY23670"/>
              </a:cxn>
              <a:cxn ang="0">
                <a:pos x="connsiteX23671" y="connsiteY23671"/>
              </a:cxn>
              <a:cxn ang="0">
                <a:pos x="connsiteX23672" y="connsiteY23672"/>
              </a:cxn>
              <a:cxn ang="0">
                <a:pos x="connsiteX23673" y="connsiteY23673"/>
              </a:cxn>
              <a:cxn ang="0">
                <a:pos x="connsiteX23674" y="connsiteY23674"/>
              </a:cxn>
              <a:cxn ang="0">
                <a:pos x="connsiteX23675" y="connsiteY23675"/>
              </a:cxn>
              <a:cxn ang="0">
                <a:pos x="connsiteX23676" y="connsiteY23676"/>
              </a:cxn>
              <a:cxn ang="0">
                <a:pos x="connsiteX23677" y="connsiteY23677"/>
              </a:cxn>
              <a:cxn ang="0">
                <a:pos x="connsiteX23678" y="connsiteY23678"/>
              </a:cxn>
              <a:cxn ang="0">
                <a:pos x="connsiteX23679" y="connsiteY23679"/>
              </a:cxn>
              <a:cxn ang="0">
                <a:pos x="connsiteX23680" y="connsiteY23680"/>
              </a:cxn>
              <a:cxn ang="0">
                <a:pos x="connsiteX23681" y="connsiteY23681"/>
              </a:cxn>
              <a:cxn ang="0">
                <a:pos x="connsiteX23682" y="connsiteY23682"/>
              </a:cxn>
              <a:cxn ang="0">
                <a:pos x="connsiteX23683" y="connsiteY23683"/>
              </a:cxn>
              <a:cxn ang="0">
                <a:pos x="connsiteX23684" y="connsiteY23684"/>
              </a:cxn>
              <a:cxn ang="0">
                <a:pos x="connsiteX23685" y="connsiteY23685"/>
              </a:cxn>
              <a:cxn ang="0">
                <a:pos x="connsiteX23686" y="connsiteY23686"/>
              </a:cxn>
              <a:cxn ang="0">
                <a:pos x="connsiteX23687" y="connsiteY23687"/>
              </a:cxn>
              <a:cxn ang="0">
                <a:pos x="connsiteX23688" y="connsiteY23688"/>
              </a:cxn>
              <a:cxn ang="0">
                <a:pos x="connsiteX23689" y="connsiteY23689"/>
              </a:cxn>
              <a:cxn ang="0">
                <a:pos x="connsiteX23690" y="connsiteY23690"/>
              </a:cxn>
              <a:cxn ang="0">
                <a:pos x="connsiteX23691" y="connsiteY23691"/>
              </a:cxn>
              <a:cxn ang="0">
                <a:pos x="connsiteX23692" y="connsiteY23692"/>
              </a:cxn>
              <a:cxn ang="0">
                <a:pos x="connsiteX23693" y="connsiteY23693"/>
              </a:cxn>
              <a:cxn ang="0">
                <a:pos x="connsiteX23694" y="connsiteY23694"/>
              </a:cxn>
              <a:cxn ang="0">
                <a:pos x="connsiteX23695" y="connsiteY23695"/>
              </a:cxn>
              <a:cxn ang="0">
                <a:pos x="connsiteX23696" y="connsiteY23696"/>
              </a:cxn>
              <a:cxn ang="0">
                <a:pos x="connsiteX23697" y="connsiteY23697"/>
              </a:cxn>
              <a:cxn ang="0">
                <a:pos x="connsiteX23698" y="connsiteY23698"/>
              </a:cxn>
              <a:cxn ang="0">
                <a:pos x="connsiteX23699" y="connsiteY23699"/>
              </a:cxn>
              <a:cxn ang="0">
                <a:pos x="connsiteX23700" y="connsiteY23700"/>
              </a:cxn>
              <a:cxn ang="0">
                <a:pos x="connsiteX23701" y="connsiteY23701"/>
              </a:cxn>
              <a:cxn ang="0">
                <a:pos x="connsiteX23702" y="connsiteY23702"/>
              </a:cxn>
              <a:cxn ang="0">
                <a:pos x="connsiteX23703" y="connsiteY23703"/>
              </a:cxn>
              <a:cxn ang="0">
                <a:pos x="connsiteX23704" y="connsiteY23704"/>
              </a:cxn>
              <a:cxn ang="0">
                <a:pos x="connsiteX23705" y="connsiteY23705"/>
              </a:cxn>
              <a:cxn ang="0">
                <a:pos x="connsiteX23706" y="connsiteY23706"/>
              </a:cxn>
              <a:cxn ang="0">
                <a:pos x="connsiteX23707" y="connsiteY23707"/>
              </a:cxn>
              <a:cxn ang="0">
                <a:pos x="connsiteX23708" y="connsiteY23708"/>
              </a:cxn>
              <a:cxn ang="0">
                <a:pos x="connsiteX23709" y="connsiteY23709"/>
              </a:cxn>
              <a:cxn ang="0">
                <a:pos x="connsiteX23710" y="connsiteY23710"/>
              </a:cxn>
              <a:cxn ang="0">
                <a:pos x="connsiteX23711" y="connsiteY23711"/>
              </a:cxn>
              <a:cxn ang="0">
                <a:pos x="connsiteX23712" y="connsiteY23712"/>
              </a:cxn>
              <a:cxn ang="0">
                <a:pos x="connsiteX23713" y="connsiteY23713"/>
              </a:cxn>
              <a:cxn ang="0">
                <a:pos x="connsiteX23714" y="connsiteY23714"/>
              </a:cxn>
              <a:cxn ang="0">
                <a:pos x="connsiteX23715" y="connsiteY23715"/>
              </a:cxn>
              <a:cxn ang="0">
                <a:pos x="connsiteX23716" y="connsiteY23716"/>
              </a:cxn>
              <a:cxn ang="0">
                <a:pos x="connsiteX23717" y="connsiteY23717"/>
              </a:cxn>
              <a:cxn ang="0">
                <a:pos x="connsiteX23718" y="connsiteY23718"/>
              </a:cxn>
              <a:cxn ang="0">
                <a:pos x="connsiteX23719" y="connsiteY23719"/>
              </a:cxn>
              <a:cxn ang="0">
                <a:pos x="connsiteX23720" y="connsiteY23720"/>
              </a:cxn>
              <a:cxn ang="0">
                <a:pos x="connsiteX23721" y="connsiteY23721"/>
              </a:cxn>
              <a:cxn ang="0">
                <a:pos x="connsiteX23722" y="connsiteY23722"/>
              </a:cxn>
              <a:cxn ang="0">
                <a:pos x="connsiteX23723" y="connsiteY23723"/>
              </a:cxn>
              <a:cxn ang="0">
                <a:pos x="connsiteX23724" y="connsiteY23724"/>
              </a:cxn>
              <a:cxn ang="0">
                <a:pos x="connsiteX23725" y="connsiteY23725"/>
              </a:cxn>
              <a:cxn ang="0">
                <a:pos x="connsiteX23726" y="connsiteY23726"/>
              </a:cxn>
              <a:cxn ang="0">
                <a:pos x="connsiteX23727" y="connsiteY23727"/>
              </a:cxn>
              <a:cxn ang="0">
                <a:pos x="connsiteX23728" y="connsiteY23728"/>
              </a:cxn>
              <a:cxn ang="0">
                <a:pos x="connsiteX23729" y="connsiteY23729"/>
              </a:cxn>
              <a:cxn ang="0">
                <a:pos x="connsiteX23730" y="connsiteY23730"/>
              </a:cxn>
              <a:cxn ang="0">
                <a:pos x="connsiteX23731" y="connsiteY23731"/>
              </a:cxn>
              <a:cxn ang="0">
                <a:pos x="connsiteX23732" y="connsiteY23732"/>
              </a:cxn>
              <a:cxn ang="0">
                <a:pos x="connsiteX23733" y="connsiteY23733"/>
              </a:cxn>
              <a:cxn ang="0">
                <a:pos x="connsiteX23734" y="connsiteY23734"/>
              </a:cxn>
              <a:cxn ang="0">
                <a:pos x="connsiteX23735" y="connsiteY23735"/>
              </a:cxn>
              <a:cxn ang="0">
                <a:pos x="connsiteX23736" y="connsiteY23736"/>
              </a:cxn>
              <a:cxn ang="0">
                <a:pos x="connsiteX23737" y="connsiteY23737"/>
              </a:cxn>
              <a:cxn ang="0">
                <a:pos x="connsiteX23738" y="connsiteY23738"/>
              </a:cxn>
              <a:cxn ang="0">
                <a:pos x="connsiteX23739" y="connsiteY23739"/>
              </a:cxn>
              <a:cxn ang="0">
                <a:pos x="connsiteX23740" y="connsiteY23740"/>
              </a:cxn>
              <a:cxn ang="0">
                <a:pos x="connsiteX23741" y="connsiteY23741"/>
              </a:cxn>
              <a:cxn ang="0">
                <a:pos x="connsiteX23742" y="connsiteY23742"/>
              </a:cxn>
              <a:cxn ang="0">
                <a:pos x="connsiteX23743" y="connsiteY23743"/>
              </a:cxn>
              <a:cxn ang="0">
                <a:pos x="connsiteX23744" y="connsiteY23744"/>
              </a:cxn>
              <a:cxn ang="0">
                <a:pos x="connsiteX23745" y="connsiteY23745"/>
              </a:cxn>
              <a:cxn ang="0">
                <a:pos x="connsiteX23746" y="connsiteY23746"/>
              </a:cxn>
              <a:cxn ang="0">
                <a:pos x="connsiteX23747" y="connsiteY23747"/>
              </a:cxn>
              <a:cxn ang="0">
                <a:pos x="connsiteX23748" y="connsiteY23748"/>
              </a:cxn>
              <a:cxn ang="0">
                <a:pos x="connsiteX23749" y="connsiteY23749"/>
              </a:cxn>
              <a:cxn ang="0">
                <a:pos x="connsiteX23750" y="connsiteY23750"/>
              </a:cxn>
              <a:cxn ang="0">
                <a:pos x="connsiteX23751" y="connsiteY23751"/>
              </a:cxn>
              <a:cxn ang="0">
                <a:pos x="connsiteX23752" y="connsiteY23752"/>
              </a:cxn>
              <a:cxn ang="0">
                <a:pos x="connsiteX23753" y="connsiteY23753"/>
              </a:cxn>
              <a:cxn ang="0">
                <a:pos x="connsiteX23754" y="connsiteY23754"/>
              </a:cxn>
              <a:cxn ang="0">
                <a:pos x="connsiteX23755" y="connsiteY23755"/>
              </a:cxn>
              <a:cxn ang="0">
                <a:pos x="connsiteX23756" y="connsiteY23756"/>
              </a:cxn>
              <a:cxn ang="0">
                <a:pos x="connsiteX23757" y="connsiteY23757"/>
              </a:cxn>
              <a:cxn ang="0">
                <a:pos x="connsiteX23758" y="connsiteY23758"/>
              </a:cxn>
              <a:cxn ang="0">
                <a:pos x="connsiteX23759" y="connsiteY23759"/>
              </a:cxn>
              <a:cxn ang="0">
                <a:pos x="connsiteX23760" y="connsiteY23760"/>
              </a:cxn>
              <a:cxn ang="0">
                <a:pos x="connsiteX23761" y="connsiteY23761"/>
              </a:cxn>
              <a:cxn ang="0">
                <a:pos x="connsiteX23762" y="connsiteY23762"/>
              </a:cxn>
              <a:cxn ang="0">
                <a:pos x="connsiteX23763" y="connsiteY23763"/>
              </a:cxn>
              <a:cxn ang="0">
                <a:pos x="connsiteX23764" y="connsiteY23764"/>
              </a:cxn>
              <a:cxn ang="0">
                <a:pos x="connsiteX23765" y="connsiteY23765"/>
              </a:cxn>
              <a:cxn ang="0">
                <a:pos x="connsiteX23766" y="connsiteY23766"/>
              </a:cxn>
              <a:cxn ang="0">
                <a:pos x="connsiteX23767" y="connsiteY23767"/>
              </a:cxn>
              <a:cxn ang="0">
                <a:pos x="connsiteX23768" y="connsiteY23768"/>
              </a:cxn>
              <a:cxn ang="0">
                <a:pos x="connsiteX23769" y="connsiteY23769"/>
              </a:cxn>
              <a:cxn ang="0">
                <a:pos x="connsiteX23770" y="connsiteY23770"/>
              </a:cxn>
              <a:cxn ang="0">
                <a:pos x="connsiteX23771" y="connsiteY23771"/>
              </a:cxn>
              <a:cxn ang="0">
                <a:pos x="connsiteX23772" y="connsiteY23772"/>
              </a:cxn>
              <a:cxn ang="0">
                <a:pos x="connsiteX23773" y="connsiteY23773"/>
              </a:cxn>
              <a:cxn ang="0">
                <a:pos x="connsiteX23774" y="connsiteY23774"/>
              </a:cxn>
              <a:cxn ang="0">
                <a:pos x="connsiteX23775" y="connsiteY23775"/>
              </a:cxn>
              <a:cxn ang="0">
                <a:pos x="connsiteX23776" y="connsiteY23776"/>
              </a:cxn>
              <a:cxn ang="0">
                <a:pos x="connsiteX23777" y="connsiteY23777"/>
              </a:cxn>
              <a:cxn ang="0">
                <a:pos x="connsiteX23778" y="connsiteY23778"/>
              </a:cxn>
              <a:cxn ang="0">
                <a:pos x="connsiteX23779" y="connsiteY23779"/>
              </a:cxn>
              <a:cxn ang="0">
                <a:pos x="connsiteX23780" y="connsiteY23780"/>
              </a:cxn>
              <a:cxn ang="0">
                <a:pos x="connsiteX23781" y="connsiteY23781"/>
              </a:cxn>
              <a:cxn ang="0">
                <a:pos x="connsiteX23782" y="connsiteY23782"/>
              </a:cxn>
              <a:cxn ang="0">
                <a:pos x="connsiteX23783" y="connsiteY23783"/>
              </a:cxn>
              <a:cxn ang="0">
                <a:pos x="connsiteX23784" y="connsiteY23784"/>
              </a:cxn>
              <a:cxn ang="0">
                <a:pos x="connsiteX23785" y="connsiteY23785"/>
              </a:cxn>
              <a:cxn ang="0">
                <a:pos x="connsiteX23786" y="connsiteY23786"/>
              </a:cxn>
              <a:cxn ang="0">
                <a:pos x="connsiteX23787" y="connsiteY23787"/>
              </a:cxn>
              <a:cxn ang="0">
                <a:pos x="connsiteX23788" y="connsiteY23788"/>
              </a:cxn>
              <a:cxn ang="0">
                <a:pos x="connsiteX23789" y="connsiteY23789"/>
              </a:cxn>
              <a:cxn ang="0">
                <a:pos x="connsiteX23790" y="connsiteY23790"/>
              </a:cxn>
              <a:cxn ang="0">
                <a:pos x="connsiteX23791" y="connsiteY23791"/>
              </a:cxn>
              <a:cxn ang="0">
                <a:pos x="connsiteX23792" y="connsiteY23792"/>
              </a:cxn>
              <a:cxn ang="0">
                <a:pos x="connsiteX23793" y="connsiteY23793"/>
              </a:cxn>
              <a:cxn ang="0">
                <a:pos x="connsiteX23794" y="connsiteY23794"/>
              </a:cxn>
              <a:cxn ang="0">
                <a:pos x="connsiteX23795" y="connsiteY23795"/>
              </a:cxn>
              <a:cxn ang="0">
                <a:pos x="connsiteX23796" y="connsiteY23796"/>
              </a:cxn>
              <a:cxn ang="0">
                <a:pos x="connsiteX23797" y="connsiteY23797"/>
              </a:cxn>
              <a:cxn ang="0">
                <a:pos x="connsiteX23798" y="connsiteY23798"/>
              </a:cxn>
              <a:cxn ang="0">
                <a:pos x="connsiteX23799" y="connsiteY23799"/>
              </a:cxn>
              <a:cxn ang="0">
                <a:pos x="connsiteX23800" y="connsiteY23800"/>
              </a:cxn>
              <a:cxn ang="0">
                <a:pos x="connsiteX23801" y="connsiteY23801"/>
              </a:cxn>
              <a:cxn ang="0">
                <a:pos x="connsiteX23802" y="connsiteY23802"/>
              </a:cxn>
              <a:cxn ang="0">
                <a:pos x="connsiteX23803" y="connsiteY23803"/>
              </a:cxn>
              <a:cxn ang="0">
                <a:pos x="connsiteX23804" y="connsiteY23804"/>
              </a:cxn>
              <a:cxn ang="0">
                <a:pos x="connsiteX23805" y="connsiteY23805"/>
              </a:cxn>
              <a:cxn ang="0">
                <a:pos x="connsiteX23806" y="connsiteY23806"/>
              </a:cxn>
              <a:cxn ang="0">
                <a:pos x="connsiteX23807" y="connsiteY23807"/>
              </a:cxn>
              <a:cxn ang="0">
                <a:pos x="connsiteX23808" y="connsiteY23808"/>
              </a:cxn>
              <a:cxn ang="0">
                <a:pos x="connsiteX23809" y="connsiteY23809"/>
              </a:cxn>
              <a:cxn ang="0">
                <a:pos x="connsiteX23810" y="connsiteY23810"/>
              </a:cxn>
              <a:cxn ang="0">
                <a:pos x="connsiteX23811" y="connsiteY23811"/>
              </a:cxn>
              <a:cxn ang="0">
                <a:pos x="connsiteX23812" y="connsiteY23812"/>
              </a:cxn>
              <a:cxn ang="0">
                <a:pos x="connsiteX23813" y="connsiteY23813"/>
              </a:cxn>
              <a:cxn ang="0">
                <a:pos x="connsiteX23814" y="connsiteY23814"/>
              </a:cxn>
              <a:cxn ang="0">
                <a:pos x="connsiteX23815" y="connsiteY23815"/>
              </a:cxn>
              <a:cxn ang="0">
                <a:pos x="connsiteX23816" y="connsiteY23816"/>
              </a:cxn>
              <a:cxn ang="0">
                <a:pos x="connsiteX23817" y="connsiteY23817"/>
              </a:cxn>
              <a:cxn ang="0">
                <a:pos x="connsiteX23818" y="connsiteY23818"/>
              </a:cxn>
              <a:cxn ang="0">
                <a:pos x="connsiteX23819" y="connsiteY23819"/>
              </a:cxn>
              <a:cxn ang="0">
                <a:pos x="connsiteX23820" y="connsiteY23820"/>
              </a:cxn>
              <a:cxn ang="0">
                <a:pos x="connsiteX23821" y="connsiteY23821"/>
              </a:cxn>
              <a:cxn ang="0">
                <a:pos x="connsiteX23822" y="connsiteY23822"/>
              </a:cxn>
              <a:cxn ang="0">
                <a:pos x="connsiteX23823" y="connsiteY23823"/>
              </a:cxn>
              <a:cxn ang="0">
                <a:pos x="connsiteX23824" y="connsiteY23824"/>
              </a:cxn>
              <a:cxn ang="0">
                <a:pos x="connsiteX23825" y="connsiteY23825"/>
              </a:cxn>
              <a:cxn ang="0">
                <a:pos x="connsiteX23826" y="connsiteY23826"/>
              </a:cxn>
              <a:cxn ang="0">
                <a:pos x="connsiteX23827" y="connsiteY23827"/>
              </a:cxn>
              <a:cxn ang="0">
                <a:pos x="connsiteX23828" y="connsiteY23828"/>
              </a:cxn>
              <a:cxn ang="0">
                <a:pos x="connsiteX23829" y="connsiteY23829"/>
              </a:cxn>
              <a:cxn ang="0">
                <a:pos x="connsiteX23830" y="connsiteY23830"/>
              </a:cxn>
              <a:cxn ang="0">
                <a:pos x="connsiteX23831" y="connsiteY23831"/>
              </a:cxn>
              <a:cxn ang="0">
                <a:pos x="connsiteX23832" y="connsiteY23832"/>
              </a:cxn>
              <a:cxn ang="0">
                <a:pos x="connsiteX23833" y="connsiteY23833"/>
              </a:cxn>
              <a:cxn ang="0">
                <a:pos x="connsiteX23834" y="connsiteY23834"/>
              </a:cxn>
              <a:cxn ang="0">
                <a:pos x="connsiteX23835" y="connsiteY23835"/>
              </a:cxn>
              <a:cxn ang="0">
                <a:pos x="connsiteX23836" y="connsiteY23836"/>
              </a:cxn>
              <a:cxn ang="0">
                <a:pos x="connsiteX23837" y="connsiteY23837"/>
              </a:cxn>
              <a:cxn ang="0">
                <a:pos x="connsiteX23838" y="connsiteY23838"/>
              </a:cxn>
              <a:cxn ang="0">
                <a:pos x="connsiteX23839" y="connsiteY23839"/>
              </a:cxn>
              <a:cxn ang="0">
                <a:pos x="connsiteX23840" y="connsiteY23840"/>
              </a:cxn>
              <a:cxn ang="0">
                <a:pos x="connsiteX23841" y="connsiteY23841"/>
              </a:cxn>
              <a:cxn ang="0">
                <a:pos x="connsiteX23842" y="connsiteY23842"/>
              </a:cxn>
              <a:cxn ang="0">
                <a:pos x="connsiteX23843" y="connsiteY23843"/>
              </a:cxn>
              <a:cxn ang="0">
                <a:pos x="connsiteX23844" y="connsiteY23844"/>
              </a:cxn>
              <a:cxn ang="0">
                <a:pos x="connsiteX23845" y="connsiteY23845"/>
              </a:cxn>
              <a:cxn ang="0">
                <a:pos x="connsiteX23846" y="connsiteY23846"/>
              </a:cxn>
              <a:cxn ang="0">
                <a:pos x="connsiteX23847" y="connsiteY23847"/>
              </a:cxn>
              <a:cxn ang="0">
                <a:pos x="connsiteX23848" y="connsiteY23848"/>
              </a:cxn>
              <a:cxn ang="0">
                <a:pos x="connsiteX23849" y="connsiteY23849"/>
              </a:cxn>
              <a:cxn ang="0">
                <a:pos x="connsiteX23850" y="connsiteY23850"/>
              </a:cxn>
              <a:cxn ang="0">
                <a:pos x="connsiteX23851" y="connsiteY23851"/>
              </a:cxn>
              <a:cxn ang="0">
                <a:pos x="connsiteX23852" y="connsiteY23852"/>
              </a:cxn>
              <a:cxn ang="0">
                <a:pos x="connsiteX23853" y="connsiteY23853"/>
              </a:cxn>
              <a:cxn ang="0">
                <a:pos x="connsiteX23854" y="connsiteY23854"/>
              </a:cxn>
              <a:cxn ang="0">
                <a:pos x="connsiteX23855" y="connsiteY23855"/>
              </a:cxn>
              <a:cxn ang="0">
                <a:pos x="connsiteX23856" y="connsiteY23856"/>
              </a:cxn>
              <a:cxn ang="0">
                <a:pos x="connsiteX23857" y="connsiteY23857"/>
              </a:cxn>
              <a:cxn ang="0">
                <a:pos x="connsiteX23858" y="connsiteY23858"/>
              </a:cxn>
              <a:cxn ang="0">
                <a:pos x="connsiteX23859" y="connsiteY23859"/>
              </a:cxn>
              <a:cxn ang="0">
                <a:pos x="connsiteX23860" y="connsiteY23860"/>
              </a:cxn>
              <a:cxn ang="0">
                <a:pos x="connsiteX23861" y="connsiteY23861"/>
              </a:cxn>
              <a:cxn ang="0">
                <a:pos x="connsiteX23862" y="connsiteY23862"/>
              </a:cxn>
              <a:cxn ang="0">
                <a:pos x="connsiteX23863" y="connsiteY23863"/>
              </a:cxn>
              <a:cxn ang="0">
                <a:pos x="connsiteX23864" y="connsiteY23864"/>
              </a:cxn>
              <a:cxn ang="0">
                <a:pos x="connsiteX23865" y="connsiteY23865"/>
              </a:cxn>
              <a:cxn ang="0">
                <a:pos x="connsiteX23866" y="connsiteY23866"/>
              </a:cxn>
              <a:cxn ang="0">
                <a:pos x="connsiteX23867" y="connsiteY23867"/>
              </a:cxn>
              <a:cxn ang="0">
                <a:pos x="connsiteX23868" y="connsiteY23868"/>
              </a:cxn>
              <a:cxn ang="0">
                <a:pos x="connsiteX23869" y="connsiteY23869"/>
              </a:cxn>
              <a:cxn ang="0">
                <a:pos x="connsiteX23870" y="connsiteY23870"/>
              </a:cxn>
              <a:cxn ang="0">
                <a:pos x="connsiteX23871" y="connsiteY23871"/>
              </a:cxn>
              <a:cxn ang="0">
                <a:pos x="connsiteX23872" y="connsiteY23872"/>
              </a:cxn>
              <a:cxn ang="0">
                <a:pos x="connsiteX23873" y="connsiteY23873"/>
              </a:cxn>
              <a:cxn ang="0">
                <a:pos x="connsiteX23874" y="connsiteY23874"/>
              </a:cxn>
              <a:cxn ang="0">
                <a:pos x="connsiteX23875" y="connsiteY23875"/>
              </a:cxn>
              <a:cxn ang="0">
                <a:pos x="connsiteX23876" y="connsiteY23876"/>
              </a:cxn>
              <a:cxn ang="0">
                <a:pos x="connsiteX23877" y="connsiteY23877"/>
              </a:cxn>
              <a:cxn ang="0">
                <a:pos x="connsiteX23878" y="connsiteY23878"/>
              </a:cxn>
              <a:cxn ang="0">
                <a:pos x="connsiteX23879" y="connsiteY23879"/>
              </a:cxn>
              <a:cxn ang="0">
                <a:pos x="connsiteX23880" y="connsiteY23880"/>
              </a:cxn>
              <a:cxn ang="0">
                <a:pos x="connsiteX23881" y="connsiteY23881"/>
              </a:cxn>
              <a:cxn ang="0">
                <a:pos x="connsiteX23882" y="connsiteY23882"/>
              </a:cxn>
              <a:cxn ang="0">
                <a:pos x="connsiteX23883" y="connsiteY23883"/>
              </a:cxn>
              <a:cxn ang="0">
                <a:pos x="connsiteX23884" y="connsiteY23884"/>
              </a:cxn>
              <a:cxn ang="0">
                <a:pos x="connsiteX23885" y="connsiteY23885"/>
              </a:cxn>
              <a:cxn ang="0">
                <a:pos x="connsiteX23886" y="connsiteY23886"/>
              </a:cxn>
              <a:cxn ang="0">
                <a:pos x="connsiteX23887" y="connsiteY23887"/>
              </a:cxn>
              <a:cxn ang="0">
                <a:pos x="connsiteX23888" y="connsiteY23888"/>
              </a:cxn>
              <a:cxn ang="0">
                <a:pos x="connsiteX23889" y="connsiteY23889"/>
              </a:cxn>
              <a:cxn ang="0">
                <a:pos x="connsiteX23890" y="connsiteY23890"/>
              </a:cxn>
              <a:cxn ang="0">
                <a:pos x="connsiteX23891" y="connsiteY23891"/>
              </a:cxn>
              <a:cxn ang="0">
                <a:pos x="connsiteX23892" y="connsiteY23892"/>
              </a:cxn>
              <a:cxn ang="0">
                <a:pos x="connsiteX23893" y="connsiteY23893"/>
              </a:cxn>
              <a:cxn ang="0">
                <a:pos x="connsiteX23894" y="connsiteY23894"/>
              </a:cxn>
              <a:cxn ang="0">
                <a:pos x="connsiteX23895" y="connsiteY23895"/>
              </a:cxn>
              <a:cxn ang="0">
                <a:pos x="connsiteX23896" y="connsiteY23896"/>
              </a:cxn>
              <a:cxn ang="0">
                <a:pos x="connsiteX23897" y="connsiteY23897"/>
              </a:cxn>
              <a:cxn ang="0">
                <a:pos x="connsiteX23898" y="connsiteY23898"/>
              </a:cxn>
              <a:cxn ang="0">
                <a:pos x="connsiteX23899" y="connsiteY23899"/>
              </a:cxn>
              <a:cxn ang="0">
                <a:pos x="connsiteX23900" y="connsiteY23900"/>
              </a:cxn>
              <a:cxn ang="0">
                <a:pos x="connsiteX23901" y="connsiteY23901"/>
              </a:cxn>
              <a:cxn ang="0">
                <a:pos x="connsiteX23902" y="connsiteY23902"/>
              </a:cxn>
              <a:cxn ang="0">
                <a:pos x="connsiteX23903" y="connsiteY23903"/>
              </a:cxn>
              <a:cxn ang="0">
                <a:pos x="connsiteX23904" y="connsiteY23904"/>
              </a:cxn>
              <a:cxn ang="0">
                <a:pos x="connsiteX23905" y="connsiteY23905"/>
              </a:cxn>
              <a:cxn ang="0">
                <a:pos x="connsiteX23906" y="connsiteY23906"/>
              </a:cxn>
              <a:cxn ang="0">
                <a:pos x="connsiteX23907" y="connsiteY23907"/>
              </a:cxn>
              <a:cxn ang="0">
                <a:pos x="connsiteX23908" y="connsiteY23908"/>
              </a:cxn>
              <a:cxn ang="0">
                <a:pos x="connsiteX23909" y="connsiteY23909"/>
              </a:cxn>
              <a:cxn ang="0">
                <a:pos x="connsiteX23910" y="connsiteY23910"/>
              </a:cxn>
              <a:cxn ang="0">
                <a:pos x="connsiteX23911" y="connsiteY23911"/>
              </a:cxn>
              <a:cxn ang="0">
                <a:pos x="connsiteX23912" y="connsiteY23912"/>
              </a:cxn>
              <a:cxn ang="0">
                <a:pos x="connsiteX23913" y="connsiteY23913"/>
              </a:cxn>
              <a:cxn ang="0">
                <a:pos x="connsiteX23914" y="connsiteY23914"/>
              </a:cxn>
              <a:cxn ang="0">
                <a:pos x="connsiteX23915" y="connsiteY23915"/>
              </a:cxn>
              <a:cxn ang="0">
                <a:pos x="connsiteX23916" y="connsiteY23916"/>
              </a:cxn>
              <a:cxn ang="0">
                <a:pos x="connsiteX23917" y="connsiteY23917"/>
              </a:cxn>
              <a:cxn ang="0">
                <a:pos x="connsiteX23918" y="connsiteY23918"/>
              </a:cxn>
              <a:cxn ang="0">
                <a:pos x="connsiteX23919" y="connsiteY23919"/>
              </a:cxn>
              <a:cxn ang="0">
                <a:pos x="connsiteX23920" y="connsiteY23920"/>
              </a:cxn>
              <a:cxn ang="0">
                <a:pos x="connsiteX23921" y="connsiteY23921"/>
              </a:cxn>
              <a:cxn ang="0">
                <a:pos x="connsiteX23922" y="connsiteY23922"/>
              </a:cxn>
              <a:cxn ang="0">
                <a:pos x="connsiteX23923" y="connsiteY23923"/>
              </a:cxn>
              <a:cxn ang="0">
                <a:pos x="connsiteX23924" y="connsiteY23924"/>
              </a:cxn>
              <a:cxn ang="0">
                <a:pos x="connsiteX23925" y="connsiteY23925"/>
              </a:cxn>
              <a:cxn ang="0">
                <a:pos x="connsiteX23926" y="connsiteY23926"/>
              </a:cxn>
              <a:cxn ang="0">
                <a:pos x="connsiteX23927" y="connsiteY23927"/>
              </a:cxn>
              <a:cxn ang="0">
                <a:pos x="connsiteX23928" y="connsiteY23928"/>
              </a:cxn>
              <a:cxn ang="0">
                <a:pos x="connsiteX23929" y="connsiteY23929"/>
              </a:cxn>
              <a:cxn ang="0">
                <a:pos x="connsiteX23930" y="connsiteY23930"/>
              </a:cxn>
              <a:cxn ang="0">
                <a:pos x="connsiteX23931" y="connsiteY23931"/>
              </a:cxn>
              <a:cxn ang="0">
                <a:pos x="connsiteX23932" y="connsiteY23932"/>
              </a:cxn>
              <a:cxn ang="0">
                <a:pos x="connsiteX23933" y="connsiteY23933"/>
              </a:cxn>
              <a:cxn ang="0">
                <a:pos x="connsiteX23934" y="connsiteY23934"/>
              </a:cxn>
              <a:cxn ang="0">
                <a:pos x="connsiteX23935" y="connsiteY23935"/>
              </a:cxn>
              <a:cxn ang="0">
                <a:pos x="connsiteX23936" y="connsiteY23936"/>
              </a:cxn>
              <a:cxn ang="0">
                <a:pos x="connsiteX23937" y="connsiteY23937"/>
              </a:cxn>
              <a:cxn ang="0">
                <a:pos x="connsiteX23938" y="connsiteY23938"/>
              </a:cxn>
              <a:cxn ang="0">
                <a:pos x="connsiteX23939" y="connsiteY23939"/>
              </a:cxn>
              <a:cxn ang="0">
                <a:pos x="connsiteX23940" y="connsiteY23940"/>
              </a:cxn>
              <a:cxn ang="0">
                <a:pos x="connsiteX23941" y="connsiteY23941"/>
              </a:cxn>
              <a:cxn ang="0">
                <a:pos x="connsiteX23942" y="connsiteY23942"/>
              </a:cxn>
              <a:cxn ang="0">
                <a:pos x="connsiteX23943" y="connsiteY23943"/>
              </a:cxn>
              <a:cxn ang="0">
                <a:pos x="connsiteX23944" y="connsiteY23944"/>
              </a:cxn>
              <a:cxn ang="0">
                <a:pos x="connsiteX23945" y="connsiteY23945"/>
              </a:cxn>
              <a:cxn ang="0">
                <a:pos x="connsiteX23946" y="connsiteY23946"/>
              </a:cxn>
              <a:cxn ang="0">
                <a:pos x="connsiteX23947" y="connsiteY23947"/>
              </a:cxn>
              <a:cxn ang="0">
                <a:pos x="connsiteX23948" y="connsiteY23948"/>
              </a:cxn>
              <a:cxn ang="0">
                <a:pos x="connsiteX23949" y="connsiteY23949"/>
              </a:cxn>
              <a:cxn ang="0">
                <a:pos x="connsiteX23950" y="connsiteY23950"/>
              </a:cxn>
              <a:cxn ang="0">
                <a:pos x="connsiteX23951" y="connsiteY23951"/>
              </a:cxn>
              <a:cxn ang="0">
                <a:pos x="connsiteX23952" y="connsiteY23952"/>
              </a:cxn>
              <a:cxn ang="0">
                <a:pos x="connsiteX23953" y="connsiteY23953"/>
              </a:cxn>
              <a:cxn ang="0">
                <a:pos x="connsiteX23954" y="connsiteY23954"/>
              </a:cxn>
              <a:cxn ang="0">
                <a:pos x="connsiteX23955" y="connsiteY23955"/>
              </a:cxn>
              <a:cxn ang="0">
                <a:pos x="connsiteX23956" y="connsiteY23956"/>
              </a:cxn>
              <a:cxn ang="0">
                <a:pos x="connsiteX23957" y="connsiteY23957"/>
              </a:cxn>
              <a:cxn ang="0">
                <a:pos x="connsiteX23958" y="connsiteY23958"/>
              </a:cxn>
              <a:cxn ang="0">
                <a:pos x="connsiteX23959" y="connsiteY23959"/>
              </a:cxn>
              <a:cxn ang="0">
                <a:pos x="connsiteX23960" y="connsiteY23960"/>
              </a:cxn>
              <a:cxn ang="0">
                <a:pos x="connsiteX23961" y="connsiteY23961"/>
              </a:cxn>
              <a:cxn ang="0">
                <a:pos x="connsiteX23962" y="connsiteY23962"/>
              </a:cxn>
              <a:cxn ang="0">
                <a:pos x="connsiteX23963" y="connsiteY23963"/>
              </a:cxn>
              <a:cxn ang="0">
                <a:pos x="connsiteX23964" y="connsiteY23964"/>
              </a:cxn>
              <a:cxn ang="0">
                <a:pos x="connsiteX23965" y="connsiteY23965"/>
              </a:cxn>
              <a:cxn ang="0">
                <a:pos x="connsiteX23966" y="connsiteY23966"/>
              </a:cxn>
              <a:cxn ang="0">
                <a:pos x="connsiteX23967" y="connsiteY23967"/>
              </a:cxn>
              <a:cxn ang="0">
                <a:pos x="connsiteX23968" y="connsiteY23968"/>
              </a:cxn>
              <a:cxn ang="0">
                <a:pos x="connsiteX23969" y="connsiteY23969"/>
              </a:cxn>
              <a:cxn ang="0">
                <a:pos x="connsiteX23970" y="connsiteY23970"/>
              </a:cxn>
              <a:cxn ang="0">
                <a:pos x="connsiteX23971" y="connsiteY23971"/>
              </a:cxn>
              <a:cxn ang="0">
                <a:pos x="connsiteX23972" y="connsiteY23972"/>
              </a:cxn>
              <a:cxn ang="0">
                <a:pos x="connsiteX23973" y="connsiteY23973"/>
              </a:cxn>
              <a:cxn ang="0">
                <a:pos x="connsiteX23974" y="connsiteY23974"/>
              </a:cxn>
              <a:cxn ang="0">
                <a:pos x="connsiteX23975" y="connsiteY23975"/>
              </a:cxn>
              <a:cxn ang="0">
                <a:pos x="connsiteX23976" y="connsiteY23976"/>
              </a:cxn>
              <a:cxn ang="0">
                <a:pos x="connsiteX23977" y="connsiteY23977"/>
              </a:cxn>
              <a:cxn ang="0">
                <a:pos x="connsiteX23978" y="connsiteY23978"/>
              </a:cxn>
              <a:cxn ang="0">
                <a:pos x="connsiteX23979" y="connsiteY23979"/>
              </a:cxn>
              <a:cxn ang="0">
                <a:pos x="connsiteX23980" y="connsiteY23980"/>
              </a:cxn>
              <a:cxn ang="0">
                <a:pos x="connsiteX23981" y="connsiteY23981"/>
              </a:cxn>
              <a:cxn ang="0">
                <a:pos x="connsiteX23982" y="connsiteY23982"/>
              </a:cxn>
              <a:cxn ang="0">
                <a:pos x="connsiteX23983" y="connsiteY23983"/>
              </a:cxn>
              <a:cxn ang="0">
                <a:pos x="connsiteX23984" y="connsiteY23984"/>
              </a:cxn>
              <a:cxn ang="0">
                <a:pos x="connsiteX23985" y="connsiteY23985"/>
              </a:cxn>
              <a:cxn ang="0">
                <a:pos x="connsiteX23986" y="connsiteY23986"/>
              </a:cxn>
              <a:cxn ang="0">
                <a:pos x="connsiteX23987" y="connsiteY23987"/>
              </a:cxn>
              <a:cxn ang="0">
                <a:pos x="connsiteX23988" y="connsiteY23988"/>
              </a:cxn>
              <a:cxn ang="0">
                <a:pos x="connsiteX23989" y="connsiteY23989"/>
              </a:cxn>
              <a:cxn ang="0">
                <a:pos x="connsiteX23990" y="connsiteY23990"/>
              </a:cxn>
              <a:cxn ang="0">
                <a:pos x="connsiteX23991" y="connsiteY23991"/>
              </a:cxn>
              <a:cxn ang="0">
                <a:pos x="connsiteX23992" y="connsiteY23992"/>
              </a:cxn>
              <a:cxn ang="0">
                <a:pos x="connsiteX23993" y="connsiteY23993"/>
              </a:cxn>
              <a:cxn ang="0">
                <a:pos x="connsiteX23994" y="connsiteY23994"/>
              </a:cxn>
              <a:cxn ang="0">
                <a:pos x="connsiteX23995" y="connsiteY23995"/>
              </a:cxn>
              <a:cxn ang="0">
                <a:pos x="connsiteX23996" y="connsiteY23996"/>
              </a:cxn>
              <a:cxn ang="0">
                <a:pos x="connsiteX23997" y="connsiteY23997"/>
              </a:cxn>
              <a:cxn ang="0">
                <a:pos x="connsiteX23998" y="connsiteY23998"/>
              </a:cxn>
              <a:cxn ang="0">
                <a:pos x="connsiteX23999" y="connsiteY23999"/>
              </a:cxn>
              <a:cxn ang="0">
                <a:pos x="connsiteX24000" y="connsiteY24000"/>
              </a:cxn>
              <a:cxn ang="0">
                <a:pos x="connsiteX24001" y="connsiteY24001"/>
              </a:cxn>
              <a:cxn ang="0">
                <a:pos x="connsiteX24002" y="connsiteY24002"/>
              </a:cxn>
              <a:cxn ang="0">
                <a:pos x="connsiteX24003" y="connsiteY24003"/>
              </a:cxn>
              <a:cxn ang="0">
                <a:pos x="connsiteX24004" y="connsiteY24004"/>
              </a:cxn>
              <a:cxn ang="0">
                <a:pos x="connsiteX24005" y="connsiteY24005"/>
              </a:cxn>
              <a:cxn ang="0">
                <a:pos x="connsiteX24006" y="connsiteY24006"/>
              </a:cxn>
              <a:cxn ang="0">
                <a:pos x="connsiteX24007" y="connsiteY24007"/>
              </a:cxn>
              <a:cxn ang="0">
                <a:pos x="connsiteX24008" y="connsiteY24008"/>
              </a:cxn>
              <a:cxn ang="0">
                <a:pos x="connsiteX24009" y="connsiteY24009"/>
              </a:cxn>
              <a:cxn ang="0">
                <a:pos x="connsiteX24010" y="connsiteY24010"/>
              </a:cxn>
              <a:cxn ang="0">
                <a:pos x="connsiteX24011" y="connsiteY24011"/>
              </a:cxn>
              <a:cxn ang="0">
                <a:pos x="connsiteX24012" y="connsiteY24012"/>
              </a:cxn>
              <a:cxn ang="0">
                <a:pos x="connsiteX24013" y="connsiteY24013"/>
              </a:cxn>
              <a:cxn ang="0">
                <a:pos x="connsiteX24014" y="connsiteY24014"/>
              </a:cxn>
              <a:cxn ang="0">
                <a:pos x="connsiteX24015" y="connsiteY24015"/>
              </a:cxn>
              <a:cxn ang="0">
                <a:pos x="connsiteX24016" y="connsiteY24016"/>
              </a:cxn>
              <a:cxn ang="0">
                <a:pos x="connsiteX24017" y="connsiteY24017"/>
              </a:cxn>
              <a:cxn ang="0">
                <a:pos x="connsiteX24018" y="connsiteY24018"/>
              </a:cxn>
              <a:cxn ang="0">
                <a:pos x="connsiteX24019" y="connsiteY24019"/>
              </a:cxn>
              <a:cxn ang="0">
                <a:pos x="connsiteX24020" y="connsiteY24020"/>
              </a:cxn>
              <a:cxn ang="0">
                <a:pos x="connsiteX24021" y="connsiteY24021"/>
              </a:cxn>
              <a:cxn ang="0">
                <a:pos x="connsiteX24022" y="connsiteY24022"/>
              </a:cxn>
              <a:cxn ang="0">
                <a:pos x="connsiteX24023" y="connsiteY24023"/>
              </a:cxn>
              <a:cxn ang="0">
                <a:pos x="connsiteX24024" y="connsiteY24024"/>
              </a:cxn>
              <a:cxn ang="0">
                <a:pos x="connsiteX24025" y="connsiteY24025"/>
              </a:cxn>
              <a:cxn ang="0">
                <a:pos x="connsiteX24026" y="connsiteY24026"/>
              </a:cxn>
              <a:cxn ang="0">
                <a:pos x="connsiteX24027" y="connsiteY24027"/>
              </a:cxn>
              <a:cxn ang="0">
                <a:pos x="connsiteX24028" y="connsiteY24028"/>
              </a:cxn>
              <a:cxn ang="0">
                <a:pos x="connsiteX24029" y="connsiteY24029"/>
              </a:cxn>
              <a:cxn ang="0">
                <a:pos x="connsiteX24030" y="connsiteY24030"/>
              </a:cxn>
              <a:cxn ang="0">
                <a:pos x="connsiteX24031" y="connsiteY24031"/>
              </a:cxn>
              <a:cxn ang="0">
                <a:pos x="connsiteX24032" y="connsiteY24032"/>
              </a:cxn>
              <a:cxn ang="0">
                <a:pos x="connsiteX24033" y="connsiteY24033"/>
              </a:cxn>
              <a:cxn ang="0">
                <a:pos x="connsiteX24034" y="connsiteY24034"/>
              </a:cxn>
              <a:cxn ang="0">
                <a:pos x="connsiteX24035" y="connsiteY24035"/>
              </a:cxn>
              <a:cxn ang="0">
                <a:pos x="connsiteX24036" y="connsiteY24036"/>
              </a:cxn>
              <a:cxn ang="0">
                <a:pos x="connsiteX24037" y="connsiteY24037"/>
              </a:cxn>
              <a:cxn ang="0">
                <a:pos x="connsiteX24038" y="connsiteY24038"/>
              </a:cxn>
              <a:cxn ang="0">
                <a:pos x="connsiteX24039" y="connsiteY24039"/>
              </a:cxn>
              <a:cxn ang="0">
                <a:pos x="connsiteX24040" y="connsiteY24040"/>
              </a:cxn>
              <a:cxn ang="0">
                <a:pos x="connsiteX24041" y="connsiteY24041"/>
              </a:cxn>
              <a:cxn ang="0">
                <a:pos x="connsiteX24042" y="connsiteY24042"/>
              </a:cxn>
              <a:cxn ang="0">
                <a:pos x="connsiteX24043" y="connsiteY24043"/>
              </a:cxn>
              <a:cxn ang="0">
                <a:pos x="connsiteX24044" y="connsiteY24044"/>
              </a:cxn>
              <a:cxn ang="0">
                <a:pos x="connsiteX24045" y="connsiteY24045"/>
              </a:cxn>
              <a:cxn ang="0">
                <a:pos x="connsiteX24046" y="connsiteY24046"/>
              </a:cxn>
              <a:cxn ang="0">
                <a:pos x="connsiteX24047" y="connsiteY24047"/>
              </a:cxn>
              <a:cxn ang="0">
                <a:pos x="connsiteX24048" y="connsiteY24048"/>
              </a:cxn>
              <a:cxn ang="0">
                <a:pos x="connsiteX24049" y="connsiteY24049"/>
              </a:cxn>
              <a:cxn ang="0">
                <a:pos x="connsiteX24050" y="connsiteY24050"/>
              </a:cxn>
              <a:cxn ang="0">
                <a:pos x="connsiteX24051" y="connsiteY24051"/>
              </a:cxn>
              <a:cxn ang="0">
                <a:pos x="connsiteX24052" y="connsiteY24052"/>
              </a:cxn>
              <a:cxn ang="0">
                <a:pos x="connsiteX24053" y="connsiteY24053"/>
              </a:cxn>
              <a:cxn ang="0">
                <a:pos x="connsiteX24054" y="connsiteY24054"/>
              </a:cxn>
              <a:cxn ang="0">
                <a:pos x="connsiteX24055" y="connsiteY24055"/>
              </a:cxn>
              <a:cxn ang="0">
                <a:pos x="connsiteX24056" y="connsiteY24056"/>
              </a:cxn>
              <a:cxn ang="0">
                <a:pos x="connsiteX24057" y="connsiteY24057"/>
              </a:cxn>
              <a:cxn ang="0">
                <a:pos x="connsiteX24058" y="connsiteY24058"/>
              </a:cxn>
              <a:cxn ang="0">
                <a:pos x="connsiteX24059" y="connsiteY24059"/>
              </a:cxn>
              <a:cxn ang="0">
                <a:pos x="connsiteX24060" y="connsiteY24060"/>
              </a:cxn>
              <a:cxn ang="0">
                <a:pos x="connsiteX24061" y="connsiteY24061"/>
              </a:cxn>
              <a:cxn ang="0">
                <a:pos x="connsiteX24062" y="connsiteY24062"/>
              </a:cxn>
              <a:cxn ang="0">
                <a:pos x="connsiteX24063" y="connsiteY24063"/>
              </a:cxn>
              <a:cxn ang="0">
                <a:pos x="connsiteX24064" y="connsiteY24064"/>
              </a:cxn>
              <a:cxn ang="0">
                <a:pos x="connsiteX24065" y="connsiteY24065"/>
              </a:cxn>
              <a:cxn ang="0">
                <a:pos x="connsiteX24066" y="connsiteY24066"/>
              </a:cxn>
              <a:cxn ang="0">
                <a:pos x="connsiteX24067" y="connsiteY24067"/>
              </a:cxn>
              <a:cxn ang="0">
                <a:pos x="connsiteX24068" y="connsiteY24068"/>
              </a:cxn>
              <a:cxn ang="0">
                <a:pos x="connsiteX24069" y="connsiteY24069"/>
              </a:cxn>
              <a:cxn ang="0">
                <a:pos x="connsiteX24070" y="connsiteY24070"/>
              </a:cxn>
              <a:cxn ang="0">
                <a:pos x="connsiteX24071" y="connsiteY24071"/>
              </a:cxn>
              <a:cxn ang="0">
                <a:pos x="connsiteX24072" y="connsiteY24072"/>
              </a:cxn>
              <a:cxn ang="0">
                <a:pos x="connsiteX24073" y="connsiteY24073"/>
              </a:cxn>
              <a:cxn ang="0">
                <a:pos x="connsiteX24074" y="connsiteY24074"/>
              </a:cxn>
              <a:cxn ang="0">
                <a:pos x="connsiteX24075" y="connsiteY24075"/>
              </a:cxn>
              <a:cxn ang="0">
                <a:pos x="connsiteX24076" y="connsiteY24076"/>
              </a:cxn>
              <a:cxn ang="0">
                <a:pos x="connsiteX24077" y="connsiteY24077"/>
              </a:cxn>
              <a:cxn ang="0">
                <a:pos x="connsiteX24078" y="connsiteY24078"/>
              </a:cxn>
              <a:cxn ang="0">
                <a:pos x="connsiteX24079" y="connsiteY24079"/>
              </a:cxn>
              <a:cxn ang="0">
                <a:pos x="connsiteX24080" y="connsiteY24080"/>
              </a:cxn>
              <a:cxn ang="0">
                <a:pos x="connsiteX24081" y="connsiteY24081"/>
              </a:cxn>
              <a:cxn ang="0">
                <a:pos x="connsiteX24082" y="connsiteY24082"/>
              </a:cxn>
              <a:cxn ang="0">
                <a:pos x="connsiteX24083" y="connsiteY24083"/>
              </a:cxn>
              <a:cxn ang="0">
                <a:pos x="connsiteX24084" y="connsiteY24084"/>
              </a:cxn>
              <a:cxn ang="0">
                <a:pos x="connsiteX24085" y="connsiteY24085"/>
              </a:cxn>
              <a:cxn ang="0">
                <a:pos x="connsiteX24086" y="connsiteY24086"/>
              </a:cxn>
              <a:cxn ang="0">
                <a:pos x="connsiteX24087" y="connsiteY24087"/>
              </a:cxn>
              <a:cxn ang="0">
                <a:pos x="connsiteX24088" y="connsiteY24088"/>
              </a:cxn>
              <a:cxn ang="0">
                <a:pos x="connsiteX24089" y="connsiteY24089"/>
              </a:cxn>
              <a:cxn ang="0">
                <a:pos x="connsiteX24090" y="connsiteY24090"/>
              </a:cxn>
              <a:cxn ang="0">
                <a:pos x="connsiteX24091" y="connsiteY24091"/>
              </a:cxn>
              <a:cxn ang="0">
                <a:pos x="connsiteX24092" y="connsiteY24092"/>
              </a:cxn>
              <a:cxn ang="0">
                <a:pos x="connsiteX24093" y="connsiteY24093"/>
              </a:cxn>
              <a:cxn ang="0">
                <a:pos x="connsiteX24094" y="connsiteY24094"/>
              </a:cxn>
              <a:cxn ang="0">
                <a:pos x="connsiteX24095" y="connsiteY24095"/>
              </a:cxn>
              <a:cxn ang="0">
                <a:pos x="connsiteX24096" y="connsiteY24096"/>
              </a:cxn>
              <a:cxn ang="0">
                <a:pos x="connsiteX24097" y="connsiteY24097"/>
              </a:cxn>
              <a:cxn ang="0">
                <a:pos x="connsiteX24098" y="connsiteY24098"/>
              </a:cxn>
              <a:cxn ang="0">
                <a:pos x="connsiteX24099" y="connsiteY24099"/>
              </a:cxn>
              <a:cxn ang="0">
                <a:pos x="connsiteX24100" y="connsiteY24100"/>
              </a:cxn>
              <a:cxn ang="0">
                <a:pos x="connsiteX24101" y="connsiteY24101"/>
              </a:cxn>
              <a:cxn ang="0">
                <a:pos x="connsiteX24102" y="connsiteY24102"/>
              </a:cxn>
              <a:cxn ang="0">
                <a:pos x="connsiteX24103" y="connsiteY24103"/>
              </a:cxn>
              <a:cxn ang="0">
                <a:pos x="connsiteX24104" y="connsiteY24104"/>
              </a:cxn>
              <a:cxn ang="0">
                <a:pos x="connsiteX24105" y="connsiteY24105"/>
              </a:cxn>
              <a:cxn ang="0">
                <a:pos x="connsiteX24106" y="connsiteY24106"/>
              </a:cxn>
              <a:cxn ang="0">
                <a:pos x="connsiteX24107" y="connsiteY24107"/>
              </a:cxn>
              <a:cxn ang="0">
                <a:pos x="connsiteX24108" y="connsiteY24108"/>
              </a:cxn>
              <a:cxn ang="0">
                <a:pos x="connsiteX24109" y="connsiteY24109"/>
              </a:cxn>
              <a:cxn ang="0">
                <a:pos x="connsiteX24110" y="connsiteY24110"/>
              </a:cxn>
              <a:cxn ang="0">
                <a:pos x="connsiteX24111" y="connsiteY24111"/>
              </a:cxn>
              <a:cxn ang="0">
                <a:pos x="connsiteX24112" y="connsiteY24112"/>
              </a:cxn>
              <a:cxn ang="0">
                <a:pos x="connsiteX24113" y="connsiteY24113"/>
              </a:cxn>
              <a:cxn ang="0">
                <a:pos x="connsiteX24114" y="connsiteY24114"/>
              </a:cxn>
              <a:cxn ang="0">
                <a:pos x="connsiteX24115" y="connsiteY24115"/>
              </a:cxn>
              <a:cxn ang="0">
                <a:pos x="connsiteX24116" y="connsiteY24116"/>
              </a:cxn>
              <a:cxn ang="0">
                <a:pos x="connsiteX24117" y="connsiteY24117"/>
              </a:cxn>
              <a:cxn ang="0">
                <a:pos x="connsiteX24118" y="connsiteY24118"/>
              </a:cxn>
              <a:cxn ang="0">
                <a:pos x="connsiteX24119" y="connsiteY24119"/>
              </a:cxn>
              <a:cxn ang="0">
                <a:pos x="connsiteX24120" y="connsiteY24120"/>
              </a:cxn>
              <a:cxn ang="0">
                <a:pos x="connsiteX24121" y="connsiteY24121"/>
              </a:cxn>
              <a:cxn ang="0">
                <a:pos x="connsiteX24122" y="connsiteY24122"/>
              </a:cxn>
              <a:cxn ang="0">
                <a:pos x="connsiteX24123" y="connsiteY24123"/>
              </a:cxn>
              <a:cxn ang="0">
                <a:pos x="connsiteX24124" y="connsiteY24124"/>
              </a:cxn>
              <a:cxn ang="0">
                <a:pos x="connsiteX24125" y="connsiteY24125"/>
              </a:cxn>
              <a:cxn ang="0">
                <a:pos x="connsiteX24126" y="connsiteY24126"/>
              </a:cxn>
              <a:cxn ang="0">
                <a:pos x="connsiteX24127" y="connsiteY24127"/>
              </a:cxn>
              <a:cxn ang="0">
                <a:pos x="connsiteX24128" y="connsiteY24128"/>
              </a:cxn>
              <a:cxn ang="0">
                <a:pos x="connsiteX24129" y="connsiteY24129"/>
              </a:cxn>
              <a:cxn ang="0">
                <a:pos x="connsiteX24130" y="connsiteY24130"/>
              </a:cxn>
              <a:cxn ang="0">
                <a:pos x="connsiteX24131" y="connsiteY24131"/>
              </a:cxn>
              <a:cxn ang="0">
                <a:pos x="connsiteX24132" y="connsiteY24132"/>
              </a:cxn>
              <a:cxn ang="0">
                <a:pos x="connsiteX24133" y="connsiteY24133"/>
              </a:cxn>
              <a:cxn ang="0">
                <a:pos x="connsiteX24134" y="connsiteY24134"/>
              </a:cxn>
              <a:cxn ang="0">
                <a:pos x="connsiteX24135" y="connsiteY24135"/>
              </a:cxn>
              <a:cxn ang="0">
                <a:pos x="connsiteX24136" y="connsiteY24136"/>
              </a:cxn>
              <a:cxn ang="0">
                <a:pos x="connsiteX24137" y="connsiteY24137"/>
              </a:cxn>
              <a:cxn ang="0">
                <a:pos x="connsiteX24138" y="connsiteY24138"/>
              </a:cxn>
              <a:cxn ang="0">
                <a:pos x="connsiteX24139" y="connsiteY24139"/>
              </a:cxn>
              <a:cxn ang="0">
                <a:pos x="connsiteX24140" y="connsiteY24140"/>
              </a:cxn>
              <a:cxn ang="0">
                <a:pos x="connsiteX24141" y="connsiteY24141"/>
              </a:cxn>
              <a:cxn ang="0">
                <a:pos x="connsiteX24142" y="connsiteY24142"/>
              </a:cxn>
              <a:cxn ang="0">
                <a:pos x="connsiteX24143" y="connsiteY24143"/>
              </a:cxn>
              <a:cxn ang="0">
                <a:pos x="connsiteX24144" y="connsiteY24144"/>
              </a:cxn>
              <a:cxn ang="0">
                <a:pos x="connsiteX24145" y="connsiteY24145"/>
              </a:cxn>
              <a:cxn ang="0">
                <a:pos x="connsiteX24146" y="connsiteY24146"/>
              </a:cxn>
              <a:cxn ang="0">
                <a:pos x="connsiteX24147" y="connsiteY24147"/>
              </a:cxn>
              <a:cxn ang="0">
                <a:pos x="connsiteX24148" y="connsiteY24148"/>
              </a:cxn>
              <a:cxn ang="0">
                <a:pos x="connsiteX24149" y="connsiteY24149"/>
              </a:cxn>
              <a:cxn ang="0">
                <a:pos x="connsiteX24150" y="connsiteY24150"/>
              </a:cxn>
              <a:cxn ang="0">
                <a:pos x="connsiteX24151" y="connsiteY24151"/>
              </a:cxn>
              <a:cxn ang="0">
                <a:pos x="connsiteX24152" y="connsiteY24152"/>
              </a:cxn>
              <a:cxn ang="0">
                <a:pos x="connsiteX24153" y="connsiteY24153"/>
              </a:cxn>
              <a:cxn ang="0">
                <a:pos x="connsiteX24154" y="connsiteY24154"/>
              </a:cxn>
              <a:cxn ang="0">
                <a:pos x="connsiteX24155" y="connsiteY24155"/>
              </a:cxn>
              <a:cxn ang="0">
                <a:pos x="connsiteX24156" y="connsiteY24156"/>
              </a:cxn>
              <a:cxn ang="0">
                <a:pos x="connsiteX24157" y="connsiteY24157"/>
              </a:cxn>
              <a:cxn ang="0">
                <a:pos x="connsiteX24158" y="connsiteY24158"/>
              </a:cxn>
              <a:cxn ang="0">
                <a:pos x="connsiteX24159" y="connsiteY24159"/>
              </a:cxn>
              <a:cxn ang="0">
                <a:pos x="connsiteX24160" y="connsiteY24160"/>
              </a:cxn>
              <a:cxn ang="0">
                <a:pos x="connsiteX24161" y="connsiteY24161"/>
              </a:cxn>
              <a:cxn ang="0">
                <a:pos x="connsiteX24162" y="connsiteY24162"/>
              </a:cxn>
              <a:cxn ang="0">
                <a:pos x="connsiteX24163" y="connsiteY24163"/>
              </a:cxn>
              <a:cxn ang="0">
                <a:pos x="connsiteX24164" y="connsiteY24164"/>
              </a:cxn>
              <a:cxn ang="0">
                <a:pos x="connsiteX24165" y="connsiteY24165"/>
              </a:cxn>
              <a:cxn ang="0">
                <a:pos x="connsiteX24166" y="connsiteY24166"/>
              </a:cxn>
              <a:cxn ang="0">
                <a:pos x="connsiteX24167" y="connsiteY24167"/>
              </a:cxn>
              <a:cxn ang="0">
                <a:pos x="connsiteX24168" y="connsiteY24168"/>
              </a:cxn>
              <a:cxn ang="0">
                <a:pos x="connsiteX24169" y="connsiteY24169"/>
              </a:cxn>
              <a:cxn ang="0">
                <a:pos x="connsiteX24170" y="connsiteY24170"/>
              </a:cxn>
              <a:cxn ang="0">
                <a:pos x="connsiteX24171" y="connsiteY24171"/>
              </a:cxn>
              <a:cxn ang="0">
                <a:pos x="connsiteX24172" y="connsiteY24172"/>
              </a:cxn>
              <a:cxn ang="0">
                <a:pos x="connsiteX24173" y="connsiteY24173"/>
              </a:cxn>
              <a:cxn ang="0">
                <a:pos x="connsiteX24174" y="connsiteY24174"/>
              </a:cxn>
              <a:cxn ang="0">
                <a:pos x="connsiteX24175" y="connsiteY24175"/>
              </a:cxn>
              <a:cxn ang="0">
                <a:pos x="connsiteX24176" y="connsiteY24176"/>
              </a:cxn>
              <a:cxn ang="0">
                <a:pos x="connsiteX24177" y="connsiteY24177"/>
              </a:cxn>
              <a:cxn ang="0">
                <a:pos x="connsiteX24178" y="connsiteY24178"/>
              </a:cxn>
              <a:cxn ang="0">
                <a:pos x="connsiteX24179" y="connsiteY24179"/>
              </a:cxn>
              <a:cxn ang="0">
                <a:pos x="connsiteX24180" y="connsiteY24180"/>
              </a:cxn>
              <a:cxn ang="0">
                <a:pos x="connsiteX24181" y="connsiteY24181"/>
              </a:cxn>
              <a:cxn ang="0">
                <a:pos x="connsiteX24182" y="connsiteY24182"/>
              </a:cxn>
              <a:cxn ang="0">
                <a:pos x="connsiteX24183" y="connsiteY24183"/>
              </a:cxn>
              <a:cxn ang="0">
                <a:pos x="connsiteX24184" y="connsiteY24184"/>
              </a:cxn>
              <a:cxn ang="0">
                <a:pos x="connsiteX24185" y="connsiteY24185"/>
              </a:cxn>
              <a:cxn ang="0">
                <a:pos x="connsiteX24186" y="connsiteY24186"/>
              </a:cxn>
              <a:cxn ang="0">
                <a:pos x="connsiteX24187" y="connsiteY24187"/>
              </a:cxn>
              <a:cxn ang="0">
                <a:pos x="connsiteX24188" y="connsiteY24188"/>
              </a:cxn>
              <a:cxn ang="0">
                <a:pos x="connsiteX24189" y="connsiteY24189"/>
              </a:cxn>
              <a:cxn ang="0">
                <a:pos x="connsiteX24190" y="connsiteY24190"/>
              </a:cxn>
              <a:cxn ang="0">
                <a:pos x="connsiteX24191" y="connsiteY24191"/>
              </a:cxn>
              <a:cxn ang="0">
                <a:pos x="connsiteX24192" y="connsiteY24192"/>
              </a:cxn>
              <a:cxn ang="0">
                <a:pos x="connsiteX24193" y="connsiteY24193"/>
              </a:cxn>
              <a:cxn ang="0">
                <a:pos x="connsiteX24194" y="connsiteY24194"/>
              </a:cxn>
              <a:cxn ang="0">
                <a:pos x="connsiteX24195" y="connsiteY24195"/>
              </a:cxn>
              <a:cxn ang="0">
                <a:pos x="connsiteX24196" y="connsiteY24196"/>
              </a:cxn>
              <a:cxn ang="0">
                <a:pos x="connsiteX24197" y="connsiteY24197"/>
              </a:cxn>
              <a:cxn ang="0">
                <a:pos x="connsiteX24198" y="connsiteY24198"/>
              </a:cxn>
              <a:cxn ang="0">
                <a:pos x="connsiteX24199" y="connsiteY24199"/>
              </a:cxn>
              <a:cxn ang="0">
                <a:pos x="connsiteX24200" y="connsiteY24200"/>
              </a:cxn>
              <a:cxn ang="0">
                <a:pos x="connsiteX24201" y="connsiteY24201"/>
              </a:cxn>
              <a:cxn ang="0">
                <a:pos x="connsiteX24202" y="connsiteY24202"/>
              </a:cxn>
              <a:cxn ang="0">
                <a:pos x="connsiteX24203" y="connsiteY24203"/>
              </a:cxn>
              <a:cxn ang="0">
                <a:pos x="connsiteX24204" y="connsiteY24204"/>
              </a:cxn>
              <a:cxn ang="0">
                <a:pos x="connsiteX24205" y="connsiteY24205"/>
              </a:cxn>
              <a:cxn ang="0">
                <a:pos x="connsiteX24206" y="connsiteY24206"/>
              </a:cxn>
              <a:cxn ang="0">
                <a:pos x="connsiteX24207" y="connsiteY24207"/>
              </a:cxn>
              <a:cxn ang="0">
                <a:pos x="connsiteX24208" y="connsiteY24208"/>
              </a:cxn>
              <a:cxn ang="0">
                <a:pos x="connsiteX24209" y="connsiteY24209"/>
              </a:cxn>
              <a:cxn ang="0">
                <a:pos x="connsiteX24210" y="connsiteY24210"/>
              </a:cxn>
              <a:cxn ang="0">
                <a:pos x="connsiteX24211" y="connsiteY24211"/>
              </a:cxn>
              <a:cxn ang="0">
                <a:pos x="connsiteX24212" y="connsiteY24212"/>
              </a:cxn>
              <a:cxn ang="0">
                <a:pos x="connsiteX24213" y="connsiteY24213"/>
              </a:cxn>
              <a:cxn ang="0">
                <a:pos x="connsiteX24214" y="connsiteY24214"/>
              </a:cxn>
              <a:cxn ang="0">
                <a:pos x="connsiteX24215" y="connsiteY24215"/>
              </a:cxn>
              <a:cxn ang="0">
                <a:pos x="connsiteX24216" y="connsiteY24216"/>
              </a:cxn>
              <a:cxn ang="0">
                <a:pos x="connsiteX24217" y="connsiteY24217"/>
              </a:cxn>
              <a:cxn ang="0">
                <a:pos x="connsiteX24218" y="connsiteY24218"/>
              </a:cxn>
              <a:cxn ang="0">
                <a:pos x="connsiteX24219" y="connsiteY24219"/>
              </a:cxn>
              <a:cxn ang="0">
                <a:pos x="connsiteX24220" y="connsiteY24220"/>
              </a:cxn>
              <a:cxn ang="0">
                <a:pos x="connsiteX24221" y="connsiteY24221"/>
              </a:cxn>
              <a:cxn ang="0">
                <a:pos x="connsiteX24222" y="connsiteY24222"/>
              </a:cxn>
              <a:cxn ang="0">
                <a:pos x="connsiteX24223" y="connsiteY24223"/>
              </a:cxn>
              <a:cxn ang="0">
                <a:pos x="connsiteX24224" y="connsiteY24224"/>
              </a:cxn>
              <a:cxn ang="0">
                <a:pos x="connsiteX24225" y="connsiteY24225"/>
              </a:cxn>
              <a:cxn ang="0">
                <a:pos x="connsiteX24226" y="connsiteY24226"/>
              </a:cxn>
              <a:cxn ang="0">
                <a:pos x="connsiteX24227" y="connsiteY24227"/>
              </a:cxn>
              <a:cxn ang="0">
                <a:pos x="connsiteX24228" y="connsiteY24228"/>
              </a:cxn>
              <a:cxn ang="0">
                <a:pos x="connsiteX24229" y="connsiteY24229"/>
              </a:cxn>
              <a:cxn ang="0">
                <a:pos x="connsiteX24230" y="connsiteY24230"/>
              </a:cxn>
              <a:cxn ang="0">
                <a:pos x="connsiteX24231" y="connsiteY24231"/>
              </a:cxn>
              <a:cxn ang="0">
                <a:pos x="connsiteX24232" y="connsiteY24232"/>
              </a:cxn>
              <a:cxn ang="0">
                <a:pos x="connsiteX24233" y="connsiteY24233"/>
              </a:cxn>
              <a:cxn ang="0">
                <a:pos x="connsiteX24234" y="connsiteY24234"/>
              </a:cxn>
              <a:cxn ang="0">
                <a:pos x="connsiteX24235" y="connsiteY24235"/>
              </a:cxn>
              <a:cxn ang="0">
                <a:pos x="connsiteX24236" y="connsiteY24236"/>
              </a:cxn>
              <a:cxn ang="0">
                <a:pos x="connsiteX24237" y="connsiteY24237"/>
              </a:cxn>
              <a:cxn ang="0">
                <a:pos x="connsiteX24238" y="connsiteY24238"/>
              </a:cxn>
              <a:cxn ang="0">
                <a:pos x="connsiteX24239" y="connsiteY24239"/>
              </a:cxn>
              <a:cxn ang="0">
                <a:pos x="connsiteX24240" y="connsiteY24240"/>
              </a:cxn>
              <a:cxn ang="0">
                <a:pos x="connsiteX24241" y="connsiteY24241"/>
              </a:cxn>
              <a:cxn ang="0">
                <a:pos x="connsiteX24242" y="connsiteY24242"/>
              </a:cxn>
              <a:cxn ang="0">
                <a:pos x="connsiteX24243" y="connsiteY24243"/>
              </a:cxn>
              <a:cxn ang="0">
                <a:pos x="connsiteX24244" y="connsiteY24244"/>
              </a:cxn>
              <a:cxn ang="0">
                <a:pos x="connsiteX24245" y="connsiteY24245"/>
              </a:cxn>
              <a:cxn ang="0">
                <a:pos x="connsiteX24246" y="connsiteY24246"/>
              </a:cxn>
              <a:cxn ang="0">
                <a:pos x="connsiteX24247" y="connsiteY24247"/>
              </a:cxn>
              <a:cxn ang="0">
                <a:pos x="connsiteX24248" y="connsiteY24248"/>
              </a:cxn>
              <a:cxn ang="0">
                <a:pos x="connsiteX24249" y="connsiteY24249"/>
              </a:cxn>
              <a:cxn ang="0">
                <a:pos x="connsiteX24250" y="connsiteY24250"/>
              </a:cxn>
              <a:cxn ang="0">
                <a:pos x="connsiteX24251" y="connsiteY24251"/>
              </a:cxn>
              <a:cxn ang="0">
                <a:pos x="connsiteX24252" y="connsiteY24252"/>
              </a:cxn>
              <a:cxn ang="0">
                <a:pos x="connsiteX24253" y="connsiteY24253"/>
              </a:cxn>
              <a:cxn ang="0">
                <a:pos x="connsiteX24254" y="connsiteY24254"/>
              </a:cxn>
              <a:cxn ang="0">
                <a:pos x="connsiteX24255" y="connsiteY24255"/>
              </a:cxn>
              <a:cxn ang="0">
                <a:pos x="connsiteX24256" y="connsiteY24256"/>
              </a:cxn>
              <a:cxn ang="0">
                <a:pos x="connsiteX24257" y="connsiteY24257"/>
              </a:cxn>
              <a:cxn ang="0">
                <a:pos x="connsiteX24258" y="connsiteY24258"/>
              </a:cxn>
              <a:cxn ang="0">
                <a:pos x="connsiteX24259" y="connsiteY24259"/>
              </a:cxn>
              <a:cxn ang="0">
                <a:pos x="connsiteX24260" y="connsiteY24260"/>
              </a:cxn>
              <a:cxn ang="0">
                <a:pos x="connsiteX24261" y="connsiteY24261"/>
              </a:cxn>
              <a:cxn ang="0">
                <a:pos x="connsiteX24262" y="connsiteY24262"/>
              </a:cxn>
              <a:cxn ang="0">
                <a:pos x="connsiteX24263" y="connsiteY24263"/>
              </a:cxn>
              <a:cxn ang="0">
                <a:pos x="connsiteX24264" y="connsiteY24264"/>
              </a:cxn>
              <a:cxn ang="0">
                <a:pos x="connsiteX24265" y="connsiteY24265"/>
              </a:cxn>
              <a:cxn ang="0">
                <a:pos x="connsiteX24266" y="connsiteY24266"/>
              </a:cxn>
              <a:cxn ang="0">
                <a:pos x="connsiteX24267" y="connsiteY24267"/>
              </a:cxn>
              <a:cxn ang="0">
                <a:pos x="connsiteX24268" y="connsiteY24268"/>
              </a:cxn>
              <a:cxn ang="0">
                <a:pos x="connsiteX24269" y="connsiteY24269"/>
              </a:cxn>
              <a:cxn ang="0">
                <a:pos x="connsiteX24270" y="connsiteY24270"/>
              </a:cxn>
              <a:cxn ang="0">
                <a:pos x="connsiteX24271" y="connsiteY24271"/>
              </a:cxn>
              <a:cxn ang="0">
                <a:pos x="connsiteX24272" y="connsiteY24272"/>
              </a:cxn>
              <a:cxn ang="0">
                <a:pos x="connsiteX24273" y="connsiteY24273"/>
              </a:cxn>
              <a:cxn ang="0">
                <a:pos x="connsiteX24274" y="connsiteY24274"/>
              </a:cxn>
              <a:cxn ang="0">
                <a:pos x="connsiteX24275" y="connsiteY24275"/>
              </a:cxn>
              <a:cxn ang="0">
                <a:pos x="connsiteX24276" y="connsiteY24276"/>
              </a:cxn>
              <a:cxn ang="0">
                <a:pos x="connsiteX24277" y="connsiteY24277"/>
              </a:cxn>
              <a:cxn ang="0">
                <a:pos x="connsiteX24278" y="connsiteY24278"/>
              </a:cxn>
              <a:cxn ang="0">
                <a:pos x="connsiteX24279" y="connsiteY24279"/>
              </a:cxn>
              <a:cxn ang="0">
                <a:pos x="connsiteX24280" y="connsiteY24280"/>
              </a:cxn>
              <a:cxn ang="0">
                <a:pos x="connsiteX24281" y="connsiteY24281"/>
              </a:cxn>
              <a:cxn ang="0">
                <a:pos x="connsiteX24282" y="connsiteY24282"/>
              </a:cxn>
              <a:cxn ang="0">
                <a:pos x="connsiteX24283" y="connsiteY24283"/>
              </a:cxn>
              <a:cxn ang="0">
                <a:pos x="connsiteX24284" y="connsiteY24284"/>
              </a:cxn>
              <a:cxn ang="0">
                <a:pos x="connsiteX24285" y="connsiteY24285"/>
              </a:cxn>
              <a:cxn ang="0">
                <a:pos x="connsiteX24286" y="connsiteY24286"/>
              </a:cxn>
              <a:cxn ang="0">
                <a:pos x="connsiteX24287" y="connsiteY24287"/>
              </a:cxn>
              <a:cxn ang="0">
                <a:pos x="connsiteX24288" y="connsiteY24288"/>
              </a:cxn>
              <a:cxn ang="0">
                <a:pos x="connsiteX24289" y="connsiteY24289"/>
              </a:cxn>
              <a:cxn ang="0">
                <a:pos x="connsiteX24290" y="connsiteY24290"/>
              </a:cxn>
              <a:cxn ang="0">
                <a:pos x="connsiteX24291" y="connsiteY24291"/>
              </a:cxn>
              <a:cxn ang="0">
                <a:pos x="connsiteX24292" y="connsiteY24292"/>
              </a:cxn>
              <a:cxn ang="0">
                <a:pos x="connsiteX24293" y="connsiteY24293"/>
              </a:cxn>
              <a:cxn ang="0">
                <a:pos x="connsiteX24294" y="connsiteY24294"/>
              </a:cxn>
              <a:cxn ang="0">
                <a:pos x="connsiteX24295" y="connsiteY24295"/>
              </a:cxn>
              <a:cxn ang="0">
                <a:pos x="connsiteX24296" y="connsiteY24296"/>
              </a:cxn>
              <a:cxn ang="0">
                <a:pos x="connsiteX24297" y="connsiteY24297"/>
              </a:cxn>
              <a:cxn ang="0">
                <a:pos x="connsiteX24298" y="connsiteY24298"/>
              </a:cxn>
              <a:cxn ang="0">
                <a:pos x="connsiteX24299" y="connsiteY24299"/>
              </a:cxn>
              <a:cxn ang="0">
                <a:pos x="connsiteX24300" y="connsiteY24300"/>
              </a:cxn>
              <a:cxn ang="0">
                <a:pos x="connsiteX24301" y="connsiteY24301"/>
              </a:cxn>
              <a:cxn ang="0">
                <a:pos x="connsiteX24302" y="connsiteY24302"/>
              </a:cxn>
              <a:cxn ang="0">
                <a:pos x="connsiteX24303" y="connsiteY24303"/>
              </a:cxn>
              <a:cxn ang="0">
                <a:pos x="connsiteX24304" y="connsiteY24304"/>
              </a:cxn>
              <a:cxn ang="0">
                <a:pos x="connsiteX24305" y="connsiteY24305"/>
              </a:cxn>
              <a:cxn ang="0">
                <a:pos x="connsiteX24306" y="connsiteY24306"/>
              </a:cxn>
              <a:cxn ang="0">
                <a:pos x="connsiteX24307" y="connsiteY24307"/>
              </a:cxn>
              <a:cxn ang="0">
                <a:pos x="connsiteX24308" y="connsiteY24308"/>
              </a:cxn>
              <a:cxn ang="0">
                <a:pos x="connsiteX24309" y="connsiteY24309"/>
              </a:cxn>
              <a:cxn ang="0">
                <a:pos x="connsiteX24310" y="connsiteY24310"/>
              </a:cxn>
              <a:cxn ang="0">
                <a:pos x="connsiteX24311" y="connsiteY24311"/>
              </a:cxn>
              <a:cxn ang="0">
                <a:pos x="connsiteX24312" y="connsiteY24312"/>
              </a:cxn>
              <a:cxn ang="0">
                <a:pos x="connsiteX24313" y="connsiteY24313"/>
              </a:cxn>
              <a:cxn ang="0">
                <a:pos x="connsiteX24314" y="connsiteY24314"/>
              </a:cxn>
              <a:cxn ang="0">
                <a:pos x="connsiteX24315" y="connsiteY24315"/>
              </a:cxn>
              <a:cxn ang="0">
                <a:pos x="connsiteX24316" y="connsiteY24316"/>
              </a:cxn>
              <a:cxn ang="0">
                <a:pos x="connsiteX24317" y="connsiteY24317"/>
              </a:cxn>
              <a:cxn ang="0">
                <a:pos x="connsiteX24318" y="connsiteY24318"/>
              </a:cxn>
              <a:cxn ang="0">
                <a:pos x="connsiteX24319" y="connsiteY24319"/>
              </a:cxn>
              <a:cxn ang="0">
                <a:pos x="connsiteX24320" y="connsiteY24320"/>
              </a:cxn>
              <a:cxn ang="0">
                <a:pos x="connsiteX24321" y="connsiteY24321"/>
              </a:cxn>
              <a:cxn ang="0">
                <a:pos x="connsiteX24322" y="connsiteY24322"/>
              </a:cxn>
              <a:cxn ang="0">
                <a:pos x="connsiteX24323" y="connsiteY24323"/>
              </a:cxn>
              <a:cxn ang="0">
                <a:pos x="connsiteX24324" y="connsiteY24324"/>
              </a:cxn>
              <a:cxn ang="0">
                <a:pos x="connsiteX24325" y="connsiteY24325"/>
              </a:cxn>
              <a:cxn ang="0">
                <a:pos x="connsiteX24326" y="connsiteY24326"/>
              </a:cxn>
              <a:cxn ang="0">
                <a:pos x="connsiteX24327" y="connsiteY24327"/>
              </a:cxn>
              <a:cxn ang="0">
                <a:pos x="connsiteX24328" y="connsiteY24328"/>
              </a:cxn>
              <a:cxn ang="0">
                <a:pos x="connsiteX24329" y="connsiteY24329"/>
              </a:cxn>
              <a:cxn ang="0">
                <a:pos x="connsiteX24330" y="connsiteY24330"/>
              </a:cxn>
              <a:cxn ang="0">
                <a:pos x="connsiteX24331" y="connsiteY24331"/>
              </a:cxn>
              <a:cxn ang="0">
                <a:pos x="connsiteX24332" y="connsiteY24332"/>
              </a:cxn>
              <a:cxn ang="0">
                <a:pos x="connsiteX24333" y="connsiteY24333"/>
              </a:cxn>
              <a:cxn ang="0">
                <a:pos x="connsiteX24334" y="connsiteY24334"/>
              </a:cxn>
              <a:cxn ang="0">
                <a:pos x="connsiteX24335" y="connsiteY24335"/>
              </a:cxn>
              <a:cxn ang="0">
                <a:pos x="connsiteX24336" y="connsiteY24336"/>
              </a:cxn>
              <a:cxn ang="0">
                <a:pos x="connsiteX24337" y="connsiteY24337"/>
              </a:cxn>
              <a:cxn ang="0">
                <a:pos x="connsiteX24338" y="connsiteY24338"/>
              </a:cxn>
              <a:cxn ang="0">
                <a:pos x="connsiteX24339" y="connsiteY24339"/>
              </a:cxn>
              <a:cxn ang="0">
                <a:pos x="connsiteX24340" y="connsiteY24340"/>
              </a:cxn>
              <a:cxn ang="0">
                <a:pos x="connsiteX24341" y="connsiteY24341"/>
              </a:cxn>
              <a:cxn ang="0">
                <a:pos x="connsiteX24342" y="connsiteY24342"/>
              </a:cxn>
              <a:cxn ang="0">
                <a:pos x="connsiteX24343" y="connsiteY24343"/>
              </a:cxn>
              <a:cxn ang="0">
                <a:pos x="connsiteX24344" y="connsiteY24344"/>
              </a:cxn>
              <a:cxn ang="0">
                <a:pos x="connsiteX24345" y="connsiteY24345"/>
              </a:cxn>
              <a:cxn ang="0">
                <a:pos x="connsiteX24346" y="connsiteY24346"/>
              </a:cxn>
              <a:cxn ang="0">
                <a:pos x="connsiteX24347" y="connsiteY24347"/>
              </a:cxn>
              <a:cxn ang="0">
                <a:pos x="connsiteX24348" y="connsiteY24348"/>
              </a:cxn>
              <a:cxn ang="0">
                <a:pos x="connsiteX24349" y="connsiteY24349"/>
              </a:cxn>
              <a:cxn ang="0">
                <a:pos x="connsiteX24350" y="connsiteY24350"/>
              </a:cxn>
              <a:cxn ang="0">
                <a:pos x="connsiteX24351" y="connsiteY24351"/>
              </a:cxn>
              <a:cxn ang="0">
                <a:pos x="connsiteX24352" y="connsiteY24352"/>
              </a:cxn>
              <a:cxn ang="0">
                <a:pos x="connsiteX24353" y="connsiteY24353"/>
              </a:cxn>
              <a:cxn ang="0">
                <a:pos x="connsiteX24354" y="connsiteY24354"/>
              </a:cxn>
              <a:cxn ang="0">
                <a:pos x="connsiteX24355" y="connsiteY24355"/>
              </a:cxn>
              <a:cxn ang="0">
                <a:pos x="connsiteX24356" y="connsiteY24356"/>
              </a:cxn>
              <a:cxn ang="0">
                <a:pos x="connsiteX24357" y="connsiteY24357"/>
              </a:cxn>
              <a:cxn ang="0">
                <a:pos x="connsiteX24358" y="connsiteY24358"/>
              </a:cxn>
              <a:cxn ang="0">
                <a:pos x="connsiteX24359" y="connsiteY24359"/>
              </a:cxn>
              <a:cxn ang="0">
                <a:pos x="connsiteX24360" y="connsiteY24360"/>
              </a:cxn>
              <a:cxn ang="0">
                <a:pos x="connsiteX24361" y="connsiteY24361"/>
              </a:cxn>
              <a:cxn ang="0">
                <a:pos x="connsiteX24362" y="connsiteY24362"/>
              </a:cxn>
              <a:cxn ang="0">
                <a:pos x="connsiteX24363" y="connsiteY24363"/>
              </a:cxn>
              <a:cxn ang="0">
                <a:pos x="connsiteX24364" y="connsiteY24364"/>
              </a:cxn>
              <a:cxn ang="0">
                <a:pos x="connsiteX24365" y="connsiteY24365"/>
              </a:cxn>
              <a:cxn ang="0">
                <a:pos x="connsiteX24366" y="connsiteY24366"/>
              </a:cxn>
              <a:cxn ang="0">
                <a:pos x="connsiteX24367" y="connsiteY24367"/>
              </a:cxn>
              <a:cxn ang="0">
                <a:pos x="connsiteX24368" y="connsiteY24368"/>
              </a:cxn>
              <a:cxn ang="0">
                <a:pos x="connsiteX24369" y="connsiteY24369"/>
              </a:cxn>
              <a:cxn ang="0">
                <a:pos x="connsiteX24370" y="connsiteY24370"/>
              </a:cxn>
              <a:cxn ang="0">
                <a:pos x="connsiteX24371" y="connsiteY24371"/>
              </a:cxn>
              <a:cxn ang="0">
                <a:pos x="connsiteX24372" y="connsiteY24372"/>
              </a:cxn>
              <a:cxn ang="0">
                <a:pos x="connsiteX24373" y="connsiteY24373"/>
              </a:cxn>
              <a:cxn ang="0">
                <a:pos x="connsiteX24374" y="connsiteY24374"/>
              </a:cxn>
              <a:cxn ang="0">
                <a:pos x="connsiteX24375" y="connsiteY24375"/>
              </a:cxn>
              <a:cxn ang="0">
                <a:pos x="connsiteX24376" y="connsiteY24376"/>
              </a:cxn>
              <a:cxn ang="0">
                <a:pos x="connsiteX24377" y="connsiteY24377"/>
              </a:cxn>
              <a:cxn ang="0">
                <a:pos x="connsiteX24378" y="connsiteY24378"/>
              </a:cxn>
              <a:cxn ang="0">
                <a:pos x="connsiteX24379" y="connsiteY24379"/>
              </a:cxn>
              <a:cxn ang="0">
                <a:pos x="connsiteX24380" y="connsiteY24380"/>
              </a:cxn>
              <a:cxn ang="0">
                <a:pos x="connsiteX24381" y="connsiteY24381"/>
              </a:cxn>
              <a:cxn ang="0">
                <a:pos x="connsiteX24382" y="connsiteY24382"/>
              </a:cxn>
              <a:cxn ang="0">
                <a:pos x="connsiteX24383" y="connsiteY24383"/>
              </a:cxn>
              <a:cxn ang="0">
                <a:pos x="connsiteX24384" y="connsiteY24384"/>
              </a:cxn>
              <a:cxn ang="0">
                <a:pos x="connsiteX24385" y="connsiteY24385"/>
              </a:cxn>
              <a:cxn ang="0">
                <a:pos x="connsiteX24386" y="connsiteY24386"/>
              </a:cxn>
              <a:cxn ang="0">
                <a:pos x="connsiteX24387" y="connsiteY24387"/>
              </a:cxn>
              <a:cxn ang="0">
                <a:pos x="connsiteX24388" y="connsiteY24388"/>
              </a:cxn>
              <a:cxn ang="0">
                <a:pos x="connsiteX24389" y="connsiteY24389"/>
              </a:cxn>
              <a:cxn ang="0">
                <a:pos x="connsiteX24390" y="connsiteY24390"/>
              </a:cxn>
              <a:cxn ang="0">
                <a:pos x="connsiteX24391" y="connsiteY24391"/>
              </a:cxn>
              <a:cxn ang="0">
                <a:pos x="connsiteX24392" y="connsiteY24392"/>
              </a:cxn>
              <a:cxn ang="0">
                <a:pos x="connsiteX24393" y="connsiteY24393"/>
              </a:cxn>
              <a:cxn ang="0">
                <a:pos x="connsiteX24394" y="connsiteY24394"/>
              </a:cxn>
              <a:cxn ang="0">
                <a:pos x="connsiteX24395" y="connsiteY24395"/>
              </a:cxn>
              <a:cxn ang="0">
                <a:pos x="connsiteX24396" y="connsiteY24396"/>
              </a:cxn>
              <a:cxn ang="0">
                <a:pos x="connsiteX24397" y="connsiteY24397"/>
              </a:cxn>
              <a:cxn ang="0">
                <a:pos x="connsiteX24398" y="connsiteY24398"/>
              </a:cxn>
              <a:cxn ang="0">
                <a:pos x="connsiteX24399" y="connsiteY24399"/>
              </a:cxn>
              <a:cxn ang="0">
                <a:pos x="connsiteX24400" y="connsiteY24400"/>
              </a:cxn>
              <a:cxn ang="0">
                <a:pos x="connsiteX24401" y="connsiteY24401"/>
              </a:cxn>
              <a:cxn ang="0">
                <a:pos x="connsiteX24402" y="connsiteY24402"/>
              </a:cxn>
              <a:cxn ang="0">
                <a:pos x="connsiteX24403" y="connsiteY24403"/>
              </a:cxn>
              <a:cxn ang="0">
                <a:pos x="connsiteX24404" y="connsiteY24404"/>
              </a:cxn>
              <a:cxn ang="0">
                <a:pos x="connsiteX24405" y="connsiteY24405"/>
              </a:cxn>
              <a:cxn ang="0">
                <a:pos x="connsiteX24406" y="connsiteY24406"/>
              </a:cxn>
              <a:cxn ang="0">
                <a:pos x="connsiteX24407" y="connsiteY24407"/>
              </a:cxn>
              <a:cxn ang="0">
                <a:pos x="connsiteX24408" y="connsiteY24408"/>
              </a:cxn>
              <a:cxn ang="0">
                <a:pos x="connsiteX24409" y="connsiteY24409"/>
              </a:cxn>
              <a:cxn ang="0">
                <a:pos x="connsiteX24410" y="connsiteY24410"/>
              </a:cxn>
              <a:cxn ang="0">
                <a:pos x="connsiteX24411" y="connsiteY24411"/>
              </a:cxn>
              <a:cxn ang="0">
                <a:pos x="connsiteX24412" y="connsiteY24412"/>
              </a:cxn>
              <a:cxn ang="0">
                <a:pos x="connsiteX24413" y="connsiteY24413"/>
              </a:cxn>
              <a:cxn ang="0">
                <a:pos x="connsiteX24414" y="connsiteY24414"/>
              </a:cxn>
              <a:cxn ang="0">
                <a:pos x="connsiteX24415" y="connsiteY24415"/>
              </a:cxn>
              <a:cxn ang="0">
                <a:pos x="connsiteX24416" y="connsiteY24416"/>
              </a:cxn>
              <a:cxn ang="0">
                <a:pos x="connsiteX24417" y="connsiteY24417"/>
              </a:cxn>
              <a:cxn ang="0">
                <a:pos x="connsiteX24418" y="connsiteY24418"/>
              </a:cxn>
              <a:cxn ang="0">
                <a:pos x="connsiteX24419" y="connsiteY24419"/>
              </a:cxn>
              <a:cxn ang="0">
                <a:pos x="connsiteX24420" y="connsiteY24420"/>
              </a:cxn>
              <a:cxn ang="0">
                <a:pos x="connsiteX24421" y="connsiteY24421"/>
              </a:cxn>
              <a:cxn ang="0">
                <a:pos x="connsiteX24422" y="connsiteY24422"/>
              </a:cxn>
              <a:cxn ang="0">
                <a:pos x="connsiteX24423" y="connsiteY24423"/>
              </a:cxn>
              <a:cxn ang="0">
                <a:pos x="connsiteX24424" y="connsiteY24424"/>
              </a:cxn>
              <a:cxn ang="0">
                <a:pos x="connsiteX24425" y="connsiteY24425"/>
              </a:cxn>
              <a:cxn ang="0">
                <a:pos x="connsiteX24426" y="connsiteY24426"/>
              </a:cxn>
              <a:cxn ang="0">
                <a:pos x="connsiteX24427" y="connsiteY24427"/>
              </a:cxn>
              <a:cxn ang="0">
                <a:pos x="connsiteX24428" y="connsiteY24428"/>
              </a:cxn>
              <a:cxn ang="0">
                <a:pos x="connsiteX24429" y="connsiteY24429"/>
              </a:cxn>
              <a:cxn ang="0">
                <a:pos x="connsiteX24430" y="connsiteY24430"/>
              </a:cxn>
              <a:cxn ang="0">
                <a:pos x="connsiteX24431" y="connsiteY24431"/>
              </a:cxn>
              <a:cxn ang="0">
                <a:pos x="connsiteX24432" y="connsiteY24432"/>
              </a:cxn>
              <a:cxn ang="0">
                <a:pos x="connsiteX24433" y="connsiteY24433"/>
              </a:cxn>
              <a:cxn ang="0">
                <a:pos x="connsiteX24434" y="connsiteY24434"/>
              </a:cxn>
              <a:cxn ang="0">
                <a:pos x="connsiteX24435" y="connsiteY24435"/>
              </a:cxn>
              <a:cxn ang="0">
                <a:pos x="connsiteX24436" y="connsiteY24436"/>
              </a:cxn>
              <a:cxn ang="0">
                <a:pos x="connsiteX24437" y="connsiteY24437"/>
              </a:cxn>
              <a:cxn ang="0">
                <a:pos x="connsiteX24438" y="connsiteY24438"/>
              </a:cxn>
              <a:cxn ang="0">
                <a:pos x="connsiteX24439" y="connsiteY24439"/>
              </a:cxn>
              <a:cxn ang="0">
                <a:pos x="connsiteX24440" y="connsiteY24440"/>
              </a:cxn>
              <a:cxn ang="0">
                <a:pos x="connsiteX24441" y="connsiteY24441"/>
              </a:cxn>
              <a:cxn ang="0">
                <a:pos x="connsiteX24442" y="connsiteY24442"/>
              </a:cxn>
              <a:cxn ang="0">
                <a:pos x="connsiteX24443" y="connsiteY24443"/>
              </a:cxn>
              <a:cxn ang="0">
                <a:pos x="connsiteX24444" y="connsiteY24444"/>
              </a:cxn>
              <a:cxn ang="0">
                <a:pos x="connsiteX24445" y="connsiteY24445"/>
              </a:cxn>
              <a:cxn ang="0">
                <a:pos x="connsiteX24446" y="connsiteY24446"/>
              </a:cxn>
              <a:cxn ang="0">
                <a:pos x="connsiteX24447" y="connsiteY24447"/>
              </a:cxn>
              <a:cxn ang="0">
                <a:pos x="connsiteX24448" y="connsiteY24448"/>
              </a:cxn>
              <a:cxn ang="0">
                <a:pos x="connsiteX24449" y="connsiteY24449"/>
              </a:cxn>
              <a:cxn ang="0">
                <a:pos x="connsiteX24450" y="connsiteY24450"/>
              </a:cxn>
              <a:cxn ang="0">
                <a:pos x="connsiteX24451" y="connsiteY24451"/>
              </a:cxn>
              <a:cxn ang="0">
                <a:pos x="connsiteX24452" y="connsiteY24452"/>
              </a:cxn>
              <a:cxn ang="0">
                <a:pos x="connsiteX24453" y="connsiteY24453"/>
              </a:cxn>
              <a:cxn ang="0">
                <a:pos x="connsiteX24454" y="connsiteY24454"/>
              </a:cxn>
              <a:cxn ang="0">
                <a:pos x="connsiteX24455" y="connsiteY24455"/>
              </a:cxn>
              <a:cxn ang="0">
                <a:pos x="connsiteX24456" y="connsiteY24456"/>
              </a:cxn>
              <a:cxn ang="0">
                <a:pos x="connsiteX24457" y="connsiteY24457"/>
              </a:cxn>
              <a:cxn ang="0">
                <a:pos x="connsiteX24458" y="connsiteY24458"/>
              </a:cxn>
              <a:cxn ang="0">
                <a:pos x="connsiteX24459" y="connsiteY24459"/>
              </a:cxn>
              <a:cxn ang="0">
                <a:pos x="connsiteX24460" y="connsiteY24460"/>
              </a:cxn>
              <a:cxn ang="0">
                <a:pos x="connsiteX24461" y="connsiteY24461"/>
              </a:cxn>
              <a:cxn ang="0">
                <a:pos x="connsiteX24462" y="connsiteY24462"/>
              </a:cxn>
              <a:cxn ang="0">
                <a:pos x="connsiteX24463" y="connsiteY24463"/>
              </a:cxn>
              <a:cxn ang="0">
                <a:pos x="connsiteX24464" y="connsiteY24464"/>
              </a:cxn>
              <a:cxn ang="0">
                <a:pos x="connsiteX24465" y="connsiteY24465"/>
              </a:cxn>
              <a:cxn ang="0">
                <a:pos x="connsiteX24466" y="connsiteY24466"/>
              </a:cxn>
              <a:cxn ang="0">
                <a:pos x="connsiteX24467" y="connsiteY24467"/>
              </a:cxn>
              <a:cxn ang="0">
                <a:pos x="connsiteX24468" y="connsiteY24468"/>
              </a:cxn>
              <a:cxn ang="0">
                <a:pos x="connsiteX24469" y="connsiteY24469"/>
              </a:cxn>
              <a:cxn ang="0">
                <a:pos x="connsiteX24470" y="connsiteY24470"/>
              </a:cxn>
              <a:cxn ang="0">
                <a:pos x="connsiteX24471" y="connsiteY24471"/>
              </a:cxn>
              <a:cxn ang="0">
                <a:pos x="connsiteX24472" y="connsiteY24472"/>
              </a:cxn>
              <a:cxn ang="0">
                <a:pos x="connsiteX24473" y="connsiteY24473"/>
              </a:cxn>
              <a:cxn ang="0">
                <a:pos x="connsiteX24474" y="connsiteY24474"/>
              </a:cxn>
              <a:cxn ang="0">
                <a:pos x="connsiteX24475" y="connsiteY24475"/>
              </a:cxn>
              <a:cxn ang="0">
                <a:pos x="connsiteX24476" y="connsiteY24476"/>
              </a:cxn>
              <a:cxn ang="0">
                <a:pos x="connsiteX24477" y="connsiteY24477"/>
              </a:cxn>
              <a:cxn ang="0">
                <a:pos x="connsiteX24478" y="connsiteY24478"/>
              </a:cxn>
              <a:cxn ang="0">
                <a:pos x="connsiteX24479" y="connsiteY24479"/>
              </a:cxn>
              <a:cxn ang="0">
                <a:pos x="connsiteX24480" y="connsiteY24480"/>
              </a:cxn>
              <a:cxn ang="0">
                <a:pos x="connsiteX24481" y="connsiteY24481"/>
              </a:cxn>
              <a:cxn ang="0">
                <a:pos x="connsiteX24482" y="connsiteY24482"/>
              </a:cxn>
              <a:cxn ang="0">
                <a:pos x="connsiteX24483" y="connsiteY24483"/>
              </a:cxn>
              <a:cxn ang="0">
                <a:pos x="connsiteX24484" y="connsiteY24484"/>
              </a:cxn>
              <a:cxn ang="0">
                <a:pos x="connsiteX24485" y="connsiteY24485"/>
              </a:cxn>
              <a:cxn ang="0">
                <a:pos x="connsiteX24486" y="connsiteY24486"/>
              </a:cxn>
              <a:cxn ang="0">
                <a:pos x="connsiteX24487" y="connsiteY24487"/>
              </a:cxn>
              <a:cxn ang="0">
                <a:pos x="connsiteX24488" y="connsiteY24488"/>
              </a:cxn>
              <a:cxn ang="0">
                <a:pos x="connsiteX24489" y="connsiteY24489"/>
              </a:cxn>
              <a:cxn ang="0">
                <a:pos x="connsiteX24490" y="connsiteY24490"/>
              </a:cxn>
              <a:cxn ang="0">
                <a:pos x="connsiteX24491" y="connsiteY24491"/>
              </a:cxn>
              <a:cxn ang="0">
                <a:pos x="connsiteX24492" y="connsiteY24492"/>
              </a:cxn>
              <a:cxn ang="0">
                <a:pos x="connsiteX24493" y="connsiteY24493"/>
              </a:cxn>
              <a:cxn ang="0">
                <a:pos x="connsiteX24494" y="connsiteY24494"/>
              </a:cxn>
              <a:cxn ang="0">
                <a:pos x="connsiteX24495" y="connsiteY24495"/>
              </a:cxn>
              <a:cxn ang="0">
                <a:pos x="connsiteX24496" y="connsiteY24496"/>
              </a:cxn>
              <a:cxn ang="0">
                <a:pos x="connsiteX24497" y="connsiteY24497"/>
              </a:cxn>
              <a:cxn ang="0">
                <a:pos x="connsiteX24498" y="connsiteY24498"/>
              </a:cxn>
              <a:cxn ang="0">
                <a:pos x="connsiteX24499" y="connsiteY24499"/>
              </a:cxn>
              <a:cxn ang="0">
                <a:pos x="connsiteX24500" y="connsiteY24500"/>
              </a:cxn>
              <a:cxn ang="0">
                <a:pos x="connsiteX24501" y="connsiteY24501"/>
              </a:cxn>
              <a:cxn ang="0">
                <a:pos x="connsiteX24502" y="connsiteY24502"/>
              </a:cxn>
              <a:cxn ang="0">
                <a:pos x="connsiteX24503" y="connsiteY24503"/>
              </a:cxn>
              <a:cxn ang="0">
                <a:pos x="connsiteX24504" y="connsiteY24504"/>
              </a:cxn>
              <a:cxn ang="0">
                <a:pos x="connsiteX24505" y="connsiteY24505"/>
              </a:cxn>
              <a:cxn ang="0">
                <a:pos x="connsiteX24506" y="connsiteY24506"/>
              </a:cxn>
              <a:cxn ang="0">
                <a:pos x="connsiteX24507" y="connsiteY24507"/>
              </a:cxn>
              <a:cxn ang="0">
                <a:pos x="connsiteX24508" y="connsiteY24508"/>
              </a:cxn>
              <a:cxn ang="0">
                <a:pos x="connsiteX24509" y="connsiteY24509"/>
              </a:cxn>
              <a:cxn ang="0">
                <a:pos x="connsiteX24510" y="connsiteY24510"/>
              </a:cxn>
              <a:cxn ang="0">
                <a:pos x="connsiteX24511" y="connsiteY24511"/>
              </a:cxn>
              <a:cxn ang="0">
                <a:pos x="connsiteX24512" y="connsiteY24512"/>
              </a:cxn>
              <a:cxn ang="0">
                <a:pos x="connsiteX24513" y="connsiteY24513"/>
              </a:cxn>
              <a:cxn ang="0">
                <a:pos x="connsiteX24514" y="connsiteY24514"/>
              </a:cxn>
              <a:cxn ang="0">
                <a:pos x="connsiteX24515" y="connsiteY24515"/>
              </a:cxn>
              <a:cxn ang="0">
                <a:pos x="connsiteX24516" y="connsiteY24516"/>
              </a:cxn>
              <a:cxn ang="0">
                <a:pos x="connsiteX24517" y="connsiteY24517"/>
              </a:cxn>
              <a:cxn ang="0">
                <a:pos x="connsiteX24518" y="connsiteY24518"/>
              </a:cxn>
              <a:cxn ang="0">
                <a:pos x="connsiteX24519" y="connsiteY24519"/>
              </a:cxn>
              <a:cxn ang="0">
                <a:pos x="connsiteX24520" y="connsiteY24520"/>
              </a:cxn>
              <a:cxn ang="0">
                <a:pos x="connsiteX24521" y="connsiteY24521"/>
              </a:cxn>
              <a:cxn ang="0">
                <a:pos x="connsiteX24522" y="connsiteY24522"/>
              </a:cxn>
              <a:cxn ang="0">
                <a:pos x="connsiteX24523" y="connsiteY24523"/>
              </a:cxn>
              <a:cxn ang="0">
                <a:pos x="connsiteX24524" y="connsiteY24524"/>
              </a:cxn>
              <a:cxn ang="0">
                <a:pos x="connsiteX24525" y="connsiteY24525"/>
              </a:cxn>
              <a:cxn ang="0">
                <a:pos x="connsiteX24526" y="connsiteY24526"/>
              </a:cxn>
              <a:cxn ang="0">
                <a:pos x="connsiteX24527" y="connsiteY24527"/>
              </a:cxn>
              <a:cxn ang="0">
                <a:pos x="connsiteX24528" y="connsiteY24528"/>
              </a:cxn>
              <a:cxn ang="0">
                <a:pos x="connsiteX24529" y="connsiteY24529"/>
              </a:cxn>
              <a:cxn ang="0">
                <a:pos x="connsiteX24530" y="connsiteY24530"/>
              </a:cxn>
              <a:cxn ang="0">
                <a:pos x="connsiteX24531" y="connsiteY24531"/>
              </a:cxn>
              <a:cxn ang="0">
                <a:pos x="connsiteX24532" y="connsiteY24532"/>
              </a:cxn>
              <a:cxn ang="0">
                <a:pos x="connsiteX24533" y="connsiteY24533"/>
              </a:cxn>
              <a:cxn ang="0">
                <a:pos x="connsiteX24534" y="connsiteY24534"/>
              </a:cxn>
              <a:cxn ang="0">
                <a:pos x="connsiteX24535" y="connsiteY24535"/>
              </a:cxn>
              <a:cxn ang="0">
                <a:pos x="connsiteX24536" y="connsiteY24536"/>
              </a:cxn>
              <a:cxn ang="0">
                <a:pos x="connsiteX24537" y="connsiteY24537"/>
              </a:cxn>
              <a:cxn ang="0">
                <a:pos x="connsiteX24538" y="connsiteY24538"/>
              </a:cxn>
              <a:cxn ang="0">
                <a:pos x="connsiteX24539" y="connsiteY24539"/>
              </a:cxn>
              <a:cxn ang="0">
                <a:pos x="connsiteX24540" y="connsiteY24540"/>
              </a:cxn>
              <a:cxn ang="0">
                <a:pos x="connsiteX24541" y="connsiteY24541"/>
              </a:cxn>
              <a:cxn ang="0">
                <a:pos x="connsiteX24542" y="connsiteY24542"/>
              </a:cxn>
              <a:cxn ang="0">
                <a:pos x="connsiteX24543" y="connsiteY24543"/>
              </a:cxn>
              <a:cxn ang="0">
                <a:pos x="connsiteX24544" y="connsiteY24544"/>
              </a:cxn>
              <a:cxn ang="0">
                <a:pos x="connsiteX24545" y="connsiteY24545"/>
              </a:cxn>
              <a:cxn ang="0">
                <a:pos x="connsiteX24546" y="connsiteY24546"/>
              </a:cxn>
              <a:cxn ang="0">
                <a:pos x="connsiteX24547" y="connsiteY24547"/>
              </a:cxn>
              <a:cxn ang="0">
                <a:pos x="connsiteX24548" y="connsiteY24548"/>
              </a:cxn>
              <a:cxn ang="0">
                <a:pos x="connsiteX24549" y="connsiteY24549"/>
              </a:cxn>
              <a:cxn ang="0">
                <a:pos x="connsiteX24550" y="connsiteY24550"/>
              </a:cxn>
              <a:cxn ang="0">
                <a:pos x="connsiteX24551" y="connsiteY24551"/>
              </a:cxn>
              <a:cxn ang="0">
                <a:pos x="connsiteX24552" y="connsiteY24552"/>
              </a:cxn>
              <a:cxn ang="0">
                <a:pos x="connsiteX24553" y="connsiteY24553"/>
              </a:cxn>
              <a:cxn ang="0">
                <a:pos x="connsiteX24554" y="connsiteY24554"/>
              </a:cxn>
              <a:cxn ang="0">
                <a:pos x="connsiteX24555" y="connsiteY24555"/>
              </a:cxn>
              <a:cxn ang="0">
                <a:pos x="connsiteX24556" y="connsiteY24556"/>
              </a:cxn>
              <a:cxn ang="0">
                <a:pos x="connsiteX24557" y="connsiteY24557"/>
              </a:cxn>
              <a:cxn ang="0">
                <a:pos x="connsiteX24558" y="connsiteY24558"/>
              </a:cxn>
              <a:cxn ang="0">
                <a:pos x="connsiteX24559" y="connsiteY24559"/>
              </a:cxn>
              <a:cxn ang="0">
                <a:pos x="connsiteX24560" y="connsiteY24560"/>
              </a:cxn>
              <a:cxn ang="0">
                <a:pos x="connsiteX24561" y="connsiteY24561"/>
              </a:cxn>
              <a:cxn ang="0">
                <a:pos x="connsiteX24562" y="connsiteY24562"/>
              </a:cxn>
              <a:cxn ang="0">
                <a:pos x="connsiteX24563" y="connsiteY24563"/>
              </a:cxn>
              <a:cxn ang="0">
                <a:pos x="connsiteX24564" y="connsiteY24564"/>
              </a:cxn>
              <a:cxn ang="0">
                <a:pos x="connsiteX24565" y="connsiteY24565"/>
              </a:cxn>
              <a:cxn ang="0">
                <a:pos x="connsiteX24566" y="connsiteY24566"/>
              </a:cxn>
              <a:cxn ang="0">
                <a:pos x="connsiteX24567" y="connsiteY24567"/>
              </a:cxn>
              <a:cxn ang="0">
                <a:pos x="connsiteX24568" y="connsiteY24568"/>
              </a:cxn>
              <a:cxn ang="0">
                <a:pos x="connsiteX24569" y="connsiteY24569"/>
              </a:cxn>
              <a:cxn ang="0">
                <a:pos x="connsiteX24570" y="connsiteY24570"/>
              </a:cxn>
              <a:cxn ang="0">
                <a:pos x="connsiteX24571" y="connsiteY24571"/>
              </a:cxn>
              <a:cxn ang="0">
                <a:pos x="connsiteX24572" y="connsiteY24572"/>
              </a:cxn>
              <a:cxn ang="0">
                <a:pos x="connsiteX24573" y="connsiteY24573"/>
              </a:cxn>
              <a:cxn ang="0">
                <a:pos x="connsiteX24574" y="connsiteY24574"/>
              </a:cxn>
              <a:cxn ang="0">
                <a:pos x="connsiteX24575" y="connsiteY24575"/>
              </a:cxn>
              <a:cxn ang="0">
                <a:pos x="connsiteX24576" y="connsiteY24576"/>
              </a:cxn>
              <a:cxn ang="0">
                <a:pos x="connsiteX24577" y="connsiteY24577"/>
              </a:cxn>
              <a:cxn ang="0">
                <a:pos x="connsiteX24578" y="connsiteY24578"/>
              </a:cxn>
              <a:cxn ang="0">
                <a:pos x="connsiteX24579" y="connsiteY24579"/>
              </a:cxn>
              <a:cxn ang="0">
                <a:pos x="connsiteX24580" y="connsiteY24580"/>
              </a:cxn>
              <a:cxn ang="0">
                <a:pos x="connsiteX24581" y="connsiteY24581"/>
              </a:cxn>
              <a:cxn ang="0">
                <a:pos x="connsiteX24582" y="connsiteY24582"/>
              </a:cxn>
              <a:cxn ang="0">
                <a:pos x="connsiteX24583" y="connsiteY24583"/>
              </a:cxn>
              <a:cxn ang="0">
                <a:pos x="connsiteX24584" y="connsiteY24584"/>
              </a:cxn>
              <a:cxn ang="0">
                <a:pos x="connsiteX24585" y="connsiteY24585"/>
              </a:cxn>
              <a:cxn ang="0">
                <a:pos x="connsiteX24586" y="connsiteY24586"/>
              </a:cxn>
              <a:cxn ang="0">
                <a:pos x="connsiteX24587" y="connsiteY24587"/>
              </a:cxn>
              <a:cxn ang="0">
                <a:pos x="connsiteX24588" y="connsiteY24588"/>
              </a:cxn>
              <a:cxn ang="0">
                <a:pos x="connsiteX24589" y="connsiteY24589"/>
              </a:cxn>
              <a:cxn ang="0">
                <a:pos x="connsiteX24590" y="connsiteY24590"/>
              </a:cxn>
              <a:cxn ang="0">
                <a:pos x="connsiteX24591" y="connsiteY24591"/>
              </a:cxn>
              <a:cxn ang="0">
                <a:pos x="connsiteX24592" y="connsiteY24592"/>
              </a:cxn>
              <a:cxn ang="0">
                <a:pos x="connsiteX24593" y="connsiteY24593"/>
              </a:cxn>
              <a:cxn ang="0">
                <a:pos x="connsiteX24594" y="connsiteY24594"/>
              </a:cxn>
              <a:cxn ang="0">
                <a:pos x="connsiteX24595" y="connsiteY24595"/>
              </a:cxn>
              <a:cxn ang="0">
                <a:pos x="connsiteX24596" y="connsiteY24596"/>
              </a:cxn>
              <a:cxn ang="0">
                <a:pos x="connsiteX24597" y="connsiteY24597"/>
              </a:cxn>
              <a:cxn ang="0">
                <a:pos x="connsiteX24598" y="connsiteY24598"/>
              </a:cxn>
              <a:cxn ang="0">
                <a:pos x="connsiteX24599" y="connsiteY24599"/>
              </a:cxn>
              <a:cxn ang="0">
                <a:pos x="connsiteX24600" y="connsiteY24600"/>
              </a:cxn>
              <a:cxn ang="0">
                <a:pos x="connsiteX24601" y="connsiteY24601"/>
              </a:cxn>
              <a:cxn ang="0">
                <a:pos x="connsiteX24602" y="connsiteY24602"/>
              </a:cxn>
              <a:cxn ang="0">
                <a:pos x="connsiteX24603" y="connsiteY24603"/>
              </a:cxn>
              <a:cxn ang="0">
                <a:pos x="connsiteX24604" y="connsiteY24604"/>
              </a:cxn>
              <a:cxn ang="0">
                <a:pos x="connsiteX24605" y="connsiteY24605"/>
              </a:cxn>
              <a:cxn ang="0">
                <a:pos x="connsiteX24606" y="connsiteY24606"/>
              </a:cxn>
              <a:cxn ang="0">
                <a:pos x="connsiteX24607" y="connsiteY24607"/>
              </a:cxn>
              <a:cxn ang="0">
                <a:pos x="connsiteX24608" y="connsiteY24608"/>
              </a:cxn>
              <a:cxn ang="0">
                <a:pos x="connsiteX24609" y="connsiteY24609"/>
              </a:cxn>
              <a:cxn ang="0">
                <a:pos x="connsiteX24610" y="connsiteY24610"/>
              </a:cxn>
              <a:cxn ang="0">
                <a:pos x="connsiteX24611" y="connsiteY24611"/>
              </a:cxn>
              <a:cxn ang="0">
                <a:pos x="connsiteX24612" y="connsiteY24612"/>
              </a:cxn>
              <a:cxn ang="0">
                <a:pos x="connsiteX24613" y="connsiteY24613"/>
              </a:cxn>
              <a:cxn ang="0">
                <a:pos x="connsiteX24614" y="connsiteY24614"/>
              </a:cxn>
              <a:cxn ang="0">
                <a:pos x="connsiteX24615" y="connsiteY24615"/>
              </a:cxn>
              <a:cxn ang="0">
                <a:pos x="connsiteX24616" y="connsiteY24616"/>
              </a:cxn>
              <a:cxn ang="0">
                <a:pos x="connsiteX24617" y="connsiteY24617"/>
              </a:cxn>
              <a:cxn ang="0">
                <a:pos x="connsiteX24618" y="connsiteY24618"/>
              </a:cxn>
              <a:cxn ang="0">
                <a:pos x="connsiteX24619" y="connsiteY24619"/>
              </a:cxn>
              <a:cxn ang="0">
                <a:pos x="connsiteX24620" y="connsiteY24620"/>
              </a:cxn>
              <a:cxn ang="0">
                <a:pos x="connsiteX24621" y="connsiteY24621"/>
              </a:cxn>
              <a:cxn ang="0">
                <a:pos x="connsiteX24622" y="connsiteY24622"/>
              </a:cxn>
              <a:cxn ang="0">
                <a:pos x="connsiteX24623" y="connsiteY24623"/>
              </a:cxn>
              <a:cxn ang="0">
                <a:pos x="connsiteX24624" y="connsiteY24624"/>
              </a:cxn>
              <a:cxn ang="0">
                <a:pos x="connsiteX24625" y="connsiteY24625"/>
              </a:cxn>
              <a:cxn ang="0">
                <a:pos x="connsiteX24626" y="connsiteY24626"/>
              </a:cxn>
              <a:cxn ang="0">
                <a:pos x="connsiteX24627" y="connsiteY24627"/>
              </a:cxn>
              <a:cxn ang="0">
                <a:pos x="connsiteX24628" y="connsiteY24628"/>
              </a:cxn>
              <a:cxn ang="0">
                <a:pos x="connsiteX24629" y="connsiteY24629"/>
              </a:cxn>
              <a:cxn ang="0">
                <a:pos x="connsiteX24630" y="connsiteY24630"/>
              </a:cxn>
              <a:cxn ang="0">
                <a:pos x="connsiteX24631" y="connsiteY24631"/>
              </a:cxn>
              <a:cxn ang="0">
                <a:pos x="connsiteX24632" y="connsiteY24632"/>
              </a:cxn>
              <a:cxn ang="0">
                <a:pos x="connsiteX24633" y="connsiteY24633"/>
              </a:cxn>
              <a:cxn ang="0">
                <a:pos x="connsiteX24634" y="connsiteY24634"/>
              </a:cxn>
              <a:cxn ang="0">
                <a:pos x="connsiteX24635" y="connsiteY24635"/>
              </a:cxn>
              <a:cxn ang="0">
                <a:pos x="connsiteX24636" y="connsiteY24636"/>
              </a:cxn>
              <a:cxn ang="0">
                <a:pos x="connsiteX24637" y="connsiteY24637"/>
              </a:cxn>
              <a:cxn ang="0">
                <a:pos x="connsiteX24638" y="connsiteY24638"/>
              </a:cxn>
              <a:cxn ang="0">
                <a:pos x="connsiteX24639" y="connsiteY24639"/>
              </a:cxn>
              <a:cxn ang="0">
                <a:pos x="connsiteX24640" y="connsiteY24640"/>
              </a:cxn>
              <a:cxn ang="0">
                <a:pos x="connsiteX24641" y="connsiteY24641"/>
              </a:cxn>
              <a:cxn ang="0">
                <a:pos x="connsiteX24642" y="connsiteY24642"/>
              </a:cxn>
              <a:cxn ang="0">
                <a:pos x="connsiteX24643" y="connsiteY24643"/>
              </a:cxn>
              <a:cxn ang="0">
                <a:pos x="connsiteX24644" y="connsiteY24644"/>
              </a:cxn>
              <a:cxn ang="0">
                <a:pos x="connsiteX24645" y="connsiteY24645"/>
              </a:cxn>
              <a:cxn ang="0">
                <a:pos x="connsiteX24646" y="connsiteY24646"/>
              </a:cxn>
              <a:cxn ang="0">
                <a:pos x="connsiteX24647" y="connsiteY24647"/>
              </a:cxn>
              <a:cxn ang="0">
                <a:pos x="connsiteX24648" y="connsiteY24648"/>
              </a:cxn>
              <a:cxn ang="0">
                <a:pos x="connsiteX24649" y="connsiteY24649"/>
              </a:cxn>
              <a:cxn ang="0">
                <a:pos x="connsiteX24650" y="connsiteY24650"/>
              </a:cxn>
              <a:cxn ang="0">
                <a:pos x="connsiteX24651" y="connsiteY24651"/>
              </a:cxn>
              <a:cxn ang="0">
                <a:pos x="connsiteX24652" y="connsiteY24652"/>
              </a:cxn>
              <a:cxn ang="0">
                <a:pos x="connsiteX24653" y="connsiteY24653"/>
              </a:cxn>
              <a:cxn ang="0">
                <a:pos x="connsiteX24654" y="connsiteY24654"/>
              </a:cxn>
              <a:cxn ang="0">
                <a:pos x="connsiteX24655" y="connsiteY24655"/>
              </a:cxn>
              <a:cxn ang="0">
                <a:pos x="connsiteX24656" y="connsiteY24656"/>
              </a:cxn>
              <a:cxn ang="0">
                <a:pos x="connsiteX24657" y="connsiteY24657"/>
              </a:cxn>
              <a:cxn ang="0">
                <a:pos x="connsiteX24658" y="connsiteY24658"/>
              </a:cxn>
              <a:cxn ang="0">
                <a:pos x="connsiteX24659" y="connsiteY24659"/>
              </a:cxn>
              <a:cxn ang="0">
                <a:pos x="connsiteX24660" y="connsiteY24660"/>
              </a:cxn>
              <a:cxn ang="0">
                <a:pos x="connsiteX24661" y="connsiteY24661"/>
              </a:cxn>
              <a:cxn ang="0">
                <a:pos x="connsiteX24662" y="connsiteY24662"/>
              </a:cxn>
              <a:cxn ang="0">
                <a:pos x="connsiteX24663" y="connsiteY24663"/>
              </a:cxn>
              <a:cxn ang="0">
                <a:pos x="connsiteX24664" y="connsiteY24664"/>
              </a:cxn>
              <a:cxn ang="0">
                <a:pos x="connsiteX24665" y="connsiteY24665"/>
              </a:cxn>
              <a:cxn ang="0">
                <a:pos x="connsiteX24666" y="connsiteY24666"/>
              </a:cxn>
              <a:cxn ang="0">
                <a:pos x="connsiteX24667" y="connsiteY24667"/>
              </a:cxn>
              <a:cxn ang="0">
                <a:pos x="connsiteX24668" y="connsiteY24668"/>
              </a:cxn>
              <a:cxn ang="0">
                <a:pos x="connsiteX24669" y="connsiteY24669"/>
              </a:cxn>
              <a:cxn ang="0">
                <a:pos x="connsiteX24670" y="connsiteY24670"/>
              </a:cxn>
              <a:cxn ang="0">
                <a:pos x="connsiteX24671" y="connsiteY24671"/>
              </a:cxn>
              <a:cxn ang="0">
                <a:pos x="connsiteX24672" y="connsiteY24672"/>
              </a:cxn>
              <a:cxn ang="0">
                <a:pos x="connsiteX24673" y="connsiteY24673"/>
              </a:cxn>
              <a:cxn ang="0">
                <a:pos x="connsiteX24674" y="connsiteY24674"/>
              </a:cxn>
              <a:cxn ang="0">
                <a:pos x="connsiteX24675" y="connsiteY24675"/>
              </a:cxn>
              <a:cxn ang="0">
                <a:pos x="connsiteX24676" y="connsiteY24676"/>
              </a:cxn>
              <a:cxn ang="0">
                <a:pos x="connsiteX24677" y="connsiteY24677"/>
              </a:cxn>
              <a:cxn ang="0">
                <a:pos x="connsiteX24678" y="connsiteY24678"/>
              </a:cxn>
              <a:cxn ang="0">
                <a:pos x="connsiteX24679" y="connsiteY24679"/>
              </a:cxn>
              <a:cxn ang="0">
                <a:pos x="connsiteX24680" y="connsiteY24680"/>
              </a:cxn>
              <a:cxn ang="0">
                <a:pos x="connsiteX24681" y="connsiteY24681"/>
              </a:cxn>
              <a:cxn ang="0">
                <a:pos x="connsiteX24682" y="connsiteY24682"/>
              </a:cxn>
              <a:cxn ang="0">
                <a:pos x="connsiteX24683" y="connsiteY24683"/>
              </a:cxn>
              <a:cxn ang="0">
                <a:pos x="connsiteX24684" y="connsiteY24684"/>
              </a:cxn>
              <a:cxn ang="0">
                <a:pos x="connsiteX24685" y="connsiteY24685"/>
              </a:cxn>
              <a:cxn ang="0">
                <a:pos x="connsiteX24686" y="connsiteY24686"/>
              </a:cxn>
              <a:cxn ang="0">
                <a:pos x="connsiteX24687" y="connsiteY24687"/>
              </a:cxn>
              <a:cxn ang="0">
                <a:pos x="connsiteX24688" y="connsiteY24688"/>
              </a:cxn>
              <a:cxn ang="0">
                <a:pos x="connsiteX24689" y="connsiteY24689"/>
              </a:cxn>
              <a:cxn ang="0">
                <a:pos x="connsiteX24690" y="connsiteY24690"/>
              </a:cxn>
              <a:cxn ang="0">
                <a:pos x="connsiteX24691" y="connsiteY24691"/>
              </a:cxn>
              <a:cxn ang="0">
                <a:pos x="connsiteX24692" y="connsiteY24692"/>
              </a:cxn>
              <a:cxn ang="0">
                <a:pos x="connsiteX24693" y="connsiteY24693"/>
              </a:cxn>
              <a:cxn ang="0">
                <a:pos x="connsiteX24694" y="connsiteY24694"/>
              </a:cxn>
              <a:cxn ang="0">
                <a:pos x="connsiteX24695" y="connsiteY24695"/>
              </a:cxn>
              <a:cxn ang="0">
                <a:pos x="connsiteX24696" y="connsiteY24696"/>
              </a:cxn>
              <a:cxn ang="0">
                <a:pos x="connsiteX24697" y="connsiteY24697"/>
              </a:cxn>
              <a:cxn ang="0">
                <a:pos x="connsiteX24698" y="connsiteY24698"/>
              </a:cxn>
              <a:cxn ang="0">
                <a:pos x="connsiteX24699" y="connsiteY24699"/>
              </a:cxn>
              <a:cxn ang="0">
                <a:pos x="connsiteX24700" y="connsiteY24700"/>
              </a:cxn>
              <a:cxn ang="0">
                <a:pos x="connsiteX24701" y="connsiteY24701"/>
              </a:cxn>
              <a:cxn ang="0">
                <a:pos x="connsiteX24702" y="connsiteY24702"/>
              </a:cxn>
              <a:cxn ang="0">
                <a:pos x="connsiteX24703" y="connsiteY24703"/>
              </a:cxn>
              <a:cxn ang="0">
                <a:pos x="connsiteX24704" y="connsiteY24704"/>
              </a:cxn>
              <a:cxn ang="0">
                <a:pos x="connsiteX24705" y="connsiteY24705"/>
              </a:cxn>
              <a:cxn ang="0">
                <a:pos x="connsiteX24706" y="connsiteY24706"/>
              </a:cxn>
              <a:cxn ang="0">
                <a:pos x="connsiteX24707" y="connsiteY24707"/>
              </a:cxn>
              <a:cxn ang="0">
                <a:pos x="connsiteX24708" y="connsiteY24708"/>
              </a:cxn>
              <a:cxn ang="0">
                <a:pos x="connsiteX24709" y="connsiteY24709"/>
              </a:cxn>
              <a:cxn ang="0">
                <a:pos x="connsiteX24710" y="connsiteY24710"/>
              </a:cxn>
              <a:cxn ang="0">
                <a:pos x="connsiteX24711" y="connsiteY24711"/>
              </a:cxn>
              <a:cxn ang="0">
                <a:pos x="connsiteX24712" y="connsiteY24712"/>
              </a:cxn>
              <a:cxn ang="0">
                <a:pos x="connsiteX24713" y="connsiteY24713"/>
              </a:cxn>
              <a:cxn ang="0">
                <a:pos x="connsiteX24714" y="connsiteY24714"/>
              </a:cxn>
              <a:cxn ang="0">
                <a:pos x="connsiteX24715" y="connsiteY24715"/>
              </a:cxn>
              <a:cxn ang="0">
                <a:pos x="connsiteX24716" y="connsiteY24716"/>
              </a:cxn>
              <a:cxn ang="0">
                <a:pos x="connsiteX24717" y="connsiteY24717"/>
              </a:cxn>
              <a:cxn ang="0">
                <a:pos x="connsiteX24718" y="connsiteY24718"/>
              </a:cxn>
              <a:cxn ang="0">
                <a:pos x="connsiteX24719" y="connsiteY24719"/>
              </a:cxn>
              <a:cxn ang="0">
                <a:pos x="connsiteX24720" y="connsiteY24720"/>
              </a:cxn>
              <a:cxn ang="0">
                <a:pos x="connsiteX24721" y="connsiteY24721"/>
              </a:cxn>
              <a:cxn ang="0">
                <a:pos x="connsiteX24722" y="connsiteY24722"/>
              </a:cxn>
              <a:cxn ang="0">
                <a:pos x="connsiteX24723" y="connsiteY24723"/>
              </a:cxn>
              <a:cxn ang="0">
                <a:pos x="connsiteX24724" y="connsiteY24724"/>
              </a:cxn>
              <a:cxn ang="0">
                <a:pos x="connsiteX24725" y="connsiteY24725"/>
              </a:cxn>
              <a:cxn ang="0">
                <a:pos x="connsiteX24726" y="connsiteY24726"/>
              </a:cxn>
              <a:cxn ang="0">
                <a:pos x="connsiteX24727" y="connsiteY24727"/>
              </a:cxn>
              <a:cxn ang="0">
                <a:pos x="connsiteX24728" y="connsiteY24728"/>
              </a:cxn>
              <a:cxn ang="0">
                <a:pos x="connsiteX24729" y="connsiteY24729"/>
              </a:cxn>
              <a:cxn ang="0">
                <a:pos x="connsiteX24730" y="connsiteY24730"/>
              </a:cxn>
              <a:cxn ang="0">
                <a:pos x="connsiteX24731" y="connsiteY24731"/>
              </a:cxn>
              <a:cxn ang="0">
                <a:pos x="connsiteX24732" y="connsiteY24732"/>
              </a:cxn>
              <a:cxn ang="0">
                <a:pos x="connsiteX24733" y="connsiteY24733"/>
              </a:cxn>
              <a:cxn ang="0">
                <a:pos x="connsiteX24734" y="connsiteY24734"/>
              </a:cxn>
              <a:cxn ang="0">
                <a:pos x="connsiteX24735" y="connsiteY24735"/>
              </a:cxn>
              <a:cxn ang="0">
                <a:pos x="connsiteX24736" y="connsiteY24736"/>
              </a:cxn>
              <a:cxn ang="0">
                <a:pos x="connsiteX24737" y="connsiteY24737"/>
              </a:cxn>
              <a:cxn ang="0">
                <a:pos x="connsiteX24738" y="connsiteY24738"/>
              </a:cxn>
              <a:cxn ang="0">
                <a:pos x="connsiteX24739" y="connsiteY24739"/>
              </a:cxn>
              <a:cxn ang="0">
                <a:pos x="connsiteX24740" y="connsiteY24740"/>
              </a:cxn>
              <a:cxn ang="0">
                <a:pos x="connsiteX24741" y="connsiteY24741"/>
              </a:cxn>
              <a:cxn ang="0">
                <a:pos x="connsiteX24742" y="connsiteY24742"/>
              </a:cxn>
              <a:cxn ang="0">
                <a:pos x="connsiteX24743" y="connsiteY24743"/>
              </a:cxn>
              <a:cxn ang="0">
                <a:pos x="connsiteX24744" y="connsiteY24744"/>
              </a:cxn>
              <a:cxn ang="0">
                <a:pos x="connsiteX24745" y="connsiteY24745"/>
              </a:cxn>
              <a:cxn ang="0">
                <a:pos x="connsiteX24746" y="connsiteY24746"/>
              </a:cxn>
              <a:cxn ang="0">
                <a:pos x="connsiteX24747" y="connsiteY24747"/>
              </a:cxn>
              <a:cxn ang="0">
                <a:pos x="connsiteX24748" y="connsiteY24748"/>
              </a:cxn>
              <a:cxn ang="0">
                <a:pos x="connsiteX24749" y="connsiteY24749"/>
              </a:cxn>
              <a:cxn ang="0">
                <a:pos x="connsiteX24750" y="connsiteY24750"/>
              </a:cxn>
              <a:cxn ang="0">
                <a:pos x="connsiteX24751" y="connsiteY24751"/>
              </a:cxn>
              <a:cxn ang="0">
                <a:pos x="connsiteX24752" y="connsiteY24752"/>
              </a:cxn>
              <a:cxn ang="0">
                <a:pos x="connsiteX24753" y="connsiteY24753"/>
              </a:cxn>
              <a:cxn ang="0">
                <a:pos x="connsiteX24754" y="connsiteY24754"/>
              </a:cxn>
              <a:cxn ang="0">
                <a:pos x="connsiteX24755" y="connsiteY24755"/>
              </a:cxn>
              <a:cxn ang="0">
                <a:pos x="connsiteX24756" y="connsiteY24756"/>
              </a:cxn>
              <a:cxn ang="0">
                <a:pos x="connsiteX24757" y="connsiteY24757"/>
              </a:cxn>
              <a:cxn ang="0">
                <a:pos x="connsiteX24758" y="connsiteY24758"/>
              </a:cxn>
              <a:cxn ang="0">
                <a:pos x="connsiteX24759" y="connsiteY24759"/>
              </a:cxn>
              <a:cxn ang="0">
                <a:pos x="connsiteX24760" y="connsiteY24760"/>
              </a:cxn>
              <a:cxn ang="0">
                <a:pos x="connsiteX24761" y="connsiteY24761"/>
              </a:cxn>
              <a:cxn ang="0">
                <a:pos x="connsiteX24762" y="connsiteY24762"/>
              </a:cxn>
              <a:cxn ang="0">
                <a:pos x="connsiteX24763" y="connsiteY24763"/>
              </a:cxn>
              <a:cxn ang="0">
                <a:pos x="connsiteX24764" y="connsiteY24764"/>
              </a:cxn>
              <a:cxn ang="0">
                <a:pos x="connsiteX24765" y="connsiteY24765"/>
              </a:cxn>
              <a:cxn ang="0">
                <a:pos x="connsiteX24766" y="connsiteY24766"/>
              </a:cxn>
              <a:cxn ang="0">
                <a:pos x="connsiteX24767" y="connsiteY24767"/>
              </a:cxn>
              <a:cxn ang="0">
                <a:pos x="connsiteX24768" y="connsiteY24768"/>
              </a:cxn>
              <a:cxn ang="0">
                <a:pos x="connsiteX24769" y="connsiteY24769"/>
              </a:cxn>
              <a:cxn ang="0">
                <a:pos x="connsiteX24770" y="connsiteY24770"/>
              </a:cxn>
              <a:cxn ang="0">
                <a:pos x="connsiteX24771" y="connsiteY24771"/>
              </a:cxn>
              <a:cxn ang="0">
                <a:pos x="connsiteX24772" y="connsiteY24772"/>
              </a:cxn>
              <a:cxn ang="0">
                <a:pos x="connsiteX24773" y="connsiteY24773"/>
              </a:cxn>
              <a:cxn ang="0">
                <a:pos x="connsiteX24774" y="connsiteY24774"/>
              </a:cxn>
              <a:cxn ang="0">
                <a:pos x="connsiteX24775" y="connsiteY24775"/>
              </a:cxn>
              <a:cxn ang="0">
                <a:pos x="connsiteX24776" y="connsiteY24776"/>
              </a:cxn>
              <a:cxn ang="0">
                <a:pos x="connsiteX24777" y="connsiteY24777"/>
              </a:cxn>
              <a:cxn ang="0">
                <a:pos x="connsiteX24778" y="connsiteY24778"/>
              </a:cxn>
              <a:cxn ang="0">
                <a:pos x="connsiteX24779" y="connsiteY24779"/>
              </a:cxn>
              <a:cxn ang="0">
                <a:pos x="connsiteX24780" y="connsiteY24780"/>
              </a:cxn>
              <a:cxn ang="0">
                <a:pos x="connsiteX24781" y="connsiteY24781"/>
              </a:cxn>
              <a:cxn ang="0">
                <a:pos x="connsiteX24782" y="connsiteY24782"/>
              </a:cxn>
              <a:cxn ang="0">
                <a:pos x="connsiteX24783" y="connsiteY24783"/>
              </a:cxn>
              <a:cxn ang="0">
                <a:pos x="connsiteX24784" y="connsiteY24784"/>
              </a:cxn>
              <a:cxn ang="0">
                <a:pos x="connsiteX24785" y="connsiteY24785"/>
              </a:cxn>
              <a:cxn ang="0">
                <a:pos x="connsiteX24786" y="connsiteY24786"/>
              </a:cxn>
              <a:cxn ang="0">
                <a:pos x="connsiteX24787" y="connsiteY24787"/>
              </a:cxn>
              <a:cxn ang="0">
                <a:pos x="connsiteX24788" y="connsiteY24788"/>
              </a:cxn>
              <a:cxn ang="0">
                <a:pos x="connsiteX24789" y="connsiteY24789"/>
              </a:cxn>
              <a:cxn ang="0">
                <a:pos x="connsiteX24790" y="connsiteY24790"/>
              </a:cxn>
              <a:cxn ang="0">
                <a:pos x="connsiteX24791" y="connsiteY24791"/>
              </a:cxn>
              <a:cxn ang="0">
                <a:pos x="connsiteX24792" y="connsiteY24792"/>
              </a:cxn>
              <a:cxn ang="0">
                <a:pos x="connsiteX24793" y="connsiteY24793"/>
              </a:cxn>
              <a:cxn ang="0">
                <a:pos x="connsiteX24794" y="connsiteY24794"/>
              </a:cxn>
              <a:cxn ang="0">
                <a:pos x="connsiteX24795" y="connsiteY24795"/>
              </a:cxn>
              <a:cxn ang="0">
                <a:pos x="connsiteX24796" y="connsiteY24796"/>
              </a:cxn>
              <a:cxn ang="0">
                <a:pos x="connsiteX24797" y="connsiteY24797"/>
              </a:cxn>
              <a:cxn ang="0">
                <a:pos x="connsiteX24798" y="connsiteY24798"/>
              </a:cxn>
              <a:cxn ang="0">
                <a:pos x="connsiteX24799" y="connsiteY24799"/>
              </a:cxn>
              <a:cxn ang="0">
                <a:pos x="connsiteX24800" y="connsiteY24800"/>
              </a:cxn>
              <a:cxn ang="0">
                <a:pos x="connsiteX24801" y="connsiteY24801"/>
              </a:cxn>
              <a:cxn ang="0">
                <a:pos x="connsiteX24802" y="connsiteY24802"/>
              </a:cxn>
              <a:cxn ang="0">
                <a:pos x="connsiteX24803" y="connsiteY24803"/>
              </a:cxn>
              <a:cxn ang="0">
                <a:pos x="connsiteX24804" y="connsiteY24804"/>
              </a:cxn>
              <a:cxn ang="0">
                <a:pos x="connsiteX24805" y="connsiteY24805"/>
              </a:cxn>
              <a:cxn ang="0">
                <a:pos x="connsiteX24806" y="connsiteY24806"/>
              </a:cxn>
              <a:cxn ang="0">
                <a:pos x="connsiteX24807" y="connsiteY24807"/>
              </a:cxn>
              <a:cxn ang="0">
                <a:pos x="connsiteX24808" y="connsiteY24808"/>
              </a:cxn>
              <a:cxn ang="0">
                <a:pos x="connsiteX24809" y="connsiteY24809"/>
              </a:cxn>
              <a:cxn ang="0">
                <a:pos x="connsiteX24810" y="connsiteY24810"/>
              </a:cxn>
              <a:cxn ang="0">
                <a:pos x="connsiteX24811" y="connsiteY24811"/>
              </a:cxn>
              <a:cxn ang="0">
                <a:pos x="connsiteX24812" y="connsiteY24812"/>
              </a:cxn>
              <a:cxn ang="0">
                <a:pos x="connsiteX24813" y="connsiteY24813"/>
              </a:cxn>
              <a:cxn ang="0">
                <a:pos x="connsiteX24814" y="connsiteY24814"/>
              </a:cxn>
              <a:cxn ang="0">
                <a:pos x="connsiteX24815" y="connsiteY24815"/>
              </a:cxn>
              <a:cxn ang="0">
                <a:pos x="connsiteX24816" y="connsiteY24816"/>
              </a:cxn>
              <a:cxn ang="0">
                <a:pos x="connsiteX24817" y="connsiteY24817"/>
              </a:cxn>
              <a:cxn ang="0">
                <a:pos x="connsiteX24818" y="connsiteY24818"/>
              </a:cxn>
              <a:cxn ang="0">
                <a:pos x="connsiteX24819" y="connsiteY24819"/>
              </a:cxn>
              <a:cxn ang="0">
                <a:pos x="connsiteX24820" y="connsiteY24820"/>
              </a:cxn>
              <a:cxn ang="0">
                <a:pos x="connsiteX24821" y="connsiteY24821"/>
              </a:cxn>
              <a:cxn ang="0">
                <a:pos x="connsiteX24822" y="connsiteY24822"/>
              </a:cxn>
              <a:cxn ang="0">
                <a:pos x="connsiteX24823" y="connsiteY24823"/>
              </a:cxn>
              <a:cxn ang="0">
                <a:pos x="connsiteX24824" y="connsiteY24824"/>
              </a:cxn>
              <a:cxn ang="0">
                <a:pos x="connsiteX24825" y="connsiteY24825"/>
              </a:cxn>
              <a:cxn ang="0">
                <a:pos x="connsiteX24826" y="connsiteY24826"/>
              </a:cxn>
              <a:cxn ang="0">
                <a:pos x="connsiteX24827" y="connsiteY24827"/>
              </a:cxn>
              <a:cxn ang="0">
                <a:pos x="connsiteX24828" y="connsiteY24828"/>
              </a:cxn>
              <a:cxn ang="0">
                <a:pos x="connsiteX24829" y="connsiteY24829"/>
              </a:cxn>
              <a:cxn ang="0">
                <a:pos x="connsiteX24830" y="connsiteY24830"/>
              </a:cxn>
              <a:cxn ang="0">
                <a:pos x="connsiteX24831" y="connsiteY24831"/>
              </a:cxn>
              <a:cxn ang="0">
                <a:pos x="connsiteX24832" y="connsiteY24832"/>
              </a:cxn>
              <a:cxn ang="0">
                <a:pos x="connsiteX24833" y="connsiteY24833"/>
              </a:cxn>
              <a:cxn ang="0">
                <a:pos x="connsiteX24834" y="connsiteY24834"/>
              </a:cxn>
              <a:cxn ang="0">
                <a:pos x="connsiteX24835" y="connsiteY24835"/>
              </a:cxn>
              <a:cxn ang="0">
                <a:pos x="connsiteX24836" y="connsiteY24836"/>
              </a:cxn>
              <a:cxn ang="0">
                <a:pos x="connsiteX24837" y="connsiteY24837"/>
              </a:cxn>
              <a:cxn ang="0">
                <a:pos x="connsiteX24838" y="connsiteY24838"/>
              </a:cxn>
              <a:cxn ang="0">
                <a:pos x="connsiteX24839" y="connsiteY24839"/>
              </a:cxn>
              <a:cxn ang="0">
                <a:pos x="connsiteX24840" y="connsiteY24840"/>
              </a:cxn>
              <a:cxn ang="0">
                <a:pos x="connsiteX24841" y="connsiteY24841"/>
              </a:cxn>
              <a:cxn ang="0">
                <a:pos x="connsiteX24842" y="connsiteY24842"/>
              </a:cxn>
              <a:cxn ang="0">
                <a:pos x="connsiteX24843" y="connsiteY24843"/>
              </a:cxn>
              <a:cxn ang="0">
                <a:pos x="connsiteX24844" y="connsiteY24844"/>
              </a:cxn>
              <a:cxn ang="0">
                <a:pos x="connsiteX24845" y="connsiteY24845"/>
              </a:cxn>
              <a:cxn ang="0">
                <a:pos x="connsiteX24846" y="connsiteY24846"/>
              </a:cxn>
              <a:cxn ang="0">
                <a:pos x="connsiteX24847" y="connsiteY24847"/>
              </a:cxn>
              <a:cxn ang="0">
                <a:pos x="connsiteX24848" y="connsiteY24848"/>
              </a:cxn>
              <a:cxn ang="0">
                <a:pos x="connsiteX24849" y="connsiteY24849"/>
              </a:cxn>
              <a:cxn ang="0">
                <a:pos x="connsiteX24850" y="connsiteY24850"/>
              </a:cxn>
              <a:cxn ang="0">
                <a:pos x="connsiteX24851" y="connsiteY24851"/>
              </a:cxn>
              <a:cxn ang="0">
                <a:pos x="connsiteX24852" y="connsiteY24852"/>
              </a:cxn>
              <a:cxn ang="0">
                <a:pos x="connsiteX24853" y="connsiteY24853"/>
              </a:cxn>
              <a:cxn ang="0">
                <a:pos x="connsiteX24854" y="connsiteY24854"/>
              </a:cxn>
              <a:cxn ang="0">
                <a:pos x="connsiteX24855" y="connsiteY24855"/>
              </a:cxn>
              <a:cxn ang="0">
                <a:pos x="connsiteX24856" y="connsiteY24856"/>
              </a:cxn>
              <a:cxn ang="0">
                <a:pos x="connsiteX24857" y="connsiteY24857"/>
              </a:cxn>
              <a:cxn ang="0">
                <a:pos x="connsiteX24858" y="connsiteY24858"/>
              </a:cxn>
              <a:cxn ang="0">
                <a:pos x="connsiteX24859" y="connsiteY24859"/>
              </a:cxn>
              <a:cxn ang="0">
                <a:pos x="connsiteX24860" y="connsiteY24860"/>
              </a:cxn>
              <a:cxn ang="0">
                <a:pos x="connsiteX24861" y="connsiteY24861"/>
              </a:cxn>
              <a:cxn ang="0">
                <a:pos x="connsiteX24862" y="connsiteY24862"/>
              </a:cxn>
              <a:cxn ang="0">
                <a:pos x="connsiteX24863" y="connsiteY24863"/>
              </a:cxn>
              <a:cxn ang="0">
                <a:pos x="connsiteX24864" y="connsiteY24864"/>
              </a:cxn>
              <a:cxn ang="0">
                <a:pos x="connsiteX24865" y="connsiteY24865"/>
              </a:cxn>
              <a:cxn ang="0">
                <a:pos x="connsiteX24866" y="connsiteY24866"/>
              </a:cxn>
              <a:cxn ang="0">
                <a:pos x="connsiteX24867" y="connsiteY24867"/>
              </a:cxn>
              <a:cxn ang="0">
                <a:pos x="connsiteX24868" y="connsiteY24868"/>
              </a:cxn>
              <a:cxn ang="0">
                <a:pos x="connsiteX24869" y="connsiteY24869"/>
              </a:cxn>
              <a:cxn ang="0">
                <a:pos x="connsiteX24870" y="connsiteY24870"/>
              </a:cxn>
              <a:cxn ang="0">
                <a:pos x="connsiteX24871" y="connsiteY24871"/>
              </a:cxn>
              <a:cxn ang="0">
                <a:pos x="connsiteX24872" y="connsiteY24872"/>
              </a:cxn>
              <a:cxn ang="0">
                <a:pos x="connsiteX24873" y="connsiteY24873"/>
              </a:cxn>
              <a:cxn ang="0">
                <a:pos x="connsiteX24874" y="connsiteY24874"/>
              </a:cxn>
              <a:cxn ang="0">
                <a:pos x="connsiteX24875" y="connsiteY24875"/>
              </a:cxn>
              <a:cxn ang="0">
                <a:pos x="connsiteX24876" y="connsiteY24876"/>
              </a:cxn>
              <a:cxn ang="0">
                <a:pos x="connsiteX24877" y="connsiteY24877"/>
              </a:cxn>
              <a:cxn ang="0">
                <a:pos x="connsiteX24878" y="connsiteY24878"/>
              </a:cxn>
              <a:cxn ang="0">
                <a:pos x="connsiteX24879" y="connsiteY24879"/>
              </a:cxn>
              <a:cxn ang="0">
                <a:pos x="connsiteX24880" y="connsiteY24880"/>
              </a:cxn>
              <a:cxn ang="0">
                <a:pos x="connsiteX24881" y="connsiteY24881"/>
              </a:cxn>
              <a:cxn ang="0">
                <a:pos x="connsiteX24882" y="connsiteY24882"/>
              </a:cxn>
              <a:cxn ang="0">
                <a:pos x="connsiteX24883" y="connsiteY24883"/>
              </a:cxn>
              <a:cxn ang="0">
                <a:pos x="connsiteX24884" y="connsiteY24884"/>
              </a:cxn>
              <a:cxn ang="0">
                <a:pos x="connsiteX24885" y="connsiteY24885"/>
              </a:cxn>
              <a:cxn ang="0">
                <a:pos x="connsiteX24886" y="connsiteY24886"/>
              </a:cxn>
              <a:cxn ang="0">
                <a:pos x="connsiteX24887" y="connsiteY24887"/>
              </a:cxn>
              <a:cxn ang="0">
                <a:pos x="connsiteX24888" y="connsiteY24888"/>
              </a:cxn>
              <a:cxn ang="0">
                <a:pos x="connsiteX24889" y="connsiteY24889"/>
              </a:cxn>
              <a:cxn ang="0">
                <a:pos x="connsiteX24890" y="connsiteY24890"/>
              </a:cxn>
              <a:cxn ang="0">
                <a:pos x="connsiteX24891" y="connsiteY24891"/>
              </a:cxn>
              <a:cxn ang="0">
                <a:pos x="connsiteX24892" y="connsiteY24892"/>
              </a:cxn>
              <a:cxn ang="0">
                <a:pos x="connsiteX24893" y="connsiteY24893"/>
              </a:cxn>
              <a:cxn ang="0">
                <a:pos x="connsiteX24894" y="connsiteY24894"/>
              </a:cxn>
              <a:cxn ang="0">
                <a:pos x="connsiteX24895" y="connsiteY24895"/>
              </a:cxn>
              <a:cxn ang="0">
                <a:pos x="connsiteX24896" y="connsiteY24896"/>
              </a:cxn>
              <a:cxn ang="0">
                <a:pos x="connsiteX24897" y="connsiteY24897"/>
              </a:cxn>
              <a:cxn ang="0">
                <a:pos x="connsiteX24898" y="connsiteY24898"/>
              </a:cxn>
              <a:cxn ang="0">
                <a:pos x="connsiteX24899" y="connsiteY24899"/>
              </a:cxn>
              <a:cxn ang="0">
                <a:pos x="connsiteX24900" y="connsiteY24900"/>
              </a:cxn>
              <a:cxn ang="0">
                <a:pos x="connsiteX24901" y="connsiteY24901"/>
              </a:cxn>
              <a:cxn ang="0">
                <a:pos x="connsiteX24902" y="connsiteY24902"/>
              </a:cxn>
              <a:cxn ang="0">
                <a:pos x="connsiteX24903" y="connsiteY24903"/>
              </a:cxn>
              <a:cxn ang="0">
                <a:pos x="connsiteX24904" y="connsiteY24904"/>
              </a:cxn>
              <a:cxn ang="0">
                <a:pos x="connsiteX24905" y="connsiteY24905"/>
              </a:cxn>
              <a:cxn ang="0">
                <a:pos x="connsiteX24906" y="connsiteY24906"/>
              </a:cxn>
              <a:cxn ang="0">
                <a:pos x="connsiteX24907" y="connsiteY24907"/>
              </a:cxn>
              <a:cxn ang="0">
                <a:pos x="connsiteX24908" y="connsiteY24908"/>
              </a:cxn>
              <a:cxn ang="0">
                <a:pos x="connsiteX24909" y="connsiteY24909"/>
              </a:cxn>
              <a:cxn ang="0">
                <a:pos x="connsiteX24910" y="connsiteY24910"/>
              </a:cxn>
              <a:cxn ang="0">
                <a:pos x="connsiteX24911" y="connsiteY24911"/>
              </a:cxn>
              <a:cxn ang="0">
                <a:pos x="connsiteX24912" y="connsiteY24912"/>
              </a:cxn>
              <a:cxn ang="0">
                <a:pos x="connsiteX24913" y="connsiteY24913"/>
              </a:cxn>
              <a:cxn ang="0">
                <a:pos x="connsiteX24914" y="connsiteY24914"/>
              </a:cxn>
              <a:cxn ang="0">
                <a:pos x="connsiteX24915" y="connsiteY24915"/>
              </a:cxn>
              <a:cxn ang="0">
                <a:pos x="connsiteX24916" y="connsiteY24916"/>
              </a:cxn>
              <a:cxn ang="0">
                <a:pos x="connsiteX24917" y="connsiteY24917"/>
              </a:cxn>
              <a:cxn ang="0">
                <a:pos x="connsiteX24918" y="connsiteY24918"/>
              </a:cxn>
              <a:cxn ang="0">
                <a:pos x="connsiteX24919" y="connsiteY24919"/>
              </a:cxn>
              <a:cxn ang="0">
                <a:pos x="connsiteX24920" y="connsiteY24920"/>
              </a:cxn>
              <a:cxn ang="0">
                <a:pos x="connsiteX24921" y="connsiteY24921"/>
              </a:cxn>
              <a:cxn ang="0">
                <a:pos x="connsiteX24922" y="connsiteY24922"/>
              </a:cxn>
              <a:cxn ang="0">
                <a:pos x="connsiteX24923" y="connsiteY24923"/>
              </a:cxn>
              <a:cxn ang="0">
                <a:pos x="connsiteX24924" y="connsiteY24924"/>
              </a:cxn>
              <a:cxn ang="0">
                <a:pos x="connsiteX24925" y="connsiteY24925"/>
              </a:cxn>
              <a:cxn ang="0">
                <a:pos x="connsiteX24926" y="connsiteY24926"/>
              </a:cxn>
              <a:cxn ang="0">
                <a:pos x="connsiteX24927" y="connsiteY24927"/>
              </a:cxn>
              <a:cxn ang="0">
                <a:pos x="connsiteX24928" y="connsiteY24928"/>
              </a:cxn>
              <a:cxn ang="0">
                <a:pos x="connsiteX24929" y="connsiteY24929"/>
              </a:cxn>
              <a:cxn ang="0">
                <a:pos x="connsiteX24930" y="connsiteY24930"/>
              </a:cxn>
              <a:cxn ang="0">
                <a:pos x="connsiteX24931" y="connsiteY24931"/>
              </a:cxn>
              <a:cxn ang="0">
                <a:pos x="connsiteX24932" y="connsiteY24932"/>
              </a:cxn>
              <a:cxn ang="0">
                <a:pos x="connsiteX24933" y="connsiteY24933"/>
              </a:cxn>
              <a:cxn ang="0">
                <a:pos x="connsiteX24934" y="connsiteY24934"/>
              </a:cxn>
              <a:cxn ang="0">
                <a:pos x="connsiteX24935" y="connsiteY24935"/>
              </a:cxn>
              <a:cxn ang="0">
                <a:pos x="connsiteX24936" y="connsiteY24936"/>
              </a:cxn>
              <a:cxn ang="0">
                <a:pos x="connsiteX24937" y="connsiteY24937"/>
              </a:cxn>
              <a:cxn ang="0">
                <a:pos x="connsiteX24938" y="connsiteY24938"/>
              </a:cxn>
              <a:cxn ang="0">
                <a:pos x="connsiteX24939" y="connsiteY24939"/>
              </a:cxn>
              <a:cxn ang="0">
                <a:pos x="connsiteX24940" y="connsiteY24940"/>
              </a:cxn>
              <a:cxn ang="0">
                <a:pos x="connsiteX24941" y="connsiteY24941"/>
              </a:cxn>
              <a:cxn ang="0">
                <a:pos x="connsiteX24942" y="connsiteY24942"/>
              </a:cxn>
              <a:cxn ang="0">
                <a:pos x="connsiteX24943" y="connsiteY24943"/>
              </a:cxn>
              <a:cxn ang="0">
                <a:pos x="connsiteX24944" y="connsiteY24944"/>
              </a:cxn>
              <a:cxn ang="0">
                <a:pos x="connsiteX24945" y="connsiteY24945"/>
              </a:cxn>
              <a:cxn ang="0">
                <a:pos x="connsiteX24946" y="connsiteY24946"/>
              </a:cxn>
              <a:cxn ang="0">
                <a:pos x="connsiteX24947" y="connsiteY24947"/>
              </a:cxn>
              <a:cxn ang="0">
                <a:pos x="connsiteX24948" y="connsiteY24948"/>
              </a:cxn>
              <a:cxn ang="0">
                <a:pos x="connsiteX24949" y="connsiteY24949"/>
              </a:cxn>
              <a:cxn ang="0">
                <a:pos x="connsiteX24950" y="connsiteY24950"/>
              </a:cxn>
              <a:cxn ang="0">
                <a:pos x="connsiteX24951" y="connsiteY24951"/>
              </a:cxn>
              <a:cxn ang="0">
                <a:pos x="connsiteX24952" y="connsiteY24952"/>
              </a:cxn>
              <a:cxn ang="0">
                <a:pos x="connsiteX24953" y="connsiteY24953"/>
              </a:cxn>
              <a:cxn ang="0">
                <a:pos x="connsiteX24954" y="connsiteY24954"/>
              </a:cxn>
              <a:cxn ang="0">
                <a:pos x="connsiteX24955" y="connsiteY24955"/>
              </a:cxn>
              <a:cxn ang="0">
                <a:pos x="connsiteX24956" y="connsiteY24956"/>
              </a:cxn>
              <a:cxn ang="0">
                <a:pos x="connsiteX24957" y="connsiteY24957"/>
              </a:cxn>
              <a:cxn ang="0">
                <a:pos x="connsiteX24958" y="connsiteY24958"/>
              </a:cxn>
              <a:cxn ang="0">
                <a:pos x="connsiteX24959" y="connsiteY24959"/>
              </a:cxn>
              <a:cxn ang="0">
                <a:pos x="connsiteX24960" y="connsiteY24960"/>
              </a:cxn>
              <a:cxn ang="0">
                <a:pos x="connsiteX24961" y="connsiteY24961"/>
              </a:cxn>
              <a:cxn ang="0">
                <a:pos x="connsiteX24962" y="connsiteY24962"/>
              </a:cxn>
              <a:cxn ang="0">
                <a:pos x="connsiteX24963" y="connsiteY24963"/>
              </a:cxn>
              <a:cxn ang="0">
                <a:pos x="connsiteX24964" y="connsiteY24964"/>
              </a:cxn>
              <a:cxn ang="0">
                <a:pos x="connsiteX24965" y="connsiteY24965"/>
              </a:cxn>
              <a:cxn ang="0">
                <a:pos x="connsiteX24966" y="connsiteY24966"/>
              </a:cxn>
              <a:cxn ang="0">
                <a:pos x="connsiteX24967" y="connsiteY24967"/>
              </a:cxn>
              <a:cxn ang="0">
                <a:pos x="connsiteX24968" y="connsiteY24968"/>
              </a:cxn>
              <a:cxn ang="0">
                <a:pos x="connsiteX24969" y="connsiteY24969"/>
              </a:cxn>
              <a:cxn ang="0">
                <a:pos x="connsiteX24970" y="connsiteY24970"/>
              </a:cxn>
              <a:cxn ang="0">
                <a:pos x="connsiteX24971" y="connsiteY24971"/>
              </a:cxn>
              <a:cxn ang="0">
                <a:pos x="connsiteX24972" y="connsiteY24972"/>
              </a:cxn>
              <a:cxn ang="0">
                <a:pos x="connsiteX24973" y="connsiteY24973"/>
              </a:cxn>
              <a:cxn ang="0">
                <a:pos x="connsiteX24974" y="connsiteY24974"/>
              </a:cxn>
              <a:cxn ang="0">
                <a:pos x="connsiteX24975" y="connsiteY24975"/>
              </a:cxn>
              <a:cxn ang="0">
                <a:pos x="connsiteX24976" y="connsiteY24976"/>
              </a:cxn>
              <a:cxn ang="0">
                <a:pos x="connsiteX24977" y="connsiteY24977"/>
              </a:cxn>
              <a:cxn ang="0">
                <a:pos x="connsiteX24978" y="connsiteY24978"/>
              </a:cxn>
              <a:cxn ang="0">
                <a:pos x="connsiteX24979" y="connsiteY24979"/>
              </a:cxn>
              <a:cxn ang="0">
                <a:pos x="connsiteX24980" y="connsiteY24980"/>
              </a:cxn>
              <a:cxn ang="0">
                <a:pos x="connsiteX24981" y="connsiteY24981"/>
              </a:cxn>
              <a:cxn ang="0">
                <a:pos x="connsiteX24982" y="connsiteY24982"/>
              </a:cxn>
              <a:cxn ang="0">
                <a:pos x="connsiteX24983" y="connsiteY24983"/>
              </a:cxn>
              <a:cxn ang="0">
                <a:pos x="connsiteX24984" y="connsiteY24984"/>
              </a:cxn>
              <a:cxn ang="0">
                <a:pos x="connsiteX24985" y="connsiteY24985"/>
              </a:cxn>
              <a:cxn ang="0">
                <a:pos x="connsiteX24986" y="connsiteY24986"/>
              </a:cxn>
              <a:cxn ang="0">
                <a:pos x="connsiteX24987" y="connsiteY24987"/>
              </a:cxn>
              <a:cxn ang="0">
                <a:pos x="connsiteX24988" y="connsiteY24988"/>
              </a:cxn>
              <a:cxn ang="0">
                <a:pos x="connsiteX24989" y="connsiteY24989"/>
              </a:cxn>
              <a:cxn ang="0">
                <a:pos x="connsiteX24990" y="connsiteY24990"/>
              </a:cxn>
              <a:cxn ang="0">
                <a:pos x="connsiteX24991" y="connsiteY24991"/>
              </a:cxn>
              <a:cxn ang="0">
                <a:pos x="connsiteX24992" y="connsiteY24992"/>
              </a:cxn>
              <a:cxn ang="0">
                <a:pos x="connsiteX24993" y="connsiteY24993"/>
              </a:cxn>
              <a:cxn ang="0">
                <a:pos x="connsiteX24994" y="connsiteY24994"/>
              </a:cxn>
              <a:cxn ang="0">
                <a:pos x="connsiteX24995" y="connsiteY24995"/>
              </a:cxn>
              <a:cxn ang="0">
                <a:pos x="connsiteX24996" y="connsiteY24996"/>
              </a:cxn>
              <a:cxn ang="0">
                <a:pos x="connsiteX24997" y="connsiteY24997"/>
              </a:cxn>
              <a:cxn ang="0">
                <a:pos x="connsiteX24998" y="connsiteY24998"/>
              </a:cxn>
              <a:cxn ang="0">
                <a:pos x="connsiteX24999" y="connsiteY24999"/>
              </a:cxn>
              <a:cxn ang="0">
                <a:pos x="connsiteX25000" y="connsiteY25000"/>
              </a:cxn>
              <a:cxn ang="0">
                <a:pos x="connsiteX25001" y="connsiteY25001"/>
              </a:cxn>
              <a:cxn ang="0">
                <a:pos x="connsiteX25002" y="connsiteY25002"/>
              </a:cxn>
              <a:cxn ang="0">
                <a:pos x="connsiteX25003" y="connsiteY25003"/>
              </a:cxn>
              <a:cxn ang="0">
                <a:pos x="connsiteX25004" y="connsiteY25004"/>
              </a:cxn>
              <a:cxn ang="0">
                <a:pos x="connsiteX25005" y="connsiteY25005"/>
              </a:cxn>
              <a:cxn ang="0">
                <a:pos x="connsiteX25006" y="connsiteY25006"/>
              </a:cxn>
              <a:cxn ang="0">
                <a:pos x="connsiteX25007" y="connsiteY25007"/>
              </a:cxn>
              <a:cxn ang="0">
                <a:pos x="connsiteX25008" y="connsiteY25008"/>
              </a:cxn>
              <a:cxn ang="0">
                <a:pos x="connsiteX25009" y="connsiteY25009"/>
              </a:cxn>
              <a:cxn ang="0">
                <a:pos x="connsiteX25010" y="connsiteY25010"/>
              </a:cxn>
              <a:cxn ang="0">
                <a:pos x="connsiteX25011" y="connsiteY25011"/>
              </a:cxn>
              <a:cxn ang="0">
                <a:pos x="connsiteX25012" y="connsiteY25012"/>
              </a:cxn>
              <a:cxn ang="0">
                <a:pos x="connsiteX25013" y="connsiteY25013"/>
              </a:cxn>
              <a:cxn ang="0">
                <a:pos x="connsiteX25014" y="connsiteY25014"/>
              </a:cxn>
              <a:cxn ang="0">
                <a:pos x="connsiteX25015" y="connsiteY25015"/>
              </a:cxn>
              <a:cxn ang="0">
                <a:pos x="connsiteX25016" y="connsiteY25016"/>
              </a:cxn>
              <a:cxn ang="0">
                <a:pos x="connsiteX25017" y="connsiteY25017"/>
              </a:cxn>
              <a:cxn ang="0">
                <a:pos x="connsiteX25018" y="connsiteY25018"/>
              </a:cxn>
              <a:cxn ang="0">
                <a:pos x="connsiteX25019" y="connsiteY25019"/>
              </a:cxn>
              <a:cxn ang="0">
                <a:pos x="connsiteX25020" y="connsiteY25020"/>
              </a:cxn>
              <a:cxn ang="0">
                <a:pos x="connsiteX25021" y="connsiteY25021"/>
              </a:cxn>
              <a:cxn ang="0">
                <a:pos x="connsiteX25022" y="connsiteY25022"/>
              </a:cxn>
              <a:cxn ang="0">
                <a:pos x="connsiteX25023" y="connsiteY25023"/>
              </a:cxn>
              <a:cxn ang="0">
                <a:pos x="connsiteX25024" y="connsiteY25024"/>
              </a:cxn>
              <a:cxn ang="0">
                <a:pos x="connsiteX25025" y="connsiteY25025"/>
              </a:cxn>
              <a:cxn ang="0">
                <a:pos x="connsiteX25026" y="connsiteY25026"/>
              </a:cxn>
              <a:cxn ang="0">
                <a:pos x="connsiteX25027" y="connsiteY25027"/>
              </a:cxn>
              <a:cxn ang="0">
                <a:pos x="connsiteX25028" y="connsiteY25028"/>
              </a:cxn>
              <a:cxn ang="0">
                <a:pos x="connsiteX25029" y="connsiteY25029"/>
              </a:cxn>
              <a:cxn ang="0">
                <a:pos x="connsiteX25030" y="connsiteY25030"/>
              </a:cxn>
              <a:cxn ang="0">
                <a:pos x="connsiteX25031" y="connsiteY25031"/>
              </a:cxn>
              <a:cxn ang="0">
                <a:pos x="connsiteX25032" y="connsiteY25032"/>
              </a:cxn>
              <a:cxn ang="0">
                <a:pos x="connsiteX25033" y="connsiteY25033"/>
              </a:cxn>
              <a:cxn ang="0">
                <a:pos x="connsiteX25034" y="connsiteY25034"/>
              </a:cxn>
              <a:cxn ang="0">
                <a:pos x="connsiteX25035" y="connsiteY25035"/>
              </a:cxn>
              <a:cxn ang="0">
                <a:pos x="connsiteX25036" y="connsiteY25036"/>
              </a:cxn>
              <a:cxn ang="0">
                <a:pos x="connsiteX25037" y="connsiteY25037"/>
              </a:cxn>
              <a:cxn ang="0">
                <a:pos x="connsiteX25038" y="connsiteY25038"/>
              </a:cxn>
              <a:cxn ang="0">
                <a:pos x="connsiteX25039" y="connsiteY25039"/>
              </a:cxn>
              <a:cxn ang="0">
                <a:pos x="connsiteX25040" y="connsiteY25040"/>
              </a:cxn>
              <a:cxn ang="0">
                <a:pos x="connsiteX25041" y="connsiteY25041"/>
              </a:cxn>
              <a:cxn ang="0">
                <a:pos x="connsiteX25042" y="connsiteY25042"/>
              </a:cxn>
              <a:cxn ang="0">
                <a:pos x="connsiteX25043" y="connsiteY25043"/>
              </a:cxn>
              <a:cxn ang="0">
                <a:pos x="connsiteX25044" y="connsiteY25044"/>
              </a:cxn>
              <a:cxn ang="0">
                <a:pos x="connsiteX25045" y="connsiteY25045"/>
              </a:cxn>
              <a:cxn ang="0">
                <a:pos x="connsiteX25046" y="connsiteY25046"/>
              </a:cxn>
              <a:cxn ang="0">
                <a:pos x="connsiteX25047" y="connsiteY25047"/>
              </a:cxn>
              <a:cxn ang="0">
                <a:pos x="connsiteX25048" y="connsiteY25048"/>
              </a:cxn>
              <a:cxn ang="0">
                <a:pos x="connsiteX25049" y="connsiteY25049"/>
              </a:cxn>
              <a:cxn ang="0">
                <a:pos x="connsiteX25050" y="connsiteY25050"/>
              </a:cxn>
              <a:cxn ang="0">
                <a:pos x="connsiteX25051" y="connsiteY25051"/>
              </a:cxn>
              <a:cxn ang="0">
                <a:pos x="connsiteX25052" y="connsiteY25052"/>
              </a:cxn>
              <a:cxn ang="0">
                <a:pos x="connsiteX25053" y="connsiteY25053"/>
              </a:cxn>
              <a:cxn ang="0">
                <a:pos x="connsiteX25054" y="connsiteY25054"/>
              </a:cxn>
              <a:cxn ang="0">
                <a:pos x="connsiteX25055" y="connsiteY25055"/>
              </a:cxn>
              <a:cxn ang="0">
                <a:pos x="connsiteX25056" y="connsiteY25056"/>
              </a:cxn>
              <a:cxn ang="0">
                <a:pos x="connsiteX25057" y="connsiteY25057"/>
              </a:cxn>
              <a:cxn ang="0">
                <a:pos x="connsiteX25058" y="connsiteY25058"/>
              </a:cxn>
              <a:cxn ang="0">
                <a:pos x="connsiteX25059" y="connsiteY25059"/>
              </a:cxn>
              <a:cxn ang="0">
                <a:pos x="connsiteX25060" y="connsiteY25060"/>
              </a:cxn>
              <a:cxn ang="0">
                <a:pos x="connsiteX25061" y="connsiteY25061"/>
              </a:cxn>
              <a:cxn ang="0">
                <a:pos x="connsiteX25062" y="connsiteY25062"/>
              </a:cxn>
              <a:cxn ang="0">
                <a:pos x="connsiteX25063" y="connsiteY25063"/>
              </a:cxn>
              <a:cxn ang="0">
                <a:pos x="connsiteX25064" y="connsiteY25064"/>
              </a:cxn>
              <a:cxn ang="0">
                <a:pos x="connsiteX25065" y="connsiteY25065"/>
              </a:cxn>
              <a:cxn ang="0">
                <a:pos x="connsiteX25066" y="connsiteY25066"/>
              </a:cxn>
              <a:cxn ang="0">
                <a:pos x="connsiteX25067" y="connsiteY25067"/>
              </a:cxn>
              <a:cxn ang="0">
                <a:pos x="connsiteX25068" y="connsiteY25068"/>
              </a:cxn>
              <a:cxn ang="0">
                <a:pos x="connsiteX25069" y="connsiteY25069"/>
              </a:cxn>
              <a:cxn ang="0">
                <a:pos x="connsiteX25070" y="connsiteY25070"/>
              </a:cxn>
              <a:cxn ang="0">
                <a:pos x="connsiteX25071" y="connsiteY25071"/>
              </a:cxn>
              <a:cxn ang="0">
                <a:pos x="connsiteX25072" y="connsiteY25072"/>
              </a:cxn>
              <a:cxn ang="0">
                <a:pos x="connsiteX25073" y="connsiteY25073"/>
              </a:cxn>
              <a:cxn ang="0">
                <a:pos x="connsiteX25074" y="connsiteY25074"/>
              </a:cxn>
              <a:cxn ang="0">
                <a:pos x="connsiteX25075" y="connsiteY25075"/>
              </a:cxn>
              <a:cxn ang="0">
                <a:pos x="connsiteX25076" y="connsiteY25076"/>
              </a:cxn>
              <a:cxn ang="0">
                <a:pos x="connsiteX25077" y="connsiteY25077"/>
              </a:cxn>
              <a:cxn ang="0">
                <a:pos x="connsiteX25078" y="connsiteY25078"/>
              </a:cxn>
              <a:cxn ang="0">
                <a:pos x="connsiteX25079" y="connsiteY25079"/>
              </a:cxn>
              <a:cxn ang="0">
                <a:pos x="connsiteX25080" y="connsiteY25080"/>
              </a:cxn>
              <a:cxn ang="0">
                <a:pos x="connsiteX25081" y="connsiteY25081"/>
              </a:cxn>
              <a:cxn ang="0">
                <a:pos x="connsiteX25082" y="connsiteY25082"/>
              </a:cxn>
              <a:cxn ang="0">
                <a:pos x="connsiteX25083" y="connsiteY25083"/>
              </a:cxn>
              <a:cxn ang="0">
                <a:pos x="connsiteX25084" y="connsiteY25084"/>
              </a:cxn>
              <a:cxn ang="0">
                <a:pos x="connsiteX25085" y="connsiteY25085"/>
              </a:cxn>
              <a:cxn ang="0">
                <a:pos x="connsiteX25086" y="connsiteY25086"/>
              </a:cxn>
              <a:cxn ang="0">
                <a:pos x="connsiteX25087" y="connsiteY25087"/>
              </a:cxn>
              <a:cxn ang="0">
                <a:pos x="connsiteX25088" y="connsiteY25088"/>
              </a:cxn>
              <a:cxn ang="0">
                <a:pos x="connsiteX25089" y="connsiteY25089"/>
              </a:cxn>
              <a:cxn ang="0">
                <a:pos x="connsiteX25090" y="connsiteY25090"/>
              </a:cxn>
              <a:cxn ang="0">
                <a:pos x="connsiteX25091" y="connsiteY25091"/>
              </a:cxn>
              <a:cxn ang="0">
                <a:pos x="connsiteX25092" y="connsiteY25092"/>
              </a:cxn>
              <a:cxn ang="0">
                <a:pos x="connsiteX25093" y="connsiteY25093"/>
              </a:cxn>
              <a:cxn ang="0">
                <a:pos x="connsiteX25094" y="connsiteY25094"/>
              </a:cxn>
              <a:cxn ang="0">
                <a:pos x="connsiteX25095" y="connsiteY25095"/>
              </a:cxn>
              <a:cxn ang="0">
                <a:pos x="connsiteX25096" y="connsiteY25096"/>
              </a:cxn>
              <a:cxn ang="0">
                <a:pos x="connsiteX25097" y="connsiteY25097"/>
              </a:cxn>
              <a:cxn ang="0">
                <a:pos x="connsiteX25098" y="connsiteY25098"/>
              </a:cxn>
              <a:cxn ang="0">
                <a:pos x="connsiteX25099" y="connsiteY25099"/>
              </a:cxn>
              <a:cxn ang="0">
                <a:pos x="connsiteX25100" y="connsiteY25100"/>
              </a:cxn>
              <a:cxn ang="0">
                <a:pos x="connsiteX25101" y="connsiteY25101"/>
              </a:cxn>
              <a:cxn ang="0">
                <a:pos x="connsiteX25102" y="connsiteY25102"/>
              </a:cxn>
              <a:cxn ang="0">
                <a:pos x="connsiteX25103" y="connsiteY25103"/>
              </a:cxn>
              <a:cxn ang="0">
                <a:pos x="connsiteX25104" y="connsiteY25104"/>
              </a:cxn>
              <a:cxn ang="0">
                <a:pos x="connsiteX25105" y="connsiteY25105"/>
              </a:cxn>
              <a:cxn ang="0">
                <a:pos x="connsiteX25106" y="connsiteY25106"/>
              </a:cxn>
              <a:cxn ang="0">
                <a:pos x="connsiteX25107" y="connsiteY25107"/>
              </a:cxn>
              <a:cxn ang="0">
                <a:pos x="connsiteX25108" y="connsiteY25108"/>
              </a:cxn>
              <a:cxn ang="0">
                <a:pos x="connsiteX25109" y="connsiteY25109"/>
              </a:cxn>
              <a:cxn ang="0">
                <a:pos x="connsiteX25110" y="connsiteY25110"/>
              </a:cxn>
              <a:cxn ang="0">
                <a:pos x="connsiteX25111" y="connsiteY25111"/>
              </a:cxn>
              <a:cxn ang="0">
                <a:pos x="connsiteX25112" y="connsiteY25112"/>
              </a:cxn>
              <a:cxn ang="0">
                <a:pos x="connsiteX25113" y="connsiteY25113"/>
              </a:cxn>
              <a:cxn ang="0">
                <a:pos x="connsiteX25114" y="connsiteY25114"/>
              </a:cxn>
              <a:cxn ang="0">
                <a:pos x="connsiteX25115" y="connsiteY25115"/>
              </a:cxn>
              <a:cxn ang="0">
                <a:pos x="connsiteX25116" y="connsiteY25116"/>
              </a:cxn>
              <a:cxn ang="0">
                <a:pos x="connsiteX25117" y="connsiteY25117"/>
              </a:cxn>
              <a:cxn ang="0">
                <a:pos x="connsiteX25118" y="connsiteY25118"/>
              </a:cxn>
              <a:cxn ang="0">
                <a:pos x="connsiteX25119" y="connsiteY25119"/>
              </a:cxn>
              <a:cxn ang="0">
                <a:pos x="connsiteX25120" y="connsiteY25120"/>
              </a:cxn>
              <a:cxn ang="0">
                <a:pos x="connsiteX25121" y="connsiteY25121"/>
              </a:cxn>
              <a:cxn ang="0">
                <a:pos x="connsiteX25122" y="connsiteY25122"/>
              </a:cxn>
              <a:cxn ang="0">
                <a:pos x="connsiteX25123" y="connsiteY25123"/>
              </a:cxn>
              <a:cxn ang="0">
                <a:pos x="connsiteX25124" y="connsiteY25124"/>
              </a:cxn>
              <a:cxn ang="0">
                <a:pos x="connsiteX25125" y="connsiteY25125"/>
              </a:cxn>
              <a:cxn ang="0">
                <a:pos x="connsiteX25126" y="connsiteY25126"/>
              </a:cxn>
              <a:cxn ang="0">
                <a:pos x="connsiteX25127" y="connsiteY25127"/>
              </a:cxn>
              <a:cxn ang="0">
                <a:pos x="connsiteX25128" y="connsiteY25128"/>
              </a:cxn>
              <a:cxn ang="0">
                <a:pos x="connsiteX25129" y="connsiteY25129"/>
              </a:cxn>
              <a:cxn ang="0">
                <a:pos x="connsiteX25130" y="connsiteY25130"/>
              </a:cxn>
              <a:cxn ang="0">
                <a:pos x="connsiteX25131" y="connsiteY25131"/>
              </a:cxn>
              <a:cxn ang="0">
                <a:pos x="connsiteX25132" y="connsiteY25132"/>
              </a:cxn>
              <a:cxn ang="0">
                <a:pos x="connsiteX25133" y="connsiteY25133"/>
              </a:cxn>
              <a:cxn ang="0">
                <a:pos x="connsiteX25134" y="connsiteY25134"/>
              </a:cxn>
              <a:cxn ang="0">
                <a:pos x="connsiteX25135" y="connsiteY25135"/>
              </a:cxn>
              <a:cxn ang="0">
                <a:pos x="connsiteX25136" y="connsiteY25136"/>
              </a:cxn>
              <a:cxn ang="0">
                <a:pos x="connsiteX25137" y="connsiteY25137"/>
              </a:cxn>
              <a:cxn ang="0">
                <a:pos x="connsiteX25138" y="connsiteY25138"/>
              </a:cxn>
              <a:cxn ang="0">
                <a:pos x="connsiteX25139" y="connsiteY25139"/>
              </a:cxn>
              <a:cxn ang="0">
                <a:pos x="connsiteX25140" y="connsiteY25140"/>
              </a:cxn>
              <a:cxn ang="0">
                <a:pos x="connsiteX25141" y="connsiteY25141"/>
              </a:cxn>
              <a:cxn ang="0">
                <a:pos x="connsiteX25142" y="connsiteY25142"/>
              </a:cxn>
              <a:cxn ang="0">
                <a:pos x="connsiteX25143" y="connsiteY25143"/>
              </a:cxn>
              <a:cxn ang="0">
                <a:pos x="connsiteX25144" y="connsiteY25144"/>
              </a:cxn>
              <a:cxn ang="0">
                <a:pos x="connsiteX25145" y="connsiteY25145"/>
              </a:cxn>
              <a:cxn ang="0">
                <a:pos x="connsiteX25146" y="connsiteY25146"/>
              </a:cxn>
              <a:cxn ang="0">
                <a:pos x="connsiteX25147" y="connsiteY25147"/>
              </a:cxn>
              <a:cxn ang="0">
                <a:pos x="connsiteX25148" y="connsiteY25148"/>
              </a:cxn>
              <a:cxn ang="0">
                <a:pos x="connsiteX25149" y="connsiteY25149"/>
              </a:cxn>
              <a:cxn ang="0">
                <a:pos x="connsiteX25150" y="connsiteY25150"/>
              </a:cxn>
              <a:cxn ang="0">
                <a:pos x="connsiteX25151" y="connsiteY25151"/>
              </a:cxn>
              <a:cxn ang="0">
                <a:pos x="connsiteX25152" y="connsiteY25152"/>
              </a:cxn>
              <a:cxn ang="0">
                <a:pos x="connsiteX25153" y="connsiteY25153"/>
              </a:cxn>
              <a:cxn ang="0">
                <a:pos x="connsiteX25154" y="connsiteY25154"/>
              </a:cxn>
              <a:cxn ang="0">
                <a:pos x="connsiteX25155" y="connsiteY25155"/>
              </a:cxn>
              <a:cxn ang="0">
                <a:pos x="connsiteX25156" y="connsiteY25156"/>
              </a:cxn>
              <a:cxn ang="0">
                <a:pos x="connsiteX25157" y="connsiteY25157"/>
              </a:cxn>
              <a:cxn ang="0">
                <a:pos x="connsiteX25158" y="connsiteY25158"/>
              </a:cxn>
              <a:cxn ang="0">
                <a:pos x="connsiteX25159" y="connsiteY25159"/>
              </a:cxn>
              <a:cxn ang="0">
                <a:pos x="connsiteX25160" y="connsiteY25160"/>
              </a:cxn>
              <a:cxn ang="0">
                <a:pos x="connsiteX25161" y="connsiteY25161"/>
              </a:cxn>
              <a:cxn ang="0">
                <a:pos x="connsiteX25162" y="connsiteY25162"/>
              </a:cxn>
              <a:cxn ang="0">
                <a:pos x="connsiteX25163" y="connsiteY25163"/>
              </a:cxn>
              <a:cxn ang="0">
                <a:pos x="connsiteX25164" y="connsiteY25164"/>
              </a:cxn>
              <a:cxn ang="0">
                <a:pos x="connsiteX25165" y="connsiteY25165"/>
              </a:cxn>
              <a:cxn ang="0">
                <a:pos x="connsiteX25166" y="connsiteY25166"/>
              </a:cxn>
              <a:cxn ang="0">
                <a:pos x="connsiteX25167" y="connsiteY25167"/>
              </a:cxn>
              <a:cxn ang="0">
                <a:pos x="connsiteX25168" y="connsiteY25168"/>
              </a:cxn>
              <a:cxn ang="0">
                <a:pos x="connsiteX25169" y="connsiteY25169"/>
              </a:cxn>
              <a:cxn ang="0">
                <a:pos x="connsiteX25170" y="connsiteY25170"/>
              </a:cxn>
              <a:cxn ang="0">
                <a:pos x="connsiteX25171" y="connsiteY25171"/>
              </a:cxn>
              <a:cxn ang="0">
                <a:pos x="connsiteX25172" y="connsiteY25172"/>
              </a:cxn>
              <a:cxn ang="0">
                <a:pos x="connsiteX25173" y="connsiteY25173"/>
              </a:cxn>
              <a:cxn ang="0">
                <a:pos x="connsiteX25174" y="connsiteY25174"/>
              </a:cxn>
              <a:cxn ang="0">
                <a:pos x="connsiteX25175" y="connsiteY25175"/>
              </a:cxn>
              <a:cxn ang="0">
                <a:pos x="connsiteX25176" y="connsiteY25176"/>
              </a:cxn>
              <a:cxn ang="0">
                <a:pos x="connsiteX25177" y="connsiteY25177"/>
              </a:cxn>
              <a:cxn ang="0">
                <a:pos x="connsiteX25178" y="connsiteY25178"/>
              </a:cxn>
              <a:cxn ang="0">
                <a:pos x="connsiteX25179" y="connsiteY25179"/>
              </a:cxn>
              <a:cxn ang="0">
                <a:pos x="connsiteX25180" y="connsiteY25180"/>
              </a:cxn>
              <a:cxn ang="0">
                <a:pos x="connsiteX25181" y="connsiteY25181"/>
              </a:cxn>
              <a:cxn ang="0">
                <a:pos x="connsiteX25182" y="connsiteY25182"/>
              </a:cxn>
              <a:cxn ang="0">
                <a:pos x="connsiteX25183" y="connsiteY25183"/>
              </a:cxn>
              <a:cxn ang="0">
                <a:pos x="connsiteX25184" y="connsiteY25184"/>
              </a:cxn>
              <a:cxn ang="0">
                <a:pos x="connsiteX25185" y="connsiteY25185"/>
              </a:cxn>
              <a:cxn ang="0">
                <a:pos x="connsiteX25186" y="connsiteY25186"/>
              </a:cxn>
              <a:cxn ang="0">
                <a:pos x="connsiteX25187" y="connsiteY25187"/>
              </a:cxn>
              <a:cxn ang="0">
                <a:pos x="connsiteX25188" y="connsiteY25188"/>
              </a:cxn>
              <a:cxn ang="0">
                <a:pos x="connsiteX25189" y="connsiteY25189"/>
              </a:cxn>
              <a:cxn ang="0">
                <a:pos x="connsiteX25190" y="connsiteY25190"/>
              </a:cxn>
              <a:cxn ang="0">
                <a:pos x="connsiteX25191" y="connsiteY25191"/>
              </a:cxn>
              <a:cxn ang="0">
                <a:pos x="connsiteX25192" y="connsiteY25192"/>
              </a:cxn>
              <a:cxn ang="0">
                <a:pos x="connsiteX25193" y="connsiteY25193"/>
              </a:cxn>
              <a:cxn ang="0">
                <a:pos x="connsiteX25194" y="connsiteY25194"/>
              </a:cxn>
              <a:cxn ang="0">
                <a:pos x="connsiteX25195" y="connsiteY25195"/>
              </a:cxn>
              <a:cxn ang="0">
                <a:pos x="connsiteX25196" y="connsiteY25196"/>
              </a:cxn>
              <a:cxn ang="0">
                <a:pos x="connsiteX25197" y="connsiteY25197"/>
              </a:cxn>
              <a:cxn ang="0">
                <a:pos x="connsiteX25198" y="connsiteY25198"/>
              </a:cxn>
              <a:cxn ang="0">
                <a:pos x="connsiteX25199" y="connsiteY25199"/>
              </a:cxn>
              <a:cxn ang="0">
                <a:pos x="connsiteX25200" y="connsiteY25200"/>
              </a:cxn>
              <a:cxn ang="0">
                <a:pos x="connsiteX25201" y="connsiteY25201"/>
              </a:cxn>
              <a:cxn ang="0">
                <a:pos x="connsiteX25202" y="connsiteY25202"/>
              </a:cxn>
              <a:cxn ang="0">
                <a:pos x="connsiteX25203" y="connsiteY25203"/>
              </a:cxn>
              <a:cxn ang="0">
                <a:pos x="connsiteX25204" y="connsiteY25204"/>
              </a:cxn>
              <a:cxn ang="0">
                <a:pos x="connsiteX25205" y="connsiteY25205"/>
              </a:cxn>
              <a:cxn ang="0">
                <a:pos x="connsiteX25206" y="connsiteY25206"/>
              </a:cxn>
              <a:cxn ang="0">
                <a:pos x="connsiteX25207" y="connsiteY25207"/>
              </a:cxn>
              <a:cxn ang="0">
                <a:pos x="connsiteX25208" y="connsiteY25208"/>
              </a:cxn>
              <a:cxn ang="0">
                <a:pos x="connsiteX25209" y="connsiteY25209"/>
              </a:cxn>
              <a:cxn ang="0">
                <a:pos x="connsiteX25210" y="connsiteY25210"/>
              </a:cxn>
              <a:cxn ang="0">
                <a:pos x="connsiteX25211" y="connsiteY25211"/>
              </a:cxn>
              <a:cxn ang="0">
                <a:pos x="connsiteX25212" y="connsiteY25212"/>
              </a:cxn>
              <a:cxn ang="0">
                <a:pos x="connsiteX25213" y="connsiteY25213"/>
              </a:cxn>
              <a:cxn ang="0">
                <a:pos x="connsiteX25214" y="connsiteY25214"/>
              </a:cxn>
              <a:cxn ang="0">
                <a:pos x="connsiteX25215" y="connsiteY25215"/>
              </a:cxn>
              <a:cxn ang="0">
                <a:pos x="connsiteX25216" y="connsiteY25216"/>
              </a:cxn>
              <a:cxn ang="0">
                <a:pos x="connsiteX25217" y="connsiteY25217"/>
              </a:cxn>
              <a:cxn ang="0">
                <a:pos x="connsiteX25218" y="connsiteY25218"/>
              </a:cxn>
              <a:cxn ang="0">
                <a:pos x="connsiteX25219" y="connsiteY25219"/>
              </a:cxn>
              <a:cxn ang="0">
                <a:pos x="connsiteX25220" y="connsiteY25220"/>
              </a:cxn>
              <a:cxn ang="0">
                <a:pos x="connsiteX25221" y="connsiteY25221"/>
              </a:cxn>
              <a:cxn ang="0">
                <a:pos x="connsiteX25222" y="connsiteY25222"/>
              </a:cxn>
              <a:cxn ang="0">
                <a:pos x="connsiteX25223" y="connsiteY25223"/>
              </a:cxn>
              <a:cxn ang="0">
                <a:pos x="connsiteX25224" y="connsiteY25224"/>
              </a:cxn>
              <a:cxn ang="0">
                <a:pos x="connsiteX25225" y="connsiteY25225"/>
              </a:cxn>
              <a:cxn ang="0">
                <a:pos x="connsiteX25226" y="connsiteY25226"/>
              </a:cxn>
              <a:cxn ang="0">
                <a:pos x="connsiteX25227" y="connsiteY25227"/>
              </a:cxn>
              <a:cxn ang="0">
                <a:pos x="connsiteX25228" y="connsiteY25228"/>
              </a:cxn>
              <a:cxn ang="0">
                <a:pos x="connsiteX25229" y="connsiteY25229"/>
              </a:cxn>
              <a:cxn ang="0">
                <a:pos x="connsiteX25230" y="connsiteY25230"/>
              </a:cxn>
              <a:cxn ang="0">
                <a:pos x="connsiteX25231" y="connsiteY25231"/>
              </a:cxn>
              <a:cxn ang="0">
                <a:pos x="connsiteX25232" y="connsiteY25232"/>
              </a:cxn>
              <a:cxn ang="0">
                <a:pos x="connsiteX25233" y="connsiteY25233"/>
              </a:cxn>
              <a:cxn ang="0">
                <a:pos x="connsiteX25234" y="connsiteY25234"/>
              </a:cxn>
              <a:cxn ang="0">
                <a:pos x="connsiteX25235" y="connsiteY25235"/>
              </a:cxn>
              <a:cxn ang="0">
                <a:pos x="connsiteX25236" y="connsiteY25236"/>
              </a:cxn>
              <a:cxn ang="0">
                <a:pos x="connsiteX25237" y="connsiteY25237"/>
              </a:cxn>
              <a:cxn ang="0">
                <a:pos x="connsiteX25238" y="connsiteY25238"/>
              </a:cxn>
              <a:cxn ang="0">
                <a:pos x="connsiteX25239" y="connsiteY25239"/>
              </a:cxn>
              <a:cxn ang="0">
                <a:pos x="connsiteX25240" y="connsiteY25240"/>
              </a:cxn>
              <a:cxn ang="0">
                <a:pos x="connsiteX25241" y="connsiteY25241"/>
              </a:cxn>
              <a:cxn ang="0">
                <a:pos x="connsiteX25242" y="connsiteY25242"/>
              </a:cxn>
              <a:cxn ang="0">
                <a:pos x="connsiteX25243" y="connsiteY25243"/>
              </a:cxn>
              <a:cxn ang="0">
                <a:pos x="connsiteX25244" y="connsiteY25244"/>
              </a:cxn>
              <a:cxn ang="0">
                <a:pos x="connsiteX25245" y="connsiteY25245"/>
              </a:cxn>
              <a:cxn ang="0">
                <a:pos x="connsiteX25246" y="connsiteY25246"/>
              </a:cxn>
              <a:cxn ang="0">
                <a:pos x="connsiteX25247" y="connsiteY25247"/>
              </a:cxn>
              <a:cxn ang="0">
                <a:pos x="connsiteX25248" y="connsiteY25248"/>
              </a:cxn>
              <a:cxn ang="0">
                <a:pos x="connsiteX25249" y="connsiteY25249"/>
              </a:cxn>
              <a:cxn ang="0">
                <a:pos x="connsiteX25250" y="connsiteY25250"/>
              </a:cxn>
              <a:cxn ang="0">
                <a:pos x="connsiteX25251" y="connsiteY25251"/>
              </a:cxn>
              <a:cxn ang="0">
                <a:pos x="connsiteX25252" y="connsiteY25252"/>
              </a:cxn>
              <a:cxn ang="0">
                <a:pos x="connsiteX25253" y="connsiteY25253"/>
              </a:cxn>
              <a:cxn ang="0">
                <a:pos x="connsiteX25254" y="connsiteY25254"/>
              </a:cxn>
              <a:cxn ang="0">
                <a:pos x="connsiteX25255" y="connsiteY25255"/>
              </a:cxn>
              <a:cxn ang="0">
                <a:pos x="connsiteX25256" y="connsiteY25256"/>
              </a:cxn>
              <a:cxn ang="0">
                <a:pos x="connsiteX25257" y="connsiteY25257"/>
              </a:cxn>
              <a:cxn ang="0">
                <a:pos x="connsiteX25258" y="connsiteY25258"/>
              </a:cxn>
              <a:cxn ang="0">
                <a:pos x="connsiteX25259" y="connsiteY25259"/>
              </a:cxn>
              <a:cxn ang="0">
                <a:pos x="connsiteX25260" y="connsiteY25260"/>
              </a:cxn>
              <a:cxn ang="0">
                <a:pos x="connsiteX25261" y="connsiteY25261"/>
              </a:cxn>
              <a:cxn ang="0">
                <a:pos x="connsiteX25262" y="connsiteY25262"/>
              </a:cxn>
              <a:cxn ang="0">
                <a:pos x="connsiteX25263" y="connsiteY25263"/>
              </a:cxn>
              <a:cxn ang="0">
                <a:pos x="connsiteX25264" y="connsiteY25264"/>
              </a:cxn>
              <a:cxn ang="0">
                <a:pos x="connsiteX25265" y="connsiteY25265"/>
              </a:cxn>
              <a:cxn ang="0">
                <a:pos x="connsiteX25266" y="connsiteY25266"/>
              </a:cxn>
              <a:cxn ang="0">
                <a:pos x="connsiteX25267" y="connsiteY25267"/>
              </a:cxn>
              <a:cxn ang="0">
                <a:pos x="connsiteX25268" y="connsiteY25268"/>
              </a:cxn>
              <a:cxn ang="0">
                <a:pos x="connsiteX25269" y="connsiteY25269"/>
              </a:cxn>
              <a:cxn ang="0">
                <a:pos x="connsiteX25270" y="connsiteY25270"/>
              </a:cxn>
              <a:cxn ang="0">
                <a:pos x="connsiteX25271" y="connsiteY25271"/>
              </a:cxn>
              <a:cxn ang="0">
                <a:pos x="connsiteX25272" y="connsiteY25272"/>
              </a:cxn>
              <a:cxn ang="0">
                <a:pos x="connsiteX25273" y="connsiteY25273"/>
              </a:cxn>
              <a:cxn ang="0">
                <a:pos x="connsiteX25274" y="connsiteY25274"/>
              </a:cxn>
              <a:cxn ang="0">
                <a:pos x="connsiteX25275" y="connsiteY25275"/>
              </a:cxn>
              <a:cxn ang="0">
                <a:pos x="connsiteX25276" y="connsiteY25276"/>
              </a:cxn>
              <a:cxn ang="0">
                <a:pos x="connsiteX25277" y="connsiteY25277"/>
              </a:cxn>
              <a:cxn ang="0">
                <a:pos x="connsiteX25278" y="connsiteY25278"/>
              </a:cxn>
              <a:cxn ang="0">
                <a:pos x="connsiteX25279" y="connsiteY25279"/>
              </a:cxn>
              <a:cxn ang="0">
                <a:pos x="connsiteX25280" y="connsiteY25280"/>
              </a:cxn>
              <a:cxn ang="0">
                <a:pos x="connsiteX25281" y="connsiteY25281"/>
              </a:cxn>
              <a:cxn ang="0">
                <a:pos x="connsiteX25282" y="connsiteY25282"/>
              </a:cxn>
              <a:cxn ang="0">
                <a:pos x="connsiteX25283" y="connsiteY25283"/>
              </a:cxn>
              <a:cxn ang="0">
                <a:pos x="connsiteX25284" y="connsiteY25284"/>
              </a:cxn>
              <a:cxn ang="0">
                <a:pos x="connsiteX25285" y="connsiteY25285"/>
              </a:cxn>
              <a:cxn ang="0">
                <a:pos x="connsiteX25286" y="connsiteY25286"/>
              </a:cxn>
              <a:cxn ang="0">
                <a:pos x="connsiteX25287" y="connsiteY25287"/>
              </a:cxn>
              <a:cxn ang="0">
                <a:pos x="connsiteX25288" y="connsiteY25288"/>
              </a:cxn>
              <a:cxn ang="0">
                <a:pos x="connsiteX25289" y="connsiteY25289"/>
              </a:cxn>
              <a:cxn ang="0">
                <a:pos x="connsiteX25290" y="connsiteY25290"/>
              </a:cxn>
              <a:cxn ang="0">
                <a:pos x="connsiteX25291" y="connsiteY25291"/>
              </a:cxn>
              <a:cxn ang="0">
                <a:pos x="connsiteX25292" y="connsiteY25292"/>
              </a:cxn>
              <a:cxn ang="0">
                <a:pos x="connsiteX25293" y="connsiteY25293"/>
              </a:cxn>
              <a:cxn ang="0">
                <a:pos x="connsiteX25294" y="connsiteY25294"/>
              </a:cxn>
              <a:cxn ang="0">
                <a:pos x="connsiteX25295" y="connsiteY25295"/>
              </a:cxn>
              <a:cxn ang="0">
                <a:pos x="connsiteX25296" y="connsiteY25296"/>
              </a:cxn>
              <a:cxn ang="0">
                <a:pos x="connsiteX25297" y="connsiteY25297"/>
              </a:cxn>
              <a:cxn ang="0">
                <a:pos x="connsiteX25298" y="connsiteY25298"/>
              </a:cxn>
              <a:cxn ang="0">
                <a:pos x="connsiteX25299" y="connsiteY25299"/>
              </a:cxn>
              <a:cxn ang="0">
                <a:pos x="connsiteX25300" y="connsiteY25300"/>
              </a:cxn>
              <a:cxn ang="0">
                <a:pos x="connsiteX25301" y="connsiteY25301"/>
              </a:cxn>
              <a:cxn ang="0">
                <a:pos x="connsiteX25302" y="connsiteY25302"/>
              </a:cxn>
              <a:cxn ang="0">
                <a:pos x="connsiteX25303" y="connsiteY25303"/>
              </a:cxn>
              <a:cxn ang="0">
                <a:pos x="connsiteX25304" y="connsiteY25304"/>
              </a:cxn>
              <a:cxn ang="0">
                <a:pos x="connsiteX25305" y="connsiteY25305"/>
              </a:cxn>
              <a:cxn ang="0">
                <a:pos x="connsiteX25306" y="connsiteY25306"/>
              </a:cxn>
              <a:cxn ang="0">
                <a:pos x="connsiteX25307" y="connsiteY25307"/>
              </a:cxn>
              <a:cxn ang="0">
                <a:pos x="connsiteX25308" y="connsiteY25308"/>
              </a:cxn>
              <a:cxn ang="0">
                <a:pos x="connsiteX25309" y="connsiteY25309"/>
              </a:cxn>
              <a:cxn ang="0">
                <a:pos x="connsiteX25310" y="connsiteY25310"/>
              </a:cxn>
              <a:cxn ang="0">
                <a:pos x="connsiteX25311" y="connsiteY25311"/>
              </a:cxn>
              <a:cxn ang="0">
                <a:pos x="connsiteX25312" y="connsiteY25312"/>
              </a:cxn>
              <a:cxn ang="0">
                <a:pos x="connsiteX25313" y="connsiteY25313"/>
              </a:cxn>
              <a:cxn ang="0">
                <a:pos x="connsiteX25314" y="connsiteY25314"/>
              </a:cxn>
              <a:cxn ang="0">
                <a:pos x="connsiteX25315" y="connsiteY25315"/>
              </a:cxn>
              <a:cxn ang="0">
                <a:pos x="connsiteX25316" y="connsiteY25316"/>
              </a:cxn>
              <a:cxn ang="0">
                <a:pos x="connsiteX25317" y="connsiteY25317"/>
              </a:cxn>
              <a:cxn ang="0">
                <a:pos x="connsiteX25318" y="connsiteY25318"/>
              </a:cxn>
              <a:cxn ang="0">
                <a:pos x="connsiteX25319" y="connsiteY25319"/>
              </a:cxn>
              <a:cxn ang="0">
                <a:pos x="connsiteX25320" y="connsiteY25320"/>
              </a:cxn>
              <a:cxn ang="0">
                <a:pos x="connsiteX25321" y="connsiteY25321"/>
              </a:cxn>
              <a:cxn ang="0">
                <a:pos x="connsiteX25322" y="connsiteY25322"/>
              </a:cxn>
              <a:cxn ang="0">
                <a:pos x="connsiteX25323" y="connsiteY25323"/>
              </a:cxn>
              <a:cxn ang="0">
                <a:pos x="connsiteX25324" y="connsiteY25324"/>
              </a:cxn>
              <a:cxn ang="0">
                <a:pos x="connsiteX25325" y="connsiteY25325"/>
              </a:cxn>
              <a:cxn ang="0">
                <a:pos x="connsiteX25326" y="connsiteY25326"/>
              </a:cxn>
              <a:cxn ang="0">
                <a:pos x="connsiteX25327" y="connsiteY25327"/>
              </a:cxn>
              <a:cxn ang="0">
                <a:pos x="connsiteX25328" y="connsiteY25328"/>
              </a:cxn>
              <a:cxn ang="0">
                <a:pos x="connsiteX25329" y="connsiteY25329"/>
              </a:cxn>
              <a:cxn ang="0">
                <a:pos x="connsiteX25330" y="connsiteY25330"/>
              </a:cxn>
              <a:cxn ang="0">
                <a:pos x="connsiteX25331" y="connsiteY25331"/>
              </a:cxn>
              <a:cxn ang="0">
                <a:pos x="connsiteX25332" y="connsiteY25332"/>
              </a:cxn>
              <a:cxn ang="0">
                <a:pos x="connsiteX25333" y="connsiteY25333"/>
              </a:cxn>
              <a:cxn ang="0">
                <a:pos x="connsiteX25334" y="connsiteY25334"/>
              </a:cxn>
              <a:cxn ang="0">
                <a:pos x="connsiteX25335" y="connsiteY25335"/>
              </a:cxn>
              <a:cxn ang="0">
                <a:pos x="connsiteX25336" y="connsiteY25336"/>
              </a:cxn>
              <a:cxn ang="0">
                <a:pos x="connsiteX25337" y="connsiteY25337"/>
              </a:cxn>
              <a:cxn ang="0">
                <a:pos x="connsiteX25338" y="connsiteY25338"/>
              </a:cxn>
              <a:cxn ang="0">
                <a:pos x="connsiteX25339" y="connsiteY25339"/>
              </a:cxn>
              <a:cxn ang="0">
                <a:pos x="connsiteX25340" y="connsiteY25340"/>
              </a:cxn>
              <a:cxn ang="0">
                <a:pos x="connsiteX25341" y="connsiteY25341"/>
              </a:cxn>
              <a:cxn ang="0">
                <a:pos x="connsiteX25342" y="connsiteY25342"/>
              </a:cxn>
              <a:cxn ang="0">
                <a:pos x="connsiteX25343" y="connsiteY25343"/>
              </a:cxn>
              <a:cxn ang="0">
                <a:pos x="connsiteX25344" y="connsiteY25344"/>
              </a:cxn>
              <a:cxn ang="0">
                <a:pos x="connsiteX25345" y="connsiteY25345"/>
              </a:cxn>
              <a:cxn ang="0">
                <a:pos x="connsiteX25346" y="connsiteY25346"/>
              </a:cxn>
              <a:cxn ang="0">
                <a:pos x="connsiteX25347" y="connsiteY25347"/>
              </a:cxn>
              <a:cxn ang="0">
                <a:pos x="connsiteX25348" y="connsiteY25348"/>
              </a:cxn>
              <a:cxn ang="0">
                <a:pos x="connsiteX25349" y="connsiteY25349"/>
              </a:cxn>
              <a:cxn ang="0">
                <a:pos x="connsiteX25350" y="connsiteY25350"/>
              </a:cxn>
              <a:cxn ang="0">
                <a:pos x="connsiteX25351" y="connsiteY25351"/>
              </a:cxn>
              <a:cxn ang="0">
                <a:pos x="connsiteX25352" y="connsiteY25352"/>
              </a:cxn>
              <a:cxn ang="0">
                <a:pos x="connsiteX25353" y="connsiteY25353"/>
              </a:cxn>
              <a:cxn ang="0">
                <a:pos x="connsiteX25354" y="connsiteY25354"/>
              </a:cxn>
              <a:cxn ang="0">
                <a:pos x="connsiteX25355" y="connsiteY25355"/>
              </a:cxn>
              <a:cxn ang="0">
                <a:pos x="connsiteX25356" y="connsiteY25356"/>
              </a:cxn>
              <a:cxn ang="0">
                <a:pos x="connsiteX25357" y="connsiteY25357"/>
              </a:cxn>
              <a:cxn ang="0">
                <a:pos x="connsiteX25358" y="connsiteY25358"/>
              </a:cxn>
              <a:cxn ang="0">
                <a:pos x="connsiteX25359" y="connsiteY25359"/>
              </a:cxn>
              <a:cxn ang="0">
                <a:pos x="connsiteX25360" y="connsiteY25360"/>
              </a:cxn>
              <a:cxn ang="0">
                <a:pos x="connsiteX25361" y="connsiteY25361"/>
              </a:cxn>
              <a:cxn ang="0">
                <a:pos x="connsiteX25362" y="connsiteY25362"/>
              </a:cxn>
              <a:cxn ang="0">
                <a:pos x="connsiteX25363" y="connsiteY25363"/>
              </a:cxn>
              <a:cxn ang="0">
                <a:pos x="connsiteX25364" y="connsiteY25364"/>
              </a:cxn>
              <a:cxn ang="0">
                <a:pos x="connsiteX25365" y="connsiteY25365"/>
              </a:cxn>
              <a:cxn ang="0">
                <a:pos x="connsiteX25366" y="connsiteY25366"/>
              </a:cxn>
              <a:cxn ang="0">
                <a:pos x="connsiteX25367" y="connsiteY25367"/>
              </a:cxn>
              <a:cxn ang="0">
                <a:pos x="connsiteX25368" y="connsiteY25368"/>
              </a:cxn>
              <a:cxn ang="0">
                <a:pos x="connsiteX25369" y="connsiteY25369"/>
              </a:cxn>
              <a:cxn ang="0">
                <a:pos x="connsiteX25370" y="connsiteY25370"/>
              </a:cxn>
              <a:cxn ang="0">
                <a:pos x="connsiteX25371" y="connsiteY25371"/>
              </a:cxn>
              <a:cxn ang="0">
                <a:pos x="connsiteX25372" y="connsiteY25372"/>
              </a:cxn>
              <a:cxn ang="0">
                <a:pos x="connsiteX25373" y="connsiteY25373"/>
              </a:cxn>
              <a:cxn ang="0">
                <a:pos x="connsiteX25374" y="connsiteY25374"/>
              </a:cxn>
              <a:cxn ang="0">
                <a:pos x="connsiteX25375" y="connsiteY25375"/>
              </a:cxn>
              <a:cxn ang="0">
                <a:pos x="connsiteX25376" y="connsiteY25376"/>
              </a:cxn>
              <a:cxn ang="0">
                <a:pos x="connsiteX25377" y="connsiteY25377"/>
              </a:cxn>
              <a:cxn ang="0">
                <a:pos x="connsiteX25378" y="connsiteY25378"/>
              </a:cxn>
              <a:cxn ang="0">
                <a:pos x="connsiteX25379" y="connsiteY25379"/>
              </a:cxn>
              <a:cxn ang="0">
                <a:pos x="connsiteX25380" y="connsiteY25380"/>
              </a:cxn>
              <a:cxn ang="0">
                <a:pos x="connsiteX25381" y="connsiteY25381"/>
              </a:cxn>
              <a:cxn ang="0">
                <a:pos x="connsiteX25382" y="connsiteY25382"/>
              </a:cxn>
              <a:cxn ang="0">
                <a:pos x="connsiteX25383" y="connsiteY25383"/>
              </a:cxn>
              <a:cxn ang="0">
                <a:pos x="connsiteX25384" y="connsiteY25384"/>
              </a:cxn>
              <a:cxn ang="0">
                <a:pos x="connsiteX25385" y="connsiteY25385"/>
              </a:cxn>
              <a:cxn ang="0">
                <a:pos x="connsiteX25386" y="connsiteY25386"/>
              </a:cxn>
              <a:cxn ang="0">
                <a:pos x="connsiteX25387" y="connsiteY25387"/>
              </a:cxn>
              <a:cxn ang="0">
                <a:pos x="connsiteX25388" y="connsiteY25388"/>
              </a:cxn>
              <a:cxn ang="0">
                <a:pos x="connsiteX25389" y="connsiteY25389"/>
              </a:cxn>
              <a:cxn ang="0">
                <a:pos x="connsiteX25390" y="connsiteY25390"/>
              </a:cxn>
              <a:cxn ang="0">
                <a:pos x="connsiteX25391" y="connsiteY25391"/>
              </a:cxn>
              <a:cxn ang="0">
                <a:pos x="connsiteX25392" y="connsiteY25392"/>
              </a:cxn>
              <a:cxn ang="0">
                <a:pos x="connsiteX25393" y="connsiteY25393"/>
              </a:cxn>
              <a:cxn ang="0">
                <a:pos x="connsiteX25394" y="connsiteY25394"/>
              </a:cxn>
              <a:cxn ang="0">
                <a:pos x="connsiteX25395" y="connsiteY25395"/>
              </a:cxn>
              <a:cxn ang="0">
                <a:pos x="connsiteX25396" y="connsiteY25396"/>
              </a:cxn>
              <a:cxn ang="0">
                <a:pos x="connsiteX25397" y="connsiteY25397"/>
              </a:cxn>
              <a:cxn ang="0">
                <a:pos x="connsiteX25398" y="connsiteY25398"/>
              </a:cxn>
              <a:cxn ang="0">
                <a:pos x="connsiteX25399" y="connsiteY25399"/>
              </a:cxn>
              <a:cxn ang="0">
                <a:pos x="connsiteX25400" y="connsiteY25400"/>
              </a:cxn>
              <a:cxn ang="0">
                <a:pos x="connsiteX25401" y="connsiteY25401"/>
              </a:cxn>
              <a:cxn ang="0">
                <a:pos x="connsiteX25402" y="connsiteY25402"/>
              </a:cxn>
              <a:cxn ang="0">
                <a:pos x="connsiteX25403" y="connsiteY25403"/>
              </a:cxn>
              <a:cxn ang="0">
                <a:pos x="connsiteX25404" y="connsiteY25404"/>
              </a:cxn>
              <a:cxn ang="0">
                <a:pos x="connsiteX25405" y="connsiteY25405"/>
              </a:cxn>
              <a:cxn ang="0">
                <a:pos x="connsiteX25406" y="connsiteY25406"/>
              </a:cxn>
              <a:cxn ang="0">
                <a:pos x="connsiteX25407" y="connsiteY25407"/>
              </a:cxn>
              <a:cxn ang="0">
                <a:pos x="connsiteX25408" y="connsiteY25408"/>
              </a:cxn>
              <a:cxn ang="0">
                <a:pos x="connsiteX25409" y="connsiteY25409"/>
              </a:cxn>
              <a:cxn ang="0">
                <a:pos x="connsiteX25410" y="connsiteY25410"/>
              </a:cxn>
              <a:cxn ang="0">
                <a:pos x="connsiteX25411" y="connsiteY25411"/>
              </a:cxn>
              <a:cxn ang="0">
                <a:pos x="connsiteX25412" y="connsiteY25412"/>
              </a:cxn>
              <a:cxn ang="0">
                <a:pos x="connsiteX25413" y="connsiteY25413"/>
              </a:cxn>
              <a:cxn ang="0">
                <a:pos x="connsiteX25414" y="connsiteY25414"/>
              </a:cxn>
              <a:cxn ang="0">
                <a:pos x="connsiteX25415" y="connsiteY25415"/>
              </a:cxn>
              <a:cxn ang="0">
                <a:pos x="connsiteX25416" y="connsiteY25416"/>
              </a:cxn>
              <a:cxn ang="0">
                <a:pos x="connsiteX25417" y="connsiteY25417"/>
              </a:cxn>
              <a:cxn ang="0">
                <a:pos x="connsiteX25418" y="connsiteY25418"/>
              </a:cxn>
              <a:cxn ang="0">
                <a:pos x="connsiteX25419" y="connsiteY25419"/>
              </a:cxn>
              <a:cxn ang="0">
                <a:pos x="connsiteX25420" y="connsiteY25420"/>
              </a:cxn>
              <a:cxn ang="0">
                <a:pos x="connsiteX25421" y="connsiteY25421"/>
              </a:cxn>
              <a:cxn ang="0">
                <a:pos x="connsiteX25422" y="connsiteY25422"/>
              </a:cxn>
              <a:cxn ang="0">
                <a:pos x="connsiteX25423" y="connsiteY25423"/>
              </a:cxn>
              <a:cxn ang="0">
                <a:pos x="connsiteX25424" y="connsiteY25424"/>
              </a:cxn>
              <a:cxn ang="0">
                <a:pos x="connsiteX25425" y="connsiteY25425"/>
              </a:cxn>
              <a:cxn ang="0">
                <a:pos x="connsiteX25426" y="connsiteY25426"/>
              </a:cxn>
              <a:cxn ang="0">
                <a:pos x="connsiteX25427" y="connsiteY25427"/>
              </a:cxn>
              <a:cxn ang="0">
                <a:pos x="connsiteX25428" y="connsiteY25428"/>
              </a:cxn>
              <a:cxn ang="0">
                <a:pos x="connsiteX25429" y="connsiteY25429"/>
              </a:cxn>
              <a:cxn ang="0">
                <a:pos x="connsiteX25430" y="connsiteY25430"/>
              </a:cxn>
              <a:cxn ang="0">
                <a:pos x="connsiteX25431" y="connsiteY25431"/>
              </a:cxn>
              <a:cxn ang="0">
                <a:pos x="connsiteX25432" y="connsiteY25432"/>
              </a:cxn>
              <a:cxn ang="0">
                <a:pos x="connsiteX25433" y="connsiteY25433"/>
              </a:cxn>
              <a:cxn ang="0">
                <a:pos x="connsiteX25434" y="connsiteY25434"/>
              </a:cxn>
              <a:cxn ang="0">
                <a:pos x="connsiteX25435" y="connsiteY25435"/>
              </a:cxn>
              <a:cxn ang="0">
                <a:pos x="connsiteX25436" y="connsiteY25436"/>
              </a:cxn>
              <a:cxn ang="0">
                <a:pos x="connsiteX25437" y="connsiteY25437"/>
              </a:cxn>
              <a:cxn ang="0">
                <a:pos x="connsiteX25438" y="connsiteY25438"/>
              </a:cxn>
              <a:cxn ang="0">
                <a:pos x="connsiteX25439" y="connsiteY25439"/>
              </a:cxn>
              <a:cxn ang="0">
                <a:pos x="connsiteX25440" y="connsiteY25440"/>
              </a:cxn>
              <a:cxn ang="0">
                <a:pos x="connsiteX25441" y="connsiteY25441"/>
              </a:cxn>
              <a:cxn ang="0">
                <a:pos x="connsiteX25442" y="connsiteY25442"/>
              </a:cxn>
              <a:cxn ang="0">
                <a:pos x="connsiteX25443" y="connsiteY25443"/>
              </a:cxn>
              <a:cxn ang="0">
                <a:pos x="connsiteX25444" y="connsiteY25444"/>
              </a:cxn>
              <a:cxn ang="0">
                <a:pos x="connsiteX25445" y="connsiteY25445"/>
              </a:cxn>
              <a:cxn ang="0">
                <a:pos x="connsiteX25446" y="connsiteY25446"/>
              </a:cxn>
              <a:cxn ang="0">
                <a:pos x="connsiteX25447" y="connsiteY25447"/>
              </a:cxn>
              <a:cxn ang="0">
                <a:pos x="connsiteX25448" y="connsiteY25448"/>
              </a:cxn>
              <a:cxn ang="0">
                <a:pos x="connsiteX25449" y="connsiteY25449"/>
              </a:cxn>
              <a:cxn ang="0">
                <a:pos x="connsiteX25450" y="connsiteY25450"/>
              </a:cxn>
              <a:cxn ang="0">
                <a:pos x="connsiteX25451" y="connsiteY25451"/>
              </a:cxn>
              <a:cxn ang="0">
                <a:pos x="connsiteX25452" y="connsiteY25452"/>
              </a:cxn>
              <a:cxn ang="0">
                <a:pos x="connsiteX25453" y="connsiteY25453"/>
              </a:cxn>
              <a:cxn ang="0">
                <a:pos x="connsiteX25454" y="connsiteY25454"/>
              </a:cxn>
              <a:cxn ang="0">
                <a:pos x="connsiteX25455" y="connsiteY25455"/>
              </a:cxn>
              <a:cxn ang="0">
                <a:pos x="connsiteX25456" y="connsiteY25456"/>
              </a:cxn>
              <a:cxn ang="0">
                <a:pos x="connsiteX25457" y="connsiteY25457"/>
              </a:cxn>
              <a:cxn ang="0">
                <a:pos x="connsiteX25458" y="connsiteY25458"/>
              </a:cxn>
              <a:cxn ang="0">
                <a:pos x="connsiteX25459" y="connsiteY25459"/>
              </a:cxn>
              <a:cxn ang="0">
                <a:pos x="connsiteX25460" y="connsiteY25460"/>
              </a:cxn>
              <a:cxn ang="0">
                <a:pos x="connsiteX25461" y="connsiteY25461"/>
              </a:cxn>
              <a:cxn ang="0">
                <a:pos x="connsiteX25462" y="connsiteY25462"/>
              </a:cxn>
              <a:cxn ang="0">
                <a:pos x="connsiteX25463" y="connsiteY25463"/>
              </a:cxn>
              <a:cxn ang="0">
                <a:pos x="connsiteX25464" y="connsiteY25464"/>
              </a:cxn>
              <a:cxn ang="0">
                <a:pos x="connsiteX25465" y="connsiteY25465"/>
              </a:cxn>
              <a:cxn ang="0">
                <a:pos x="connsiteX25466" y="connsiteY25466"/>
              </a:cxn>
              <a:cxn ang="0">
                <a:pos x="connsiteX25467" y="connsiteY25467"/>
              </a:cxn>
              <a:cxn ang="0">
                <a:pos x="connsiteX25468" y="connsiteY25468"/>
              </a:cxn>
              <a:cxn ang="0">
                <a:pos x="connsiteX25469" y="connsiteY25469"/>
              </a:cxn>
              <a:cxn ang="0">
                <a:pos x="connsiteX25470" y="connsiteY25470"/>
              </a:cxn>
              <a:cxn ang="0">
                <a:pos x="connsiteX25471" y="connsiteY25471"/>
              </a:cxn>
              <a:cxn ang="0">
                <a:pos x="connsiteX25472" y="connsiteY25472"/>
              </a:cxn>
              <a:cxn ang="0">
                <a:pos x="connsiteX25473" y="connsiteY25473"/>
              </a:cxn>
              <a:cxn ang="0">
                <a:pos x="connsiteX25474" y="connsiteY25474"/>
              </a:cxn>
              <a:cxn ang="0">
                <a:pos x="connsiteX25475" y="connsiteY25475"/>
              </a:cxn>
              <a:cxn ang="0">
                <a:pos x="connsiteX25476" y="connsiteY25476"/>
              </a:cxn>
              <a:cxn ang="0">
                <a:pos x="connsiteX25477" y="connsiteY25477"/>
              </a:cxn>
              <a:cxn ang="0">
                <a:pos x="connsiteX25478" y="connsiteY25478"/>
              </a:cxn>
              <a:cxn ang="0">
                <a:pos x="connsiteX25479" y="connsiteY25479"/>
              </a:cxn>
              <a:cxn ang="0">
                <a:pos x="connsiteX25480" y="connsiteY25480"/>
              </a:cxn>
              <a:cxn ang="0">
                <a:pos x="connsiteX25481" y="connsiteY25481"/>
              </a:cxn>
              <a:cxn ang="0">
                <a:pos x="connsiteX25482" y="connsiteY25482"/>
              </a:cxn>
              <a:cxn ang="0">
                <a:pos x="connsiteX25483" y="connsiteY25483"/>
              </a:cxn>
              <a:cxn ang="0">
                <a:pos x="connsiteX25484" y="connsiteY25484"/>
              </a:cxn>
              <a:cxn ang="0">
                <a:pos x="connsiteX25485" y="connsiteY25485"/>
              </a:cxn>
              <a:cxn ang="0">
                <a:pos x="connsiteX25486" y="connsiteY25486"/>
              </a:cxn>
              <a:cxn ang="0">
                <a:pos x="connsiteX25487" y="connsiteY25487"/>
              </a:cxn>
              <a:cxn ang="0">
                <a:pos x="connsiteX25488" y="connsiteY25488"/>
              </a:cxn>
              <a:cxn ang="0">
                <a:pos x="connsiteX25489" y="connsiteY25489"/>
              </a:cxn>
              <a:cxn ang="0">
                <a:pos x="connsiteX25490" y="connsiteY25490"/>
              </a:cxn>
              <a:cxn ang="0">
                <a:pos x="connsiteX25491" y="connsiteY25491"/>
              </a:cxn>
              <a:cxn ang="0">
                <a:pos x="connsiteX25492" y="connsiteY25492"/>
              </a:cxn>
              <a:cxn ang="0">
                <a:pos x="connsiteX25493" y="connsiteY25493"/>
              </a:cxn>
              <a:cxn ang="0">
                <a:pos x="connsiteX25494" y="connsiteY25494"/>
              </a:cxn>
              <a:cxn ang="0">
                <a:pos x="connsiteX25495" y="connsiteY25495"/>
              </a:cxn>
              <a:cxn ang="0">
                <a:pos x="connsiteX25496" y="connsiteY25496"/>
              </a:cxn>
              <a:cxn ang="0">
                <a:pos x="connsiteX25497" y="connsiteY25497"/>
              </a:cxn>
              <a:cxn ang="0">
                <a:pos x="connsiteX25498" y="connsiteY25498"/>
              </a:cxn>
              <a:cxn ang="0">
                <a:pos x="connsiteX25499" y="connsiteY25499"/>
              </a:cxn>
              <a:cxn ang="0">
                <a:pos x="connsiteX25500" y="connsiteY25500"/>
              </a:cxn>
              <a:cxn ang="0">
                <a:pos x="connsiteX25501" y="connsiteY25501"/>
              </a:cxn>
              <a:cxn ang="0">
                <a:pos x="connsiteX25502" y="connsiteY25502"/>
              </a:cxn>
              <a:cxn ang="0">
                <a:pos x="connsiteX25503" y="connsiteY25503"/>
              </a:cxn>
              <a:cxn ang="0">
                <a:pos x="connsiteX25504" y="connsiteY25504"/>
              </a:cxn>
              <a:cxn ang="0">
                <a:pos x="connsiteX25505" y="connsiteY25505"/>
              </a:cxn>
              <a:cxn ang="0">
                <a:pos x="connsiteX25506" y="connsiteY25506"/>
              </a:cxn>
              <a:cxn ang="0">
                <a:pos x="connsiteX25507" y="connsiteY25507"/>
              </a:cxn>
              <a:cxn ang="0">
                <a:pos x="connsiteX25508" y="connsiteY25508"/>
              </a:cxn>
              <a:cxn ang="0">
                <a:pos x="connsiteX25509" y="connsiteY25509"/>
              </a:cxn>
              <a:cxn ang="0">
                <a:pos x="connsiteX25510" y="connsiteY25510"/>
              </a:cxn>
              <a:cxn ang="0">
                <a:pos x="connsiteX25511" y="connsiteY25511"/>
              </a:cxn>
              <a:cxn ang="0">
                <a:pos x="connsiteX25512" y="connsiteY25512"/>
              </a:cxn>
              <a:cxn ang="0">
                <a:pos x="connsiteX25513" y="connsiteY25513"/>
              </a:cxn>
              <a:cxn ang="0">
                <a:pos x="connsiteX25514" y="connsiteY25514"/>
              </a:cxn>
              <a:cxn ang="0">
                <a:pos x="connsiteX25515" y="connsiteY25515"/>
              </a:cxn>
              <a:cxn ang="0">
                <a:pos x="connsiteX25516" y="connsiteY25516"/>
              </a:cxn>
              <a:cxn ang="0">
                <a:pos x="connsiteX25517" y="connsiteY25517"/>
              </a:cxn>
              <a:cxn ang="0">
                <a:pos x="connsiteX25518" y="connsiteY25518"/>
              </a:cxn>
              <a:cxn ang="0">
                <a:pos x="connsiteX25519" y="connsiteY25519"/>
              </a:cxn>
              <a:cxn ang="0">
                <a:pos x="connsiteX25520" y="connsiteY25520"/>
              </a:cxn>
              <a:cxn ang="0">
                <a:pos x="connsiteX25521" y="connsiteY25521"/>
              </a:cxn>
              <a:cxn ang="0">
                <a:pos x="connsiteX25522" y="connsiteY25522"/>
              </a:cxn>
              <a:cxn ang="0">
                <a:pos x="connsiteX25523" y="connsiteY25523"/>
              </a:cxn>
              <a:cxn ang="0">
                <a:pos x="connsiteX25524" y="connsiteY25524"/>
              </a:cxn>
              <a:cxn ang="0">
                <a:pos x="connsiteX25525" y="connsiteY25525"/>
              </a:cxn>
              <a:cxn ang="0">
                <a:pos x="connsiteX25526" y="connsiteY25526"/>
              </a:cxn>
              <a:cxn ang="0">
                <a:pos x="connsiteX25527" y="connsiteY25527"/>
              </a:cxn>
              <a:cxn ang="0">
                <a:pos x="connsiteX25528" y="connsiteY25528"/>
              </a:cxn>
              <a:cxn ang="0">
                <a:pos x="connsiteX25529" y="connsiteY25529"/>
              </a:cxn>
              <a:cxn ang="0">
                <a:pos x="connsiteX25530" y="connsiteY25530"/>
              </a:cxn>
              <a:cxn ang="0">
                <a:pos x="connsiteX25531" y="connsiteY25531"/>
              </a:cxn>
              <a:cxn ang="0">
                <a:pos x="connsiteX25532" y="connsiteY25532"/>
              </a:cxn>
              <a:cxn ang="0">
                <a:pos x="connsiteX25533" y="connsiteY25533"/>
              </a:cxn>
              <a:cxn ang="0">
                <a:pos x="connsiteX25534" y="connsiteY25534"/>
              </a:cxn>
              <a:cxn ang="0">
                <a:pos x="connsiteX25535" y="connsiteY25535"/>
              </a:cxn>
              <a:cxn ang="0">
                <a:pos x="connsiteX25536" y="connsiteY25536"/>
              </a:cxn>
              <a:cxn ang="0">
                <a:pos x="connsiteX25537" y="connsiteY25537"/>
              </a:cxn>
              <a:cxn ang="0">
                <a:pos x="connsiteX25538" y="connsiteY25538"/>
              </a:cxn>
              <a:cxn ang="0">
                <a:pos x="connsiteX25539" y="connsiteY25539"/>
              </a:cxn>
              <a:cxn ang="0">
                <a:pos x="connsiteX25540" y="connsiteY25540"/>
              </a:cxn>
              <a:cxn ang="0">
                <a:pos x="connsiteX25541" y="connsiteY25541"/>
              </a:cxn>
              <a:cxn ang="0">
                <a:pos x="connsiteX25542" y="connsiteY25542"/>
              </a:cxn>
              <a:cxn ang="0">
                <a:pos x="connsiteX25543" y="connsiteY25543"/>
              </a:cxn>
              <a:cxn ang="0">
                <a:pos x="connsiteX25544" y="connsiteY25544"/>
              </a:cxn>
              <a:cxn ang="0">
                <a:pos x="connsiteX25545" y="connsiteY25545"/>
              </a:cxn>
              <a:cxn ang="0">
                <a:pos x="connsiteX25546" y="connsiteY25546"/>
              </a:cxn>
              <a:cxn ang="0">
                <a:pos x="connsiteX25547" y="connsiteY25547"/>
              </a:cxn>
              <a:cxn ang="0">
                <a:pos x="connsiteX25548" y="connsiteY25548"/>
              </a:cxn>
              <a:cxn ang="0">
                <a:pos x="connsiteX25549" y="connsiteY25549"/>
              </a:cxn>
              <a:cxn ang="0">
                <a:pos x="connsiteX25550" y="connsiteY25550"/>
              </a:cxn>
              <a:cxn ang="0">
                <a:pos x="connsiteX25551" y="connsiteY25551"/>
              </a:cxn>
              <a:cxn ang="0">
                <a:pos x="connsiteX25552" y="connsiteY25552"/>
              </a:cxn>
              <a:cxn ang="0">
                <a:pos x="connsiteX25553" y="connsiteY25553"/>
              </a:cxn>
              <a:cxn ang="0">
                <a:pos x="connsiteX25554" y="connsiteY25554"/>
              </a:cxn>
              <a:cxn ang="0">
                <a:pos x="connsiteX25555" y="connsiteY25555"/>
              </a:cxn>
              <a:cxn ang="0">
                <a:pos x="connsiteX25556" y="connsiteY25556"/>
              </a:cxn>
              <a:cxn ang="0">
                <a:pos x="connsiteX25557" y="connsiteY25557"/>
              </a:cxn>
              <a:cxn ang="0">
                <a:pos x="connsiteX25558" y="connsiteY25558"/>
              </a:cxn>
              <a:cxn ang="0">
                <a:pos x="connsiteX25559" y="connsiteY25559"/>
              </a:cxn>
              <a:cxn ang="0">
                <a:pos x="connsiteX25560" y="connsiteY25560"/>
              </a:cxn>
              <a:cxn ang="0">
                <a:pos x="connsiteX25561" y="connsiteY25561"/>
              </a:cxn>
              <a:cxn ang="0">
                <a:pos x="connsiteX25562" y="connsiteY25562"/>
              </a:cxn>
              <a:cxn ang="0">
                <a:pos x="connsiteX25563" y="connsiteY25563"/>
              </a:cxn>
              <a:cxn ang="0">
                <a:pos x="connsiteX25564" y="connsiteY25564"/>
              </a:cxn>
              <a:cxn ang="0">
                <a:pos x="connsiteX25565" y="connsiteY25565"/>
              </a:cxn>
              <a:cxn ang="0">
                <a:pos x="connsiteX25566" y="connsiteY25566"/>
              </a:cxn>
              <a:cxn ang="0">
                <a:pos x="connsiteX25567" y="connsiteY25567"/>
              </a:cxn>
              <a:cxn ang="0">
                <a:pos x="connsiteX25568" y="connsiteY25568"/>
              </a:cxn>
              <a:cxn ang="0">
                <a:pos x="connsiteX25569" y="connsiteY25569"/>
              </a:cxn>
              <a:cxn ang="0">
                <a:pos x="connsiteX25570" y="connsiteY25570"/>
              </a:cxn>
              <a:cxn ang="0">
                <a:pos x="connsiteX25571" y="connsiteY25571"/>
              </a:cxn>
              <a:cxn ang="0">
                <a:pos x="connsiteX25572" y="connsiteY25572"/>
              </a:cxn>
              <a:cxn ang="0">
                <a:pos x="connsiteX25573" y="connsiteY25573"/>
              </a:cxn>
              <a:cxn ang="0">
                <a:pos x="connsiteX25574" y="connsiteY25574"/>
              </a:cxn>
              <a:cxn ang="0">
                <a:pos x="connsiteX25575" y="connsiteY25575"/>
              </a:cxn>
              <a:cxn ang="0">
                <a:pos x="connsiteX25576" y="connsiteY25576"/>
              </a:cxn>
              <a:cxn ang="0">
                <a:pos x="connsiteX25577" y="connsiteY25577"/>
              </a:cxn>
              <a:cxn ang="0">
                <a:pos x="connsiteX25578" y="connsiteY25578"/>
              </a:cxn>
              <a:cxn ang="0">
                <a:pos x="connsiteX25579" y="connsiteY25579"/>
              </a:cxn>
              <a:cxn ang="0">
                <a:pos x="connsiteX25580" y="connsiteY25580"/>
              </a:cxn>
              <a:cxn ang="0">
                <a:pos x="connsiteX25581" y="connsiteY25581"/>
              </a:cxn>
              <a:cxn ang="0">
                <a:pos x="connsiteX25582" y="connsiteY25582"/>
              </a:cxn>
              <a:cxn ang="0">
                <a:pos x="connsiteX25583" y="connsiteY25583"/>
              </a:cxn>
              <a:cxn ang="0">
                <a:pos x="connsiteX25584" y="connsiteY25584"/>
              </a:cxn>
              <a:cxn ang="0">
                <a:pos x="connsiteX25585" y="connsiteY25585"/>
              </a:cxn>
              <a:cxn ang="0">
                <a:pos x="connsiteX25586" y="connsiteY25586"/>
              </a:cxn>
              <a:cxn ang="0">
                <a:pos x="connsiteX25587" y="connsiteY25587"/>
              </a:cxn>
              <a:cxn ang="0">
                <a:pos x="connsiteX25588" y="connsiteY25588"/>
              </a:cxn>
              <a:cxn ang="0">
                <a:pos x="connsiteX25589" y="connsiteY25589"/>
              </a:cxn>
              <a:cxn ang="0">
                <a:pos x="connsiteX25590" y="connsiteY25590"/>
              </a:cxn>
              <a:cxn ang="0">
                <a:pos x="connsiteX25591" y="connsiteY25591"/>
              </a:cxn>
              <a:cxn ang="0">
                <a:pos x="connsiteX25592" y="connsiteY25592"/>
              </a:cxn>
              <a:cxn ang="0">
                <a:pos x="connsiteX25593" y="connsiteY25593"/>
              </a:cxn>
              <a:cxn ang="0">
                <a:pos x="connsiteX25594" y="connsiteY25594"/>
              </a:cxn>
              <a:cxn ang="0">
                <a:pos x="connsiteX25595" y="connsiteY25595"/>
              </a:cxn>
              <a:cxn ang="0">
                <a:pos x="connsiteX25596" y="connsiteY25596"/>
              </a:cxn>
              <a:cxn ang="0">
                <a:pos x="connsiteX25597" y="connsiteY25597"/>
              </a:cxn>
              <a:cxn ang="0">
                <a:pos x="connsiteX25598" y="connsiteY25598"/>
              </a:cxn>
              <a:cxn ang="0">
                <a:pos x="connsiteX25599" y="connsiteY25599"/>
              </a:cxn>
              <a:cxn ang="0">
                <a:pos x="connsiteX25600" y="connsiteY25600"/>
              </a:cxn>
              <a:cxn ang="0">
                <a:pos x="connsiteX25601" y="connsiteY25601"/>
              </a:cxn>
              <a:cxn ang="0">
                <a:pos x="connsiteX25602" y="connsiteY25602"/>
              </a:cxn>
              <a:cxn ang="0">
                <a:pos x="connsiteX25603" y="connsiteY25603"/>
              </a:cxn>
              <a:cxn ang="0">
                <a:pos x="connsiteX25604" y="connsiteY25604"/>
              </a:cxn>
              <a:cxn ang="0">
                <a:pos x="connsiteX25605" y="connsiteY25605"/>
              </a:cxn>
              <a:cxn ang="0">
                <a:pos x="connsiteX25606" y="connsiteY25606"/>
              </a:cxn>
              <a:cxn ang="0">
                <a:pos x="connsiteX25607" y="connsiteY25607"/>
              </a:cxn>
              <a:cxn ang="0">
                <a:pos x="connsiteX25608" y="connsiteY25608"/>
              </a:cxn>
              <a:cxn ang="0">
                <a:pos x="connsiteX25609" y="connsiteY25609"/>
              </a:cxn>
              <a:cxn ang="0">
                <a:pos x="connsiteX25610" y="connsiteY25610"/>
              </a:cxn>
              <a:cxn ang="0">
                <a:pos x="connsiteX25611" y="connsiteY25611"/>
              </a:cxn>
              <a:cxn ang="0">
                <a:pos x="connsiteX25612" y="connsiteY25612"/>
              </a:cxn>
              <a:cxn ang="0">
                <a:pos x="connsiteX25613" y="connsiteY25613"/>
              </a:cxn>
              <a:cxn ang="0">
                <a:pos x="connsiteX25614" y="connsiteY25614"/>
              </a:cxn>
              <a:cxn ang="0">
                <a:pos x="connsiteX25615" y="connsiteY25615"/>
              </a:cxn>
              <a:cxn ang="0">
                <a:pos x="connsiteX25616" y="connsiteY25616"/>
              </a:cxn>
              <a:cxn ang="0">
                <a:pos x="connsiteX25617" y="connsiteY25617"/>
              </a:cxn>
              <a:cxn ang="0">
                <a:pos x="connsiteX25618" y="connsiteY25618"/>
              </a:cxn>
              <a:cxn ang="0">
                <a:pos x="connsiteX25619" y="connsiteY25619"/>
              </a:cxn>
              <a:cxn ang="0">
                <a:pos x="connsiteX25620" y="connsiteY25620"/>
              </a:cxn>
              <a:cxn ang="0">
                <a:pos x="connsiteX25621" y="connsiteY25621"/>
              </a:cxn>
              <a:cxn ang="0">
                <a:pos x="connsiteX25622" y="connsiteY25622"/>
              </a:cxn>
              <a:cxn ang="0">
                <a:pos x="connsiteX25623" y="connsiteY25623"/>
              </a:cxn>
              <a:cxn ang="0">
                <a:pos x="connsiteX25624" y="connsiteY25624"/>
              </a:cxn>
              <a:cxn ang="0">
                <a:pos x="connsiteX25625" y="connsiteY25625"/>
              </a:cxn>
              <a:cxn ang="0">
                <a:pos x="connsiteX25626" y="connsiteY25626"/>
              </a:cxn>
              <a:cxn ang="0">
                <a:pos x="connsiteX25627" y="connsiteY25627"/>
              </a:cxn>
              <a:cxn ang="0">
                <a:pos x="connsiteX25628" y="connsiteY25628"/>
              </a:cxn>
              <a:cxn ang="0">
                <a:pos x="connsiteX25629" y="connsiteY25629"/>
              </a:cxn>
              <a:cxn ang="0">
                <a:pos x="connsiteX25630" y="connsiteY25630"/>
              </a:cxn>
              <a:cxn ang="0">
                <a:pos x="connsiteX25631" y="connsiteY25631"/>
              </a:cxn>
              <a:cxn ang="0">
                <a:pos x="connsiteX25632" y="connsiteY25632"/>
              </a:cxn>
              <a:cxn ang="0">
                <a:pos x="connsiteX25633" y="connsiteY25633"/>
              </a:cxn>
              <a:cxn ang="0">
                <a:pos x="connsiteX25634" y="connsiteY25634"/>
              </a:cxn>
              <a:cxn ang="0">
                <a:pos x="connsiteX25635" y="connsiteY25635"/>
              </a:cxn>
              <a:cxn ang="0">
                <a:pos x="connsiteX25636" y="connsiteY25636"/>
              </a:cxn>
              <a:cxn ang="0">
                <a:pos x="connsiteX25637" y="connsiteY25637"/>
              </a:cxn>
              <a:cxn ang="0">
                <a:pos x="connsiteX25638" y="connsiteY25638"/>
              </a:cxn>
              <a:cxn ang="0">
                <a:pos x="connsiteX25639" y="connsiteY25639"/>
              </a:cxn>
              <a:cxn ang="0">
                <a:pos x="connsiteX25640" y="connsiteY25640"/>
              </a:cxn>
              <a:cxn ang="0">
                <a:pos x="connsiteX25641" y="connsiteY25641"/>
              </a:cxn>
              <a:cxn ang="0">
                <a:pos x="connsiteX25642" y="connsiteY25642"/>
              </a:cxn>
              <a:cxn ang="0">
                <a:pos x="connsiteX25643" y="connsiteY25643"/>
              </a:cxn>
              <a:cxn ang="0">
                <a:pos x="connsiteX25644" y="connsiteY25644"/>
              </a:cxn>
              <a:cxn ang="0">
                <a:pos x="connsiteX25645" y="connsiteY25645"/>
              </a:cxn>
              <a:cxn ang="0">
                <a:pos x="connsiteX25646" y="connsiteY25646"/>
              </a:cxn>
              <a:cxn ang="0">
                <a:pos x="connsiteX25647" y="connsiteY25647"/>
              </a:cxn>
              <a:cxn ang="0">
                <a:pos x="connsiteX25648" y="connsiteY25648"/>
              </a:cxn>
              <a:cxn ang="0">
                <a:pos x="connsiteX25649" y="connsiteY25649"/>
              </a:cxn>
              <a:cxn ang="0">
                <a:pos x="connsiteX25650" y="connsiteY25650"/>
              </a:cxn>
              <a:cxn ang="0">
                <a:pos x="connsiteX25651" y="connsiteY25651"/>
              </a:cxn>
              <a:cxn ang="0">
                <a:pos x="connsiteX25652" y="connsiteY25652"/>
              </a:cxn>
              <a:cxn ang="0">
                <a:pos x="connsiteX25653" y="connsiteY25653"/>
              </a:cxn>
              <a:cxn ang="0">
                <a:pos x="connsiteX25654" y="connsiteY25654"/>
              </a:cxn>
              <a:cxn ang="0">
                <a:pos x="connsiteX25655" y="connsiteY25655"/>
              </a:cxn>
              <a:cxn ang="0">
                <a:pos x="connsiteX25656" y="connsiteY25656"/>
              </a:cxn>
              <a:cxn ang="0">
                <a:pos x="connsiteX25657" y="connsiteY25657"/>
              </a:cxn>
              <a:cxn ang="0">
                <a:pos x="connsiteX25658" y="connsiteY25658"/>
              </a:cxn>
              <a:cxn ang="0">
                <a:pos x="connsiteX25659" y="connsiteY25659"/>
              </a:cxn>
              <a:cxn ang="0">
                <a:pos x="connsiteX25660" y="connsiteY25660"/>
              </a:cxn>
              <a:cxn ang="0">
                <a:pos x="connsiteX25661" y="connsiteY25661"/>
              </a:cxn>
              <a:cxn ang="0">
                <a:pos x="connsiteX25662" y="connsiteY25662"/>
              </a:cxn>
              <a:cxn ang="0">
                <a:pos x="connsiteX25663" y="connsiteY25663"/>
              </a:cxn>
              <a:cxn ang="0">
                <a:pos x="connsiteX25664" y="connsiteY25664"/>
              </a:cxn>
              <a:cxn ang="0">
                <a:pos x="connsiteX25665" y="connsiteY25665"/>
              </a:cxn>
              <a:cxn ang="0">
                <a:pos x="connsiteX25666" y="connsiteY25666"/>
              </a:cxn>
              <a:cxn ang="0">
                <a:pos x="connsiteX25667" y="connsiteY25667"/>
              </a:cxn>
              <a:cxn ang="0">
                <a:pos x="connsiteX25668" y="connsiteY25668"/>
              </a:cxn>
              <a:cxn ang="0">
                <a:pos x="connsiteX25669" y="connsiteY25669"/>
              </a:cxn>
              <a:cxn ang="0">
                <a:pos x="connsiteX25670" y="connsiteY25670"/>
              </a:cxn>
              <a:cxn ang="0">
                <a:pos x="connsiteX25671" y="connsiteY25671"/>
              </a:cxn>
              <a:cxn ang="0">
                <a:pos x="connsiteX25672" y="connsiteY25672"/>
              </a:cxn>
              <a:cxn ang="0">
                <a:pos x="connsiteX25673" y="connsiteY25673"/>
              </a:cxn>
              <a:cxn ang="0">
                <a:pos x="connsiteX25674" y="connsiteY25674"/>
              </a:cxn>
              <a:cxn ang="0">
                <a:pos x="connsiteX25675" y="connsiteY25675"/>
              </a:cxn>
              <a:cxn ang="0">
                <a:pos x="connsiteX25676" y="connsiteY25676"/>
              </a:cxn>
              <a:cxn ang="0">
                <a:pos x="connsiteX25677" y="connsiteY25677"/>
              </a:cxn>
              <a:cxn ang="0">
                <a:pos x="connsiteX25678" y="connsiteY25678"/>
              </a:cxn>
              <a:cxn ang="0">
                <a:pos x="connsiteX25679" y="connsiteY25679"/>
              </a:cxn>
              <a:cxn ang="0">
                <a:pos x="connsiteX25680" y="connsiteY25680"/>
              </a:cxn>
              <a:cxn ang="0">
                <a:pos x="connsiteX25681" y="connsiteY25681"/>
              </a:cxn>
              <a:cxn ang="0">
                <a:pos x="connsiteX25682" y="connsiteY25682"/>
              </a:cxn>
              <a:cxn ang="0">
                <a:pos x="connsiteX25683" y="connsiteY25683"/>
              </a:cxn>
              <a:cxn ang="0">
                <a:pos x="connsiteX25684" y="connsiteY25684"/>
              </a:cxn>
              <a:cxn ang="0">
                <a:pos x="connsiteX25685" y="connsiteY25685"/>
              </a:cxn>
              <a:cxn ang="0">
                <a:pos x="connsiteX25686" y="connsiteY25686"/>
              </a:cxn>
              <a:cxn ang="0">
                <a:pos x="connsiteX25687" y="connsiteY25687"/>
              </a:cxn>
              <a:cxn ang="0">
                <a:pos x="connsiteX25688" y="connsiteY25688"/>
              </a:cxn>
              <a:cxn ang="0">
                <a:pos x="connsiteX25689" y="connsiteY25689"/>
              </a:cxn>
              <a:cxn ang="0">
                <a:pos x="connsiteX25690" y="connsiteY25690"/>
              </a:cxn>
              <a:cxn ang="0">
                <a:pos x="connsiteX25691" y="connsiteY25691"/>
              </a:cxn>
              <a:cxn ang="0">
                <a:pos x="connsiteX25692" y="connsiteY25692"/>
              </a:cxn>
              <a:cxn ang="0">
                <a:pos x="connsiteX25693" y="connsiteY25693"/>
              </a:cxn>
              <a:cxn ang="0">
                <a:pos x="connsiteX25694" y="connsiteY25694"/>
              </a:cxn>
              <a:cxn ang="0">
                <a:pos x="connsiteX25695" y="connsiteY25695"/>
              </a:cxn>
              <a:cxn ang="0">
                <a:pos x="connsiteX25696" y="connsiteY25696"/>
              </a:cxn>
              <a:cxn ang="0">
                <a:pos x="connsiteX25697" y="connsiteY25697"/>
              </a:cxn>
              <a:cxn ang="0">
                <a:pos x="connsiteX25698" y="connsiteY25698"/>
              </a:cxn>
              <a:cxn ang="0">
                <a:pos x="connsiteX25699" y="connsiteY25699"/>
              </a:cxn>
              <a:cxn ang="0">
                <a:pos x="connsiteX25700" y="connsiteY25700"/>
              </a:cxn>
              <a:cxn ang="0">
                <a:pos x="connsiteX25701" y="connsiteY25701"/>
              </a:cxn>
              <a:cxn ang="0">
                <a:pos x="connsiteX25702" y="connsiteY25702"/>
              </a:cxn>
              <a:cxn ang="0">
                <a:pos x="connsiteX25703" y="connsiteY25703"/>
              </a:cxn>
              <a:cxn ang="0">
                <a:pos x="connsiteX25704" y="connsiteY25704"/>
              </a:cxn>
              <a:cxn ang="0">
                <a:pos x="connsiteX25705" y="connsiteY25705"/>
              </a:cxn>
              <a:cxn ang="0">
                <a:pos x="connsiteX25706" y="connsiteY25706"/>
              </a:cxn>
              <a:cxn ang="0">
                <a:pos x="connsiteX25707" y="connsiteY25707"/>
              </a:cxn>
              <a:cxn ang="0">
                <a:pos x="connsiteX25708" y="connsiteY25708"/>
              </a:cxn>
              <a:cxn ang="0">
                <a:pos x="connsiteX25709" y="connsiteY25709"/>
              </a:cxn>
              <a:cxn ang="0">
                <a:pos x="connsiteX25710" y="connsiteY25710"/>
              </a:cxn>
              <a:cxn ang="0">
                <a:pos x="connsiteX25711" y="connsiteY25711"/>
              </a:cxn>
              <a:cxn ang="0">
                <a:pos x="connsiteX25712" y="connsiteY25712"/>
              </a:cxn>
              <a:cxn ang="0">
                <a:pos x="connsiteX25713" y="connsiteY25713"/>
              </a:cxn>
              <a:cxn ang="0">
                <a:pos x="connsiteX25714" y="connsiteY25714"/>
              </a:cxn>
              <a:cxn ang="0">
                <a:pos x="connsiteX25715" y="connsiteY25715"/>
              </a:cxn>
              <a:cxn ang="0">
                <a:pos x="connsiteX25716" y="connsiteY25716"/>
              </a:cxn>
              <a:cxn ang="0">
                <a:pos x="connsiteX25717" y="connsiteY25717"/>
              </a:cxn>
              <a:cxn ang="0">
                <a:pos x="connsiteX25718" y="connsiteY25718"/>
              </a:cxn>
              <a:cxn ang="0">
                <a:pos x="connsiteX25719" y="connsiteY25719"/>
              </a:cxn>
              <a:cxn ang="0">
                <a:pos x="connsiteX25720" y="connsiteY25720"/>
              </a:cxn>
              <a:cxn ang="0">
                <a:pos x="connsiteX25721" y="connsiteY25721"/>
              </a:cxn>
              <a:cxn ang="0">
                <a:pos x="connsiteX25722" y="connsiteY25722"/>
              </a:cxn>
              <a:cxn ang="0">
                <a:pos x="connsiteX25723" y="connsiteY25723"/>
              </a:cxn>
              <a:cxn ang="0">
                <a:pos x="connsiteX25724" y="connsiteY25724"/>
              </a:cxn>
              <a:cxn ang="0">
                <a:pos x="connsiteX25725" y="connsiteY25725"/>
              </a:cxn>
              <a:cxn ang="0">
                <a:pos x="connsiteX25726" y="connsiteY25726"/>
              </a:cxn>
              <a:cxn ang="0">
                <a:pos x="connsiteX25727" y="connsiteY25727"/>
              </a:cxn>
              <a:cxn ang="0">
                <a:pos x="connsiteX25728" y="connsiteY25728"/>
              </a:cxn>
              <a:cxn ang="0">
                <a:pos x="connsiteX25729" y="connsiteY25729"/>
              </a:cxn>
              <a:cxn ang="0">
                <a:pos x="connsiteX25730" y="connsiteY25730"/>
              </a:cxn>
              <a:cxn ang="0">
                <a:pos x="connsiteX25731" y="connsiteY25731"/>
              </a:cxn>
              <a:cxn ang="0">
                <a:pos x="connsiteX25732" y="connsiteY25732"/>
              </a:cxn>
              <a:cxn ang="0">
                <a:pos x="connsiteX25733" y="connsiteY25733"/>
              </a:cxn>
              <a:cxn ang="0">
                <a:pos x="connsiteX25734" y="connsiteY25734"/>
              </a:cxn>
              <a:cxn ang="0">
                <a:pos x="connsiteX25735" y="connsiteY25735"/>
              </a:cxn>
              <a:cxn ang="0">
                <a:pos x="connsiteX25736" y="connsiteY25736"/>
              </a:cxn>
              <a:cxn ang="0">
                <a:pos x="connsiteX25737" y="connsiteY25737"/>
              </a:cxn>
              <a:cxn ang="0">
                <a:pos x="connsiteX25738" y="connsiteY25738"/>
              </a:cxn>
              <a:cxn ang="0">
                <a:pos x="connsiteX25739" y="connsiteY25739"/>
              </a:cxn>
              <a:cxn ang="0">
                <a:pos x="connsiteX25740" y="connsiteY25740"/>
              </a:cxn>
              <a:cxn ang="0">
                <a:pos x="connsiteX25741" y="connsiteY25741"/>
              </a:cxn>
              <a:cxn ang="0">
                <a:pos x="connsiteX25742" y="connsiteY25742"/>
              </a:cxn>
              <a:cxn ang="0">
                <a:pos x="connsiteX25743" y="connsiteY25743"/>
              </a:cxn>
              <a:cxn ang="0">
                <a:pos x="connsiteX25744" y="connsiteY25744"/>
              </a:cxn>
              <a:cxn ang="0">
                <a:pos x="connsiteX25745" y="connsiteY25745"/>
              </a:cxn>
              <a:cxn ang="0">
                <a:pos x="connsiteX25746" y="connsiteY25746"/>
              </a:cxn>
              <a:cxn ang="0">
                <a:pos x="connsiteX25747" y="connsiteY25747"/>
              </a:cxn>
              <a:cxn ang="0">
                <a:pos x="connsiteX25748" y="connsiteY25748"/>
              </a:cxn>
              <a:cxn ang="0">
                <a:pos x="connsiteX25749" y="connsiteY25749"/>
              </a:cxn>
              <a:cxn ang="0">
                <a:pos x="connsiteX25750" y="connsiteY25750"/>
              </a:cxn>
              <a:cxn ang="0">
                <a:pos x="connsiteX25751" y="connsiteY25751"/>
              </a:cxn>
              <a:cxn ang="0">
                <a:pos x="connsiteX25752" y="connsiteY25752"/>
              </a:cxn>
              <a:cxn ang="0">
                <a:pos x="connsiteX25753" y="connsiteY25753"/>
              </a:cxn>
              <a:cxn ang="0">
                <a:pos x="connsiteX25754" y="connsiteY25754"/>
              </a:cxn>
              <a:cxn ang="0">
                <a:pos x="connsiteX25755" y="connsiteY25755"/>
              </a:cxn>
              <a:cxn ang="0">
                <a:pos x="connsiteX25756" y="connsiteY25756"/>
              </a:cxn>
              <a:cxn ang="0">
                <a:pos x="connsiteX25757" y="connsiteY25757"/>
              </a:cxn>
              <a:cxn ang="0">
                <a:pos x="connsiteX25758" y="connsiteY25758"/>
              </a:cxn>
              <a:cxn ang="0">
                <a:pos x="connsiteX25759" y="connsiteY25759"/>
              </a:cxn>
              <a:cxn ang="0">
                <a:pos x="connsiteX25760" y="connsiteY25760"/>
              </a:cxn>
              <a:cxn ang="0">
                <a:pos x="connsiteX25761" y="connsiteY25761"/>
              </a:cxn>
              <a:cxn ang="0">
                <a:pos x="connsiteX25762" y="connsiteY25762"/>
              </a:cxn>
              <a:cxn ang="0">
                <a:pos x="connsiteX25763" y="connsiteY25763"/>
              </a:cxn>
              <a:cxn ang="0">
                <a:pos x="connsiteX25764" y="connsiteY25764"/>
              </a:cxn>
              <a:cxn ang="0">
                <a:pos x="connsiteX25765" y="connsiteY25765"/>
              </a:cxn>
              <a:cxn ang="0">
                <a:pos x="connsiteX25766" y="connsiteY25766"/>
              </a:cxn>
              <a:cxn ang="0">
                <a:pos x="connsiteX25767" y="connsiteY25767"/>
              </a:cxn>
              <a:cxn ang="0">
                <a:pos x="connsiteX25768" y="connsiteY25768"/>
              </a:cxn>
              <a:cxn ang="0">
                <a:pos x="connsiteX25769" y="connsiteY25769"/>
              </a:cxn>
              <a:cxn ang="0">
                <a:pos x="connsiteX25770" y="connsiteY25770"/>
              </a:cxn>
              <a:cxn ang="0">
                <a:pos x="connsiteX25771" y="connsiteY25771"/>
              </a:cxn>
              <a:cxn ang="0">
                <a:pos x="connsiteX25772" y="connsiteY25772"/>
              </a:cxn>
              <a:cxn ang="0">
                <a:pos x="connsiteX25773" y="connsiteY25773"/>
              </a:cxn>
              <a:cxn ang="0">
                <a:pos x="connsiteX25774" y="connsiteY25774"/>
              </a:cxn>
              <a:cxn ang="0">
                <a:pos x="connsiteX25775" y="connsiteY25775"/>
              </a:cxn>
              <a:cxn ang="0">
                <a:pos x="connsiteX25776" y="connsiteY25776"/>
              </a:cxn>
              <a:cxn ang="0">
                <a:pos x="connsiteX25777" y="connsiteY25777"/>
              </a:cxn>
              <a:cxn ang="0">
                <a:pos x="connsiteX25778" y="connsiteY25778"/>
              </a:cxn>
              <a:cxn ang="0">
                <a:pos x="connsiteX25779" y="connsiteY25779"/>
              </a:cxn>
              <a:cxn ang="0">
                <a:pos x="connsiteX25780" y="connsiteY25780"/>
              </a:cxn>
              <a:cxn ang="0">
                <a:pos x="connsiteX25781" y="connsiteY25781"/>
              </a:cxn>
              <a:cxn ang="0">
                <a:pos x="connsiteX25782" y="connsiteY25782"/>
              </a:cxn>
              <a:cxn ang="0">
                <a:pos x="connsiteX25783" y="connsiteY25783"/>
              </a:cxn>
              <a:cxn ang="0">
                <a:pos x="connsiteX25784" y="connsiteY25784"/>
              </a:cxn>
              <a:cxn ang="0">
                <a:pos x="connsiteX25785" y="connsiteY25785"/>
              </a:cxn>
              <a:cxn ang="0">
                <a:pos x="connsiteX25786" y="connsiteY25786"/>
              </a:cxn>
              <a:cxn ang="0">
                <a:pos x="connsiteX25787" y="connsiteY25787"/>
              </a:cxn>
              <a:cxn ang="0">
                <a:pos x="connsiteX25788" y="connsiteY25788"/>
              </a:cxn>
              <a:cxn ang="0">
                <a:pos x="connsiteX25789" y="connsiteY25789"/>
              </a:cxn>
              <a:cxn ang="0">
                <a:pos x="connsiteX25790" y="connsiteY25790"/>
              </a:cxn>
              <a:cxn ang="0">
                <a:pos x="connsiteX25791" y="connsiteY25791"/>
              </a:cxn>
              <a:cxn ang="0">
                <a:pos x="connsiteX25792" y="connsiteY25792"/>
              </a:cxn>
              <a:cxn ang="0">
                <a:pos x="connsiteX25793" y="connsiteY25793"/>
              </a:cxn>
              <a:cxn ang="0">
                <a:pos x="connsiteX25794" y="connsiteY25794"/>
              </a:cxn>
              <a:cxn ang="0">
                <a:pos x="connsiteX25795" y="connsiteY25795"/>
              </a:cxn>
              <a:cxn ang="0">
                <a:pos x="connsiteX25796" y="connsiteY25796"/>
              </a:cxn>
              <a:cxn ang="0">
                <a:pos x="connsiteX25797" y="connsiteY25797"/>
              </a:cxn>
              <a:cxn ang="0">
                <a:pos x="connsiteX25798" y="connsiteY25798"/>
              </a:cxn>
              <a:cxn ang="0">
                <a:pos x="connsiteX25799" y="connsiteY25799"/>
              </a:cxn>
              <a:cxn ang="0">
                <a:pos x="connsiteX25800" y="connsiteY25800"/>
              </a:cxn>
              <a:cxn ang="0">
                <a:pos x="connsiteX25801" y="connsiteY25801"/>
              </a:cxn>
              <a:cxn ang="0">
                <a:pos x="connsiteX25802" y="connsiteY25802"/>
              </a:cxn>
              <a:cxn ang="0">
                <a:pos x="connsiteX25803" y="connsiteY25803"/>
              </a:cxn>
              <a:cxn ang="0">
                <a:pos x="connsiteX25804" y="connsiteY25804"/>
              </a:cxn>
              <a:cxn ang="0">
                <a:pos x="connsiteX25805" y="connsiteY25805"/>
              </a:cxn>
              <a:cxn ang="0">
                <a:pos x="connsiteX25806" y="connsiteY25806"/>
              </a:cxn>
              <a:cxn ang="0">
                <a:pos x="connsiteX25807" y="connsiteY25807"/>
              </a:cxn>
              <a:cxn ang="0">
                <a:pos x="connsiteX25808" y="connsiteY25808"/>
              </a:cxn>
              <a:cxn ang="0">
                <a:pos x="connsiteX25809" y="connsiteY25809"/>
              </a:cxn>
              <a:cxn ang="0">
                <a:pos x="connsiteX25810" y="connsiteY25810"/>
              </a:cxn>
              <a:cxn ang="0">
                <a:pos x="connsiteX25811" y="connsiteY25811"/>
              </a:cxn>
              <a:cxn ang="0">
                <a:pos x="connsiteX25812" y="connsiteY25812"/>
              </a:cxn>
              <a:cxn ang="0">
                <a:pos x="connsiteX25813" y="connsiteY25813"/>
              </a:cxn>
              <a:cxn ang="0">
                <a:pos x="connsiteX25814" y="connsiteY25814"/>
              </a:cxn>
              <a:cxn ang="0">
                <a:pos x="connsiteX25815" y="connsiteY25815"/>
              </a:cxn>
              <a:cxn ang="0">
                <a:pos x="connsiteX25816" y="connsiteY25816"/>
              </a:cxn>
              <a:cxn ang="0">
                <a:pos x="connsiteX25817" y="connsiteY25817"/>
              </a:cxn>
              <a:cxn ang="0">
                <a:pos x="connsiteX25818" y="connsiteY25818"/>
              </a:cxn>
              <a:cxn ang="0">
                <a:pos x="connsiteX25819" y="connsiteY25819"/>
              </a:cxn>
              <a:cxn ang="0">
                <a:pos x="connsiteX25820" y="connsiteY25820"/>
              </a:cxn>
              <a:cxn ang="0">
                <a:pos x="connsiteX25821" y="connsiteY25821"/>
              </a:cxn>
              <a:cxn ang="0">
                <a:pos x="connsiteX25822" y="connsiteY25822"/>
              </a:cxn>
              <a:cxn ang="0">
                <a:pos x="connsiteX25823" y="connsiteY25823"/>
              </a:cxn>
              <a:cxn ang="0">
                <a:pos x="connsiteX25824" y="connsiteY25824"/>
              </a:cxn>
              <a:cxn ang="0">
                <a:pos x="connsiteX25825" y="connsiteY25825"/>
              </a:cxn>
              <a:cxn ang="0">
                <a:pos x="connsiteX25826" y="connsiteY25826"/>
              </a:cxn>
              <a:cxn ang="0">
                <a:pos x="connsiteX25827" y="connsiteY25827"/>
              </a:cxn>
              <a:cxn ang="0">
                <a:pos x="connsiteX25828" y="connsiteY25828"/>
              </a:cxn>
              <a:cxn ang="0">
                <a:pos x="connsiteX25829" y="connsiteY25829"/>
              </a:cxn>
              <a:cxn ang="0">
                <a:pos x="connsiteX25830" y="connsiteY25830"/>
              </a:cxn>
              <a:cxn ang="0">
                <a:pos x="connsiteX25831" y="connsiteY25831"/>
              </a:cxn>
              <a:cxn ang="0">
                <a:pos x="connsiteX25832" y="connsiteY25832"/>
              </a:cxn>
              <a:cxn ang="0">
                <a:pos x="connsiteX25833" y="connsiteY25833"/>
              </a:cxn>
              <a:cxn ang="0">
                <a:pos x="connsiteX25834" y="connsiteY25834"/>
              </a:cxn>
              <a:cxn ang="0">
                <a:pos x="connsiteX25835" y="connsiteY25835"/>
              </a:cxn>
              <a:cxn ang="0">
                <a:pos x="connsiteX25836" y="connsiteY25836"/>
              </a:cxn>
              <a:cxn ang="0">
                <a:pos x="connsiteX25837" y="connsiteY25837"/>
              </a:cxn>
              <a:cxn ang="0">
                <a:pos x="connsiteX25838" y="connsiteY25838"/>
              </a:cxn>
              <a:cxn ang="0">
                <a:pos x="connsiteX25839" y="connsiteY25839"/>
              </a:cxn>
              <a:cxn ang="0">
                <a:pos x="connsiteX25840" y="connsiteY25840"/>
              </a:cxn>
              <a:cxn ang="0">
                <a:pos x="connsiteX25841" y="connsiteY25841"/>
              </a:cxn>
              <a:cxn ang="0">
                <a:pos x="connsiteX25842" y="connsiteY25842"/>
              </a:cxn>
              <a:cxn ang="0">
                <a:pos x="connsiteX25843" y="connsiteY25843"/>
              </a:cxn>
              <a:cxn ang="0">
                <a:pos x="connsiteX25844" y="connsiteY25844"/>
              </a:cxn>
              <a:cxn ang="0">
                <a:pos x="connsiteX25845" y="connsiteY25845"/>
              </a:cxn>
              <a:cxn ang="0">
                <a:pos x="connsiteX25846" y="connsiteY25846"/>
              </a:cxn>
              <a:cxn ang="0">
                <a:pos x="connsiteX25847" y="connsiteY25847"/>
              </a:cxn>
              <a:cxn ang="0">
                <a:pos x="connsiteX25848" y="connsiteY25848"/>
              </a:cxn>
              <a:cxn ang="0">
                <a:pos x="connsiteX25849" y="connsiteY25849"/>
              </a:cxn>
              <a:cxn ang="0">
                <a:pos x="connsiteX25850" y="connsiteY25850"/>
              </a:cxn>
              <a:cxn ang="0">
                <a:pos x="connsiteX25851" y="connsiteY25851"/>
              </a:cxn>
              <a:cxn ang="0">
                <a:pos x="connsiteX25852" y="connsiteY25852"/>
              </a:cxn>
              <a:cxn ang="0">
                <a:pos x="connsiteX25853" y="connsiteY25853"/>
              </a:cxn>
              <a:cxn ang="0">
                <a:pos x="connsiteX25854" y="connsiteY25854"/>
              </a:cxn>
              <a:cxn ang="0">
                <a:pos x="connsiteX25855" y="connsiteY25855"/>
              </a:cxn>
              <a:cxn ang="0">
                <a:pos x="connsiteX25856" y="connsiteY25856"/>
              </a:cxn>
              <a:cxn ang="0">
                <a:pos x="connsiteX25857" y="connsiteY25857"/>
              </a:cxn>
              <a:cxn ang="0">
                <a:pos x="connsiteX25858" y="connsiteY25858"/>
              </a:cxn>
              <a:cxn ang="0">
                <a:pos x="connsiteX25859" y="connsiteY25859"/>
              </a:cxn>
              <a:cxn ang="0">
                <a:pos x="connsiteX25860" y="connsiteY25860"/>
              </a:cxn>
              <a:cxn ang="0">
                <a:pos x="connsiteX25861" y="connsiteY25861"/>
              </a:cxn>
              <a:cxn ang="0">
                <a:pos x="connsiteX25862" y="connsiteY25862"/>
              </a:cxn>
              <a:cxn ang="0">
                <a:pos x="connsiteX25863" y="connsiteY25863"/>
              </a:cxn>
              <a:cxn ang="0">
                <a:pos x="connsiteX25864" y="connsiteY25864"/>
              </a:cxn>
              <a:cxn ang="0">
                <a:pos x="connsiteX25865" y="connsiteY25865"/>
              </a:cxn>
              <a:cxn ang="0">
                <a:pos x="connsiteX25866" y="connsiteY25866"/>
              </a:cxn>
              <a:cxn ang="0">
                <a:pos x="connsiteX25867" y="connsiteY25867"/>
              </a:cxn>
              <a:cxn ang="0">
                <a:pos x="connsiteX25868" y="connsiteY25868"/>
              </a:cxn>
              <a:cxn ang="0">
                <a:pos x="connsiteX25869" y="connsiteY25869"/>
              </a:cxn>
              <a:cxn ang="0">
                <a:pos x="connsiteX25870" y="connsiteY25870"/>
              </a:cxn>
              <a:cxn ang="0">
                <a:pos x="connsiteX25871" y="connsiteY25871"/>
              </a:cxn>
              <a:cxn ang="0">
                <a:pos x="connsiteX25872" y="connsiteY25872"/>
              </a:cxn>
              <a:cxn ang="0">
                <a:pos x="connsiteX25873" y="connsiteY25873"/>
              </a:cxn>
              <a:cxn ang="0">
                <a:pos x="connsiteX25874" y="connsiteY25874"/>
              </a:cxn>
              <a:cxn ang="0">
                <a:pos x="connsiteX25875" y="connsiteY25875"/>
              </a:cxn>
              <a:cxn ang="0">
                <a:pos x="connsiteX25876" y="connsiteY25876"/>
              </a:cxn>
              <a:cxn ang="0">
                <a:pos x="connsiteX25877" y="connsiteY25877"/>
              </a:cxn>
              <a:cxn ang="0">
                <a:pos x="connsiteX25878" y="connsiteY25878"/>
              </a:cxn>
              <a:cxn ang="0">
                <a:pos x="connsiteX25879" y="connsiteY25879"/>
              </a:cxn>
              <a:cxn ang="0">
                <a:pos x="connsiteX25880" y="connsiteY25880"/>
              </a:cxn>
              <a:cxn ang="0">
                <a:pos x="connsiteX25881" y="connsiteY25881"/>
              </a:cxn>
              <a:cxn ang="0">
                <a:pos x="connsiteX25882" y="connsiteY25882"/>
              </a:cxn>
              <a:cxn ang="0">
                <a:pos x="connsiteX25883" y="connsiteY25883"/>
              </a:cxn>
              <a:cxn ang="0">
                <a:pos x="connsiteX25884" y="connsiteY25884"/>
              </a:cxn>
              <a:cxn ang="0">
                <a:pos x="connsiteX25885" y="connsiteY25885"/>
              </a:cxn>
              <a:cxn ang="0">
                <a:pos x="connsiteX25886" y="connsiteY25886"/>
              </a:cxn>
              <a:cxn ang="0">
                <a:pos x="connsiteX25887" y="connsiteY25887"/>
              </a:cxn>
              <a:cxn ang="0">
                <a:pos x="connsiteX25888" y="connsiteY25888"/>
              </a:cxn>
              <a:cxn ang="0">
                <a:pos x="connsiteX25889" y="connsiteY25889"/>
              </a:cxn>
              <a:cxn ang="0">
                <a:pos x="connsiteX25890" y="connsiteY25890"/>
              </a:cxn>
              <a:cxn ang="0">
                <a:pos x="connsiteX25891" y="connsiteY25891"/>
              </a:cxn>
              <a:cxn ang="0">
                <a:pos x="connsiteX25892" y="connsiteY25892"/>
              </a:cxn>
              <a:cxn ang="0">
                <a:pos x="connsiteX25893" y="connsiteY25893"/>
              </a:cxn>
              <a:cxn ang="0">
                <a:pos x="connsiteX25894" y="connsiteY25894"/>
              </a:cxn>
              <a:cxn ang="0">
                <a:pos x="connsiteX25895" y="connsiteY25895"/>
              </a:cxn>
              <a:cxn ang="0">
                <a:pos x="connsiteX25896" y="connsiteY25896"/>
              </a:cxn>
              <a:cxn ang="0">
                <a:pos x="connsiteX25897" y="connsiteY25897"/>
              </a:cxn>
              <a:cxn ang="0">
                <a:pos x="connsiteX25898" y="connsiteY25898"/>
              </a:cxn>
              <a:cxn ang="0">
                <a:pos x="connsiteX25899" y="connsiteY25899"/>
              </a:cxn>
              <a:cxn ang="0">
                <a:pos x="connsiteX25900" y="connsiteY25900"/>
              </a:cxn>
              <a:cxn ang="0">
                <a:pos x="connsiteX25901" y="connsiteY25901"/>
              </a:cxn>
              <a:cxn ang="0">
                <a:pos x="connsiteX25902" y="connsiteY25902"/>
              </a:cxn>
              <a:cxn ang="0">
                <a:pos x="connsiteX25903" y="connsiteY25903"/>
              </a:cxn>
              <a:cxn ang="0">
                <a:pos x="connsiteX25904" y="connsiteY25904"/>
              </a:cxn>
              <a:cxn ang="0">
                <a:pos x="connsiteX25905" y="connsiteY25905"/>
              </a:cxn>
              <a:cxn ang="0">
                <a:pos x="connsiteX25906" y="connsiteY25906"/>
              </a:cxn>
              <a:cxn ang="0">
                <a:pos x="connsiteX25907" y="connsiteY25907"/>
              </a:cxn>
              <a:cxn ang="0">
                <a:pos x="connsiteX25908" y="connsiteY25908"/>
              </a:cxn>
              <a:cxn ang="0">
                <a:pos x="connsiteX25909" y="connsiteY25909"/>
              </a:cxn>
              <a:cxn ang="0">
                <a:pos x="connsiteX25910" y="connsiteY25910"/>
              </a:cxn>
              <a:cxn ang="0">
                <a:pos x="connsiteX25911" y="connsiteY25911"/>
              </a:cxn>
              <a:cxn ang="0">
                <a:pos x="connsiteX25912" y="connsiteY25912"/>
              </a:cxn>
              <a:cxn ang="0">
                <a:pos x="connsiteX25913" y="connsiteY25913"/>
              </a:cxn>
              <a:cxn ang="0">
                <a:pos x="connsiteX25914" y="connsiteY25914"/>
              </a:cxn>
              <a:cxn ang="0">
                <a:pos x="connsiteX25915" y="connsiteY25915"/>
              </a:cxn>
              <a:cxn ang="0">
                <a:pos x="connsiteX25916" y="connsiteY25916"/>
              </a:cxn>
              <a:cxn ang="0">
                <a:pos x="connsiteX25917" y="connsiteY25917"/>
              </a:cxn>
              <a:cxn ang="0">
                <a:pos x="connsiteX25918" y="connsiteY25918"/>
              </a:cxn>
              <a:cxn ang="0">
                <a:pos x="connsiteX25919" y="connsiteY25919"/>
              </a:cxn>
              <a:cxn ang="0">
                <a:pos x="connsiteX25920" y="connsiteY25920"/>
              </a:cxn>
              <a:cxn ang="0">
                <a:pos x="connsiteX25921" y="connsiteY25921"/>
              </a:cxn>
              <a:cxn ang="0">
                <a:pos x="connsiteX25922" y="connsiteY25922"/>
              </a:cxn>
              <a:cxn ang="0">
                <a:pos x="connsiteX25923" y="connsiteY25923"/>
              </a:cxn>
              <a:cxn ang="0">
                <a:pos x="connsiteX25924" y="connsiteY25924"/>
              </a:cxn>
              <a:cxn ang="0">
                <a:pos x="connsiteX25925" y="connsiteY25925"/>
              </a:cxn>
              <a:cxn ang="0">
                <a:pos x="connsiteX25926" y="connsiteY25926"/>
              </a:cxn>
              <a:cxn ang="0">
                <a:pos x="connsiteX25927" y="connsiteY25927"/>
              </a:cxn>
              <a:cxn ang="0">
                <a:pos x="connsiteX25928" y="connsiteY25928"/>
              </a:cxn>
              <a:cxn ang="0">
                <a:pos x="connsiteX25929" y="connsiteY25929"/>
              </a:cxn>
              <a:cxn ang="0">
                <a:pos x="connsiteX25930" y="connsiteY25930"/>
              </a:cxn>
              <a:cxn ang="0">
                <a:pos x="connsiteX25931" y="connsiteY25931"/>
              </a:cxn>
              <a:cxn ang="0">
                <a:pos x="connsiteX25932" y="connsiteY25932"/>
              </a:cxn>
              <a:cxn ang="0">
                <a:pos x="connsiteX25933" y="connsiteY25933"/>
              </a:cxn>
              <a:cxn ang="0">
                <a:pos x="connsiteX25934" y="connsiteY25934"/>
              </a:cxn>
              <a:cxn ang="0">
                <a:pos x="connsiteX25935" y="connsiteY25935"/>
              </a:cxn>
              <a:cxn ang="0">
                <a:pos x="connsiteX25936" y="connsiteY25936"/>
              </a:cxn>
              <a:cxn ang="0">
                <a:pos x="connsiteX25937" y="connsiteY25937"/>
              </a:cxn>
              <a:cxn ang="0">
                <a:pos x="connsiteX25938" y="connsiteY25938"/>
              </a:cxn>
              <a:cxn ang="0">
                <a:pos x="connsiteX25939" y="connsiteY25939"/>
              </a:cxn>
              <a:cxn ang="0">
                <a:pos x="connsiteX25940" y="connsiteY25940"/>
              </a:cxn>
              <a:cxn ang="0">
                <a:pos x="connsiteX25941" y="connsiteY25941"/>
              </a:cxn>
              <a:cxn ang="0">
                <a:pos x="connsiteX25942" y="connsiteY25942"/>
              </a:cxn>
              <a:cxn ang="0">
                <a:pos x="connsiteX25943" y="connsiteY25943"/>
              </a:cxn>
              <a:cxn ang="0">
                <a:pos x="connsiteX25944" y="connsiteY25944"/>
              </a:cxn>
              <a:cxn ang="0">
                <a:pos x="connsiteX25945" y="connsiteY25945"/>
              </a:cxn>
              <a:cxn ang="0">
                <a:pos x="connsiteX25946" y="connsiteY25946"/>
              </a:cxn>
              <a:cxn ang="0">
                <a:pos x="connsiteX25947" y="connsiteY25947"/>
              </a:cxn>
              <a:cxn ang="0">
                <a:pos x="connsiteX25948" y="connsiteY25948"/>
              </a:cxn>
              <a:cxn ang="0">
                <a:pos x="connsiteX25949" y="connsiteY25949"/>
              </a:cxn>
              <a:cxn ang="0">
                <a:pos x="connsiteX25950" y="connsiteY25950"/>
              </a:cxn>
              <a:cxn ang="0">
                <a:pos x="connsiteX25951" y="connsiteY25951"/>
              </a:cxn>
              <a:cxn ang="0">
                <a:pos x="connsiteX25952" y="connsiteY25952"/>
              </a:cxn>
              <a:cxn ang="0">
                <a:pos x="connsiteX25953" y="connsiteY25953"/>
              </a:cxn>
              <a:cxn ang="0">
                <a:pos x="connsiteX25954" y="connsiteY25954"/>
              </a:cxn>
              <a:cxn ang="0">
                <a:pos x="connsiteX25955" y="connsiteY25955"/>
              </a:cxn>
              <a:cxn ang="0">
                <a:pos x="connsiteX25956" y="connsiteY25956"/>
              </a:cxn>
              <a:cxn ang="0">
                <a:pos x="connsiteX25957" y="connsiteY25957"/>
              </a:cxn>
              <a:cxn ang="0">
                <a:pos x="connsiteX25958" y="connsiteY25958"/>
              </a:cxn>
              <a:cxn ang="0">
                <a:pos x="connsiteX25959" y="connsiteY25959"/>
              </a:cxn>
              <a:cxn ang="0">
                <a:pos x="connsiteX25960" y="connsiteY25960"/>
              </a:cxn>
              <a:cxn ang="0">
                <a:pos x="connsiteX25961" y="connsiteY25961"/>
              </a:cxn>
              <a:cxn ang="0">
                <a:pos x="connsiteX25962" y="connsiteY25962"/>
              </a:cxn>
              <a:cxn ang="0">
                <a:pos x="connsiteX25963" y="connsiteY25963"/>
              </a:cxn>
              <a:cxn ang="0">
                <a:pos x="connsiteX25964" y="connsiteY25964"/>
              </a:cxn>
              <a:cxn ang="0">
                <a:pos x="connsiteX25965" y="connsiteY25965"/>
              </a:cxn>
              <a:cxn ang="0">
                <a:pos x="connsiteX25966" y="connsiteY25966"/>
              </a:cxn>
              <a:cxn ang="0">
                <a:pos x="connsiteX25967" y="connsiteY25967"/>
              </a:cxn>
              <a:cxn ang="0">
                <a:pos x="connsiteX25968" y="connsiteY25968"/>
              </a:cxn>
              <a:cxn ang="0">
                <a:pos x="connsiteX25969" y="connsiteY25969"/>
              </a:cxn>
              <a:cxn ang="0">
                <a:pos x="connsiteX25970" y="connsiteY25970"/>
              </a:cxn>
              <a:cxn ang="0">
                <a:pos x="connsiteX25971" y="connsiteY25971"/>
              </a:cxn>
              <a:cxn ang="0">
                <a:pos x="connsiteX25972" y="connsiteY25972"/>
              </a:cxn>
              <a:cxn ang="0">
                <a:pos x="connsiteX25973" y="connsiteY25973"/>
              </a:cxn>
              <a:cxn ang="0">
                <a:pos x="connsiteX25974" y="connsiteY25974"/>
              </a:cxn>
              <a:cxn ang="0">
                <a:pos x="connsiteX25975" y="connsiteY25975"/>
              </a:cxn>
              <a:cxn ang="0">
                <a:pos x="connsiteX25976" y="connsiteY25976"/>
              </a:cxn>
              <a:cxn ang="0">
                <a:pos x="connsiteX25977" y="connsiteY25977"/>
              </a:cxn>
              <a:cxn ang="0">
                <a:pos x="connsiteX25978" y="connsiteY25978"/>
              </a:cxn>
              <a:cxn ang="0">
                <a:pos x="connsiteX25979" y="connsiteY25979"/>
              </a:cxn>
              <a:cxn ang="0">
                <a:pos x="connsiteX25980" y="connsiteY25980"/>
              </a:cxn>
              <a:cxn ang="0">
                <a:pos x="connsiteX25981" y="connsiteY25981"/>
              </a:cxn>
              <a:cxn ang="0">
                <a:pos x="connsiteX25982" y="connsiteY25982"/>
              </a:cxn>
              <a:cxn ang="0">
                <a:pos x="connsiteX25983" y="connsiteY25983"/>
              </a:cxn>
              <a:cxn ang="0">
                <a:pos x="connsiteX25984" y="connsiteY25984"/>
              </a:cxn>
              <a:cxn ang="0">
                <a:pos x="connsiteX25985" y="connsiteY25985"/>
              </a:cxn>
              <a:cxn ang="0">
                <a:pos x="connsiteX25986" y="connsiteY25986"/>
              </a:cxn>
              <a:cxn ang="0">
                <a:pos x="connsiteX25987" y="connsiteY25987"/>
              </a:cxn>
              <a:cxn ang="0">
                <a:pos x="connsiteX25988" y="connsiteY25988"/>
              </a:cxn>
              <a:cxn ang="0">
                <a:pos x="connsiteX25989" y="connsiteY25989"/>
              </a:cxn>
              <a:cxn ang="0">
                <a:pos x="connsiteX25990" y="connsiteY25990"/>
              </a:cxn>
              <a:cxn ang="0">
                <a:pos x="connsiteX25991" y="connsiteY25991"/>
              </a:cxn>
              <a:cxn ang="0">
                <a:pos x="connsiteX25992" y="connsiteY25992"/>
              </a:cxn>
              <a:cxn ang="0">
                <a:pos x="connsiteX25993" y="connsiteY25993"/>
              </a:cxn>
              <a:cxn ang="0">
                <a:pos x="connsiteX25994" y="connsiteY25994"/>
              </a:cxn>
              <a:cxn ang="0">
                <a:pos x="connsiteX25995" y="connsiteY25995"/>
              </a:cxn>
              <a:cxn ang="0">
                <a:pos x="connsiteX25996" y="connsiteY25996"/>
              </a:cxn>
              <a:cxn ang="0">
                <a:pos x="connsiteX25997" y="connsiteY25997"/>
              </a:cxn>
              <a:cxn ang="0">
                <a:pos x="connsiteX25998" y="connsiteY25998"/>
              </a:cxn>
              <a:cxn ang="0">
                <a:pos x="connsiteX25999" y="connsiteY25999"/>
              </a:cxn>
              <a:cxn ang="0">
                <a:pos x="connsiteX26000" y="connsiteY26000"/>
              </a:cxn>
              <a:cxn ang="0">
                <a:pos x="connsiteX26001" y="connsiteY26001"/>
              </a:cxn>
              <a:cxn ang="0">
                <a:pos x="connsiteX26002" y="connsiteY26002"/>
              </a:cxn>
              <a:cxn ang="0">
                <a:pos x="connsiteX26003" y="connsiteY26003"/>
              </a:cxn>
              <a:cxn ang="0">
                <a:pos x="connsiteX26004" y="connsiteY26004"/>
              </a:cxn>
              <a:cxn ang="0">
                <a:pos x="connsiteX26005" y="connsiteY26005"/>
              </a:cxn>
              <a:cxn ang="0">
                <a:pos x="connsiteX26006" y="connsiteY26006"/>
              </a:cxn>
              <a:cxn ang="0">
                <a:pos x="connsiteX26007" y="connsiteY26007"/>
              </a:cxn>
              <a:cxn ang="0">
                <a:pos x="connsiteX26008" y="connsiteY26008"/>
              </a:cxn>
              <a:cxn ang="0">
                <a:pos x="connsiteX26009" y="connsiteY26009"/>
              </a:cxn>
              <a:cxn ang="0">
                <a:pos x="connsiteX26010" y="connsiteY26010"/>
              </a:cxn>
              <a:cxn ang="0">
                <a:pos x="connsiteX26011" y="connsiteY26011"/>
              </a:cxn>
              <a:cxn ang="0">
                <a:pos x="connsiteX26012" y="connsiteY26012"/>
              </a:cxn>
              <a:cxn ang="0">
                <a:pos x="connsiteX26013" y="connsiteY26013"/>
              </a:cxn>
              <a:cxn ang="0">
                <a:pos x="connsiteX26014" y="connsiteY26014"/>
              </a:cxn>
              <a:cxn ang="0">
                <a:pos x="connsiteX26015" y="connsiteY26015"/>
              </a:cxn>
              <a:cxn ang="0">
                <a:pos x="connsiteX26016" y="connsiteY26016"/>
              </a:cxn>
              <a:cxn ang="0">
                <a:pos x="connsiteX26017" y="connsiteY26017"/>
              </a:cxn>
              <a:cxn ang="0">
                <a:pos x="connsiteX26018" y="connsiteY26018"/>
              </a:cxn>
              <a:cxn ang="0">
                <a:pos x="connsiteX26019" y="connsiteY26019"/>
              </a:cxn>
              <a:cxn ang="0">
                <a:pos x="connsiteX26020" y="connsiteY26020"/>
              </a:cxn>
              <a:cxn ang="0">
                <a:pos x="connsiteX26021" y="connsiteY26021"/>
              </a:cxn>
              <a:cxn ang="0">
                <a:pos x="connsiteX26022" y="connsiteY26022"/>
              </a:cxn>
              <a:cxn ang="0">
                <a:pos x="connsiteX26023" y="connsiteY26023"/>
              </a:cxn>
              <a:cxn ang="0">
                <a:pos x="connsiteX26024" y="connsiteY26024"/>
              </a:cxn>
              <a:cxn ang="0">
                <a:pos x="connsiteX26025" y="connsiteY26025"/>
              </a:cxn>
              <a:cxn ang="0">
                <a:pos x="connsiteX26026" y="connsiteY26026"/>
              </a:cxn>
              <a:cxn ang="0">
                <a:pos x="connsiteX26027" y="connsiteY26027"/>
              </a:cxn>
              <a:cxn ang="0">
                <a:pos x="connsiteX26028" y="connsiteY26028"/>
              </a:cxn>
              <a:cxn ang="0">
                <a:pos x="connsiteX26029" y="connsiteY26029"/>
              </a:cxn>
              <a:cxn ang="0">
                <a:pos x="connsiteX26030" y="connsiteY26030"/>
              </a:cxn>
              <a:cxn ang="0">
                <a:pos x="connsiteX26031" y="connsiteY26031"/>
              </a:cxn>
              <a:cxn ang="0">
                <a:pos x="connsiteX26032" y="connsiteY26032"/>
              </a:cxn>
              <a:cxn ang="0">
                <a:pos x="connsiteX26033" y="connsiteY26033"/>
              </a:cxn>
              <a:cxn ang="0">
                <a:pos x="connsiteX26034" y="connsiteY26034"/>
              </a:cxn>
              <a:cxn ang="0">
                <a:pos x="connsiteX26035" y="connsiteY26035"/>
              </a:cxn>
              <a:cxn ang="0">
                <a:pos x="connsiteX26036" y="connsiteY26036"/>
              </a:cxn>
              <a:cxn ang="0">
                <a:pos x="connsiteX26037" y="connsiteY26037"/>
              </a:cxn>
              <a:cxn ang="0">
                <a:pos x="connsiteX26038" y="connsiteY26038"/>
              </a:cxn>
              <a:cxn ang="0">
                <a:pos x="connsiteX26039" y="connsiteY26039"/>
              </a:cxn>
              <a:cxn ang="0">
                <a:pos x="connsiteX26040" y="connsiteY26040"/>
              </a:cxn>
              <a:cxn ang="0">
                <a:pos x="connsiteX26041" y="connsiteY26041"/>
              </a:cxn>
              <a:cxn ang="0">
                <a:pos x="connsiteX26042" y="connsiteY26042"/>
              </a:cxn>
              <a:cxn ang="0">
                <a:pos x="connsiteX26043" y="connsiteY26043"/>
              </a:cxn>
              <a:cxn ang="0">
                <a:pos x="connsiteX26044" y="connsiteY26044"/>
              </a:cxn>
              <a:cxn ang="0">
                <a:pos x="connsiteX26045" y="connsiteY26045"/>
              </a:cxn>
              <a:cxn ang="0">
                <a:pos x="connsiteX26046" y="connsiteY26046"/>
              </a:cxn>
              <a:cxn ang="0">
                <a:pos x="connsiteX26047" y="connsiteY26047"/>
              </a:cxn>
              <a:cxn ang="0">
                <a:pos x="connsiteX26048" y="connsiteY26048"/>
              </a:cxn>
              <a:cxn ang="0">
                <a:pos x="connsiteX26049" y="connsiteY26049"/>
              </a:cxn>
              <a:cxn ang="0">
                <a:pos x="connsiteX26050" y="connsiteY26050"/>
              </a:cxn>
              <a:cxn ang="0">
                <a:pos x="connsiteX26051" y="connsiteY26051"/>
              </a:cxn>
              <a:cxn ang="0">
                <a:pos x="connsiteX26052" y="connsiteY26052"/>
              </a:cxn>
              <a:cxn ang="0">
                <a:pos x="connsiteX26053" y="connsiteY26053"/>
              </a:cxn>
              <a:cxn ang="0">
                <a:pos x="connsiteX26054" y="connsiteY26054"/>
              </a:cxn>
              <a:cxn ang="0">
                <a:pos x="connsiteX26055" y="connsiteY26055"/>
              </a:cxn>
              <a:cxn ang="0">
                <a:pos x="connsiteX26056" y="connsiteY26056"/>
              </a:cxn>
              <a:cxn ang="0">
                <a:pos x="connsiteX26057" y="connsiteY26057"/>
              </a:cxn>
              <a:cxn ang="0">
                <a:pos x="connsiteX26058" y="connsiteY26058"/>
              </a:cxn>
              <a:cxn ang="0">
                <a:pos x="connsiteX26059" y="connsiteY26059"/>
              </a:cxn>
              <a:cxn ang="0">
                <a:pos x="connsiteX26060" y="connsiteY26060"/>
              </a:cxn>
              <a:cxn ang="0">
                <a:pos x="connsiteX26061" y="connsiteY26061"/>
              </a:cxn>
              <a:cxn ang="0">
                <a:pos x="connsiteX26062" y="connsiteY26062"/>
              </a:cxn>
              <a:cxn ang="0">
                <a:pos x="connsiteX26063" y="connsiteY26063"/>
              </a:cxn>
              <a:cxn ang="0">
                <a:pos x="connsiteX26064" y="connsiteY26064"/>
              </a:cxn>
              <a:cxn ang="0">
                <a:pos x="connsiteX26065" y="connsiteY26065"/>
              </a:cxn>
              <a:cxn ang="0">
                <a:pos x="connsiteX26066" y="connsiteY26066"/>
              </a:cxn>
              <a:cxn ang="0">
                <a:pos x="connsiteX26067" y="connsiteY26067"/>
              </a:cxn>
              <a:cxn ang="0">
                <a:pos x="connsiteX26068" y="connsiteY26068"/>
              </a:cxn>
              <a:cxn ang="0">
                <a:pos x="connsiteX26069" y="connsiteY26069"/>
              </a:cxn>
              <a:cxn ang="0">
                <a:pos x="connsiteX26070" y="connsiteY26070"/>
              </a:cxn>
              <a:cxn ang="0">
                <a:pos x="connsiteX26071" y="connsiteY26071"/>
              </a:cxn>
              <a:cxn ang="0">
                <a:pos x="connsiteX26072" y="connsiteY26072"/>
              </a:cxn>
              <a:cxn ang="0">
                <a:pos x="connsiteX26073" y="connsiteY26073"/>
              </a:cxn>
              <a:cxn ang="0">
                <a:pos x="connsiteX26074" y="connsiteY26074"/>
              </a:cxn>
              <a:cxn ang="0">
                <a:pos x="connsiteX26075" y="connsiteY26075"/>
              </a:cxn>
              <a:cxn ang="0">
                <a:pos x="connsiteX26076" y="connsiteY26076"/>
              </a:cxn>
              <a:cxn ang="0">
                <a:pos x="connsiteX26077" y="connsiteY26077"/>
              </a:cxn>
              <a:cxn ang="0">
                <a:pos x="connsiteX26078" y="connsiteY26078"/>
              </a:cxn>
              <a:cxn ang="0">
                <a:pos x="connsiteX26079" y="connsiteY26079"/>
              </a:cxn>
              <a:cxn ang="0">
                <a:pos x="connsiteX26080" y="connsiteY26080"/>
              </a:cxn>
              <a:cxn ang="0">
                <a:pos x="connsiteX26081" y="connsiteY26081"/>
              </a:cxn>
              <a:cxn ang="0">
                <a:pos x="connsiteX26082" y="connsiteY26082"/>
              </a:cxn>
              <a:cxn ang="0">
                <a:pos x="connsiteX26083" y="connsiteY26083"/>
              </a:cxn>
              <a:cxn ang="0">
                <a:pos x="connsiteX26084" y="connsiteY26084"/>
              </a:cxn>
              <a:cxn ang="0">
                <a:pos x="connsiteX26085" y="connsiteY26085"/>
              </a:cxn>
              <a:cxn ang="0">
                <a:pos x="connsiteX26086" y="connsiteY26086"/>
              </a:cxn>
              <a:cxn ang="0">
                <a:pos x="connsiteX26087" y="connsiteY26087"/>
              </a:cxn>
              <a:cxn ang="0">
                <a:pos x="connsiteX26088" y="connsiteY26088"/>
              </a:cxn>
              <a:cxn ang="0">
                <a:pos x="connsiteX26089" y="connsiteY26089"/>
              </a:cxn>
              <a:cxn ang="0">
                <a:pos x="connsiteX26090" y="connsiteY26090"/>
              </a:cxn>
              <a:cxn ang="0">
                <a:pos x="connsiteX26091" y="connsiteY26091"/>
              </a:cxn>
              <a:cxn ang="0">
                <a:pos x="connsiteX26092" y="connsiteY26092"/>
              </a:cxn>
              <a:cxn ang="0">
                <a:pos x="connsiteX26093" y="connsiteY26093"/>
              </a:cxn>
              <a:cxn ang="0">
                <a:pos x="connsiteX26094" y="connsiteY26094"/>
              </a:cxn>
              <a:cxn ang="0">
                <a:pos x="connsiteX26095" y="connsiteY26095"/>
              </a:cxn>
              <a:cxn ang="0">
                <a:pos x="connsiteX26096" y="connsiteY26096"/>
              </a:cxn>
              <a:cxn ang="0">
                <a:pos x="connsiteX26097" y="connsiteY26097"/>
              </a:cxn>
              <a:cxn ang="0">
                <a:pos x="connsiteX26098" y="connsiteY26098"/>
              </a:cxn>
              <a:cxn ang="0">
                <a:pos x="connsiteX26099" y="connsiteY26099"/>
              </a:cxn>
              <a:cxn ang="0">
                <a:pos x="connsiteX26100" y="connsiteY26100"/>
              </a:cxn>
              <a:cxn ang="0">
                <a:pos x="connsiteX26101" y="connsiteY26101"/>
              </a:cxn>
              <a:cxn ang="0">
                <a:pos x="connsiteX26102" y="connsiteY26102"/>
              </a:cxn>
              <a:cxn ang="0">
                <a:pos x="connsiteX26103" y="connsiteY26103"/>
              </a:cxn>
              <a:cxn ang="0">
                <a:pos x="connsiteX26104" y="connsiteY26104"/>
              </a:cxn>
              <a:cxn ang="0">
                <a:pos x="connsiteX26105" y="connsiteY26105"/>
              </a:cxn>
              <a:cxn ang="0">
                <a:pos x="connsiteX26106" y="connsiteY26106"/>
              </a:cxn>
              <a:cxn ang="0">
                <a:pos x="connsiteX26107" y="connsiteY26107"/>
              </a:cxn>
              <a:cxn ang="0">
                <a:pos x="connsiteX26108" y="connsiteY26108"/>
              </a:cxn>
              <a:cxn ang="0">
                <a:pos x="connsiteX26109" y="connsiteY26109"/>
              </a:cxn>
              <a:cxn ang="0">
                <a:pos x="connsiteX26110" y="connsiteY26110"/>
              </a:cxn>
              <a:cxn ang="0">
                <a:pos x="connsiteX26111" y="connsiteY26111"/>
              </a:cxn>
              <a:cxn ang="0">
                <a:pos x="connsiteX26112" y="connsiteY26112"/>
              </a:cxn>
              <a:cxn ang="0">
                <a:pos x="connsiteX26113" y="connsiteY26113"/>
              </a:cxn>
              <a:cxn ang="0">
                <a:pos x="connsiteX26114" y="connsiteY26114"/>
              </a:cxn>
              <a:cxn ang="0">
                <a:pos x="connsiteX26115" y="connsiteY26115"/>
              </a:cxn>
              <a:cxn ang="0">
                <a:pos x="connsiteX26116" y="connsiteY26116"/>
              </a:cxn>
              <a:cxn ang="0">
                <a:pos x="connsiteX26117" y="connsiteY26117"/>
              </a:cxn>
              <a:cxn ang="0">
                <a:pos x="connsiteX26118" y="connsiteY26118"/>
              </a:cxn>
              <a:cxn ang="0">
                <a:pos x="connsiteX26119" y="connsiteY26119"/>
              </a:cxn>
              <a:cxn ang="0">
                <a:pos x="connsiteX26120" y="connsiteY26120"/>
              </a:cxn>
              <a:cxn ang="0">
                <a:pos x="connsiteX26121" y="connsiteY26121"/>
              </a:cxn>
              <a:cxn ang="0">
                <a:pos x="connsiteX26122" y="connsiteY26122"/>
              </a:cxn>
              <a:cxn ang="0">
                <a:pos x="connsiteX26123" y="connsiteY26123"/>
              </a:cxn>
              <a:cxn ang="0">
                <a:pos x="connsiteX26124" y="connsiteY26124"/>
              </a:cxn>
              <a:cxn ang="0">
                <a:pos x="connsiteX26125" y="connsiteY26125"/>
              </a:cxn>
              <a:cxn ang="0">
                <a:pos x="connsiteX26126" y="connsiteY26126"/>
              </a:cxn>
              <a:cxn ang="0">
                <a:pos x="connsiteX26127" y="connsiteY26127"/>
              </a:cxn>
              <a:cxn ang="0">
                <a:pos x="connsiteX26128" y="connsiteY26128"/>
              </a:cxn>
              <a:cxn ang="0">
                <a:pos x="connsiteX26129" y="connsiteY26129"/>
              </a:cxn>
              <a:cxn ang="0">
                <a:pos x="connsiteX26130" y="connsiteY26130"/>
              </a:cxn>
              <a:cxn ang="0">
                <a:pos x="connsiteX26131" y="connsiteY26131"/>
              </a:cxn>
              <a:cxn ang="0">
                <a:pos x="connsiteX26132" y="connsiteY26132"/>
              </a:cxn>
              <a:cxn ang="0">
                <a:pos x="connsiteX26133" y="connsiteY26133"/>
              </a:cxn>
              <a:cxn ang="0">
                <a:pos x="connsiteX26134" y="connsiteY26134"/>
              </a:cxn>
              <a:cxn ang="0">
                <a:pos x="connsiteX26135" y="connsiteY26135"/>
              </a:cxn>
              <a:cxn ang="0">
                <a:pos x="connsiteX26136" y="connsiteY26136"/>
              </a:cxn>
              <a:cxn ang="0">
                <a:pos x="connsiteX26137" y="connsiteY26137"/>
              </a:cxn>
              <a:cxn ang="0">
                <a:pos x="connsiteX26138" y="connsiteY26138"/>
              </a:cxn>
              <a:cxn ang="0">
                <a:pos x="connsiteX26139" y="connsiteY26139"/>
              </a:cxn>
              <a:cxn ang="0">
                <a:pos x="connsiteX26140" y="connsiteY26140"/>
              </a:cxn>
              <a:cxn ang="0">
                <a:pos x="connsiteX26141" y="connsiteY26141"/>
              </a:cxn>
              <a:cxn ang="0">
                <a:pos x="connsiteX26142" y="connsiteY26142"/>
              </a:cxn>
              <a:cxn ang="0">
                <a:pos x="connsiteX26143" y="connsiteY26143"/>
              </a:cxn>
              <a:cxn ang="0">
                <a:pos x="connsiteX26144" y="connsiteY26144"/>
              </a:cxn>
              <a:cxn ang="0">
                <a:pos x="connsiteX26145" y="connsiteY26145"/>
              </a:cxn>
              <a:cxn ang="0">
                <a:pos x="connsiteX26146" y="connsiteY26146"/>
              </a:cxn>
              <a:cxn ang="0">
                <a:pos x="connsiteX26147" y="connsiteY26147"/>
              </a:cxn>
              <a:cxn ang="0">
                <a:pos x="connsiteX26148" y="connsiteY26148"/>
              </a:cxn>
              <a:cxn ang="0">
                <a:pos x="connsiteX26149" y="connsiteY26149"/>
              </a:cxn>
              <a:cxn ang="0">
                <a:pos x="connsiteX26150" y="connsiteY26150"/>
              </a:cxn>
              <a:cxn ang="0">
                <a:pos x="connsiteX26151" y="connsiteY26151"/>
              </a:cxn>
              <a:cxn ang="0">
                <a:pos x="connsiteX26152" y="connsiteY26152"/>
              </a:cxn>
              <a:cxn ang="0">
                <a:pos x="connsiteX26153" y="connsiteY26153"/>
              </a:cxn>
              <a:cxn ang="0">
                <a:pos x="connsiteX26154" y="connsiteY26154"/>
              </a:cxn>
              <a:cxn ang="0">
                <a:pos x="connsiteX26155" y="connsiteY26155"/>
              </a:cxn>
              <a:cxn ang="0">
                <a:pos x="connsiteX26156" y="connsiteY26156"/>
              </a:cxn>
              <a:cxn ang="0">
                <a:pos x="connsiteX26157" y="connsiteY26157"/>
              </a:cxn>
              <a:cxn ang="0">
                <a:pos x="connsiteX26158" y="connsiteY26158"/>
              </a:cxn>
              <a:cxn ang="0">
                <a:pos x="connsiteX26159" y="connsiteY26159"/>
              </a:cxn>
              <a:cxn ang="0">
                <a:pos x="connsiteX26160" y="connsiteY26160"/>
              </a:cxn>
              <a:cxn ang="0">
                <a:pos x="connsiteX26161" y="connsiteY26161"/>
              </a:cxn>
              <a:cxn ang="0">
                <a:pos x="connsiteX26162" y="connsiteY26162"/>
              </a:cxn>
              <a:cxn ang="0">
                <a:pos x="connsiteX26163" y="connsiteY26163"/>
              </a:cxn>
              <a:cxn ang="0">
                <a:pos x="connsiteX26164" y="connsiteY26164"/>
              </a:cxn>
              <a:cxn ang="0">
                <a:pos x="connsiteX26165" y="connsiteY26165"/>
              </a:cxn>
              <a:cxn ang="0">
                <a:pos x="connsiteX26166" y="connsiteY26166"/>
              </a:cxn>
              <a:cxn ang="0">
                <a:pos x="connsiteX26167" y="connsiteY26167"/>
              </a:cxn>
              <a:cxn ang="0">
                <a:pos x="connsiteX26168" y="connsiteY26168"/>
              </a:cxn>
              <a:cxn ang="0">
                <a:pos x="connsiteX26169" y="connsiteY26169"/>
              </a:cxn>
              <a:cxn ang="0">
                <a:pos x="connsiteX26170" y="connsiteY26170"/>
              </a:cxn>
              <a:cxn ang="0">
                <a:pos x="connsiteX26171" y="connsiteY26171"/>
              </a:cxn>
              <a:cxn ang="0">
                <a:pos x="connsiteX26172" y="connsiteY26172"/>
              </a:cxn>
              <a:cxn ang="0">
                <a:pos x="connsiteX26173" y="connsiteY26173"/>
              </a:cxn>
              <a:cxn ang="0">
                <a:pos x="connsiteX26174" y="connsiteY26174"/>
              </a:cxn>
              <a:cxn ang="0">
                <a:pos x="connsiteX26175" y="connsiteY26175"/>
              </a:cxn>
              <a:cxn ang="0">
                <a:pos x="connsiteX26176" y="connsiteY26176"/>
              </a:cxn>
              <a:cxn ang="0">
                <a:pos x="connsiteX26177" y="connsiteY26177"/>
              </a:cxn>
              <a:cxn ang="0">
                <a:pos x="connsiteX26178" y="connsiteY26178"/>
              </a:cxn>
              <a:cxn ang="0">
                <a:pos x="connsiteX26179" y="connsiteY26179"/>
              </a:cxn>
              <a:cxn ang="0">
                <a:pos x="connsiteX26180" y="connsiteY26180"/>
              </a:cxn>
              <a:cxn ang="0">
                <a:pos x="connsiteX26181" y="connsiteY26181"/>
              </a:cxn>
              <a:cxn ang="0">
                <a:pos x="connsiteX26182" y="connsiteY26182"/>
              </a:cxn>
              <a:cxn ang="0">
                <a:pos x="connsiteX26183" y="connsiteY26183"/>
              </a:cxn>
              <a:cxn ang="0">
                <a:pos x="connsiteX26184" y="connsiteY26184"/>
              </a:cxn>
              <a:cxn ang="0">
                <a:pos x="connsiteX26185" y="connsiteY26185"/>
              </a:cxn>
              <a:cxn ang="0">
                <a:pos x="connsiteX26186" y="connsiteY26186"/>
              </a:cxn>
              <a:cxn ang="0">
                <a:pos x="connsiteX26187" y="connsiteY26187"/>
              </a:cxn>
              <a:cxn ang="0">
                <a:pos x="connsiteX26188" y="connsiteY26188"/>
              </a:cxn>
              <a:cxn ang="0">
                <a:pos x="connsiteX26189" y="connsiteY26189"/>
              </a:cxn>
              <a:cxn ang="0">
                <a:pos x="connsiteX26190" y="connsiteY26190"/>
              </a:cxn>
              <a:cxn ang="0">
                <a:pos x="connsiteX26191" y="connsiteY26191"/>
              </a:cxn>
              <a:cxn ang="0">
                <a:pos x="connsiteX26192" y="connsiteY26192"/>
              </a:cxn>
              <a:cxn ang="0">
                <a:pos x="connsiteX26193" y="connsiteY26193"/>
              </a:cxn>
              <a:cxn ang="0">
                <a:pos x="connsiteX26194" y="connsiteY26194"/>
              </a:cxn>
              <a:cxn ang="0">
                <a:pos x="connsiteX26195" y="connsiteY26195"/>
              </a:cxn>
              <a:cxn ang="0">
                <a:pos x="connsiteX26196" y="connsiteY26196"/>
              </a:cxn>
              <a:cxn ang="0">
                <a:pos x="connsiteX26197" y="connsiteY26197"/>
              </a:cxn>
              <a:cxn ang="0">
                <a:pos x="connsiteX26198" y="connsiteY26198"/>
              </a:cxn>
              <a:cxn ang="0">
                <a:pos x="connsiteX26199" y="connsiteY26199"/>
              </a:cxn>
              <a:cxn ang="0">
                <a:pos x="connsiteX26200" y="connsiteY26200"/>
              </a:cxn>
              <a:cxn ang="0">
                <a:pos x="connsiteX26201" y="connsiteY26201"/>
              </a:cxn>
              <a:cxn ang="0">
                <a:pos x="connsiteX26202" y="connsiteY26202"/>
              </a:cxn>
              <a:cxn ang="0">
                <a:pos x="connsiteX26203" y="connsiteY26203"/>
              </a:cxn>
              <a:cxn ang="0">
                <a:pos x="connsiteX26204" y="connsiteY26204"/>
              </a:cxn>
              <a:cxn ang="0">
                <a:pos x="connsiteX26205" y="connsiteY26205"/>
              </a:cxn>
              <a:cxn ang="0">
                <a:pos x="connsiteX26206" y="connsiteY26206"/>
              </a:cxn>
              <a:cxn ang="0">
                <a:pos x="connsiteX26207" y="connsiteY26207"/>
              </a:cxn>
              <a:cxn ang="0">
                <a:pos x="connsiteX26208" y="connsiteY26208"/>
              </a:cxn>
              <a:cxn ang="0">
                <a:pos x="connsiteX26209" y="connsiteY26209"/>
              </a:cxn>
              <a:cxn ang="0">
                <a:pos x="connsiteX26210" y="connsiteY26210"/>
              </a:cxn>
              <a:cxn ang="0">
                <a:pos x="connsiteX26211" y="connsiteY26211"/>
              </a:cxn>
              <a:cxn ang="0">
                <a:pos x="connsiteX26212" y="connsiteY26212"/>
              </a:cxn>
              <a:cxn ang="0">
                <a:pos x="connsiteX26213" y="connsiteY26213"/>
              </a:cxn>
              <a:cxn ang="0">
                <a:pos x="connsiteX26214" y="connsiteY26214"/>
              </a:cxn>
              <a:cxn ang="0">
                <a:pos x="connsiteX26215" y="connsiteY26215"/>
              </a:cxn>
              <a:cxn ang="0">
                <a:pos x="connsiteX26216" y="connsiteY26216"/>
              </a:cxn>
              <a:cxn ang="0">
                <a:pos x="connsiteX26217" y="connsiteY26217"/>
              </a:cxn>
              <a:cxn ang="0">
                <a:pos x="connsiteX26218" y="connsiteY26218"/>
              </a:cxn>
              <a:cxn ang="0">
                <a:pos x="connsiteX26219" y="connsiteY26219"/>
              </a:cxn>
              <a:cxn ang="0">
                <a:pos x="connsiteX26220" y="connsiteY26220"/>
              </a:cxn>
              <a:cxn ang="0">
                <a:pos x="connsiteX26221" y="connsiteY26221"/>
              </a:cxn>
              <a:cxn ang="0">
                <a:pos x="connsiteX26222" y="connsiteY26222"/>
              </a:cxn>
              <a:cxn ang="0">
                <a:pos x="connsiteX26223" y="connsiteY26223"/>
              </a:cxn>
              <a:cxn ang="0">
                <a:pos x="connsiteX26224" y="connsiteY26224"/>
              </a:cxn>
              <a:cxn ang="0">
                <a:pos x="connsiteX26225" y="connsiteY26225"/>
              </a:cxn>
              <a:cxn ang="0">
                <a:pos x="connsiteX26226" y="connsiteY26226"/>
              </a:cxn>
              <a:cxn ang="0">
                <a:pos x="connsiteX26227" y="connsiteY26227"/>
              </a:cxn>
              <a:cxn ang="0">
                <a:pos x="connsiteX26228" y="connsiteY26228"/>
              </a:cxn>
              <a:cxn ang="0">
                <a:pos x="connsiteX26229" y="connsiteY26229"/>
              </a:cxn>
              <a:cxn ang="0">
                <a:pos x="connsiteX26230" y="connsiteY26230"/>
              </a:cxn>
              <a:cxn ang="0">
                <a:pos x="connsiteX26231" y="connsiteY26231"/>
              </a:cxn>
              <a:cxn ang="0">
                <a:pos x="connsiteX26232" y="connsiteY26232"/>
              </a:cxn>
              <a:cxn ang="0">
                <a:pos x="connsiteX26233" y="connsiteY26233"/>
              </a:cxn>
              <a:cxn ang="0">
                <a:pos x="connsiteX26234" y="connsiteY26234"/>
              </a:cxn>
              <a:cxn ang="0">
                <a:pos x="connsiteX26235" y="connsiteY26235"/>
              </a:cxn>
              <a:cxn ang="0">
                <a:pos x="connsiteX26236" y="connsiteY26236"/>
              </a:cxn>
              <a:cxn ang="0">
                <a:pos x="connsiteX26237" y="connsiteY26237"/>
              </a:cxn>
              <a:cxn ang="0">
                <a:pos x="connsiteX26238" y="connsiteY26238"/>
              </a:cxn>
              <a:cxn ang="0">
                <a:pos x="connsiteX26239" y="connsiteY26239"/>
              </a:cxn>
              <a:cxn ang="0">
                <a:pos x="connsiteX26240" y="connsiteY26240"/>
              </a:cxn>
              <a:cxn ang="0">
                <a:pos x="connsiteX26241" y="connsiteY26241"/>
              </a:cxn>
              <a:cxn ang="0">
                <a:pos x="connsiteX26242" y="connsiteY26242"/>
              </a:cxn>
              <a:cxn ang="0">
                <a:pos x="connsiteX26243" y="connsiteY26243"/>
              </a:cxn>
              <a:cxn ang="0">
                <a:pos x="connsiteX26244" y="connsiteY26244"/>
              </a:cxn>
              <a:cxn ang="0">
                <a:pos x="connsiteX26245" y="connsiteY26245"/>
              </a:cxn>
              <a:cxn ang="0">
                <a:pos x="connsiteX26246" y="connsiteY26246"/>
              </a:cxn>
              <a:cxn ang="0">
                <a:pos x="connsiteX26247" y="connsiteY26247"/>
              </a:cxn>
              <a:cxn ang="0">
                <a:pos x="connsiteX26248" y="connsiteY26248"/>
              </a:cxn>
              <a:cxn ang="0">
                <a:pos x="connsiteX26249" y="connsiteY26249"/>
              </a:cxn>
              <a:cxn ang="0">
                <a:pos x="connsiteX26250" y="connsiteY26250"/>
              </a:cxn>
              <a:cxn ang="0">
                <a:pos x="connsiteX26251" y="connsiteY26251"/>
              </a:cxn>
              <a:cxn ang="0">
                <a:pos x="connsiteX26252" y="connsiteY26252"/>
              </a:cxn>
              <a:cxn ang="0">
                <a:pos x="connsiteX26253" y="connsiteY26253"/>
              </a:cxn>
              <a:cxn ang="0">
                <a:pos x="connsiteX26254" y="connsiteY26254"/>
              </a:cxn>
              <a:cxn ang="0">
                <a:pos x="connsiteX26255" y="connsiteY26255"/>
              </a:cxn>
              <a:cxn ang="0">
                <a:pos x="connsiteX26256" y="connsiteY26256"/>
              </a:cxn>
              <a:cxn ang="0">
                <a:pos x="connsiteX26257" y="connsiteY26257"/>
              </a:cxn>
              <a:cxn ang="0">
                <a:pos x="connsiteX26258" y="connsiteY26258"/>
              </a:cxn>
              <a:cxn ang="0">
                <a:pos x="connsiteX26259" y="connsiteY26259"/>
              </a:cxn>
              <a:cxn ang="0">
                <a:pos x="connsiteX26260" y="connsiteY26260"/>
              </a:cxn>
              <a:cxn ang="0">
                <a:pos x="connsiteX26261" y="connsiteY26261"/>
              </a:cxn>
              <a:cxn ang="0">
                <a:pos x="connsiteX26262" y="connsiteY26262"/>
              </a:cxn>
              <a:cxn ang="0">
                <a:pos x="connsiteX26263" y="connsiteY26263"/>
              </a:cxn>
              <a:cxn ang="0">
                <a:pos x="connsiteX26264" y="connsiteY26264"/>
              </a:cxn>
              <a:cxn ang="0">
                <a:pos x="connsiteX26265" y="connsiteY26265"/>
              </a:cxn>
              <a:cxn ang="0">
                <a:pos x="connsiteX26266" y="connsiteY26266"/>
              </a:cxn>
              <a:cxn ang="0">
                <a:pos x="connsiteX26267" y="connsiteY26267"/>
              </a:cxn>
              <a:cxn ang="0">
                <a:pos x="connsiteX26268" y="connsiteY26268"/>
              </a:cxn>
              <a:cxn ang="0">
                <a:pos x="connsiteX26269" y="connsiteY26269"/>
              </a:cxn>
              <a:cxn ang="0">
                <a:pos x="connsiteX26270" y="connsiteY26270"/>
              </a:cxn>
              <a:cxn ang="0">
                <a:pos x="connsiteX26271" y="connsiteY26271"/>
              </a:cxn>
              <a:cxn ang="0">
                <a:pos x="connsiteX26272" y="connsiteY26272"/>
              </a:cxn>
              <a:cxn ang="0">
                <a:pos x="connsiteX26273" y="connsiteY26273"/>
              </a:cxn>
              <a:cxn ang="0">
                <a:pos x="connsiteX26274" y="connsiteY26274"/>
              </a:cxn>
              <a:cxn ang="0">
                <a:pos x="connsiteX26275" y="connsiteY26275"/>
              </a:cxn>
              <a:cxn ang="0">
                <a:pos x="connsiteX26276" y="connsiteY26276"/>
              </a:cxn>
              <a:cxn ang="0">
                <a:pos x="connsiteX26277" y="connsiteY26277"/>
              </a:cxn>
              <a:cxn ang="0">
                <a:pos x="connsiteX26278" y="connsiteY26278"/>
              </a:cxn>
              <a:cxn ang="0">
                <a:pos x="connsiteX26279" y="connsiteY26279"/>
              </a:cxn>
              <a:cxn ang="0">
                <a:pos x="connsiteX26280" y="connsiteY26280"/>
              </a:cxn>
              <a:cxn ang="0">
                <a:pos x="connsiteX26281" y="connsiteY26281"/>
              </a:cxn>
              <a:cxn ang="0">
                <a:pos x="connsiteX26282" y="connsiteY26282"/>
              </a:cxn>
              <a:cxn ang="0">
                <a:pos x="connsiteX26283" y="connsiteY26283"/>
              </a:cxn>
              <a:cxn ang="0">
                <a:pos x="connsiteX26284" y="connsiteY26284"/>
              </a:cxn>
              <a:cxn ang="0">
                <a:pos x="connsiteX26285" y="connsiteY26285"/>
              </a:cxn>
              <a:cxn ang="0">
                <a:pos x="connsiteX26286" y="connsiteY26286"/>
              </a:cxn>
              <a:cxn ang="0">
                <a:pos x="connsiteX26287" y="connsiteY26287"/>
              </a:cxn>
              <a:cxn ang="0">
                <a:pos x="connsiteX26288" y="connsiteY26288"/>
              </a:cxn>
              <a:cxn ang="0">
                <a:pos x="connsiteX26289" y="connsiteY26289"/>
              </a:cxn>
              <a:cxn ang="0">
                <a:pos x="connsiteX26290" y="connsiteY26290"/>
              </a:cxn>
              <a:cxn ang="0">
                <a:pos x="connsiteX26291" y="connsiteY26291"/>
              </a:cxn>
              <a:cxn ang="0">
                <a:pos x="connsiteX26292" y="connsiteY26292"/>
              </a:cxn>
              <a:cxn ang="0">
                <a:pos x="connsiteX26293" y="connsiteY26293"/>
              </a:cxn>
              <a:cxn ang="0">
                <a:pos x="connsiteX26294" y="connsiteY26294"/>
              </a:cxn>
              <a:cxn ang="0">
                <a:pos x="connsiteX26295" y="connsiteY26295"/>
              </a:cxn>
              <a:cxn ang="0">
                <a:pos x="connsiteX26296" y="connsiteY26296"/>
              </a:cxn>
              <a:cxn ang="0">
                <a:pos x="connsiteX26297" y="connsiteY26297"/>
              </a:cxn>
              <a:cxn ang="0">
                <a:pos x="connsiteX26298" y="connsiteY26298"/>
              </a:cxn>
              <a:cxn ang="0">
                <a:pos x="connsiteX26299" y="connsiteY26299"/>
              </a:cxn>
              <a:cxn ang="0">
                <a:pos x="connsiteX26300" y="connsiteY26300"/>
              </a:cxn>
              <a:cxn ang="0">
                <a:pos x="connsiteX26301" y="connsiteY26301"/>
              </a:cxn>
              <a:cxn ang="0">
                <a:pos x="connsiteX26302" y="connsiteY26302"/>
              </a:cxn>
              <a:cxn ang="0">
                <a:pos x="connsiteX26303" y="connsiteY26303"/>
              </a:cxn>
              <a:cxn ang="0">
                <a:pos x="connsiteX26304" y="connsiteY26304"/>
              </a:cxn>
              <a:cxn ang="0">
                <a:pos x="connsiteX26305" y="connsiteY26305"/>
              </a:cxn>
              <a:cxn ang="0">
                <a:pos x="connsiteX26306" y="connsiteY26306"/>
              </a:cxn>
              <a:cxn ang="0">
                <a:pos x="connsiteX26307" y="connsiteY26307"/>
              </a:cxn>
              <a:cxn ang="0">
                <a:pos x="connsiteX26308" y="connsiteY26308"/>
              </a:cxn>
              <a:cxn ang="0">
                <a:pos x="connsiteX26309" y="connsiteY26309"/>
              </a:cxn>
              <a:cxn ang="0">
                <a:pos x="connsiteX26310" y="connsiteY26310"/>
              </a:cxn>
              <a:cxn ang="0">
                <a:pos x="connsiteX26311" y="connsiteY26311"/>
              </a:cxn>
              <a:cxn ang="0">
                <a:pos x="connsiteX26312" y="connsiteY26312"/>
              </a:cxn>
              <a:cxn ang="0">
                <a:pos x="connsiteX26313" y="connsiteY26313"/>
              </a:cxn>
              <a:cxn ang="0">
                <a:pos x="connsiteX26314" y="connsiteY26314"/>
              </a:cxn>
              <a:cxn ang="0">
                <a:pos x="connsiteX26315" y="connsiteY26315"/>
              </a:cxn>
              <a:cxn ang="0">
                <a:pos x="connsiteX26316" y="connsiteY26316"/>
              </a:cxn>
              <a:cxn ang="0">
                <a:pos x="connsiteX26317" y="connsiteY26317"/>
              </a:cxn>
              <a:cxn ang="0">
                <a:pos x="connsiteX26318" y="connsiteY26318"/>
              </a:cxn>
              <a:cxn ang="0">
                <a:pos x="connsiteX26319" y="connsiteY26319"/>
              </a:cxn>
              <a:cxn ang="0">
                <a:pos x="connsiteX26320" y="connsiteY26320"/>
              </a:cxn>
              <a:cxn ang="0">
                <a:pos x="connsiteX26321" y="connsiteY26321"/>
              </a:cxn>
              <a:cxn ang="0">
                <a:pos x="connsiteX26322" y="connsiteY26322"/>
              </a:cxn>
              <a:cxn ang="0">
                <a:pos x="connsiteX26323" y="connsiteY26323"/>
              </a:cxn>
              <a:cxn ang="0">
                <a:pos x="connsiteX26324" y="connsiteY26324"/>
              </a:cxn>
              <a:cxn ang="0">
                <a:pos x="connsiteX26325" y="connsiteY26325"/>
              </a:cxn>
              <a:cxn ang="0">
                <a:pos x="connsiteX26326" y="connsiteY26326"/>
              </a:cxn>
              <a:cxn ang="0">
                <a:pos x="connsiteX26327" y="connsiteY26327"/>
              </a:cxn>
              <a:cxn ang="0">
                <a:pos x="connsiteX26328" y="connsiteY26328"/>
              </a:cxn>
              <a:cxn ang="0">
                <a:pos x="connsiteX26329" y="connsiteY26329"/>
              </a:cxn>
              <a:cxn ang="0">
                <a:pos x="connsiteX26330" y="connsiteY26330"/>
              </a:cxn>
              <a:cxn ang="0">
                <a:pos x="connsiteX26331" y="connsiteY26331"/>
              </a:cxn>
              <a:cxn ang="0">
                <a:pos x="connsiteX26332" y="connsiteY26332"/>
              </a:cxn>
              <a:cxn ang="0">
                <a:pos x="connsiteX26333" y="connsiteY26333"/>
              </a:cxn>
              <a:cxn ang="0">
                <a:pos x="connsiteX26334" y="connsiteY26334"/>
              </a:cxn>
              <a:cxn ang="0">
                <a:pos x="connsiteX26335" y="connsiteY26335"/>
              </a:cxn>
              <a:cxn ang="0">
                <a:pos x="connsiteX26336" y="connsiteY26336"/>
              </a:cxn>
              <a:cxn ang="0">
                <a:pos x="connsiteX26337" y="connsiteY26337"/>
              </a:cxn>
              <a:cxn ang="0">
                <a:pos x="connsiteX26338" y="connsiteY26338"/>
              </a:cxn>
              <a:cxn ang="0">
                <a:pos x="connsiteX26339" y="connsiteY26339"/>
              </a:cxn>
              <a:cxn ang="0">
                <a:pos x="connsiteX26340" y="connsiteY26340"/>
              </a:cxn>
              <a:cxn ang="0">
                <a:pos x="connsiteX26341" y="connsiteY26341"/>
              </a:cxn>
              <a:cxn ang="0">
                <a:pos x="connsiteX26342" y="connsiteY26342"/>
              </a:cxn>
              <a:cxn ang="0">
                <a:pos x="connsiteX26343" y="connsiteY26343"/>
              </a:cxn>
              <a:cxn ang="0">
                <a:pos x="connsiteX26344" y="connsiteY26344"/>
              </a:cxn>
              <a:cxn ang="0">
                <a:pos x="connsiteX26345" y="connsiteY26345"/>
              </a:cxn>
              <a:cxn ang="0">
                <a:pos x="connsiteX26346" y="connsiteY26346"/>
              </a:cxn>
              <a:cxn ang="0">
                <a:pos x="connsiteX26347" y="connsiteY26347"/>
              </a:cxn>
              <a:cxn ang="0">
                <a:pos x="connsiteX26348" y="connsiteY26348"/>
              </a:cxn>
              <a:cxn ang="0">
                <a:pos x="connsiteX26349" y="connsiteY26349"/>
              </a:cxn>
              <a:cxn ang="0">
                <a:pos x="connsiteX26350" y="connsiteY26350"/>
              </a:cxn>
              <a:cxn ang="0">
                <a:pos x="connsiteX26351" y="connsiteY26351"/>
              </a:cxn>
              <a:cxn ang="0">
                <a:pos x="connsiteX26352" y="connsiteY26352"/>
              </a:cxn>
              <a:cxn ang="0">
                <a:pos x="connsiteX26353" y="connsiteY26353"/>
              </a:cxn>
              <a:cxn ang="0">
                <a:pos x="connsiteX26354" y="connsiteY26354"/>
              </a:cxn>
              <a:cxn ang="0">
                <a:pos x="connsiteX26355" y="connsiteY26355"/>
              </a:cxn>
              <a:cxn ang="0">
                <a:pos x="connsiteX26356" y="connsiteY26356"/>
              </a:cxn>
              <a:cxn ang="0">
                <a:pos x="connsiteX26357" y="connsiteY26357"/>
              </a:cxn>
              <a:cxn ang="0">
                <a:pos x="connsiteX26358" y="connsiteY26358"/>
              </a:cxn>
              <a:cxn ang="0">
                <a:pos x="connsiteX26359" y="connsiteY26359"/>
              </a:cxn>
              <a:cxn ang="0">
                <a:pos x="connsiteX26360" y="connsiteY26360"/>
              </a:cxn>
              <a:cxn ang="0">
                <a:pos x="connsiteX26361" y="connsiteY26361"/>
              </a:cxn>
              <a:cxn ang="0">
                <a:pos x="connsiteX26362" y="connsiteY26362"/>
              </a:cxn>
              <a:cxn ang="0">
                <a:pos x="connsiteX26363" y="connsiteY26363"/>
              </a:cxn>
              <a:cxn ang="0">
                <a:pos x="connsiteX26364" y="connsiteY26364"/>
              </a:cxn>
              <a:cxn ang="0">
                <a:pos x="connsiteX26365" y="connsiteY26365"/>
              </a:cxn>
              <a:cxn ang="0">
                <a:pos x="connsiteX26366" y="connsiteY26366"/>
              </a:cxn>
              <a:cxn ang="0">
                <a:pos x="connsiteX26367" y="connsiteY26367"/>
              </a:cxn>
              <a:cxn ang="0">
                <a:pos x="connsiteX26368" y="connsiteY26368"/>
              </a:cxn>
              <a:cxn ang="0">
                <a:pos x="connsiteX26369" y="connsiteY26369"/>
              </a:cxn>
              <a:cxn ang="0">
                <a:pos x="connsiteX26370" y="connsiteY26370"/>
              </a:cxn>
              <a:cxn ang="0">
                <a:pos x="connsiteX26371" y="connsiteY26371"/>
              </a:cxn>
              <a:cxn ang="0">
                <a:pos x="connsiteX26372" y="connsiteY26372"/>
              </a:cxn>
              <a:cxn ang="0">
                <a:pos x="connsiteX26373" y="connsiteY26373"/>
              </a:cxn>
              <a:cxn ang="0">
                <a:pos x="connsiteX26374" y="connsiteY26374"/>
              </a:cxn>
              <a:cxn ang="0">
                <a:pos x="connsiteX26375" y="connsiteY26375"/>
              </a:cxn>
              <a:cxn ang="0">
                <a:pos x="connsiteX26376" y="connsiteY26376"/>
              </a:cxn>
              <a:cxn ang="0">
                <a:pos x="connsiteX26377" y="connsiteY26377"/>
              </a:cxn>
              <a:cxn ang="0">
                <a:pos x="connsiteX26378" y="connsiteY26378"/>
              </a:cxn>
              <a:cxn ang="0">
                <a:pos x="connsiteX26379" y="connsiteY26379"/>
              </a:cxn>
              <a:cxn ang="0">
                <a:pos x="connsiteX26380" y="connsiteY26380"/>
              </a:cxn>
              <a:cxn ang="0">
                <a:pos x="connsiteX26381" y="connsiteY26381"/>
              </a:cxn>
              <a:cxn ang="0">
                <a:pos x="connsiteX26382" y="connsiteY26382"/>
              </a:cxn>
              <a:cxn ang="0">
                <a:pos x="connsiteX26383" y="connsiteY26383"/>
              </a:cxn>
              <a:cxn ang="0">
                <a:pos x="connsiteX26384" y="connsiteY26384"/>
              </a:cxn>
              <a:cxn ang="0">
                <a:pos x="connsiteX26385" y="connsiteY26385"/>
              </a:cxn>
              <a:cxn ang="0">
                <a:pos x="connsiteX26386" y="connsiteY26386"/>
              </a:cxn>
              <a:cxn ang="0">
                <a:pos x="connsiteX26387" y="connsiteY26387"/>
              </a:cxn>
              <a:cxn ang="0">
                <a:pos x="connsiteX26388" y="connsiteY26388"/>
              </a:cxn>
              <a:cxn ang="0">
                <a:pos x="connsiteX26389" y="connsiteY26389"/>
              </a:cxn>
              <a:cxn ang="0">
                <a:pos x="connsiteX26390" y="connsiteY26390"/>
              </a:cxn>
              <a:cxn ang="0">
                <a:pos x="connsiteX26391" y="connsiteY26391"/>
              </a:cxn>
              <a:cxn ang="0">
                <a:pos x="connsiteX26392" y="connsiteY26392"/>
              </a:cxn>
              <a:cxn ang="0">
                <a:pos x="connsiteX26393" y="connsiteY26393"/>
              </a:cxn>
              <a:cxn ang="0">
                <a:pos x="connsiteX26394" y="connsiteY26394"/>
              </a:cxn>
              <a:cxn ang="0">
                <a:pos x="connsiteX26395" y="connsiteY26395"/>
              </a:cxn>
              <a:cxn ang="0">
                <a:pos x="connsiteX26396" y="connsiteY26396"/>
              </a:cxn>
              <a:cxn ang="0">
                <a:pos x="connsiteX26397" y="connsiteY26397"/>
              </a:cxn>
              <a:cxn ang="0">
                <a:pos x="connsiteX26398" y="connsiteY26398"/>
              </a:cxn>
              <a:cxn ang="0">
                <a:pos x="connsiteX26399" y="connsiteY26399"/>
              </a:cxn>
              <a:cxn ang="0">
                <a:pos x="connsiteX26400" y="connsiteY26400"/>
              </a:cxn>
              <a:cxn ang="0">
                <a:pos x="connsiteX26401" y="connsiteY26401"/>
              </a:cxn>
              <a:cxn ang="0">
                <a:pos x="connsiteX26402" y="connsiteY26402"/>
              </a:cxn>
              <a:cxn ang="0">
                <a:pos x="connsiteX26403" y="connsiteY26403"/>
              </a:cxn>
              <a:cxn ang="0">
                <a:pos x="connsiteX26404" y="connsiteY26404"/>
              </a:cxn>
              <a:cxn ang="0">
                <a:pos x="connsiteX26405" y="connsiteY26405"/>
              </a:cxn>
              <a:cxn ang="0">
                <a:pos x="connsiteX26406" y="connsiteY26406"/>
              </a:cxn>
              <a:cxn ang="0">
                <a:pos x="connsiteX26407" y="connsiteY26407"/>
              </a:cxn>
              <a:cxn ang="0">
                <a:pos x="connsiteX26408" y="connsiteY26408"/>
              </a:cxn>
              <a:cxn ang="0">
                <a:pos x="connsiteX26409" y="connsiteY26409"/>
              </a:cxn>
              <a:cxn ang="0">
                <a:pos x="connsiteX26410" y="connsiteY26410"/>
              </a:cxn>
              <a:cxn ang="0">
                <a:pos x="connsiteX26411" y="connsiteY26411"/>
              </a:cxn>
              <a:cxn ang="0">
                <a:pos x="connsiteX26412" y="connsiteY26412"/>
              </a:cxn>
              <a:cxn ang="0">
                <a:pos x="connsiteX26413" y="connsiteY26413"/>
              </a:cxn>
              <a:cxn ang="0">
                <a:pos x="connsiteX26414" y="connsiteY26414"/>
              </a:cxn>
              <a:cxn ang="0">
                <a:pos x="connsiteX26415" y="connsiteY26415"/>
              </a:cxn>
              <a:cxn ang="0">
                <a:pos x="connsiteX26416" y="connsiteY26416"/>
              </a:cxn>
              <a:cxn ang="0">
                <a:pos x="connsiteX26417" y="connsiteY26417"/>
              </a:cxn>
              <a:cxn ang="0">
                <a:pos x="connsiteX26418" y="connsiteY26418"/>
              </a:cxn>
              <a:cxn ang="0">
                <a:pos x="connsiteX26419" y="connsiteY26419"/>
              </a:cxn>
              <a:cxn ang="0">
                <a:pos x="connsiteX26420" y="connsiteY26420"/>
              </a:cxn>
              <a:cxn ang="0">
                <a:pos x="connsiteX26421" y="connsiteY26421"/>
              </a:cxn>
              <a:cxn ang="0">
                <a:pos x="connsiteX26422" y="connsiteY26422"/>
              </a:cxn>
              <a:cxn ang="0">
                <a:pos x="connsiteX26423" y="connsiteY26423"/>
              </a:cxn>
              <a:cxn ang="0">
                <a:pos x="connsiteX26424" y="connsiteY26424"/>
              </a:cxn>
              <a:cxn ang="0">
                <a:pos x="connsiteX26425" y="connsiteY26425"/>
              </a:cxn>
              <a:cxn ang="0">
                <a:pos x="connsiteX26426" y="connsiteY26426"/>
              </a:cxn>
              <a:cxn ang="0">
                <a:pos x="connsiteX26427" y="connsiteY26427"/>
              </a:cxn>
              <a:cxn ang="0">
                <a:pos x="connsiteX26428" y="connsiteY26428"/>
              </a:cxn>
              <a:cxn ang="0">
                <a:pos x="connsiteX26429" y="connsiteY26429"/>
              </a:cxn>
              <a:cxn ang="0">
                <a:pos x="connsiteX26430" y="connsiteY26430"/>
              </a:cxn>
              <a:cxn ang="0">
                <a:pos x="connsiteX26431" y="connsiteY26431"/>
              </a:cxn>
              <a:cxn ang="0">
                <a:pos x="connsiteX26432" y="connsiteY26432"/>
              </a:cxn>
              <a:cxn ang="0">
                <a:pos x="connsiteX26433" y="connsiteY26433"/>
              </a:cxn>
              <a:cxn ang="0">
                <a:pos x="connsiteX26434" y="connsiteY26434"/>
              </a:cxn>
              <a:cxn ang="0">
                <a:pos x="connsiteX26435" y="connsiteY26435"/>
              </a:cxn>
              <a:cxn ang="0">
                <a:pos x="connsiteX26436" y="connsiteY26436"/>
              </a:cxn>
              <a:cxn ang="0">
                <a:pos x="connsiteX26437" y="connsiteY26437"/>
              </a:cxn>
              <a:cxn ang="0">
                <a:pos x="connsiteX26438" y="connsiteY26438"/>
              </a:cxn>
              <a:cxn ang="0">
                <a:pos x="connsiteX26439" y="connsiteY26439"/>
              </a:cxn>
              <a:cxn ang="0">
                <a:pos x="connsiteX26440" y="connsiteY26440"/>
              </a:cxn>
              <a:cxn ang="0">
                <a:pos x="connsiteX26441" y="connsiteY26441"/>
              </a:cxn>
              <a:cxn ang="0">
                <a:pos x="connsiteX26442" y="connsiteY26442"/>
              </a:cxn>
              <a:cxn ang="0">
                <a:pos x="connsiteX26443" y="connsiteY26443"/>
              </a:cxn>
              <a:cxn ang="0">
                <a:pos x="connsiteX26444" y="connsiteY26444"/>
              </a:cxn>
              <a:cxn ang="0">
                <a:pos x="connsiteX26445" y="connsiteY26445"/>
              </a:cxn>
              <a:cxn ang="0">
                <a:pos x="connsiteX26446" y="connsiteY26446"/>
              </a:cxn>
              <a:cxn ang="0">
                <a:pos x="connsiteX26447" y="connsiteY26447"/>
              </a:cxn>
              <a:cxn ang="0">
                <a:pos x="connsiteX26448" y="connsiteY26448"/>
              </a:cxn>
              <a:cxn ang="0">
                <a:pos x="connsiteX26449" y="connsiteY26449"/>
              </a:cxn>
              <a:cxn ang="0">
                <a:pos x="connsiteX26450" y="connsiteY26450"/>
              </a:cxn>
              <a:cxn ang="0">
                <a:pos x="connsiteX26451" y="connsiteY26451"/>
              </a:cxn>
              <a:cxn ang="0">
                <a:pos x="connsiteX26452" y="connsiteY26452"/>
              </a:cxn>
              <a:cxn ang="0">
                <a:pos x="connsiteX26453" y="connsiteY26453"/>
              </a:cxn>
              <a:cxn ang="0">
                <a:pos x="connsiteX26454" y="connsiteY26454"/>
              </a:cxn>
              <a:cxn ang="0">
                <a:pos x="connsiteX26455" y="connsiteY26455"/>
              </a:cxn>
              <a:cxn ang="0">
                <a:pos x="connsiteX26456" y="connsiteY26456"/>
              </a:cxn>
              <a:cxn ang="0">
                <a:pos x="connsiteX26457" y="connsiteY26457"/>
              </a:cxn>
              <a:cxn ang="0">
                <a:pos x="connsiteX26458" y="connsiteY26458"/>
              </a:cxn>
              <a:cxn ang="0">
                <a:pos x="connsiteX26459" y="connsiteY26459"/>
              </a:cxn>
              <a:cxn ang="0">
                <a:pos x="connsiteX26460" y="connsiteY26460"/>
              </a:cxn>
              <a:cxn ang="0">
                <a:pos x="connsiteX26461" y="connsiteY26461"/>
              </a:cxn>
              <a:cxn ang="0">
                <a:pos x="connsiteX26462" y="connsiteY26462"/>
              </a:cxn>
              <a:cxn ang="0">
                <a:pos x="connsiteX26463" y="connsiteY26463"/>
              </a:cxn>
              <a:cxn ang="0">
                <a:pos x="connsiteX26464" y="connsiteY26464"/>
              </a:cxn>
              <a:cxn ang="0">
                <a:pos x="connsiteX26465" y="connsiteY26465"/>
              </a:cxn>
              <a:cxn ang="0">
                <a:pos x="connsiteX26466" y="connsiteY26466"/>
              </a:cxn>
              <a:cxn ang="0">
                <a:pos x="connsiteX26467" y="connsiteY26467"/>
              </a:cxn>
              <a:cxn ang="0">
                <a:pos x="connsiteX26468" y="connsiteY26468"/>
              </a:cxn>
              <a:cxn ang="0">
                <a:pos x="connsiteX26469" y="connsiteY26469"/>
              </a:cxn>
              <a:cxn ang="0">
                <a:pos x="connsiteX26470" y="connsiteY26470"/>
              </a:cxn>
              <a:cxn ang="0">
                <a:pos x="connsiteX26471" y="connsiteY26471"/>
              </a:cxn>
              <a:cxn ang="0">
                <a:pos x="connsiteX26472" y="connsiteY26472"/>
              </a:cxn>
              <a:cxn ang="0">
                <a:pos x="connsiteX26473" y="connsiteY26473"/>
              </a:cxn>
              <a:cxn ang="0">
                <a:pos x="connsiteX26474" y="connsiteY26474"/>
              </a:cxn>
              <a:cxn ang="0">
                <a:pos x="connsiteX26475" y="connsiteY26475"/>
              </a:cxn>
              <a:cxn ang="0">
                <a:pos x="connsiteX26476" y="connsiteY26476"/>
              </a:cxn>
              <a:cxn ang="0">
                <a:pos x="connsiteX26477" y="connsiteY26477"/>
              </a:cxn>
              <a:cxn ang="0">
                <a:pos x="connsiteX26478" y="connsiteY26478"/>
              </a:cxn>
              <a:cxn ang="0">
                <a:pos x="connsiteX26479" y="connsiteY26479"/>
              </a:cxn>
              <a:cxn ang="0">
                <a:pos x="connsiteX26480" y="connsiteY26480"/>
              </a:cxn>
              <a:cxn ang="0">
                <a:pos x="connsiteX26481" y="connsiteY26481"/>
              </a:cxn>
              <a:cxn ang="0">
                <a:pos x="connsiteX26482" y="connsiteY26482"/>
              </a:cxn>
              <a:cxn ang="0">
                <a:pos x="connsiteX26483" y="connsiteY26483"/>
              </a:cxn>
              <a:cxn ang="0">
                <a:pos x="connsiteX26484" y="connsiteY26484"/>
              </a:cxn>
              <a:cxn ang="0">
                <a:pos x="connsiteX26485" y="connsiteY26485"/>
              </a:cxn>
              <a:cxn ang="0">
                <a:pos x="connsiteX26486" y="connsiteY26486"/>
              </a:cxn>
              <a:cxn ang="0">
                <a:pos x="connsiteX26487" y="connsiteY26487"/>
              </a:cxn>
              <a:cxn ang="0">
                <a:pos x="connsiteX26488" y="connsiteY26488"/>
              </a:cxn>
              <a:cxn ang="0">
                <a:pos x="connsiteX26489" y="connsiteY26489"/>
              </a:cxn>
              <a:cxn ang="0">
                <a:pos x="connsiteX26490" y="connsiteY26490"/>
              </a:cxn>
              <a:cxn ang="0">
                <a:pos x="connsiteX26491" y="connsiteY26491"/>
              </a:cxn>
              <a:cxn ang="0">
                <a:pos x="connsiteX26492" y="connsiteY26492"/>
              </a:cxn>
              <a:cxn ang="0">
                <a:pos x="connsiteX26493" y="connsiteY26493"/>
              </a:cxn>
              <a:cxn ang="0">
                <a:pos x="connsiteX26494" y="connsiteY26494"/>
              </a:cxn>
              <a:cxn ang="0">
                <a:pos x="connsiteX26495" y="connsiteY26495"/>
              </a:cxn>
              <a:cxn ang="0">
                <a:pos x="connsiteX26496" y="connsiteY26496"/>
              </a:cxn>
              <a:cxn ang="0">
                <a:pos x="connsiteX26497" y="connsiteY26497"/>
              </a:cxn>
              <a:cxn ang="0">
                <a:pos x="connsiteX26498" y="connsiteY26498"/>
              </a:cxn>
              <a:cxn ang="0">
                <a:pos x="connsiteX26499" y="connsiteY26499"/>
              </a:cxn>
              <a:cxn ang="0">
                <a:pos x="connsiteX26500" y="connsiteY26500"/>
              </a:cxn>
              <a:cxn ang="0">
                <a:pos x="connsiteX26501" y="connsiteY26501"/>
              </a:cxn>
              <a:cxn ang="0">
                <a:pos x="connsiteX26502" y="connsiteY26502"/>
              </a:cxn>
              <a:cxn ang="0">
                <a:pos x="connsiteX26503" y="connsiteY26503"/>
              </a:cxn>
              <a:cxn ang="0">
                <a:pos x="connsiteX26504" y="connsiteY26504"/>
              </a:cxn>
              <a:cxn ang="0">
                <a:pos x="connsiteX26505" y="connsiteY26505"/>
              </a:cxn>
              <a:cxn ang="0">
                <a:pos x="connsiteX26506" y="connsiteY26506"/>
              </a:cxn>
              <a:cxn ang="0">
                <a:pos x="connsiteX26507" y="connsiteY26507"/>
              </a:cxn>
              <a:cxn ang="0">
                <a:pos x="connsiteX26508" y="connsiteY26508"/>
              </a:cxn>
              <a:cxn ang="0">
                <a:pos x="connsiteX26509" y="connsiteY26509"/>
              </a:cxn>
              <a:cxn ang="0">
                <a:pos x="connsiteX26510" y="connsiteY26510"/>
              </a:cxn>
              <a:cxn ang="0">
                <a:pos x="connsiteX26511" y="connsiteY26511"/>
              </a:cxn>
              <a:cxn ang="0">
                <a:pos x="connsiteX26512" y="connsiteY26512"/>
              </a:cxn>
              <a:cxn ang="0">
                <a:pos x="connsiteX26513" y="connsiteY26513"/>
              </a:cxn>
              <a:cxn ang="0">
                <a:pos x="connsiteX26514" y="connsiteY26514"/>
              </a:cxn>
              <a:cxn ang="0">
                <a:pos x="connsiteX26515" y="connsiteY26515"/>
              </a:cxn>
              <a:cxn ang="0">
                <a:pos x="connsiteX26516" y="connsiteY26516"/>
              </a:cxn>
              <a:cxn ang="0">
                <a:pos x="connsiteX26517" y="connsiteY26517"/>
              </a:cxn>
              <a:cxn ang="0">
                <a:pos x="connsiteX26518" y="connsiteY26518"/>
              </a:cxn>
              <a:cxn ang="0">
                <a:pos x="connsiteX26519" y="connsiteY26519"/>
              </a:cxn>
              <a:cxn ang="0">
                <a:pos x="connsiteX26520" y="connsiteY26520"/>
              </a:cxn>
              <a:cxn ang="0">
                <a:pos x="connsiteX26521" y="connsiteY26521"/>
              </a:cxn>
              <a:cxn ang="0">
                <a:pos x="connsiteX26522" y="connsiteY26522"/>
              </a:cxn>
              <a:cxn ang="0">
                <a:pos x="connsiteX26523" y="connsiteY26523"/>
              </a:cxn>
              <a:cxn ang="0">
                <a:pos x="connsiteX26524" y="connsiteY26524"/>
              </a:cxn>
              <a:cxn ang="0">
                <a:pos x="connsiteX26525" y="connsiteY26525"/>
              </a:cxn>
              <a:cxn ang="0">
                <a:pos x="connsiteX26526" y="connsiteY26526"/>
              </a:cxn>
              <a:cxn ang="0">
                <a:pos x="connsiteX26527" y="connsiteY26527"/>
              </a:cxn>
              <a:cxn ang="0">
                <a:pos x="connsiteX26528" y="connsiteY26528"/>
              </a:cxn>
              <a:cxn ang="0">
                <a:pos x="connsiteX26529" y="connsiteY26529"/>
              </a:cxn>
              <a:cxn ang="0">
                <a:pos x="connsiteX26530" y="connsiteY26530"/>
              </a:cxn>
              <a:cxn ang="0">
                <a:pos x="connsiteX26531" y="connsiteY26531"/>
              </a:cxn>
              <a:cxn ang="0">
                <a:pos x="connsiteX26532" y="connsiteY26532"/>
              </a:cxn>
              <a:cxn ang="0">
                <a:pos x="connsiteX26533" y="connsiteY26533"/>
              </a:cxn>
              <a:cxn ang="0">
                <a:pos x="connsiteX26534" y="connsiteY26534"/>
              </a:cxn>
              <a:cxn ang="0">
                <a:pos x="connsiteX26535" y="connsiteY26535"/>
              </a:cxn>
              <a:cxn ang="0">
                <a:pos x="connsiteX26536" y="connsiteY26536"/>
              </a:cxn>
              <a:cxn ang="0">
                <a:pos x="connsiteX26537" y="connsiteY26537"/>
              </a:cxn>
              <a:cxn ang="0">
                <a:pos x="connsiteX26538" y="connsiteY26538"/>
              </a:cxn>
              <a:cxn ang="0">
                <a:pos x="connsiteX26539" y="connsiteY26539"/>
              </a:cxn>
              <a:cxn ang="0">
                <a:pos x="connsiteX26540" y="connsiteY26540"/>
              </a:cxn>
              <a:cxn ang="0">
                <a:pos x="connsiteX26541" y="connsiteY26541"/>
              </a:cxn>
              <a:cxn ang="0">
                <a:pos x="connsiteX26542" y="connsiteY26542"/>
              </a:cxn>
              <a:cxn ang="0">
                <a:pos x="connsiteX26543" y="connsiteY26543"/>
              </a:cxn>
              <a:cxn ang="0">
                <a:pos x="connsiteX26544" y="connsiteY26544"/>
              </a:cxn>
              <a:cxn ang="0">
                <a:pos x="connsiteX26545" y="connsiteY26545"/>
              </a:cxn>
              <a:cxn ang="0">
                <a:pos x="connsiteX26546" y="connsiteY26546"/>
              </a:cxn>
              <a:cxn ang="0">
                <a:pos x="connsiteX26547" y="connsiteY26547"/>
              </a:cxn>
              <a:cxn ang="0">
                <a:pos x="connsiteX26548" y="connsiteY26548"/>
              </a:cxn>
              <a:cxn ang="0">
                <a:pos x="connsiteX26549" y="connsiteY26549"/>
              </a:cxn>
              <a:cxn ang="0">
                <a:pos x="connsiteX26550" y="connsiteY26550"/>
              </a:cxn>
              <a:cxn ang="0">
                <a:pos x="connsiteX26551" y="connsiteY26551"/>
              </a:cxn>
              <a:cxn ang="0">
                <a:pos x="connsiteX26552" y="connsiteY26552"/>
              </a:cxn>
              <a:cxn ang="0">
                <a:pos x="connsiteX26553" y="connsiteY26553"/>
              </a:cxn>
              <a:cxn ang="0">
                <a:pos x="connsiteX26554" y="connsiteY26554"/>
              </a:cxn>
              <a:cxn ang="0">
                <a:pos x="connsiteX26555" y="connsiteY26555"/>
              </a:cxn>
              <a:cxn ang="0">
                <a:pos x="connsiteX26556" y="connsiteY26556"/>
              </a:cxn>
              <a:cxn ang="0">
                <a:pos x="connsiteX26557" y="connsiteY26557"/>
              </a:cxn>
              <a:cxn ang="0">
                <a:pos x="connsiteX26558" y="connsiteY26558"/>
              </a:cxn>
              <a:cxn ang="0">
                <a:pos x="connsiteX26559" y="connsiteY26559"/>
              </a:cxn>
              <a:cxn ang="0">
                <a:pos x="connsiteX26560" y="connsiteY26560"/>
              </a:cxn>
              <a:cxn ang="0">
                <a:pos x="connsiteX26561" y="connsiteY26561"/>
              </a:cxn>
              <a:cxn ang="0">
                <a:pos x="connsiteX26562" y="connsiteY26562"/>
              </a:cxn>
              <a:cxn ang="0">
                <a:pos x="connsiteX26563" y="connsiteY26563"/>
              </a:cxn>
              <a:cxn ang="0">
                <a:pos x="connsiteX26564" y="connsiteY26564"/>
              </a:cxn>
              <a:cxn ang="0">
                <a:pos x="connsiteX26565" y="connsiteY26565"/>
              </a:cxn>
              <a:cxn ang="0">
                <a:pos x="connsiteX26566" y="connsiteY26566"/>
              </a:cxn>
              <a:cxn ang="0">
                <a:pos x="connsiteX26567" y="connsiteY26567"/>
              </a:cxn>
              <a:cxn ang="0">
                <a:pos x="connsiteX26568" y="connsiteY26568"/>
              </a:cxn>
              <a:cxn ang="0">
                <a:pos x="connsiteX26569" y="connsiteY26569"/>
              </a:cxn>
              <a:cxn ang="0">
                <a:pos x="connsiteX26570" y="connsiteY26570"/>
              </a:cxn>
              <a:cxn ang="0">
                <a:pos x="connsiteX26571" y="connsiteY26571"/>
              </a:cxn>
              <a:cxn ang="0">
                <a:pos x="connsiteX26572" y="connsiteY26572"/>
              </a:cxn>
              <a:cxn ang="0">
                <a:pos x="connsiteX26573" y="connsiteY26573"/>
              </a:cxn>
              <a:cxn ang="0">
                <a:pos x="connsiteX26574" y="connsiteY26574"/>
              </a:cxn>
              <a:cxn ang="0">
                <a:pos x="connsiteX26575" y="connsiteY26575"/>
              </a:cxn>
              <a:cxn ang="0">
                <a:pos x="connsiteX26576" y="connsiteY26576"/>
              </a:cxn>
              <a:cxn ang="0">
                <a:pos x="connsiteX26577" y="connsiteY26577"/>
              </a:cxn>
              <a:cxn ang="0">
                <a:pos x="connsiteX26578" y="connsiteY26578"/>
              </a:cxn>
              <a:cxn ang="0">
                <a:pos x="connsiteX26579" y="connsiteY26579"/>
              </a:cxn>
              <a:cxn ang="0">
                <a:pos x="connsiteX26580" y="connsiteY26580"/>
              </a:cxn>
              <a:cxn ang="0">
                <a:pos x="connsiteX26581" y="connsiteY26581"/>
              </a:cxn>
              <a:cxn ang="0">
                <a:pos x="connsiteX26582" y="connsiteY26582"/>
              </a:cxn>
              <a:cxn ang="0">
                <a:pos x="connsiteX26583" y="connsiteY26583"/>
              </a:cxn>
              <a:cxn ang="0">
                <a:pos x="connsiteX26584" y="connsiteY26584"/>
              </a:cxn>
              <a:cxn ang="0">
                <a:pos x="connsiteX26585" y="connsiteY26585"/>
              </a:cxn>
              <a:cxn ang="0">
                <a:pos x="connsiteX26586" y="connsiteY26586"/>
              </a:cxn>
              <a:cxn ang="0">
                <a:pos x="connsiteX26587" y="connsiteY26587"/>
              </a:cxn>
              <a:cxn ang="0">
                <a:pos x="connsiteX26588" y="connsiteY26588"/>
              </a:cxn>
              <a:cxn ang="0">
                <a:pos x="connsiteX26589" y="connsiteY26589"/>
              </a:cxn>
              <a:cxn ang="0">
                <a:pos x="connsiteX26590" y="connsiteY26590"/>
              </a:cxn>
              <a:cxn ang="0">
                <a:pos x="connsiteX26591" y="connsiteY26591"/>
              </a:cxn>
              <a:cxn ang="0">
                <a:pos x="connsiteX26592" y="connsiteY26592"/>
              </a:cxn>
              <a:cxn ang="0">
                <a:pos x="connsiteX26593" y="connsiteY26593"/>
              </a:cxn>
              <a:cxn ang="0">
                <a:pos x="connsiteX26594" y="connsiteY26594"/>
              </a:cxn>
              <a:cxn ang="0">
                <a:pos x="connsiteX26595" y="connsiteY26595"/>
              </a:cxn>
              <a:cxn ang="0">
                <a:pos x="connsiteX26596" y="connsiteY26596"/>
              </a:cxn>
              <a:cxn ang="0">
                <a:pos x="connsiteX26597" y="connsiteY26597"/>
              </a:cxn>
              <a:cxn ang="0">
                <a:pos x="connsiteX26598" y="connsiteY26598"/>
              </a:cxn>
              <a:cxn ang="0">
                <a:pos x="connsiteX26599" y="connsiteY26599"/>
              </a:cxn>
              <a:cxn ang="0">
                <a:pos x="connsiteX26600" y="connsiteY26600"/>
              </a:cxn>
              <a:cxn ang="0">
                <a:pos x="connsiteX26601" y="connsiteY26601"/>
              </a:cxn>
              <a:cxn ang="0">
                <a:pos x="connsiteX26602" y="connsiteY26602"/>
              </a:cxn>
              <a:cxn ang="0">
                <a:pos x="connsiteX26603" y="connsiteY26603"/>
              </a:cxn>
              <a:cxn ang="0">
                <a:pos x="connsiteX26604" y="connsiteY26604"/>
              </a:cxn>
              <a:cxn ang="0">
                <a:pos x="connsiteX26605" y="connsiteY26605"/>
              </a:cxn>
              <a:cxn ang="0">
                <a:pos x="connsiteX26606" y="connsiteY26606"/>
              </a:cxn>
              <a:cxn ang="0">
                <a:pos x="connsiteX26607" y="connsiteY26607"/>
              </a:cxn>
              <a:cxn ang="0">
                <a:pos x="connsiteX26608" y="connsiteY26608"/>
              </a:cxn>
              <a:cxn ang="0">
                <a:pos x="connsiteX26609" y="connsiteY26609"/>
              </a:cxn>
              <a:cxn ang="0">
                <a:pos x="connsiteX26610" y="connsiteY26610"/>
              </a:cxn>
              <a:cxn ang="0">
                <a:pos x="connsiteX26611" y="connsiteY26611"/>
              </a:cxn>
              <a:cxn ang="0">
                <a:pos x="connsiteX26612" y="connsiteY26612"/>
              </a:cxn>
              <a:cxn ang="0">
                <a:pos x="connsiteX26613" y="connsiteY26613"/>
              </a:cxn>
              <a:cxn ang="0">
                <a:pos x="connsiteX26614" y="connsiteY26614"/>
              </a:cxn>
              <a:cxn ang="0">
                <a:pos x="connsiteX26615" y="connsiteY26615"/>
              </a:cxn>
              <a:cxn ang="0">
                <a:pos x="connsiteX26616" y="connsiteY26616"/>
              </a:cxn>
              <a:cxn ang="0">
                <a:pos x="connsiteX26617" y="connsiteY26617"/>
              </a:cxn>
              <a:cxn ang="0">
                <a:pos x="connsiteX26618" y="connsiteY26618"/>
              </a:cxn>
              <a:cxn ang="0">
                <a:pos x="connsiteX26619" y="connsiteY26619"/>
              </a:cxn>
              <a:cxn ang="0">
                <a:pos x="connsiteX26620" y="connsiteY26620"/>
              </a:cxn>
              <a:cxn ang="0">
                <a:pos x="connsiteX26621" y="connsiteY26621"/>
              </a:cxn>
              <a:cxn ang="0">
                <a:pos x="connsiteX26622" y="connsiteY26622"/>
              </a:cxn>
              <a:cxn ang="0">
                <a:pos x="connsiteX26623" y="connsiteY26623"/>
              </a:cxn>
              <a:cxn ang="0">
                <a:pos x="connsiteX26624" y="connsiteY26624"/>
              </a:cxn>
              <a:cxn ang="0">
                <a:pos x="connsiteX26625" y="connsiteY26625"/>
              </a:cxn>
              <a:cxn ang="0">
                <a:pos x="connsiteX26626" y="connsiteY26626"/>
              </a:cxn>
              <a:cxn ang="0">
                <a:pos x="connsiteX26627" y="connsiteY26627"/>
              </a:cxn>
              <a:cxn ang="0">
                <a:pos x="connsiteX26628" y="connsiteY26628"/>
              </a:cxn>
              <a:cxn ang="0">
                <a:pos x="connsiteX26629" y="connsiteY26629"/>
              </a:cxn>
              <a:cxn ang="0">
                <a:pos x="connsiteX26630" y="connsiteY26630"/>
              </a:cxn>
              <a:cxn ang="0">
                <a:pos x="connsiteX26631" y="connsiteY26631"/>
              </a:cxn>
              <a:cxn ang="0">
                <a:pos x="connsiteX26632" y="connsiteY26632"/>
              </a:cxn>
              <a:cxn ang="0">
                <a:pos x="connsiteX26633" y="connsiteY26633"/>
              </a:cxn>
              <a:cxn ang="0">
                <a:pos x="connsiteX26634" y="connsiteY26634"/>
              </a:cxn>
              <a:cxn ang="0">
                <a:pos x="connsiteX26635" y="connsiteY26635"/>
              </a:cxn>
              <a:cxn ang="0">
                <a:pos x="connsiteX26636" y="connsiteY26636"/>
              </a:cxn>
              <a:cxn ang="0">
                <a:pos x="connsiteX26637" y="connsiteY26637"/>
              </a:cxn>
              <a:cxn ang="0">
                <a:pos x="connsiteX26638" y="connsiteY26638"/>
              </a:cxn>
              <a:cxn ang="0">
                <a:pos x="connsiteX26639" y="connsiteY26639"/>
              </a:cxn>
              <a:cxn ang="0">
                <a:pos x="connsiteX26640" y="connsiteY26640"/>
              </a:cxn>
              <a:cxn ang="0">
                <a:pos x="connsiteX26641" y="connsiteY26641"/>
              </a:cxn>
              <a:cxn ang="0">
                <a:pos x="connsiteX26642" y="connsiteY26642"/>
              </a:cxn>
              <a:cxn ang="0">
                <a:pos x="connsiteX26643" y="connsiteY26643"/>
              </a:cxn>
              <a:cxn ang="0">
                <a:pos x="connsiteX26644" y="connsiteY26644"/>
              </a:cxn>
              <a:cxn ang="0">
                <a:pos x="connsiteX26645" y="connsiteY26645"/>
              </a:cxn>
              <a:cxn ang="0">
                <a:pos x="connsiteX26646" y="connsiteY26646"/>
              </a:cxn>
              <a:cxn ang="0">
                <a:pos x="connsiteX26647" y="connsiteY26647"/>
              </a:cxn>
              <a:cxn ang="0">
                <a:pos x="connsiteX26648" y="connsiteY26648"/>
              </a:cxn>
              <a:cxn ang="0">
                <a:pos x="connsiteX26649" y="connsiteY26649"/>
              </a:cxn>
              <a:cxn ang="0">
                <a:pos x="connsiteX26650" y="connsiteY26650"/>
              </a:cxn>
              <a:cxn ang="0">
                <a:pos x="connsiteX26651" y="connsiteY26651"/>
              </a:cxn>
              <a:cxn ang="0">
                <a:pos x="connsiteX26652" y="connsiteY26652"/>
              </a:cxn>
              <a:cxn ang="0">
                <a:pos x="connsiteX26653" y="connsiteY26653"/>
              </a:cxn>
              <a:cxn ang="0">
                <a:pos x="connsiteX26654" y="connsiteY26654"/>
              </a:cxn>
              <a:cxn ang="0">
                <a:pos x="connsiteX26655" y="connsiteY26655"/>
              </a:cxn>
              <a:cxn ang="0">
                <a:pos x="connsiteX26656" y="connsiteY26656"/>
              </a:cxn>
              <a:cxn ang="0">
                <a:pos x="connsiteX26657" y="connsiteY26657"/>
              </a:cxn>
              <a:cxn ang="0">
                <a:pos x="connsiteX26658" y="connsiteY26658"/>
              </a:cxn>
              <a:cxn ang="0">
                <a:pos x="connsiteX26659" y="connsiteY26659"/>
              </a:cxn>
              <a:cxn ang="0">
                <a:pos x="connsiteX26660" y="connsiteY26660"/>
              </a:cxn>
              <a:cxn ang="0">
                <a:pos x="connsiteX26661" y="connsiteY26661"/>
              </a:cxn>
              <a:cxn ang="0">
                <a:pos x="connsiteX26662" y="connsiteY26662"/>
              </a:cxn>
              <a:cxn ang="0">
                <a:pos x="connsiteX26663" y="connsiteY26663"/>
              </a:cxn>
              <a:cxn ang="0">
                <a:pos x="connsiteX26664" y="connsiteY26664"/>
              </a:cxn>
              <a:cxn ang="0">
                <a:pos x="connsiteX26665" y="connsiteY26665"/>
              </a:cxn>
              <a:cxn ang="0">
                <a:pos x="connsiteX26666" y="connsiteY26666"/>
              </a:cxn>
              <a:cxn ang="0">
                <a:pos x="connsiteX26667" y="connsiteY26667"/>
              </a:cxn>
              <a:cxn ang="0">
                <a:pos x="connsiteX26668" y="connsiteY26668"/>
              </a:cxn>
              <a:cxn ang="0">
                <a:pos x="connsiteX26669" y="connsiteY26669"/>
              </a:cxn>
              <a:cxn ang="0">
                <a:pos x="connsiteX26670" y="connsiteY26670"/>
              </a:cxn>
              <a:cxn ang="0">
                <a:pos x="connsiteX26671" y="connsiteY26671"/>
              </a:cxn>
              <a:cxn ang="0">
                <a:pos x="connsiteX26672" y="connsiteY26672"/>
              </a:cxn>
              <a:cxn ang="0">
                <a:pos x="connsiteX26673" y="connsiteY26673"/>
              </a:cxn>
              <a:cxn ang="0">
                <a:pos x="connsiteX26674" y="connsiteY26674"/>
              </a:cxn>
              <a:cxn ang="0">
                <a:pos x="connsiteX26675" y="connsiteY26675"/>
              </a:cxn>
              <a:cxn ang="0">
                <a:pos x="connsiteX26676" y="connsiteY26676"/>
              </a:cxn>
              <a:cxn ang="0">
                <a:pos x="connsiteX26677" y="connsiteY26677"/>
              </a:cxn>
              <a:cxn ang="0">
                <a:pos x="connsiteX26678" y="connsiteY26678"/>
              </a:cxn>
              <a:cxn ang="0">
                <a:pos x="connsiteX26679" y="connsiteY26679"/>
              </a:cxn>
              <a:cxn ang="0">
                <a:pos x="connsiteX26680" y="connsiteY26680"/>
              </a:cxn>
              <a:cxn ang="0">
                <a:pos x="connsiteX26681" y="connsiteY26681"/>
              </a:cxn>
              <a:cxn ang="0">
                <a:pos x="connsiteX26682" y="connsiteY26682"/>
              </a:cxn>
              <a:cxn ang="0">
                <a:pos x="connsiteX26683" y="connsiteY26683"/>
              </a:cxn>
              <a:cxn ang="0">
                <a:pos x="connsiteX26684" y="connsiteY26684"/>
              </a:cxn>
              <a:cxn ang="0">
                <a:pos x="connsiteX26685" y="connsiteY26685"/>
              </a:cxn>
              <a:cxn ang="0">
                <a:pos x="connsiteX26686" y="connsiteY26686"/>
              </a:cxn>
              <a:cxn ang="0">
                <a:pos x="connsiteX26687" y="connsiteY26687"/>
              </a:cxn>
              <a:cxn ang="0">
                <a:pos x="connsiteX26688" y="connsiteY26688"/>
              </a:cxn>
              <a:cxn ang="0">
                <a:pos x="connsiteX26689" y="connsiteY26689"/>
              </a:cxn>
              <a:cxn ang="0">
                <a:pos x="connsiteX26690" y="connsiteY26690"/>
              </a:cxn>
              <a:cxn ang="0">
                <a:pos x="connsiteX26691" y="connsiteY26691"/>
              </a:cxn>
              <a:cxn ang="0">
                <a:pos x="connsiteX26692" y="connsiteY26692"/>
              </a:cxn>
              <a:cxn ang="0">
                <a:pos x="connsiteX26693" y="connsiteY26693"/>
              </a:cxn>
              <a:cxn ang="0">
                <a:pos x="connsiteX26694" y="connsiteY26694"/>
              </a:cxn>
              <a:cxn ang="0">
                <a:pos x="connsiteX26695" y="connsiteY26695"/>
              </a:cxn>
              <a:cxn ang="0">
                <a:pos x="connsiteX26696" y="connsiteY26696"/>
              </a:cxn>
              <a:cxn ang="0">
                <a:pos x="connsiteX26697" y="connsiteY26697"/>
              </a:cxn>
              <a:cxn ang="0">
                <a:pos x="connsiteX26698" y="connsiteY26698"/>
              </a:cxn>
              <a:cxn ang="0">
                <a:pos x="connsiteX26699" y="connsiteY26699"/>
              </a:cxn>
              <a:cxn ang="0">
                <a:pos x="connsiteX26700" y="connsiteY26700"/>
              </a:cxn>
              <a:cxn ang="0">
                <a:pos x="connsiteX26701" y="connsiteY26701"/>
              </a:cxn>
              <a:cxn ang="0">
                <a:pos x="connsiteX26702" y="connsiteY26702"/>
              </a:cxn>
              <a:cxn ang="0">
                <a:pos x="connsiteX26703" y="connsiteY26703"/>
              </a:cxn>
              <a:cxn ang="0">
                <a:pos x="connsiteX26704" y="connsiteY26704"/>
              </a:cxn>
              <a:cxn ang="0">
                <a:pos x="connsiteX26705" y="connsiteY26705"/>
              </a:cxn>
              <a:cxn ang="0">
                <a:pos x="connsiteX26706" y="connsiteY26706"/>
              </a:cxn>
              <a:cxn ang="0">
                <a:pos x="connsiteX26707" y="connsiteY26707"/>
              </a:cxn>
              <a:cxn ang="0">
                <a:pos x="connsiteX26708" y="connsiteY26708"/>
              </a:cxn>
              <a:cxn ang="0">
                <a:pos x="connsiteX26709" y="connsiteY26709"/>
              </a:cxn>
              <a:cxn ang="0">
                <a:pos x="connsiteX26710" y="connsiteY26710"/>
              </a:cxn>
              <a:cxn ang="0">
                <a:pos x="connsiteX26711" y="connsiteY26711"/>
              </a:cxn>
              <a:cxn ang="0">
                <a:pos x="connsiteX26712" y="connsiteY26712"/>
              </a:cxn>
              <a:cxn ang="0">
                <a:pos x="connsiteX26713" y="connsiteY26713"/>
              </a:cxn>
              <a:cxn ang="0">
                <a:pos x="connsiteX26714" y="connsiteY26714"/>
              </a:cxn>
              <a:cxn ang="0">
                <a:pos x="connsiteX26715" y="connsiteY26715"/>
              </a:cxn>
              <a:cxn ang="0">
                <a:pos x="connsiteX26716" y="connsiteY26716"/>
              </a:cxn>
              <a:cxn ang="0">
                <a:pos x="connsiteX26717" y="connsiteY26717"/>
              </a:cxn>
              <a:cxn ang="0">
                <a:pos x="connsiteX26718" y="connsiteY26718"/>
              </a:cxn>
              <a:cxn ang="0">
                <a:pos x="connsiteX26719" y="connsiteY26719"/>
              </a:cxn>
              <a:cxn ang="0">
                <a:pos x="connsiteX26720" y="connsiteY26720"/>
              </a:cxn>
              <a:cxn ang="0">
                <a:pos x="connsiteX26721" y="connsiteY26721"/>
              </a:cxn>
              <a:cxn ang="0">
                <a:pos x="connsiteX26722" y="connsiteY26722"/>
              </a:cxn>
              <a:cxn ang="0">
                <a:pos x="connsiteX26723" y="connsiteY26723"/>
              </a:cxn>
              <a:cxn ang="0">
                <a:pos x="connsiteX26724" y="connsiteY26724"/>
              </a:cxn>
              <a:cxn ang="0">
                <a:pos x="connsiteX26725" y="connsiteY26725"/>
              </a:cxn>
              <a:cxn ang="0">
                <a:pos x="connsiteX26726" y="connsiteY26726"/>
              </a:cxn>
              <a:cxn ang="0">
                <a:pos x="connsiteX26727" y="connsiteY26727"/>
              </a:cxn>
              <a:cxn ang="0">
                <a:pos x="connsiteX26728" y="connsiteY26728"/>
              </a:cxn>
              <a:cxn ang="0">
                <a:pos x="connsiteX26729" y="connsiteY26729"/>
              </a:cxn>
              <a:cxn ang="0">
                <a:pos x="connsiteX26730" y="connsiteY26730"/>
              </a:cxn>
              <a:cxn ang="0">
                <a:pos x="connsiteX26731" y="connsiteY26731"/>
              </a:cxn>
              <a:cxn ang="0">
                <a:pos x="connsiteX26732" y="connsiteY26732"/>
              </a:cxn>
              <a:cxn ang="0">
                <a:pos x="connsiteX26733" y="connsiteY26733"/>
              </a:cxn>
              <a:cxn ang="0">
                <a:pos x="connsiteX26734" y="connsiteY26734"/>
              </a:cxn>
              <a:cxn ang="0">
                <a:pos x="connsiteX26735" y="connsiteY26735"/>
              </a:cxn>
              <a:cxn ang="0">
                <a:pos x="connsiteX26736" y="connsiteY26736"/>
              </a:cxn>
              <a:cxn ang="0">
                <a:pos x="connsiteX26737" y="connsiteY26737"/>
              </a:cxn>
              <a:cxn ang="0">
                <a:pos x="connsiteX26738" y="connsiteY26738"/>
              </a:cxn>
              <a:cxn ang="0">
                <a:pos x="connsiteX26739" y="connsiteY26739"/>
              </a:cxn>
              <a:cxn ang="0">
                <a:pos x="connsiteX26740" y="connsiteY26740"/>
              </a:cxn>
              <a:cxn ang="0">
                <a:pos x="connsiteX26741" y="connsiteY26741"/>
              </a:cxn>
              <a:cxn ang="0">
                <a:pos x="connsiteX26742" y="connsiteY26742"/>
              </a:cxn>
              <a:cxn ang="0">
                <a:pos x="connsiteX26743" y="connsiteY26743"/>
              </a:cxn>
              <a:cxn ang="0">
                <a:pos x="connsiteX26744" y="connsiteY26744"/>
              </a:cxn>
              <a:cxn ang="0">
                <a:pos x="connsiteX26745" y="connsiteY26745"/>
              </a:cxn>
              <a:cxn ang="0">
                <a:pos x="connsiteX26746" y="connsiteY26746"/>
              </a:cxn>
              <a:cxn ang="0">
                <a:pos x="connsiteX26747" y="connsiteY26747"/>
              </a:cxn>
              <a:cxn ang="0">
                <a:pos x="connsiteX26748" y="connsiteY26748"/>
              </a:cxn>
              <a:cxn ang="0">
                <a:pos x="connsiteX26749" y="connsiteY26749"/>
              </a:cxn>
              <a:cxn ang="0">
                <a:pos x="connsiteX26750" y="connsiteY26750"/>
              </a:cxn>
              <a:cxn ang="0">
                <a:pos x="connsiteX26751" y="connsiteY26751"/>
              </a:cxn>
              <a:cxn ang="0">
                <a:pos x="connsiteX26752" y="connsiteY26752"/>
              </a:cxn>
              <a:cxn ang="0">
                <a:pos x="connsiteX26753" y="connsiteY26753"/>
              </a:cxn>
              <a:cxn ang="0">
                <a:pos x="connsiteX26754" y="connsiteY26754"/>
              </a:cxn>
              <a:cxn ang="0">
                <a:pos x="connsiteX26755" y="connsiteY26755"/>
              </a:cxn>
              <a:cxn ang="0">
                <a:pos x="connsiteX26756" y="connsiteY26756"/>
              </a:cxn>
              <a:cxn ang="0">
                <a:pos x="connsiteX26757" y="connsiteY26757"/>
              </a:cxn>
              <a:cxn ang="0">
                <a:pos x="connsiteX26758" y="connsiteY26758"/>
              </a:cxn>
              <a:cxn ang="0">
                <a:pos x="connsiteX26759" y="connsiteY26759"/>
              </a:cxn>
              <a:cxn ang="0">
                <a:pos x="connsiteX26760" y="connsiteY26760"/>
              </a:cxn>
              <a:cxn ang="0">
                <a:pos x="connsiteX26761" y="connsiteY26761"/>
              </a:cxn>
              <a:cxn ang="0">
                <a:pos x="connsiteX26762" y="connsiteY26762"/>
              </a:cxn>
              <a:cxn ang="0">
                <a:pos x="connsiteX26763" y="connsiteY26763"/>
              </a:cxn>
              <a:cxn ang="0">
                <a:pos x="connsiteX26764" y="connsiteY26764"/>
              </a:cxn>
              <a:cxn ang="0">
                <a:pos x="connsiteX26765" y="connsiteY26765"/>
              </a:cxn>
              <a:cxn ang="0">
                <a:pos x="connsiteX26766" y="connsiteY26766"/>
              </a:cxn>
              <a:cxn ang="0">
                <a:pos x="connsiteX26767" y="connsiteY26767"/>
              </a:cxn>
              <a:cxn ang="0">
                <a:pos x="connsiteX26768" y="connsiteY26768"/>
              </a:cxn>
              <a:cxn ang="0">
                <a:pos x="connsiteX26769" y="connsiteY26769"/>
              </a:cxn>
              <a:cxn ang="0">
                <a:pos x="connsiteX26770" y="connsiteY26770"/>
              </a:cxn>
              <a:cxn ang="0">
                <a:pos x="connsiteX26771" y="connsiteY26771"/>
              </a:cxn>
              <a:cxn ang="0">
                <a:pos x="connsiteX26772" y="connsiteY26772"/>
              </a:cxn>
              <a:cxn ang="0">
                <a:pos x="connsiteX26773" y="connsiteY26773"/>
              </a:cxn>
              <a:cxn ang="0">
                <a:pos x="connsiteX26774" y="connsiteY26774"/>
              </a:cxn>
              <a:cxn ang="0">
                <a:pos x="connsiteX26775" y="connsiteY26775"/>
              </a:cxn>
              <a:cxn ang="0">
                <a:pos x="connsiteX26776" y="connsiteY26776"/>
              </a:cxn>
              <a:cxn ang="0">
                <a:pos x="connsiteX26777" y="connsiteY26777"/>
              </a:cxn>
              <a:cxn ang="0">
                <a:pos x="connsiteX26778" y="connsiteY26778"/>
              </a:cxn>
              <a:cxn ang="0">
                <a:pos x="connsiteX26779" y="connsiteY26779"/>
              </a:cxn>
              <a:cxn ang="0">
                <a:pos x="connsiteX26780" y="connsiteY26780"/>
              </a:cxn>
              <a:cxn ang="0">
                <a:pos x="connsiteX26781" y="connsiteY26781"/>
              </a:cxn>
              <a:cxn ang="0">
                <a:pos x="connsiteX26782" y="connsiteY26782"/>
              </a:cxn>
              <a:cxn ang="0">
                <a:pos x="connsiteX26783" y="connsiteY26783"/>
              </a:cxn>
              <a:cxn ang="0">
                <a:pos x="connsiteX26784" y="connsiteY26784"/>
              </a:cxn>
              <a:cxn ang="0">
                <a:pos x="connsiteX26785" y="connsiteY26785"/>
              </a:cxn>
              <a:cxn ang="0">
                <a:pos x="connsiteX26786" y="connsiteY26786"/>
              </a:cxn>
              <a:cxn ang="0">
                <a:pos x="connsiteX26787" y="connsiteY26787"/>
              </a:cxn>
              <a:cxn ang="0">
                <a:pos x="connsiteX26788" y="connsiteY26788"/>
              </a:cxn>
              <a:cxn ang="0">
                <a:pos x="connsiteX26789" y="connsiteY26789"/>
              </a:cxn>
              <a:cxn ang="0">
                <a:pos x="connsiteX26790" y="connsiteY26790"/>
              </a:cxn>
              <a:cxn ang="0">
                <a:pos x="connsiteX26791" y="connsiteY26791"/>
              </a:cxn>
              <a:cxn ang="0">
                <a:pos x="connsiteX26792" y="connsiteY26792"/>
              </a:cxn>
              <a:cxn ang="0">
                <a:pos x="connsiteX26793" y="connsiteY26793"/>
              </a:cxn>
              <a:cxn ang="0">
                <a:pos x="connsiteX26794" y="connsiteY26794"/>
              </a:cxn>
              <a:cxn ang="0">
                <a:pos x="connsiteX26795" y="connsiteY26795"/>
              </a:cxn>
              <a:cxn ang="0">
                <a:pos x="connsiteX26796" y="connsiteY26796"/>
              </a:cxn>
              <a:cxn ang="0">
                <a:pos x="connsiteX26797" y="connsiteY26797"/>
              </a:cxn>
              <a:cxn ang="0">
                <a:pos x="connsiteX26798" y="connsiteY26798"/>
              </a:cxn>
              <a:cxn ang="0">
                <a:pos x="connsiteX26799" y="connsiteY26799"/>
              </a:cxn>
              <a:cxn ang="0">
                <a:pos x="connsiteX26800" y="connsiteY26800"/>
              </a:cxn>
              <a:cxn ang="0">
                <a:pos x="connsiteX26801" y="connsiteY26801"/>
              </a:cxn>
              <a:cxn ang="0">
                <a:pos x="connsiteX26802" y="connsiteY26802"/>
              </a:cxn>
              <a:cxn ang="0">
                <a:pos x="connsiteX26803" y="connsiteY26803"/>
              </a:cxn>
              <a:cxn ang="0">
                <a:pos x="connsiteX26804" y="connsiteY26804"/>
              </a:cxn>
              <a:cxn ang="0">
                <a:pos x="connsiteX26805" y="connsiteY26805"/>
              </a:cxn>
              <a:cxn ang="0">
                <a:pos x="connsiteX26806" y="connsiteY26806"/>
              </a:cxn>
              <a:cxn ang="0">
                <a:pos x="connsiteX26807" y="connsiteY26807"/>
              </a:cxn>
              <a:cxn ang="0">
                <a:pos x="connsiteX26808" y="connsiteY26808"/>
              </a:cxn>
              <a:cxn ang="0">
                <a:pos x="connsiteX26809" y="connsiteY26809"/>
              </a:cxn>
              <a:cxn ang="0">
                <a:pos x="connsiteX26810" y="connsiteY26810"/>
              </a:cxn>
              <a:cxn ang="0">
                <a:pos x="connsiteX26811" y="connsiteY26811"/>
              </a:cxn>
              <a:cxn ang="0">
                <a:pos x="connsiteX26812" y="connsiteY26812"/>
              </a:cxn>
              <a:cxn ang="0">
                <a:pos x="connsiteX26813" y="connsiteY26813"/>
              </a:cxn>
              <a:cxn ang="0">
                <a:pos x="connsiteX26814" y="connsiteY26814"/>
              </a:cxn>
              <a:cxn ang="0">
                <a:pos x="connsiteX26815" y="connsiteY26815"/>
              </a:cxn>
              <a:cxn ang="0">
                <a:pos x="connsiteX26816" y="connsiteY26816"/>
              </a:cxn>
              <a:cxn ang="0">
                <a:pos x="connsiteX26817" y="connsiteY26817"/>
              </a:cxn>
              <a:cxn ang="0">
                <a:pos x="connsiteX26818" y="connsiteY26818"/>
              </a:cxn>
              <a:cxn ang="0">
                <a:pos x="connsiteX26819" y="connsiteY26819"/>
              </a:cxn>
              <a:cxn ang="0">
                <a:pos x="connsiteX26820" y="connsiteY26820"/>
              </a:cxn>
              <a:cxn ang="0">
                <a:pos x="connsiteX26821" y="connsiteY26821"/>
              </a:cxn>
              <a:cxn ang="0">
                <a:pos x="connsiteX26822" y="connsiteY26822"/>
              </a:cxn>
              <a:cxn ang="0">
                <a:pos x="connsiteX26823" y="connsiteY26823"/>
              </a:cxn>
              <a:cxn ang="0">
                <a:pos x="connsiteX26824" y="connsiteY26824"/>
              </a:cxn>
              <a:cxn ang="0">
                <a:pos x="connsiteX26825" y="connsiteY26825"/>
              </a:cxn>
              <a:cxn ang="0">
                <a:pos x="connsiteX26826" y="connsiteY26826"/>
              </a:cxn>
              <a:cxn ang="0">
                <a:pos x="connsiteX26827" y="connsiteY26827"/>
              </a:cxn>
              <a:cxn ang="0">
                <a:pos x="connsiteX26828" y="connsiteY26828"/>
              </a:cxn>
              <a:cxn ang="0">
                <a:pos x="connsiteX26829" y="connsiteY26829"/>
              </a:cxn>
              <a:cxn ang="0">
                <a:pos x="connsiteX26830" y="connsiteY26830"/>
              </a:cxn>
              <a:cxn ang="0">
                <a:pos x="connsiteX26831" y="connsiteY26831"/>
              </a:cxn>
              <a:cxn ang="0">
                <a:pos x="connsiteX26832" y="connsiteY26832"/>
              </a:cxn>
              <a:cxn ang="0">
                <a:pos x="connsiteX26833" y="connsiteY26833"/>
              </a:cxn>
              <a:cxn ang="0">
                <a:pos x="connsiteX26834" y="connsiteY26834"/>
              </a:cxn>
              <a:cxn ang="0">
                <a:pos x="connsiteX26835" y="connsiteY26835"/>
              </a:cxn>
              <a:cxn ang="0">
                <a:pos x="connsiteX26836" y="connsiteY26836"/>
              </a:cxn>
              <a:cxn ang="0">
                <a:pos x="connsiteX26837" y="connsiteY26837"/>
              </a:cxn>
              <a:cxn ang="0">
                <a:pos x="connsiteX26838" y="connsiteY26838"/>
              </a:cxn>
              <a:cxn ang="0">
                <a:pos x="connsiteX26839" y="connsiteY26839"/>
              </a:cxn>
              <a:cxn ang="0">
                <a:pos x="connsiteX26840" y="connsiteY26840"/>
              </a:cxn>
              <a:cxn ang="0">
                <a:pos x="connsiteX26841" y="connsiteY26841"/>
              </a:cxn>
              <a:cxn ang="0">
                <a:pos x="connsiteX26842" y="connsiteY26842"/>
              </a:cxn>
              <a:cxn ang="0">
                <a:pos x="connsiteX26843" y="connsiteY26843"/>
              </a:cxn>
              <a:cxn ang="0">
                <a:pos x="connsiteX26844" y="connsiteY26844"/>
              </a:cxn>
              <a:cxn ang="0">
                <a:pos x="connsiteX26845" y="connsiteY26845"/>
              </a:cxn>
              <a:cxn ang="0">
                <a:pos x="connsiteX26846" y="connsiteY26846"/>
              </a:cxn>
              <a:cxn ang="0">
                <a:pos x="connsiteX26847" y="connsiteY26847"/>
              </a:cxn>
              <a:cxn ang="0">
                <a:pos x="connsiteX26848" y="connsiteY26848"/>
              </a:cxn>
              <a:cxn ang="0">
                <a:pos x="connsiteX26849" y="connsiteY26849"/>
              </a:cxn>
              <a:cxn ang="0">
                <a:pos x="connsiteX26850" y="connsiteY26850"/>
              </a:cxn>
              <a:cxn ang="0">
                <a:pos x="connsiteX26851" y="connsiteY26851"/>
              </a:cxn>
              <a:cxn ang="0">
                <a:pos x="connsiteX26852" y="connsiteY26852"/>
              </a:cxn>
              <a:cxn ang="0">
                <a:pos x="connsiteX26853" y="connsiteY26853"/>
              </a:cxn>
              <a:cxn ang="0">
                <a:pos x="connsiteX26854" y="connsiteY26854"/>
              </a:cxn>
              <a:cxn ang="0">
                <a:pos x="connsiteX26855" y="connsiteY26855"/>
              </a:cxn>
              <a:cxn ang="0">
                <a:pos x="connsiteX26856" y="connsiteY26856"/>
              </a:cxn>
              <a:cxn ang="0">
                <a:pos x="connsiteX26857" y="connsiteY26857"/>
              </a:cxn>
              <a:cxn ang="0">
                <a:pos x="connsiteX26858" y="connsiteY26858"/>
              </a:cxn>
              <a:cxn ang="0">
                <a:pos x="connsiteX26859" y="connsiteY26859"/>
              </a:cxn>
              <a:cxn ang="0">
                <a:pos x="connsiteX26860" y="connsiteY26860"/>
              </a:cxn>
              <a:cxn ang="0">
                <a:pos x="connsiteX26861" y="connsiteY26861"/>
              </a:cxn>
              <a:cxn ang="0">
                <a:pos x="connsiteX26862" y="connsiteY26862"/>
              </a:cxn>
              <a:cxn ang="0">
                <a:pos x="connsiteX26863" y="connsiteY26863"/>
              </a:cxn>
              <a:cxn ang="0">
                <a:pos x="connsiteX26864" y="connsiteY26864"/>
              </a:cxn>
              <a:cxn ang="0">
                <a:pos x="connsiteX26865" y="connsiteY26865"/>
              </a:cxn>
              <a:cxn ang="0">
                <a:pos x="connsiteX26866" y="connsiteY26866"/>
              </a:cxn>
              <a:cxn ang="0">
                <a:pos x="connsiteX26867" y="connsiteY26867"/>
              </a:cxn>
              <a:cxn ang="0">
                <a:pos x="connsiteX26868" y="connsiteY26868"/>
              </a:cxn>
              <a:cxn ang="0">
                <a:pos x="connsiteX26869" y="connsiteY26869"/>
              </a:cxn>
              <a:cxn ang="0">
                <a:pos x="connsiteX26870" y="connsiteY26870"/>
              </a:cxn>
              <a:cxn ang="0">
                <a:pos x="connsiteX26871" y="connsiteY26871"/>
              </a:cxn>
              <a:cxn ang="0">
                <a:pos x="connsiteX26872" y="connsiteY26872"/>
              </a:cxn>
              <a:cxn ang="0">
                <a:pos x="connsiteX26873" y="connsiteY26873"/>
              </a:cxn>
              <a:cxn ang="0">
                <a:pos x="connsiteX26874" y="connsiteY26874"/>
              </a:cxn>
              <a:cxn ang="0">
                <a:pos x="connsiteX26875" y="connsiteY26875"/>
              </a:cxn>
              <a:cxn ang="0">
                <a:pos x="connsiteX26876" y="connsiteY26876"/>
              </a:cxn>
              <a:cxn ang="0">
                <a:pos x="connsiteX26877" y="connsiteY26877"/>
              </a:cxn>
              <a:cxn ang="0">
                <a:pos x="connsiteX26878" y="connsiteY26878"/>
              </a:cxn>
              <a:cxn ang="0">
                <a:pos x="connsiteX26879" y="connsiteY26879"/>
              </a:cxn>
              <a:cxn ang="0">
                <a:pos x="connsiteX26880" y="connsiteY26880"/>
              </a:cxn>
              <a:cxn ang="0">
                <a:pos x="connsiteX26881" y="connsiteY26881"/>
              </a:cxn>
              <a:cxn ang="0">
                <a:pos x="connsiteX26882" y="connsiteY26882"/>
              </a:cxn>
              <a:cxn ang="0">
                <a:pos x="connsiteX26883" y="connsiteY26883"/>
              </a:cxn>
              <a:cxn ang="0">
                <a:pos x="connsiteX26884" y="connsiteY26884"/>
              </a:cxn>
              <a:cxn ang="0">
                <a:pos x="connsiteX26885" y="connsiteY26885"/>
              </a:cxn>
              <a:cxn ang="0">
                <a:pos x="connsiteX26886" y="connsiteY26886"/>
              </a:cxn>
              <a:cxn ang="0">
                <a:pos x="connsiteX26887" y="connsiteY26887"/>
              </a:cxn>
              <a:cxn ang="0">
                <a:pos x="connsiteX26888" y="connsiteY26888"/>
              </a:cxn>
              <a:cxn ang="0">
                <a:pos x="connsiteX26889" y="connsiteY26889"/>
              </a:cxn>
              <a:cxn ang="0">
                <a:pos x="connsiteX26890" y="connsiteY26890"/>
              </a:cxn>
              <a:cxn ang="0">
                <a:pos x="connsiteX26891" y="connsiteY26891"/>
              </a:cxn>
              <a:cxn ang="0">
                <a:pos x="connsiteX26892" y="connsiteY26892"/>
              </a:cxn>
              <a:cxn ang="0">
                <a:pos x="connsiteX26893" y="connsiteY26893"/>
              </a:cxn>
              <a:cxn ang="0">
                <a:pos x="connsiteX26894" y="connsiteY26894"/>
              </a:cxn>
              <a:cxn ang="0">
                <a:pos x="connsiteX26895" y="connsiteY26895"/>
              </a:cxn>
              <a:cxn ang="0">
                <a:pos x="connsiteX26896" y="connsiteY26896"/>
              </a:cxn>
              <a:cxn ang="0">
                <a:pos x="connsiteX26897" y="connsiteY26897"/>
              </a:cxn>
              <a:cxn ang="0">
                <a:pos x="connsiteX26898" y="connsiteY26898"/>
              </a:cxn>
              <a:cxn ang="0">
                <a:pos x="connsiteX26899" y="connsiteY26899"/>
              </a:cxn>
              <a:cxn ang="0">
                <a:pos x="connsiteX26900" y="connsiteY26900"/>
              </a:cxn>
              <a:cxn ang="0">
                <a:pos x="connsiteX26901" y="connsiteY26901"/>
              </a:cxn>
              <a:cxn ang="0">
                <a:pos x="connsiteX26902" y="connsiteY26902"/>
              </a:cxn>
              <a:cxn ang="0">
                <a:pos x="connsiteX26903" y="connsiteY26903"/>
              </a:cxn>
              <a:cxn ang="0">
                <a:pos x="connsiteX26904" y="connsiteY26904"/>
              </a:cxn>
              <a:cxn ang="0">
                <a:pos x="connsiteX26905" y="connsiteY26905"/>
              </a:cxn>
              <a:cxn ang="0">
                <a:pos x="connsiteX26906" y="connsiteY26906"/>
              </a:cxn>
              <a:cxn ang="0">
                <a:pos x="connsiteX26907" y="connsiteY26907"/>
              </a:cxn>
              <a:cxn ang="0">
                <a:pos x="connsiteX26908" y="connsiteY26908"/>
              </a:cxn>
              <a:cxn ang="0">
                <a:pos x="connsiteX26909" y="connsiteY26909"/>
              </a:cxn>
              <a:cxn ang="0">
                <a:pos x="connsiteX26910" y="connsiteY26910"/>
              </a:cxn>
              <a:cxn ang="0">
                <a:pos x="connsiteX26911" y="connsiteY26911"/>
              </a:cxn>
              <a:cxn ang="0">
                <a:pos x="connsiteX26912" y="connsiteY26912"/>
              </a:cxn>
              <a:cxn ang="0">
                <a:pos x="connsiteX26913" y="connsiteY26913"/>
              </a:cxn>
              <a:cxn ang="0">
                <a:pos x="connsiteX26914" y="connsiteY26914"/>
              </a:cxn>
              <a:cxn ang="0">
                <a:pos x="connsiteX26915" y="connsiteY26915"/>
              </a:cxn>
              <a:cxn ang="0">
                <a:pos x="connsiteX26916" y="connsiteY26916"/>
              </a:cxn>
              <a:cxn ang="0">
                <a:pos x="connsiteX26917" y="connsiteY26917"/>
              </a:cxn>
              <a:cxn ang="0">
                <a:pos x="connsiteX26918" y="connsiteY26918"/>
              </a:cxn>
              <a:cxn ang="0">
                <a:pos x="connsiteX26919" y="connsiteY26919"/>
              </a:cxn>
              <a:cxn ang="0">
                <a:pos x="connsiteX26920" y="connsiteY26920"/>
              </a:cxn>
              <a:cxn ang="0">
                <a:pos x="connsiteX26921" y="connsiteY26921"/>
              </a:cxn>
              <a:cxn ang="0">
                <a:pos x="connsiteX26922" y="connsiteY26922"/>
              </a:cxn>
              <a:cxn ang="0">
                <a:pos x="connsiteX26923" y="connsiteY26923"/>
              </a:cxn>
              <a:cxn ang="0">
                <a:pos x="connsiteX26924" y="connsiteY26924"/>
              </a:cxn>
              <a:cxn ang="0">
                <a:pos x="connsiteX26925" y="connsiteY26925"/>
              </a:cxn>
              <a:cxn ang="0">
                <a:pos x="connsiteX26926" y="connsiteY26926"/>
              </a:cxn>
              <a:cxn ang="0">
                <a:pos x="connsiteX26927" y="connsiteY26927"/>
              </a:cxn>
              <a:cxn ang="0">
                <a:pos x="connsiteX26928" y="connsiteY26928"/>
              </a:cxn>
              <a:cxn ang="0">
                <a:pos x="connsiteX26929" y="connsiteY26929"/>
              </a:cxn>
              <a:cxn ang="0">
                <a:pos x="connsiteX26930" y="connsiteY26930"/>
              </a:cxn>
              <a:cxn ang="0">
                <a:pos x="connsiteX26931" y="connsiteY26931"/>
              </a:cxn>
              <a:cxn ang="0">
                <a:pos x="connsiteX26932" y="connsiteY26932"/>
              </a:cxn>
              <a:cxn ang="0">
                <a:pos x="connsiteX26933" y="connsiteY26933"/>
              </a:cxn>
              <a:cxn ang="0">
                <a:pos x="connsiteX26934" y="connsiteY26934"/>
              </a:cxn>
              <a:cxn ang="0">
                <a:pos x="connsiteX26935" y="connsiteY26935"/>
              </a:cxn>
              <a:cxn ang="0">
                <a:pos x="connsiteX26936" y="connsiteY26936"/>
              </a:cxn>
              <a:cxn ang="0">
                <a:pos x="connsiteX26937" y="connsiteY26937"/>
              </a:cxn>
              <a:cxn ang="0">
                <a:pos x="connsiteX26938" y="connsiteY26938"/>
              </a:cxn>
              <a:cxn ang="0">
                <a:pos x="connsiteX26939" y="connsiteY26939"/>
              </a:cxn>
              <a:cxn ang="0">
                <a:pos x="connsiteX26940" y="connsiteY26940"/>
              </a:cxn>
              <a:cxn ang="0">
                <a:pos x="connsiteX26941" y="connsiteY26941"/>
              </a:cxn>
              <a:cxn ang="0">
                <a:pos x="connsiteX26942" y="connsiteY26942"/>
              </a:cxn>
              <a:cxn ang="0">
                <a:pos x="connsiteX26943" y="connsiteY26943"/>
              </a:cxn>
              <a:cxn ang="0">
                <a:pos x="connsiteX26944" y="connsiteY26944"/>
              </a:cxn>
              <a:cxn ang="0">
                <a:pos x="connsiteX26945" y="connsiteY26945"/>
              </a:cxn>
              <a:cxn ang="0">
                <a:pos x="connsiteX26946" y="connsiteY26946"/>
              </a:cxn>
              <a:cxn ang="0">
                <a:pos x="connsiteX26947" y="connsiteY26947"/>
              </a:cxn>
              <a:cxn ang="0">
                <a:pos x="connsiteX26948" y="connsiteY26948"/>
              </a:cxn>
              <a:cxn ang="0">
                <a:pos x="connsiteX26949" y="connsiteY26949"/>
              </a:cxn>
              <a:cxn ang="0">
                <a:pos x="connsiteX26950" y="connsiteY26950"/>
              </a:cxn>
              <a:cxn ang="0">
                <a:pos x="connsiteX26951" y="connsiteY26951"/>
              </a:cxn>
              <a:cxn ang="0">
                <a:pos x="connsiteX26952" y="connsiteY26952"/>
              </a:cxn>
              <a:cxn ang="0">
                <a:pos x="connsiteX26953" y="connsiteY26953"/>
              </a:cxn>
              <a:cxn ang="0">
                <a:pos x="connsiteX26954" y="connsiteY26954"/>
              </a:cxn>
              <a:cxn ang="0">
                <a:pos x="connsiteX26955" y="connsiteY26955"/>
              </a:cxn>
              <a:cxn ang="0">
                <a:pos x="connsiteX26956" y="connsiteY26956"/>
              </a:cxn>
              <a:cxn ang="0">
                <a:pos x="connsiteX26957" y="connsiteY26957"/>
              </a:cxn>
              <a:cxn ang="0">
                <a:pos x="connsiteX26958" y="connsiteY26958"/>
              </a:cxn>
              <a:cxn ang="0">
                <a:pos x="connsiteX26959" y="connsiteY26959"/>
              </a:cxn>
              <a:cxn ang="0">
                <a:pos x="connsiteX26960" y="connsiteY26960"/>
              </a:cxn>
              <a:cxn ang="0">
                <a:pos x="connsiteX26961" y="connsiteY26961"/>
              </a:cxn>
              <a:cxn ang="0">
                <a:pos x="connsiteX26962" y="connsiteY26962"/>
              </a:cxn>
              <a:cxn ang="0">
                <a:pos x="connsiteX26963" y="connsiteY26963"/>
              </a:cxn>
              <a:cxn ang="0">
                <a:pos x="connsiteX26964" y="connsiteY26964"/>
              </a:cxn>
              <a:cxn ang="0">
                <a:pos x="connsiteX26965" y="connsiteY26965"/>
              </a:cxn>
              <a:cxn ang="0">
                <a:pos x="connsiteX26966" y="connsiteY26966"/>
              </a:cxn>
              <a:cxn ang="0">
                <a:pos x="connsiteX26967" y="connsiteY26967"/>
              </a:cxn>
              <a:cxn ang="0">
                <a:pos x="connsiteX26968" y="connsiteY26968"/>
              </a:cxn>
              <a:cxn ang="0">
                <a:pos x="connsiteX26969" y="connsiteY26969"/>
              </a:cxn>
              <a:cxn ang="0">
                <a:pos x="connsiteX26970" y="connsiteY26970"/>
              </a:cxn>
              <a:cxn ang="0">
                <a:pos x="connsiteX26971" y="connsiteY26971"/>
              </a:cxn>
              <a:cxn ang="0">
                <a:pos x="connsiteX26972" y="connsiteY26972"/>
              </a:cxn>
              <a:cxn ang="0">
                <a:pos x="connsiteX26973" y="connsiteY26973"/>
              </a:cxn>
              <a:cxn ang="0">
                <a:pos x="connsiteX26974" y="connsiteY26974"/>
              </a:cxn>
              <a:cxn ang="0">
                <a:pos x="connsiteX26975" y="connsiteY26975"/>
              </a:cxn>
              <a:cxn ang="0">
                <a:pos x="connsiteX26976" y="connsiteY26976"/>
              </a:cxn>
              <a:cxn ang="0">
                <a:pos x="connsiteX26977" y="connsiteY26977"/>
              </a:cxn>
              <a:cxn ang="0">
                <a:pos x="connsiteX26978" y="connsiteY26978"/>
              </a:cxn>
              <a:cxn ang="0">
                <a:pos x="connsiteX26979" y="connsiteY26979"/>
              </a:cxn>
              <a:cxn ang="0">
                <a:pos x="connsiteX26980" y="connsiteY26980"/>
              </a:cxn>
              <a:cxn ang="0">
                <a:pos x="connsiteX26981" y="connsiteY26981"/>
              </a:cxn>
              <a:cxn ang="0">
                <a:pos x="connsiteX26982" y="connsiteY26982"/>
              </a:cxn>
              <a:cxn ang="0">
                <a:pos x="connsiteX26983" y="connsiteY26983"/>
              </a:cxn>
              <a:cxn ang="0">
                <a:pos x="connsiteX26984" y="connsiteY26984"/>
              </a:cxn>
              <a:cxn ang="0">
                <a:pos x="connsiteX26985" y="connsiteY26985"/>
              </a:cxn>
              <a:cxn ang="0">
                <a:pos x="connsiteX26986" y="connsiteY26986"/>
              </a:cxn>
              <a:cxn ang="0">
                <a:pos x="connsiteX26987" y="connsiteY26987"/>
              </a:cxn>
              <a:cxn ang="0">
                <a:pos x="connsiteX26988" y="connsiteY26988"/>
              </a:cxn>
              <a:cxn ang="0">
                <a:pos x="connsiteX26989" y="connsiteY26989"/>
              </a:cxn>
              <a:cxn ang="0">
                <a:pos x="connsiteX26990" y="connsiteY26990"/>
              </a:cxn>
              <a:cxn ang="0">
                <a:pos x="connsiteX26991" y="connsiteY26991"/>
              </a:cxn>
              <a:cxn ang="0">
                <a:pos x="connsiteX26992" y="connsiteY26992"/>
              </a:cxn>
              <a:cxn ang="0">
                <a:pos x="connsiteX26993" y="connsiteY26993"/>
              </a:cxn>
              <a:cxn ang="0">
                <a:pos x="connsiteX26994" y="connsiteY26994"/>
              </a:cxn>
              <a:cxn ang="0">
                <a:pos x="connsiteX26995" y="connsiteY26995"/>
              </a:cxn>
              <a:cxn ang="0">
                <a:pos x="connsiteX26996" y="connsiteY26996"/>
              </a:cxn>
              <a:cxn ang="0">
                <a:pos x="connsiteX26997" y="connsiteY26997"/>
              </a:cxn>
              <a:cxn ang="0">
                <a:pos x="connsiteX26998" y="connsiteY26998"/>
              </a:cxn>
              <a:cxn ang="0">
                <a:pos x="connsiteX26999" y="connsiteY26999"/>
              </a:cxn>
              <a:cxn ang="0">
                <a:pos x="connsiteX27000" y="connsiteY27000"/>
              </a:cxn>
              <a:cxn ang="0">
                <a:pos x="connsiteX27001" y="connsiteY27001"/>
              </a:cxn>
              <a:cxn ang="0">
                <a:pos x="connsiteX27002" y="connsiteY27002"/>
              </a:cxn>
              <a:cxn ang="0">
                <a:pos x="connsiteX27003" y="connsiteY27003"/>
              </a:cxn>
              <a:cxn ang="0">
                <a:pos x="connsiteX27004" y="connsiteY27004"/>
              </a:cxn>
              <a:cxn ang="0">
                <a:pos x="connsiteX27005" y="connsiteY27005"/>
              </a:cxn>
              <a:cxn ang="0">
                <a:pos x="connsiteX27006" y="connsiteY27006"/>
              </a:cxn>
              <a:cxn ang="0">
                <a:pos x="connsiteX27007" y="connsiteY27007"/>
              </a:cxn>
              <a:cxn ang="0">
                <a:pos x="connsiteX27008" y="connsiteY27008"/>
              </a:cxn>
              <a:cxn ang="0">
                <a:pos x="connsiteX27009" y="connsiteY27009"/>
              </a:cxn>
              <a:cxn ang="0">
                <a:pos x="connsiteX27010" y="connsiteY27010"/>
              </a:cxn>
              <a:cxn ang="0">
                <a:pos x="connsiteX27011" y="connsiteY27011"/>
              </a:cxn>
              <a:cxn ang="0">
                <a:pos x="connsiteX27012" y="connsiteY27012"/>
              </a:cxn>
              <a:cxn ang="0">
                <a:pos x="connsiteX27013" y="connsiteY27013"/>
              </a:cxn>
              <a:cxn ang="0">
                <a:pos x="connsiteX27014" y="connsiteY27014"/>
              </a:cxn>
              <a:cxn ang="0">
                <a:pos x="connsiteX27015" y="connsiteY27015"/>
              </a:cxn>
              <a:cxn ang="0">
                <a:pos x="connsiteX27016" y="connsiteY27016"/>
              </a:cxn>
              <a:cxn ang="0">
                <a:pos x="connsiteX27017" y="connsiteY27017"/>
              </a:cxn>
              <a:cxn ang="0">
                <a:pos x="connsiteX27018" y="connsiteY27018"/>
              </a:cxn>
              <a:cxn ang="0">
                <a:pos x="connsiteX27019" y="connsiteY27019"/>
              </a:cxn>
              <a:cxn ang="0">
                <a:pos x="connsiteX27020" y="connsiteY27020"/>
              </a:cxn>
              <a:cxn ang="0">
                <a:pos x="connsiteX27021" y="connsiteY27021"/>
              </a:cxn>
              <a:cxn ang="0">
                <a:pos x="connsiteX27022" y="connsiteY27022"/>
              </a:cxn>
              <a:cxn ang="0">
                <a:pos x="connsiteX27023" y="connsiteY27023"/>
              </a:cxn>
              <a:cxn ang="0">
                <a:pos x="connsiteX27024" y="connsiteY27024"/>
              </a:cxn>
              <a:cxn ang="0">
                <a:pos x="connsiteX27025" y="connsiteY27025"/>
              </a:cxn>
              <a:cxn ang="0">
                <a:pos x="connsiteX27026" y="connsiteY27026"/>
              </a:cxn>
              <a:cxn ang="0">
                <a:pos x="connsiteX27027" y="connsiteY27027"/>
              </a:cxn>
              <a:cxn ang="0">
                <a:pos x="connsiteX27028" y="connsiteY27028"/>
              </a:cxn>
              <a:cxn ang="0">
                <a:pos x="connsiteX27029" y="connsiteY27029"/>
              </a:cxn>
              <a:cxn ang="0">
                <a:pos x="connsiteX27030" y="connsiteY27030"/>
              </a:cxn>
              <a:cxn ang="0">
                <a:pos x="connsiteX27031" y="connsiteY27031"/>
              </a:cxn>
              <a:cxn ang="0">
                <a:pos x="connsiteX27032" y="connsiteY27032"/>
              </a:cxn>
              <a:cxn ang="0">
                <a:pos x="connsiteX27033" y="connsiteY27033"/>
              </a:cxn>
              <a:cxn ang="0">
                <a:pos x="connsiteX27034" y="connsiteY27034"/>
              </a:cxn>
              <a:cxn ang="0">
                <a:pos x="connsiteX27035" y="connsiteY27035"/>
              </a:cxn>
              <a:cxn ang="0">
                <a:pos x="connsiteX27036" y="connsiteY27036"/>
              </a:cxn>
              <a:cxn ang="0">
                <a:pos x="connsiteX27037" y="connsiteY27037"/>
              </a:cxn>
              <a:cxn ang="0">
                <a:pos x="connsiteX27038" y="connsiteY27038"/>
              </a:cxn>
              <a:cxn ang="0">
                <a:pos x="connsiteX27039" y="connsiteY27039"/>
              </a:cxn>
              <a:cxn ang="0">
                <a:pos x="connsiteX27040" y="connsiteY27040"/>
              </a:cxn>
              <a:cxn ang="0">
                <a:pos x="connsiteX27041" y="connsiteY27041"/>
              </a:cxn>
              <a:cxn ang="0">
                <a:pos x="connsiteX27042" y="connsiteY27042"/>
              </a:cxn>
              <a:cxn ang="0">
                <a:pos x="connsiteX27043" y="connsiteY27043"/>
              </a:cxn>
              <a:cxn ang="0">
                <a:pos x="connsiteX27044" y="connsiteY27044"/>
              </a:cxn>
              <a:cxn ang="0">
                <a:pos x="connsiteX27045" y="connsiteY27045"/>
              </a:cxn>
              <a:cxn ang="0">
                <a:pos x="connsiteX27046" y="connsiteY27046"/>
              </a:cxn>
              <a:cxn ang="0">
                <a:pos x="connsiteX27047" y="connsiteY27047"/>
              </a:cxn>
              <a:cxn ang="0">
                <a:pos x="connsiteX27048" y="connsiteY27048"/>
              </a:cxn>
              <a:cxn ang="0">
                <a:pos x="connsiteX27049" y="connsiteY27049"/>
              </a:cxn>
              <a:cxn ang="0">
                <a:pos x="connsiteX27050" y="connsiteY27050"/>
              </a:cxn>
              <a:cxn ang="0">
                <a:pos x="connsiteX27051" y="connsiteY27051"/>
              </a:cxn>
              <a:cxn ang="0">
                <a:pos x="connsiteX27052" y="connsiteY27052"/>
              </a:cxn>
              <a:cxn ang="0">
                <a:pos x="connsiteX27053" y="connsiteY27053"/>
              </a:cxn>
              <a:cxn ang="0">
                <a:pos x="connsiteX27054" y="connsiteY27054"/>
              </a:cxn>
              <a:cxn ang="0">
                <a:pos x="connsiteX27055" y="connsiteY27055"/>
              </a:cxn>
              <a:cxn ang="0">
                <a:pos x="connsiteX27056" y="connsiteY27056"/>
              </a:cxn>
              <a:cxn ang="0">
                <a:pos x="connsiteX27057" y="connsiteY27057"/>
              </a:cxn>
              <a:cxn ang="0">
                <a:pos x="connsiteX27058" y="connsiteY27058"/>
              </a:cxn>
              <a:cxn ang="0">
                <a:pos x="connsiteX27059" y="connsiteY27059"/>
              </a:cxn>
              <a:cxn ang="0">
                <a:pos x="connsiteX27060" y="connsiteY27060"/>
              </a:cxn>
              <a:cxn ang="0">
                <a:pos x="connsiteX27061" y="connsiteY27061"/>
              </a:cxn>
              <a:cxn ang="0">
                <a:pos x="connsiteX27062" y="connsiteY27062"/>
              </a:cxn>
              <a:cxn ang="0">
                <a:pos x="connsiteX27063" y="connsiteY27063"/>
              </a:cxn>
              <a:cxn ang="0">
                <a:pos x="connsiteX27064" y="connsiteY27064"/>
              </a:cxn>
              <a:cxn ang="0">
                <a:pos x="connsiteX27065" y="connsiteY27065"/>
              </a:cxn>
              <a:cxn ang="0">
                <a:pos x="connsiteX27066" y="connsiteY27066"/>
              </a:cxn>
              <a:cxn ang="0">
                <a:pos x="connsiteX27067" y="connsiteY27067"/>
              </a:cxn>
              <a:cxn ang="0">
                <a:pos x="connsiteX27068" y="connsiteY27068"/>
              </a:cxn>
              <a:cxn ang="0">
                <a:pos x="connsiteX27069" y="connsiteY27069"/>
              </a:cxn>
              <a:cxn ang="0">
                <a:pos x="connsiteX27070" y="connsiteY27070"/>
              </a:cxn>
              <a:cxn ang="0">
                <a:pos x="connsiteX27071" y="connsiteY27071"/>
              </a:cxn>
              <a:cxn ang="0">
                <a:pos x="connsiteX27072" y="connsiteY27072"/>
              </a:cxn>
              <a:cxn ang="0">
                <a:pos x="connsiteX27073" y="connsiteY27073"/>
              </a:cxn>
              <a:cxn ang="0">
                <a:pos x="connsiteX27074" y="connsiteY27074"/>
              </a:cxn>
              <a:cxn ang="0">
                <a:pos x="connsiteX27075" y="connsiteY27075"/>
              </a:cxn>
              <a:cxn ang="0">
                <a:pos x="connsiteX27076" y="connsiteY27076"/>
              </a:cxn>
              <a:cxn ang="0">
                <a:pos x="connsiteX27077" y="connsiteY27077"/>
              </a:cxn>
              <a:cxn ang="0">
                <a:pos x="connsiteX27078" y="connsiteY27078"/>
              </a:cxn>
              <a:cxn ang="0">
                <a:pos x="connsiteX27079" y="connsiteY27079"/>
              </a:cxn>
              <a:cxn ang="0">
                <a:pos x="connsiteX27080" y="connsiteY27080"/>
              </a:cxn>
              <a:cxn ang="0">
                <a:pos x="connsiteX27081" y="connsiteY27081"/>
              </a:cxn>
              <a:cxn ang="0">
                <a:pos x="connsiteX27082" y="connsiteY27082"/>
              </a:cxn>
              <a:cxn ang="0">
                <a:pos x="connsiteX27083" y="connsiteY27083"/>
              </a:cxn>
              <a:cxn ang="0">
                <a:pos x="connsiteX27084" y="connsiteY27084"/>
              </a:cxn>
              <a:cxn ang="0">
                <a:pos x="connsiteX27085" y="connsiteY27085"/>
              </a:cxn>
              <a:cxn ang="0">
                <a:pos x="connsiteX27086" y="connsiteY27086"/>
              </a:cxn>
              <a:cxn ang="0">
                <a:pos x="connsiteX27087" y="connsiteY27087"/>
              </a:cxn>
              <a:cxn ang="0">
                <a:pos x="connsiteX27088" y="connsiteY27088"/>
              </a:cxn>
              <a:cxn ang="0">
                <a:pos x="connsiteX27089" y="connsiteY27089"/>
              </a:cxn>
              <a:cxn ang="0">
                <a:pos x="connsiteX27090" y="connsiteY27090"/>
              </a:cxn>
              <a:cxn ang="0">
                <a:pos x="connsiteX27091" y="connsiteY27091"/>
              </a:cxn>
              <a:cxn ang="0">
                <a:pos x="connsiteX27092" y="connsiteY27092"/>
              </a:cxn>
              <a:cxn ang="0">
                <a:pos x="connsiteX27093" y="connsiteY27093"/>
              </a:cxn>
              <a:cxn ang="0">
                <a:pos x="connsiteX27094" y="connsiteY27094"/>
              </a:cxn>
              <a:cxn ang="0">
                <a:pos x="connsiteX27095" y="connsiteY27095"/>
              </a:cxn>
              <a:cxn ang="0">
                <a:pos x="connsiteX27096" y="connsiteY27096"/>
              </a:cxn>
              <a:cxn ang="0">
                <a:pos x="connsiteX27097" y="connsiteY27097"/>
              </a:cxn>
              <a:cxn ang="0">
                <a:pos x="connsiteX27098" y="connsiteY27098"/>
              </a:cxn>
              <a:cxn ang="0">
                <a:pos x="connsiteX27099" y="connsiteY27099"/>
              </a:cxn>
              <a:cxn ang="0">
                <a:pos x="connsiteX27100" y="connsiteY27100"/>
              </a:cxn>
              <a:cxn ang="0">
                <a:pos x="connsiteX27101" y="connsiteY27101"/>
              </a:cxn>
              <a:cxn ang="0">
                <a:pos x="connsiteX27102" y="connsiteY27102"/>
              </a:cxn>
              <a:cxn ang="0">
                <a:pos x="connsiteX27103" y="connsiteY27103"/>
              </a:cxn>
              <a:cxn ang="0">
                <a:pos x="connsiteX27104" y="connsiteY27104"/>
              </a:cxn>
              <a:cxn ang="0">
                <a:pos x="connsiteX27105" y="connsiteY27105"/>
              </a:cxn>
              <a:cxn ang="0">
                <a:pos x="connsiteX27106" y="connsiteY27106"/>
              </a:cxn>
              <a:cxn ang="0">
                <a:pos x="connsiteX27107" y="connsiteY27107"/>
              </a:cxn>
              <a:cxn ang="0">
                <a:pos x="connsiteX27108" y="connsiteY27108"/>
              </a:cxn>
              <a:cxn ang="0">
                <a:pos x="connsiteX27109" y="connsiteY27109"/>
              </a:cxn>
              <a:cxn ang="0">
                <a:pos x="connsiteX27110" y="connsiteY27110"/>
              </a:cxn>
              <a:cxn ang="0">
                <a:pos x="connsiteX27111" y="connsiteY27111"/>
              </a:cxn>
              <a:cxn ang="0">
                <a:pos x="connsiteX27112" y="connsiteY27112"/>
              </a:cxn>
              <a:cxn ang="0">
                <a:pos x="connsiteX27113" y="connsiteY27113"/>
              </a:cxn>
              <a:cxn ang="0">
                <a:pos x="connsiteX27114" y="connsiteY27114"/>
              </a:cxn>
              <a:cxn ang="0">
                <a:pos x="connsiteX27115" y="connsiteY27115"/>
              </a:cxn>
              <a:cxn ang="0">
                <a:pos x="connsiteX27116" y="connsiteY27116"/>
              </a:cxn>
              <a:cxn ang="0">
                <a:pos x="connsiteX27117" y="connsiteY27117"/>
              </a:cxn>
              <a:cxn ang="0">
                <a:pos x="connsiteX27118" y="connsiteY27118"/>
              </a:cxn>
              <a:cxn ang="0">
                <a:pos x="connsiteX27119" y="connsiteY27119"/>
              </a:cxn>
              <a:cxn ang="0">
                <a:pos x="connsiteX27120" y="connsiteY27120"/>
              </a:cxn>
              <a:cxn ang="0">
                <a:pos x="connsiteX27121" y="connsiteY27121"/>
              </a:cxn>
              <a:cxn ang="0">
                <a:pos x="connsiteX27122" y="connsiteY27122"/>
              </a:cxn>
              <a:cxn ang="0">
                <a:pos x="connsiteX27123" y="connsiteY27123"/>
              </a:cxn>
              <a:cxn ang="0">
                <a:pos x="connsiteX27124" y="connsiteY27124"/>
              </a:cxn>
              <a:cxn ang="0">
                <a:pos x="connsiteX27125" y="connsiteY27125"/>
              </a:cxn>
              <a:cxn ang="0">
                <a:pos x="connsiteX27126" y="connsiteY27126"/>
              </a:cxn>
              <a:cxn ang="0">
                <a:pos x="connsiteX27127" y="connsiteY27127"/>
              </a:cxn>
              <a:cxn ang="0">
                <a:pos x="connsiteX27128" y="connsiteY27128"/>
              </a:cxn>
              <a:cxn ang="0">
                <a:pos x="connsiteX27129" y="connsiteY27129"/>
              </a:cxn>
              <a:cxn ang="0">
                <a:pos x="connsiteX27130" y="connsiteY27130"/>
              </a:cxn>
              <a:cxn ang="0">
                <a:pos x="connsiteX27131" y="connsiteY27131"/>
              </a:cxn>
              <a:cxn ang="0">
                <a:pos x="connsiteX27132" y="connsiteY27132"/>
              </a:cxn>
              <a:cxn ang="0">
                <a:pos x="connsiteX27133" y="connsiteY27133"/>
              </a:cxn>
              <a:cxn ang="0">
                <a:pos x="connsiteX27134" y="connsiteY27134"/>
              </a:cxn>
              <a:cxn ang="0">
                <a:pos x="connsiteX27135" y="connsiteY27135"/>
              </a:cxn>
              <a:cxn ang="0">
                <a:pos x="connsiteX27136" y="connsiteY27136"/>
              </a:cxn>
              <a:cxn ang="0">
                <a:pos x="connsiteX27137" y="connsiteY27137"/>
              </a:cxn>
              <a:cxn ang="0">
                <a:pos x="connsiteX27138" y="connsiteY27138"/>
              </a:cxn>
              <a:cxn ang="0">
                <a:pos x="connsiteX27139" y="connsiteY27139"/>
              </a:cxn>
              <a:cxn ang="0">
                <a:pos x="connsiteX27140" y="connsiteY27140"/>
              </a:cxn>
              <a:cxn ang="0">
                <a:pos x="connsiteX27141" y="connsiteY27141"/>
              </a:cxn>
              <a:cxn ang="0">
                <a:pos x="connsiteX27142" y="connsiteY27142"/>
              </a:cxn>
              <a:cxn ang="0">
                <a:pos x="connsiteX27143" y="connsiteY27143"/>
              </a:cxn>
              <a:cxn ang="0">
                <a:pos x="connsiteX27144" y="connsiteY27144"/>
              </a:cxn>
              <a:cxn ang="0">
                <a:pos x="connsiteX27145" y="connsiteY27145"/>
              </a:cxn>
              <a:cxn ang="0">
                <a:pos x="connsiteX27146" y="connsiteY27146"/>
              </a:cxn>
              <a:cxn ang="0">
                <a:pos x="connsiteX27147" y="connsiteY27147"/>
              </a:cxn>
              <a:cxn ang="0">
                <a:pos x="connsiteX27148" y="connsiteY27148"/>
              </a:cxn>
              <a:cxn ang="0">
                <a:pos x="connsiteX27149" y="connsiteY27149"/>
              </a:cxn>
              <a:cxn ang="0">
                <a:pos x="connsiteX27150" y="connsiteY27150"/>
              </a:cxn>
              <a:cxn ang="0">
                <a:pos x="connsiteX27151" y="connsiteY27151"/>
              </a:cxn>
              <a:cxn ang="0">
                <a:pos x="connsiteX27152" y="connsiteY27152"/>
              </a:cxn>
              <a:cxn ang="0">
                <a:pos x="connsiteX27153" y="connsiteY27153"/>
              </a:cxn>
              <a:cxn ang="0">
                <a:pos x="connsiteX27154" y="connsiteY27154"/>
              </a:cxn>
              <a:cxn ang="0">
                <a:pos x="connsiteX27155" y="connsiteY27155"/>
              </a:cxn>
              <a:cxn ang="0">
                <a:pos x="connsiteX27156" y="connsiteY27156"/>
              </a:cxn>
              <a:cxn ang="0">
                <a:pos x="connsiteX27157" y="connsiteY27157"/>
              </a:cxn>
              <a:cxn ang="0">
                <a:pos x="connsiteX27158" y="connsiteY27158"/>
              </a:cxn>
              <a:cxn ang="0">
                <a:pos x="connsiteX27159" y="connsiteY27159"/>
              </a:cxn>
              <a:cxn ang="0">
                <a:pos x="connsiteX27160" y="connsiteY27160"/>
              </a:cxn>
              <a:cxn ang="0">
                <a:pos x="connsiteX27161" y="connsiteY27161"/>
              </a:cxn>
              <a:cxn ang="0">
                <a:pos x="connsiteX27162" y="connsiteY27162"/>
              </a:cxn>
              <a:cxn ang="0">
                <a:pos x="connsiteX27163" y="connsiteY27163"/>
              </a:cxn>
              <a:cxn ang="0">
                <a:pos x="connsiteX27164" y="connsiteY27164"/>
              </a:cxn>
              <a:cxn ang="0">
                <a:pos x="connsiteX27165" y="connsiteY27165"/>
              </a:cxn>
              <a:cxn ang="0">
                <a:pos x="connsiteX27166" y="connsiteY27166"/>
              </a:cxn>
              <a:cxn ang="0">
                <a:pos x="connsiteX27167" y="connsiteY27167"/>
              </a:cxn>
              <a:cxn ang="0">
                <a:pos x="connsiteX27168" y="connsiteY27168"/>
              </a:cxn>
              <a:cxn ang="0">
                <a:pos x="connsiteX27169" y="connsiteY27169"/>
              </a:cxn>
              <a:cxn ang="0">
                <a:pos x="connsiteX27170" y="connsiteY27170"/>
              </a:cxn>
              <a:cxn ang="0">
                <a:pos x="connsiteX27171" y="connsiteY27171"/>
              </a:cxn>
              <a:cxn ang="0">
                <a:pos x="connsiteX27172" y="connsiteY27172"/>
              </a:cxn>
              <a:cxn ang="0">
                <a:pos x="connsiteX27173" y="connsiteY27173"/>
              </a:cxn>
              <a:cxn ang="0">
                <a:pos x="connsiteX27174" y="connsiteY27174"/>
              </a:cxn>
              <a:cxn ang="0">
                <a:pos x="connsiteX27175" y="connsiteY27175"/>
              </a:cxn>
              <a:cxn ang="0">
                <a:pos x="connsiteX27176" y="connsiteY27176"/>
              </a:cxn>
              <a:cxn ang="0">
                <a:pos x="connsiteX27177" y="connsiteY27177"/>
              </a:cxn>
              <a:cxn ang="0">
                <a:pos x="connsiteX27178" y="connsiteY27178"/>
              </a:cxn>
              <a:cxn ang="0">
                <a:pos x="connsiteX27179" y="connsiteY27179"/>
              </a:cxn>
              <a:cxn ang="0">
                <a:pos x="connsiteX27180" y="connsiteY27180"/>
              </a:cxn>
              <a:cxn ang="0">
                <a:pos x="connsiteX27181" y="connsiteY27181"/>
              </a:cxn>
              <a:cxn ang="0">
                <a:pos x="connsiteX27182" y="connsiteY27182"/>
              </a:cxn>
              <a:cxn ang="0">
                <a:pos x="connsiteX27183" y="connsiteY27183"/>
              </a:cxn>
              <a:cxn ang="0">
                <a:pos x="connsiteX27184" y="connsiteY27184"/>
              </a:cxn>
              <a:cxn ang="0">
                <a:pos x="connsiteX27185" y="connsiteY27185"/>
              </a:cxn>
              <a:cxn ang="0">
                <a:pos x="connsiteX27186" y="connsiteY27186"/>
              </a:cxn>
              <a:cxn ang="0">
                <a:pos x="connsiteX27187" y="connsiteY27187"/>
              </a:cxn>
              <a:cxn ang="0">
                <a:pos x="connsiteX27188" y="connsiteY27188"/>
              </a:cxn>
              <a:cxn ang="0">
                <a:pos x="connsiteX27189" y="connsiteY27189"/>
              </a:cxn>
              <a:cxn ang="0">
                <a:pos x="connsiteX27190" y="connsiteY27190"/>
              </a:cxn>
              <a:cxn ang="0">
                <a:pos x="connsiteX27191" y="connsiteY27191"/>
              </a:cxn>
              <a:cxn ang="0">
                <a:pos x="connsiteX27192" y="connsiteY27192"/>
              </a:cxn>
              <a:cxn ang="0">
                <a:pos x="connsiteX27193" y="connsiteY27193"/>
              </a:cxn>
              <a:cxn ang="0">
                <a:pos x="connsiteX27194" y="connsiteY27194"/>
              </a:cxn>
              <a:cxn ang="0">
                <a:pos x="connsiteX27195" y="connsiteY27195"/>
              </a:cxn>
              <a:cxn ang="0">
                <a:pos x="connsiteX27196" y="connsiteY27196"/>
              </a:cxn>
              <a:cxn ang="0">
                <a:pos x="connsiteX27197" y="connsiteY27197"/>
              </a:cxn>
              <a:cxn ang="0">
                <a:pos x="connsiteX27198" y="connsiteY27198"/>
              </a:cxn>
              <a:cxn ang="0">
                <a:pos x="connsiteX27199" y="connsiteY27199"/>
              </a:cxn>
              <a:cxn ang="0">
                <a:pos x="connsiteX27200" y="connsiteY27200"/>
              </a:cxn>
              <a:cxn ang="0">
                <a:pos x="connsiteX27201" y="connsiteY27201"/>
              </a:cxn>
              <a:cxn ang="0">
                <a:pos x="connsiteX27202" y="connsiteY27202"/>
              </a:cxn>
              <a:cxn ang="0">
                <a:pos x="connsiteX27203" y="connsiteY27203"/>
              </a:cxn>
              <a:cxn ang="0">
                <a:pos x="connsiteX27204" y="connsiteY27204"/>
              </a:cxn>
              <a:cxn ang="0">
                <a:pos x="connsiteX27205" y="connsiteY27205"/>
              </a:cxn>
              <a:cxn ang="0">
                <a:pos x="connsiteX27206" y="connsiteY27206"/>
              </a:cxn>
              <a:cxn ang="0">
                <a:pos x="connsiteX27207" y="connsiteY27207"/>
              </a:cxn>
              <a:cxn ang="0">
                <a:pos x="connsiteX27208" y="connsiteY27208"/>
              </a:cxn>
              <a:cxn ang="0">
                <a:pos x="connsiteX27209" y="connsiteY27209"/>
              </a:cxn>
              <a:cxn ang="0">
                <a:pos x="connsiteX27210" y="connsiteY27210"/>
              </a:cxn>
              <a:cxn ang="0">
                <a:pos x="connsiteX27211" y="connsiteY27211"/>
              </a:cxn>
              <a:cxn ang="0">
                <a:pos x="connsiteX27212" y="connsiteY27212"/>
              </a:cxn>
              <a:cxn ang="0">
                <a:pos x="connsiteX27213" y="connsiteY27213"/>
              </a:cxn>
              <a:cxn ang="0">
                <a:pos x="connsiteX27214" y="connsiteY27214"/>
              </a:cxn>
              <a:cxn ang="0">
                <a:pos x="connsiteX27215" y="connsiteY27215"/>
              </a:cxn>
              <a:cxn ang="0">
                <a:pos x="connsiteX27216" y="connsiteY27216"/>
              </a:cxn>
              <a:cxn ang="0">
                <a:pos x="connsiteX27217" y="connsiteY27217"/>
              </a:cxn>
              <a:cxn ang="0">
                <a:pos x="connsiteX27218" y="connsiteY27218"/>
              </a:cxn>
              <a:cxn ang="0">
                <a:pos x="connsiteX27219" y="connsiteY27219"/>
              </a:cxn>
              <a:cxn ang="0">
                <a:pos x="connsiteX27220" y="connsiteY27220"/>
              </a:cxn>
              <a:cxn ang="0">
                <a:pos x="connsiteX27221" y="connsiteY27221"/>
              </a:cxn>
              <a:cxn ang="0">
                <a:pos x="connsiteX27222" y="connsiteY27222"/>
              </a:cxn>
              <a:cxn ang="0">
                <a:pos x="connsiteX27223" y="connsiteY27223"/>
              </a:cxn>
              <a:cxn ang="0">
                <a:pos x="connsiteX27224" y="connsiteY27224"/>
              </a:cxn>
              <a:cxn ang="0">
                <a:pos x="connsiteX27225" y="connsiteY27225"/>
              </a:cxn>
              <a:cxn ang="0">
                <a:pos x="connsiteX27226" y="connsiteY27226"/>
              </a:cxn>
              <a:cxn ang="0">
                <a:pos x="connsiteX27227" y="connsiteY27227"/>
              </a:cxn>
              <a:cxn ang="0">
                <a:pos x="connsiteX27228" y="connsiteY27228"/>
              </a:cxn>
              <a:cxn ang="0">
                <a:pos x="connsiteX27229" y="connsiteY27229"/>
              </a:cxn>
              <a:cxn ang="0">
                <a:pos x="connsiteX27230" y="connsiteY27230"/>
              </a:cxn>
              <a:cxn ang="0">
                <a:pos x="connsiteX27231" y="connsiteY27231"/>
              </a:cxn>
              <a:cxn ang="0">
                <a:pos x="connsiteX27232" y="connsiteY27232"/>
              </a:cxn>
              <a:cxn ang="0">
                <a:pos x="connsiteX27233" y="connsiteY27233"/>
              </a:cxn>
              <a:cxn ang="0">
                <a:pos x="connsiteX27234" y="connsiteY27234"/>
              </a:cxn>
              <a:cxn ang="0">
                <a:pos x="connsiteX27235" y="connsiteY27235"/>
              </a:cxn>
              <a:cxn ang="0">
                <a:pos x="connsiteX27236" y="connsiteY27236"/>
              </a:cxn>
              <a:cxn ang="0">
                <a:pos x="connsiteX27237" y="connsiteY27237"/>
              </a:cxn>
              <a:cxn ang="0">
                <a:pos x="connsiteX27238" y="connsiteY27238"/>
              </a:cxn>
              <a:cxn ang="0">
                <a:pos x="connsiteX27239" y="connsiteY27239"/>
              </a:cxn>
              <a:cxn ang="0">
                <a:pos x="connsiteX27240" y="connsiteY27240"/>
              </a:cxn>
              <a:cxn ang="0">
                <a:pos x="connsiteX27241" y="connsiteY27241"/>
              </a:cxn>
              <a:cxn ang="0">
                <a:pos x="connsiteX27242" y="connsiteY27242"/>
              </a:cxn>
              <a:cxn ang="0">
                <a:pos x="connsiteX27243" y="connsiteY27243"/>
              </a:cxn>
              <a:cxn ang="0">
                <a:pos x="connsiteX27244" y="connsiteY27244"/>
              </a:cxn>
              <a:cxn ang="0">
                <a:pos x="connsiteX27245" y="connsiteY27245"/>
              </a:cxn>
              <a:cxn ang="0">
                <a:pos x="connsiteX27246" y="connsiteY27246"/>
              </a:cxn>
              <a:cxn ang="0">
                <a:pos x="connsiteX27247" y="connsiteY27247"/>
              </a:cxn>
              <a:cxn ang="0">
                <a:pos x="connsiteX27248" y="connsiteY27248"/>
              </a:cxn>
              <a:cxn ang="0">
                <a:pos x="connsiteX27249" y="connsiteY27249"/>
              </a:cxn>
              <a:cxn ang="0">
                <a:pos x="connsiteX27250" y="connsiteY27250"/>
              </a:cxn>
              <a:cxn ang="0">
                <a:pos x="connsiteX27251" y="connsiteY27251"/>
              </a:cxn>
              <a:cxn ang="0">
                <a:pos x="connsiteX27252" y="connsiteY27252"/>
              </a:cxn>
              <a:cxn ang="0">
                <a:pos x="connsiteX27253" y="connsiteY27253"/>
              </a:cxn>
              <a:cxn ang="0">
                <a:pos x="connsiteX27254" y="connsiteY27254"/>
              </a:cxn>
              <a:cxn ang="0">
                <a:pos x="connsiteX27255" y="connsiteY27255"/>
              </a:cxn>
              <a:cxn ang="0">
                <a:pos x="connsiteX27256" y="connsiteY27256"/>
              </a:cxn>
              <a:cxn ang="0">
                <a:pos x="connsiteX27257" y="connsiteY27257"/>
              </a:cxn>
              <a:cxn ang="0">
                <a:pos x="connsiteX27258" y="connsiteY27258"/>
              </a:cxn>
              <a:cxn ang="0">
                <a:pos x="connsiteX27259" y="connsiteY27259"/>
              </a:cxn>
              <a:cxn ang="0">
                <a:pos x="connsiteX27260" y="connsiteY27260"/>
              </a:cxn>
              <a:cxn ang="0">
                <a:pos x="connsiteX27261" y="connsiteY27261"/>
              </a:cxn>
              <a:cxn ang="0">
                <a:pos x="connsiteX27262" y="connsiteY27262"/>
              </a:cxn>
              <a:cxn ang="0">
                <a:pos x="connsiteX27263" y="connsiteY27263"/>
              </a:cxn>
              <a:cxn ang="0">
                <a:pos x="connsiteX27264" y="connsiteY27264"/>
              </a:cxn>
              <a:cxn ang="0">
                <a:pos x="connsiteX27265" y="connsiteY27265"/>
              </a:cxn>
              <a:cxn ang="0">
                <a:pos x="connsiteX27266" y="connsiteY27266"/>
              </a:cxn>
              <a:cxn ang="0">
                <a:pos x="connsiteX27267" y="connsiteY27267"/>
              </a:cxn>
              <a:cxn ang="0">
                <a:pos x="connsiteX27268" y="connsiteY27268"/>
              </a:cxn>
              <a:cxn ang="0">
                <a:pos x="connsiteX27269" y="connsiteY27269"/>
              </a:cxn>
              <a:cxn ang="0">
                <a:pos x="connsiteX27270" y="connsiteY27270"/>
              </a:cxn>
              <a:cxn ang="0">
                <a:pos x="connsiteX27271" y="connsiteY27271"/>
              </a:cxn>
              <a:cxn ang="0">
                <a:pos x="connsiteX27272" y="connsiteY27272"/>
              </a:cxn>
              <a:cxn ang="0">
                <a:pos x="connsiteX27273" y="connsiteY27273"/>
              </a:cxn>
              <a:cxn ang="0">
                <a:pos x="connsiteX27274" y="connsiteY27274"/>
              </a:cxn>
              <a:cxn ang="0">
                <a:pos x="connsiteX27275" y="connsiteY27275"/>
              </a:cxn>
              <a:cxn ang="0">
                <a:pos x="connsiteX27276" y="connsiteY27276"/>
              </a:cxn>
              <a:cxn ang="0">
                <a:pos x="connsiteX27277" y="connsiteY27277"/>
              </a:cxn>
              <a:cxn ang="0">
                <a:pos x="connsiteX27278" y="connsiteY27278"/>
              </a:cxn>
              <a:cxn ang="0">
                <a:pos x="connsiteX27279" y="connsiteY27279"/>
              </a:cxn>
              <a:cxn ang="0">
                <a:pos x="connsiteX27280" y="connsiteY27280"/>
              </a:cxn>
              <a:cxn ang="0">
                <a:pos x="connsiteX27281" y="connsiteY27281"/>
              </a:cxn>
              <a:cxn ang="0">
                <a:pos x="connsiteX27282" y="connsiteY27282"/>
              </a:cxn>
              <a:cxn ang="0">
                <a:pos x="connsiteX27283" y="connsiteY27283"/>
              </a:cxn>
              <a:cxn ang="0">
                <a:pos x="connsiteX27284" y="connsiteY27284"/>
              </a:cxn>
              <a:cxn ang="0">
                <a:pos x="connsiteX27285" y="connsiteY27285"/>
              </a:cxn>
              <a:cxn ang="0">
                <a:pos x="connsiteX27286" y="connsiteY27286"/>
              </a:cxn>
              <a:cxn ang="0">
                <a:pos x="connsiteX27287" y="connsiteY27287"/>
              </a:cxn>
              <a:cxn ang="0">
                <a:pos x="connsiteX27288" y="connsiteY27288"/>
              </a:cxn>
              <a:cxn ang="0">
                <a:pos x="connsiteX27289" y="connsiteY27289"/>
              </a:cxn>
              <a:cxn ang="0">
                <a:pos x="connsiteX27290" y="connsiteY27290"/>
              </a:cxn>
              <a:cxn ang="0">
                <a:pos x="connsiteX27291" y="connsiteY27291"/>
              </a:cxn>
              <a:cxn ang="0">
                <a:pos x="connsiteX27292" y="connsiteY27292"/>
              </a:cxn>
              <a:cxn ang="0">
                <a:pos x="connsiteX27293" y="connsiteY27293"/>
              </a:cxn>
              <a:cxn ang="0">
                <a:pos x="connsiteX27294" y="connsiteY27294"/>
              </a:cxn>
              <a:cxn ang="0">
                <a:pos x="connsiteX27295" y="connsiteY27295"/>
              </a:cxn>
              <a:cxn ang="0">
                <a:pos x="connsiteX27296" y="connsiteY27296"/>
              </a:cxn>
              <a:cxn ang="0">
                <a:pos x="connsiteX27297" y="connsiteY27297"/>
              </a:cxn>
              <a:cxn ang="0">
                <a:pos x="connsiteX27298" y="connsiteY27298"/>
              </a:cxn>
              <a:cxn ang="0">
                <a:pos x="connsiteX27299" y="connsiteY27299"/>
              </a:cxn>
              <a:cxn ang="0">
                <a:pos x="connsiteX27300" y="connsiteY27300"/>
              </a:cxn>
              <a:cxn ang="0">
                <a:pos x="connsiteX27301" y="connsiteY27301"/>
              </a:cxn>
              <a:cxn ang="0">
                <a:pos x="connsiteX27302" y="connsiteY27302"/>
              </a:cxn>
              <a:cxn ang="0">
                <a:pos x="connsiteX27303" y="connsiteY27303"/>
              </a:cxn>
              <a:cxn ang="0">
                <a:pos x="connsiteX27304" y="connsiteY27304"/>
              </a:cxn>
              <a:cxn ang="0">
                <a:pos x="connsiteX27305" y="connsiteY27305"/>
              </a:cxn>
              <a:cxn ang="0">
                <a:pos x="connsiteX27306" y="connsiteY27306"/>
              </a:cxn>
              <a:cxn ang="0">
                <a:pos x="connsiteX27307" y="connsiteY27307"/>
              </a:cxn>
              <a:cxn ang="0">
                <a:pos x="connsiteX27308" y="connsiteY27308"/>
              </a:cxn>
              <a:cxn ang="0">
                <a:pos x="connsiteX27309" y="connsiteY27309"/>
              </a:cxn>
              <a:cxn ang="0">
                <a:pos x="connsiteX27310" y="connsiteY27310"/>
              </a:cxn>
              <a:cxn ang="0">
                <a:pos x="connsiteX27311" y="connsiteY27311"/>
              </a:cxn>
              <a:cxn ang="0">
                <a:pos x="connsiteX27312" y="connsiteY27312"/>
              </a:cxn>
              <a:cxn ang="0">
                <a:pos x="connsiteX27313" y="connsiteY27313"/>
              </a:cxn>
              <a:cxn ang="0">
                <a:pos x="connsiteX27314" y="connsiteY27314"/>
              </a:cxn>
              <a:cxn ang="0">
                <a:pos x="connsiteX27315" y="connsiteY27315"/>
              </a:cxn>
              <a:cxn ang="0">
                <a:pos x="connsiteX27316" y="connsiteY27316"/>
              </a:cxn>
              <a:cxn ang="0">
                <a:pos x="connsiteX27317" y="connsiteY27317"/>
              </a:cxn>
              <a:cxn ang="0">
                <a:pos x="connsiteX27318" y="connsiteY27318"/>
              </a:cxn>
              <a:cxn ang="0">
                <a:pos x="connsiteX27319" y="connsiteY27319"/>
              </a:cxn>
              <a:cxn ang="0">
                <a:pos x="connsiteX27320" y="connsiteY27320"/>
              </a:cxn>
              <a:cxn ang="0">
                <a:pos x="connsiteX27321" y="connsiteY27321"/>
              </a:cxn>
              <a:cxn ang="0">
                <a:pos x="connsiteX27322" y="connsiteY27322"/>
              </a:cxn>
              <a:cxn ang="0">
                <a:pos x="connsiteX27323" y="connsiteY27323"/>
              </a:cxn>
              <a:cxn ang="0">
                <a:pos x="connsiteX27324" y="connsiteY27324"/>
              </a:cxn>
              <a:cxn ang="0">
                <a:pos x="connsiteX27325" y="connsiteY27325"/>
              </a:cxn>
              <a:cxn ang="0">
                <a:pos x="connsiteX27326" y="connsiteY27326"/>
              </a:cxn>
              <a:cxn ang="0">
                <a:pos x="connsiteX27327" y="connsiteY27327"/>
              </a:cxn>
              <a:cxn ang="0">
                <a:pos x="connsiteX27328" y="connsiteY27328"/>
              </a:cxn>
              <a:cxn ang="0">
                <a:pos x="connsiteX27329" y="connsiteY27329"/>
              </a:cxn>
              <a:cxn ang="0">
                <a:pos x="connsiteX27330" y="connsiteY27330"/>
              </a:cxn>
              <a:cxn ang="0">
                <a:pos x="connsiteX27331" y="connsiteY27331"/>
              </a:cxn>
              <a:cxn ang="0">
                <a:pos x="connsiteX27332" y="connsiteY27332"/>
              </a:cxn>
              <a:cxn ang="0">
                <a:pos x="connsiteX27333" y="connsiteY27333"/>
              </a:cxn>
              <a:cxn ang="0">
                <a:pos x="connsiteX27334" y="connsiteY27334"/>
              </a:cxn>
              <a:cxn ang="0">
                <a:pos x="connsiteX27335" y="connsiteY27335"/>
              </a:cxn>
              <a:cxn ang="0">
                <a:pos x="connsiteX27336" y="connsiteY27336"/>
              </a:cxn>
              <a:cxn ang="0">
                <a:pos x="connsiteX27337" y="connsiteY27337"/>
              </a:cxn>
              <a:cxn ang="0">
                <a:pos x="connsiteX27338" y="connsiteY27338"/>
              </a:cxn>
              <a:cxn ang="0">
                <a:pos x="connsiteX27339" y="connsiteY27339"/>
              </a:cxn>
              <a:cxn ang="0">
                <a:pos x="connsiteX27340" y="connsiteY27340"/>
              </a:cxn>
              <a:cxn ang="0">
                <a:pos x="connsiteX27341" y="connsiteY27341"/>
              </a:cxn>
              <a:cxn ang="0">
                <a:pos x="connsiteX27342" y="connsiteY27342"/>
              </a:cxn>
              <a:cxn ang="0">
                <a:pos x="connsiteX27343" y="connsiteY27343"/>
              </a:cxn>
              <a:cxn ang="0">
                <a:pos x="connsiteX27344" y="connsiteY27344"/>
              </a:cxn>
              <a:cxn ang="0">
                <a:pos x="connsiteX27345" y="connsiteY27345"/>
              </a:cxn>
              <a:cxn ang="0">
                <a:pos x="connsiteX27346" y="connsiteY27346"/>
              </a:cxn>
              <a:cxn ang="0">
                <a:pos x="connsiteX27347" y="connsiteY27347"/>
              </a:cxn>
              <a:cxn ang="0">
                <a:pos x="connsiteX27348" y="connsiteY27348"/>
              </a:cxn>
              <a:cxn ang="0">
                <a:pos x="connsiteX27349" y="connsiteY27349"/>
              </a:cxn>
              <a:cxn ang="0">
                <a:pos x="connsiteX27350" y="connsiteY27350"/>
              </a:cxn>
              <a:cxn ang="0">
                <a:pos x="connsiteX27351" y="connsiteY27351"/>
              </a:cxn>
              <a:cxn ang="0">
                <a:pos x="connsiteX27352" y="connsiteY27352"/>
              </a:cxn>
              <a:cxn ang="0">
                <a:pos x="connsiteX27353" y="connsiteY27353"/>
              </a:cxn>
              <a:cxn ang="0">
                <a:pos x="connsiteX27354" y="connsiteY27354"/>
              </a:cxn>
              <a:cxn ang="0">
                <a:pos x="connsiteX27355" y="connsiteY27355"/>
              </a:cxn>
              <a:cxn ang="0">
                <a:pos x="connsiteX27356" y="connsiteY27356"/>
              </a:cxn>
              <a:cxn ang="0">
                <a:pos x="connsiteX27357" y="connsiteY27357"/>
              </a:cxn>
              <a:cxn ang="0">
                <a:pos x="connsiteX27358" y="connsiteY27358"/>
              </a:cxn>
              <a:cxn ang="0">
                <a:pos x="connsiteX27359" y="connsiteY27359"/>
              </a:cxn>
              <a:cxn ang="0">
                <a:pos x="connsiteX27360" y="connsiteY27360"/>
              </a:cxn>
              <a:cxn ang="0">
                <a:pos x="connsiteX27361" y="connsiteY27361"/>
              </a:cxn>
              <a:cxn ang="0">
                <a:pos x="connsiteX27362" y="connsiteY27362"/>
              </a:cxn>
              <a:cxn ang="0">
                <a:pos x="connsiteX27363" y="connsiteY27363"/>
              </a:cxn>
              <a:cxn ang="0">
                <a:pos x="connsiteX27364" y="connsiteY27364"/>
              </a:cxn>
              <a:cxn ang="0">
                <a:pos x="connsiteX27365" y="connsiteY27365"/>
              </a:cxn>
              <a:cxn ang="0">
                <a:pos x="connsiteX27366" y="connsiteY27366"/>
              </a:cxn>
              <a:cxn ang="0">
                <a:pos x="connsiteX27367" y="connsiteY27367"/>
              </a:cxn>
              <a:cxn ang="0">
                <a:pos x="connsiteX27368" y="connsiteY27368"/>
              </a:cxn>
              <a:cxn ang="0">
                <a:pos x="connsiteX27369" y="connsiteY27369"/>
              </a:cxn>
              <a:cxn ang="0">
                <a:pos x="connsiteX27370" y="connsiteY27370"/>
              </a:cxn>
              <a:cxn ang="0">
                <a:pos x="connsiteX27371" y="connsiteY27371"/>
              </a:cxn>
              <a:cxn ang="0">
                <a:pos x="connsiteX27372" y="connsiteY27372"/>
              </a:cxn>
              <a:cxn ang="0">
                <a:pos x="connsiteX27373" y="connsiteY27373"/>
              </a:cxn>
              <a:cxn ang="0">
                <a:pos x="connsiteX27374" y="connsiteY27374"/>
              </a:cxn>
              <a:cxn ang="0">
                <a:pos x="connsiteX27375" y="connsiteY27375"/>
              </a:cxn>
              <a:cxn ang="0">
                <a:pos x="connsiteX27376" y="connsiteY27376"/>
              </a:cxn>
              <a:cxn ang="0">
                <a:pos x="connsiteX27377" y="connsiteY27377"/>
              </a:cxn>
              <a:cxn ang="0">
                <a:pos x="connsiteX27378" y="connsiteY27378"/>
              </a:cxn>
              <a:cxn ang="0">
                <a:pos x="connsiteX27379" y="connsiteY27379"/>
              </a:cxn>
              <a:cxn ang="0">
                <a:pos x="connsiteX27380" y="connsiteY27380"/>
              </a:cxn>
              <a:cxn ang="0">
                <a:pos x="connsiteX27381" y="connsiteY27381"/>
              </a:cxn>
              <a:cxn ang="0">
                <a:pos x="connsiteX27382" y="connsiteY27382"/>
              </a:cxn>
              <a:cxn ang="0">
                <a:pos x="connsiteX27383" y="connsiteY27383"/>
              </a:cxn>
              <a:cxn ang="0">
                <a:pos x="connsiteX27384" y="connsiteY27384"/>
              </a:cxn>
              <a:cxn ang="0">
                <a:pos x="connsiteX27385" y="connsiteY27385"/>
              </a:cxn>
              <a:cxn ang="0">
                <a:pos x="connsiteX27386" y="connsiteY27386"/>
              </a:cxn>
              <a:cxn ang="0">
                <a:pos x="connsiteX27387" y="connsiteY27387"/>
              </a:cxn>
              <a:cxn ang="0">
                <a:pos x="connsiteX27388" y="connsiteY27388"/>
              </a:cxn>
              <a:cxn ang="0">
                <a:pos x="connsiteX27389" y="connsiteY27389"/>
              </a:cxn>
              <a:cxn ang="0">
                <a:pos x="connsiteX27390" y="connsiteY27390"/>
              </a:cxn>
              <a:cxn ang="0">
                <a:pos x="connsiteX27391" y="connsiteY27391"/>
              </a:cxn>
              <a:cxn ang="0">
                <a:pos x="connsiteX27392" y="connsiteY27392"/>
              </a:cxn>
              <a:cxn ang="0">
                <a:pos x="connsiteX27393" y="connsiteY27393"/>
              </a:cxn>
              <a:cxn ang="0">
                <a:pos x="connsiteX27394" y="connsiteY27394"/>
              </a:cxn>
              <a:cxn ang="0">
                <a:pos x="connsiteX27395" y="connsiteY27395"/>
              </a:cxn>
              <a:cxn ang="0">
                <a:pos x="connsiteX27396" y="connsiteY27396"/>
              </a:cxn>
              <a:cxn ang="0">
                <a:pos x="connsiteX27397" y="connsiteY27397"/>
              </a:cxn>
              <a:cxn ang="0">
                <a:pos x="connsiteX27398" y="connsiteY27398"/>
              </a:cxn>
              <a:cxn ang="0">
                <a:pos x="connsiteX27399" y="connsiteY27399"/>
              </a:cxn>
              <a:cxn ang="0">
                <a:pos x="connsiteX27400" y="connsiteY27400"/>
              </a:cxn>
              <a:cxn ang="0">
                <a:pos x="connsiteX27401" y="connsiteY27401"/>
              </a:cxn>
              <a:cxn ang="0">
                <a:pos x="connsiteX27402" y="connsiteY27402"/>
              </a:cxn>
              <a:cxn ang="0">
                <a:pos x="connsiteX27403" y="connsiteY27403"/>
              </a:cxn>
              <a:cxn ang="0">
                <a:pos x="connsiteX27404" y="connsiteY27404"/>
              </a:cxn>
              <a:cxn ang="0">
                <a:pos x="connsiteX27405" y="connsiteY27405"/>
              </a:cxn>
              <a:cxn ang="0">
                <a:pos x="connsiteX27406" y="connsiteY27406"/>
              </a:cxn>
              <a:cxn ang="0">
                <a:pos x="connsiteX27407" y="connsiteY27407"/>
              </a:cxn>
              <a:cxn ang="0">
                <a:pos x="connsiteX27408" y="connsiteY27408"/>
              </a:cxn>
              <a:cxn ang="0">
                <a:pos x="connsiteX27409" y="connsiteY27409"/>
              </a:cxn>
              <a:cxn ang="0">
                <a:pos x="connsiteX27410" y="connsiteY27410"/>
              </a:cxn>
              <a:cxn ang="0">
                <a:pos x="connsiteX27411" y="connsiteY27411"/>
              </a:cxn>
              <a:cxn ang="0">
                <a:pos x="connsiteX27412" y="connsiteY27412"/>
              </a:cxn>
              <a:cxn ang="0">
                <a:pos x="connsiteX27413" y="connsiteY27413"/>
              </a:cxn>
              <a:cxn ang="0">
                <a:pos x="connsiteX27414" y="connsiteY27414"/>
              </a:cxn>
              <a:cxn ang="0">
                <a:pos x="connsiteX27415" y="connsiteY27415"/>
              </a:cxn>
              <a:cxn ang="0">
                <a:pos x="connsiteX27416" y="connsiteY27416"/>
              </a:cxn>
              <a:cxn ang="0">
                <a:pos x="connsiteX27417" y="connsiteY27417"/>
              </a:cxn>
              <a:cxn ang="0">
                <a:pos x="connsiteX27418" y="connsiteY27418"/>
              </a:cxn>
              <a:cxn ang="0">
                <a:pos x="connsiteX27419" y="connsiteY27419"/>
              </a:cxn>
              <a:cxn ang="0">
                <a:pos x="connsiteX27420" y="connsiteY27420"/>
              </a:cxn>
              <a:cxn ang="0">
                <a:pos x="connsiteX27421" y="connsiteY27421"/>
              </a:cxn>
              <a:cxn ang="0">
                <a:pos x="connsiteX27422" y="connsiteY27422"/>
              </a:cxn>
              <a:cxn ang="0">
                <a:pos x="connsiteX27423" y="connsiteY27423"/>
              </a:cxn>
              <a:cxn ang="0">
                <a:pos x="connsiteX27424" y="connsiteY27424"/>
              </a:cxn>
              <a:cxn ang="0">
                <a:pos x="connsiteX27425" y="connsiteY27425"/>
              </a:cxn>
              <a:cxn ang="0">
                <a:pos x="connsiteX27426" y="connsiteY27426"/>
              </a:cxn>
              <a:cxn ang="0">
                <a:pos x="connsiteX27427" y="connsiteY27427"/>
              </a:cxn>
              <a:cxn ang="0">
                <a:pos x="connsiteX27428" y="connsiteY27428"/>
              </a:cxn>
              <a:cxn ang="0">
                <a:pos x="connsiteX27429" y="connsiteY27429"/>
              </a:cxn>
              <a:cxn ang="0">
                <a:pos x="connsiteX27430" y="connsiteY27430"/>
              </a:cxn>
              <a:cxn ang="0">
                <a:pos x="connsiteX27431" y="connsiteY27431"/>
              </a:cxn>
              <a:cxn ang="0">
                <a:pos x="connsiteX27432" y="connsiteY27432"/>
              </a:cxn>
              <a:cxn ang="0">
                <a:pos x="connsiteX27433" y="connsiteY27433"/>
              </a:cxn>
              <a:cxn ang="0">
                <a:pos x="connsiteX27434" y="connsiteY27434"/>
              </a:cxn>
              <a:cxn ang="0">
                <a:pos x="connsiteX27435" y="connsiteY27435"/>
              </a:cxn>
              <a:cxn ang="0">
                <a:pos x="connsiteX27436" y="connsiteY27436"/>
              </a:cxn>
              <a:cxn ang="0">
                <a:pos x="connsiteX27437" y="connsiteY27437"/>
              </a:cxn>
              <a:cxn ang="0">
                <a:pos x="connsiteX27438" y="connsiteY27438"/>
              </a:cxn>
              <a:cxn ang="0">
                <a:pos x="connsiteX27439" y="connsiteY27439"/>
              </a:cxn>
              <a:cxn ang="0">
                <a:pos x="connsiteX27440" y="connsiteY27440"/>
              </a:cxn>
              <a:cxn ang="0">
                <a:pos x="connsiteX27441" y="connsiteY27441"/>
              </a:cxn>
              <a:cxn ang="0">
                <a:pos x="connsiteX27442" y="connsiteY27442"/>
              </a:cxn>
              <a:cxn ang="0">
                <a:pos x="connsiteX27443" y="connsiteY27443"/>
              </a:cxn>
              <a:cxn ang="0">
                <a:pos x="connsiteX27444" y="connsiteY27444"/>
              </a:cxn>
              <a:cxn ang="0">
                <a:pos x="connsiteX27445" y="connsiteY27445"/>
              </a:cxn>
              <a:cxn ang="0">
                <a:pos x="connsiteX27446" y="connsiteY27446"/>
              </a:cxn>
              <a:cxn ang="0">
                <a:pos x="connsiteX27447" y="connsiteY27447"/>
              </a:cxn>
              <a:cxn ang="0">
                <a:pos x="connsiteX27448" y="connsiteY27448"/>
              </a:cxn>
              <a:cxn ang="0">
                <a:pos x="connsiteX27449" y="connsiteY27449"/>
              </a:cxn>
              <a:cxn ang="0">
                <a:pos x="connsiteX27450" y="connsiteY27450"/>
              </a:cxn>
              <a:cxn ang="0">
                <a:pos x="connsiteX27451" y="connsiteY27451"/>
              </a:cxn>
              <a:cxn ang="0">
                <a:pos x="connsiteX27452" y="connsiteY27452"/>
              </a:cxn>
              <a:cxn ang="0">
                <a:pos x="connsiteX27453" y="connsiteY27453"/>
              </a:cxn>
              <a:cxn ang="0">
                <a:pos x="connsiteX27454" y="connsiteY27454"/>
              </a:cxn>
              <a:cxn ang="0">
                <a:pos x="connsiteX27455" y="connsiteY27455"/>
              </a:cxn>
              <a:cxn ang="0">
                <a:pos x="connsiteX27456" y="connsiteY27456"/>
              </a:cxn>
              <a:cxn ang="0">
                <a:pos x="connsiteX27457" y="connsiteY27457"/>
              </a:cxn>
              <a:cxn ang="0">
                <a:pos x="connsiteX27458" y="connsiteY27458"/>
              </a:cxn>
              <a:cxn ang="0">
                <a:pos x="connsiteX27459" y="connsiteY27459"/>
              </a:cxn>
              <a:cxn ang="0">
                <a:pos x="connsiteX27460" y="connsiteY27460"/>
              </a:cxn>
              <a:cxn ang="0">
                <a:pos x="connsiteX27461" y="connsiteY27461"/>
              </a:cxn>
              <a:cxn ang="0">
                <a:pos x="connsiteX27462" y="connsiteY27462"/>
              </a:cxn>
              <a:cxn ang="0">
                <a:pos x="connsiteX27463" y="connsiteY27463"/>
              </a:cxn>
              <a:cxn ang="0">
                <a:pos x="connsiteX27464" y="connsiteY27464"/>
              </a:cxn>
              <a:cxn ang="0">
                <a:pos x="connsiteX27465" y="connsiteY27465"/>
              </a:cxn>
              <a:cxn ang="0">
                <a:pos x="connsiteX27466" y="connsiteY27466"/>
              </a:cxn>
              <a:cxn ang="0">
                <a:pos x="connsiteX27467" y="connsiteY27467"/>
              </a:cxn>
              <a:cxn ang="0">
                <a:pos x="connsiteX27468" y="connsiteY27468"/>
              </a:cxn>
              <a:cxn ang="0">
                <a:pos x="connsiteX27469" y="connsiteY27469"/>
              </a:cxn>
              <a:cxn ang="0">
                <a:pos x="connsiteX27470" y="connsiteY27470"/>
              </a:cxn>
              <a:cxn ang="0">
                <a:pos x="connsiteX27471" y="connsiteY27471"/>
              </a:cxn>
              <a:cxn ang="0">
                <a:pos x="connsiteX27472" y="connsiteY27472"/>
              </a:cxn>
              <a:cxn ang="0">
                <a:pos x="connsiteX27473" y="connsiteY27473"/>
              </a:cxn>
              <a:cxn ang="0">
                <a:pos x="connsiteX27474" y="connsiteY27474"/>
              </a:cxn>
              <a:cxn ang="0">
                <a:pos x="connsiteX27475" y="connsiteY27475"/>
              </a:cxn>
              <a:cxn ang="0">
                <a:pos x="connsiteX27476" y="connsiteY27476"/>
              </a:cxn>
              <a:cxn ang="0">
                <a:pos x="connsiteX27477" y="connsiteY27477"/>
              </a:cxn>
              <a:cxn ang="0">
                <a:pos x="connsiteX27478" y="connsiteY27478"/>
              </a:cxn>
              <a:cxn ang="0">
                <a:pos x="connsiteX27479" y="connsiteY27479"/>
              </a:cxn>
              <a:cxn ang="0">
                <a:pos x="connsiteX27480" y="connsiteY27480"/>
              </a:cxn>
              <a:cxn ang="0">
                <a:pos x="connsiteX27481" y="connsiteY27481"/>
              </a:cxn>
              <a:cxn ang="0">
                <a:pos x="connsiteX27482" y="connsiteY27482"/>
              </a:cxn>
              <a:cxn ang="0">
                <a:pos x="connsiteX27483" y="connsiteY27483"/>
              </a:cxn>
              <a:cxn ang="0">
                <a:pos x="connsiteX27484" y="connsiteY27484"/>
              </a:cxn>
              <a:cxn ang="0">
                <a:pos x="connsiteX27485" y="connsiteY27485"/>
              </a:cxn>
              <a:cxn ang="0">
                <a:pos x="connsiteX27486" y="connsiteY27486"/>
              </a:cxn>
              <a:cxn ang="0">
                <a:pos x="connsiteX27487" y="connsiteY27487"/>
              </a:cxn>
              <a:cxn ang="0">
                <a:pos x="connsiteX27488" y="connsiteY27488"/>
              </a:cxn>
              <a:cxn ang="0">
                <a:pos x="connsiteX27489" y="connsiteY27489"/>
              </a:cxn>
              <a:cxn ang="0">
                <a:pos x="connsiteX27490" y="connsiteY27490"/>
              </a:cxn>
              <a:cxn ang="0">
                <a:pos x="connsiteX27491" y="connsiteY27491"/>
              </a:cxn>
              <a:cxn ang="0">
                <a:pos x="connsiteX27492" y="connsiteY27492"/>
              </a:cxn>
              <a:cxn ang="0">
                <a:pos x="connsiteX27493" y="connsiteY27493"/>
              </a:cxn>
              <a:cxn ang="0">
                <a:pos x="connsiteX27494" y="connsiteY27494"/>
              </a:cxn>
              <a:cxn ang="0">
                <a:pos x="connsiteX27495" y="connsiteY27495"/>
              </a:cxn>
              <a:cxn ang="0">
                <a:pos x="connsiteX27496" y="connsiteY27496"/>
              </a:cxn>
              <a:cxn ang="0">
                <a:pos x="connsiteX27497" y="connsiteY27497"/>
              </a:cxn>
              <a:cxn ang="0">
                <a:pos x="connsiteX27498" y="connsiteY27498"/>
              </a:cxn>
              <a:cxn ang="0">
                <a:pos x="connsiteX27499" y="connsiteY27499"/>
              </a:cxn>
              <a:cxn ang="0">
                <a:pos x="connsiteX27500" y="connsiteY27500"/>
              </a:cxn>
              <a:cxn ang="0">
                <a:pos x="connsiteX27501" y="connsiteY27501"/>
              </a:cxn>
              <a:cxn ang="0">
                <a:pos x="connsiteX27502" y="connsiteY27502"/>
              </a:cxn>
              <a:cxn ang="0">
                <a:pos x="connsiteX27503" y="connsiteY27503"/>
              </a:cxn>
              <a:cxn ang="0">
                <a:pos x="connsiteX27504" y="connsiteY27504"/>
              </a:cxn>
              <a:cxn ang="0">
                <a:pos x="connsiteX27505" y="connsiteY27505"/>
              </a:cxn>
              <a:cxn ang="0">
                <a:pos x="connsiteX27506" y="connsiteY27506"/>
              </a:cxn>
              <a:cxn ang="0">
                <a:pos x="connsiteX27507" y="connsiteY27507"/>
              </a:cxn>
              <a:cxn ang="0">
                <a:pos x="connsiteX27508" y="connsiteY27508"/>
              </a:cxn>
              <a:cxn ang="0">
                <a:pos x="connsiteX27509" y="connsiteY27509"/>
              </a:cxn>
              <a:cxn ang="0">
                <a:pos x="connsiteX27510" y="connsiteY27510"/>
              </a:cxn>
              <a:cxn ang="0">
                <a:pos x="connsiteX27511" y="connsiteY27511"/>
              </a:cxn>
              <a:cxn ang="0">
                <a:pos x="connsiteX27512" y="connsiteY27512"/>
              </a:cxn>
              <a:cxn ang="0">
                <a:pos x="connsiteX27513" y="connsiteY27513"/>
              </a:cxn>
              <a:cxn ang="0">
                <a:pos x="connsiteX27514" y="connsiteY27514"/>
              </a:cxn>
              <a:cxn ang="0">
                <a:pos x="connsiteX27515" y="connsiteY27515"/>
              </a:cxn>
              <a:cxn ang="0">
                <a:pos x="connsiteX27516" y="connsiteY27516"/>
              </a:cxn>
              <a:cxn ang="0">
                <a:pos x="connsiteX27517" y="connsiteY27517"/>
              </a:cxn>
              <a:cxn ang="0">
                <a:pos x="connsiteX27518" y="connsiteY27518"/>
              </a:cxn>
              <a:cxn ang="0">
                <a:pos x="connsiteX27519" y="connsiteY27519"/>
              </a:cxn>
              <a:cxn ang="0">
                <a:pos x="connsiteX27520" y="connsiteY27520"/>
              </a:cxn>
              <a:cxn ang="0">
                <a:pos x="connsiteX27521" y="connsiteY27521"/>
              </a:cxn>
              <a:cxn ang="0">
                <a:pos x="connsiteX27522" y="connsiteY27522"/>
              </a:cxn>
              <a:cxn ang="0">
                <a:pos x="connsiteX27523" y="connsiteY27523"/>
              </a:cxn>
              <a:cxn ang="0">
                <a:pos x="connsiteX27524" y="connsiteY27524"/>
              </a:cxn>
              <a:cxn ang="0">
                <a:pos x="connsiteX27525" y="connsiteY27525"/>
              </a:cxn>
              <a:cxn ang="0">
                <a:pos x="connsiteX27526" y="connsiteY27526"/>
              </a:cxn>
              <a:cxn ang="0">
                <a:pos x="connsiteX27527" y="connsiteY27527"/>
              </a:cxn>
              <a:cxn ang="0">
                <a:pos x="connsiteX27528" y="connsiteY27528"/>
              </a:cxn>
              <a:cxn ang="0">
                <a:pos x="connsiteX27529" y="connsiteY27529"/>
              </a:cxn>
              <a:cxn ang="0">
                <a:pos x="connsiteX27530" y="connsiteY27530"/>
              </a:cxn>
              <a:cxn ang="0">
                <a:pos x="connsiteX27531" y="connsiteY27531"/>
              </a:cxn>
              <a:cxn ang="0">
                <a:pos x="connsiteX27532" y="connsiteY27532"/>
              </a:cxn>
              <a:cxn ang="0">
                <a:pos x="connsiteX27533" y="connsiteY27533"/>
              </a:cxn>
              <a:cxn ang="0">
                <a:pos x="connsiteX27534" y="connsiteY27534"/>
              </a:cxn>
              <a:cxn ang="0">
                <a:pos x="connsiteX27535" y="connsiteY27535"/>
              </a:cxn>
              <a:cxn ang="0">
                <a:pos x="connsiteX27536" y="connsiteY27536"/>
              </a:cxn>
              <a:cxn ang="0">
                <a:pos x="connsiteX27537" y="connsiteY27537"/>
              </a:cxn>
              <a:cxn ang="0">
                <a:pos x="connsiteX27538" y="connsiteY27538"/>
              </a:cxn>
              <a:cxn ang="0">
                <a:pos x="connsiteX27539" y="connsiteY27539"/>
              </a:cxn>
              <a:cxn ang="0">
                <a:pos x="connsiteX27540" y="connsiteY27540"/>
              </a:cxn>
              <a:cxn ang="0">
                <a:pos x="connsiteX27541" y="connsiteY27541"/>
              </a:cxn>
              <a:cxn ang="0">
                <a:pos x="connsiteX27542" y="connsiteY27542"/>
              </a:cxn>
              <a:cxn ang="0">
                <a:pos x="connsiteX27543" y="connsiteY27543"/>
              </a:cxn>
              <a:cxn ang="0">
                <a:pos x="connsiteX27544" y="connsiteY27544"/>
              </a:cxn>
              <a:cxn ang="0">
                <a:pos x="connsiteX27545" y="connsiteY27545"/>
              </a:cxn>
              <a:cxn ang="0">
                <a:pos x="connsiteX27546" y="connsiteY27546"/>
              </a:cxn>
              <a:cxn ang="0">
                <a:pos x="connsiteX27547" y="connsiteY27547"/>
              </a:cxn>
              <a:cxn ang="0">
                <a:pos x="connsiteX27548" y="connsiteY27548"/>
              </a:cxn>
              <a:cxn ang="0">
                <a:pos x="connsiteX27549" y="connsiteY27549"/>
              </a:cxn>
              <a:cxn ang="0">
                <a:pos x="connsiteX27550" y="connsiteY27550"/>
              </a:cxn>
              <a:cxn ang="0">
                <a:pos x="connsiteX27551" y="connsiteY27551"/>
              </a:cxn>
              <a:cxn ang="0">
                <a:pos x="connsiteX27552" y="connsiteY27552"/>
              </a:cxn>
              <a:cxn ang="0">
                <a:pos x="connsiteX27553" y="connsiteY27553"/>
              </a:cxn>
              <a:cxn ang="0">
                <a:pos x="connsiteX27554" y="connsiteY27554"/>
              </a:cxn>
              <a:cxn ang="0">
                <a:pos x="connsiteX27555" y="connsiteY27555"/>
              </a:cxn>
              <a:cxn ang="0">
                <a:pos x="connsiteX27556" y="connsiteY27556"/>
              </a:cxn>
              <a:cxn ang="0">
                <a:pos x="connsiteX27557" y="connsiteY27557"/>
              </a:cxn>
              <a:cxn ang="0">
                <a:pos x="connsiteX27558" y="connsiteY27558"/>
              </a:cxn>
              <a:cxn ang="0">
                <a:pos x="connsiteX27559" y="connsiteY27559"/>
              </a:cxn>
              <a:cxn ang="0">
                <a:pos x="connsiteX27560" y="connsiteY27560"/>
              </a:cxn>
              <a:cxn ang="0">
                <a:pos x="connsiteX27561" y="connsiteY27561"/>
              </a:cxn>
              <a:cxn ang="0">
                <a:pos x="connsiteX27562" y="connsiteY27562"/>
              </a:cxn>
              <a:cxn ang="0">
                <a:pos x="connsiteX27563" y="connsiteY27563"/>
              </a:cxn>
              <a:cxn ang="0">
                <a:pos x="connsiteX27564" y="connsiteY27564"/>
              </a:cxn>
              <a:cxn ang="0">
                <a:pos x="connsiteX27565" y="connsiteY27565"/>
              </a:cxn>
              <a:cxn ang="0">
                <a:pos x="connsiteX27566" y="connsiteY27566"/>
              </a:cxn>
              <a:cxn ang="0">
                <a:pos x="connsiteX27567" y="connsiteY27567"/>
              </a:cxn>
              <a:cxn ang="0">
                <a:pos x="connsiteX27568" y="connsiteY27568"/>
              </a:cxn>
              <a:cxn ang="0">
                <a:pos x="connsiteX27569" y="connsiteY27569"/>
              </a:cxn>
              <a:cxn ang="0">
                <a:pos x="connsiteX27570" y="connsiteY27570"/>
              </a:cxn>
              <a:cxn ang="0">
                <a:pos x="connsiteX27571" y="connsiteY27571"/>
              </a:cxn>
              <a:cxn ang="0">
                <a:pos x="connsiteX27572" y="connsiteY27572"/>
              </a:cxn>
              <a:cxn ang="0">
                <a:pos x="connsiteX27573" y="connsiteY27573"/>
              </a:cxn>
              <a:cxn ang="0">
                <a:pos x="connsiteX27574" y="connsiteY27574"/>
              </a:cxn>
              <a:cxn ang="0">
                <a:pos x="connsiteX27575" y="connsiteY27575"/>
              </a:cxn>
              <a:cxn ang="0">
                <a:pos x="connsiteX27576" y="connsiteY27576"/>
              </a:cxn>
              <a:cxn ang="0">
                <a:pos x="connsiteX27577" y="connsiteY27577"/>
              </a:cxn>
              <a:cxn ang="0">
                <a:pos x="connsiteX27578" y="connsiteY27578"/>
              </a:cxn>
              <a:cxn ang="0">
                <a:pos x="connsiteX27579" y="connsiteY27579"/>
              </a:cxn>
              <a:cxn ang="0">
                <a:pos x="connsiteX27580" y="connsiteY27580"/>
              </a:cxn>
              <a:cxn ang="0">
                <a:pos x="connsiteX27581" y="connsiteY27581"/>
              </a:cxn>
              <a:cxn ang="0">
                <a:pos x="connsiteX27582" y="connsiteY27582"/>
              </a:cxn>
              <a:cxn ang="0">
                <a:pos x="connsiteX27583" y="connsiteY27583"/>
              </a:cxn>
              <a:cxn ang="0">
                <a:pos x="connsiteX27584" y="connsiteY27584"/>
              </a:cxn>
              <a:cxn ang="0">
                <a:pos x="connsiteX27585" y="connsiteY27585"/>
              </a:cxn>
              <a:cxn ang="0">
                <a:pos x="connsiteX27586" y="connsiteY27586"/>
              </a:cxn>
              <a:cxn ang="0">
                <a:pos x="connsiteX27587" y="connsiteY27587"/>
              </a:cxn>
              <a:cxn ang="0">
                <a:pos x="connsiteX27588" y="connsiteY27588"/>
              </a:cxn>
              <a:cxn ang="0">
                <a:pos x="connsiteX27589" y="connsiteY27589"/>
              </a:cxn>
              <a:cxn ang="0">
                <a:pos x="connsiteX27590" y="connsiteY27590"/>
              </a:cxn>
              <a:cxn ang="0">
                <a:pos x="connsiteX27591" y="connsiteY27591"/>
              </a:cxn>
              <a:cxn ang="0">
                <a:pos x="connsiteX27592" y="connsiteY27592"/>
              </a:cxn>
              <a:cxn ang="0">
                <a:pos x="connsiteX27593" y="connsiteY27593"/>
              </a:cxn>
              <a:cxn ang="0">
                <a:pos x="connsiteX27594" y="connsiteY27594"/>
              </a:cxn>
              <a:cxn ang="0">
                <a:pos x="connsiteX27595" y="connsiteY27595"/>
              </a:cxn>
              <a:cxn ang="0">
                <a:pos x="connsiteX27596" y="connsiteY27596"/>
              </a:cxn>
              <a:cxn ang="0">
                <a:pos x="connsiteX27597" y="connsiteY27597"/>
              </a:cxn>
              <a:cxn ang="0">
                <a:pos x="connsiteX27598" y="connsiteY27598"/>
              </a:cxn>
              <a:cxn ang="0">
                <a:pos x="connsiteX27599" y="connsiteY27599"/>
              </a:cxn>
              <a:cxn ang="0">
                <a:pos x="connsiteX27600" y="connsiteY27600"/>
              </a:cxn>
              <a:cxn ang="0">
                <a:pos x="connsiteX27601" y="connsiteY27601"/>
              </a:cxn>
              <a:cxn ang="0">
                <a:pos x="connsiteX27602" y="connsiteY27602"/>
              </a:cxn>
              <a:cxn ang="0">
                <a:pos x="connsiteX27603" y="connsiteY27603"/>
              </a:cxn>
              <a:cxn ang="0">
                <a:pos x="connsiteX27604" y="connsiteY27604"/>
              </a:cxn>
              <a:cxn ang="0">
                <a:pos x="connsiteX27605" y="connsiteY27605"/>
              </a:cxn>
              <a:cxn ang="0">
                <a:pos x="connsiteX27606" y="connsiteY27606"/>
              </a:cxn>
              <a:cxn ang="0">
                <a:pos x="connsiteX27607" y="connsiteY27607"/>
              </a:cxn>
              <a:cxn ang="0">
                <a:pos x="connsiteX27608" y="connsiteY27608"/>
              </a:cxn>
              <a:cxn ang="0">
                <a:pos x="connsiteX27609" y="connsiteY27609"/>
              </a:cxn>
              <a:cxn ang="0">
                <a:pos x="connsiteX27610" y="connsiteY27610"/>
              </a:cxn>
              <a:cxn ang="0">
                <a:pos x="connsiteX27611" y="connsiteY27611"/>
              </a:cxn>
              <a:cxn ang="0">
                <a:pos x="connsiteX27612" y="connsiteY27612"/>
              </a:cxn>
              <a:cxn ang="0">
                <a:pos x="connsiteX27613" y="connsiteY27613"/>
              </a:cxn>
              <a:cxn ang="0">
                <a:pos x="connsiteX27614" y="connsiteY27614"/>
              </a:cxn>
              <a:cxn ang="0">
                <a:pos x="connsiteX27615" y="connsiteY27615"/>
              </a:cxn>
              <a:cxn ang="0">
                <a:pos x="connsiteX27616" y="connsiteY27616"/>
              </a:cxn>
              <a:cxn ang="0">
                <a:pos x="connsiteX27617" y="connsiteY27617"/>
              </a:cxn>
              <a:cxn ang="0">
                <a:pos x="connsiteX27618" y="connsiteY27618"/>
              </a:cxn>
              <a:cxn ang="0">
                <a:pos x="connsiteX27619" y="connsiteY27619"/>
              </a:cxn>
              <a:cxn ang="0">
                <a:pos x="connsiteX27620" y="connsiteY27620"/>
              </a:cxn>
              <a:cxn ang="0">
                <a:pos x="connsiteX27621" y="connsiteY27621"/>
              </a:cxn>
              <a:cxn ang="0">
                <a:pos x="connsiteX27622" y="connsiteY27622"/>
              </a:cxn>
              <a:cxn ang="0">
                <a:pos x="connsiteX27623" y="connsiteY27623"/>
              </a:cxn>
              <a:cxn ang="0">
                <a:pos x="connsiteX27624" y="connsiteY27624"/>
              </a:cxn>
              <a:cxn ang="0">
                <a:pos x="connsiteX27625" y="connsiteY27625"/>
              </a:cxn>
              <a:cxn ang="0">
                <a:pos x="connsiteX27626" y="connsiteY27626"/>
              </a:cxn>
              <a:cxn ang="0">
                <a:pos x="connsiteX27627" y="connsiteY27627"/>
              </a:cxn>
              <a:cxn ang="0">
                <a:pos x="connsiteX27628" y="connsiteY27628"/>
              </a:cxn>
              <a:cxn ang="0">
                <a:pos x="connsiteX27629" y="connsiteY27629"/>
              </a:cxn>
              <a:cxn ang="0">
                <a:pos x="connsiteX27630" y="connsiteY27630"/>
              </a:cxn>
              <a:cxn ang="0">
                <a:pos x="connsiteX27631" y="connsiteY27631"/>
              </a:cxn>
              <a:cxn ang="0">
                <a:pos x="connsiteX27632" y="connsiteY27632"/>
              </a:cxn>
              <a:cxn ang="0">
                <a:pos x="connsiteX27633" y="connsiteY27633"/>
              </a:cxn>
              <a:cxn ang="0">
                <a:pos x="connsiteX27634" y="connsiteY27634"/>
              </a:cxn>
              <a:cxn ang="0">
                <a:pos x="connsiteX27635" y="connsiteY27635"/>
              </a:cxn>
              <a:cxn ang="0">
                <a:pos x="connsiteX27636" y="connsiteY27636"/>
              </a:cxn>
              <a:cxn ang="0">
                <a:pos x="connsiteX27637" y="connsiteY27637"/>
              </a:cxn>
              <a:cxn ang="0">
                <a:pos x="connsiteX27638" y="connsiteY27638"/>
              </a:cxn>
              <a:cxn ang="0">
                <a:pos x="connsiteX27639" y="connsiteY27639"/>
              </a:cxn>
              <a:cxn ang="0">
                <a:pos x="connsiteX27640" y="connsiteY27640"/>
              </a:cxn>
              <a:cxn ang="0">
                <a:pos x="connsiteX27641" y="connsiteY27641"/>
              </a:cxn>
              <a:cxn ang="0">
                <a:pos x="connsiteX27642" y="connsiteY27642"/>
              </a:cxn>
              <a:cxn ang="0">
                <a:pos x="connsiteX27643" y="connsiteY27643"/>
              </a:cxn>
              <a:cxn ang="0">
                <a:pos x="connsiteX27644" y="connsiteY27644"/>
              </a:cxn>
              <a:cxn ang="0">
                <a:pos x="connsiteX27645" y="connsiteY27645"/>
              </a:cxn>
              <a:cxn ang="0">
                <a:pos x="connsiteX27646" y="connsiteY27646"/>
              </a:cxn>
              <a:cxn ang="0">
                <a:pos x="connsiteX27647" y="connsiteY27647"/>
              </a:cxn>
              <a:cxn ang="0">
                <a:pos x="connsiteX27648" y="connsiteY27648"/>
              </a:cxn>
              <a:cxn ang="0">
                <a:pos x="connsiteX27649" y="connsiteY27649"/>
              </a:cxn>
              <a:cxn ang="0">
                <a:pos x="connsiteX27650" y="connsiteY27650"/>
              </a:cxn>
              <a:cxn ang="0">
                <a:pos x="connsiteX27651" y="connsiteY27651"/>
              </a:cxn>
              <a:cxn ang="0">
                <a:pos x="connsiteX27652" y="connsiteY27652"/>
              </a:cxn>
              <a:cxn ang="0">
                <a:pos x="connsiteX27653" y="connsiteY27653"/>
              </a:cxn>
              <a:cxn ang="0">
                <a:pos x="connsiteX27654" y="connsiteY27654"/>
              </a:cxn>
              <a:cxn ang="0">
                <a:pos x="connsiteX27655" y="connsiteY27655"/>
              </a:cxn>
              <a:cxn ang="0">
                <a:pos x="connsiteX27656" y="connsiteY27656"/>
              </a:cxn>
              <a:cxn ang="0">
                <a:pos x="connsiteX27657" y="connsiteY27657"/>
              </a:cxn>
              <a:cxn ang="0">
                <a:pos x="connsiteX27658" y="connsiteY27658"/>
              </a:cxn>
              <a:cxn ang="0">
                <a:pos x="connsiteX27659" y="connsiteY27659"/>
              </a:cxn>
              <a:cxn ang="0">
                <a:pos x="connsiteX27660" y="connsiteY27660"/>
              </a:cxn>
              <a:cxn ang="0">
                <a:pos x="connsiteX27661" y="connsiteY27661"/>
              </a:cxn>
              <a:cxn ang="0">
                <a:pos x="connsiteX27662" y="connsiteY27662"/>
              </a:cxn>
              <a:cxn ang="0">
                <a:pos x="connsiteX27663" y="connsiteY27663"/>
              </a:cxn>
              <a:cxn ang="0">
                <a:pos x="connsiteX27664" y="connsiteY27664"/>
              </a:cxn>
              <a:cxn ang="0">
                <a:pos x="connsiteX27665" y="connsiteY27665"/>
              </a:cxn>
              <a:cxn ang="0">
                <a:pos x="connsiteX27666" y="connsiteY27666"/>
              </a:cxn>
              <a:cxn ang="0">
                <a:pos x="connsiteX27667" y="connsiteY27667"/>
              </a:cxn>
              <a:cxn ang="0">
                <a:pos x="connsiteX27668" y="connsiteY27668"/>
              </a:cxn>
              <a:cxn ang="0">
                <a:pos x="connsiteX27669" y="connsiteY27669"/>
              </a:cxn>
              <a:cxn ang="0">
                <a:pos x="connsiteX27670" y="connsiteY27670"/>
              </a:cxn>
              <a:cxn ang="0">
                <a:pos x="connsiteX27671" y="connsiteY27671"/>
              </a:cxn>
              <a:cxn ang="0">
                <a:pos x="connsiteX27672" y="connsiteY27672"/>
              </a:cxn>
              <a:cxn ang="0">
                <a:pos x="connsiteX27673" y="connsiteY27673"/>
              </a:cxn>
              <a:cxn ang="0">
                <a:pos x="connsiteX27674" y="connsiteY27674"/>
              </a:cxn>
              <a:cxn ang="0">
                <a:pos x="connsiteX27675" y="connsiteY27675"/>
              </a:cxn>
              <a:cxn ang="0">
                <a:pos x="connsiteX27676" y="connsiteY27676"/>
              </a:cxn>
              <a:cxn ang="0">
                <a:pos x="connsiteX27677" y="connsiteY27677"/>
              </a:cxn>
              <a:cxn ang="0">
                <a:pos x="connsiteX27678" y="connsiteY27678"/>
              </a:cxn>
              <a:cxn ang="0">
                <a:pos x="connsiteX27679" y="connsiteY27679"/>
              </a:cxn>
              <a:cxn ang="0">
                <a:pos x="connsiteX27680" y="connsiteY27680"/>
              </a:cxn>
              <a:cxn ang="0">
                <a:pos x="connsiteX27681" y="connsiteY27681"/>
              </a:cxn>
              <a:cxn ang="0">
                <a:pos x="connsiteX27682" y="connsiteY27682"/>
              </a:cxn>
              <a:cxn ang="0">
                <a:pos x="connsiteX27683" y="connsiteY27683"/>
              </a:cxn>
              <a:cxn ang="0">
                <a:pos x="connsiteX27684" y="connsiteY27684"/>
              </a:cxn>
              <a:cxn ang="0">
                <a:pos x="connsiteX27685" y="connsiteY27685"/>
              </a:cxn>
              <a:cxn ang="0">
                <a:pos x="connsiteX27686" y="connsiteY27686"/>
              </a:cxn>
              <a:cxn ang="0">
                <a:pos x="connsiteX27687" y="connsiteY27687"/>
              </a:cxn>
              <a:cxn ang="0">
                <a:pos x="connsiteX27688" y="connsiteY27688"/>
              </a:cxn>
              <a:cxn ang="0">
                <a:pos x="connsiteX27689" y="connsiteY27689"/>
              </a:cxn>
              <a:cxn ang="0">
                <a:pos x="connsiteX27690" y="connsiteY27690"/>
              </a:cxn>
              <a:cxn ang="0">
                <a:pos x="connsiteX27691" y="connsiteY27691"/>
              </a:cxn>
              <a:cxn ang="0">
                <a:pos x="connsiteX27692" y="connsiteY27692"/>
              </a:cxn>
              <a:cxn ang="0">
                <a:pos x="connsiteX27693" y="connsiteY27693"/>
              </a:cxn>
              <a:cxn ang="0">
                <a:pos x="connsiteX27694" y="connsiteY27694"/>
              </a:cxn>
              <a:cxn ang="0">
                <a:pos x="connsiteX27695" y="connsiteY27695"/>
              </a:cxn>
              <a:cxn ang="0">
                <a:pos x="connsiteX27696" y="connsiteY27696"/>
              </a:cxn>
              <a:cxn ang="0">
                <a:pos x="connsiteX27697" y="connsiteY27697"/>
              </a:cxn>
              <a:cxn ang="0">
                <a:pos x="connsiteX27698" y="connsiteY27698"/>
              </a:cxn>
              <a:cxn ang="0">
                <a:pos x="connsiteX27699" y="connsiteY27699"/>
              </a:cxn>
              <a:cxn ang="0">
                <a:pos x="connsiteX27700" y="connsiteY27700"/>
              </a:cxn>
              <a:cxn ang="0">
                <a:pos x="connsiteX27701" y="connsiteY27701"/>
              </a:cxn>
              <a:cxn ang="0">
                <a:pos x="connsiteX27702" y="connsiteY27702"/>
              </a:cxn>
              <a:cxn ang="0">
                <a:pos x="connsiteX27703" y="connsiteY27703"/>
              </a:cxn>
              <a:cxn ang="0">
                <a:pos x="connsiteX27704" y="connsiteY27704"/>
              </a:cxn>
              <a:cxn ang="0">
                <a:pos x="connsiteX27705" y="connsiteY27705"/>
              </a:cxn>
              <a:cxn ang="0">
                <a:pos x="connsiteX27706" y="connsiteY27706"/>
              </a:cxn>
              <a:cxn ang="0">
                <a:pos x="connsiteX27707" y="connsiteY27707"/>
              </a:cxn>
              <a:cxn ang="0">
                <a:pos x="connsiteX27708" y="connsiteY27708"/>
              </a:cxn>
              <a:cxn ang="0">
                <a:pos x="connsiteX27709" y="connsiteY27709"/>
              </a:cxn>
              <a:cxn ang="0">
                <a:pos x="connsiteX27710" y="connsiteY27710"/>
              </a:cxn>
              <a:cxn ang="0">
                <a:pos x="connsiteX27711" y="connsiteY27711"/>
              </a:cxn>
              <a:cxn ang="0">
                <a:pos x="connsiteX27712" y="connsiteY27712"/>
              </a:cxn>
              <a:cxn ang="0">
                <a:pos x="connsiteX27713" y="connsiteY27713"/>
              </a:cxn>
              <a:cxn ang="0">
                <a:pos x="connsiteX27714" y="connsiteY27714"/>
              </a:cxn>
              <a:cxn ang="0">
                <a:pos x="connsiteX27715" y="connsiteY27715"/>
              </a:cxn>
              <a:cxn ang="0">
                <a:pos x="connsiteX27716" y="connsiteY27716"/>
              </a:cxn>
              <a:cxn ang="0">
                <a:pos x="connsiteX27717" y="connsiteY27717"/>
              </a:cxn>
              <a:cxn ang="0">
                <a:pos x="connsiteX27718" y="connsiteY27718"/>
              </a:cxn>
              <a:cxn ang="0">
                <a:pos x="connsiteX27719" y="connsiteY27719"/>
              </a:cxn>
              <a:cxn ang="0">
                <a:pos x="connsiteX27720" y="connsiteY27720"/>
              </a:cxn>
              <a:cxn ang="0">
                <a:pos x="connsiteX27721" y="connsiteY27721"/>
              </a:cxn>
              <a:cxn ang="0">
                <a:pos x="connsiteX27722" y="connsiteY27722"/>
              </a:cxn>
              <a:cxn ang="0">
                <a:pos x="connsiteX27723" y="connsiteY27723"/>
              </a:cxn>
              <a:cxn ang="0">
                <a:pos x="connsiteX27724" y="connsiteY27724"/>
              </a:cxn>
              <a:cxn ang="0">
                <a:pos x="connsiteX27725" y="connsiteY27725"/>
              </a:cxn>
              <a:cxn ang="0">
                <a:pos x="connsiteX27726" y="connsiteY27726"/>
              </a:cxn>
            </a:cxnLst>
            <a:rect l="l" t="t" r="r" b="b"/>
            <a:pathLst>
              <a:path w="13529165" h="6208152">
                <a:moveTo>
                  <a:pt x="6649687" y="6173948"/>
                </a:moveTo>
                <a:cubicBezTo>
                  <a:pt x="6648325" y="6173744"/>
                  <a:pt x="6646903" y="6173776"/>
                  <a:pt x="6645621" y="6174087"/>
                </a:cubicBezTo>
                <a:cubicBezTo>
                  <a:pt x="6645607" y="6174592"/>
                  <a:pt x="6645599" y="6175076"/>
                  <a:pt x="6645614" y="6175591"/>
                </a:cubicBezTo>
                <a:cubicBezTo>
                  <a:pt x="6646395" y="6175785"/>
                  <a:pt x="6647175" y="6175978"/>
                  <a:pt x="6648074" y="6175978"/>
                </a:cubicBezTo>
                <a:cubicBezTo>
                  <a:pt x="6648081" y="6175978"/>
                  <a:pt x="6648081" y="6175978"/>
                  <a:pt x="6648081" y="6175978"/>
                </a:cubicBezTo>
                <a:cubicBezTo>
                  <a:pt x="6648656" y="6175978"/>
                  <a:pt x="6649164" y="6175882"/>
                  <a:pt x="6649687" y="6175796"/>
                </a:cubicBezTo>
                <a:cubicBezTo>
                  <a:pt x="6649695" y="6175473"/>
                  <a:pt x="6649709" y="6175194"/>
                  <a:pt x="6649709" y="6174850"/>
                </a:cubicBezTo>
                <a:cubicBezTo>
                  <a:pt x="6649709" y="6174528"/>
                  <a:pt x="6649695" y="6174259"/>
                  <a:pt x="6649687" y="6173948"/>
                </a:cubicBezTo>
                <a:close/>
                <a:moveTo>
                  <a:pt x="2181429" y="6173948"/>
                </a:moveTo>
                <a:cubicBezTo>
                  <a:pt x="2180066" y="6173744"/>
                  <a:pt x="2178644" y="6173776"/>
                  <a:pt x="2177362" y="6174087"/>
                </a:cubicBezTo>
                <a:cubicBezTo>
                  <a:pt x="2177347" y="6174592"/>
                  <a:pt x="2177340" y="6175076"/>
                  <a:pt x="2177354" y="6175591"/>
                </a:cubicBezTo>
                <a:cubicBezTo>
                  <a:pt x="2178137" y="6175785"/>
                  <a:pt x="2178917" y="6175978"/>
                  <a:pt x="2179816" y="6175978"/>
                </a:cubicBezTo>
                <a:cubicBezTo>
                  <a:pt x="2179823" y="6175978"/>
                  <a:pt x="2179823" y="6175978"/>
                  <a:pt x="2179823" y="6175978"/>
                </a:cubicBezTo>
                <a:cubicBezTo>
                  <a:pt x="2180399" y="6175978"/>
                  <a:pt x="2180906" y="6175882"/>
                  <a:pt x="2181429" y="6175796"/>
                </a:cubicBezTo>
                <a:cubicBezTo>
                  <a:pt x="2181435" y="6175473"/>
                  <a:pt x="2181451" y="6175194"/>
                  <a:pt x="2181451" y="6174850"/>
                </a:cubicBezTo>
                <a:cubicBezTo>
                  <a:pt x="2181451" y="6174528"/>
                  <a:pt x="2181435" y="6174259"/>
                  <a:pt x="2181429" y="6173948"/>
                </a:cubicBezTo>
                <a:close/>
                <a:moveTo>
                  <a:pt x="7982902" y="6163495"/>
                </a:moveTo>
                <a:cubicBezTo>
                  <a:pt x="7993460" y="6163495"/>
                  <a:pt x="8001729" y="6173301"/>
                  <a:pt x="8001729" y="6185824"/>
                </a:cubicBezTo>
                <a:cubicBezTo>
                  <a:pt x="8001729" y="6198346"/>
                  <a:pt x="7993460" y="6208152"/>
                  <a:pt x="7982902" y="6208152"/>
                </a:cubicBezTo>
                <a:cubicBezTo>
                  <a:pt x="7972345" y="6208152"/>
                  <a:pt x="7964068" y="6198346"/>
                  <a:pt x="7964068" y="6185824"/>
                </a:cubicBezTo>
                <a:cubicBezTo>
                  <a:pt x="7964068" y="6173301"/>
                  <a:pt x="7972345" y="6163495"/>
                  <a:pt x="7982902" y="6163495"/>
                </a:cubicBezTo>
                <a:close/>
                <a:moveTo>
                  <a:pt x="3514309" y="6163495"/>
                </a:moveTo>
                <a:cubicBezTo>
                  <a:pt x="3524863" y="6163495"/>
                  <a:pt x="3533134" y="6173301"/>
                  <a:pt x="3533134" y="6185824"/>
                </a:cubicBezTo>
                <a:cubicBezTo>
                  <a:pt x="3533134" y="6198346"/>
                  <a:pt x="3524863" y="6208152"/>
                  <a:pt x="3514309" y="6208152"/>
                </a:cubicBezTo>
                <a:cubicBezTo>
                  <a:pt x="3503753" y="6208152"/>
                  <a:pt x="3495482" y="6198346"/>
                  <a:pt x="3495482" y="6185824"/>
                </a:cubicBezTo>
                <a:cubicBezTo>
                  <a:pt x="3495482" y="6173301"/>
                  <a:pt x="3503753" y="6163495"/>
                  <a:pt x="3514309" y="6163495"/>
                </a:cubicBezTo>
                <a:close/>
                <a:moveTo>
                  <a:pt x="8571741" y="6145576"/>
                </a:moveTo>
                <a:cubicBezTo>
                  <a:pt x="8571003" y="6145770"/>
                  <a:pt x="8570234" y="6145928"/>
                  <a:pt x="8569618" y="6146259"/>
                </a:cubicBezTo>
                <a:cubicBezTo>
                  <a:pt x="8570234" y="6146589"/>
                  <a:pt x="8571006" y="6146743"/>
                  <a:pt x="8571741" y="6146938"/>
                </a:cubicBezTo>
                <a:cubicBezTo>
                  <a:pt x="8571731" y="6146473"/>
                  <a:pt x="8571731" y="6146038"/>
                  <a:pt x="8571741" y="6145576"/>
                </a:cubicBezTo>
                <a:close/>
                <a:moveTo>
                  <a:pt x="4103002" y="6145576"/>
                </a:moveTo>
                <a:cubicBezTo>
                  <a:pt x="4102264" y="6145770"/>
                  <a:pt x="4101494" y="6145928"/>
                  <a:pt x="4100878" y="6146259"/>
                </a:cubicBezTo>
                <a:cubicBezTo>
                  <a:pt x="4101494" y="6146589"/>
                  <a:pt x="4102266" y="6146743"/>
                  <a:pt x="4103002" y="6146938"/>
                </a:cubicBezTo>
                <a:cubicBezTo>
                  <a:pt x="4102991" y="6146473"/>
                  <a:pt x="4102991" y="6146038"/>
                  <a:pt x="4103002" y="6145576"/>
                </a:cubicBezTo>
                <a:close/>
                <a:moveTo>
                  <a:pt x="9793679" y="6124092"/>
                </a:moveTo>
                <a:cubicBezTo>
                  <a:pt x="9798265" y="6124092"/>
                  <a:pt x="9802566" y="6126130"/>
                  <a:pt x="9805479" y="6129688"/>
                </a:cubicBezTo>
                <a:cubicBezTo>
                  <a:pt x="9808988" y="6133969"/>
                  <a:pt x="9810238" y="6140045"/>
                  <a:pt x="9808998" y="6146803"/>
                </a:cubicBezTo>
                <a:cubicBezTo>
                  <a:pt x="9807451" y="6155261"/>
                  <a:pt x="9801705" y="6165077"/>
                  <a:pt x="9792755" y="6166645"/>
                </a:cubicBezTo>
                <a:cubicBezTo>
                  <a:pt x="9791276" y="6166909"/>
                  <a:pt x="9790055" y="6166998"/>
                  <a:pt x="9789137" y="6166998"/>
                </a:cubicBezTo>
                <a:cubicBezTo>
                  <a:pt x="9782480" y="6166998"/>
                  <a:pt x="9778943" y="6162565"/>
                  <a:pt x="9777938" y="6158773"/>
                </a:cubicBezTo>
                <a:cubicBezTo>
                  <a:pt x="9777797" y="6158242"/>
                  <a:pt x="9777618" y="6157364"/>
                  <a:pt x="9777583" y="6156276"/>
                </a:cubicBezTo>
                <a:lnTo>
                  <a:pt x="9774148" y="6150897"/>
                </a:lnTo>
                <a:cubicBezTo>
                  <a:pt x="9770649" y="6144669"/>
                  <a:pt x="9774344" y="6138347"/>
                  <a:pt x="9775556" y="6136267"/>
                </a:cubicBezTo>
                <a:cubicBezTo>
                  <a:pt x="9780077" y="6128530"/>
                  <a:pt x="9786683" y="6124092"/>
                  <a:pt x="9793679" y="6124092"/>
                </a:cubicBezTo>
                <a:close/>
                <a:moveTo>
                  <a:pt x="5324560" y="6124092"/>
                </a:moveTo>
                <a:cubicBezTo>
                  <a:pt x="5329145" y="6124092"/>
                  <a:pt x="5333445" y="6126130"/>
                  <a:pt x="5336357" y="6129688"/>
                </a:cubicBezTo>
                <a:cubicBezTo>
                  <a:pt x="5339866" y="6133969"/>
                  <a:pt x="5341116" y="6140045"/>
                  <a:pt x="5339875" y="6146803"/>
                </a:cubicBezTo>
                <a:cubicBezTo>
                  <a:pt x="5338328" y="6155261"/>
                  <a:pt x="5332584" y="6165077"/>
                  <a:pt x="5323636" y="6166645"/>
                </a:cubicBezTo>
                <a:cubicBezTo>
                  <a:pt x="5322158" y="6166909"/>
                  <a:pt x="5320937" y="6166998"/>
                  <a:pt x="5320019" y="6166998"/>
                </a:cubicBezTo>
                <a:cubicBezTo>
                  <a:pt x="5313364" y="6166998"/>
                  <a:pt x="5309828" y="6162565"/>
                  <a:pt x="5308823" y="6158773"/>
                </a:cubicBezTo>
                <a:cubicBezTo>
                  <a:pt x="5308682" y="6158242"/>
                  <a:pt x="5308503" y="6157364"/>
                  <a:pt x="5308468" y="6156276"/>
                </a:cubicBezTo>
                <a:lnTo>
                  <a:pt x="5305034" y="6150897"/>
                </a:lnTo>
                <a:cubicBezTo>
                  <a:pt x="5301536" y="6144669"/>
                  <a:pt x="5305230" y="6138347"/>
                  <a:pt x="5306441" y="6136267"/>
                </a:cubicBezTo>
                <a:cubicBezTo>
                  <a:pt x="5310962" y="6128530"/>
                  <a:pt x="5317566" y="6124092"/>
                  <a:pt x="5324560" y="6124092"/>
                </a:cubicBezTo>
                <a:close/>
                <a:moveTo>
                  <a:pt x="8585500" y="6122341"/>
                </a:moveTo>
                <a:cubicBezTo>
                  <a:pt x="8597047" y="6122341"/>
                  <a:pt x="8597205" y="6135842"/>
                  <a:pt x="8597292" y="6143097"/>
                </a:cubicBezTo>
                <a:cubicBezTo>
                  <a:pt x="8597433" y="6155647"/>
                  <a:pt x="8595842" y="6159774"/>
                  <a:pt x="8593041" y="6162656"/>
                </a:cubicBezTo>
                <a:lnTo>
                  <a:pt x="8590019" y="6165770"/>
                </a:lnTo>
                <a:lnTo>
                  <a:pt x="8585407" y="6165924"/>
                </a:lnTo>
                <a:cubicBezTo>
                  <a:pt x="8584472" y="6165924"/>
                  <a:pt x="8582345" y="6165757"/>
                  <a:pt x="8580127" y="6164480"/>
                </a:cubicBezTo>
                <a:cubicBezTo>
                  <a:pt x="8578578" y="6165504"/>
                  <a:pt x="8576625" y="6166122"/>
                  <a:pt x="8574162" y="6166122"/>
                </a:cubicBezTo>
                <a:cubicBezTo>
                  <a:pt x="8571859" y="6166122"/>
                  <a:pt x="8566182" y="6165295"/>
                  <a:pt x="8563270" y="6157632"/>
                </a:cubicBezTo>
                <a:cubicBezTo>
                  <a:pt x="8560765" y="6151044"/>
                  <a:pt x="8560765" y="6141477"/>
                  <a:pt x="8563270" y="6134882"/>
                </a:cubicBezTo>
                <a:cubicBezTo>
                  <a:pt x="8566182" y="6127222"/>
                  <a:pt x="8571859" y="6126391"/>
                  <a:pt x="8574162" y="6126391"/>
                </a:cubicBezTo>
                <a:cubicBezTo>
                  <a:pt x="8575196" y="6126391"/>
                  <a:pt x="8576135" y="6126500"/>
                  <a:pt x="8576997" y="6126703"/>
                </a:cubicBezTo>
                <a:cubicBezTo>
                  <a:pt x="8579701" y="6123034"/>
                  <a:pt x="8583227" y="6122341"/>
                  <a:pt x="8585500" y="6122341"/>
                </a:cubicBezTo>
                <a:close/>
                <a:moveTo>
                  <a:pt x="4116758" y="6122341"/>
                </a:moveTo>
                <a:cubicBezTo>
                  <a:pt x="4128303" y="6122341"/>
                  <a:pt x="4128461" y="6135842"/>
                  <a:pt x="4128549" y="6143097"/>
                </a:cubicBezTo>
                <a:cubicBezTo>
                  <a:pt x="4128688" y="6155647"/>
                  <a:pt x="4127098" y="6159774"/>
                  <a:pt x="4124297" y="6162656"/>
                </a:cubicBezTo>
                <a:lnTo>
                  <a:pt x="4121275" y="6165770"/>
                </a:lnTo>
                <a:lnTo>
                  <a:pt x="4116664" y="6165924"/>
                </a:lnTo>
                <a:cubicBezTo>
                  <a:pt x="4115729" y="6165924"/>
                  <a:pt x="4113602" y="6165757"/>
                  <a:pt x="4111387" y="6164480"/>
                </a:cubicBezTo>
                <a:cubicBezTo>
                  <a:pt x="4109836" y="6165504"/>
                  <a:pt x="4107884" y="6166122"/>
                  <a:pt x="4105421" y="6166122"/>
                </a:cubicBezTo>
                <a:cubicBezTo>
                  <a:pt x="4103118" y="6166122"/>
                  <a:pt x="4097441" y="6165295"/>
                  <a:pt x="4094531" y="6157632"/>
                </a:cubicBezTo>
                <a:cubicBezTo>
                  <a:pt x="4092026" y="6151044"/>
                  <a:pt x="4092026" y="6141477"/>
                  <a:pt x="4094531" y="6134882"/>
                </a:cubicBezTo>
                <a:cubicBezTo>
                  <a:pt x="4097441" y="6127222"/>
                  <a:pt x="4103118" y="6126391"/>
                  <a:pt x="4105421" y="6126391"/>
                </a:cubicBezTo>
                <a:cubicBezTo>
                  <a:pt x="4106455" y="6126391"/>
                  <a:pt x="4107393" y="6126500"/>
                  <a:pt x="4108256" y="6126703"/>
                </a:cubicBezTo>
                <a:cubicBezTo>
                  <a:pt x="4110960" y="6123034"/>
                  <a:pt x="4114485" y="6122341"/>
                  <a:pt x="4116758" y="6122341"/>
                </a:cubicBezTo>
                <a:close/>
                <a:moveTo>
                  <a:pt x="10075377" y="6115336"/>
                </a:moveTo>
                <a:cubicBezTo>
                  <a:pt x="10084694" y="6115336"/>
                  <a:pt x="10094097" y="6123192"/>
                  <a:pt x="10094097" y="6140739"/>
                </a:cubicBezTo>
                <a:cubicBezTo>
                  <a:pt x="10094097" y="6157402"/>
                  <a:pt x="10084063" y="6166122"/>
                  <a:pt x="10074148" y="6166122"/>
                </a:cubicBezTo>
                <a:cubicBezTo>
                  <a:pt x="10065511" y="6166122"/>
                  <a:pt x="10058102" y="6160019"/>
                  <a:pt x="10054334" y="6149791"/>
                </a:cubicBezTo>
                <a:cubicBezTo>
                  <a:pt x="10050800" y="6140198"/>
                  <a:pt x="10051414" y="6131256"/>
                  <a:pt x="10056062" y="6124612"/>
                </a:cubicBezTo>
                <a:cubicBezTo>
                  <a:pt x="10060239" y="6118628"/>
                  <a:pt x="10067099" y="6115336"/>
                  <a:pt x="10075377" y="6115336"/>
                </a:cubicBezTo>
                <a:close/>
                <a:moveTo>
                  <a:pt x="5606199" y="6115336"/>
                </a:moveTo>
                <a:cubicBezTo>
                  <a:pt x="5615516" y="6115336"/>
                  <a:pt x="5624919" y="6123192"/>
                  <a:pt x="5624919" y="6140739"/>
                </a:cubicBezTo>
                <a:cubicBezTo>
                  <a:pt x="5624919" y="6157402"/>
                  <a:pt x="5614885" y="6166122"/>
                  <a:pt x="5604971" y="6166122"/>
                </a:cubicBezTo>
                <a:cubicBezTo>
                  <a:pt x="5596333" y="6166122"/>
                  <a:pt x="5588925" y="6160019"/>
                  <a:pt x="5585156" y="6149791"/>
                </a:cubicBezTo>
                <a:cubicBezTo>
                  <a:pt x="5581622" y="6140198"/>
                  <a:pt x="5582236" y="6131256"/>
                  <a:pt x="5586884" y="6124612"/>
                </a:cubicBezTo>
                <a:cubicBezTo>
                  <a:pt x="5591062" y="6118628"/>
                  <a:pt x="5597921" y="6115336"/>
                  <a:pt x="5606199" y="6115336"/>
                </a:cubicBezTo>
                <a:close/>
                <a:moveTo>
                  <a:pt x="51331" y="6115336"/>
                </a:moveTo>
                <a:cubicBezTo>
                  <a:pt x="60648" y="6115336"/>
                  <a:pt x="70051" y="6123192"/>
                  <a:pt x="70051" y="6140739"/>
                </a:cubicBezTo>
                <a:cubicBezTo>
                  <a:pt x="70051" y="6157402"/>
                  <a:pt x="60016" y="6166122"/>
                  <a:pt x="50103" y="6166122"/>
                </a:cubicBezTo>
                <a:cubicBezTo>
                  <a:pt x="41465" y="6166122"/>
                  <a:pt x="34057" y="6160019"/>
                  <a:pt x="30288" y="6149791"/>
                </a:cubicBezTo>
                <a:cubicBezTo>
                  <a:pt x="26754" y="6140198"/>
                  <a:pt x="27368" y="6131256"/>
                  <a:pt x="32016" y="6124612"/>
                </a:cubicBezTo>
                <a:cubicBezTo>
                  <a:pt x="36194" y="6118628"/>
                  <a:pt x="43053" y="6115336"/>
                  <a:pt x="51331" y="6115336"/>
                </a:cubicBezTo>
                <a:close/>
                <a:moveTo>
                  <a:pt x="6649068" y="6112994"/>
                </a:moveTo>
                <a:cubicBezTo>
                  <a:pt x="6647861" y="6112876"/>
                  <a:pt x="6646704" y="6113037"/>
                  <a:pt x="6645621" y="6113317"/>
                </a:cubicBezTo>
                <a:cubicBezTo>
                  <a:pt x="6645607" y="6113843"/>
                  <a:pt x="6645607" y="6114359"/>
                  <a:pt x="6645621" y="6114896"/>
                </a:cubicBezTo>
                <a:cubicBezTo>
                  <a:pt x="6646380" y="6115078"/>
                  <a:pt x="6647190" y="6115197"/>
                  <a:pt x="6648074" y="6115197"/>
                </a:cubicBezTo>
                <a:cubicBezTo>
                  <a:pt x="6648464" y="6115197"/>
                  <a:pt x="6648833" y="6115175"/>
                  <a:pt x="6649186" y="6115132"/>
                </a:cubicBezTo>
                <a:cubicBezTo>
                  <a:pt x="6649150" y="6114423"/>
                  <a:pt x="6649105" y="6113693"/>
                  <a:pt x="6649068" y="6112994"/>
                </a:cubicBezTo>
                <a:close/>
                <a:moveTo>
                  <a:pt x="2180810" y="6112994"/>
                </a:moveTo>
                <a:cubicBezTo>
                  <a:pt x="2179601" y="6112876"/>
                  <a:pt x="2178445" y="6113037"/>
                  <a:pt x="2177362" y="6113317"/>
                </a:cubicBezTo>
                <a:cubicBezTo>
                  <a:pt x="2177347" y="6113843"/>
                  <a:pt x="2177347" y="6114359"/>
                  <a:pt x="2177362" y="6114896"/>
                </a:cubicBezTo>
                <a:cubicBezTo>
                  <a:pt x="2178121" y="6115078"/>
                  <a:pt x="2178933" y="6115197"/>
                  <a:pt x="2179816" y="6115197"/>
                </a:cubicBezTo>
                <a:cubicBezTo>
                  <a:pt x="2180206" y="6115197"/>
                  <a:pt x="2180572" y="6115175"/>
                  <a:pt x="2180930" y="6115132"/>
                </a:cubicBezTo>
                <a:cubicBezTo>
                  <a:pt x="2180891" y="6114423"/>
                  <a:pt x="2180846" y="6113693"/>
                  <a:pt x="2180810" y="6112994"/>
                </a:cubicBezTo>
                <a:close/>
                <a:moveTo>
                  <a:pt x="3889037" y="6110828"/>
                </a:moveTo>
                <a:cubicBezTo>
                  <a:pt x="3889194" y="6113989"/>
                  <a:pt x="3889350" y="6117392"/>
                  <a:pt x="3889504" y="6120958"/>
                </a:cubicBezTo>
                <a:cubicBezTo>
                  <a:pt x="3889663" y="6119013"/>
                  <a:pt x="3889663" y="6117230"/>
                  <a:pt x="3889504" y="6115853"/>
                </a:cubicBezTo>
                <a:cubicBezTo>
                  <a:pt x="3889350" y="6114151"/>
                  <a:pt x="3889194" y="6112449"/>
                  <a:pt x="3889037" y="6110828"/>
                </a:cubicBezTo>
                <a:close/>
                <a:moveTo>
                  <a:pt x="6684144" y="6107215"/>
                </a:moveTo>
                <a:cubicBezTo>
                  <a:pt x="6683076" y="6108493"/>
                  <a:pt x="6681530" y="6109879"/>
                  <a:pt x="6679747" y="6111028"/>
                </a:cubicBezTo>
                <a:cubicBezTo>
                  <a:pt x="6679283" y="6111329"/>
                  <a:pt x="6678871" y="6111415"/>
                  <a:pt x="6678443" y="6111576"/>
                </a:cubicBezTo>
                <a:cubicBezTo>
                  <a:pt x="6678753" y="6111813"/>
                  <a:pt x="6679069" y="6112070"/>
                  <a:pt x="6679335" y="6112199"/>
                </a:cubicBezTo>
                <a:cubicBezTo>
                  <a:pt x="6680521" y="6111780"/>
                  <a:pt x="6681743" y="6111469"/>
                  <a:pt x="6682995" y="6111276"/>
                </a:cubicBezTo>
                <a:cubicBezTo>
                  <a:pt x="6683879" y="6110534"/>
                  <a:pt x="6684424" y="6109492"/>
                  <a:pt x="6684424" y="6108354"/>
                </a:cubicBezTo>
                <a:cubicBezTo>
                  <a:pt x="6684424" y="6107978"/>
                  <a:pt x="6684233" y="6107591"/>
                  <a:pt x="6684144" y="6107215"/>
                </a:cubicBezTo>
                <a:close/>
                <a:moveTo>
                  <a:pt x="2215876" y="6107215"/>
                </a:moveTo>
                <a:cubicBezTo>
                  <a:pt x="2214808" y="6108493"/>
                  <a:pt x="2213264" y="6109879"/>
                  <a:pt x="2211480" y="6111028"/>
                </a:cubicBezTo>
                <a:cubicBezTo>
                  <a:pt x="2211017" y="6111329"/>
                  <a:pt x="2210602" y="6111415"/>
                  <a:pt x="2210178" y="6111576"/>
                </a:cubicBezTo>
                <a:cubicBezTo>
                  <a:pt x="2210485" y="6111813"/>
                  <a:pt x="2210804" y="6112070"/>
                  <a:pt x="2211069" y="6112199"/>
                </a:cubicBezTo>
                <a:cubicBezTo>
                  <a:pt x="2212255" y="6111780"/>
                  <a:pt x="2213476" y="6111469"/>
                  <a:pt x="2214729" y="6111276"/>
                </a:cubicBezTo>
                <a:cubicBezTo>
                  <a:pt x="2215613" y="6110534"/>
                  <a:pt x="2216155" y="6109492"/>
                  <a:pt x="2216155" y="6108354"/>
                </a:cubicBezTo>
                <a:cubicBezTo>
                  <a:pt x="2216155" y="6107978"/>
                  <a:pt x="2215964" y="6107591"/>
                  <a:pt x="2215876" y="6107215"/>
                </a:cubicBezTo>
                <a:close/>
                <a:moveTo>
                  <a:pt x="6676830" y="6101532"/>
                </a:moveTo>
                <a:cubicBezTo>
                  <a:pt x="6676374" y="6101532"/>
                  <a:pt x="6675946" y="6101586"/>
                  <a:pt x="6675571" y="6101661"/>
                </a:cubicBezTo>
                <a:cubicBezTo>
                  <a:pt x="6675306" y="6102391"/>
                  <a:pt x="6675077" y="6103390"/>
                  <a:pt x="6675077" y="6104594"/>
                </a:cubicBezTo>
                <a:cubicBezTo>
                  <a:pt x="6675077" y="6104626"/>
                  <a:pt x="6675085" y="6104658"/>
                  <a:pt x="6675085" y="6104690"/>
                </a:cubicBezTo>
                <a:cubicBezTo>
                  <a:pt x="6676042" y="6103219"/>
                  <a:pt x="6677493" y="6102220"/>
                  <a:pt x="6679217" y="6102037"/>
                </a:cubicBezTo>
                <a:cubicBezTo>
                  <a:pt x="6678458" y="6101779"/>
                  <a:pt x="6677685" y="6101532"/>
                  <a:pt x="6676830" y="6101532"/>
                </a:cubicBezTo>
                <a:close/>
                <a:moveTo>
                  <a:pt x="2208564" y="6101532"/>
                </a:moveTo>
                <a:cubicBezTo>
                  <a:pt x="2208108" y="6101532"/>
                  <a:pt x="2207680" y="6101586"/>
                  <a:pt x="2207305" y="6101661"/>
                </a:cubicBezTo>
                <a:cubicBezTo>
                  <a:pt x="2207040" y="6102391"/>
                  <a:pt x="2206812" y="6103390"/>
                  <a:pt x="2206812" y="6104594"/>
                </a:cubicBezTo>
                <a:cubicBezTo>
                  <a:pt x="2206812" y="6104626"/>
                  <a:pt x="2206821" y="6104658"/>
                  <a:pt x="2206821" y="6104690"/>
                </a:cubicBezTo>
                <a:cubicBezTo>
                  <a:pt x="2207776" y="6103219"/>
                  <a:pt x="2209227" y="6102220"/>
                  <a:pt x="2210951" y="6102037"/>
                </a:cubicBezTo>
                <a:cubicBezTo>
                  <a:pt x="2210192" y="6101779"/>
                  <a:pt x="2209417" y="6101532"/>
                  <a:pt x="2208564" y="6101532"/>
                </a:cubicBezTo>
                <a:close/>
                <a:moveTo>
                  <a:pt x="6668514" y="6089146"/>
                </a:moveTo>
                <a:cubicBezTo>
                  <a:pt x="6668669" y="6091273"/>
                  <a:pt x="6668831" y="6093421"/>
                  <a:pt x="6668986" y="6095624"/>
                </a:cubicBezTo>
                <a:cubicBezTo>
                  <a:pt x="6670400" y="6094334"/>
                  <a:pt x="6672035" y="6093292"/>
                  <a:pt x="6673825" y="6092562"/>
                </a:cubicBezTo>
                <a:cubicBezTo>
                  <a:pt x="6671910" y="6091960"/>
                  <a:pt x="6670135" y="6090843"/>
                  <a:pt x="6668647" y="6089296"/>
                </a:cubicBezTo>
                <a:cubicBezTo>
                  <a:pt x="6668603" y="6089253"/>
                  <a:pt x="6668551" y="6089200"/>
                  <a:pt x="6668514" y="6089146"/>
                </a:cubicBezTo>
                <a:close/>
                <a:moveTo>
                  <a:pt x="2200251" y="6089146"/>
                </a:moveTo>
                <a:cubicBezTo>
                  <a:pt x="2200407" y="6091273"/>
                  <a:pt x="2200567" y="6093421"/>
                  <a:pt x="2200723" y="6095624"/>
                </a:cubicBezTo>
                <a:cubicBezTo>
                  <a:pt x="2202137" y="6094334"/>
                  <a:pt x="2203770" y="6093292"/>
                  <a:pt x="2205560" y="6092562"/>
                </a:cubicBezTo>
                <a:cubicBezTo>
                  <a:pt x="2203645" y="6091960"/>
                  <a:pt x="2201872" y="6090843"/>
                  <a:pt x="2200385" y="6089296"/>
                </a:cubicBezTo>
                <a:cubicBezTo>
                  <a:pt x="2200339" y="6089253"/>
                  <a:pt x="2200287" y="6089200"/>
                  <a:pt x="2200251" y="6089146"/>
                </a:cubicBezTo>
                <a:close/>
                <a:moveTo>
                  <a:pt x="10486635" y="6087316"/>
                </a:moveTo>
                <a:cubicBezTo>
                  <a:pt x="10527776" y="6087316"/>
                  <a:pt x="10529558" y="6091396"/>
                  <a:pt x="10531817" y="6096571"/>
                </a:cubicBezTo>
                <a:lnTo>
                  <a:pt x="10534535" y="6102792"/>
                </a:lnTo>
                <a:lnTo>
                  <a:pt x="10529612" y="6108112"/>
                </a:lnTo>
                <a:cubicBezTo>
                  <a:pt x="10527650" y="6110112"/>
                  <a:pt x="10521652" y="6116212"/>
                  <a:pt x="10475976" y="6116212"/>
                </a:cubicBezTo>
                <a:cubicBezTo>
                  <a:pt x="10452636" y="6116212"/>
                  <a:pt x="10437341" y="6115265"/>
                  <a:pt x="10437341" y="6102531"/>
                </a:cubicBezTo>
                <a:cubicBezTo>
                  <a:pt x="10437341" y="6094203"/>
                  <a:pt x="10441049" y="6087316"/>
                  <a:pt x="10486635" y="6087316"/>
                </a:cubicBezTo>
                <a:close/>
                <a:moveTo>
                  <a:pt x="6017458" y="6087316"/>
                </a:moveTo>
                <a:cubicBezTo>
                  <a:pt x="6058599" y="6087316"/>
                  <a:pt x="6060381" y="6091396"/>
                  <a:pt x="6062639" y="6096571"/>
                </a:cubicBezTo>
                <a:lnTo>
                  <a:pt x="6065357" y="6102792"/>
                </a:lnTo>
                <a:lnTo>
                  <a:pt x="6060435" y="6108112"/>
                </a:lnTo>
                <a:cubicBezTo>
                  <a:pt x="6058473" y="6110112"/>
                  <a:pt x="6052475" y="6116212"/>
                  <a:pt x="6006798" y="6116212"/>
                </a:cubicBezTo>
                <a:cubicBezTo>
                  <a:pt x="5983458" y="6116212"/>
                  <a:pt x="5968163" y="6115265"/>
                  <a:pt x="5968163" y="6102531"/>
                </a:cubicBezTo>
                <a:cubicBezTo>
                  <a:pt x="5968163" y="6094203"/>
                  <a:pt x="5971871" y="6087316"/>
                  <a:pt x="6017458" y="6087316"/>
                </a:cubicBezTo>
                <a:close/>
                <a:moveTo>
                  <a:pt x="462587" y="6087316"/>
                </a:moveTo>
                <a:cubicBezTo>
                  <a:pt x="503727" y="6087316"/>
                  <a:pt x="505509" y="6091396"/>
                  <a:pt x="507767" y="6096571"/>
                </a:cubicBezTo>
                <a:lnTo>
                  <a:pt x="510486" y="6102792"/>
                </a:lnTo>
                <a:lnTo>
                  <a:pt x="505563" y="6108112"/>
                </a:lnTo>
                <a:cubicBezTo>
                  <a:pt x="503601" y="6110112"/>
                  <a:pt x="497603" y="6116212"/>
                  <a:pt x="451927" y="6116212"/>
                </a:cubicBezTo>
                <a:cubicBezTo>
                  <a:pt x="428587" y="6116212"/>
                  <a:pt x="413293" y="6115265"/>
                  <a:pt x="413293" y="6102531"/>
                </a:cubicBezTo>
                <a:cubicBezTo>
                  <a:pt x="413293" y="6094203"/>
                  <a:pt x="417000" y="6087316"/>
                  <a:pt x="462587" y="6087316"/>
                </a:cubicBezTo>
                <a:close/>
                <a:moveTo>
                  <a:pt x="8574343" y="6079435"/>
                </a:moveTo>
                <a:cubicBezTo>
                  <a:pt x="8579195" y="6079435"/>
                  <a:pt x="8584049" y="6080889"/>
                  <a:pt x="8588373" y="6083643"/>
                </a:cubicBezTo>
                <a:cubicBezTo>
                  <a:pt x="8596320" y="6088704"/>
                  <a:pt x="8599482" y="6100126"/>
                  <a:pt x="8595726" y="6110218"/>
                </a:cubicBezTo>
                <a:cubicBezTo>
                  <a:pt x="8592540" y="6118773"/>
                  <a:pt x="8586066" y="6124092"/>
                  <a:pt x="8578821" y="6124092"/>
                </a:cubicBezTo>
                <a:cubicBezTo>
                  <a:pt x="8576154" y="6124092"/>
                  <a:pt x="8573549" y="6123333"/>
                  <a:pt x="8571293" y="6121899"/>
                </a:cubicBezTo>
                <a:cubicBezTo>
                  <a:pt x="8569429" y="6120714"/>
                  <a:pt x="8567900" y="6119182"/>
                  <a:pt x="8566726" y="6117423"/>
                </a:cubicBezTo>
                <a:cubicBezTo>
                  <a:pt x="8565902" y="6117592"/>
                  <a:pt x="8565052" y="6117681"/>
                  <a:pt x="8564175" y="6117681"/>
                </a:cubicBezTo>
                <a:cubicBezTo>
                  <a:pt x="8561262" y="6117681"/>
                  <a:pt x="8551757" y="6116544"/>
                  <a:pt x="8551757" y="6101894"/>
                </a:cubicBezTo>
                <a:cubicBezTo>
                  <a:pt x="8551757" y="6089301"/>
                  <a:pt x="8561676" y="6079435"/>
                  <a:pt x="8574343" y="6079435"/>
                </a:cubicBezTo>
                <a:close/>
                <a:moveTo>
                  <a:pt x="4105598" y="6079435"/>
                </a:moveTo>
                <a:cubicBezTo>
                  <a:pt x="4110451" y="6079435"/>
                  <a:pt x="4115305" y="6080889"/>
                  <a:pt x="4119629" y="6083643"/>
                </a:cubicBezTo>
                <a:cubicBezTo>
                  <a:pt x="4127575" y="6088704"/>
                  <a:pt x="4130735" y="6100126"/>
                  <a:pt x="4126980" y="6110218"/>
                </a:cubicBezTo>
                <a:cubicBezTo>
                  <a:pt x="4123794" y="6118773"/>
                  <a:pt x="4117322" y="6124092"/>
                  <a:pt x="4110079" y="6124092"/>
                </a:cubicBezTo>
                <a:cubicBezTo>
                  <a:pt x="4107413" y="6124092"/>
                  <a:pt x="4104807" y="6123333"/>
                  <a:pt x="4102553" y="6121899"/>
                </a:cubicBezTo>
                <a:cubicBezTo>
                  <a:pt x="4100686" y="6120714"/>
                  <a:pt x="4099158" y="6119182"/>
                  <a:pt x="4097985" y="6117423"/>
                </a:cubicBezTo>
                <a:cubicBezTo>
                  <a:pt x="4097161" y="6117592"/>
                  <a:pt x="4096311" y="6117681"/>
                  <a:pt x="4095434" y="6117681"/>
                </a:cubicBezTo>
                <a:cubicBezTo>
                  <a:pt x="4092524" y="6117681"/>
                  <a:pt x="4083021" y="6116544"/>
                  <a:pt x="4083021" y="6101894"/>
                </a:cubicBezTo>
                <a:cubicBezTo>
                  <a:pt x="4083021" y="6089301"/>
                  <a:pt x="4092936" y="6079435"/>
                  <a:pt x="4105598" y="6079435"/>
                </a:cubicBezTo>
                <a:close/>
                <a:moveTo>
                  <a:pt x="6679180" y="6072463"/>
                </a:moveTo>
                <a:cubicBezTo>
                  <a:pt x="6679217" y="6072978"/>
                  <a:pt x="6679261" y="6073462"/>
                  <a:pt x="6679283" y="6074052"/>
                </a:cubicBezTo>
                <a:cubicBezTo>
                  <a:pt x="6679335" y="6075492"/>
                  <a:pt x="6679305" y="6076760"/>
                  <a:pt x="6679209" y="6077877"/>
                </a:cubicBezTo>
                <a:cubicBezTo>
                  <a:pt x="6681463" y="6077533"/>
                  <a:pt x="6683231" y="6076502"/>
                  <a:pt x="6684373" y="6075438"/>
                </a:cubicBezTo>
                <a:cubicBezTo>
                  <a:pt x="6684218" y="6075223"/>
                  <a:pt x="6684027" y="6074998"/>
                  <a:pt x="6683806" y="6074761"/>
                </a:cubicBezTo>
                <a:cubicBezTo>
                  <a:pt x="6682635" y="6073537"/>
                  <a:pt x="6680948" y="6072839"/>
                  <a:pt x="6679180" y="6072463"/>
                </a:cubicBezTo>
                <a:close/>
                <a:moveTo>
                  <a:pt x="2210912" y="6072463"/>
                </a:moveTo>
                <a:cubicBezTo>
                  <a:pt x="2210951" y="6072978"/>
                  <a:pt x="2210993" y="6073462"/>
                  <a:pt x="2211017" y="6074052"/>
                </a:cubicBezTo>
                <a:cubicBezTo>
                  <a:pt x="2211069" y="6075492"/>
                  <a:pt x="2211039" y="6076760"/>
                  <a:pt x="2210944" y="6077877"/>
                </a:cubicBezTo>
                <a:cubicBezTo>
                  <a:pt x="2213198" y="6077533"/>
                  <a:pt x="2214964" y="6076502"/>
                  <a:pt x="2216106" y="6075438"/>
                </a:cubicBezTo>
                <a:cubicBezTo>
                  <a:pt x="2215950" y="6075223"/>
                  <a:pt x="2215759" y="6074998"/>
                  <a:pt x="2215537" y="6074761"/>
                </a:cubicBezTo>
                <a:cubicBezTo>
                  <a:pt x="2214369" y="6073537"/>
                  <a:pt x="2212681" y="6072839"/>
                  <a:pt x="2210912" y="6072463"/>
                </a:cubicBezTo>
                <a:close/>
                <a:moveTo>
                  <a:pt x="6675254" y="6072312"/>
                </a:moveTo>
                <a:cubicBezTo>
                  <a:pt x="6673199" y="6072742"/>
                  <a:pt x="6671578" y="6073784"/>
                  <a:pt x="6670451" y="6074923"/>
                </a:cubicBezTo>
                <a:cubicBezTo>
                  <a:pt x="6671483" y="6076018"/>
                  <a:pt x="6672934" y="6076985"/>
                  <a:pt x="6674716" y="6077544"/>
                </a:cubicBezTo>
                <a:cubicBezTo>
                  <a:pt x="6674598" y="6075911"/>
                  <a:pt x="6674797" y="6074117"/>
                  <a:pt x="6675254" y="6072312"/>
                </a:cubicBezTo>
                <a:close/>
                <a:moveTo>
                  <a:pt x="2206990" y="6072312"/>
                </a:moveTo>
                <a:cubicBezTo>
                  <a:pt x="2204935" y="6072742"/>
                  <a:pt x="2203314" y="6073784"/>
                  <a:pt x="2202187" y="6074923"/>
                </a:cubicBezTo>
                <a:cubicBezTo>
                  <a:pt x="2203217" y="6076018"/>
                  <a:pt x="2204670" y="6076985"/>
                  <a:pt x="2206452" y="6077544"/>
                </a:cubicBezTo>
                <a:cubicBezTo>
                  <a:pt x="2206335" y="6075911"/>
                  <a:pt x="2206533" y="6074117"/>
                  <a:pt x="2206990" y="6072312"/>
                </a:cubicBezTo>
                <a:close/>
                <a:moveTo>
                  <a:pt x="10044912" y="6069451"/>
                </a:moveTo>
                <a:cubicBezTo>
                  <a:pt x="10045150" y="6070811"/>
                  <a:pt x="10045552" y="6072052"/>
                  <a:pt x="10046175" y="6073024"/>
                </a:cubicBezTo>
                <a:cubicBezTo>
                  <a:pt x="10046779" y="6072052"/>
                  <a:pt x="10047181" y="6070811"/>
                  <a:pt x="10047419" y="6069451"/>
                </a:cubicBezTo>
                <a:cubicBezTo>
                  <a:pt x="10046998" y="6069458"/>
                  <a:pt x="10046632" y="6069481"/>
                  <a:pt x="10046175" y="6069481"/>
                </a:cubicBezTo>
                <a:cubicBezTo>
                  <a:pt x="10045717" y="6069481"/>
                  <a:pt x="10045333" y="6069458"/>
                  <a:pt x="10044912" y="6069451"/>
                </a:cubicBezTo>
                <a:close/>
                <a:moveTo>
                  <a:pt x="5575734" y="6069451"/>
                </a:moveTo>
                <a:cubicBezTo>
                  <a:pt x="5575972" y="6070811"/>
                  <a:pt x="5576375" y="6072052"/>
                  <a:pt x="5576997" y="6073024"/>
                </a:cubicBezTo>
                <a:cubicBezTo>
                  <a:pt x="5577601" y="6072052"/>
                  <a:pt x="5578004" y="6070811"/>
                  <a:pt x="5578241" y="6069451"/>
                </a:cubicBezTo>
                <a:cubicBezTo>
                  <a:pt x="5577821" y="6069458"/>
                  <a:pt x="5577454" y="6069481"/>
                  <a:pt x="5576997" y="6069481"/>
                </a:cubicBezTo>
                <a:cubicBezTo>
                  <a:pt x="5576539" y="6069481"/>
                  <a:pt x="5576155" y="6069458"/>
                  <a:pt x="5575734" y="6069451"/>
                </a:cubicBezTo>
                <a:close/>
                <a:moveTo>
                  <a:pt x="20866" y="6069451"/>
                </a:moveTo>
                <a:cubicBezTo>
                  <a:pt x="21104" y="6070811"/>
                  <a:pt x="21507" y="6072052"/>
                  <a:pt x="22129" y="6073024"/>
                </a:cubicBezTo>
                <a:cubicBezTo>
                  <a:pt x="22733" y="6072052"/>
                  <a:pt x="23136" y="6070811"/>
                  <a:pt x="23374" y="6069451"/>
                </a:cubicBezTo>
                <a:cubicBezTo>
                  <a:pt x="22953" y="6069458"/>
                  <a:pt x="22586" y="6069481"/>
                  <a:pt x="22129" y="6069481"/>
                </a:cubicBezTo>
                <a:cubicBezTo>
                  <a:pt x="21672" y="6069481"/>
                  <a:pt x="21287" y="6069458"/>
                  <a:pt x="20866" y="6069451"/>
                </a:cubicBezTo>
                <a:close/>
                <a:moveTo>
                  <a:pt x="4047832" y="6068447"/>
                </a:moveTo>
                <a:cubicBezTo>
                  <a:pt x="4048144" y="6069500"/>
                  <a:pt x="4048458" y="6070473"/>
                  <a:pt x="4048924" y="6071202"/>
                </a:cubicBezTo>
                <a:cubicBezTo>
                  <a:pt x="4049551" y="6070473"/>
                  <a:pt x="4049862" y="6069500"/>
                  <a:pt x="4050174" y="6068447"/>
                </a:cubicBezTo>
                <a:cubicBezTo>
                  <a:pt x="4049392" y="6068528"/>
                  <a:pt x="4048613" y="6068528"/>
                  <a:pt x="4047832" y="6068447"/>
                </a:cubicBezTo>
                <a:close/>
                <a:moveTo>
                  <a:pt x="4723892" y="6065368"/>
                </a:moveTo>
                <a:cubicBezTo>
                  <a:pt x="4722643" y="6068852"/>
                  <a:pt x="4721237" y="6072012"/>
                  <a:pt x="4719051" y="6074281"/>
                </a:cubicBezTo>
                <a:cubicBezTo>
                  <a:pt x="4720300" y="6077037"/>
                  <a:pt x="4721081" y="6080521"/>
                  <a:pt x="4721549" y="6084492"/>
                </a:cubicBezTo>
                <a:cubicBezTo>
                  <a:pt x="4722643" y="6084573"/>
                  <a:pt x="4723579" y="6084816"/>
                  <a:pt x="4724829" y="6085140"/>
                </a:cubicBezTo>
                <a:cubicBezTo>
                  <a:pt x="4724673" y="6084897"/>
                  <a:pt x="4724673" y="6084735"/>
                  <a:pt x="4724673" y="6084492"/>
                </a:cubicBezTo>
                <a:cubicBezTo>
                  <a:pt x="4723111" y="6076712"/>
                  <a:pt x="4722955" y="6070311"/>
                  <a:pt x="4723892" y="6065368"/>
                </a:cubicBezTo>
                <a:close/>
                <a:moveTo>
                  <a:pt x="10046175" y="6062529"/>
                </a:moveTo>
                <a:cubicBezTo>
                  <a:pt x="10045680" y="6063308"/>
                  <a:pt x="10045314" y="6064253"/>
                  <a:pt x="10045040" y="6065284"/>
                </a:cubicBezTo>
                <a:cubicBezTo>
                  <a:pt x="10045809" y="6065245"/>
                  <a:pt x="10046541" y="6065245"/>
                  <a:pt x="10047291" y="6065284"/>
                </a:cubicBezTo>
                <a:cubicBezTo>
                  <a:pt x="10047017" y="6064253"/>
                  <a:pt x="10046669" y="6063308"/>
                  <a:pt x="10046175" y="6062529"/>
                </a:cubicBezTo>
                <a:close/>
                <a:moveTo>
                  <a:pt x="5576997" y="6062529"/>
                </a:moveTo>
                <a:cubicBezTo>
                  <a:pt x="5576503" y="6063308"/>
                  <a:pt x="5576137" y="6064253"/>
                  <a:pt x="5575862" y="6065284"/>
                </a:cubicBezTo>
                <a:cubicBezTo>
                  <a:pt x="5576631" y="6065245"/>
                  <a:pt x="5577363" y="6065245"/>
                  <a:pt x="5578113" y="6065284"/>
                </a:cubicBezTo>
                <a:cubicBezTo>
                  <a:pt x="5577839" y="6064253"/>
                  <a:pt x="5577491" y="6063308"/>
                  <a:pt x="5576997" y="6062529"/>
                </a:cubicBezTo>
                <a:close/>
                <a:moveTo>
                  <a:pt x="22129" y="6062529"/>
                </a:moveTo>
                <a:cubicBezTo>
                  <a:pt x="21634" y="6063308"/>
                  <a:pt x="21269" y="6064253"/>
                  <a:pt x="20994" y="6065284"/>
                </a:cubicBezTo>
                <a:cubicBezTo>
                  <a:pt x="21763" y="6065245"/>
                  <a:pt x="22495" y="6065245"/>
                  <a:pt x="23246" y="6065284"/>
                </a:cubicBezTo>
                <a:cubicBezTo>
                  <a:pt x="22971" y="6064253"/>
                  <a:pt x="22623" y="6063308"/>
                  <a:pt x="22129" y="6062529"/>
                </a:cubicBezTo>
                <a:close/>
                <a:moveTo>
                  <a:pt x="4048924" y="6060667"/>
                </a:moveTo>
                <a:cubicBezTo>
                  <a:pt x="4048458" y="6061640"/>
                  <a:pt x="4047987" y="6062855"/>
                  <a:pt x="4047676" y="6064233"/>
                </a:cubicBezTo>
                <a:cubicBezTo>
                  <a:pt x="4048144" y="6064233"/>
                  <a:pt x="4048613" y="6064233"/>
                  <a:pt x="4048924" y="6064233"/>
                </a:cubicBezTo>
                <a:cubicBezTo>
                  <a:pt x="4049392" y="6064233"/>
                  <a:pt x="4049862" y="6064233"/>
                  <a:pt x="4050329" y="6064233"/>
                </a:cubicBezTo>
                <a:cubicBezTo>
                  <a:pt x="4050016" y="6062855"/>
                  <a:pt x="4049551" y="6061640"/>
                  <a:pt x="4048924" y="6060667"/>
                </a:cubicBezTo>
                <a:close/>
                <a:moveTo>
                  <a:pt x="5254269" y="6052564"/>
                </a:moveTo>
                <a:cubicBezTo>
                  <a:pt x="5253800" y="6052807"/>
                  <a:pt x="5253332" y="6053050"/>
                  <a:pt x="5252863" y="6053212"/>
                </a:cubicBezTo>
                <a:cubicBezTo>
                  <a:pt x="5253176" y="6053536"/>
                  <a:pt x="5253332" y="6053860"/>
                  <a:pt x="5253644" y="6054104"/>
                </a:cubicBezTo>
                <a:cubicBezTo>
                  <a:pt x="5253800" y="6053698"/>
                  <a:pt x="5254113" y="6053212"/>
                  <a:pt x="5254269" y="6052564"/>
                </a:cubicBezTo>
                <a:close/>
                <a:moveTo>
                  <a:pt x="5043164" y="6052564"/>
                </a:moveTo>
                <a:cubicBezTo>
                  <a:pt x="5043320" y="6052726"/>
                  <a:pt x="5043320" y="6052888"/>
                  <a:pt x="5043320" y="6053131"/>
                </a:cubicBezTo>
                <a:cubicBezTo>
                  <a:pt x="5043476" y="6053050"/>
                  <a:pt x="5043633" y="6052969"/>
                  <a:pt x="5043633" y="6052888"/>
                </a:cubicBezTo>
                <a:cubicBezTo>
                  <a:pt x="5043476" y="6052807"/>
                  <a:pt x="5043320" y="6052645"/>
                  <a:pt x="5043164" y="6052564"/>
                </a:cubicBezTo>
                <a:close/>
                <a:moveTo>
                  <a:pt x="10024104" y="6052291"/>
                </a:moveTo>
                <a:lnTo>
                  <a:pt x="10024959" y="6093131"/>
                </a:lnTo>
                <a:lnTo>
                  <a:pt x="10028737" y="6085371"/>
                </a:lnTo>
                <a:cubicBezTo>
                  <a:pt x="10032549" y="6082312"/>
                  <a:pt x="10039293" y="6079955"/>
                  <a:pt x="10051025" y="6079955"/>
                </a:cubicBezTo>
                <a:cubicBezTo>
                  <a:pt x="10052452" y="6079955"/>
                  <a:pt x="10053935" y="6079988"/>
                  <a:pt x="10055436" y="6080070"/>
                </a:cubicBezTo>
                <a:cubicBezTo>
                  <a:pt x="10060762" y="6080356"/>
                  <a:pt x="10071816" y="6080937"/>
                  <a:pt x="10078863" y="6085281"/>
                </a:cubicBezTo>
                <a:cubicBezTo>
                  <a:pt x="10083146" y="6083981"/>
                  <a:pt x="10089625" y="6083157"/>
                  <a:pt x="10099270" y="6082684"/>
                </a:cubicBezTo>
                <a:cubicBezTo>
                  <a:pt x="10095793" y="6082247"/>
                  <a:pt x="10092169" y="6081801"/>
                  <a:pt x="10088527" y="6081351"/>
                </a:cubicBezTo>
                <a:cubicBezTo>
                  <a:pt x="10078369" y="6080110"/>
                  <a:pt x="10068595" y="6078901"/>
                  <a:pt x="10063104" y="6074889"/>
                </a:cubicBezTo>
                <a:cubicBezTo>
                  <a:pt x="10058895" y="6079906"/>
                  <a:pt x="10050622" y="6079906"/>
                  <a:pt x="10046175" y="6079906"/>
                </a:cubicBezTo>
                <a:cubicBezTo>
                  <a:pt x="10040574" y="6079906"/>
                  <a:pt x="10028952" y="6079906"/>
                  <a:pt x="10026920" y="6069947"/>
                </a:cubicBezTo>
                <a:cubicBezTo>
                  <a:pt x="10026079" y="6065780"/>
                  <a:pt x="10027634" y="6059847"/>
                  <a:pt x="10034827" y="6056832"/>
                </a:cubicBezTo>
                <a:cubicBezTo>
                  <a:pt x="10038945" y="6055122"/>
                  <a:pt x="10043265" y="6054764"/>
                  <a:pt x="10046175" y="6054764"/>
                </a:cubicBezTo>
                <a:cubicBezTo>
                  <a:pt x="10049085" y="6054764"/>
                  <a:pt x="10053404" y="6055122"/>
                  <a:pt x="10057486" y="6056819"/>
                </a:cubicBezTo>
                <a:cubicBezTo>
                  <a:pt x="10058858" y="6057391"/>
                  <a:pt x="10060011" y="6058060"/>
                  <a:pt x="10061000" y="6058809"/>
                </a:cubicBezTo>
                <a:cubicBezTo>
                  <a:pt x="10065905" y="6052869"/>
                  <a:pt x="10077929" y="6052291"/>
                  <a:pt x="10092626" y="6052291"/>
                </a:cubicBezTo>
                <a:cubicBezTo>
                  <a:pt x="10101723" y="6052291"/>
                  <a:pt x="10112137" y="6052787"/>
                  <a:pt x="10122734" y="6053729"/>
                </a:cubicBezTo>
                <a:cubicBezTo>
                  <a:pt x="10148851" y="6056051"/>
                  <a:pt x="10159650" y="6057010"/>
                  <a:pt x="10160803" y="6067974"/>
                </a:cubicBezTo>
                <a:cubicBezTo>
                  <a:pt x="10161810" y="6077713"/>
                  <a:pt x="10151524" y="6080835"/>
                  <a:pt x="10148138" y="6081863"/>
                </a:cubicBezTo>
                <a:cubicBezTo>
                  <a:pt x="10147680" y="6082004"/>
                  <a:pt x="10147204" y="6082145"/>
                  <a:pt x="10146710" y="6082283"/>
                </a:cubicBezTo>
                <a:cubicBezTo>
                  <a:pt x="10146728" y="6082283"/>
                  <a:pt x="10146728" y="6082283"/>
                  <a:pt x="10146728" y="6082283"/>
                </a:cubicBezTo>
                <a:cubicBezTo>
                  <a:pt x="10162121" y="6082553"/>
                  <a:pt x="10180899" y="6082832"/>
                  <a:pt x="10199696" y="6083085"/>
                </a:cubicBezTo>
                <a:cubicBezTo>
                  <a:pt x="10196456" y="6081535"/>
                  <a:pt x="10194242" y="6078928"/>
                  <a:pt x="10193821" y="6074531"/>
                </a:cubicBezTo>
                <a:cubicBezTo>
                  <a:pt x="10193455" y="6070804"/>
                  <a:pt x="10194498" y="6064204"/>
                  <a:pt x="10205626" y="6061984"/>
                </a:cubicBezTo>
                <a:cubicBezTo>
                  <a:pt x="10209670" y="6061177"/>
                  <a:pt x="10214612" y="6060737"/>
                  <a:pt x="10219572" y="6060737"/>
                </a:cubicBezTo>
                <a:cubicBezTo>
                  <a:pt x="10223434" y="6060737"/>
                  <a:pt x="10229034" y="6060999"/>
                  <a:pt x="10233720" y="6062270"/>
                </a:cubicBezTo>
                <a:cubicBezTo>
                  <a:pt x="10244207" y="6065107"/>
                  <a:pt x="10243676" y="6073221"/>
                  <a:pt x="10243457" y="6074823"/>
                </a:cubicBezTo>
                <a:cubicBezTo>
                  <a:pt x="10242835" y="6079466"/>
                  <a:pt x="10240199" y="6082067"/>
                  <a:pt x="10236484" y="6083525"/>
                </a:cubicBezTo>
                <a:cubicBezTo>
                  <a:pt x="10247483" y="6083639"/>
                  <a:pt x="10257568" y="6083735"/>
                  <a:pt x="10265877" y="6083790"/>
                </a:cubicBezTo>
                <a:cubicBezTo>
                  <a:pt x="10315202" y="6084116"/>
                  <a:pt x="10326660" y="6087875"/>
                  <a:pt x="10329314" y="6093523"/>
                </a:cubicBezTo>
                <a:cubicBezTo>
                  <a:pt x="10339673" y="6085902"/>
                  <a:pt x="10357920" y="6084897"/>
                  <a:pt x="10366815" y="6084897"/>
                </a:cubicBezTo>
                <a:cubicBezTo>
                  <a:pt x="10376662" y="6084897"/>
                  <a:pt x="10400547" y="6086178"/>
                  <a:pt x="10409881" y="6098058"/>
                </a:cubicBezTo>
                <a:cubicBezTo>
                  <a:pt x="10414969" y="6104562"/>
                  <a:pt x="10419380" y="6110184"/>
                  <a:pt x="10416012" y="6117033"/>
                </a:cubicBezTo>
                <a:cubicBezTo>
                  <a:pt x="10414146" y="6120846"/>
                  <a:pt x="10410229" y="6123216"/>
                  <a:pt x="10405800" y="6123216"/>
                </a:cubicBezTo>
                <a:cubicBezTo>
                  <a:pt x="10402835" y="6123216"/>
                  <a:pt x="10399870" y="6122244"/>
                  <a:pt x="10394324" y="6120074"/>
                </a:cubicBezTo>
                <a:cubicBezTo>
                  <a:pt x="10373624" y="6111947"/>
                  <a:pt x="10357609" y="6110414"/>
                  <a:pt x="10348055" y="6115730"/>
                </a:cubicBezTo>
                <a:cubicBezTo>
                  <a:pt x="10341412" y="6119414"/>
                  <a:pt x="10337294" y="6121282"/>
                  <a:pt x="10333194" y="6121282"/>
                </a:cubicBezTo>
                <a:cubicBezTo>
                  <a:pt x="10329295" y="6121282"/>
                  <a:pt x="10325800" y="6119558"/>
                  <a:pt x="10323585" y="6116551"/>
                </a:cubicBezTo>
                <a:cubicBezTo>
                  <a:pt x="10322304" y="6114807"/>
                  <a:pt x="10321663" y="6112965"/>
                  <a:pt x="10321407" y="6111182"/>
                </a:cubicBezTo>
                <a:cubicBezTo>
                  <a:pt x="10313628" y="6113875"/>
                  <a:pt x="10300341" y="6113875"/>
                  <a:pt x="10280446" y="6113875"/>
                </a:cubicBezTo>
                <a:cubicBezTo>
                  <a:pt x="10258392" y="6113875"/>
                  <a:pt x="10224184" y="6113333"/>
                  <a:pt x="10172535" y="6112397"/>
                </a:cubicBezTo>
                <a:cubicBezTo>
                  <a:pt x="10115779" y="6111363"/>
                  <a:pt x="10090631" y="6109580"/>
                  <a:pt x="10079467" y="6106414"/>
                </a:cubicBezTo>
                <a:cubicBezTo>
                  <a:pt x="10072347" y="6111038"/>
                  <a:pt x="10060469" y="6111038"/>
                  <a:pt x="10054905" y="6111038"/>
                </a:cubicBezTo>
                <a:cubicBezTo>
                  <a:pt x="10044957" y="6111038"/>
                  <a:pt x="10037243" y="6109614"/>
                  <a:pt x="10032015" y="6106898"/>
                </a:cubicBezTo>
                <a:lnTo>
                  <a:pt x="10025029" y="6096469"/>
                </a:lnTo>
                <a:lnTo>
                  <a:pt x="10025066" y="6098255"/>
                </a:lnTo>
                <a:cubicBezTo>
                  <a:pt x="10026353" y="6102378"/>
                  <a:pt x="10026353" y="6106989"/>
                  <a:pt x="10026353" y="6109560"/>
                </a:cubicBezTo>
                <a:cubicBezTo>
                  <a:pt x="10026353" y="6111804"/>
                  <a:pt x="10026353" y="6115577"/>
                  <a:pt x="10025506" y="6119233"/>
                </a:cubicBezTo>
                <a:cubicBezTo>
                  <a:pt x="10025506" y="6119233"/>
                  <a:pt x="10026567" y="6169721"/>
                  <a:pt x="10026567" y="6169721"/>
                </a:cubicBezTo>
                <a:cubicBezTo>
                  <a:pt x="10027052" y="6192739"/>
                  <a:pt x="10025997" y="6199906"/>
                  <a:pt x="10021439" y="6204598"/>
                </a:cubicBezTo>
                <a:cubicBezTo>
                  <a:pt x="10016547" y="6209631"/>
                  <a:pt x="10008523" y="6209420"/>
                  <a:pt x="10002686" y="6203279"/>
                </a:cubicBezTo>
                <a:cubicBezTo>
                  <a:pt x="9993904" y="6194057"/>
                  <a:pt x="9994903" y="6180108"/>
                  <a:pt x="9999362" y="6160601"/>
                </a:cubicBezTo>
                <a:lnTo>
                  <a:pt x="10007112" y="6126671"/>
                </a:lnTo>
                <a:cubicBezTo>
                  <a:pt x="10005687" y="6125411"/>
                  <a:pt x="10004338" y="6123582"/>
                  <a:pt x="10003320" y="6120931"/>
                </a:cubicBezTo>
                <a:cubicBezTo>
                  <a:pt x="10000790" y="6114346"/>
                  <a:pt x="10000790" y="6104782"/>
                  <a:pt x="10003320" y="6098197"/>
                </a:cubicBezTo>
                <a:cubicBezTo>
                  <a:pt x="10006259" y="6090534"/>
                  <a:pt x="10011995" y="6089710"/>
                  <a:pt x="10014323" y="6089710"/>
                </a:cubicBezTo>
                <a:cubicBezTo>
                  <a:pt x="10014744" y="6089710"/>
                  <a:pt x="10015151" y="6089725"/>
                  <a:pt x="10015543" y="6089761"/>
                </a:cubicBezTo>
                <a:close/>
                <a:moveTo>
                  <a:pt x="5554927" y="6052291"/>
                </a:moveTo>
                <a:lnTo>
                  <a:pt x="5555782" y="6093129"/>
                </a:lnTo>
                <a:lnTo>
                  <a:pt x="5559559" y="6085371"/>
                </a:lnTo>
                <a:cubicBezTo>
                  <a:pt x="5563371" y="6082312"/>
                  <a:pt x="5570115" y="6079955"/>
                  <a:pt x="5581847" y="6079955"/>
                </a:cubicBezTo>
                <a:cubicBezTo>
                  <a:pt x="5583275" y="6079955"/>
                  <a:pt x="5584757" y="6079988"/>
                  <a:pt x="5586258" y="6080070"/>
                </a:cubicBezTo>
                <a:cubicBezTo>
                  <a:pt x="5591584" y="6080356"/>
                  <a:pt x="5602639" y="6080937"/>
                  <a:pt x="5609685" y="6085281"/>
                </a:cubicBezTo>
                <a:cubicBezTo>
                  <a:pt x="5613968" y="6083981"/>
                  <a:pt x="5620447" y="6083157"/>
                  <a:pt x="5630092" y="6082684"/>
                </a:cubicBezTo>
                <a:cubicBezTo>
                  <a:pt x="5626615" y="6082247"/>
                  <a:pt x="5622991" y="6081801"/>
                  <a:pt x="5619349" y="6081351"/>
                </a:cubicBezTo>
                <a:cubicBezTo>
                  <a:pt x="5609191" y="6080110"/>
                  <a:pt x="5599417" y="6078901"/>
                  <a:pt x="5593927" y="6074889"/>
                </a:cubicBezTo>
                <a:cubicBezTo>
                  <a:pt x="5589717" y="6079906"/>
                  <a:pt x="5581444" y="6079906"/>
                  <a:pt x="5576997" y="6079906"/>
                </a:cubicBezTo>
                <a:cubicBezTo>
                  <a:pt x="5571396" y="6079906"/>
                  <a:pt x="5559774" y="6079906"/>
                  <a:pt x="5557743" y="6069947"/>
                </a:cubicBezTo>
                <a:cubicBezTo>
                  <a:pt x="5556901" y="6065780"/>
                  <a:pt x="5558457" y="6059847"/>
                  <a:pt x="5565649" y="6056832"/>
                </a:cubicBezTo>
                <a:cubicBezTo>
                  <a:pt x="5569767" y="6055122"/>
                  <a:pt x="5574087" y="6054764"/>
                  <a:pt x="5576997" y="6054764"/>
                </a:cubicBezTo>
                <a:cubicBezTo>
                  <a:pt x="5579907" y="6054764"/>
                  <a:pt x="5584226" y="6055122"/>
                  <a:pt x="5588308" y="6056819"/>
                </a:cubicBezTo>
                <a:cubicBezTo>
                  <a:pt x="5589681" y="6057391"/>
                  <a:pt x="5590834" y="6058060"/>
                  <a:pt x="5591822" y="6058809"/>
                </a:cubicBezTo>
                <a:cubicBezTo>
                  <a:pt x="5596727" y="6052869"/>
                  <a:pt x="5608752" y="6052291"/>
                  <a:pt x="5623449" y="6052291"/>
                </a:cubicBezTo>
                <a:cubicBezTo>
                  <a:pt x="5632545" y="6052291"/>
                  <a:pt x="5642959" y="6052787"/>
                  <a:pt x="5653556" y="6053729"/>
                </a:cubicBezTo>
                <a:cubicBezTo>
                  <a:pt x="5679674" y="6056051"/>
                  <a:pt x="5690472" y="6057010"/>
                  <a:pt x="5691625" y="6067974"/>
                </a:cubicBezTo>
                <a:cubicBezTo>
                  <a:pt x="5692632" y="6077713"/>
                  <a:pt x="5682346" y="6080835"/>
                  <a:pt x="5678960" y="6081863"/>
                </a:cubicBezTo>
                <a:cubicBezTo>
                  <a:pt x="5678502" y="6082004"/>
                  <a:pt x="5678026" y="6082145"/>
                  <a:pt x="5677532" y="6082283"/>
                </a:cubicBezTo>
                <a:cubicBezTo>
                  <a:pt x="5677551" y="6082283"/>
                  <a:pt x="5677551" y="6082283"/>
                  <a:pt x="5677551" y="6082283"/>
                </a:cubicBezTo>
                <a:cubicBezTo>
                  <a:pt x="5692943" y="6082553"/>
                  <a:pt x="5711721" y="6082832"/>
                  <a:pt x="5730518" y="6083085"/>
                </a:cubicBezTo>
                <a:cubicBezTo>
                  <a:pt x="5727278" y="6081535"/>
                  <a:pt x="5725064" y="6078928"/>
                  <a:pt x="5724643" y="6074531"/>
                </a:cubicBezTo>
                <a:cubicBezTo>
                  <a:pt x="5724277" y="6070804"/>
                  <a:pt x="5725320" y="6064204"/>
                  <a:pt x="5736448" y="6061984"/>
                </a:cubicBezTo>
                <a:cubicBezTo>
                  <a:pt x="5740493" y="6061177"/>
                  <a:pt x="5745434" y="6060737"/>
                  <a:pt x="5750394" y="6060737"/>
                </a:cubicBezTo>
                <a:cubicBezTo>
                  <a:pt x="5754256" y="6060737"/>
                  <a:pt x="5759857" y="6060999"/>
                  <a:pt x="5764542" y="6062270"/>
                </a:cubicBezTo>
                <a:cubicBezTo>
                  <a:pt x="5775029" y="6065107"/>
                  <a:pt x="5774499" y="6073221"/>
                  <a:pt x="5774279" y="6074823"/>
                </a:cubicBezTo>
                <a:cubicBezTo>
                  <a:pt x="5773657" y="6079466"/>
                  <a:pt x="5771021" y="6082067"/>
                  <a:pt x="5767306" y="6083525"/>
                </a:cubicBezTo>
                <a:cubicBezTo>
                  <a:pt x="5778306" y="6083639"/>
                  <a:pt x="5788390" y="6083735"/>
                  <a:pt x="5796700" y="6083790"/>
                </a:cubicBezTo>
                <a:cubicBezTo>
                  <a:pt x="5846025" y="6084116"/>
                  <a:pt x="5857482" y="6087875"/>
                  <a:pt x="5860136" y="6093523"/>
                </a:cubicBezTo>
                <a:cubicBezTo>
                  <a:pt x="5870495" y="6085902"/>
                  <a:pt x="5888743" y="6084897"/>
                  <a:pt x="5897638" y="6084897"/>
                </a:cubicBezTo>
                <a:cubicBezTo>
                  <a:pt x="5907484" y="6084897"/>
                  <a:pt x="5931369" y="6086178"/>
                  <a:pt x="5940703" y="6098058"/>
                </a:cubicBezTo>
                <a:cubicBezTo>
                  <a:pt x="5945791" y="6104562"/>
                  <a:pt x="5950202" y="6110184"/>
                  <a:pt x="5946835" y="6117033"/>
                </a:cubicBezTo>
                <a:cubicBezTo>
                  <a:pt x="5944968" y="6120846"/>
                  <a:pt x="5941051" y="6123216"/>
                  <a:pt x="5936622" y="6123216"/>
                </a:cubicBezTo>
                <a:cubicBezTo>
                  <a:pt x="5933657" y="6123216"/>
                  <a:pt x="5930692" y="6122244"/>
                  <a:pt x="5925146" y="6120074"/>
                </a:cubicBezTo>
                <a:cubicBezTo>
                  <a:pt x="5904446" y="6111947"/>
                  <a:pt x="5888431" y="6110414"/>
                  <a:pt x="5878878" y="6115730"/>
                </a:cubicBezTo>
                <a:cubicBezTo>
                  <a:pt x="5872234" y="6119414"/>
                  <a:pt x="5868116" y="6121282"/>
                  <a:pt x="5864016" y="6121282"/>
                </a:cubicBezTo>
                <a:cubicBezTo>
                  <a:pt x="5860118" y="6121282"/>
                  <a:pt x="5856622" y="6119558"/>
                  <a:pt x="5854407" y="6116551"/>
                </a:cubicBezTo>
                <a:cubicBezTo>
                  <a:pt x="5853126" y="6114807"/>
                  <a:pt x="5852485" y="6112965"/>
                  <a:pt x="5852229" y="6111182"/>
                </a:cubicBezTo>
                <a:cubicBezTo>
                  <a:pt x="5844451" y="6113875"/>
                  <a:pt x="5831163" y="6113875"/>
                  <a:pt x="5811268" y="6113875"/>
                </a:cubicBezTo>
                <a:cubicBezTo>
                  <a:pt x="5789214" y="6113875"/>
                  <a:pt x="5755007" y="6113333"/>
                  <a:pt x="5703357" y="6112397"/>
                </a:cubicBezTo>
                <a:cubicBezTo>
                  <a:pt x="5646601" y="6111363"/>
                  <a:pt x="5621454" y="6109580"/>
                  <a:pt x="5610289" y="6106414"/>
                </a:cubicBezTo>
                <a:cubicBezTo>
                  <a:pt x="5603169" y="6111038"/>
                  <a:pt x="5591291" y="6111038"/>
                  <a:pt x="5585727" y="6111038"/>
                </a:cubicBezTo>
                <a:cubicBezTo>
                  <a:pt x="5575780" y="6111038"/>
                  <a:pt x="5568065" y="6109614"/>
                  <a:pt x="5562838" y="6106898"/>
                </a:cubicBezTo>
                <a:lnTo>
                  <a:pt x="5555852" y="6096471"/>
                </a:lnTo>
                <a:lnTo>
                  <a:pt x="5555889" y="6098255"/>
                </a:lnTo>
                <a:cubicBezTo>
                  <a:pt x="5557177" y="6102378"/>
                  <a:pt x="5557177" y="6106989"/>
                  <a:pt x="5557177" y="6109560"/>
                </a:cubicBezTo>
                <a:cubicBezTo>
                  <a:pt x="5557177" y="6111804"/>
                  <a:pt x="5557177" y="6115577"/>
                  <a:pt x="5556330" y="6119233"/>
                </a:cubicBezTo>
                <a:cubicBezTo>
                  <a:pt x="5556330" y="6119233"/>
                  <a:pt x="5557390" y="6169721"/>
                  <a:pt x="5557390" y="6169721"/>
                </a:cubicBezTo>
                <a:cubicBezTo>
                  <a:pt x="5557875" y="6192739"/>
                  <a:pt x="5556821" y="6199906"/>
                  <a:pt x="5552264" y="6204598"/>
                </a:cubicBezTo>
                <a:cubicBezTo>
                  <a:pt x="5547373" y="6209631"/>
                  <a:pt x="5539350" y="6209420"/>
                  <a:pt x="5533515" y="6203279"/>
                </a:cubicBezTo>
                <a:cubicBezTo>
                  <a:pt x="5524734" y="6194057"/>
                  <a:pt x="5525733" y="6180108"/>
                  <a:pt x="5530192" y="6160601"/>
                </a:cubicBezTo>
                <a:lnTo>
                  <a:pt x="5537940" y="6126671"/>
                </a:lnTo>
                <a:cubicBezTo>
                  <a:pt x="5536515" y="6125411"/>
                  <a:pt x="5535166" y="6123582"/>
                  <a:pt x="5534149" y="6120931"/>
                </a:cubicBezTo>
                <a:cubicBezTo>
                  <a:pt x="5531619" y="6114346"/>
                  <a:pt x="5531619" y="6104782"/>
                  <a:pt x="5534149" y="6098197"/>
                </a:cubicBezTo>
                <a:cubicBezTo>
                  <a:pt x="5537087" y="6090534"/>
                  <a:pt x="5542822" y="6089710"/>
                  <a:pt x="5545149" y="6089710"/>
                </a:cubicBezTo>
                <a:cubicBezTo>
                  <a:pt x="5545570" y="6089710"/>
                  <a:pt x="5545976" y="6089725"/>
                  <a:pt x="5546369" y="6089761"/>
                </a:cubicBezTo>
                <a:close/>
                <a:moveTo>
                  <a:pt x="68581" y="6052291"/>
                </a:moveTo>
                <a:cubicBezTo>
                  <a:pt x="77677" y="6052291"/>
                  <a:pt x="88091" y="6052787"/>
                  <a:pt x="98688" y="6053729"/>
                </a:cubicBezTo>
                <a:cubicBezTo>
                  <a:pt x="124805" y="6056051"/>
                  <a:pt x="135604" y="6057010"/>
                  <a:pt x="136756" y="6067974"/>
                </a:cubicBezTo>
                <a:cubicBezTo>
                  <a:pt x="137763" y="6077713"/>
                  <a:pt x="127477" y="6080835"/>
                  <a:pt x="124091" y="6081863"/>
                </a:cubicBezTo>
                <a:cubicBezTo>
                  <a:pt x="123634" y="6082004"/>
                  <a:pt x="123158" y="6082145"/>
                  <a:pt x="122664" y="6082283"/>
                </a:cubicBezTo>
                <a:cubicBezTo>
                  <a:pt x="122682" y="6082283"/>
                  <a:pt x="122682" y="6082283"/>
                  <a:pt x="122682" y="6082283"/>
                </a:cubicBezTo>
                <a:cubicBezTo>
                  <a:pt x="138075" y="6082553"/>
                  <a:pt x="156853" y="6082832"/>
                  <a:pt x="175649" y="6083085"/>
                </a:cubicBezTo>
                <a:cubicBezTo>
                  <a:pt x="172410" y="6081535"/>
                  <a:pt x="170195" y="6078928"/>
                  <a:pt x="169774" y="6074531"/>
                </a:cubicBezTo>
                <a:cubicBezTo>
                  <a:pt x="169408" y="6070804"/>
                  <a:pt x="170451" y="6064204"/>
                  <a:pt x="181579" y="6061984"/>
                </a:cubicBezTo>
                <a:cubicBezTo>
                  <a:pt x="185624" y="6061177"/>
                  <a:pt x="190566" y="6060737"/>
                  <a:pt x="195525" y="6060737"/>
                </a:cubicBezTo>
                <a:cubicBezTo>
                  <a:pt x="199387" y="6060737"/>
                  <a:pt x="204988" y="6060999"/>
                  <a:pt x="209673" y="6062270"/>
                </a:cubicBezTo>
                <a:cubicBezTo>
                  <a:pt x="220161" y="6065107"/>
                  <a:pt x="219629" y="6073221"/>
                  <a:pt x="219410" y="6074823"/>
                </a:cubicBezTo>
                <a:cubicBezTo>
                  <a:pt x="218788" y="6079466"/>
                  <a:pt x="216152" y="6082067"/>
                  <a:pt x="212437" y="6083525"/>
                </a:cubicBezTo>
                <a:cubicBezTo>
                  <a:pt x="223436" y="6083639"/>
                  <a:pt x="233521" y="6083735"/>
                  <a:pt x="241830" y="6083790"/>
                </a:cubicBezTo>
                <a:cubicBezTo>
                  <a:pt x="291155" y="6084116"/>
                  <a:pt x="302612" y="6087875"/>
                  <a:pt x="305266" y="6093523"/>
                </a:cubicBezTo>
                <a:cubicBezTo>
                  <a:pt x="315625" y="6085902"/>
                  <a:pt x="333873" y="6084897"/>
                  <a:pt x="342768" y="6084897"/>
                </a:cubicBezTo>
                <a:cubicBezTo>
                  <a:pt x="352614" y="6084897"/>
                  <a:pt x="376499" y="6086178"/>
                  <a:pt x="385833" y="6098058"/>
                </a:cubicBezTo>
                <a:cubicBezTo>
                  <a:pt x="390921" y="6104562"/>
                  <a:pt x="395332" y="6110184"/>
                  <a:pt x="391964" y="6117033"/>
                </a:cubicBezTo>
                <a:cubicBezTo>
                  <a:pt x="390097" y="6120846"/>
                  <a:pt x="386181" y="6123216"/>
                  <a:pt x="381751" y="6123216"/>
                </a:cubicBezTo>
                <a:cubicBezTo>
                  <a:pt x="378787" y="6123216"/>
                  <a:pt x="375821" y="6122244"/>
                  <a:pt x="370276" y="6120074"/>
                </a:cubicBezTo>
                <a:cubicBezTo>
                  <a:pt x="349576" y="6111947"/>
                  <a:pt x="333561" y="6110414"/>
                  <a:pt x="324007" y="6115730"/>
                </a:cubicBezTo>
                <a:cubicBezTo>
                  <a:pt x="317363" y="6119414"/>
                  <a:pt x="313246" y="6121282"/>
                  <a:pt x="309146" y="6121282"/>
                </a:cubicBezTo>
                <a:cubicBezTo>
                  <a:pt x="305248" y="6121282"/>
                  <a:pt x="301752" y="6119558"/>
                  <a:pt x="299537" y="6116551"/>
                </a:cubicBezTo>
                <a:cubicBezTo>
                  <a:pt x="298256" y="6114807"/>
                  <a:pt x="297615" y="6112965"/>
                  <a:pt x="297359" y="6111182"/>
                </a:cubicBezTo>
                <a:cubicBezTo>
                  <a:pt x="289581" y="6113875"/>
                  <a:pt x="276293" y="6113875"/>
                  <a:pt x="256399" y="6113875"/>
                </a:cubicBezTo>
                <a:cubicBezTo>
                  <a:pt x="234345" y="6113875"/>
                  <a:pt x="200138" y="6113333"/>
                  <a:pt x="148488" y="6112397"/>
                </a:cubicBezTo>
                <a:cubicBezTo>
                  <a:pt x="91733" y="6111363"/>
                  <a:pt x="66585" y="6109580"/>
                  <a:pt x="55421" y="6106414"/>
                </a:cubicBezTo>
                <a:cubicBezTo>
                  <a:pt x="48302" y="6111038"/>
                  <a:pt x="36423" y="6111038"/>
                  <a:pt x="30859" y="6111038"/>
                </a:cubicBezTo>
                <a:cubicBezTo>
                  <a:pt x="10964" y="6111038"/>
                  <a:pt x="1" y="6105344"/>
                  <a:pt x="1" y="6095004"/>
                </a:cubicBezTo>
                <a:cubicBezTo>
                  <a:pt x="1" y="6089382"/>
                  <a:pt x="3516" y="6079955"/>
                  <a:pt x="26980" y="6079955"/>
                </a:cubicBezTo>
                <a:cubicBezTo>
                  <a:pt x="28406" y="6079955"/>
                  <a:pt x="29890" y="6079988"/>
                  <a:pt x="31391" y="6080070"/>
                </a:cubicBezTo>
                <a:cubicBezTo>
                  <a:pt x="36717" y="6080356"/>
                  <a:pt x="47771" y="6080937"/>
                  <a:pt x="54817" y="6085281"/>
                </a:cubicBezTo>
                <a:cubicBezTo>
                  <a:pt x="59100" y="6083981"/>
                  <a:pt x="65579" y="6083157"/>
                  <a:pt x="75224" y="6082684"/>
                </a:cubicBezTo>
                <a:cubicBezTo>
                  <a:pt x="71747" y="6082247"/>
                  <a:pt x="68123" y="6081801"/>
                  <a:pt x="64481" y="6081351"/>
                </a:cubicBezTo>
                <a:cubicBezTo>
                  <a:pt x="54323" y="6080110"/>
                  <a:pt x="44550" y="6078901"/>
                  <a:pt x="39058" y="6074889"/>
                </a:cubicBezTo>
                <a:cubicBezTo>
                  <a:pt x="34850" y="6079906"/>
                  <a:pt x="26576" y="6079906"/>
                  <a:pt x="22129" y="6079906"/>
                </a:cubicBezTo>
                <a:cubicBezTo>
                  <a:pt x="16528" y="6079906"/>
                  <a:pt x="4907" y="6079906"/>
                  <a:pt x="2876" y="6069947"/>
                </a:cubicBezTo>
                <a:cubicBezTo>
                  <a:pt x="2034" y="6065780"/>
                  <a:pt x="3589" y="6059847"/>
                  <a:pt x="10782" y="6056832"/>
                </a:cubicBezTo>
                <a:cubicBezTo>
                  <a:pt x="14900" y="6055122"/>
                  <a:pt x="19219" y="6054764"/>
                  <a:pt x="22129" y="6054764"/>
                </a:cubicBezTo>
                <a:cubicBezTo>
                  <a:pt x="25039" y="6054764"/>
                  <a:pt x="29358" y="6055122"/>
                  <a:pt x="33440" y="6056819"/>
                </a:cubicBezTo>
                <a:cubicBezTo>
                  <a:pt x="34812" y="6057391"/>
                  <a:pt x="35966" y="6058060"/>
                  <a:pt x="36954" y="6058809"/>
                </a:cubicBezTo>
                <a:cubicBezTo>
                  <a:pt x="41859" y="6052869"/>
                  <a:pt x="53884" y="6052291"/>
                  <a:pt x="68581" y="6052291"/>
                </a:cubicBezTo>
                <a:close/>
                <a:moveTo>
                  <a:pt x="5034264" y="6051429"/>
                </a:moveTo>
                <a:cubicBezTo>
                  <a:pt x="5033171" y="6052159"/>
                  <a:pt x="5032703" y="6053374"/>
                  <a:pt x="5033015" y="6054671"/>
                </a:cubicBezTo>
                <a:cubicBezTo>
                  <a:pt x="5033327" y="6054833"/>
                  <a:pt x="5033796" y="6054995"/>
                  <a:pt x="5034108" y="6055157"/>
                </a:cubicBezTo>
                <a:cubicBezTo>
                  <a:pt x="5034108" y="6054914"/>
                  <a:pt x="5034108" y="6054752"/>
                  <a:pt x="5034108" y="6054509"/>
                </a:cubicBezTo>
                <a:cubicBezTo>
                  <a:pt x="5034108" y="6053374"/>
                  <a:pt x="5034108" y="6052402"/>
                  <a:pt x="5034264" y="6051429"/>
                </a:cubicBezTo>
                <a:close/>
                <a:moveTo>
                  <a:pt x="8863914" y="6045868"/>
                </a:moveTo>
                <a:cubicBezTo>
                  <a:pt x="8863962" y="6046115"/>
                  <a:pt x="8863959" y="6046369"/>
                  <a:pt x="8864031" y="6046611"/>
                </a:cubicBezTo>
                <a:cubicBezTo>
                  <a:pt x="8864611" y="6048553"/>
                  <a:pt x="8865684" y="6049964"/>
                  <a:pt x="8866750" y="6050904"/>
                </a:cubicBezTo>
                <a:cubicBezTo>
                  <a:pt x="8867920" y="6049912"/>
                  <a:pt x="8869062" y="6048431"/>
                  <a:pt x="8869693" y="6046460"/>
                </a:cubicBezTo>
                <a:cubicBezTo>
                  <a:pt x="8867916" y="6046674"/>
                  <a:pt x="8865912" y="6046470"/>
                  <a:pt x="8863914" y="6045868"/>
                </a:cubicBezTo>
                <a:close/>
                <a:moveTo>
                  <a:pt x="4395102" y="6045868"/>
                </a:moveTo>
                <a:cubicBezTo>
                  <a:pt x="4395151" y="6046115"/>
                  <a:pt x="4395148" y="6046369"/>
                  <a:pt x="4395219" y="6046611"/>
                </a:cubicBezTo>
                <a:cubicBezTo>
                  <a:pt x="4395799" y="6048553"/>
                  <a:pt x="4396872" y="6049964"/>
                  <a:pt x="4397938" y="6050904"/>
                </a:cubicBezTo>
                <a:cubicBezTo>
                  <a:pt x="4399108" y="6049912"/>
                  <a:pt x="4400249" y="6048431"/>
                  <a:pt x="4400880" y="6046460"/>
                </a:cubicBezTo>
                <a:cubicBezTo>
                  <a:pt x="4399104" y="6046674"/>
                  <a:pt x="4397099" y="6046470"/>
                  <a:pt x="4395102" y="6045868"/>
                </a:cubicBezTo>
                <a:close/>
                <a:moveTo>
                  <a:pt x="5251302" y="6044866"/>
                </a:moveTo>
                <a:cubicBezTo>
                  <a:pt x="5251302" y="6044947"/>
                  <a:pt x="5251302" y="6045109"/>
                  <a:pt x="5251146" y="6045190"/>
                </a:cubicBezTo>
                <a:cubicBezTo>
                  <a:pt x="5251302" y="6045190"/>
                  <a:pt x="5251458" y="6045190"/>
                  <a:pt x="5251614" y="6045190"/>
                </a:cubicBezTo>
                <a:cubicBezTo>
                  <a:pt x="5251458" y="6045028"/>
                  <a:pt x="5251458" y="6044947"/>
                  <a:pt x="5251302" y="6044866"/>
                </a:cubicBezTo>
                <a:close/>
                <a:moveTo>
                  <a:pt x="9053381" y="6043791"/>
                </a:moveTo>
                <a:cubicBezTo>
                  <a:pt x="9053649" y="6044786"/>
                  <a:pt x="9054001" y="6045709"/>
                  <a:pt x="9054491" y="6046467"/>
                </a:cubicBezTo>
                <a:cubicBezTo>
                  <a:pt x="9054977" y="6045709"/>
                  <a:pt x="9055329" y="6044786"/>
                  <a:pt x="9055596" y="6043791"/>
                </a:cubicBezTo>
                <a:cubicBezTo>
                  <a:pt x="9054848" y="6043823"/>
                  <a:pt x="9054133" y="6043823"/>
                  <a:pt x="9053381" y="6043791"/>
                </a:cubicBezTo>
                <a:close/>
                <a:moveTo>
                  <a:pt x="4584489" y="6043791"/>
                </a:moveTo>
                <a:cubicBezTo>
                  <a:pt x="4584757" y="6044786"/>
                  <a:pt x="4585108" y="6045709"/>
                  <a:pt x="4585599" y="6046467"/>
                </a:cubicBezTo>
                <a:cubicBezTo>
                  <a:pt x="4586085" y="6045709"/>
                  <a:pt x="4586438" y="6044786"/>
                  <a:pt x="4586704" y="6043791"/>
                </a:cubicBezTo>
                <a:cubicBezTo>
                  <a:pt x="4585956" y="6043823"/>
                  <a:pt x="4585241" y="6043823"/>
                  <a:pt x="4584489" y="6043791"/>
                </a:cubicBezTo>
                <a:close/>
                <a:moveTo>
                  <a:pt x="2328228" y="6038059"/>
                </a:moveTo>
                <a:cubicBezTo>
                  <a:pt x="2328538" y="6039112"/>
                  <a:pt x="2328852" y="6040003"/>
                  <a:pt x="2329320" y="6040814"/>
                </a:cubicBezTo>
                <a:cubicBezTo>
                  <a:pt x="2329787" y="6040003"/>
                  <a:pt x="2330099" y="6039112"/>
                  <a:pt x="2330412" y="6038059"/>
                </a:cubicBezTo>
                <a:cubicBezTo>
                  <a:pt x="2329631" y="6038059"/>
                  <a:pt x="2329006" y="6038059"/>
                  <a:pt x="2328228" y="6038059"/>
                </a:cubicBezTo>
                <a:close/>
                <a:moveTo>
                  <a:pt x="8867395" y="6036597"/>
                </a:moveTo>
                <a:cubicBezTo>
                  <a:pt x="8866995" y="6036842"/>
                  <a:pt x="8866502" y="6037204"/>
                  <a:pt x="8866012" y="6037714"/>
                </a:cubicBezTo>
                <a:cubicBezTo>
                  <a:pt x="8864915" y="6038859"/>
                  <a:pt x="8864190" y="6040335"/>
                  <a:pt x="8863855" y="6041922"/>
                </a:cubicBezTo>
                <a:cubicBezTo>
                  <a:pt x="8864483" y="6041861"/>
                  <a:pt x="8865170" y="6041812"/>
                  <a:pt x="8865943" y="6041777"/>
                </a:cubicBezTo>
                <a:cubicBezTo>
                  <a:pt x="8867506" y="6041709"/>
                  <a:pt x="8868886" y="6041756"/>
                  <a:pt x="8870055" y="6041892"/>
                </a:cubicBezTo>
                <a:cubicBezTo>
                  <a:pt x="8869679" y="6039522"/>
                  <a:pt x="8868492" y="6037688"/>
                  <a:pt x="8867395" y="6036597"/>
                </a:cubicBezTo>
                <a:close/>
                <a:moveTo>
                  <a:pt x="4398583" y="6036597"/>
                </a:moveTo>
                <a:cubicBezTo>
                  <a:pt x="4398182" y="6036842"/>
                  <a:pt x="4397688" y="6037204"/>
                  <a:pt x="4397200" y="6037714"/>
                </a:cubicBezTo>
                <a:cubicBezTo>
                  <a:pt x="4396102" y="6038859"/>
                  <a:pt x="4395378" y="6040335"/>
                  <a:pt x="4395044" y="6041922"/>
                </a:cubicBezTo>
                <a:cubicBezTo>
                  <a:pt x="4395672" y="6041861"/>
                  <a:pt x="4396357" y="6041812"/>
                  <a:pt x="4397131" y="6041777"/>
                </a:cubicBezTo>
                <a:cubicBezTo>
                  <a:pt x="4398693" y="6041709"/>
                  <a:pt x="4400073" y="6041756"/>
                  <a:pt x="4401241" y="6041892"/>
                </a:cubicBezTo>
                <a:cubicBezTo>
                  <a:pt x="4400866" y="6039522"/>
                  <a:pt x="4399678" y="6037688"/>
                  <a:pt x="4398583" y="6036597"/>
                </a:cubicBezTo>
                <a:close/>
                <a:moveTo>
                  <a:pt x="9054491" y="6036235"/>
                </a:moveTo>
                <a:cubicBezTo>
                  <a:pt x="9053883" y="6037177"/>
                  <a:pt x="9053479" y="6038388"/>
                  <a:pt x="9053243" y="6039715"/>
                </a:cubicBezTo>
                <a:cubicBezTo>
                  <a:pt x="9053663" y="6039708"/>
                  <a:pt x="9054041" y="6039688"/>
                  <a:pt x="9054491" y="6039688"/>
                </a:cubicBezTo>
                <a:cubicBezTo>
                  <a:pt x="9054940" y="6039688"/>
                  <a:pt x="9055316" y="6039708"/>
                  <a:pt x="9055735" y="6039715"/>
                </a:cubicBezTo>
                <a:cubicBezTo>
                  <a:pt x="9055499" y="6038388"/>
                  <a:pt x="9055099" y="6037177"/>
                  <a:pt x="9054491" y="6036235"/>
                </a:cubicBezTo>
                <a:close/>
                <a:moveTo>
                  <a:pt x="4585599" y="6036235"/>
                </a:moveTo>
                <a:cubicBezTo>
                  <a:pt x="4584992" y="6037177"/>
                  <a:pt x="4584588" y="6038388"/>
                  <a:pt x="4584351" y="6039715"/>
                </a:cubicBezTo>
                <a:cubicBezTo>
                  <a:pt x="4584771" y="6039708"/>
                  <a:pt x="4585148" y="6039688"/>
                  <a:pt x="4585599" y="6039688"/>
                </a:cubicBezTo>
                <a:cubicBezTo>
                  <a:pt x="4586049" y="6039688"/>
                  <a:pt x="4586425" y="6039708"/>
                  <a:pt x="4586842" y="6039715"/>
                </a:cubicBezTo>
                <a:cubicBezTo>
                  <a:pt x="4586607" y="6038388"/>
                  <a:pt x="4586207" y="6037177"/>
                  <a:pt x="4585599" y="6036235"/>
                </a:cubicBezTo>
                <a:close/>
                <a:moveTo>
                  <a:pt x="6641474" y="6035658"/>
                </a:moveTo>
                <a:cubicBezTo>
                  <a:pt x="6641054" y="6035691"/>
                  <a:pt x="6640679" y="6035798"/>
                  <a:pt x="6640288" y="6035884"/>
                </a:cubicBezTo>
                <a:cubicBezTo>
                  <a:pt x="6639846" y="6037678"/>
                  <a:pt x="6639648" y="6039461"/>
                  <a:pt x="6639780" y="6041094"/>
                </a:cubicBezTo>
                <a:cubicBezTo>
                  <a:pt x="6640576" y="6041341"/>
                  <a:pt x="6641430" y="6041524"/>
                  <a:pt x="6642380" y="6041567"/>
                </a:cubicBezTo>
                <a:cubicBezTo>
                  <a:pt x="6642071" y="6039494"/>
                  <a:pt x="6641776" y="6037528"/>
                  <a:pt x="6641474" y="6035658"/>
                </a:cubicBezTo>
                <a:close/>
                <a:moveTo>
                  <a:pt x="2173217" y="6035658"/>
                </a:moveTo>
                <a:cubicBezTo>
                  <a:pt x="2172798" y="6035691"/>
                  <a:pt x="2172421" y="6035798"/>
                  <a:pt x="2172030" y="6035884"/>
                </a:cubicBezTo>
                <a:cubicBezTo>
                  <a:pt x="2171590" y="6037678"/>
                  <a:pt x="2171391" y="6039461"/>
                  <a:pt x="2171523" y="6041094"/>
                </a:cubicBezTo>
                <a:cubicBezTo>
                  <a:pt x="2172320" y="6041341"/>
                  <a:pt x="2173172" y="6041524"/>
                  <a:pt x="2174122" y="6041567"/>
                </a:cubicBezTo>
                <a:cubicBezTo>
                  <a:pt x="2173812" y="6039494"/>
                  <a:pt x="2173519" y="6037528"/>
                  <a:pt x="2173217" y="6035658"/>
                </a:cubicBezTo>
                <a:close/>
                <a:moveTo>
                  <a:pt x="2328228" y="6032710"/>
                </a:moveTo>
                <a:cubicBezTo>
                  <a:pt x="2328070" y="6033115"/>
                  <a:pt x="2328070" y="6033439"/>
                  <a:pt x="2327917" y="6033845"/>
                </a:cubicBezTo>
                <a:cubicBezTo>
                  <a:pt x="2328384" y="6033845"/>
                  <a:pt x="2328852" y="6033845"/>
                  <a:pt x="2329320" y="6033845"/>
                </a:cubicBezTo>
                <a:cubicBezTo>
                  <a:pt x="2329787" y="6033845"/>
                  <a:pt x="2330099" y="6033845"/>
                  <a:pt x="2330566" y="6033845"/>
                </a:cubicBezTo>
                <a:cubicBezTo>
                  <a:pt x="2330566" y="6033521"/>
                  <a:pt x="2330566" y="6033196"/>
                  <a:pt x="2330412" y="6032872"/>
                </a:cubicBezTo>
                <a:cubicBezTo>
                  <a:pt x="2329787" y="6032791"/>
                  <a:pt x="2329006" y="6032791"/>
                  <a:pt x="2328228" y="6032710"/>
                </a:cubicBezTo>
                <a:close/>
                <a:moveTo>
                  <a:pt x="8867350" y="6031276"/>
                </a:moveTo>
                <a:cubicBezTo>
                  <a:pt x="8875869" y="6031276"/>
                  <a:pt x="8881355" y="6034013"/>
                  <a:pt x="8883656" y="6039409"/>
                </a:cubicBezTo>
                <a:cubicBezTo>
                  <a:pt x="8885505" y="6043747"/>
                  <a:pt x="8884536" y="6048647"/>
                  <a:pt x="8881120" y="6052209"/>
                </a:cubicBezTo>
                <a:cubicBezTo>
                  <a:pt x="8876180" y="6057353"/>
                  <a:pt x="8866429" y="6058442"/>
                  <a:pt x="8858408" y="6055099"/>
                </a:cubicBezTo>
                <a:cubicBezTo>
                  <a:pt x="8856579" y="6054337"/>
                  <a:pt x="8855106" y="6053472"/>
                  <a:pt x="8853919" y="6052548"/>
                </a:cubicBezTo>
                <a:cubicBezTo>
                  <a:pt x="8854430" y="6054450"/>
                  <a:pt x="8854795" y="6056648"/>
                  <a:pt x="8854978" y="6059183"/>
                </a:cubicBezTo>
                <a:cubicBezTo>
                  <a:pt x="8855482" y="6066147"/>
                  <a:pt x="8853784" y="6071783"/>
                  <a:pt x="8849934" y="6075923"/>
                </a:cubicBezTo>
                <a:cubicBezTo>
                  <a:pt x="8847333" y="6078726"/>
                  <a:pt x="8842475" y="6082062"/>
                  <a:pt x="8834129" y="6082062"/>
                </a:cubicBezTo>
                <a:cubicBezTo>
                  <a:pt x="8817844" y="6082062"/>
                  <a:pt x="8814042" y="6072307"/>
                  <a:pt x="8813265" y="6069319"/>
                </a:cubicBezTo>
                <a:cubicBezTo>
                  <a:pt x="8810981" y="6060546"/>
                  <a:pt x="8816560" y="6051435"/>
                  <a:pt x="8828184" y="6044946"/>
                </a:cubicBezTo>
                <a:cubicBezTo>
                  <a:pt x="8834063" y="6041669"/>
                  <a:pt x="8842502" y="6038076"/>
                  <a:pt x="8849275" y="6044241"/>
                </a:cubicBezTo>
                <a:cubicBezTo>
                  <a:pt x="8849199" y="6043140"/>
                  <a:pt x="8849303" y="6042186"/>
                  <a:pt x="8849423" y="6041495"/>
                </a:cubicBezTo>
                <a:cubicBezTo>
                  <a:pt x="8851128" y="6031930"/>
                  <a:pt x="8861944" y="6031467"/>
                  <a:pt x="8865498" y="6031316"/>
                </a:cubicBezTo>
                <a:cubicBezTo>
                  <a:pt x="8866136" y="6031290"/>
                  <a:pt x="8866757" y="6031276"/>
                  <a:pt x="8867350" y="6031276"/>
                </a:cubicBezTo>
                <a:close/>
                <a:moveTo>
                  <a:pt x="4398537" y="6031276"/>
                </a:moveTo>
                <a:cubicBezTo>
                  <a:pt x="4407053" y="6031276"/>
                  <a:pt x="4412538" y="6034013"/>
                  <a:pt x="4414836" y="6039409"/>
                </a:cubicBezTo>
                <a:cubicBezTo>
                  <a:pt x="4416685" y="6043747"/>
                  <a:pt x="4415717" y="6048647"/>
                  <a:pt x="4412302" y="6052209"/>
                </a:cubicBezTo>
                <a:cubicBezTo>
                  <a:pt x="4407362" y="6057353"/>
                  <a:pt x="4397616" y="6058442"/>
                  <a:pt x="4389598" y="6055099"/>
                </a:cubicBezTo>
                <a:cubicBezTo>
                  <a:pt x="4387769" y="6054337"/>
                  <a:pt x="4386296" y="6053472"/>
                  <a:pt x="4385110" y="6052548"/>
                </a:cubicBezTo>
                <a:cubicBezTo>
                  <a:pt x="4385620" y="6054450"/>
                  <a:pt x="4385987" y="6056648"/>
                  <a:pt x="4386167" y="6059183"/>
                </a:cubicBezTo>
                <a:cubicBezTo>
                  <a:pt x="4386673" y="6066147"/>
                  <a:pt x="4384975" y="6071783"/>
                  <a:pt x="4381125" y="6075923"/>
                </a:cubicBezTo>
                <a:cubicBezTo>
                  <a:pt x="4378523" y="6078726"/>
                  <a:pt x="4373665" y="6082062"/>
                  <a:pt x="4365323" y="6082062"/>
                </a:cubicBezTo>
                <a:cubicBezTo>
                  <a:pt x="4349042" y="6082062"/>
                  <a:pt x="4345241" y="6072307"/>
                  <a:pt x="4344464" y="6069319"/>
                </a:cubicBezTo>
                <a:cubicBezTo>
                  <a:pt x="4342180" y="6060546"/>
                  <a:pt x="4347759" y="6051435"/>
                  <a:pt x="4359380" y="6044946"/>
                </a:cubicBezTo>
                <a:cubicBezTo>
                  <a:pt x="4365257" y="6041669"/>
                  <a:pt x="4373693" y="6038076"/>
                  <a:pt x="4380465" y="6044241"/>
                </a:cubicBezTo>
                <a:cubicBezTo>
                  <a:pt x="4380391" y="6043140"/>
                  <a:pt x="4380494" y="6042186"/>
                  <a:pt x="4380614" y="6041495"/>
                </a:cubicBezTo>
                <a:cubicBezTo>
                  <a:pt x="4382318" y="6031930"/>
                  <a:pt x="4393134" y="6031467"/>
                  <a:pt x="4396686" y="6031316"/>
                </a:cubicBezTo>
                <a:cubicBezTo>
                  <a:pt x="4397325" y="6031290"/>
                  <a:pt x="4397945" y="6031276"/>
                  <a:pt x="4398537" y="6031276"/>
                </a:cubicBezTo>
                <a:close/>
                <a:moveTo>
                  <a:pt x="9054491" y="6029525"/>
                </a:moveTo>
                <a:cubicBezTo>
                  <a:pt x="9060028" y="6029525"/>
                  <a:pt x="9071552" y="6029525"/>
                  <a:pt x="9073553" y="6039238"/>
                </a:cubicBezTo>
                <a:cubicBezTo>
                  <a:pt x="9074391" y="6043300"/>
                  <a:pt x="9072840" y="6049087"/>
                  <a:pt x="9065718" y="6052021"/>
                </a:cubicBezTo>
                <a:cubicBezTo>
                  <a:pt x="9061672" y="6053688"/>
                  <a:pt x="9057378" y="6054042"/>
                  <a:pt x="9054491" y="6054042"/>
                </a:cubicBezTo>
                <a:cubicBezTo>
                  <a:pt x="9051600" y="6054042"/>
                  <a:pt x="9047308" y="6053688"/>
                  <a:pt x="9043254" y="6052017"/>
                </a:cubicBezTo>
                <a:cubicBezTo>
                  <a:pt x="9036138" y="6049083"/>
                  <a:pt x="9034590" y="6043297"/>
                  <a:pt x="9035429" y="6039234"/>
                </a:cubicBezTo>
                <a:cubicBezTo>
                  <a:pt x="9037430" y="6029525"/>
                  <a:pt x="9048954" y="6029525"/>
                  <a:pt x="9054491" y="6029525"/>
                </a:cubicBezTo>
                <a:close/>
                <a:moveTo>
                  <a:pt x="4585599" y="6029525"/>
                </a:moveTo>
                <a:cubicBezTo>
                  <a:pt x="4591134" y="6029525"/>
                  <a:pt x="4602655" y="6029525"/>
                  <a:pt x="4604656" y="6039238"/>
                </a:cubicBezTo>
                <a:cubicBezTo>
                  <a:pt x="4605495" y="6043300"/>
                  <a:pt x="4603944" y="6049087"/>
                  <a:pt x="4596824" y="6052021"/>
                </a:cubicBezTo>
                <a:cubicBezTo>
                  <a:pt x="4592778" y="6053688"/>
                  <a:pt x="4588486" y="6054042"/>
                  <a:pt x="4585599" y="6054042"/>
                </a:cubicBezTo>
                <a:cubicBezTo>
                  <a:pt x="4582708" y="6054042"/>
                  <a:pt x="4578417" y="6053688"/>
                  <a:pt x="4574365" y="6052017"/>
                </a:cubicBezTo>
                <a:cubicBezTo>
                  <a:pt x="4567250" y="6049083"/>
                  <a:pt x="4565702" y="6043297"/>
                  <a:pt x="4566538" y="6039234"/>
                </a:cubicBezTo>
                <a:cubicBezTo>
                  <a:pt x="4568541" y="6029525"/>
                  <a:pt x="4580063" y="6029525"/>
                  <a:pt x="4585599" y="6029525"/>
                </a:cubicBezTo>
                <a:close/>
                <a:moveTo>
                  <a:pt x="4362612" y="6019826"/>
                </a:moveTo>
                <a:cubicBezTo>
                  <a:pt x="4362926" y="6020879"/>
                  <a:pt x="4363237" y="6021770"/>
                  <a:pt x="4363705" y="6022581"/>
                </a:cubicBezTo>
                <a:cubicBezTo>
                  <a:pt x="4364330" y="6021770"/>
                  <a:pt x="4364641" y="6020879"/>
                  <a:pt x="4364954" y="6019826"/>
                </a:cubicBezTo>
                <a:cubicBezTo>
                  <a:pt x="4364174" y="6019826"/>
                  <a:pt x="4363394" y="6019826"/>
                  <a:pt x="4362612" y="6019826"/>
                </a:cubicBezTo>
                <a:close/>
                <a:moveTo>
                  <a:pt x="4362767" y="6014072"/>
                </a:moveTo>
                <a:cubicBezTo>
                  <a:pt x="4362612" y="6014558"/>
                  <a:pt x="4362458" y="6015044"/>
                  <a:pt x="4362458" y="6015612"/>
                </a:cubicBezTo>
                <a:cubicBezTo>
                  <a:pt x="4362926" y="6015612"/>
                  <a:pt x="4363237" y="6015612"/>
                  <a:pt x="4363705" y="6015612"/>
                </a:cubicBezTo>
                <a:cubicBezTo>
                  <a:pt x="4364330" y="6015612"/>
                  <a:pt x="4364641" y="6015612"/>
                  <a:pt x="4365112" y="6015612"/>
                </a:cubicBezTo>
                <a:cubicBezTo>
                  <a:pt x="4365112" y="6015206"/>
                  <a:pt x="4364954" y="6014801"/>
                  <a:pt x="4364954" y="6014477"/>
                </a:cubicBezTo>
                <a:cubicBezTo>
                  <a:pt x="4364174" y="6014315"/>
                  <a:pt x="4363394" y="6014234"/>
                  <a:pt x="4362767" y="6014072"/>
                </a:cubicBezTo>
                <a:close/>
                <a:moveTo>
                  <a:pt x="4901581" y="6008399"/>
                </a:moveTo>
                <a:cubicBezTo>
                  <a:pt x="4900956" y="6010263"/>
                  <a:pt x="4899864" y="6012127"/>
                  <a:pt x="4897989" y="6013748"/>
                </a:cubicBezTo>
                <a:cubicBezTo>
                  <a:pt x="4908138" y="6013343"/>
                  <a:pt x="4918600" y="6013019"/>
                  <a:pt x="4928905" y="6012694"/>
                </a:cubicBezTo>
                <a:cubicBezTo>
                  <a:pt x="4935932" y="6012532"/>
                  <a:pt x="4942958" y="6012289"/>
                  <a:pt x="4949828" y="6012127"/>
                </a:cubicBezTo>
                <a:cubicBezTo>
                  <a:pt x="4933746" y="6011236"/>
                  <a:pt x="4916102" y="6009939"/>
                  <a:pt x="4901581" y="6008399"/>
                </a:cubicBezTo>
                <a:close/>
                <a:moveTo>
                  <a:pt x="5025676" y="6007670"/>
                </a:moveTo>
                <a:cubicBezTo>
                  <a:pt x="5024739" y="6007670"/>
                  <a:pt x="5023803" y="6007751"/>
                  <a:pt x="5023022" y="6007832"/>
                </a:cubicBezTo>
                <a:cubicBezTo>
                  <a:pt x="5023022" y="6008156"/>
                  <a:pt x="5023178" y="6008399"/>
                  <a:pt x="5023178" y="6008643"/>
                </a:cubicBezTo>
                <a:cubicBezTo>
                  <a:pt x="5025052" y="6008481"/>
                  <a:pt x="5026925" y="6008399"/>
                  <a:pt x="5028487" y="6008237"/>
                </a:cubicBezTo>
                <a:cubicBezTo>
                  <a:pt x="5028487" y="6008075"/>
                  <a:pt x="5028643" y="6007832"/>
                  <a:pt x="5028643" y="6007670"/>
                </a:cubicBezTo>
                <a:cubicBezTo>
                  <a:pt x="5027706" y="6007751"/>
                  <a:pt x="5026769" y="6007751"/>
                  <a:pt x="5025676" y="6007670"/>
                </a:cubicBezTo>
                <a:close/>
                <a:moveTo>
                  <a:pt x="4881439" y="6007670"/>
                </a:moveTo>
                <a:cubicBezTo>
                  <a:pt x="4881751" y="6008724"/>
                  <a:pt x="4882063" y="6009615"/>
                  <a:pt x="4882532" y="6010425"/>
                </a:cubicBezTo>
                <a:cubicBezTo>
                  <a:pt x="4883000" y="6009615"/>
                  <a:pt x="4883469" y="6008724"/>
                  <a:pt x="4883625" y="6007670"/>
                </a:cubicBezTo>
                <a:cubicBezTo>
                  <a:pt x="4882844" y="6007670"/>
                  <a:pt x="4882219" y="6007670"/>
                  <a:pt x="4881439" y="6007670"/>
                </a:cubicBezTo>
                <a:close/>
                <a:moveTo>
                  <a:pt x="2531212" y="6003537"/>
                </a:moveTo>
                <a:cubicBezTo>
                  <a:pt x="2532305" y="6005239"/>
                  <a:pt x="2532775" y="6007103"/>
                  <a:pt x="2532931" y="6008805"/>
                </a:cubicBezTo>
                <a:cubicBezTo>
                  <a:pt x="2539020" y="6008967"/>
                  <a:pt x="2545110" y="6009129"/>
                  <a:pt x="2551356" y="6009291"/>
                </a:cubicBezTo>
                <a:cubicBezTo>
                  <a:pt x="2551667" y="6007508"/>
                  <a:pt x="2552293" y="6005968"/>
                  <a:pt x="2553229" y="6004753"/>
                </a:cubicBezTo>
                <a:cubicBezTo>
                  <a:pt x="2544173" y="6004753"/>
                  <a:pt x="2536834" y="6004267"/>
                  <a:pt x="2531212" y="6003537"/>
                </a:cubicBezTo>
                <a:close/>
                <a:moveTo>
                  <a:pt x="2296842" y="6002970"/>
                </a:moveTo>
                <a:cubicBezTo>
                  <a:pt x="2296061" y="6002970"/>
                  <a:pt x="2295280" y="6003051"/>
                  <a:pt x="2294656" y="6003051"/>
                </a:cubicBezTo>
                <a:cubicBezTo>
                  <a:pt x="2294501" y="6004348"/>
                  <a:pt x="2294501" y="6005725"/>
                  <a:pt x="2294656" y="6007022"/>
                </a:cubicBezTo>
                <a:cubicBezTo>
                  <a:pt x="2296686" y="6007670"/>
                  <a:pt x="2298716" y="6007832"/>
                  <a:pt x="2300433" y="6007670"/>
                </a:cubicBezTo>
                <a:cubicBezTo>
                  <a:pt x="2300589" y="6007103"/>
                  <a:pt x="2300902" y="6006536"/>
                  <a:pt x="2300902" y="6005887"/>
                </a:cubicBezTo>
                <a:cubicBezTo>
                  <a:pt x="2301058" y="6004834"/>
                  <a:pt x="2301058" y="6003943"/>
                  <a:pt x="2300902" y="6003051"/>
                </a:cubicBezTo>
                <a:cubicBezTo>
                  <a:pt x="2299809" y="6002889"/>
                  <a:pt x="2298403" y="6002889"/>
                  <a:pt x="2296842" y="6002970"/>
                </a:cubicBezTo>
                <a:close/>
                <a:moveTo>
                  <a:pt x="4863326" y="6002808"/>
                </a:moveTo>
                <a:cubicBezTo>
                  <a:pt x="4858798" y="6003213"/>
                  <a:pt x="4853958" y="6004186"/>
                  <a:pt x="4849742" y="6005644"/>
                </a:cubicBezTo>
                <a:cubicBezTo>
                  <a:pt x="4836783" y="6010020"/>
                  <a:pt x="4805864" y="6012694"/>
                  <a:pt x="4783538" y="6012775"/>
                </a:cubicBezTo>
                <a:cubicBezTo>
                  <a:pt x="4759492" y="6012856"/>
                  <a:pt x="4725454" y="6013100"/>
                  <a:pt x="4707966" y="6013262"/>
                </a:cubicBezTo>
                <a:lnTo>
                  <a:pt x="4704374" y="6013343"/>
                </a:lnTo>
                <a:cubicBezTo>
                  <a:pt x="4701095" y="6013343"/>
                  <a:pt x="4698284" y="6013262"/>
                  <a:pt x="4695630" y="6013181"/>
                </a:cubicBezTo>
                <a:cubicBezTo>
                  <a:pt x="4697348" y="6014477"/>
                  <a:pt x="4698752" y="6016341"/>
                  <a:pt x="4699534" y="6019015"/>
                </a:cubicBezTo>
                <a:cubicBezTo>
                  <a:pt x="4700314" y="6021527"/>
                  <a:pt x="4700158" y="6023715"/>
                  <a:pt x="4699534" y="6025660"/>
                </a:cubicBezTo>
                <a:cubicBezTo>
                  <a:pt x="4702969" y="6026551"/>
                  <a:pt x="4705935" y="6027686"/>
                  <a:pt x="4707966" y="6029550"/>
                </a:cubicBezTo>
                <a:cubicBezTo>
                  <a:pt x="4712806" y="6027362"/>
                  <a:pt x="4719363" y="6028658"/>
                  <a:pt x="4723111" y="6033196"/>
                </a:cubicBezTo>
                <a:cubicBezTo>
                  <a:pt x="4728576" y="6039598"/>
                  <a:pt x="4727327" y="6049809"/>
                  <a:pt x="4726547" y="6053860"/>
                </a:cubicBezTo>
                <a:cubicBezTo>
                  <a:pt x="4726078" y="6056292"/>
                  <a:pt x="4725610" y="6058804"/>
                  <a:pt x="4724985" y="6061235"/>
                </a:cubicBezTo>
                <a:cubicBezTo>
                  <a:pt x="4725610" y="6059776"/>
                  <a:pt x="4726390" y="6058479"/>
                  <a:pt x="4727327" y="6057345"/>
                </a:cubicBezTo>
                <a:cubicBezTo>
                  <a:pt x="4729982" y="6054185"/>
                  <a:pt x="4734041" y="6052483"/>
                  <a:pt x="4737945" y="6052807"/>
                </a:cubicBezTo>
                <a:cubicBezTo>
                  <a:pt x="4737945" y="6052483"/>
                  <a:pt x="4737945" y="6052159"/>
                  <a:pt x="4737945" y="6051835"/>
                </a:cubicBezTo>
                <a:cubicBezTo>
                  <a:pt x="4737945" y="6043326"/>
                  <a:pt x="4745595" y="6036924"/>
                  <a:pt x="4753558" y="6033358"/>
                </a:cubicBezTo>
                <a:cubicBezTo>
                  <a:pt x="4752934" y="6031170"/>
                  <a:pt x="4752934" y="6029307"/>
                  <a:pt x="4753090" y="6027929"/>
                </a:cubicBezTo>
                <a:cubicBezTo>
                  <a:pt x="4754495" y="6018853"/>
                  <a:pt x="4764332" y="6016179"/>
                  <a:pt x="4768548" y="6015044"/>
                </a:cubicBezTo>
                <a:cubicBezTo>
                  <a:pt x="4771671" y="6014153"/>
                  <a:pt x="4774794" y="6013748"/>
                  <a:pt x="4777916" y="6013748"/>
                </a:cubicBezTo>
                <a:cubicBezTo>
                  <a:pt x="4784631" y="6013748"/>
                  <a:pt x="4790096" y="6015693"/>
                  <a:pt x="4793687" y="6019258"/>
                </a:cubicBezTo>
                <a:cubicBezTo>
                  <a:pt x="4794936" y="6019501"/>
                  <a:pt x="4797591" y="6019826"/>
                  <a:pt x="4801650" y="6019826"/>
                </a:cubicBezTo>
                <a:cubicBezTo>
                  <a:pt x="4806022" y="6019826"/>
                  <a:pt x="4811019" y="6019420"/>
                  <a:pt x="4815859" y="6018772"/>
                </a:cubicBezTo>
                <a:cubicBezTo>
                  <a:pt x="4824603" y="6017557"/>
                  <a:pt x="4844589" y="6016179"/>
                  <a:pt x="4868947" y="6014963"/>
                </a:cubicBezTo>
                <a:cubicBezTo>
                  <a:pt x="4863639" y="6011803"/>
                  <a:pt x="4862546" y="6006698"/>
                  <a:pt x="4863326" y="6002970"/>
                </a:cubicBezTo>
                <a:cubicBezTo>
                  <a:pt x="4863326" y="6002889"/>
                  <a:pt x="4863326" y="6002889"/>
                  <a:pt x="4863326" y="6002808"/>
                </a:cubicBezTo>
                <a:close/>
                <a:moveTo>
                  <a:pt x="2374757" y="6001592"/>
                </a:moveTo>
                <a:cubicBezTo>
                  <a:pt x="2374915" y="6001755"/>
                  <a:pt x="2374915" y="6001917"/>
                  <a:pt x="2374915" y="6001998"/>
                </a:cubicBezTo>
                <a:cubicBezTo>
                  <a:pt x="2375538" y="6002079"/>
                  <a:pt x="2376318" y="6002160"/>
                  <a:pt x="2376944" y="6002241"/>
                </a:cubicBezTo>
                <a:cubicBezTo>
                  <a:pt x="2377099" y="6001998"/>
                  <a:pt x="2377099" y="6001755"/>
                  <a:pt x="2377099" y="6001592"/>
                </a:cubicBezTo>
                <a:cubicBezTo>
                  <a:pt x="2376318" y="6001592"/>
                  <a:pt x="2375538" y="6001592"/>
                  <a:pt x="2374757" y="6001592"/>
                </a:cubicBezTo>
                <a:close/>
                <a:moveTo>
                  <a:pt x="6829991" y="6001197"/>
                </a:moveTo>
                <a:cubicBezTo>
                  <a:pt x="6830005" y="6001698"/>
                  <a:pt x="6830005" y="6002180"/>
                  <a:pt x="6829991" y="6002689"/>
                </a:cubicBezTo>
                <a:cubicBezTo>
                  <a:pt x="6830758" y="6002525"/>
                  <a:pt x="6831482" y="6002275"/>
                  <a:pt x="6832111" y="6001943"/>
                </a:cubicBezTo>
                <a:cubicBezTo>
                  <a:pt x="6831482" y="6001603"/>
                  <a:pt x="6830758" y="6001361"/>
                  <a:pt x="6829991" y="6001197"/>
                </a:cubicBezTo>
                <a:close/>
                <a:moveTo>
                  <a:pt x="1275113" y="6001197"/>
                </a:moveTo>
                <a:cubicBezTo>
                  <a:pt x="1275127" y="6001698"/>
                  <a:pt x="1275127" y="6002180"/>
                  <a:pt x="1275113" y="6002689"/>
                </a:cubicBezTo>
                <a:cubicBezTo>
                  <a:pt x="1275879" y="6002525"/>
                  <a:pt x="1276604" y="6002275"/>
                  <a:pt x="1277233" y="6001943"/>
                </a:cubicBezTo>
                <a:cubicBezTo>
                  <a:pt x="1276604" y="6001603"/>
                  <a:pt x="1275879" y="6001361"/>
                  <a:pt x="1275113" y="6001197"/>
                </a:cubicBezTo>
                <a:close/>
                <a:moveTo>
                  <a:pt x="11299169" y="6001197"/>
                </a:moveTo>
                <a:cubicBezTo>
                  <a:pt x="11299183" y="6001698"/>
                  <a:pt x="11299183" y="6002180"/>
                  <a:pt x="11299169" y="6002689"/>
                </a:cubicBezTo>
                <a:cubicBezTo>
                  <a:pt x="11299936" y="6002525"/>
                  <a:pt x="11300659" y="6002275"/>
                  <a:pt x="11301289" y="6001943"/>
                </a:cubicBezTo>
                <a:cubicBezTo>
                  <a:pt x="11300659" y="6001603"/>
                  <a:pt x="11299936" y="6001361"/>
                  <a:pt x="11299169" y="6001197"/>
                </a:cubicBezTo>
                <a:close/>
                <a:moveTo>
                  <a:pt x="11295199" y="6001109"/>
                </a:moveTo>
                <a:cubicBezTo>
                  <a:pt x="11294123" y="6001259"/>
                  <a:pt x="11293090" y="6001496"/>
                  <a:pt x="11292263" y="6001943"/>
                </a:cubicBezTo>
                <a:cubicBezTo>
                  <a:pt x="11293090" y="6002390"/>
                  <a:pt x="11294123" y="6002627"/>
                  <a:pt x="11295199" y="6002776"/>
                </a:cubicBezTo>
                <a:cubicBezTo>
                  <a:pt x="11295197" y="6002492"/>
                  <a:pt x="11295183" y="6002247"/>
                  <a:pt x="11295183" y="6001950"/>
                </a:cubicBezTo>
                <a:cubicBezTo>
                  <a:pt x="11295183" y="6001645"/>
                  <a:pt x="11295197" y="6001401"/>
                  <a:pt x="11295199" y="6001109"/>
                </a:cubicBezTo>
                <a:close/>
                <a:moveTo>
                  <a:pt x="6826021" y="6001109"/>
                </a:moveTo>
                <a:cubicBezTo>
                  <a:pt x="6824945" y="6001259"/>
                  <a:pt x="6823913" y="6001496"/>
                  <a:pt x="6823085" y="6001943"/>
                </a:cubicBezTo>
                <a:cubicBezTo>
                  <a:pt x="6823913" y="6002390"/>
                  <a:pt x="6824945" y="6002627"/>
                  <a:pt x="6826021" y="6002776"/>
                </a:cubicBezTo>
                <a:cubicBezTo>
                  <a:pt x="6826019" y="6002492"/>
                  <a:pt x="6826005" y="6002247"/>
                  <a:pt x="6826005" y="6001950"/>
                </a:cubicBezTo>
                <a:cubicBezTo>
                  <a:pt x="6826005" y="6001645"/>
                  <a:pt x="6826019" y="6001401"/>
                  <a:pt x="6826021" y="6001109"/>
                </a:cubicBezTo>
                <a:close/>
                <a:moveTo>
                  <a:pt x="1271143" y="6001109"/>
                </a:moveTo>
                <a:cubicBezTo>
                  <a:pt x="1270067" y="6001259"/>
                  <a:pt x="1269034" y="6001496"/>
                  <a:pt x="1268207" y="6001943"/>
                </a:cubicBezTo>
                <a:cubicBezTo>
                  <a:pt x="1269034" y="6002390"/>
                  <a:pt x="1270067" y="6002627"/>
                  <a:pt x="1271143" y="6002776"/>
                </a:cubicBezTo>
                <a:cubicBezTo>
                  <a:pt x="1271141" y="6002492"/>
                  <a:pt x="1271127" y="6002247"/>
                  <a:pt x="1271127" y="6001950"/>
                </a:cubicBezTo>
                <a:cubicBezTo>
                  <a:pt x="1271127" y="6001645"/>
                  <a:pt x="1271141" y="6001401"/>
                  <a:pt x="1271143" y="6001109"/>
                </a:cubicBezTo>
                <a:close/>
                <a:moveTo>
                  <a:pt x="2375851" y="5993894"/>
                </a:moveTo>
                <a:cubicBezTo>
                  <a:pt x="2375382" y="5994786"/>
                  <a:pt x="2374915" y="5996001"/>
                  <a:pt x="2374757" y="5997379"/>
                </a:cubicBezTo>
                <a:cubicBezTo>
                  <a:pt x="2375070" y="5997379"/>
                  <a:pt x="2375538" y="5997298"/>
                  <a:pt x="2376007" y="5997298"/>
                </a:cubicBezTo>
                <a:cubicBezTo>
                  <a:pt x="2376475" y="5997298"/>
                  <a:pt x="2376787" y="5997379"/>
                  <a:pt x="2377255" y="5997379"/>
                </a:cubicBezTo>
                <a:cubicBezTo>
                  <a:pt x="2376944" y="5996001"/>
                  <a:pt x="2376632" y="5994867"/>
                  <a:pt x="2376007" y="5993894"/>
                </a:cubicBezTo>
                <a:cubicBezTo>
                  <a:pt x="2376007" y="5993894"/>
                  <a:pt x="2376007" y="5993894"/>
                  <a:pt x="2375851" y="5993894"/>
                </a:cubicBezTo>
                <a:close/>
                <a:moveTo>
                  <a:pt x="5345612" y="5993489"/>
                </a:moveTo>
                <a:cubicBezTo>
                  <a:pt x="5341552" y="5996568"/>
                  <a:pt x="5334838" y="5998513"/>
                  <a:pt x="5322503" y="5999810"/>
                </a:cubicBezTo>
                <a:cubicBezTo>
                  <a:pt x="5337961" y="5999486"/>
                  <a:pt x="5352795" y="5999161"/>
                  <a:pt x="5367004" y="5998918"/>
                </a:cubicBezTo>
                <a:cubicBezTo>
                  <a:pt x="5354356" y="5998108"/>
                  <a:pt x="5348891" y="5996406"/>
                  <a:pt x="5345612" y="5993489"/>
                </a:cubicBezTo>
                <a:close/>
                <a:moveTo>
                  <a:pt x="2454858" y="5993003"/>
                </a:moveTo>
                <a:cubicBezTo>
                  <a:pt x="2453451" y="5994056"/>
                  <a:pt x="2451421" y="5995110"/>
                  <a:pt x="2448923" y="5995839"/>
                </a:cubicBezTo>
                <a:cubicBezTo>
                  <a:pt x="2446581" y="5996568"/>
                  <a:pt x="2442365" y="5997379"/>
                  <a:pt x="2431124" y="5997379"/>
                </a:cubicBezTo>
                <a:cubicBezTo>
                  <a:pt x="2421443" y="5997379"/>
                  <a:pt x="2408797" y="5996811"/>
                  <a:pt x="2394899" y="5995677"/>
                </a:cubicBezTo>
                <a:cubicBezTo>
                  <a:pt x="2395056" y="5996082"/>
                  <a:pt x="2395212" y="5996487"/>
                  <a:pt x="2395212" y="5996892"/>
                </a:cubicBezTo>
                <a:cubicBezTo>
                  <a:pt x="2395681" y="5998918"/>
                  <a:pt x="2395523" y="6001349"/>
                  <a:pt x="2394430" y="6003618"/>
                </a:cubicBezTo>
                <a:cubicBezTo>
                  <a:pt x="2410358" y="6004753"/>
                  <a:pt x="2431438" y="6005725"/>
                  <a:pt x="2456262" y="6006536"/>
                </a:cubicBezTo>
                <a:cubicBezTo>
                  <a:pt x="2456262" y="6005887"/>
                  <a:pt x="2456105" y="6005158"/>
                  <a:pt x="2456262" y="6004429"/>
                </a:cubicBezTo>
                <a:cubicBezTo>
                  <a:pt x="2456418" y="6001025"/>
                  <a:pt x="2457511" y="5998594"/>
                  <a:pt x="2459384" y="5996892"/>
                </a:cubicBezTo>
                <a:cubicBezTo>
                  <a:pt x="2457511" y="5995758"/>
                  <a:pt x="2455949" y="5994542"/>
                  <a:pt x="2454858" y="5993003"/>
                </a:cubicBezTo>
                <a:close/>
                <a:moveTo>
                  <a:pt x="5159959" y="5992435"/>
                </a:moveTo>
                <a:cubicBezTo>
                  <a:pt x="5152776" y="5998027"/>
                  <a:pt x="5136694" y="6001917"/>
                  <a:pt x="5111867" y="6004267"/>
                </a:cubicBezTo>
                <a:cubicBezTo>
                  <a:pt x="5139660" y="6003456"/>
                  <a:pt x="5172606" y="6002646"/>
                  <a:pt x="5206333" y="6001998"/>
                </a:cubicBezTo>
                <a:cubicBezTo>
                  <a:pt x="5199619" y="6001187"/>
                  <a:pt x="5194622" y="5999810"/>
                  <a:pt x="5190407" y="5997622"/>
                </a:cubicBezTo>
                <a:cubicBezTo>
                  <a:pt x="5188064" y="5999486"/>
                  <a:pt x="5185098" y="6000539"/>
                  <a:pt x="5181819" y="6000539"/>
                </a:cubicBezTo>
                <a:cubicBezTo>
                  <a:pt x="5174636" y="6000539"/>
                  <a:pt x="5166673" y="5996001"/>
                  <a:pt x="5162613" y="5993246"/>
                </a:cubicBezTo>
                <a:cubicBezTo>
                  <a:pt x="5161832" y="5992760"/>
                  <a:pt x="5160896" y="5992517"/>
                  <a:pt x="5159959" y="5992517"/>
                </a:cubicBezTo>
                <a:cubicBezTo>
                  <a:pt x="5159959" y="5992517"/>
                  <a:pt x="5159959" y="5992517"/>
                  <a:pt x="5159959" y="5992435"/>
                </a:cubicBezTo>
                <a:close/>
                <a:moveTo>
                  <a:pt x="5960749" y="5991081"/>
                </a:moveTo>
                <a:cubicBezTo>
                  <a:pt x="5962028" y="5991910"/>
                  <a:pt x="5963171" y="5992957"/>
                  <a:pt x="5964181" y="5994193"/>
                </a:cubicBezTo>
                <a:cubicBezTo>
                  <a:pt x="5965491" y="5993602"/>
                  <a:pt x="5967045" y="5993284"/>
                  <a:pt x="5968888" y="5993284"/>
                </a:cubicBezTo>
                <a:cubicBezTo>
                  <a:pt x="5973093" y="5993284"/>
                  <a:pt x="5978475" y="5995315"/>
                  <a:pt x="5980267" y="6005019"/>
                </a:cubicBezTo>
                <a:cubicBezTo>
                  <a:pt x="5981877" y="6013718"/>
                  <a:pt x="5981877" y="6027338"/>
                  <a:pt x="5980267" y="6036020"/>
                </a:cubicBezTo>
                <a:cubicBezTo>
                  <a:pt x="5979511" y="6040133"/>
                  <a:pt x="5978104" y="6042868"/>
                  <a:pt x="5976419" y="6044657"/>
                </a:cubicBezTo>
                <a:cubicBezTo>
                  <a:pt x="5980283" y="6044179"/>
                  <a:pt x="5985233" y="6044351"/>
                  <a:pt x="5990662" y="6045180"/>
                </a:cubicBezTo>
                <a:cubicBezTo>
                  <a:pt x="5994805" y="6045812"/>
                  <a:pt x="6001833" y="6047274"/>
                  <a:pt x="6007575" y="6050390"/>
                </a:cubicBezTo>
                <a:cubicBezTo>
                  <a:pt x="6008748" y="6049544"/>
                  <a:pt x="6010084" y="6048824"/>
                  <a:pt x="6011561" y="6048246"/>
                </a:cubicBezTo>
                <a:cubicBezTo>
                  <a:pt x="6015390" y="6046763"/>
                  <a:pt x="6019650" y="6046449"/>
                  <a:pt x="6022545" y="6046449"/>
                </a:cubicBezTo>
                <a:cubicBezTo>
                  <a:pt x="6026815" y="6046449"/>
                  <a:pt x="6041185" y="6047199"/>
                  <a:pt x="6046918" y="6056869"/>
                </a:cubicBezTo>
                <a:cubicBezTo>
                  <a:pt x="6049253" y="6060819"/>
                  <a:pt x="6049330" y="6065489"/>
                  <a:pt x="6047116" y="6069375"/>
                </a:cubicBezTo>
                <a:cubicBezTo>
                  <a:pt x="6043846" y="6075126"/>
                  <a:pt x="6036915" y="6077831"/>
                  <a:pt x="6026074" y="6077153"/>
                </a:cubicBezTo>
                <a:cubicBezTo>
                  <a:pt x="6020783" y="6076839"/>
                  <a:pt x="6016238" y="6075913"/>
                  <a:pt x="6012562" y="6074468"/>
                </a:cubicBezTo>
                <a:cubicBezTo>
                  <a:pt x="6010038" y="6077015"/>
                  <a:pt x="6006611" y="6078560"/>
                  <a:pt x="6002777" y="6078560"/>
                </a:cubicBezTo>
                <a:lnTo>
                  <a:pt x="6000157" y="6078317"/>
                </a:lnTo>
                <a:cubicBezTo>
                  <a:pt x="5997786" y="6077865"/>
                  <a:pt x="5989905" y="6076303"/>
                  <a:pt x="5982690" y="6074854"/>
                </a:cubicBezTo>
                <a:cubicBezTo>
                  <a:pt x="5964085" y="6071122"/>
                  <a:pt x="5960906" y="6063051"/>
                  <a:pt x="5961510" y="6056945"/>
                </a:cubicBezTo>
                <a:cubicBezTo>
                  <a:pt x="5961739" y="6054666"/>
                  <a:pt x="5962795" y="6050558"/>
                  <a:pt x="5967243" y="6047668"/>
                </a:cubicBezTo>
                <a:cubicBezTo>
                  <a:pt x="5965004" y="6047404"/>
                  <a:pt x="5963257" y="6046596"/>
                  <a:pt x="5961891" y="6045343"/>
                </a:cubicBezTo>
                <a:cubicBezTo>
                  <a:pt x="5958971" y="6047928"/>
                  <a:pt x="5955767" y="6048275"/>
                  <a:pt x="5954280" y="6048275"/>
                </a:cubicBezTo>
                <a:cubicBezTo>
                  <a:pt x="5940885" y="6048275"/>
                  <a:pt x="5940433" y="6030220"/>
                  <a:pt x="5940189" y="6020524"/>
                </a:cubicBezTo>
                <a:cubicBezTo>
                  <a:pt x="5939651" y="5999302"/>
                  <a:pt x="5944424" y="5994406"/>
                  <a:pt x="5945988" y="5992794"/>
                </a:cubicBezTo>
                <a:cubicBezTo>
                  <a:pt x="5949867" y="5988815"/>
                  <a:pt x="5956123" y="5988094"/>
                  <a:pt x="5960749" y="5991081"/>
                </a:cubicBezTo>
                <a:close/>
                <a:moveTo>
                  <a:pt x="405878" y="5991081"/>
                </a:moveTo>
                <a:cubicBezTo>
                  <a:pt x="407158" y="5991910"/>
                  <a:pt x="408300" y="5992957"/>
                  <a:pt x="409311" y="5994193"/>
                </a:cubicBezTo>
                <a:cubicBezTo>
                  <a:pt x="410621" y="5993602"/>
                  <a:pt x="412175" y="5993284"/>
                  <a:pt x="414018" y="5993284"/>
                </a:cubicBezTo>
                <a:cubicBezTo>
                  <a:pt x="418222" y="5993284"/>
                  <a:pt x="423604" y="5995315"/>
                  <a:pt x="425397" y="6005019"/>
                </a:cubicBezTo>
                <a:cubicBezTo>
                  <a:pt x="427006" y="6013718"/>
                  <a:pt x="427006" y="6027338"/>
                  <a:pt x="425397" y="6036020"/>
                </a:cubicBezTo>
                <a:cubicBezTo>
                  <a:pt x="424640" y="6040133"/>
                  <a:pt x="423234" y="6042868"/>
                  <a:pt x="421548" y="6044657"/>
                </a:cubicBezTo>
                <a:cubicBezTo>
                  <a:pt x="425412" y="6044179"/>
                  <a:pt x="430363" y="6044351"/>
                  <a:pt x="435790" y="6045180"/>
                </a:cubicBezTo>
                <a:cubicBezTo>
                  <a:pt x="439934" y="6045812"/>
                  <a:pt x="446961" y="6047274"/>
                  <a:pt x="452704" y="6050390"/>
                </a:cubicBezTo>
                <a:cubicBezTo>
                  <a:pt x="453877" y="6049544"/>
                  <a:pt x="455213" y="6048824"/>
                  <a:pt x="456690" y="6048246"/>
                </a:cubicBezTo>
                <a:cubicBezTo>
                  <a:pt x="460519" y="6046763"/>
                  <a:pt x="464779" y="6046449"/>
                  <a:pt x="467673" y="6046449"/>
                </a:cubicBezTo>
                <a:cubicBezTo>
                  <a:pt x="471944" y="6046449"/>
                  <a:pt x="486314" y="6047199"/>
                  <a:pt x="492046" y="6056869"/>
                </a:cubicBezTo>
                <a:cubicBezTo>
                  <a:pt x="494382" y="6060819"/>
                  <a:pt x="494458" y="6065489"/>
                  <a:pt x="492244" y="6069375"/>
                </a:cubicBezTo>
                <a:cubicBezTo>
                  <a:pt x="488974" y="6075126"/>
                  <a:pt x="482043" y="6077831"/>
                  <a:pt x="471203" y="6077153"/>
                </a:cubicBezTo>
                <a:cubicBezTo>
                  <a:pt x="465911" y="6076839"/>
                  <a:pt x="461367" y="6075913"/>
                  <a:pt x="457691" y="6074468"/>
                </a:cubicBezTo>
                <a:cubicBezTo>
                  <a:pt x="455167" y="6077015"/>
                  <a:pt x="451740" y="6078560"/>
                  <a:pt x="447906" y="6078560"/>
                </a:cubicBezTo>
                <a:lnTo>
                  <a:pt x="445286" y="6078317"/>
                </a:lnTo>
                <a:cubicBezTo>
                  <a:pt x="442915" y="6077865"/>
                  <a:pt x="435034" y="6076303"/>
                  <a:pt x="427819" y="6074854"/>
                </a:cubicBezTo>
                <a:cubicBezTo>
                  <a:pt x="409214" y="6071122"/>
                  <a:pt x="406035" y="6063051"/>
                  <a:pt x="406640" y="6056945"/>
                </a:cubicBezTo>
                <a:cubicBezTo>
                  <a:pt x="406868" y="6054666"/>
                  <a:pt x="407924" y="6050558"/>
                  <a:pt x="412373" y="6047668"/>
                </a:cubicBezTo>
                <a:cubicBezTo>
                  <a:pt x="410133" y="6047404"/>
                  <a:pt x="408386" y="6046596"/>
                  <a:pt x="407021" y="6045343"/>
                </a:cubicBezTo>
                <a:cubicBezTo>
                  <a:pt x="404101" y="6047928"/>
                  <a:pt x="400897" y="6048275"/>
                  <a:pt x="399409" y="6048275"/>
                </a:cubicBezTo>
                <a:cubicBezTo>
                  <a:pt x="386014" y="6048275"/>
                  <a:pt x="385562" y="6030220"/>
                  <a:pt x="385319" y="6020524"/>
                </a:cubicBezTo>
                <a:cubicBezTo>
                  <a:pt x="384780" y="5999302"/>
                  <a:pt x="389553" y="5994406"/>
                  <a:pt x="391117" y="5992794"/>
                </a:cubicBezTo>
                <a:cubicBezTo>
                  <a:pt x="394996" y="5988815"/>
                  <a:pt x="401253" y="5988094"/>
                  <a:pt x="405878" y="5991081"/>
                </a:cubicBezTo>
                <a:close/>
                <a:moveTo>
                  <a:pt x="10429926" y="5991081"/>
                </a:moveTo>
                <a:cubicBezTo>
                  <a:pt x="10431206" y="5991910"/>
                  <a:pt x="10432348" y="5992957"/>
                  <a:pt x="10433359" y="5994193"/>
                </a:cubicBezTo>
                <a:cubicBezTo>
                  <a:pt x="10434669" y="5993602"/>
                  <a:pt x="10436223" y="5993284"/>
                  <a:pt x="10438066" y="5993284"/>
                </a:cubicBezTo>
                <a:cubicBezTo>
                  <a:pt x="10442270" y="5993284"/>
                  <a:pt x="10447653" y="5995315"/>
                  <a:pt x="10449445" y="6005019"/>
                </a:cubicBezTo>
                <a:cubicBezTo>
                  <a:pt x="10451055" y="6013718"/>
                  <a:pt x="10451055" y="6027338"/>
                  <a:pt x="10449445" y="6036020"/>
                </a:cubicBezTo>
                <a:cubicBezTo>
                  <a:pt x="10448689" y="6040133"/>
                  <a:pt x="10447282" y="6042868"/>
                  <a:pt x="10445596" y="6044657"/>
                </a:cubicBezTo>
                <a:cubicBezTo>
                  <a:pt x="10449460" y="6044179"/>
                  <a:pt x="10454411" y="6044351"/>
                  <a:pt x="10459839" y="6045180"/>
                </a:cubicBezTo>
                <a:cubicBezTo>
                  <a:pt x="10463983" y="6045812"/>
                  <a:pt x="10471010" y="6047274"/>
                  <a:pt x="10476753" y="6050390"/>
                </a:cubicBezTo>
                <a:cubicBezTo>
                  <a:pt x="10477926" y="6049544"/>
                  <a:pt x="10479262" y="6048824"/>
                  <a:pt x="10480739" y="6048246"/>
                </a:cubicBezTo>
                <a:cubicBezTo>
                  <a:pt x="10484568" y="6046763"/>
                  <a:pt x="10488828" y="6046449"/>
                  <a:pt x="10491722" y="6046449"/>
                </a:cubicBezTo>
                <a:cubicBezTo>
                  <a:pt x="10495993" y="6046449"/>
                  <a:pt x="10510363" y="6047199"/>
                  <a:pt x="10516095" y="6056869"/>
                </a:cubicBezTo>
                <a:cubicBezTo>
                  <a:pt x="10518431" y="6060819"/>
                  <a:pt x="10518507" y="6065489"/>
                  <a:pt x="10516293" y="6069375"/>
                </a:cubicBezTo>
                <a:cubicBezTo>
                  <a:pt x="10513023" y="6075126"/>
                  <a:pt x="10506092" y="6077831"/>
                  <a:pt x="10495251" y="6077153"/>
                </a:cubicBezTo>
                <a:cubicBezTo>
                  <a:pt x="10489960" y="6076839"/>
                  <a:pt x="10485416" y="6075913"/>
                  <a:pt x="10481740" y="6074468"/>
                </a:cubicBezTo>
                <a:cubicBezTo>
                  <a:pt x="10479216" y="6077015"/>
                  <a:pt x="10475788" y="6078560"/>
                  <a:pt x="10471955" y="6078560"/>
                </a:cubicBezTo>
                <a:lnTo>
                  <a:pt x="10469335" y="6078317"/>
                </a:lnTo>
                <a:cubicBezTo>
                  <a:pt x="10466963" y="6077865"/>
                  <a:pt x="10459083" y="6076303"/>
                  <a:pt x="10451867" y="6074854"/>
                </a:cubicBezTo>
                <a:cubicBezTo>
                  <a:pt x="10433262" y="6071122"/>
                  <a:pt x="10430084" y="6063051"/>
                  <a:pt x="10430688" y="6056945"/>
                </a:cubicBezTo>
                <a:cubicBezTo>
                  <a:pt x="10430917" y="6054666"/>
                  <a:pt x="10431973" y="6050558"/>
                  <a:pt x="10436421" y="6047668"/>
                </a:cubicBezTo>
                <a:cubicBezTo>
                  <a:pt x="10434182" y="6047404"/>
                  <a:pt x="10432435" y="6046596"/>
                  <a:pt x="10431069" y="6045343"/>
                </a:cubicBezTo>
                <a:cubicBezTo>
                  <a:pt x="10428149" y="6047928"/>
                  <a:pt x="10424945" y="6048275"/>
                  <a:pt x="10423457" y="6048275"/>
                </a:cubicBezTo>
                <a:cubicBezTo>
                  <a:pt x="10410062" y="6048275"/>
                  <a:pt x="10409610" y="6030220"/>
                  <a:pt x="10409367" y="6020524"/>
                </a:cubicBezTo>
                <a:cubicBezTo>
                  <a:pt x="10408828" y="5999302"/>
                  <a:pt x="10413602" y="5994406"/>
                  <a:pt x="10415165" y="5992794"/>
                </a:cubicBezTo>
                <a:cubicBezTo>
                  <a:pt x="10419045" y="5988815"/>
                  <a:pt x="10425301" y="5988094"/>
                  <a:pt x="10429926" y="5991081"/>
                </a:cubicBezTo>
                <a:close/>
                <a:moveTo>
                  <a:pt x="3448874" y="5985223"/>
                </a:moveTo>
                <a:cubicBezTo>
                  <a:pt x="3448561" y="5986601"/>
                  <a:pt x="3448406" y="5987979"/>
                  <a:pt x="3448091" y="5989356"/>
                </a:cubicBezTo>
                <a:cubicBezTo>
                  <a:pt x="3448091" y="5989761"/>
                  <a:pt x="3448091" y="5990166"/>
                  <a:pt x="3448091" y="5990572"/>
                </a:cubicBezTo>
                <a:cubicBezTo>
                  <a:pt x="3450278" y="5990248"/>
                  <a:pt x="3451996" y="5989194"/>
                  <a:pt x="3453246" y="5988141"/>
                </a:cubicBezTo>
                <a:cubicBezTo>
                  <a:pt x="3453089" y="5987897"/>
                  <a:pt x="3452934" y="5987654"/>
                  <a:pt x="3452620" y="5987411"/>
                </a:cubicBezTo>
                <a:cubicBezTo>
                  <a:pt x="3451685" y="5986439"/>
                  <a:pt x="3450278" y="5985628"/>
                  <a:pt x="3448874" y="5985223"/>
                </a:cubicBezTo>
                <a:close/>
                <a:moveTo>
                  <a:pt x="11296772" y="5982241"/>
                </a:moveTo>
                <a:cubicBezTo>
                  <a:pt x="11299066" y="5982241"/>
                  <a:pt x="11304705" y="5983060"/>
                  <a:pt x="11307598" y="5990662"/>
                </a:cubicBezTo>
                <a:cubicBezTo>
                  <a:pt x="11310081" y="5997200"/>
                  <a:pt x="11310081" y="6006686"/>
                  <a:pt x="11307598" y="6013216"/>
                </a:cubicBezTo>
                <a:cubicBezTo>
                  <a:pt x="11304705" y="6020825"/>
                  <a:pt x="11299063" y="6021644"/>
                  <a:pt x="11296772" y="6021644"/>
                </a:cubicBezTo>
                <a:cubicBezTo>
                  <a:pt x="11284944" y="6021644"/>
                  <a:pt x="11284944" y="6007335"/>
                  <a:pt x="11284944" y="6001950"/>
                </a:cubicBezTo>
                <a:cubicBezTo>
                  <a:pt x="11284944" y="5996556"/>
                  <a:pt x="11284944" y="5982241"/>
                  <a:pt x="11296772" y="5982241"/>
                </a:cubicBezTo>
                <a:close/>
                <a:moveTo>
                  <a:pt x="6827595" y="5982241"/>
                </a:moveTo>
                <a:cubicBezTo>
                  <a:pt x="6829889" y="5982241"/>
                  <a:pt x="6835527" y="5983060"/>
                  <a:pt x="6838420" y="5990662"/>
                </a:cubicBezTo>
                <a:cubicBezTo>
                  <a:pt x="6840904" y="5997200"/>
                  <a:pt x="6840904" y="6006686"/>
                  <a:pt x="6838420" y="6013216"/>
                </a:cubicBezTo>
                <a:cubicBezTo>
                  <a:pt x="6835527" y="6020825"/>
                  <a:pt x="6829885" y="6021644"/>
                  <a:pt x="6827595" y="6021644"/>
                </a:cubicBezTo>
                <a:cubicBezTo>
                  <a:pt x="6815766" y="6021644"/>
                  <a:pt x="6815766" y="6007335"/>
                  <a:pt x="6815766" y="6001950"/>
                </a:cubicBezTo>
                <a:cubicBezTo>
                  <a:pt x="6815766" y="5996556"/>
                  <a:pt x="6815766" y="5982241"/>
                  <a:pt x="6827595" y="5982241"/>
                </a:cubicBezTo>
                <a:close/>
                <a:moveTo>
                  <a:pt x="1272717" y="5982241"/>
                </a:moveTo>
                <a:cubicBezTo>
                  <a:pt x="1275011" y="5982241"/>
                  <a:pt x="1280649" y="5983060"/>
                  <a:pt x="1283542" y="5990662"/>
                </a:cubicBezTo>
                <a:cubicBezTo>
                  <a:pt x="1286025" y="5997200"/>
                  <a:pt x="1286025" y="6006686"/>
                  <a:pt x="1283542" y="6013216"/>
                </a:cubicBezTo>
                <a:cubicBezTo>
                  <a:pt x="1280649" y="6020825"/>
                  <a:pt x="1275007" y="6021644"/>
                  <a:pt x="1272717" y="6021644"/>
                </a:cubicBezTo>
                <a:cubicBezTo>
                  <a:pt x="1260888" y="6021644"/>
                  <a:pt x="1260888" y="6007335"/>
                  <a:pt x="1260888" y="6001950"/>
                </a:cubicBezTo>
                <a:cubicBezTo>
                  <a:pt x="1260888" y="5996556"/>
                  <a:pt x="1260888" y="5982241"/>
                  <a:pt x="1272717" y="5982241"/>
                </a:cubicBezTo>
                <a:close/>
                <a:moveTo>
                  <a:pt x="6596698" y="5976112"/>
                </a:moveTo>
                <a:cubicBezTo>
                  <a:pt x="6613455" y="5976112"/>
                  <a:pt x="6635088" y="5977219"/>
                  <a:pt x="6643006" y="5982472"/>
                </a:cubicBezTo>
                <a:cubicBezTo>
                  <a:pt x="6648612" y="5986189"/>
                  <a:pt x="6659189" y="5993204"/>
                  <a:pt x="6666444" y="6065469"/>
                </a:cubicBezTo>
                <a:cubicBezTo>
                  <a:pt x="6669509" y="6058529"/>
                  <a:pt x="6674215" y="6057036"/>
                  <a:pt x="6677707" y="6057036"/>
                </a:cubicBezTo>
                <a:cubicBezTo>
                  <a:pt x="6682914" y="6057036"/>
                  <a:pt x="6689227" y="6059915"/>
                  <a:pt x="6689772" y="6073644"/>
                </a:cubicBezTo>
                <a:cubicBezTo>
                  <a:pt x="6690067" y="6081164"/>
                  <a:pt x="6688719" y="6086213"/>
                  <a:pt x="6685537" y="6089533"/>
                </a:cubicBezTo>
                <a:cubicBezTo>
                  <a:pt x="6684734" y="6090370"/>
                  <a:pt x="6683835" y="6091069"/>
                  <a:pt x="6682855" y="6091617"/>
                </a:cubicBezTo>
                <a:cubicBezTo>
                  <a:pt x="6690678" y="6092691"/>
                  <a:pt x="6696070" y="6097815"/>
                  <a:pt x="6696070" y="6104594"/>
                </a:cubicBezTo>
                <a:cubicBezTo>
                  <a:pt x="6696070" y="6107516"/>
                  <a:pt x="6694965" y="6110148"/>
                  <a:pt x="6693425" y="6112393"/>
                </a:cubicBezTo>
                <a:cubicBezTo>
                  <a:pt x="6697572" y="6114047"/>
                  <a:pt x="6701130" y="6117141"/>
                  <a:pt x="6703657" y="6121427"/>
                </a:cubicBezTo>
                <a:cubicBezTo>
                  <a:pt x="6705756" y="6124951"/>
                  <a:pt x="6706058" y="6129205"/>
                  <a:pt x="6704496" y="6133072"/>
                </a:cubicBezTo>
                <a:cubicBezTo>
                  <a:pt x="6704135" y="6133964"/>
                  <a:pt x="6703679" y="6134813"/>
                  <a:pt x="6703141" y="6135629"/>
                </a:cubicBezTo>
                <a:cubicBezTo>
                  <a:pt x="6704467" y="6138003"/>
                  <a:pt x="6705056" y="6140624"/>
                  <a:pt x="6704968" y="6143127"/>
                </a:cubicBezTo>
                <a:cubicBezTo>
                  <a:pt x="6704636" y="6153182"/>
                  <a:pt x="6694685" y="6161046"/>
                  <a:pt x="6682318" y="6161046"/>
                </a:cubicBezTo>
                <a:cubicBezTo>
                  <a:pt x="6678598" y="6161046"/>
                  <a:pt x="6675261" y="6159907"/>
                  <a:pt x="6672448" y="6157855"/>
                </a:cubicBezTo>
                <a:lnTo>
                  <a:pt x="6675062" y="6208152"/>
                </a:lnTo>
                <a:lnTo>
                  <a:pt x="6649474" y="6208152"/>
                </a:lnTo>
                <a:cubicBezTo>
                  <a:pt x="6624769" y="6208152"/>
                  <a:pt x="6624349" y="6194445"/>
                  <a:pt x="6623214" y="6157823"/>
                </a:cubicBezTo>
                <a:cubicBezTo>
                  <a:pt x="6622957" y="6149659"/>
                  <a:pt x="6622677" y="6140614"/>
                  <a:pt x="6622353" y="6131117"/>
                </a:cubicBezTo>
                <a:cubicBezTo>
                  <a:pt x="6618051" y="6132374"/>
                  <a:pt x="6614862" y="6132127"/>
                  <a:pt x="6610921" y="6131429"/>
                </a:cubicBezTo>
                <a:cubicBezTo>
                  <a:pt x="6601331" y="6129699"/>
                  <a:pt x="6593685" y="6127841"/>
                  <a:pt x="6589774" y="6120998"/>
                </a:cubicBezTo>
                <a:cubicBezTo>
                  <a:pt x="6585796" y="6114047"/>
                  <a:pt x="6588669" y="6106248"/>
                  <a:pt x="6590385" y="6101586"/>
                </a:cubicBezTo>
                <a:cubicBezTo>
                  <a:pt x="6593781" y="6092326"/>
                  <a:pt x="6604756" y="6085332"/>
                  <a:pt x="6615908" y="6085332"/>
                </a:cubicBezTo>
                <a:cubicBezTo>
                  <a:pt x="6617285" y="6085332"/>
                  <a:pt x="6618817" y="6085386"/>
                  <a:pt x="6620438" y="6085569"/>
                </a:cubicBezTo>
                <a:cubicBezTo>
                  <a:pt x="6618832" y="6055092"/>
                  <a:pt x="6616504" y="6027666"/>
                  <a:pt x="6612910" y="6018105"/>
                </a:cubicBezTo>
                <a:cubicBezTo>
                  <a:pt x="6607592" y="6020715"/>
                  <a:pt x="6601272" y="6019115"/>
                  <a:pt x="6598075" y="6014517"/>
                </a:cubicBezTo>
                <a:cubicBezTo>
                  <a:pt x="6596211" y="6011853"/>
                  <a:pt x="6595747" y="6008909"/>
                  <a:pt x="6595873" y="6006267"/>
                </a:cubicBezTo>
                <a:cubicBezTo>
                  <a:pt x="6594967" y="6006363"/>
                  <a:pt x="6594039" y="6006460"/>
                  <a:pt x="6593103" y="6006567"/>
                </a:cubicBezTo>
                <a:cubicBezTo>
                  <a:pt x="6596388" y="6010145"/>
                  <a:pt x="6597906" y="6013829"/>
                  <a:pt x="6596241" y="6018760"/>
                </a:cubicBezTo>
                <a:cubicBezTo>
                  <a:pt x="6593501" y="6026871"/>
                  <a:pt x="6585568" y="6026989"/>
                  <a:pt x="6577171" y="6027118"/>
                </a:cubicBezTo>
                <a:cubicBezTo>
                  <a:pt x="6559478" y="6027129"/>
                  <a:pt x="6546956" y="6012358"/>
                  <a:pt x="6546956" y="5992001"/>
                </a:cubicBezTo>
                <a:cubicBezTo>
                  <a:pt x="6546956" y="5981698"/>
                  <a:pt x="6554882" y="5976112"/>
                  <a:pt x="6596698" y="5976112"/>
                </a:cubicBezTo>
                <a:close/>
                <a:moveTo>
                  <a:pt x="2128456" y="5976112"/>
                </a:moveTo>
                <a:cubicBezTo>
                  <a:pt x="2145210" y="5976112"/>
                  <a:pt x="2166831" y="5977219"/>
                  <a:pt x="2174748" y="5982472"/>
                </a:cubicBezTo>
                <a:cubicBezTo>
                  <a:pt x="2180352" y="5986189"/>
                  <a:pt x="2190927" y="5993204"/>
                  <a:pt x="2198182" y="6065469"/>
                </a:cubicBezTo>
                <a:cubicBezTo>
                  <a:pt x="2201244" y="6058529"/>
                  <a:pt x="2205951" y="6057036"/>
                  <a:pt x="2209440" y="6057036"/>
                </a:cubicBezTo>
                <a:cubicBezTo>
                  <a:pt x="2214648" y="6057036"/>
                  <a:pt x="2220957" y="6059915"/>
                  <a:pt x="2221502" y="6073644"/>
                </a:cubicBezTo>
                <a:cubicBezTo>
                  <a:pt x="2221796" y="6081164"/>
                  <a:pt x="2220451" y="6086213"/>
                  <a:pt x="2217267" y="6089533"/>
                </a:cubicBezTo>
                <a:cubicBezTo>
                  <a:pt x="2216464" y="6090370"/>
                  <a:pt x="2215567" y="6091069"/>
                  <a:pt x="2214588" y="6091617"/>
                </a:cubicBezTo>
                <a:cubicBezTo>
                  <a:pt x="2222408" y="6092691"/>
                  <a:pt x="2227799" y="6097815"/>
                  <a:pt x="2227799" y="6104594"/>
                </a:cubicBezTo>
                <a:cubicBezTo>
                  <a:pt x="2227799" y="6107516"/>
                  <a:pt x="2226695" y="6110148"/>
                  <a:pt x="2225154" y="6112393"/>
                </a:cubicBezTo>
                <a:cubicBezTo>
                  <a:pt x="2229301" y="6114047"/>
                  <a:pt x="2232857" y="6117141"/>
                  <a:pt x="2235383" y="6121427"/>
                </a:cubicBezTo>
                <a:cubicBezTo>
                  <a:pt x="2237482" y="6124951"/>
                  <a:pt x="2237782" y="6129205"/>
                  <a:pt x="2236223" y="6133072"/>
                </a:cubicBezTo>
                <a:cubicBezTo>
                  <a:pt x="2235861" y="6133964"/>
                  <a:pt x="2235406" y="6134813"/>
                  <a:pt x="2234868" y="6135629"/>
                </a:cubicBezTo>
                <a:cubicBezTo>
                  <a:pt x="2236194" y="6138003"/>
                  <a:pt x="2236783" y="6140624"/>
                  <a:pt x="2236693" y="6143127"/>
                </a:cubicBezTo>
                <a:cubicBezTo>
                  <a:pt x="2236361" y="6153182"/>
                  <a:pt x="2226415" y="6161046"/>
                  <a:pt x="2214051" y="6161046"/>
                </a:cubicBezTo>
                <a:cubicBezTo>
                  <a:pt x="2210332" y="6161046"/>
                  <a:pt x="2206999" y="6159907"/>
                  <a:pt x="2204184" y="6157855"/>
                </a:cubicBezTo>
                <a:lnTo>
                  <a:pt x="2206798" y="6208152"/>
                </a:lnTo>
                <a:lnTo>
                  <a:pt x="2181216" y="6208152"/>
                </a:lnTo>
                <a:cubicBezTo>
                  <a:pt x="2156517" y="6208152"/>
                  <a:pt x="2156097" y="6194445"/>
                  <a:pt x="2154967" y="6157823"/>
                </a:cubicBezTo>
                <a:cubicBezTo>
                  <a:pt x="2154708" y="6149659"/>
                  <a:pt x="2154428" y="6140614"/>
                  <a:pt x="2154103" y="6131117"/>
                </a:cubicBezTo>
                <a:cubicBezTo>
                  <a:pt x="2149802" y="6132374"/>
                  <a:pt x="2146618" y="6132127"/>
                  <a:pt x="2142677" y="6131429"/>
                </a:cubicBezTo>
                <a:cubicBezTo>
                  <a:pt x="2133087" y="6129699"/>
                  <a:pt x="2125441" y="6127841"/>
                  <a:pt x="2121532" y="6120998"/>
                </a:cubicBezTo>
                <a:cubicBezTo>
                  <a:pt x="2117555" y="6114047"/>
                  <a:pt x="2120426" y="6106248"/>
                  <a:pt x="2122142" y="6101586"/>
                </a:cubicBezTo>
                <a:cubicBezTo>
                  <a:pt x="2125538" y="6092326"/>
                  <a:pt x="2136513" y="6085332"/>
                  <a:pt x="2147661" y="6085332"/>
                </a:cubicBezTo>
                <a:cubicBezTo>
                  <a:pt x="2149038" y="6085332"/>
                  <a:pt x="2150569" y="6085386"/>
                  <a:pt x="2152189" y="6085569"/>
                </a:cubicBezTo>
                <a:cubicBezTo>
                  <a:pt x="2150587" y="6055092"/>
                  <a:pt x="2148258" y="6027666"/>
                  <a:pt x="2144664" y="6018105"/>
                </a:cubicBezTo>
                <a:cubicBezTo>
                  <a:pt x="2139348" y="6020715"/>
                  <a:pt x="2133028" y="6019115"/>
                  <a:pt x="2129831" y="6014517"/>
                </a:cubicBezTo>
                <a:cubicBezTo>
                  <a:pt x="2127972" y="6011853"/>
                  <a:pt x="2127507" y="6008909"/>
                  <a:pt x="2127630" y="6006267"/>
                </a:cubicBezTo>
                <a:cubicBezTo>
                  <a:pt x="2126723" y="6006363"/>
                  <a:pt x="2125795" y="6006460"/>
                  <a:pt x="2124859" y="6006567"/>
                </a:cubicBezTo>
                <a:cubicBezTo>
                  <a:pt x="2128147" y="6010145"/>
                  <a:pt x="2129665" y="6013829"/>
                  <a:pt x="2127994" y="6018760"/>
                </a:cubicBezTo>
                <a:cubicBezTo>
                  <a:pt x="2125255" y="6026871"/>
                  <a:pt x="2117328" y="6026989"/>
                  <a:pt x="2108934" y="6027118"/>
                </a:cubicBezTo>
                <a:cubicBezTo>
                  <a:pt x="2091251" y="6027129"/>
                  <a:pt x="2078729" y="6012358"/>
                  <a:pt x="2078729" y="5992001"/>
                </a:cubicBezTo>
                <a:cubicBezTo>
                  <a:pt x="2078729" y="5981698"/>
                  <a:pt x="2086653" y="5976112"/>
                  <a:pt x="2128456" y="5976112"/>
                </a:cubicBezTo>
                <a:close/>
                <a:moveTo>
                  <a:pt x="7490764" y="5972996"/>
                </a:moveTo>
                <a:cubicBezTo>
                  <a:pt x="7490818" y="5973238"/>
                  <a:pt x="7490811" y="5973487"/>
                  <a:pt x="7490885" y="5973729"/>
                </a:cubicBezTo>
                <a:cubicBezTo>
                  <a:pt x="7491459" y="5975646"/>
                  <a:pt x="7492527" y="5977033"/>
                  <a:pt x="7493581" y="5977961"/>
                </a:cubicBezTo>
                <a:cubicBezTo>
                  <a:pt x="7494743" y="5976983"/>
                  <a:pt x="7495873" y="5975520"/>
                  <a:pt x="7496495" y="5973580"/>
                </a:cubicBezTo>
                <a:cubicBezTo>
                  <a:pt x="7494736" y="5973789"/>
                  <a:pt x="7492751" y="5973592"/>
                  <a:pt x="7490764" y="5972996"/>
                </a:cubicBezTo>
                <a:close/>
                <a:moveTo>
                  <a:pt x="3022291" y="5972996"/>
                </a:moveTo>
                <a:cubicBezTo>
                  <a:pt x="3022344" y="5973238"/>
                  <a:pt x="3022338" y="5973487"/>
                  <a:pt x="3022411" y="5973729"/>
                </a:cubicBezTo>
                <a:cubicBezTo>
                  <a:pt x="3022986" y="5975646"/>
                  <a:pt x="3024052" y="5977033"/>
                  <a:pt x="3025106" y="5977961"/>
                </a:cubicBezTo>
                <a:cubicBezTo>
                  <a:pt x="3026269" y="5976983"/>
                  <a:pt x="3027398" y="5975520"/>
                  <a:pt x="3028019" y="5973580"/>
                </a:cubicBezTo>
                <a:cubicBezTo>
                  <a:pt x="3026262" y="5973789"/>
                  <a:pt x="3024278" y="5973592"/>
                  <a:pt x="3022291" y="5972996"/>
                </a:cubicBezTo>
                <a:close/>
                <a:moveTo>
                  <a:pt x="7494223" y="5963848"/>
                </a:moveTo>
                <a:cubicBezTo>
                  <a:pt x="7493825" y="5964090"/>
                  <a:pt x="7493332" y="5964447"/>
                  <a:pt x="7492852" y="5964951"/>
                </a:cubicBezTo>
                <a:cubicBezTo>
                  <a:pt x="7491764" y="5966080"/>
                  <a:pt x="7491040" y="5967536"/>
                  <a:pt x="7490710" y="5969102"/>
                </a:cubicBezTo>
                <a:cubicBezTo>
                  <a:pt x="7491338" y="5969043"/>
                  <a:pt x="7492013" y="5968992"/>
                  <a:pt x="7492785" y="5968959"/>
                </a:cubicBezTo>
                <a:cubicBezTo>
                  <a:pt x="7494332" y="5968891"/>
                  <a:pt x="7495696" y="5968935"/>
                  <a:pt x="7496858" y="5969069"/>
                </a:cubicBezTo>
                <a:cubicBezTo>
                  <a:pt x="7496481" y="5966733"/>
                  <a:pt x="7495311" y="5964924"/>
                  <a:pt x="7494223" y="5963848"/>
                </a:cubicBezTo>
                <a:close/>
                <a:moveTo>
                  <a:pt x="3025748" y="5963848"/>
                </a:moveTo>
                <a:cubicBezTo>
                  <a:pt x="3025351" y="5964090"/>
                  <a:pt x="3024859" y="5964447"/>
                  <a:pt x="3024378" y="5964951"/>
                </a:cubicBezTo>
                <a:cubicBezTo>
                  <a:pt x="3023290" y="5966080"/>
                  <a:pt x="3022567" y="5967536"/>
                  <a:pt x="3022236" y="5969102"/>
                </a:cubicBezTo>
                <a:cubicBezTo>
                  <a:pt x="3022865" y="5969043"/>
                  <a:pt x="3023540" y="5968992"/>
                  <a:pt x="3024310" y="5968959"/>
                </a:cubicBezTo>
                <a:cubicBezTo>
                  <a:pt x="3025859" y="5968891"/>
                  <a:pt x="3027221" y="5968935"/>
                  <a:pt x="3028384" y="5969069"/>
                </a:cubicBezTo>
                <a:cubicBezTo>
                  <a:pt x="3028005" y="5966733"/>
                  <a:pt x="3026836" y="5964924"/>
                  <a:pt x="3025748" y="5963848"/>
                </a:cubicBezTo>
                <a:close/>
                <a:moveTo>
                  <a:pt x="7494189" y="5958600"/>
                </a:moveTo>
                <a:cubicBezTo>
                  <a:pt x="7502623" y="5958600"/>
                  <a:pt x="7508055" y="5961296"/>
                  <a:pt x="7510340" y="5966618"/>
                </a:cubicBezTo>
                <a:cubicBezTo>
                  <a:pt x="7512178" y="5970891"/>
                  <a:pt x="7511218" y="5975729"/>
                  <a:pt x="7507833" y="5979242"/>
                </a:cubicBezTo>
                <a:cubicBezTo>
                  <a:pt x="7502921" y="5984336"/>
                  <a:pt x="7493265" y="5985408"/>
                  <a:pt x="7485304" y="5982097"/>
                </a:cubicBezTo>
                <a:cubicBezTo>
                  <a:pt x="7475803" y="5978150"/>
                  <a:pt x="7475911" y="5971399"/>
                  <a:pt x="7476398" y="5968679"/>
                </a:cubicBezTo>
                <a:cubicBezTo>
                  <a:pt x="7478093" y="5959246"/>
                  <a:pt x="7488817" y="5958789"/>
                  <a:pt x="7492338" y="5958641"/>
                </a:cubicBezTo>
                <a:cubicBezTo>
                  <a:pt x="7492973" y="5958614"/>
                  <a:pt x="7493595" y="5958600"/>
                  <a:pt x="7494189" y="5958600"/>
                </a:cubicBezTo>
                <a:close/>
                <a:moveTo>
                  <a:pt x="3025714" y="5958600"/>
                </a:moveTo>
                <a:cubicBezTo>
                  <a:pt x="3034147" y="5958600"/>
                  <a:pt x="3039577" y="5961296"/>
                  <a:pt x="3041861" y="5966618"/>
                </a:cubicBezTo>
                <a:cubicBezTo>
                  <a:pt x="3043698" y="5970891"/>
                  <a:pt x="3042739" y="5975729"/>
                  <a:pt x="3039355" y="5979242"/>
                </a:cubicBezTo>
                <a:cubicBezTo>
                  <a:pt x="3034443" y="5984336"/>
                  <a:pt x="3024791" y="5985408"/>
                  <a:pt x="3016832" y="5982097"/>
                </a:cubicBezTo>
                <a:cubicBezTo>
                  <a:pt x="3007333" y="5978150"/>
                  <a:pt x="3007440" y="5971399"/>
                  <a:pt x="3007927" y="5968679"/>
                </a:cubicBezTo>
                <a:cubicBezTo>
                  <a:pt x="3009623" y="5959246"/>
                  <a:pt x="3020345" y="5958789"/>
                  <a:pt x="3023864" y="5958641"/>
                </a:cubicBezTo>
                <a:cubicBezTo>
                  <a:pt x="3024498" y="5958614"/>
                  <a:pt x="3025120" y="5958600"/>
                  <a:pt x="3025714" y="5958600"/>
                </a:cubicBezTo>
                <a:close/>
                <a:moveTo>
                  <a:pt x="3458397" y="5958238"/>
                </a:moveTo>
                <a:cubicBezTo>
                  <a:pt x="3457304" y="5961642"/>
                  <a:pt x="3455899" y="5964964"/>
                  <a:pt x="3454182" y="5968368"/>
                </a:cubicBezTo>
                <a:cubicBezTo>
                  <a:pt x="3453713" y="5969340"/>
                  <a:pt x="3453246" y="5970394"/>
                  <a:pt x="3452777" y="5971528"/>
                </a:cubicBezTo>
                <a:cubicBezTo>
                  <a:pt x="3454025" y="5972420"/>
                  <a:pt x="3455118" y="5973635"/>
                  <a:pt x="3456056" y="5975337"/>
                </a:cubicBezTo>
                <a:cubicBezTo>
                  <a:pt x="3456524" y="5970475"/>
                  <a:pt x="3457459" y="5966180"/>
                  <a:pt x="3459647" y="5963182"/>
                </a:cubicBezTo>
                <a:cubicBezTo>
                  <a:pt x="3459179" y="5962047"/>
                  <a:pt x="3458712" y="5960507"/>
                  <a:pt x="3458397" y="5958238"/>
                </a:cubicBezTo>
                <a:close/>
                <a:moveTo>
                  <a:pt x="8198443" y="5951978"/>
                </a:moveTo>
                <a:cubicBezTo>
                  <a:pt x="8198497" y="5952224"/>
                  <a:pt x="8198490" y="5952474"/>
                  <a:pt x="8198564" y="5952712"/>
                </a:cubicBezTo>
                <a:cubicBezTo>
                  <a:pt x="8199138" y="5954625"/>
                  <a:pt x="8200206" y="5956017"/>
                  <a:pt x="8201260" y="5956948"/>
                </a:cubicBezTo>
                <a:cubicBezTo>
                  <a:pt x="8202416" y="5955966"/>
                  <a:pt x="8203546" y="5954507"/>
                  <a:pt x="8204174" y="5952564"/>
                </a:cubicBezTo>
                <a:cubicBezTo>
                  <a:pt x="8202416" y="5952775"/>
                  <a:pt x="8200430" y="5952574"/>
                  <a:pt x="8198443" y="5951978"/>
                </a:cubicBezTo>
                <a:close/>
                <a:moveTo>
                  <a:pt x="3729803" y="5951978"/>
                </a:moveTo>
                <a:cubicBezTo>
                  <a:pt x="3729856" y="5952224"/>
                  <a:pt x="3729849" y="5952474"/>
                  <a:pt x="3729923" y="5952712"/>
                </a:cubicBezTo>
                <a:cubicBezTo>
                  <a:pt x="3730498" y="5954625"/>
                  <a:pt x="3731564" y="5956017"/>
                  <a:pt x="3732620" y="5956948"/>
                </a:cubicBezTo>
                <a:cubicBezTo>
                  <a:pt x="3733774" y="5955966"/>
                  <a:pt x="3734905" y="5954507"/>
                  <a:pt x="3735533" y="5952564"/>
                </a:cubicBezTo>
                <a:cubicBezTo>
                  <a:pt x="3733774" y="5952775"/>
                  <a:pt x="3731789" y="5952574"/>
                  <a:pt x="3729803" y="5951978"/>
                </a:cubicBezTo>
                <a:close/>
                <a:moveTo>
                  <a:pt x="8201895" y="5942833"/>
                </a:moveTo>
                <a:cubicBezTo>
                  <a:pt x="8201498" y="5943075"/>
                  <a:pt x="8201011" y="5943432"/>
                  <a:pt x="8200524" y="5943937"/>
                </a:cubicBezTo>
                <a:cubicBezTo>
                  <a:pt x="8199437" y="5945063"/>
                  <a:pt x="8198719" y="5946518"/>
                  <a:pt x="8198389" y="5948089"/>
                </a:cubicBezTo>
                <a:cubicBezTo>
                  <a:pt x="8199017" y="5948028"/>
                  <a:pt x="8199693" y="5947978"/>
                  <a:pt x="8200457" y="5947945"/>
                </a:cubicBezTo>
                <a:cubicBezTo>
                  <a:pt x="8202005" y="5947878"/>
                  <a:pt x="8203376" y="5947923"/>
                  <a:pt x="8204531" y="5948055"/>
                </a:cubicBezTo>
                <a:cubicBezTo>
                  <a:pt x="8204160" y="5945719"/>
                  <a:pt x="8202983" y="5943910"/>
                  <a:pt x="8201895" y="5942833"/>
                </a:cubicBezTo>
                <a:close/>
                <a:moveTo>
                  <a:pt x="3733254" y="5942833"/>
                </a:moveTo>
                <a:cubicBezTo>
                  <a:pt x="3732856" y="5943075"/>
                  <a:pt x="3732371" y="5943432"/>
                  <a:pt x="3731884" y="5943937"/>
                </a:cubicBezTo>
                <a:cubicBezTo>
                  <a:pt x="3730797" y="5945063"/>
                  <a:pt x="3730079" y="5946518"/>
                  <a:pt x="3729748" y="5948089"/>
                </a:cubicBezTo>
                <a:cubicBezTo>
                  <a:pt x="3730376" y="5948028"/>
                  <a:pt x="3731051" y="5947978"/>
                  <a:pt x="3731817" y="5947945"/>
                </a:cubicBezTo>
                <a:cubicBezTo>
                  <a:pt x="3733364" y="5947878"/>
                  <a:pt x="3734734" y="5947923"/>
                  <a:pt x="3735889" y="5948055"/>
                </a:cubicBezTo>
                <a:cubicBezTo>
                  <a:pt x="3735517" y="5945719"/>
                  <a:pt x="3734341" y="5943910"/>
                  <a:pt x="3733254" y="5942833"/>
                </a:cubicBezTo>
                <a:close/>
                <a:moveTo>
                  <a:pt x="8201855" y="5937585"/>
                </a:moveTo>
                <a:cubicBezTo>
                  <a:pt x="8210302" y="5937585"/>
                  <a:pt x="8215742" y="5940286"/>
                  <a:pt x="8218020" y="5945608"/>
                </a:cubicBezTo>
                <a:cubicBezTo>
                  <a:pt x="8219858" y="5949884"/>
                  <a:pt x="8218891" y="5954722"/>
                  <a:pt x="8215513" y="5958233"/>
                </a:cubicBezTo>
                <a:cubicBezTo>
                  <a:pt x="8210621" y="5963302"/>
                  <a:pt x="8200957" y="5964402"/>
                  <a:pt x="8192983" y="5961084"/>
                </a:cubicBezTo>
                <a:cubicBezTo>
                  <a:pt x="8183482" y="5957139"/>
                  <a:pt x="8183589" y="5950385"/>
                  <a:pt x="8184076" y="5947665"/>
                </a:cubicBezTo>
                <a:cubicBezTo>
                  <a:pt x="8185765" y="5938231"/>
                  <a:pt x="8196489" y="5937774"/>
                  <a:pt x="8200011" y="5937625"/>
                </a:cubicBezTo>
                <a:cubicBezTo>
                  <a:pt x="8200646" y="5937599"/>
                  <a:pt x="8201260" y="5937585"/>
                  <a:pt x="8201855" y="5937585"/>
                </a:cubicBezTo>
                <a:close/>
                <a:moveTo>
                  <a:pt x="3733214" y="5937585"/>
                </a:moveTo>
                <a:cubicBezTo>
                  <a:pt x="3741659" y="5937585"/>
                  <a:pt x="3747097" y="5940286"/>
                  <a:pt x="3749376" y="5945608"/>
                </a:cubicBezTo>
                <a:cubicBezTo>
                  <a:pt x="3751211" y="5949884"/>
                  <a:pt x="3750246" y="5954722"/>
                  <a:pt x="3746868" y="5958233"/>
                </a:cubicBezTo>
                <a:cubicBezTo>
                  <a:pt x="3741977" y="5963302"/>
                  <a:pt x="3732316" y="5964402"/>
                  <a:pt x="3724343" y="5961084"/>
                </a:cubicBezTo>
                <a:cubicBezTo>
                  <a:pt x="3714844" y="5957139"/>
                  <a:pt x="3714951" y="5950385"/>
                  <a:pt x="3715437" y="5947665"/>
                </a:cubicBezTo>
                <a:cubicBezTo>
                  <a:pt x="3717128" y="5938231"/>
                  <a:pt x="3727848" y="5937774"/>
                  <a:pt x="3731370" y="5937625"/>
                </a:cubicBezTo>
                <a:cubicBezTo>
                  <a:pt x="3732005" y="5937599"/>
                  <a:pt x="3732620" y="5937585"/>
                  <a:pt x="3733214" y="5937585"/>
                </a:cubicBezTo>
                <a:close/>
                <a:moveTo>
                  <a:pt x="4335910" y="5936359"/>
                </a:moveTo>
                <a:cubicBezTo>
                  <a:pt x="4333883" y="5936764"/>
                  <a:pt x="4332323" y="5937817"/>
                  <a:pt x="4331231" y="5938952"/>
                </a:cubicBezTo>
                <a:cubicBezTo>
                  <a:pt x="4332164" y="5940086"/>
                  <a:pt x="4333570" y="5941059"/>
                  <a:pt x="4335444" y="5941626"/>
                </a:cubicBezTo>
                <a:cubicBezTo>
                  <a:pt x="4335288" y="5939924"/>
                  <a:pt x="4335444" y="5938142"/>
                  <a:pt x="4335910" y="5936359"/>
                </a:cubicBezTo>
                <a:close/>
                <a:moveTo>
                  <a:pt x="2615843" y="5922664"/>
                </a:moveTo>
                <a:cubicBezTo>
                  <a:pt x="2615063" y="5922826"/>
                  <a:pt x="2614282" y="5923069"/>
                  <a:pt x="2613658" y="5923393"/>
                </a:cubicBezTo>
                <a:cubicBezTo>
                  <a:pt x="2614282" y="5923717"/>
                  <a:pt x="2615063" y="5924041"/>
                  <a:pt x="2615843" y="5924203"/>
                </a:cubicBezTo>
                <a:cubicBezTo>
                  <a:pt x="2615688" y="5923636"/>
                  <a:pt x="2615688" y="5923150"/>
                  <a:pt x="2615843" y="5922664"/>
                </a:cubicBezTo>
                <a:close/>
                <a:moveTo>
                  <a:pt x="2619903" y="5922583"/>
                </a:moveTo>
                <a:cubicBezTo>
                  <a:pt x="2619903" y="5922907"/>
                  <a:pt x="2619903" y="5923150"/>
                  <a:pt x="2619903" y="5923393"/>
                </a:cubicBezTo>
                <a:cubicBezTo>
                  <a:pt x="2619903" y="5923717"/>
                  <a:pt x="2619903" y="5923960"/>
                  <a:pt x="2619903" y="5924285"/>
                </a:cubicBezTo>
                <a:cubicBezTo>
                  <a:pt x="2620996" y="5924122"/>
                  <a:pt x="2622090" y="5923879"/>
                  <a:pt x="2622871" y="5923393"/>
                </a:cubicBezTo>
                <a:cubicBezTo>
                  <a:pt x="2622090" y="5922988"/>
                  <a:pt x="2620996" y="5922745"/>
                  <a:pt x="2619903" y="5922583"/>
                </a:cubicBezTo>
                <a:close/>
                <a:moveTo>
                  <a:pt x="9921728" y="5921577"/>
                </a:moveTo>
                <a:cubicBezTo>
                  <a:pt x="9921741" y="5922161"/>
                  <a:pt x="9921920" y="5922790"/>
                  <a:pt x="9922050" y="5923407"/>
                </a:cubicBezTo>
                <a:cubicBezTo>
                  <a:pt x="9922458" y="5923707"/>
                  <a:pt x="9922911" y="5923882"/>
                  <a:pt x="9923423" y="5923990"/>
                </a:cubicBezTo>
                <a:cubicBezTo>
                  <a:pt x="9923799" y="5923810"/>
                  <a:pt x="9924224" y="5923669"/>
                  <a:pt x="9924557" y="5923463"/>
                </a:cubicBezTo>
                <a:cubicBezTo>
                  <a:pt x="9923869" y="5922686"/>
                  <a:pt x="9922906" y="5921969"/>
                  <a:pt x="9921728" y="5921577"/>
                </a:cubicBezTo>
                <a:close/>
                <a:moveTo>
                  <a:pt x="5452578" y="5921577"/>
                </a:moveTo>
                <a:cubicBezTo>
                  <a:pt x="5452591" y="5922161"/>
                  <a:pt x="5452769" y="5922790"/>
                  <a:pt x="5452899" y="5923407"/>
                </a:cubicBezTo>
                <a:cubicBezTo>
                  <a:pt x="5453307" y="5923707"/>
                  <a:pt x="5453760" y="5923882"/>
                  <a:pt x="5454272" y="5923990"/>
                </a:cubicBezTo>
                <a:cubicBezTo>
                  <a:pt x="5454648" y="5923810"/>
                  <a:pt x="5455073" y="5923669"/>
                  <a:pt x="5455406" y="5923463"/>
                </a:cubicBezTo>
                <a:cubicBezTo>
                  <a:pt x="5454717" y="5922686"/>
                  <a:pt x="5453755" y="5921969"/>
                  <a:pt x="5452578" y="5921577"/>
                </a:cubicBezTo>
                <a:close/>
                <a:moveTo>
                  <a:pt x="7577969" y="5920072"/>
                </a:moveTo>
                <a:cubicBezTo>
                  <a:pt x="7580582" y="5920072"/>
                  <a:pt x="7585486" y="5920948"/>
                  <a:pt x="7588582" y="5926884"/>
                </a:cubicBezTo>
                <a:cubicBezTo>
                  <a:pt x="7589524" y="5926611"/>
                  <a:pt x="7590547" y="5926466"/>
                  <a:pt x="7591671" y="5926466"/>
                </a:cubicBezTo>
                <a:lnTo>
                  <a:pt x="7596778" y="5926466"/>
                </a:lnTo>
                <a:cubicBezTo>
                  <a:pt x="7596778" y="5926466"/>
                  <a:pt x="7600071" y="5930550"/>
                  <a:pt x="7600071" y="5930550"/>
                </a:cubicBezTo>
                <a:cubicBezTo>
                  <a:pt x="7603586" y="5935052"/>
                  <a:pt x="7602271" y="5940085"/>
                  <a:pt x="7601106" y="5944523"/>
                </a:cubicBezTo>
                <a:cubicBezTo>
                  <a:pt x="7598174" y="5955732"/>
                  <a:pt x="7590439" y="5962978"/>
                  <a:pt x="7581408" y="5962978"/>
                </a:cubicBezTo>
                <a:cubicBezTo>
                  <a:pt x="7573354" y="5962978"/>
                  <a:pt x="7564684" y="5956664"/>
                  <a:pt x="7564684" y="5942804"/>
                </a:cubicBezTo>
                <a:cubicBezTo>
                  <a:pt x="7564684" y="5924017"/>
                  <a:pt x="7571905" y="5920072"/>
                  <a:pt x="7577969" y="5920072"/>
                </a:cubicBezTo>
                <a:close/>
                <a:moveTo>
                  <a:pt x="3109473" y="5920072"/>
                </a:moveTo>
                <a:cubicBezTo>
                  <a:pt x="3112086" y="5920072"/>
                  <a:pt x="3116989" y="5920948"/>
                  <a:pt x="3120085" y="5926884"/>
                </a:cubicBezTo>
                <a:cubicBezTo>
                  <a:pt x="3121026" y="5926611"/>
                  <a:pt x="3122049" y="5926466"/>
                  <a:pt x="3123173" y="5926466"/>
                </a:cubicBezTo>
                <a:lnTo>
                  <a:pt x="3128280" y="5926466"/>
                </a:lnTo>
                <a:cubicBezTo>
                  <a:pt x="3128280" y="5926466"/>
                  <a:pt x="3131571" y="5930550"/>
                  <a:pt x="3131571" y="5930550"/>
                </a:cubicBezTo>
                <a:cubicBezTo>
                  <a:pt x="3135085" y="5935052"/>
                  <a:pt x="3133770" y="5940085"/>
                  <a:pt x="3132606" y="5944523"/>
                </a:cubicBezTo>
                <a:cubicBezTo>
                  <a:pt x="3129674" y="5955732"/>
                  <a:pt x="3121940" y="5962978"/>
                  <a:pt x="3112913" y="5962978"/>
                </a:cubicBezTo>
                <a:cubicBezTo>
                  <a:pt x="3104861" y="5962978"/>
                  <a:pt x="3096191" y="5956664"/>
                  <a:pt x="3096191" y="5942804"/>
                </a:cubicBezTo>
                <a:cubicBezTo>
                  <a:pt x="3096191" y="5924017"/>
                  <a:pt x="3103411" y="5920072"/>
                  <a:pt x="3109473" y="5920072"/>
                </a:cubicBezTo>
                <a:close/>
                <a:moveTo>
                  <a:pt x="10413778" y="5919197"/>
                </a:moveTo>
                <a:cubicBezTo>
                  <a:pt x="10419829" y="5919197"/>
                  <a:pt x="10425958" y="5923706"/>
                  <a:pt x="10425958" y="5932321"/>
                </a:cubicBezTo>
                <a:cubicBezTo>
                  <a:pt x="10425958" y="5938755"/>
                  <a:pt x="10422150" y="5946030"/>
                  <a:pt x="10416719" y="5950271"/>
                </a:cubicBezTo>
                <a:cubicBezTo>
                  <a:pt x="10416568" y="5951196"/>
                  <a:pt x="10416512" y="5952931"/>
                  <a:pt x="10417103" y="5954894"/>
                </a:cubicBezTo>
                <a:cubicBezTo>
                  <a:pt x="10419643" y="5963305"/>
                  <a:pt x="10420577" y="5969934"/>
                  <a:pt x="10416876" y="5974964"/>
                </a:cubicBezTo>
                <a:cubicBezTo>
                  <a:pt x="10414705" y="5977920"/>
                  <a:pt x="10411361" y="5979615"/>
                  <a:pt x="10407700" y="5979615"/>
                </a:cubicBezTo>
                <a:cubicBezTo>
                  <a:pt x="10402338" y="5979615"/>
                  <a:pt x="10398236" y="5976066"/>
                  <a:pt x="10394927" y="5972589"/>
                </a:cubicBezTo>
                <a:cubicBezTo>
                  <a:pt x="10390299" y="5967713"/>
                  <a:pt x="10387961" y="5960458"/>
                  <a:pt x="10388346" y="5952153"/>
                </a:cubicBezTo>
                <a:cubicBezTo>
                  <a:pt x="10388825" y="5941812"/>
                  <a:pt x="10393437" y="5931630"/>
                  <a:pt x="10400379" y="5925569"/>
                </a:cubicBezTo>
                <a:cubicBezTo>
                  <a:pt x="10405429" y="5921169"/>
                  <a:pt x="10409561" y="5919197"/>
                  <a:pt x="10413778" y="5919197"/>
                </a:cubicBezTo>
                <a:close/>
                <a:moveTo>
                  <a:pt x="5944600" y="5919196"/>
                </a:moveTo>
                <a:cubicBezTo>
                  <a:pt x="5950652" y="5919196"/>
                  <a:pt x="5956780" y="5923705"/>
                  <a:pt x="5956780" y="5932320"/>
                </a:cubicBezTo>
                <a:cubicBezTo>
                  <a:pt x="5956780" y="5938754"/>
                  <a:pt x="5952972" y="5946029"/>
                  <a:pt x="5947541" y="5950270"/>
                </a:cubicBezTo>
                <a:cubicBezTo>
                  <a:pt x="5947390" y="5951195"/>
                  <a:pt x="5947334" y="5952930"/>
                  <a:pt x="5947925" y="5954893"/>
                </a:cubicBezTo>
                <a:cubicBezTo>
                  <a:pt x="5950465" y="5963304"/>
                  <a:pt x="5951399" y="5969933"/>
                  <a:pt x="5947698" y="5974963"/>
                </a:cubicBezTo>
                <a:cubicBezTo>
                  <a:pt x="5945527" y="5977919"/>
                  <a:pt x="5942183" y="5979614"/>
                  <a:pt x="5938522" y="5979614"/>
                </a:cubicBezTo>
                <a:cubicBezTo>
                  <a:pt x="5933161" y="5979614"/>
                  <a:pt x="5929058" y="5976065"/>
                  <a:pt x="5925750" y="5972588"/>
                </a:cubicBezTo>
                <a:cubicBezTo>
                  <a:pt x="5921121" y="5967712"/>
                  <a:pt x="5918783" y="5960457"/>
                  <a:pt x="5919169" y="5952152"/>
                </a:cubicBezTo>
                <a:cubicBezTo>
                  <a:pt x="5919647" y="5941811"/>
                  <a:pt x="5924260" y="5931629"/>
                  <a:pt x="5931201" y="5925568"/>
                </a:cubicBezTo>
                <a:cubicBezTo>
                  <a:pt x="5936251" y="5921168"/>
                  <a:pt x="5940384" y="5919196"/>
                  <a:pt x="5944600" y="5919196"/>
                </a:cubicBezTo>
                <a:close/>
                <a:moveTo>
                  <a:pt x="389730" y="5919196"/>
                </a:moveTo>
                <a:cubicBezTo>
                  <a:pt x="395781" y="5919196"/>
                  <a:pt x="401910" y="5923705"/>
                  <a:pt x="401910" y="5932320"/>
                </a:cubicBezTo>
                <a:cubicBezTo>
                  <a:pt x="401910" y="5938754"/>
                  <a:pt x="398101" y="5946029"/>
                  <a:pt x="392671" y="5950270"/>
                </a:cubicBezTo>
                <a:cubicBezTo>
                  <a:pt x="392520" y="5951195"/>
                  <a:pt x="392463" y="5952930"/>
                  <a:pt x="393055" y="5954893"/>
                </a:cubicBezTo>
                <a:cubicBezTo>
                  <a:pt x="395595" y="5963304"/>
                  <a:pt x="396528" y="5969933"/>
                  <a:pt x="392827" y="5974963"/>
                </a:cubicBezTo>
                <a:cubicBezTo>
                  <a:pt x="390657" y="5977919"/>
                  <a:pt x="387313" y="5979614"/>
                  <a:pt x="383652" y="5979614"/>
                </a:cubicBezTo>
                <a:cubicBezTo>
                  <a:pt x="378290" y="5979614"/>
                  <a:pt x="374188" y="5976065"/>
                  <a:pt x="370879" y="5972588"/>
                </a:cubicBezTo>
                <a:cubicBezTo>
                  <a:pt x="366251" y="5967712"/>
                  <a:pt x="363913" y="5960457"/>
                  <a:pt x="364299" y="5952152"/>
                </a:cubicBezTo>
                <a:cubicBezTo>
                  <a:pt x="364777" y="5941811"/>
                  <a:pt x="369389" y="5931629"/>
                  <a:pt x="376331" y="5925568"/>
                </a:cubicBezTo>
                <a:cubicBezTo>
                  <a:pt x="381381" y="5921168"/>
                  <a:pt x="385513" y="5919196"/>
                  <a:pt x="389730" y="5919196"/>
                </a:cubicBezTo>
                <a:close/>
                <a:moveTo>
                  <a:pt x="9919204" y="5904311"/>
                </a:moveTo>
                <a:cubicBezTo>
                  <a:pt x="9923961" y="5904311"/>
                  <a:pt x="9927247" y="5906605"/>
                  <a:pt x="9929026" y="5911151"/>
                </a:cubicBezTo>
                <a:cubicBezTo>
                  <a:pt x="9929944" y="5910916"/>
                  <a:pt x="9930881" y="5910787"/>
                  <a:pt x="9931876" y="5910787"/>
                </a:cubicBezTo>
                <a:cubicBezTo>
                  <a:pt x="9931876" y="5910787"/>
                  <a:pt x="9938602" y="5910787"/>
                  <a:pt x="9938602" y="5910787"/>
                </a:cubicBezTo>
                <a:lnTo>
                  <a:pt x="9941590" y="5917005"/>
                </a:lnTo>
                <a:cubicBezTo>
                  <a:pt x="9944611" y="5923704"/>
                  <a:pt x="9940274" y="5928560"/>
                  <a:pt x="9935683" y="5933706"/>
                </a:cubicBezTo>
                <a:cubicBezTo>
                  <a:pt x="9929581" y="5940532"/>
                  <a:pt x="9923703" y="5941963"/>
                  <a:pt x="9919846" y="5941963"/>
                </a:cubicBezTo>
                <a:cubicBezTo>
                  <a:pt x="9914957" y="5941963"/>
                  <a:pt x="9910575" y="5939683"/>
                  <a:pt x="9907829" y="5935702"/>
                </a:cubicBezTo>
                <a:cubicBezTo>
                  <a:pt x="9904292" y="5930587"/>
                  <a:pt x="9903984" y="5923514"/>
                  <a:pt x="9906961" y="5915799"/>
                </a:cubicBezTo>
                <a:cubicBezTo>
                  <a:pt x="9908724" y="5911223"/>
                  <a:pt x="9911391" y="5904311"/>
                  <a:pt x="9919204" y="5904311"/>
                </a:cubicBezTo>
                <a:close/>
                <a:moveTo>
                  <a:pt x="5450054" y="5904311"/>
                </a:moveTo>
                <a:cubicBezTo>
                  <a:pt x="5454810" y="5904311"/>
                  <a:pt x="5458095" y="5906605"/>
                  <a:pt x="5459874" y="5911151"/>
                </a:cubicBezTo>
                <a:cubicBezTo>
                  <a:pt x="5460791" y="5910916"/>
                  <a:pt x="5461728" y="5910787"/>
                  <a:pt x="5462723" y="5910787"/>
                </a:cubicBezTo>
                <a:cubicBezTo>
                  <a:pt x="5462723" y="5910787"/>
                  <a:pt x="5469447" y="5910787"/>
                  <a:pt x="5469447" y="5910787"/>
                </a:cubicBezTo>
                <a:lnTo>
                  <a:pt x="5472435" y="5917005"/>
                </a:lnTo>
                <a:cubicBezTo>
                  <a:pt x="5475455" y="5923704"/>
                  <a:pt x="5471119" y="5928560"/>
                  <a:pt x="5466529" y="5933706"/>
                </a:cubicBezTo>
                <a:cubicBezTo>
                  <a:pt x="5460428" y="5940532"/>
                  <a:pt x="5454552" y="5941963"/>
                  <a:pt x="5450695" y="5941963"/>
                </a:cubicBezTo>
                <a:cubicBezTo>
                  <a:pt x="5445808" y="5941963"/>
                  <a:pt x="5441427" y="5939683"/>
                  <a:pt x="5438681" y="5935702"/>
                </a:cubicBezTo>
                <a:cubicBezTo>
                  <a:pt x="5435146" y="5930587"/>
                  <a:pt x="5434838" y="5923514"/>
                  <a:pt x="5437814" y="5915799"/>
                </a:cubicBezTo>
                <a:cubicBezTo>
                  <a:pt x="5439576" y="5911223"/>
                  <a:pt x="5442243" y="5904311"/>
                  <a:pt x="5450054" y="5904311"/>
                </a:cubicBezTo>
                <a:close/>
                <a:moveTo>
                  <a:pt x="8018174" y="5872849"/>
                </a:moveTo>
                <a:cubicBezTo>
                  <a:pt x="8017230" y="5874306"/>
                  <a:pt x="8015792" y="5875288"/>
                  <a:pt x="8014083" y="5875466"/>
                </a:cubicBezTo>
                <a:cubicBezTo>
                  <a:pt x="8014836" y="5875719"/>
                  <a:pt x="8015603" y="5875954"/>
                  <a:pt x="8016450" y="5875954"/>
                </a:cubicBezTo>
                <a:cubicBezTo>
                  <a:pt x="8016905" y="5875954"/>
                  <a:pt x="8017326" y="5875910"/>
                  <a:pt x="8017699" y="5875837"/>
                </a:cubicBezTo>
                <a:cubicBezTo>
                  <a:pt x="8017964" y="5875113"/>
                  <a:pt x="8018194" y="5874127"/>
                  <a:pt x="8018194" y="5872945"/>
                </a:cubicBezTo>
                <a:cubicBezTo>
                  <a:pt x="8018194" y="5872908"/>
                  <a:pt x="8018174" y="5872886"/>
                  <a:pt x="8018174" y="5872849"/>
                </a:cubicBezTo>
                <a:close/>
                <a:moveTo>
                  <a:pt x="3549576" y="5872849"/>
                </a:moveTo>
                <a:cubicBezTo>
                  <a:pt x="3548633" y="5874306"/>
                  <a:pt x="3547194" y="5875288"/>
                  <a:pt x="3545484" y="5875466"/>
                </a:cubicBezTo>
                <a:cubicBezTo>
                  <a:pt x="3546240" y="5875719"/>
                  <a:pt x="3547005" y="5875954"/>
                  <a:pt x="3547852" y="5875954"/>
                </a:cubicBezTo>
                <a:cubicBezTo>
                  <a:pt x="3548308" y="5875954"/>
                  <a:pt x="3548728" y="5875910"/>
                  <a:pt x="3549100" y="5875837"/>
                </a:cubicBezTo>
                <a:cubicBezTo>
                  <a:pt x="3549366" y="5875113"/>
                  <a:pt x="3549596" y="5874127"/>
                  <a:pt x="3549596" y="5872945"/>
                </a:cubicBezTo>
                <a:cubicBezTo>
                  <a:pt x="3549596" y="5872908"/>
                  <a:pt x="3549576" y="5872886"/>
                  <a:pt x="3549576" y="5872849"/>
                </a:cubicBezTo>
                <a:close/>
                <a:moveTo>
                  <a:pt x="8255761" y="5868410"/>
                </a:moveTo>
                <a:cubicBezTo>
                  <a:pt x="8258556" y="5868410"/>
                  <a:pt x="8264044" y="5869004"/>
                  <a:pt x="8279274" y="5874108"/>
                </a:cubicBezTo>
                <a:cubicBezTo>
                  <a:pt x="8288501" y="5877200"/>
                  <a:pt x="8297219" y="5880119"/>
                  <a:pt x="8295874" y="5889758"/>
                </a:cubicBezTo>
                <a:cubicBezTo>
                  <a:pt x="8294550" y="5899229"/>
                  <a:pt x="8284643" y="5899667"/>
                  <a:pt x="8279320" y="5899899"/>
                </a:cubicBezTo>
                <a:lnTo>
                  <a:pt x="8277815" y="5899932"/>
                </a:lnTo>
                <a:cubicBezTo>
                  <a:pt x="8269284" y="5899932"/>
                  <a:pt x="8258965" y="5896976"/>
                  <a:pt x="8252717" y="5892743"/>
                </a:cubicBezTo>
                <a:cubicBezTo>
                  <a:pt x="8249321" y="5890449"/>
                  <a:pt x="8241359" y="5885067"/>
                  <a:pt x="8243986" y="5876445"/>
                </a:cubicBezTo>
                <a:cubicBezTo>
                  <a:pt x="8245171" y="5872561"/>
                  <a:pt x="8248887" y="5868410"/>
                  <a:pt x="8255761" y="5868410"/>
                </a:cubicBezTo>
                <a:close/>
                <a:moveTo>
                  <a:pt x="3787106" y="5868410"/>
                </a:moveTo>
                <a:cubicBezTo>
                  <a:pt x="3789900" y="5868410"/>
                  <a:pt x="3795387" y="5869004"/>
                  <a:pt x="3810613" y="5874108"/>
                </a:cubicBezTo>
                <a:cubicBezTo>
                  <a:pt x="3819839" y="5877200"/>
                  <a:pt x="3828557" y="5880119"/>
                  <a:pt x="3827211" y="5889758"/>
                </a:cubicBezTo>
                <a:cubicBezTo>
                  <a:pt x="3825887" y="5899229"/>
                  <a:pt x="3815983" y="5899667"/>
                  <a:pt x="3810659" y="5899899"/>
                </a:cubicBezTo>
                <a:lnTo>
                  <a:pt x="3809156" y="5899932"/>
                </a:lnTo>
                <a:cubicBezTo>
                  <a:pt x="3800625" y="5899932"/>
                  <a:pt x="3790310" y="5896976"/>
                  <a:pt x="3784063" y="5892743"/>
                </a:cubicBezTo>
                <a:cubicBezTo>
                  <a:pt x="3780668" y="5890449"/>
                  <a:pt x="3772707" y="5885067"/>
                  <a:pt x="3775333" y="5876445"/>
                </a:cubicBezTo>
                <a:cubicBezTo>
                  <a:pt x="3776518" y="5872561"/>
                  <a:pt x="3780234" y="5868410"/>
                  <a:pt x="3787106" y="5868410"/>
                </a:cubicBezTo>
                <a:close/>
                <a:moveTo>
                  <a:pt x="8013309" y="5865228"/>
                </a:moveTo>
                <a:cubicBezTo>
                  <a:pt x="8010995" y="5865245"/>
                  <a:pt x="8008913" y="5867038"/>
                  <a:pt x="8008913" y="5869246"/>
                </a:cubicBezTo>
                <a:cubicBezTo>
                  <a:pt x="8008913" y="5869616"/>
                  <a:pt x="8009102" y="5869991"/>
                  <a:pt x="8009190" y="5870367"/>
                </a:cubicBezTo>
                <a:cubicBezTo>
                  <a:pt x="8010256" y="5869113"/>
                  <a:pt x="8011789" y="5867742"/>
                  <a:pt x="8013561" y="5866609"/>
                </a:cubicBezTo>
                <a:cubicBezTo>
                  <a:pt x="8014021" y="5866312"/>
                  <a:pt x="8014428" y="5866228"/>
                  <a:pt x="8014863" y="5866067"/>
                </a:cubicBezTo>
                <a:cubicBezTo>
                  <a:pt x="8014266" y="5865615"/>
                  <a:pt x="8013702" y="5865302"/>
                  <a:pt x="8013309" y="5865228"/>
                </a:cubicBezTo>
                <a:close/>
                <a:moveTo>
                  <a:pt x="3544711" y="5865228"/>
                </a:moveTo>
                <a:cubicBezTo>
                  <a:pt x="3542398" y="5865245"/>
                  <a:pt x="3540314" y="5867038"/>
                  <a:pt x="3540314" y="5869246"/>
                </a:cubicBezTo>
                <a:cubicBezTo>
                  <a:pt x="3540314" y="5869616"/>
                  <a:pt x="3540504" y="5869991"/>
                  <a:pt x="3540592" y="5870367"/>
                </a:cubicBezTo>
                <a:cubicBezTo>
                  <a:pt x="3541659" y="5869113"/>
                  <a:pt x="3543191" y="5867742"/>
                  <a:pt x="3544964" y="5866609"/>
                </a:cubicBezTo>
                <a:cubicBezTo>
                  <a:pt x="3545422" y="5866312"/>
                  <a:pt x="3545830" y="5866228"/>
                  <a:pt x="3546266" y="5866067"/>
                </a:cubicBezTo>
                <a:cubicBezTo>
                  <a:pt x="3545667" y="5865615"/>
                  <a:pt x="3545104" y="5865302"/>
                  <a:pt x="3544711" y="5865228"/>
                </a:cubicBezTo>
                <a:close/>
                <a:moveTo>
                  <a:pt x="11296864" y="5859179"/>
                </a:moveTo>
                <a:cubicBezTo>
                  <a:pt x="11296879" y="5859685"/>
                  <a:pt x="11296879" y="5860168"/>
                  <a:pt x="11296864" y="5860674"/>
                </a:cubicBezTo>
                <a:cubicBezTo>
                  <a:pt x="11297643" y="5860513"/>
                  <a:pt x="11298377" y="5860260"/>
                  <a:pt x="11299019" y="5859923"/>
                </a:cubicBezTo>
                <a:cubicBezTo>
                  <a:pt x="11298377" y="5859593"/>
                  <a:pt x="11297643" y="5859348"/>
                  <a:pt x="11296864" y="5859179"/>
                </a:cubicBezTo>
                <a:close/>
                <a:moveTo>
                  <a:pt x="6827686" y="5859179"/>
                </a:moveTo>
                <a:cubicBezTo>
                  <a:pt x="6827702" y="5859685"/>
                  <a:pt x="6827702" y="5860168"/>
                  <a:pt x="6827686" y="5860674"/>
                </a:cubicBezTo>
                <a:cubicBezTo>
                  <a:pt x="6828466" y="5860513"/>
                  <a:pt x="6829199" y="5860260"/>
                  <a:pt x="6829841" y="5859923"/>
                </a:cubicBezTo>
                <a:cubicBezTo>
                  <a:pt x="6829199" y="5859593"/>
                  <a:pt x="6828466" y="5859348"/>
                  <a:pt x="6827686" y="5859179"/>
                </a:cubicBezTo>
                <a:close/>
                <a:moveTo>
                  <a:pt x="1272808" y="5859179"/>
                </a:moveTo>
                <a:cubicBezTo>
                  <a:pt x="1272823" y="5859685"/>
                  <a:pt x="1272823" y="5860168"/>
                  <a:pt x="1272808" y="5860674"/>
                </a:cubicBezTo>
                <a:cubicBezTo>
                  <a:pt x="1273587" y="5860513"/>
                  <a:pt x="1274321" y="5860260"/>
                  <a:pt x="1274963" y="5859923"/>
                </a:cubicBezTo>
                <a:cubicBezTo>
                  <a:pt x="1274321" y="5859593"/>
                  <a:pt x="1273587" y="5859348"/>
                  <a:pt x="1272808" y="5859179"/>
                </a:cubicBezTo>
                <a:close/>
                <a:moveTo>
                  <a:pt x="6823651" y="5859103"/>
                </a:moveTo>
                <a:cubicBezTo>
                  <a:pt x="6822560" y="5859248"/>
                  <a:pt x="6821511" y="5859486"/>
                  <a:pt x="6820671" y="5859923"/>
                </a:cubicBezTo>
                <a:cubicBezTo>
                  <a:pt x="6821511" y="5860367"/>
                  <a:pt x="6822560" y="5860613"/>
                  <a:pt x="6823651" y="5860758"/>
                </a:cubicBezTo>
                <a:cubicBezTo>
                  <a:pt x="6823648" y="5860467"/>
                  <a:pt x="6823636" y="5860222"/>
                  <a:pt x="6823636" y="5859923"/>
                </a:cubicBezTo>
                <a:cubicBezTo>
                  <a:pt x="6823636" y="5859624"/>
                  <a:pt x="6823648" y="5859386"/>
                  <a:pt x="6823651" y="5859103"/>
                </a:cubicBezTo>
                <a:close/>
                <a:moveTo>
                  <a:pt x="1268773" y="5859103"/>
                </a:moveTo>
                <a:cubicBezTo>
                  <a:pt x="1267681" y="5859248"/>
                  <a:pt x="1266633" y="5859486"/>
                  <a:pt x="1265792" y="5859923"/>
                </a:cubicBezTo>
                <a:cubicBezTo>
                  <a:pt x="1266633" y="5860367"/>
                  <a:pt x="1267681" y="5860613"/>
                  <a:pt x="1268773" y="5860758"/>
                </a:cubicBezTo>
                <a:cubicBezTo>
                  <a:pt x="1268770" y="5860467"/>
                  <a:pt x="1268758" y="5860222"/>
                  <a:pt x="1268758" y="5859923"/>
                </a:cubicBezTo>
                <a:cubicBezTo>
                  <a:pt x="1268758" y="5859624"/>
                  <a:pt x="1268770" y="5859386"/>
                  <a:pt x="1268773" y="5859103"/>
                </a:cubicBezTo>
                <a:close/>
                <a:moveTo>
                  <a:pt x="11292829" y="5859103"/>
                </a:moveTo>
                <a:cubicBezTo>
                  <a:pt x="11291738" y="5859248"/>
                  <a:pt x="11290689" y="5859486"/>
                  <a:pt x="11289848" y="5859923"/>
                </a:cubicBezTo>
                <a:cubicBezTo>
                  <a:pt x="11290689" y="5860367"/>
                  <a:pt x="11291738" y="5860613"/>
                  <a:pt x="11292829" y="5860758"/>
                </a:cubicBezTo>
                <a:cubicBezTo>
                  <a:pt x="11292826" y="5860467"/>
                  <a:pt x="11292814" y="5860222"/>
                  <a:pt x="11292814" y="5859923"/>
                </a:cubicBezTo>
                <a:cubicBezTo>
                  <a:pt x="11292814" y="5859624"/>
                  <a:pt x="11292826" y="5859386"/>
                  <a:pt x="11292829" y="5859103"/>
                </a:cubicBezTo>
                <a:close/>
                <a:moveTo>
                  <a:pt x="8016450" y="5855276"/>
                </a:moveTo>
                <a:cubicBezTo>
                  <a:pt x="8024036" y="5855276"/>
                  <a:pt x="8029756" y="5861281"/>
                  <a:pt x="8029756" y="5869246"/>
                </a:cubicBezTo>
                <a:cubicBezTo>
                  <a:pt x="8029756" y="5878442"/>
                  <a:pt x="8022489" y="5885923"/>
                  <a:pt x="8013561" y="5885923"/>
                </a:cubicBezTo>
                <a:cubicBezTo>
                  <a:pt x="8004169" y="5885923"/>
                  <a:pt x="7997350" y="5880465"/>
                  <a:pt x="7997350" y="5872945"/>
                </a:cubicBezTo>
                <a:cubicBezTo>
                  <a:pt x="7997350" y="5865483"/>
                  <a:pt x="8004739" y="5859951"/>
                  <a:pt x="8007915" y="5857918"/>
                </a:cubicBezTo>
                <a:cubicBezTo>
                  <a:pt x="8010616" y="5856191"/>
                  <a:pt x="8013567" y="5855276"/>
                  <a:pt x="8016450" y="5855276"/>
                </a:cubicBezTo>
                <a:close/>
                <a:moveTo>
                  <a:pt x="3547852" y="5855276"/>
                </a:moveTo>
                <a:cubicBezTo>
                  <a:pt x="3555436" y="5855276"/>
                  <a:pt x="3561154" y="5861281"/>
                  <a:pt x="3561154" y="5869246"/>
                </a:cubicBezTo>
                <a:cubicBezTo>
                  <a:pt x="3561154" y="5878442"/>
                  <a:pt x="3553886" y="5885923"/>
                  <a:pt x="3544964" y="5885923"/>
                </a:cubicBezTo>
                <a:cubicBezTo>
                  <a:pt x="3535571" y="5885923"/>
                  <a:pt x="3528755" y="5880465"/>
                  <a:pt x="3528755" y="5872945"/>
                </a:cubicBezTo>
                <a:cubicBezTo>
                  <a:pt x="3528755" y="5865483"/>
                  <a:pt x="3536141" y="5859951"/>
                  <a:pt x="3539318" y="5857918"/>
                </a:cubicBezTo>
                <a:cubicBezTo>
                  <a:pt x="3542019" y="5856191"/>
                  <a:pt x="3544970" y="5855276"/>
                  <a:pt x="3547852" y="5855276"/>
                </a:cubicBezTo>
                <a:close/>
                <a:moveTo>
                  <a:pt x="11262235" y="5807117"/>
                </a:moveTo>
                <a:cubicBezTo>
                  <a:pt x="11272653" y="5807117"/>
                  <a:pt x="11278712" y="5818759"/>
                  <a:pt x="11280840" y="5823756"/>
                </a:cubicBezTo>
                <a:cubicBezTo>
                  <a:pt x="11281225" y="5824676"/>
                  <a:pt x="11281576" y="5825572"/>
                  <a:pt x="11281888" y="5826461"/>
                </a:cubicBezTo>
                <a:cubicBezTo>
                  <a:pt x="11283077" y="5820805"/>
                  <a:pt x="11286923" y="5815111"/>
                  <a:pt x="11292040" y="5811808"/>
                </a:cubicBezTo>
                <a:cubicBezTo>
                  <a:pt x="11300679" y="5806190"/>
                  <a:pt x="11313842" y="5810980"/>
                  <a:pt x="11313839" y="5826285"/>
                </a:cubicBezTo>
                <a:cubicBezTo>
                  <a:pt x="11313839" y="5834915"/>
                  <a:pt x="11309587" y="5842096"/>
                  <a:pt x="11303467" y="5844909"/>
                </a:cubicBezTo>
                <a:cubicBezTo>
                  <a:pt x="11304191" y="5845905"/>
                  <a:pt x="11304858" y="5847124"/>
                  <a:pt x="11305423" y="5848595"/>
                </a:cubicBezTo>
                <a:cubicBezTo>
                  <a:pt x="11307948" y="5855163"/>
                  <a:pt x="11307948" y="5864705"/>
                  <a:pt x="11305420" y="5871266"/>
                </a:cubicBezTo>
                <a:cubicBezTo>
                  <a:pt x="11304127" y="5874630"/>
                  <a:pt x="11302287" y="5876669"/>
                  <a:pt x="11300441" y="5877903"/>
                </a:cubicBezTo>
                <a:cubicBezTo>
                  <a:pt x="11304222" y="5881091"/>
                  <a:pt x="11304965" y="5887291"/>
                  <a:pt x="11305604" y="5892572"/>
                </a:cubicBezTo>
                <a:cubicBezTo>
                  <a:pt x="11306224" y="5897760"/>
                  <a:pt x="11307034" y="5905624"/>
                  <a:pt x="11308104" y="5916369"/>
                </a:cubicBezTo>
                <a:cubicBezTo>
                  <a:pt x="11312711" y="5962683"/>
                  <a:pt x="11311262" y="5964292"/>
                  <a:pt x="11307756" y="5968186"/>
                </a:cubicBezTo>
                <a:lnTo>
                  <a:pt x="11304659" y="5971627"/>
                </a:lnTo>
                <a:lnTo>
                  <a:pt x="11299829" y="5971734"/>
                </a:lnTo>
                <a:cubicBezTo>
                  <a:pt x="11290564" y="5971734"/>
                  <a:pt x="11288341" y="5963035"/>
                  <a:pt x="11285526" y="5952015"/>
                </a:cubicBezTo>
                <a:cubicBezTo>
                  <a:pt x="11283083" y="5942457"/>
                  <a:pt x="11282023" y="5920638"/>
                  <a:pt x="11282402" y="5905057"/>
                </a:cubicBezTo>
                <a:cubicBezTo>
                  <a:pt x="11282799" y="5888816"/>
                  <a:pt x="11283004" y="5880562"/>
                  <a:pt x="11287464" y="5877366"/>
                </a:cubicBezTo>
                <a:cubicBezTo>
                  <a:pt x="11282414" y="5873067"/>
                  <a:pt x="11282414" y="5863977"/>
                  <a:pt x="11282414" y="5859923"/>
                </a:cubicBezTo>
                <a:cubicBezTo>
                  <a:pt x="11282414" y="5855884"/>
                  <a:pt x="11282414" y="5846825"/>
                  <a:pt x="11287424" y="5842510"/>
                </a:cubicBezTo>
                <a:cubicBezTo>
                  <a:pt x="11285951" y="5841299"/>
                  <a:pt x="11284694" y="5839843"/>
                  <a:pt x="11283722" y="5838195"/>
                </a:cubicBezTo>
                <a:cubicBezTo>
                  <a:pt x="11283420" y="5841843"/>
                  <a:pt x="11282114" y="5844955"/>
                  <a:pt x="11279816" y="5847361"/>
                </a:cubicBezTo>
                <a:cubicBezTo>
                  <a:pt x="11277673" y="5849615"/>
                  <a:pt x="11274766" y="5850864"/>
                  <a:pt x="11271644" y="5850864"/>
                </a:cubicBezTo>
                <a:cubicBezTo>
                  <a:pt x="11267579" y="5850864"/>
                  <a:pt x="11261337" y="5849216"/>
                  <a:pt x="11254061" y="5834953"/>
                </a:cubicBezTo>
                <a:cubicBezTo>
                  <a:pt x="11250827" y="5828615"/>
                  <a:pt x="11247813" y="5819640"/>
                  <a:pt x="11251882" y="5812934"/>
                </a:cubicBezTo>
                <a:cubicBezTo>
                  <a:pt x="11254095" y="5809294"/>
                  <a:pt x="11257965" y="5807117"/>
                  <a:pt x="11262235" y="5807117"/>
                </a:cubicBezTo>
                <a:close/>
                <a:moveTo>
                  <a:pt x="6793058" y="5807117"/>
                </a:moveTo>
                <a:cubicBezTo>
                  <a:pt x="6803475" y="5807117"/>
                  <a:pt x="6809534" y="5818759"/>
                  <a:pt x="6811662" y="5823756"/>
                </a:cubicBezTo>
                <a:cubicBezTo>
                  <a:pt x="6812047" y="5824676"/>
                  <a:pt x="6812399" y="5825572"/>
                  <a:pt x="6812710" y="5826461"/>
                </a:cubicBezTo>
                <a:cubicBezTo>
                  <a:pt x="6813900" y="5820805"/>
                  <a:pt x="6817745" y="5815111"/>
                  <a:pt x="6822862" y="5811808"/>
                </a:cubicBezTo>
                <a:cubicBezTo>
                  <a:pt x="6831501" y="5806190"/>
                  <a:pt x="6844664" y="5810980"/>
                  <a:pt x="6844661" y="5826285"/>
                </a:cubicBezTo>
                <a:cubicBezTo>
                  <a:pt x="6844661" y="5834915"/>
                  <a:pt x="6840409" y="5842096"/>
                  <a:pt x="6834289" y="5844909"/>
                </a:cubicBezTo>
                <a:cubicBezTo>
                  <a:pt x="6835014" y="5845905"/>
                  <a:pt x="6835680" y="5847124"/>
                  <a:pt x="6836246" y="5848595"/>
                </a:cubicBezTo>
                <a:cubicBezTo>
                  <a:pt x="6838771" y="5855163"/>
                  <a:pt x="6838771" y="5864705"/>
                  <a:pt x="6836243" y="5871266"/>
                </a:cubicBezTo>
                <a:cubicBezTo>
                  <a:pt x="6834949" y="5874630"/>
                  <a:pt x="6833109" y="5876669"/>
                  <a:pt x="6831263" y="5877903"/>
                </a:cubicBezTo>
                <a:cubicBezTo>
                  <a:pt x="6835044" y="5881091"/>
                  <a:pt x="6835787" y="5887291"/>
                  <a:pt x="6836426" y="5892572"/>
                </a:cubicBezTo>
                <a:cubicBezTo>
                  <a:pt x="6837046" y="5897760"/>
                  <a:pt x="6837857" y="5905624"/>
                  <a:pt x="6838926" y="5916369"/>
                </a:cubicBezTo>
                <a:cubicBezTo>
                  <a:pt x="6843533" y="5962683"/>
                  <a:pt x="6842084" y="5964292"/>
                  <a:pt x="6838578" y="5968186"/>
                </a:cubicBezTo>
                <a:lnTo>
                  <a:pt x="6835481" y="5971627"/>
                </a:lnTo>
                <a:lnTo>
                  <a:pt x="6830651" y="5971734"/>
                </a:lnTo>
                <a:cubicBezTo>
                  <a:pt x="6821386" y="5971734"/>
                  <a:pt x="6819164" y="5963035"/>
                  <a:pt x="6816348" y="5952015"/>
                </a:cubicBezTo>
                <a:cubicBezTo>
                  <a:pt x="6813906" y="5942457"/>
                  <a:pt x="6812845" y="5920638"/>
                  <a:pt x="6813224" y="5905057"/>
                </a:cubicBezTo>
                <a:cubicBezTo>
                  <a:pt x="6813621" y="5888816"/>
                  <a:pt x="6813826" y="5880562"/>
                  <a:pt x="6818286" y="5877366"/>
                </a:cubicBezTo>
                <a:cubicBezTo>
                  <a:pt x="6813236" y="5873067"/>
                  <a:pt x="6813236" y="5863977"/>
                  <a:pt x="6813236" y="5859923"/>
                </a:cubicBezTo>
                <a:cubicBezTo>
                  <a:pt x="6813236" y="5855884"/>
                  <a:pt x="6813236" y="5846825"/>
                  <a:pt x="6818246" y="5842510"/>
                </a:cubicBezTo>
                <a:cubicBezTo>
                  <a:pt x="6816773" y="5841299"/>
                  <a:pt x="6815517" y="5839843"/>
                  <a:pt x="6814545" y="5838195"/>
                </a:cubicBezTo>
                <a:cubicBezTo>
                  <a:pt x="6814242" y="5841843"/>
                  <a:pt x="6812937" y="5844955"/>
                  <a:pt x="6810638" y="5847361"/>
                </a:cubicBezTo>
                <a:cubicBezTo>
                  <a:pt x="6808495" y="5849615"/>
                  <a:pt x="6805588" y="5850864"/>
                  <a:pt x="6802467" y="5850864"/>
                </a:cubicBezTo>
                <a:cubicBezTo>
                  <a:pt x="6798401" y="5850864"/>
                  <a:pt x="6792159" y="5849216"/>
                  <a:pt x="6784883" y="5834953"/>
                </a:cubicBezTo>
                <a:cubicBezTo>
                  <a:pt x="6781649" y="5828615"/>
                  <a:pt x="6778635" y="5819640"/>
                  <a:pt x="6782704" y="5812934"/>
                </a:cubicBezTo>
                <a:cubicBezTo>
                  <a:pt x="6784917" y="5809294"/>
                  <a:pt x="6788787" y="5807117"/>
                  <a:pt x="6793058" y="5807117"/>
                </a:cubicBezTo>
                <a:close/>
                <a:moveTo>
                  <a:pt x="1238180" y="5807117"/>
                </a:moveTo>
                <a:cubicBezTo>
                  <a:pt x="1248597" y="5807117"/>
                  <a:pt x="1254656" y="5818759"/>
                  <a:pt x="1256784" y="5823756"/>
                </a:cubicBezTo>
                <a:cubicBezTo>
                  <a:pt x="1257169" y="5824676"/>
                  <a:pt x="1257521" y="5825572"/>
                  <a:pt x="1257832" y="5826461"/>
                </a:cubicBezTo>
                <a:cubicBezTo>
                  <a:pt x="1259021" y="5820805"/>
                  <a:pt x="1262867" y="5815111"/>
                  <a:pt x="1267984" y="5811808"/>
                </a:cubicBezTo>
                <a:cubicBezTo>
                  <a:pt x="1276623" y="5806190"/>
                  <a:pt x="1289786" y="5810980"/>
                  <a:pt x="1289783" y="5826285"/>
                </a:cubicBezTo>
                <a:cubicBezTo>
                  <a:pt x="1289783" y="5834915"/>
                  <a:pt x="1285531" y="5842096"/>
                  <a:pt x="1279411" y="5844909"/>
                </a:cubicBezTo>
                <a:cubicBezTo>
                  <a:pt x="1280135" y="5845905"/>
                  <a:pt x="1280802" y="5847124"/>
                  <a:pt x="1281367" y="5848595"/>
                </a:cubicBezTo>
                <a:cubicBezTo>
                  <a:pt x="1283893" y="5855163"/>
                  <a:pt x="1283893" y="5864705"/>
                  <a:pt x="1281364" y="5871266"/>
                </a:cubicBezTo>
                <a:cubicBezTo>
                  <a:pt x="1280071" y="5874630"/>
                  <a:pt x="1278231" y="5876669"/>
                  <a:pt x="1276385" y="5877903"/>
                </a:cubicBezTo>
                <a:cubicBezTo>
                  <a:pt x="1280166" y="5881091"/>
                  <a:pt x="1280909" y="5887291"/>
                  <a:pt x="1281547" y="5892572"/>
                </a:cubicBezTo>
                <a:cubicBezTo>
                  <a:pt x="1282168" y="5897760"/>
                  <a:pt x="1282978" y="5905624"/>
                  <a:pt x="1284048" y="5916369"/>
                </a:cubicBezTo>
                <a:cubicBezTo>
                  <a:pt x="1288655" y="5962683"/>
                  <a:pt x="1287206" y="5964292"/>
                  <a:pt x="1283700" y="5968186"/>
                </a:cubicBezTo>
                <a:lnTo>
                  <a:pt x="1280603" y="5971627"/>
                </a:lnTo>
                <a:lnTo>
                  <a:pt x="1275773" y="5971734"/>
                </a:lnTo>
                <a:cubicBezTo>
                  <a:pt x="1266508" y="5971734"/>
                  <a:pt x="1264285" y="5963035"/>
                  <a:pt x="1261470" y="5952015"/>
                </a:cubicBezTo>
                <a:cubicBezTo>
                  <a:pt x="1259027" y="5942457"/>
                  <a:pt x="1257967" y="5920638"/>
                  <a:pt x="1258346" y="5905057"/>
                </a:cubicBezTo>
                <a:cubicBezTo>
                  <a:pt x="1258743" y="5888816"/>
                  <a:pt x="1258948" y="5880562"/>
                  <a:pt x="1263408" y="5877366"/>
                </a:cubicBezTo>
                <a:cubicBezTo>
                  <a:pt x="1258358" y="5873067"/>
                  <a:pt x="1258358" y="5863977"/>
                  <a:pt x="1258358" y="5859923"/>
                </a:cubicBezTo>
                <a:cubicBezTo>
                  <a:pt x="1258358" y="5855884"/>
                  <a:pt x="1258358" y="5846825"/>
                  <a:pt x="1263368" y="5842510"/>
                </a:cubicBezTo>
                <a:cubicBezTo>
                  <a:pt x="1261895" y="5841299"/>
                  <a:pt x="1260639" y="5839843"/>
                  <a:pt x="1259667" y="5838195"/>
                </a:cubicBezTo>
                <a:cubicBezTo>
                  <a:pt x="1259364" y="5841843"/>
                  <a:pt x="1258058" y="5844955"/>
                  <a:pt x="1255760" y="5847361"/>
                </a:cubicBezTo>
                <a:cubicBezTo>
                  <a:pt x="1253617" y="5849615"/>
                  <a:pt x="1250710" y="5850864"/>
                  <a:pt x="1247589" y="5850864"/>
                </a:cubicBezTo>
                <a:cubicBezTo>
                  <a:pt x="1243523" y="5850864"/>
                  <a:pt x="1237281" y="5849216"/>
                  <a:pt x="1230006" y="5834953"/>
                </a:cubicBezTo>
                <a:cubicBezTo>
                  <a:pt x="1226771" y="5828615"/>
                  <a:pt x="1223757" y="5819640"/>
                  <a:pt x="1227826" y="5812934"/>
                </a:cubicBezTo>
                <a:cubicBezTo>
                  <a:pt x="1230039" y="5809294"/>
                  <a:pt x="1233909" y="5807117"/>
                  <a:pt x="1238180" y="5807117"/>
                </a:cubicBezTo>
                <a:close/>
                <a:moveTo>
                  <a:pt x="7298597" y="5798361"/>
                </a:moveTo>
                <a:cubicBezTo>
                  <a:pt x="7307833" y="5798361"/>
                  <a:pt x="7315069" y="5806819"/>
                  <a:pt x="7315069" y="5817621"/>
                </a:cubicBezTo>
                <a:cubicBezTo>
                  <a:pt x="7315069" y="5828427"/>
                  <a:pt x="7305453" y="5836888"/>
                  <a:pt x="7293177" y="5836888"/>
                </a:cubicBezTo>
                <a:cubicBezTo>
                  <a:pt x="7280488" y="5836888"/>
                  <a:pt x="7271277" y="5830117"/>
                  <a:pt x="7271277" y="5820793"/>
                </a:cubicBezTo>
                <a:cubicBezTo>
                  <a:pt x="7271277" y="5814198"/>
                  <a:pt x="7276224" y="5807522"/>
                  <a:pt x="7285690" y="5807378"/>
                </a:cubicBezTo>
                <a:cubicBezTo>
                  <a:pt x="7285960" y="5806541"/>
                  <a:pt x="7286325" y="5805730"/>
                  <a:pt x="7286771" y="5804954"/>
                </a:cubicBezTo>
                <a:cubicBezTo>
                  <a:pt x="7289137" y="5800824"/>
                  <a:pt x="7293554" y="5798361"/>
                  <a:pt x="7298597" y="5798361"/>
                </a:cubicBezTo>
                <a:close/>
                <a:moveTo>
                  <a:pt x="2830162" y="5798361"/>
                </a:moveTo>
                <a:cubicBezTo>
                  <a:pt x="2839397" y="5798361"/>
                  <a:pt x="2846631" y="5806819"/>
                  <a:pt x="2846631" y="5817621"/>
                </a:cubicBezTo>
                <a:cubicBezTo>
                  <a:pt x="2846631" y="5828427"/>
                  <a:pt x="2837017" y="5836888"/>
                  <a:pt x="2824744" y="5836888"/>
                </a:cubicBezTo>
                <a:cubicBezTo>
                  <a:pt x="2812058" y="5836888"/>
                  <a:pt x="2802849" y="5830117"/>
                  <a:pt x="2802849" y="5820793"/>
                </a:cubicBezTo>
                <a:cubicBezTo>
                  <a:pt x="2802849" y="5814198"/>
                  <a:pt x="2807795" y="5807522"/>
                  <a:pt x="2817259" y="5807378"/>
                </a:cubicBezTo>
                <a:cubicBezTo>
                  <a:pt x="2817529" y="5806541"/>
                  <a:pt x="2817893" y="5805730"/>
                  <a:pt x="2818340" y="5804954"/>
                </a:cubicBezTo>
                <a:cubicBezTo>
                  <a:pt x="2820704" y="5800824"/>
                  <a:pt x="2825121" y="5798361"/>
                  <a:pt x="2830162" y="5798361"/>
                </a:cubicBezTo>
                <a:close/>
                <a:moveTo>
                  <a:pt x="10316257" y="5779097"/>
                </a:moveTo>
                <a:cubicBezTo>
                  <a:pt x="10322042" y="5779097"/>
                  <a:pt x="10328926" y="5779233"/>
                  <a:pt x="10336892" y="5779522"/>
                </a:cubicBezTo>
                <a:cubicBezTo>
                  <a:pt x="10364256" y="5780498"/>
                  <a:pt x="10378657" y="5782460"/>
                  <a:pt x="10386268" y="5785120"/>
                </a:cubicBezTo>
                <a:lnTo>
                  <a:pt x="10391264" y="5784983"/>
                </a:lnTo>
                <a:cubicBezTo>
                  <a:pt x="10393832" y="5784983"/>
                  <a:pt x="10396384" y="5785736"/>
                  <a:pt x="10401226" y="5787335"/>
                </a:cubicBezTo>
                <a:cubicBezTo>
                  <a:pt x="10406856" y="5789209"/>
                  <a:pt x="10412610" y="5790308"/>
                  <a:pt x="10413972" y="5790344"/>
                </a:cubicBezTo>
                <a:cubicBezTo>
                  <a:pt x="10417607" y="5790344"/>
                  <a:pt x="10420963" y="5791635"/>
                  <a:pt x="10423639" y="5793801"/>
                </a:cubicBezTo>
                <a:cubicBezTo>
                  <a:pt x="10427801" y="5791285"/>
                  <a:pt x="10432673" y="5790889"/>
                  <a:pt x="10437082" y="5790889"/>
                </a:cubicBezTo>
                <a:cubicBezTo>
                  <a:pt x="10439897" y="5790889"/>
                  <a:pt x="10443346" y="5791067"/>
                  <a:pt x="10447569" y="5791314"/>
                </a:cubicBezTo>
                <a:cubicBezTo>
                  <a:pt x="10459263" y="5791930"/>
                  <a:pt x="10489535" y="5790253"/>
                  <a:pt x="10512846" y="5787753"/>
                </a:cubicBezTo>
                <a:cubicBezTo>
                  <a:pt x="10526814" y="5786248"/>
                  <a:pt x="10537302" y="5785522"/>
                  <a:pt x="10544912" y="5785522"/>
                </a:cubicBezTo>
                <a:cubicBezTo>
                  <a:pt x="10549646" y="5785522"/>
                  <a:pt x="10559855" y="5785522"/>
                  <a:pt x="10565547" y="5790445"/>
                </a:cubicBezTo>
                <a:cubicBezTo>
                  <a:pt x="10570482" y="5786495"/>
                  <a:pt x="10578665" y="5784267"/>
                  <a:pt x="10589214" y="5784267"/>
                </a:cubicBezTo>
                <a:cubicBezTo>
                  <a:pt x="10601218" y="5784267"/>
                  <a:pt x="10613624" y="5784267"/>
                  <a:pt x="10614985" y="5795319"/>
                </a:cubicBezTo>
                <a:cubicBezTo>
                  <a:pt x="10616361" y="5806566"/>
                  <a:pt x="10604435" y="5809553"/>
                  <a:pt x="10589338" y="5813324"/>
                </a:cubicBezTo>
                <a:cubicBezTo>
                  <a:pt x="10584991" y="5814414"/>
                  <a:pt x="10581016" y="5814965"/>
                  <a:pt x="10577551" y="5814965"/>
                </a:cubicBezTo>
                <a:cubicBezTo>
                  <a:pt x="10571302" y="5814965"/>
                  <a:pt x="10567141" y="5813114"/>
                  <a:pt x="10564480" y="5810613"/>
                </a:cubicBezTo>
                <a:cubicBezTo>
                  <a:pt x="10559870" y="5814583"/>
                  <a:pt x="10552384" y="5816921"/>
                  <a:pt x="10543134" y="5816921"/>
                </a:cubicBezTo>
                <a:lnTo>
                  <a:pt x="10541741" y="5816921"/>
                </a:lnTo>
                <a:cubicBezTo>
                  <a:pt x="10508360" y="5816921"/>
                  <a:pt x="10489597" y="5817771"/>
                  <a:pt x="10486024" y="5822269"/>
                </a:cubicBezTo>
                <a:cubicBezTo>
                  <a:pt x="10481043" y="5828508"/>
                  <a:pt x="10474376" y="5831674"/>
                  <a:pt x="10466178" y="5831674"/>
                </a:cubicBezTo>
                <a:cubicBezTo>
                  <a:pt x="10461785" y="5831674"/>
                  <a:pt x="10456850" y="5830814"/>
                  <a:pt x="10450632" y="5828953"/>
                </a:cubicBezTo>
                <a:cubicBezTo>
                  <a:pt x="10447028" y="5827873"/>
                  <a:pt x="10444646" y="5827396"/>
                  <a:pt x="10443114" y="5827189"/>
                </a:cubicBezTo>
                <a:cubicBezTo>
                  <a:pt x="10438628" y="5842236"/>
                  <a:pt x="10436014" y="5849147"/>
                  <a:pt x="10427290" y="5849147"/>
                </a:cubicBezTo>
                <a:cubicBezTo>
                  <a:pt x="10415596" y="5849147"/>
                  <a:pt x="10415364" y="5837349"/>
                  <a:pt x="10415085" y="5823696"/>
                </a:cubicBezTo>
                <a:cubicBezTo>
                  <a:pt x="10415085" y="5823524"/>
                  <a:pt x="10415070" y="5823362"/>
                  <a:pt x="10415070" y="5823190"/>
                </a:cubicBezTo>
                <a:cubicBezTo>
                  <a:pt x="10415054" y="5823190"/>
                  <a:pt x="10415039" y="5823190"/>
                  <a:pt x="10415024" y="5823190"/>
                </a:cubicBezTo>
                <a:cubicBezTo>
                  <a:pt x="10408635" y="5823190"/>
                  <a:pt x="10401241" y="5819438"/>
                  <a:pt x="10391759" y="5811385"/>
                </a:cubicBezTo>
                <a:cubicBezTo>
                  <a:pt x="10390398" y="5810231"/>
                  <a:pt x="10389129" y="5809141"/>
                  <a:pt x="10387954" y="5808110"/>
                </a:cubicBezTo>
                <a:cubicBezTo>
                  <a:pt x="10384705" y="5810188"/>
                  <a:pt x="10380544" y="5811343"/>
                  <a:pt x="10376074" y="5811343"/>
                </a:cubicBezTo>
                <a:cubicBezTo>
                  <a:pt x="10372547" y="5811343"/>
                  <a:pt x="10366344" y="5812238"/>
                  <a:pt x="10363049" y="5813217"/>
                </a:cubicBezTo>
                <a:cubicBezTo>
                  <a:pt x="10360853" y="5813873"/>
                  <a:pt x="10358115" y="5814168"/>
                  <a:pt x="10354155" y="5814168"/>
                </a:cubicBezTo>
                <a:cubicBezTo>
                  <a:pt x="10346127" y="5814168"/>
                  <a:pt x="10333907" y="5812909"/>
                  <a:pt x="10322259" y="5810879"/>
                </a:cubicBezTo>
                <a:cubicBezTo>
                  <a:pt x="10295205" y="5806161"/>
                  <a:pt x="10282242" y="5803352"/>
                  <a:pt x="10283294" y="5791246"/>
                </a:cubicBezTo>
                <a:cubicBezTo>
                  <a:pt x="10284346" y="5779097"/>
                  <a:pt x="10298422" y="5779097"/>
                  <a:pt x="10316257" y="5779097"/>
                </a:cubicBezTo>
                <a:close/>
                <a:moveTo>
                  <a:pt x="10091783" y="5779097"/>
                </a:moveTo>
                <a:cubicBezTo>
                  <a:pt x="10104692" y="5779097"/>
                  <a:pt x="10118041" y="5779097"/>
                  <a:pt x="10118596" y="5791031"/>
                </a:cubicBezTo>
                <a:cubicBezTo>
                  <a:pt x="10119160" y="5803170"/>
                  <a:pt x="10106139" y="5804966"/>
                  <a:pt x="10081135" y="5807322"/>
                </a:cubicBezTo>
                <a:cubicBezTo>
                  <a:pt x="10067343" y="5808628"/>
                  <a:pt x="10052074" y="5811797"/>
                  <a:pt x="10047636" y="5813765"/>
                </a:cubicBezTo>
                <a:cubicBezTo>
                  <a:pt x="10042952" y="5815855"/>
                  <a:pt x="10039666" y="5816749"/>
                  <a:pt x="10036657" y="5816749"/>
                </a:cubicBezTo>
                <a:cubicBezTo>
                  <a:pt x="10032501" y="5816749"/>
                  <a:pt x="10028785" y="5814919"/>
                  <a:pt x="10026469" y="5811736"/>
                </a:cubicBezTo>
                <a:cubicBezTo>
                  <a:pt x="10022439" y="5806201"/>
                  <a:pt x="10024477" y="5799733"/>
                  <a:pt x="10025247" y="5797294"/>
                </a:cubicBezTo>
                <a:cubicBezTo>
                  <a:pt x="10029322" y="5784384"/>
                  <a:pt x="10047067" y="5780948"/>
                  <a:pt x="10074382" y="5779589"/>
                </a:cubicBezTo>
                <a:cubicBezTo>
                  <a:pt x="10081170" y="5779247"/>
                  <a:pt x="10086974" y="5779097"/>
                  <a:pt x="10091783" y="5779097"/>
                </a:cubicBezTo>
                <a:close/>
                <a:moveTo>
                  <a:pt x="5847078" y="5779097"/>
                </a:moveTo>
                <a:cubicBezTo>
                  <a:pt x="5852864" y="5779097"/>
                  <a:pt x="5859747" y="5779233"/>
                  <a:pt x="5867713" y="5779522"/>
                </a:cubicBezTo>
                <a:cubicBezTo>
                  <a:pt x="5895077" y="5780498"/>
                  <a:pt x="5909478" y="5782460"/>
                  <a:pt x="5917089" y="5785120"/>
                </a:cubicBezTo>
                <a:lnTo>
                  <a:pt x="5922085" y="5784983"/>
                </a:lnTo>
                <a:cubicBezTo>
                  <a:pt x="5924653" y="5784983"/>
                  <a:pt x="5927205" y="5785736"/>
                  <a:pt x="5932047" y="5787335"/>
                </a:cubicBezTo>
                <a:cubicBezTo>
                  <a:pt x="5937677" y="5789209"/>
                  <a:pt x="5943432" y="5790308"/>
                  <a:pt x="5944793" y="5790344"/>
                </a:cubicBezTo>
                <a:cubicBezTo>
                  <a:pt x="5948428" y="5790344"/>
                  <a:pt x="5951785" y="5791635"/>
                  <a:pt x="5954461" y="5793801"/>
                </a:cubicBezTo>
                <a:cubicBezTo>
                  <a:pt x="5958622" y="5791285"/>
                  <a:pt x="5963494" y="5790889"/>
                  <a:pt x="5967903" y="5790889"/>
                </a:cubicBezTo>
                <a:cubicBezTo>
                  <a:pt x="5970718" y="5790889"/>
                  <a:pt x="5974168" y="5791067"/>
                  <a:pt x="5978390" y="5791314"/>
                </a:cubicBezTo>
                <a:cubicBezTo>
                  <a:pt x="5990085" y="5791930"/>
                  <a:pt x="6020357" y="5790253"/>
                  <a:pt x="6043668" y="5787753"/>
                </a:cubicBezTo>
                <a:cubicBezTo>
                  <a:pt x="6057636" y="5786248"/>
                  <a:pt x="6068123" y="5785522"/>
                  <a:pt x="6075734" y="5785522"/>
                </a:cubicBezTo>
                <a:cubicBezTo>
                  <a:pt x="6080467" y="5785522"/>
                  <a:pt x="6090676" y="5785522"/>
                  <a:pt x="6096369" y="5790445"/>
                </a:cubicBezTo>
                <a:cubicBezTo>
                  <a:pt x="6101303" y="5786495"/>
                  <a:pt x="6109486" y="5784267"/>
                  <a:pt x="6120035" y="5784267"/>
                </a:cubicBezTo>
                <a:cubicBezTo>
                  <a:pt x="6132039" y="5784267"/>
                  <a:pt x="6144445" y="5784267"/>
                  <a:pt x="6145806" y="5795319"/>
                </a:cubicBezTo>
                <a:cubicBezTo>
                  <a:pt x="6147183" y="5806566"/>
                  <a:pt x="6135256" y="5809553"/>
                  <a:pt x="6120159" y="5813324"/>
                </a:cubicBezTo>
                <a:cubicBezTo>
                  <a:pt x="6115813" y="5814414"/>
                  <a:pt x="6111837" y="5814965"/>
                  <a:pt x="6108372" y="5814965"/>
                </a:cubicBezTo>
                <a:cubicBezTo>
                  <a:pt x="6102123" y="5814965"/>
                  <a:pt x="6097962" y="5813114"/>
                  <a:pt x="6095301" y="5810613"/>
                </a:cubicBezTo>
                <a:cubicBezTo>
                  <a:pt x="6090692" y="5814583"/>
                  <a:pt x="6083205" y="5816921"/>
                  <a:pt x="6073955" y="5816921"/>
                </a:cubicBezTo>
                <a:lnTo>
                  <a:pt x="6072563" y="5816921"/>
                </a:lnTo>
                <a:cubicBezTo>
                  <a:pt x="6039182" y="5816921"/>
                  <a:pt x="6020418" y="5817771"/>
                  <a:pt x="6016845" y="5822269"/>
                </a:cubicBezTo>
                <a:cubicBezTo>
                  <a:pt x="6011864" y="5828508"/>
                  <a:pt x="6005197" y="5831674"/>
                  <a:pt x="5996999" y="5831674"/>
                </a:cubicBezTo>
                <a:cubicBezTo>
                  <a:pt x="5992606" y="5831674"/>
                  <a:pt x="5987672" y="5830814"/>
                  <a:pt x="5981453" y="5828953"/>
                </a:cubicBezTo>
                <a:cubicBezTo>
                  <a:pt x="5977849" y="5827873"/>
                  <a:pt x="5975467" y="5827396"/>
                  <a:pt x="5973936" y="5827189"/>
                </a:cubicBezTo>
                <a:cubicBezTo>
                  <a:pt x="5969450" y="5842236"/>
                  <a:pt x="5966836" y="5849147"/>
                  <a:pt x="5958111" y="5849147"/>
                </a:cubicBezTo>
                <a:cubicBezTo>
                  <a:pt x="5946417" y="5849147"/>
                  <a:pt x="5946185" y="5837349"/>
                  <a:pt x="5945907" y="5823696"/>
                </a:cubicBezTo>
                <a:cubicBezTo>
                  <a:pt x="5945907" y="5823524"/>
                  <a:pt x="5945891" y="5823362"/>
                  <a:pt x="5945891" y="5823190"/>
                </a:cubicBezTo>
                <a:cubicBezTo>
                  <a:pt x="5945876" y="5823190"/>
                  <a:pt x="5945860" y="5823190"/>
                  <a:pt x="5945845" y="5823190"/>
                </a:cubicBezTo>
                <a:cubicBezTo>
                  <a:pt x="5939456" y="5823190"/>
                  <a:pt x="5932062" y="5819438"/>
                  <a:pt x="5922580" y="5811385"/>
                </a:cubicBezTo>
                <a:cubicBezTo>
                  <a:pt x="5921219" y="5810231"/>
                  <a:pt x="5919951" y="5809141"/>
                  <a:pt x="5918775" y="5808110"/>
                </a:cubicBezTo>
                <a:cubicBezTo>
                  <a:pt x="5915527" y="5810188"/>
                  <a:pt x="5911366" y="5811343"/>
                  <a:pt x="5906895" y="5811343"/>
                </a:cubicBezTo>
                <a:cubicBezTo>
                  <a:pt x="5903368" y="5811343"/>
                  <a:pt x="5897165" y="5812238"/>
                  <a:pt x="5893871" y="5813217"/>
                </a:cubicBezTo>
                <a:cubicBezTo>
                  <a:pt x="5891674" y="5813873"/>
                  <a:pt x="5888936" y="5814168"/>
                  <a:pt x="5884976" y="5814168"/>
                </a:cubicBezTo>
                <a:cubicBezTo>
                  <a:pt x="5876948" y="5814168"/>
                  <a:pt x="5864728" y="5812909"/>
                  <a:pt x="5853080" y="5810879"/>
                </a:cubicBezTo>
                <a:cubicBezTo>
                  <a:pt x="5826026" y="5806161"/>
                  <a:pt x="5813063" y="5803352"/>
                  <a:pt x="5814115" y="5791246"/>
                </a:cubicBezTo>
                <a:cubicBezTo>
                  <a:pt x="5815167" y="5779097"/>
                  <a:pt x="5829243" y="5779097"/>
                  <a:pt x="5847078" y="5779097"/>
                </a:cubicBezTo>
                <a:close/>
                <a:moveTo>
                  <a:pt x="5622605" y="5779097"/>
                </a:moveTo>
                <a:cubicBezTo>
                  <a:pt x="5635515" y="5779097"/>
                  <a:pt x="5648863" y="5779097"/>
                  <a:pt x="5649418" y="5791031"/>
                </a:cubicBezTo>
                <a:cubicBezTo>
                  <a:pt x="5649983" y="5803170"/>
                  <a:pt x="5636961" y="5804966"/>
                  <a:pt x="5611957" y="5807322"/>
                </a:cubicBezTo>
                <a:cubicBezTo>
                  <a:pt x="5598165" y="5808628"/>
                  <a:pt x="5582896" y="5811797"/>
                  <a:pt x="5578458" y="5813765"/>
                </a:cubicBezTo>
                <a:cubicBezTo>
                  <a:pt x="5573775" y="5815855"/>
                  <a:pt x="5570488" y="5816749"/>
                  <a:pt x="5567479" y="5816749"/>
                </a:cubicBezTo>
                <a:cubicBezTo>
                  <a:pt x="5563323" y="5816749"/>
                  <a:pt x="5559607" y="5814919"/>
                  <a:pt x="5557292" y="5811736"/>
                </a:cubicBezTo>
                <a:cubicBezTo>
                  <a:pt x="5553262" y="5806201"/>
                  <a:pt x="5555299" y="5799733"/>
                  <a:pt x="5556069" y="5797294"/>
                </a:cubicBezTo>
                <a:cubicBezTo>
                  <a:pt x="5560144" y="5784384"/>
                  <a:pt x="5577890" y="5780948"/>
                  <a:pt x="5605204" y="5779589"/>
                </a:cubicBezTo>
                <a:cubicBezTo>
                  <a:pt x="5611993" y="5779247"/>
                  <a:pt x="5617796" y="5779097"/>
                  <a:pt x="5622605" y="5779097"/>
                </a:cubicBezTo>
                <a:close/>
                <a:moveTo>
                  <a:pt x="292209" y="5779097"/>
                </a:moveTo>
                <a:cubicBezTo>
                  <a:pt x="297993" y="5779097"/>
                  <a:pt x="304877" y="5779233"/>
                  <a:pt x="312843" y="5779522"/>
                </a:cubicBezTo>
                <a:cubicBezTo>
                  <a:pt x="340207" y="5780498"/>
                  <a:pt x="354608" y="5782460"/>
                  <a:pt x="362219" y="5785120"/>
                </a:cubicBezTo>
                <a:lnTo>
                  <a:pt x="367215" y="5784983"/>
                </a:lnTo>
                <a:cubicBezTo>
                  <a:pt x="369782" y="5784983"/>
                  <a:pt x="372335" y="5785736"/>
                  <a:pt x="377176" y="5787335"/>
                </a:cubicBezTo>
                <a:cubicBezTo>
                  <a:pt x="382807" y="5789209"/>
                  <a:pt x="388561" y="5790308"/>
                  <a:pt x="389922" y="5790344"/>
                </a:cubicBezTo>
                <a:cubicBezTo>
                  <a:pt x="393557" y="5790344"/>
                  <a:pt x="396914" y="5791635"/>
                  <a:pt x="399590" y="5793801"/>
                </a:cubicBezTo>
                <a:cubicBezTo>
                  <a:pt x="403751" y="5791285"/>
                  <a:pt x="408623" y="5790889"/>
                  <a:pt x="413032" y="5790889"/>
                </a:cubicBezTo>
                <a:cubicBezTo>
                  <a:pt x="415847" y="5790889"/>
                  <a:pt x="419297" y="5791067"/>
                  <a:pt x="423519" y="5791314"/>
                </a:cubicBezTo>
                <a:cubicBezTo>
                  <a:pt x="435213" y="5791930"/>
                  <a:pt x="465485" y="5790253"/>
                  <a:pt x="488796" y="5787753"/>
                </a:cubicBezTo>
                <a:cubicBezTo>
                  <a:pt x="502764" y="5786248"/>
                  <a:pt x="513251" y="5785522"/>
                  <a:pt x="520861" y="5785522"/>
                </a:cubicBezTo>
                <a:cubicBezTo>
                  <a:pt x="525595" y="5785522"/>
                  <a:pt x="535804" y="5785522"/>
                  <a:pt x="541497" y="5790445"/>
                </a:cubicBezTo>
                <a:cubicBezTo>
                  <a:pt x="546431" y="5786495"/>
                  <a:pt x="554614" y="5784267"/>
                  <a:pt x="565163" y="5784267"/>
                </a:cubicBezTo>
                <a:cubicBezTo>
                  <a:pt x="577166" y="5784267"/>
                  <a:pt x="589572" y="5784267"/>
                  <a:pt x="590933" y="5795319"/>
                </a:cubicBezTo>
                <a:cubicBezTo>
                  <a:pt x="592310" y="5806566"/>
                  <a:pt x="580384" y="5809553"/>
                  <a:pt x="565287" y="5813324"/>
                </a:cubicBezTo>
                <a:cubicBezTo>
                  <a:pt x="560940" y="5814414"/>
                  <a:pt x="556965" y="5814965"/>
                  <a:pt x="553500" y="5814965"/>
                </a:cubicBezTo>
                <a:cubicBezTo>
                  <a:pt x="547251" y="5814965"/>
                  <a:pt x="543090" y="5813114"/>
                  <a:pt x="540429" y="5810613"/>
                </a:cubicBezTo>
                <a:cubicBezTo>
                  <a:pt x="535820" y="5814583"/>
                  <a:pt x="528333" y="5816921"/>
                  <a:pt x="519083" y="5816921"/>
                </a:cubicBezTo>
                <a:lnTo>
                  <a:pt x="517691" y="5816921"/>
                </a:lnTo>
                <a:cubicBezTo>
                  <a:pt x="484310" y="5816921"/>
                  <a:pt x="465547" y="5817771"/>
                  <a:pt x="461974" y="5822269"/>
                </a:cubicBezTo>
                <a:cubicBezTo>
                  <a:pt x="456993" y="5828508"/>
                  <a:pt x="450326" y="5831674"/>
                  <a:pt x="442128" y="5831674"/>
                </a:cubicBezTo>
                <a:cubicBezTo>
                  <a:pt x="437735" y="5831674"/>
                  <a:pt x="432800" y="5830814"/>
                  <a:pt x="426582" y="5828953"/>
                </a:cubicBezTo>
                <a:cubicBezTo>
                  <a:pt x="422978" y="5827873"/>
                  <a:pt x="420596" y="5827396"/>
                  <a:pt x="419065" y="5827189"/>
                </a:cubicBezTo>
                <a:cubicBezTo>
                  <a:pt x="414579" y="5842236"/>
                  <a:pt x="411965" y="5849147"/>
                  <a:pt x="403240" y="5849147"/>
                </a:cubicBezTo>
                <a:cubicBezTo>
                  <a:pt x="391546" y="5849147"/>
                  <a:pt x="391315" y="5837349"/>
                  <a:pt x="391036" y="5823696"/>
                </a:cubicBezTo>
                <a:cubicBezTo>
                  <a:pt x="391036" y="5823524"/>
                  <a:pt x="391021" y="5823362"/>
                  <a:pt x="391021" y="5823190"/>
                </a:cubicBezTo>
                <a:cubicBezTo>
                  <a:pt x="391005" y="5823190"/>
                  <a:pt x="390990" y="5823190"/>
                  <a:pt x="390974" y="5823190"/>
                </a:cubicBezTo>
                <a:cubicBezTo>
                  <a:pt x="384586" y="5823190"/>
                  <a:pt x="377192" y="5819438"/>
                  <a:pt x="367710" y="5811385"/>
                </a:cubicBezTo>
                <a:cubicBezTo>
                  <a:pt x="366349" y="5810231"/>
                  <a:pt x="365080" y="5809141"/>
                  <a:pt x="363905" y="5808110"/>
                </a:cubicBezTo>
                <a:cubicBezTo>
                  <a:pt x="360656" y="5810188"/>
                  <a:pt x="356495" y="5811343"/>
                  <a:pt x="352025" y="5811343"/>
                </a:cubicBezTo>
                <a:cubicBezTo>
                  <a:pt x="348498" y="5811343"/>
                  <a:pt x="342295" y="5812238"/>
                  <a:pt x="339000" y="5813217"/>
                </a:cubicBezTo>
                <a:cubicBezTo>
                  <a:pt x="336804" y="5813873"/>
                  <a:pt x="334066" y="5814168"/>
                  <a:pt x="330106" y="5814168"/>
                </a:cubicBezTo>
                <a:cubicBezTo>
                  <a:pt x="322077" y="5814168"/>
                  <a:pt x="309858" y="5812909"/>
                  <a:pt x="298210" y="5810879"/>
                </a:cubicBezTo>
                <a:cubicBezTo>
                  <a:pt x="271156" y="5806161"/>
                  <a:pt x="258193" y="5803352"/>
                  <a:pt x="259245" y="5791246"/>
                </a:cubicBezTo>
                <a:cubicBezTo>
                  <a:pt x="260297" y="5779097"/>
                  <a:pt x="274373" y="5779097"/>
                  <a:pt x="292209" y="5779097"/>
                </a:cubicBezTo>
                <a:close/>
                <a:moveTo>
                  <a:pt x="67737" y="5779097"/>
                </a:moveTo>
                <a:cubicBezTo>
                  <a:pt x="80647" y="5779097"/>
                  <a:pt x="93995" y="5779097"/>
                  <a:pt x="94550" y="5791031"/>
                </a:cubicBezTo>
                <a:cubicBezTo>
                  <a:pt x="95114" y="5803170"/>
                  <a:pt x="82093" y="5804966"/>
                  <a:pt x="57089" y="5807322"/>
                </a:cubicBezTo>
                <a:cubicBezTo>
                  <a:pt x="43297" y="5808628"/>
                  <a:pt x="28028" y="5811797"/>
                  <a:pt x="23590" y="5813765"/>
                </a:cubicBezTo>
                <a:cubicBezTo>
                  <a:pt x="18907" y="5815855"/>
                  <a:pt x="15620" y="5816749"/>
                  <a:pt x="12611" y="5816749"/>
                </a:cubicBezTo>
                <a:cubicBezTo>
                  <a:pt x="8456" y="5816749"/>
                  <a:pt x="4739" y="5814919"/>
                  <a:pt x="2424" y="5811736"/>
                </a:cubicBezTo>
                <a:cubicBezTo>
                  <a:pt x="-1606" y="5806201"/>
                  <a:pt x="432" y="5799733"/>
                  <a:pt x="1202" y="5797294"/>
                </a:cubicBezTo>
                <a:cubicBezTo>
                  <a:pt x="5275" y="5784384"/>
                  <a:pt x="23021" y="5780948"/>
                  <a:pt x="50336" y="5779589"/>
                </a:cubicBezTo>
                <a:cubicBezTo>
                  <a:pt x="57125" y="5779247"/>
                  <a:pt x="62928" y="5779097"/>
                  <a:pt x="67737" y="5779097"/>
                </a:cubicBezTo>
                <a:close/>
                <a:moveTo>
                  <a:pt x="4348559" y="5766346"/>
                </a:moveTo>
                <a:cubicBezTo>
                  <a:pt x="4347780" y="5766994"/>
                  <a:pt x="4346999" y="5767724"/>
                  <a:pt x="4346530" y="5768453"/>
                </a:cubicBezTo>
                <a:cubicBezTo>
                  <a:pt x="4346218" y="5768858"/>
                  <a:pt x="4345905" y="5769344"/>
                  <a:pt x="4345594" y="5769750"/>
                </a:cubicBezTo>
                <a:cubicBezTo>
                  <a:pt x="4346530" y="5770398"/>
                  <a:pt x="4347466" y="5771208"/>
                  <a:pt x="4348090" y="5772019"/>
                </a:cubicBezTo>
                <a:cubicBezTo>
                  <a:pt x="4348249" y="5770074"/>
                  <a:pt x="4348403" y="5768129"/>
                  <a:pt x="4348559" y="5766346"/>
                </a:cubicBezTo>
                <a:close/>
                <a:moveTo>
                  <a:pt x="10924546" y="5763198"/>
                </a:moveTo>
                <a:cubicBezTo>
                  <a:pt x="10923916" y="5763259"/>
                  <a:pt x="10923236" y="5763306"/>
                  <a:pt x="10922468" y="5763341"/>
                </a:cubicBezTo>
                <a:cubicBezTo>
                  <a:pt x="10920913" y="5763408"/>
                  <a:pt x="10919539" y="5763360"/>
                  <a:pt x="10918378" y="5763226"/>
                </a:cubicBezTo>
                <a:cubicBezTo>
                  <a:pt x="10918753" y="5765578"/>
                  <a:pt x="10919932" y="5767402"/>
                  <a:pt x="10921026" y="5768483"/>
                </a:cubicBezTo>
                <a:cubicBezTo>
                  <a:pt x="10921420" y="5768239"/>
                  <a:pt x="10921908" y="5767888"/>
                  <a:pt x="10922393" y="5767382"/>
                </a:cubicBezTo>
                <a:cubicBezTo>
                  <a:pt x="10923491" y="5766246"/>
                  <a:pt x="10924210" y="5764773"/>
                  <a:pt x="10924546" y="5763198"/>
                </a:cubicBezTo>
                <a:close/>
                <a:moveTo>
                  <a:pt x="6455369" y="5763198"/>
                </a:moveTo>
                <a:cubicBezTo>
                  <a:pt x="6454738" y="5763259"/>
                  <a:pt x="6454058" y="5763306"/>
                  <a:pt x="6453290" y="5763341"/>
                </a:cubicBezTo>
                <a:cubicBezTo>
                  <a:pt x="6451735" y="5763408"/>
                  <a:pt x="6450361" y="5763360"/>
                  <a:pt x="6449200" y="5763226"/>
                </a:cubicBezTo>
                <a:cubicBezTo>
                  <a:pt x="6449575" y="5765578"/>
                  <a:pt x="6450754" y="5767402"/>
                  <a:pt x="6451849" y="5768483"/>
                </a:cubicBezTo>
                <a:cubicBezTo>
                  <a:pt x="6452242" y="5768239"/>
                  <a:pt x="6452730" y="5767888"/>
                  <a:pt x="6453216" y="5767382"/>
                </a:cubicBezTo>
                <a:cubicBezTo>
                  <a:pt x="6454313" y="5766246"/>
                  <a:pt x="6455032" y="5764773"/>
                  <a:pt x="6455369" y="5763198"/>
                </a:cubicBezTo>
                <a:close/>
                <a:moveTo>
                  <a:pt x="900494" y="5763198"/>
                </a:moveTo>
                <a:cubicBezTo>
                  <a:pt x="899864" y="5763259"/>
                  <a:pt x="899184" y="5763306"/>
                  <a:pt x="898416" y="5763341"/>
                </a:cubicBezTo>
                <a:cubicBezTo>
                  <a:pt x="896861" y="5763408"/>
                  <a:pt x="895487" y="5763360"/>
                  <a:pt x="894325" y="5763226"/>
                </a:cubicBezTo>
                <a:cubicBezTo>
                  <a:pt x="894701" y="5765578"/>
                  <a:pt x="895880" y="5767402"/>
                  <a:pt x="896974" y="5768483"/>
                </a:cubicBezTo>
                <a:cubicBezTo>
                  <a:pt x="897368" y="5768239"/>
                  <a:pt x="897856" y="5767888"/>
                  <a:pt x="898341" y="5767382"/>
                </a:cubicBezTo>
                <a:cubicBezTo>
                  <a:pt x="899439" y="5766246"/>
                  <a:pt x="900158" y="5764773"/>
                  <a:pt x="900494" y="5763198"/>
                </a:cubicBezTo>
                <a:close/>
                <a:moveTo>
                  <a:pt x="3504923" y="5761322"/>
                </a:moveTo>
                <a:cubicBezTo>
                  <a:pt x="3500554" y="5761322"/>
                  <a:pt x="3497898" y="5761484"/>
                  <a:pt x="3496338" y="5761727"/>
                </a:cubicBezTo>
                <a:cubicBezTo>
                  <a:pt x="3496338" y="5761970"/>
                  <a:pt x="3496338" y="5762213"/>
                  <a:pt x="3496338" y="5762537"/>
                </a:cubicBezTo>
                <a:lnTo>
                  <a:pt x="3496338" y="5764969"/>
                </a:lnTo>
                <a:cubicBezTo>
                  <a:pt x="3496182" y="5766994"/>
                  <a:pt x="3495868" y="5769020"/>
                  <a:pt x="3495401" y="5771127"/>
                </a:cubicBezTo>
                <a:cubicBezTo>
                  <a:pt x="3503830" y="5768129"/>
                  <a:pt x="3510389" y="5770155"/>
                  <a:pt x="3513668" y="5775746"/>
                </a:cubicBezTo>
                <a:cubicBezTo>
                  <a:pt x="3513980" y="5776476"/>
                  <a:pt x="3514604" y="5777691"/>
                  <a:pt x="3514917" y="5779231"/>
                </a:cubicBezTo>
                <a:cubicBezTo>
                  <a:pt x="3518508" y="5779798"/>
                  <a:pt x="3524756" y="5780446"/>
                  <a:pt x="3535060" y="5780446"/>
                </a:cubicBezTo>
                <a:cubicBezTo>
                  <a:pt x="3542245" y="5780446"/>
                  <a:pt x="3550366" y="5780122"/>
                  <a:pt x="3559421" y="5779555"/>
                </a:cubicBezTo>
                <a:cubicBezTo>
                  <a:pt x="3561451" y="5779474"/>
                  <a:pt x="3563480" y="5779393"/>
                  <a:pt x="3565354" y="5779393"/>
                </a:cubicBezTo>
                <a:cubicBezTo>
                  <a:pt x="3571132" y="5779393"/>
                  <a:pt x="3588777" y="5779393"/>
                  <a:pt x="3594551" y="5794952"/>
                </a:cubicBezTo>
                <a:cubicBezTo>
                  <a:pt x="3597050" y="5801840"/>
                  <a:pt x="3596425" y="5808647"/>
                  <a:pt x="3592522" y="5814076"/>
                </a:cubicBezTo>
                <a:cubicBezTo>
                  <a:pt x="3588310" y="5820154"/>
                  <a:pt x="3580969" y="5823638"/>
                  <a:pt x="3572224" y="5823638"/>
                </a:cubicBezTo>
                <a:cubicBezTo>
                  <a:pt x="3567696" y="5823638"/>
                  <a:pt x="3563012" y="5822666"/>
                  <a:pt x="3558641" y="5820802"/>
                </a:cubicBezTo>
                <a:cubicBezTo>
                  <a:pt x="3556765" y="5822423"/>
                  <a:pt x="3554112" y="5823638"/>
                  <a:pt x="3550522" y="5823638"/>
                </a:cubicBezTo>
                <a:cubicBezTo>
                  <a:pt x="3548179" y="5823638"/>
                  <a:pt x="3545058" y="5823152"/>
                  <a:pt x="3539434" y="5821774"/>
                </a:cubicBezTo>
                <a:cubicBezTo>
                  <a:pt x="3531936" y="5819992"/>
                  <a:pt x="3520850" y="5818209"/>
                  <a:pt x="3514917" y="5817885"/>
                </a:cubicBezTo>
                <a:cubicBezTo>
                  <a:pt x="3509296" y="5817561"/>
                  <a:pt x="3499772" y="5816993"/>
                  <a:pt x="3498365" y="5807836"/>
                </a:cubicBezTo>
                <a:cubicBezTo>
                  <a:pt x="3496650" y="5807512"/>
                  <a:pt x="3495088" y="5807188"/>
                  <a:pt x="3493526" y="5806783"/>
                </a:cubicBezTo>
                <a:cubicBezTo>
                  <a:pt x="3492747" y="5811645"/>
                  <a:pt x="3490407" y="5817074"/>
                  <a:pt x="3483848" y="5817804"/>
                </a:cubicBezTo>
                <a:cubicBezTo>
                  <a:pt x="3483067" y="5827690"/>
                  <a:pt x="3482599" y="5845437"/>
                  <a:pt x="3482443" y="5877284"/>
                </a:cubicBezTo>
                <a:cubicBezTo>
                  <a:pt x="3482443" y="5899488"/>
                  <a:pt x="3482131" y="5920152"/>
                  <a:pt x="3481663" y="5935711"/>
                </a:cubicBezTo>
                <a:cubicBezTo>
                  <a:pt x="3481196" y="5949649"/>
                  <a:pt x="3480882" y="5958563"/>
                  <a:pt x="3478852" y="5963749"/>
                </a:cubicBezTo>
                <a:cubicBezTo>
                  <a:pt x="3479789" y="5964883"/>
                  <a:pt x="3480413" y="5965856"/>
                  <a:pt x="3480882" y="5966504"/>
                </a:cubicBezTo>
                <a:cubicBezTo>
                  <a:pt x="3484940" y="5973149"/>
                  <a:pt x="3488063" y="5985385"/>
                  <a:pt x="3488063" y="5994948"/>
                </a:cubicBezTo>
                <a:lnTo>
                  <a:pt x="3488219" y="5998189"/>
                </a:lnTo>
                <a:lnTo>
                  <a:pt x="3662633" y="5995353"/>
                </a:lnTo>
                <a:cubicBezTo>
                  <a:pt x="3758820" y="5993732"/>
                  <a:pt x="3841104" y="5993084"/>
                  <a:pt x="3938064" y="5993084"/>
                </a:cubicBezTo>
                <a:cubicBezTo>
                  <a:pt x="4010987" y="5993084"/>
                  <a:pt x="4096232" y="5993489"/>
                  <a:pt x="4206473" y="5994299"/>
                </a:cubicBezTo>
                <a:lnTo>
                  <a:pt x="4213342" y="5994380"/>
                </a:lnTo>
                <a:cubicBezTo>
                  <a:pt x="4220213" y="5994461"/>
                  <a:pt x="4226460" y="5994461"/>
                  <a:pt x="4232236" y="5994461"/>
                </a:cubicBezTo>
                <a:cubicBezTo>
                  <a:pt x="4264243" y="5994461"/>
                  <a:pt x="4275484" y="5992354"/>
                  <a:pt x="4280325" y="5985385"/>
                </a:cubicBezTo>
                <a:cubicBezTo>
                  <a:pt x="4286727" y="5976066"/>
                  <a:pt x="4287196" y="5953538"/>
                  <a:pt x="4287821" y="5916100"/>
                </a:cubicBezTo>
                <a:lnTo>
                  <a:pt x="4287976" y="5908726"/>
                </a:lnTo>
                <a:cubicBezTo>
                  <a:pt x="4288756" y="5865372"/>
                  <a:pt x="4290318" y="5837495"/>
                  <a:pt x="4292348" y="5825664"/>
                </a:cubicBezTo>
                <a:cubicBezTo>
                  <a:pt x="4280325" y="5819262"/>
                  <a:pt x="4279233" y="5802002"/>
                  <a:pt x="4279701" y="5787496"/>
                </a:cubicBezTo>
                <a:lnTo>
                  <a:pt x="4280013" y="5772748"/>
                </a:lnTo>
                <a:lnTo>
                  <a:pt x="4093734" y="5771370"/>
                </a:lnTo>
                <a:cubicBezTo>
                  <a:pt x="4069380" y="5771208"/>
                  <a:pt x="4047208" y="5771046"/>
                  <a:pt x="4027218" y="5771046"/>
                </a:cubicBezTo>
                <a:cubicBezTo>
                  <a:pt x="3947903" y="5771046"/>
                  <a:pt x="3919483" y="5772505"/>
                  <a:pt x="3909493" y="5773558"/>
                </a:cubicBezTo>
                <a:cubicBezTo>
                  <a:pt x="3908869" y="5774855"/>
                  <a:pt x="3907932" y="5775908"/>
                  <a:pt x="3906841" y="5776881"/>
                </a:cubicBezTo>
                <a:cubicBezTo>
                  <a:pt x="3914019" y="5781581"/>
                  <a:pt x="3919640" y="5787091"/>
                  <a:pt x="3917612" y="5794790"/>
                </a:cubicBezTo>
                <a:cubicBezTo>
                  <a:pt x="3917142" y="5796897"/>
                  <a:pt x="3914489" y="5803785"/>
                  <a:pt x="3904029" y="5803785"/>
                </a:cubicBezTo>
                <a:cubicBezTo>
                  <a:pt x="3900124" y="5803785"/>
                  <a:pt x="3894345" y="5802893"/>
                  <a:pt x="3886226" y="5800948"/>
                </a:cubicBezTo>
                <a:cubicBezTo>
                  <a:pt x="3876703" y="5798760"/>
                  <a:pt x="3866399" y="5795195"/>
                  <a:pt x="3862496" y="5785795"/>
                </a:cubicBezTo>
                <a:cubicBezTo>
                  <a:pt x="3860309" y="5780527"/>
                  <a:pt x="3860934" y="5775179"/>
                  <a:pt x="3862651" y="5770398"/>
                </a:cubicBezTo>
                <a:cubicBezTo>
                  <a:pt x="3859061" y="5770236"/>
                  <a:pt x="3853751" y="5770155"/>
                  <a:pt x="3846882" y="5770236"/>
                </a:cubicBezTo>
                <a:cubicBezTo>
                  <a:pt x="3843291" y="5770317"/>
                  <a:pt x="3840170" y="5770398"/>
                  <a:pt x="3837515" y="5770560"/>
                </a:cubicBezTo>
                <a:cubicBezTo>
                  <a:pt x="3837828" y="5772019"/>
                  <a:pt x="3837981" y="5773477"/>
                  <a:pt x="3837981" y="5774936"/>
                </a:cubicBezTo>
                <a:cubicBezTo>
                  <a:pt x="3837981" y="5784579"/>
                  <a:pt x="3830019" y="5794222"/>
                  <a:pt x="3812063" y="5794222"/>
                </a:cubicBezTo>
                <a:cubicBezTo>
                  <a:pt x="3799572" y="5794222"/>
                  <a:pt x="3784112" y="5789198"/>
                  <a:pt x="3778180" y="5777934"/>
                </a:cubicBezTo>
                <a:cubicBezTo>
                  <a:pt x="3775993" y="5774045"/>
                  <a:pt x="3765377" y="5772748"/>
                  <a:pt x="3736021" y="5772586"/>
                </a:cubicBezTo>
                <a:cubicBezTo>
                  <a:pt x="3722749" y="5772586"/>
                  <a:pt x="3698701" y="5772019"/>
                  <a:pt x="3685585" y="5770398"/>
                </a:cubicBezTo>
                <a:cubicBezTo>
                  <a:pt x="3685273" y="5772424"/>
                  <a:pt x="3684492" y="5774531"/>
                  <a:pt x="3682935" y="5776476"/>
                </a:cubicBezTo>
                <a:cubicBezTo>
                  <a:pt x="3680747" y="5779150"/>
                  <a:pt x="3677621" y="5780689"/>
                  <a:pt x="3674030" y="5780689"/>
                </a:cubicBezTo>
                <a:cubicBezTo>
                  <a:pt x="3669971" y="5780689"/>
                  <a:pt x="3666692" y="5778745"/>
                  <a:pt x="3662944" y="5775746"/>
                </a:cubicBezTo>
                <a:cubicBezTo>
                  <a:pt x="3660758" y="5774936"/>
                  <a:pt x="3655294" y="5773801"/>
                  <a:pt x="3647174" y="5772505"/>
                </a:cubicBezTo>
                <a:cubicBezTo>
                  <a:pt x="3650766" y="5779393"/>
                  <a:pt x="3649516" y="5784579"/>
                  <a:pt x="3647798" y="5787821"/>
                </a:cubicBezTo>
                <a:cubicBezTo>
                  <a:pt x="3643270" y="5796086"/>
                  <a:pt x="3632808" y="5797950"/>
                  <a:pt x="3615163" y="5798598"/>
                </a:cubicBezTo>
                <a:cubicBezTo>
                  <a:pt x="3613915" y="5798679"/>
                  <a:pt x="3612822" y="5798679"/>
                  <a:pt x="3611729" y="5798679"/>
                </a:cubicBezTo>
                <a:cubicBezTo>
                  <a:pt x="3606887" y="5798679"/>
                  <a:pt x="3595490" y="5798679"/>
                  <a:pt x="3593615" y="5788793"/>
                </a:cubicBezTo>
                <a:cubicBezTo>
                  <a:pt x="3593304" y="5787253"/>
                  <a:pt x="3592367" y="5779393"/>
                  <a:pt x="3602047" y="5775503"/>
                </a:cubicBezTo>
                <a:cubicBezTo>
                  <a:pt x="3605171" y="5774288"/>
                  <a:pt x="3609229" y="5770965"/>
                  <a:pt x="3610168" y="5769425"/>
                </a:cubicBezTo>
                <a:cubicBezTo>
                  <a:pt x="3610323" y="5769101"/>
                  <a:pt x="3610635" y="5768615"/>
                  <a:pt x="3610947" y="5768129"/>
                </a:cubicBezTo>
                <a:cubicBezTo>
                  <a:pt x="3602984" y="5767319"/>
                  <a:pt x="3594239" y="5766589"/>
                  <a:pt x="3584873" y="5765941"/>
                </a:cubicBezTo>
                <a:lnTo>
                  <a:pt x="3570350" y="5764969"/>
                </a:lnTo>
                <a:cubicBezTo>
                  <a:pt x="3536934" y="5762700"/>
                  <a:pt x="3516791" y="5761322"/>
                  <a:pt x="3504923" y="5761322"/>
                </a:cubicBezTo>
                <a:close/>
                <a:moveTo>
                  <a:pt x="10921667" y="5754298"/>
                </a:moveTo>
                <a:cubicBezTo>
                  <a:pt x="10920502" y="5755277"/>
                  <a:pt x="10919369" y="5756751"/>
                  <a:pt x="10918739" y="5758698"/>
                </a:cubicBezTo>
                <a:cubicBezTo>
                  <a:pt x="10920506" y="5758488"/>
                  <a:pt x="10922496" y="5758684"/>
                  <a:pt x="10924486" y="5759285"/>
                </a:cubicBezTo>
                <a:cubicBezTo>
                  <a:pt x="10924437" y="5759042"/>
                  <a:pt x="10924440" y="5758792"/>
                  <a:pt x="10924369" y="5758555"/>
                </a:cubicBezTo>
                <a:cubicBezTo>
                  <a:pt x="10923792" y="5756629"/>
                  <a:pt x="10922723" y="5755230"/>
                  <a:pt x="10921667" y="5754298"/>
                </a:cubicBezTo>
                <a:close/>
                <a:moveTo>
                  <a:pt x="6452490" y="5754298"/>
                </a:moveTo>
                <a:cubicBezTo>
                  <a:pt x="6451325" y="5755277"/>
                  <a:pt x="6450191" y="5756751"/>
                  <a:pt x="6449561" y="5758698"/>
                </a:cubicBezTo>
                <a:cubicBezTo>
                  <a:pt x="6451328" y="5758488"/>
                  <a:pt x="6453318" y="5758684"/>
                  <a:pt x="6455309" y="5759285"/>
                </a:cubicBezTo>
                <a:cubicBezTo>
                  <a:pt x="6455259" y="5759042"/>
                  <a:pt x="6455262" y="5758792"/>
                  <a:pt x="6455192" y="5758555"/>
                </a:cubicBezTo>
                <a:cubicBezTo>
                  <a:pt x="6454614" y="5756629"/>
                  <a:pt x="6453545" y="5755230"/>
                  <a:pt x="6452490" y="5754298"/>
                </a:cubicBezTo>
                <a:close/>
                <a:moveTo>
                  <a:pt x="897615" y="5754298"/>
                </a:moveTo>
                <a:cubicBezTo>
                  <a:pt x="896450" y="5755277"/>
                  <a:pt x="895317" y="5756751"/>
                  <a:pt x="894687" y="5758698"/>
                </a:cubicBezTo>
                <a:cubicBezTo>
                  <a:pt x="896454" y="5758488"/>
                  <a:pt x="898444" y="5758684"/>
                  <a:pt x="900434" y="5759285"/>
                </a:cubicBezTo>
                <a:cubicBezTo>
                  <a:pt x="900385" y="5759042"/>
                  <a:pt x="900388" y="5758792"/>
                  <a:pt x="900317" y="5758555"/>
                </a:cubicBezTo>
                <a:cubicBezTo>
                  <a:pt x="899740" y="5756629"/>
                  <a:pt x="898671" y="5755230"/>
                  <a:pt x="897615" y="5754298"/>
                </a:cubicBezTo>
                <a:close/>
                <a:moveTo>
                  <a:pt x="11220586" y="5751077"/>
                </a:moveTo>
                <a:cubicBezTo>
                  <a:pt x="11227954" y="5751077"/>
                  <a:pt x="11235320" y="5751421"/>
                  <a:pt x="11240759" y="5752109"/>
                </a:cubicBezTo>
                <a:cubicBezTo>
                  <a:pt x="11250164" y="5753293"/>
                  <a:pt x="11254708" y="5757263"/>
                  <a:pt x="11254265" y="5763903"/>
                </a:cubicBezTo>
                <a:cubicBezTo>
                  <a:pt x="11253548" y="5774719"/>
                  <a:pt x="11243217" y="5774719"/>
                  <a:pt x="11220589" y="5774719"/>
                </a:cubicBezTo>
                <a:cubicBezTo>
                  <a:pt x="11197954" y="5774719"/>
                  <a:pt x="11187623" y="5774719"/>
                  <a:pt x="11186902" y="5763903"/>
                </a:cubicBezTo>
                <a:cubicBezTo>
                  <a:pt x="11186463" y="5757263"/>
                  <a:pt x="11191003" y="5753293"/>
                  <a:pt x="11200403" y="5752109"/>
                </a:cubicBezTo>
                <a:cubicBezTo>
                  <a:pt x="11205849" y="5751421"/>
                  <a:pt x="11213218" y="5751077"/>
                  <a:pt x="11220586" y="5751077"/>
                </a:cubicBezTo>
                <a:close/>
                <a:moveTo>
                  <a:pt x="11003366" y="5751077"/>
                </a:moveTo>
                <a:cubicBezTo>
                  <a:pt x="11006274" y="5751077"/>
                  <a:pt x="11009566" y="5751110"/>
                  <a:pt x="11013254" y="5751185"/>
                </a:cubicBezTo>
                <a:cubicBezTo>
                  <a:pt x="11050065" y="5751915"/>
                  <a:pt x="11053174" y="5757401"/>
                  <a:pt x="11055232" y="5761040"/>
                </a:cubicBezTo>
                <a:lnTo>
                  <a:pt x="11058158" y="5766197"/>
                </a:lnTo>
                <a:lnTo>
                  <a:pt x="11055091" y="5771965"/>
                </a:lnTo>
                <a:cubicBezTo>
                  <a:pt x="11051391" y="5778108"/>
                  <a:pt x="11042928" y="5780848"/>
                  <a:pt x="11027661" y="5780848"/>
                </a:cubicBezTo>
                <a:cubicBezTo>
                  <a:pt x="11014382" y="5780848"/>
                  <a:pt x="10999392" y="5778684"/>
                  <a:pt x="10988533" y="5775201"/>
                </a:cubicBezTo>
                <a:cubicBezTo>
                  <a:pt x="10979773" y="5772387"/>
                  <a:pt x="10975856" y="5767738"/>
                  <a:pt x="10976889" y="5761368"/>
                </a:cubicBezTo>
                <a:cubicBezTo>
                  <a:pt x="10978554" y="5751077"/>
                  <a:pt x="10989501" y="5751077"/>
                  <a:pt x="11003366" y="5751077"/>
                </a:cubicBezTo>
                <a:close/>
                <a:moveTo>
                  <a:pt x="6751408" y="5751077"/>
                </a:moveTo>
                <a:cubicBezTo>
                  <a:pt x="6758775" y="5751077"/>
                  <a:pt x="6766142" y="5751421"/>
                  <a:pt x="6771581" y="5752109"/>
                </a:cubicBezTo>
                <a:cubicBezTo>
                  <a:pt x="6780987" y="5753293"/>
                  <a:pt x="6785530" y="5757263"/>
                  <a:pt x="6785088" y="5763903"/>
                </a:cubicBezTo>
                <a:cubicBezTo>
                  <a:pt x="6784370" y="5774719"/>
                  <a:pt x="6774039" y="5774719"/>
                  <a:pt x="6751411" y="5774719"/>
                </a:cubicBezTo>
                <a:cubicBezTo>
                  <a:pt x="6728776" y="5774719"/>
                  <a:pt x="6718445" y="5774719"/>
                  <a:pt x="6717725" y="5763903"/>
                </a:cubicBezTo>
                <a:cubicBezTo>
                  <a:pt x="6717286" y="5757263"/>
                  <a:pt x="6721826" y="5753293"/>
                  <a:pt x="6731225" y="5752109"/>
                </a:cubicBezTo>
                <a:cubicBezTo>
                  <a:pt x="6736670" y="5751421"/>
                  <a:pt x="6744040" y="5751077"/>
                  <a:pt x="6751408" y="5751077"/>
                </a:cubicBezTo>
                <a:close/>
                <a:moveTo>
                  <a:pt x="6534189" y="5751077"/>
                </a:moveTo>
                <a:cubicBezTo>
                  <a:pt x="6537096" y="5751077"/>
                  <a:pt x="6540388" y="5751110"/>
                  <a:pt x="6544076" y="5751185"/>
                </a:cubicBezTo>
                <a:cubicBezTo>
                  <a:pt x="6580887" y="5751915"/>
                  <a:pt x="6583996" y="5757401"/>
                  <a:pt x="6586054" y="5761040"/>
                </a:cubicBezTo>
                <a:lnTo>
                  <a:pt x="6588980" y="5766197"/>
                </a:lnTo>
                <a:lnTo>
                  <a:pt x="6585913" y="5771965"/>
                </a:lnTo>
                <a:cubicBezTo>
                  <a:pt x="6582213" y="5778108"/>
                  <a:pt x="6573751" y="5780848"/>
                  <a:pt x="6558483" y="5780848"/>
                </a:cubicBezTo>
                <a:cubicBezTo>
                  <a:pt x="6545204" y="5780848"/>
                  <a:pt x="6530215" y="5778684"/>
                  <a:pt x="6519355" y="5775201"/>
                </a:cubicBezTo>
                <a:cubicBezTo>
                  <a:pt x="6510595" y="5772387"/>
                  <a:pt x="6506679" y="5767738"/>
                  <a:pt x="6507711" y="5761368"/>
                </a:cubicBezTo>
                <a:cubicBezTo>
                  <a:pt x="6509376" y="5751077"/>
                  <a:pt x="6520323" y="5751077"/>
                  <a:pt x="6534189" y="5751077"/>
                </a:cubicBezTo>
                <a:close/>
                <a:moveTo>
                  <a:pt x="1196530" y="5751077"/>
                </a:moveTo>
                <a:cubicBezTo>
                  <a:pt x="1203898" y="5751077"/>
                  <a:pt x="1211264" y="5751421"/>
                  <a:pt x="1216703" y="5752109"/>
                </a:cubicBezTo>
                <a:cubicBezTo>
                  <a:pt x="1226109" y="5753293"/>
                  <a:pt x="1230652" y="5757263"/>
                  <a:pt x="1230210" y="5763903"/>
                </a:cubicBezTo>
                <a:cubicBezTo>
                  <a:pt x="1229493" y="5774719"/>
                  <a:pt x="1219161" y="5774719"/>
                  <a:pt x="1196534" y="5774719"/>
                </a:cubicBezTo>
                <a:cubicBezTo>
                  <a:pt x="1173899" y="5774719"/>
                  <a:pt x="1163568" y="5774719"/>
                  <a:pt x="1162848" y="5763903"/>
                </a:cubicBezTo>
                <a:cubicBezTo>
                  <a:pt x="1162409" y="5757263"/>
                  <a:pt x="1166949" y="5753293"/>
                  <a:pt x="1176348" y="5752109"/>
                </a:cubicBezTo>
                <a:cubicBezTo>
                  <a:pt x="1181793" y="5751421"/>
                  <a:pt x="1189163" y="5751077"/>
                  <a:pt x="1196530" y="5751077"/>
                </a:cubicBezTo>
                <a:close/>
                <a:moveTo>
                  <a:pt x="979314" y="5751077"/>
                </a:moveTo>
                <a:cubicBezTo>
                  <a:pt x="982221" y="5751077"/>
                  <a:pt x="985513" y="5751110"/>
                  <a:pt x="989201" y="5751185"/>
                </a:cubicBezTo>
                <a:cubicBezTo>
                  <a:pt x="1026012" y="5751915"/>
                  <a:pt x="1029121" y="5757401"/>
                  <a:pt x="1031178" y="5761040"/>
                </a:cubicBezTo>
                <a:lnTo>
                  <a:pt x="1034105" y="5766197"/>
                </a:lnTo>
                <a:lnTo>
                  <a:pt x="1031037" y="5771965"/>
                </a:lnTo>
                <a:cubicBezTo>
                  <a:pt x="1027338" y="5778108"/>
                  <a:pt x="1018875" y="5780848"/>
                  <a:pt x="1003607" y="5780848"/>
                </a:cubicBezTo>
                <a:cubicBezTo>
                  <a:pt x="990329" y="5780848"/>
                  <a:pt x="975340" y="5778684"/>
                  <a:pt x="964480" y="5775201"/>
                </a:cubicBezTo>
                <a:cubicBezTo>
                  <a:pt x="955721" y="5772387"/>
                  <a:pt x="951804" y="5767738"/>
                  <a:pt x="952836" y="5761368"/>
                </a:cubicBezTo>
                <a:cubicBezTo>
                  <a:pt x="954501" y="5751077"/>
                  <a:pt x="965448" y="5751077"/>
                  <a:pt x="979314" y="5751077"/>
                </a:cubicBezTo>
                <a:close/>
                <a:moveTo>
                  <a:pt x="9950127" y="5748838"/>
                </a:moveTo>
                <a:cubicBezTo>
                  <a:pt x="9950178" y="5749080"/>
                  <a:pt x="9950175" y="5749328"/>
                  <a:pt x="9950245" y="5749566"/>
                </a:cubicBezTo>
                <a:cubicBezTo>
                  <a:pt x="9950819" y="5751480"/>
                  <a:pt x="9951884" y="5752872"/>
                  <a:pt x="9952941" y="5753799"/>
                </a:cubicBezTo>
                <a:cubicBezTo>
                  <a:pt x="9954100" y="5752821"/>
                  <a:pt x="9955230" y="5751362"/>
                  <a:pt x="9955858" y="5749422"/>
                </a:cubicBezTo>
                <a:cubicBezTo>
                  <a:pt x="9954097" y="5749631"/>
                  <a:pt x="9952111" y="5749432"/>
                  <a:pt x="9950127" y="5748838"/>
                </a:cubicBezTo>
                <a:close/>
                <a:moveTo>
                  <a:pt x="5481333" y="5748838"/>
                </a:moveTo>
                <a:cubicBezTo>
                  <a:pt x="5481385" y="5749080"/>
                  <a:pt x="5481382" y="5749328"/>
                  <a:pt x="5481454" y="5749566"/>
                </a:cubicBezTo>
                <a:cubicBezTo>
                  <a:pt x="5482043" y="5751480"/>
                  <a:pt x="5483133" y="5752872"/>
                  <a:pt x="5484217" y="5753799"/>
                </a:cubicBezTo>
                <a:cubicBezTo>
                  <a:pt x="5485404" y="5752821"/>
                  <a:pt x="5486562" y="5751362"/>
                  <a:pt x="5487206" y="5749422"/>
                </a:cubicBezTo>
                <a:cubicBezTo>
                  <a:pt x="5485401" y="5749631"/>
                  <a:pt x="5483366" y="5749432"/>
                  <a:pt x="5481333" y="5748838"/>
                </a:cubicBezTo>
                <a:close/>
                <a:moveTo>
                  <a:pt x="2622245" y="5746492"/>
                </a:moveTo>
                <a:cubicBezTo>
                  <a:pt x="2624744" y="5753948"/>
                  <a:pt x="2625524" y="5767805"/>
                  <a:pt x="2625680" y="5793169"/>
                </a:cubicBezTo>
                <a:cubicBezTo>
                  <a:pt x="2625680" y="5819587"/>
                  <a:pt x="2627086" y="5855809"/>
                  <a:pt x="2628492" y="5873880"/>
                </a:cubicBezTo>
                <a:cubicBezTo>
                  <a:pt x="2630521" y="5897300"/>
                  <a:pt x="2630208" y="5902162"/>
                  <a:pt x="2626306" y="5906457"/>
                </a:cubicBezTo>
                <a:lnTo>
                  <a:pt x="2625994" y="5906619"/>
                </a:lnTo>
                <a:cubicBezTo>
                  <a:pt x="2630365" y="5911157"/>
                  <a:pt x="2630365" y="5919584"/>
                  <a:pt x="2630365" y="5923393"/>
                </a:cubicBezTo>
                <a:cubicBezTo>
                  <a:pt x="2630365" y="5925176"/>
                  <a:pt x="2630365" y="5927931"/>
                  <a:pt x="2629897" y="5930767"/>
                </a:cubicBezTo>
                <a:cubicBezTo>
                  <a:pt x="2634425" y="5926472"/>
                  <a:pt x="2642857" y="5926472"/>
                  <a:pt x="2649885" y="5926472"/>
                </a:cubicBezTo>
                <a:cubicBezTo>
                  <a:pt x="2659564" y="5926472"/>
                  <a:pt x="2671587" y="5926472"/>
                  <a:pt x="2672993" y="5937088"/>
                </a:cubicBezTo>
                <a:cubicBezTo>
                  <a:pt x="2672993" y="5937817"/>
                  <a:pt x="2673148" y="5939843"/>
                  <a:pt x="2672368" y="5942112"/>
                </a:cubicBezTo>
                <a:cubicBezTo>
                  <a:pt x="2674710" y="5943733"/>
                  <a:pt x="2676271" y="5946164"/>
                  <a:pt x="2676584" y="5949811"/>
                </a:cubicBezTo>
                <a:cubicBezTo>
                  <a:pt x="2676896" y="5952809"/>
                  <a:pt x="2676428" y="5960102"/>
                  <a:pt x="2665186" y="5962290"/>
                </a:cubicBezTo>
                <a:cubicBezTo>
                  <a:pt x="2656909" y="5963992"/>
                  <a:pt x="2643014" y="5963992"/>
                  <a:pt x="2634738" y="5962290"/>
                </a:cubicBezTo>
                <a:cubicBezTo>
                  <a:pt x="2623494" y="5960102"/>
                  <a:pt x="2623026" y="5952809"/>
                  <a:pt x="2623338" y="5949811"/>
                </a:cubicBezTo>
                <a:cubicBezTo>
                  <a:pt x="2623651" y="5946164"/>
                  <a:pt x="2625056" y="5943733"/>
                  <a:pt x="2627554" y="5942112"/>
                </a:cubicBezTo>
                <a:cubicBezTo>
                  <a:pt x="2627086" y="5941059"/>
                  <a:pt x="2626930" y="5940086"/>
                  <a:pt x="2626930" y="5939195"/>
                </a:cubicBezTo>
                <a:cubicBezTo>
                  <a:pt x="2625056" y="5941626"/>
                  <a:pt x="2622402" y="5943328"/>
                  <a:pt x="2618185" y="5943328"/>
                </a:cubicBezTo>
                <a:cubicBezTo>
                  <a:pt x="2615843" y="5943328"/>
                  <a:pt x="2610066" y="5942518"/>
                  <a:pt x="2607098" y="5934819"/>
                </a:cubicBezTo>
                <a:cubicBezTo>
                  <a:pt x="2604600" y="5928255"/>
                  <a:pt x="2604600" y="5918612"/>
                  <a:pt x="2607098" y="5912048"/>
                </a:cubicBezTo>
                <a:cubicBezTo>
                  <a:pt x="2608036" y="5909698"/>
                  <a:pt x="2609128" y="5907996"/>
                  <a:pt x="2610379" y="5906781"/>
                </a:cubicBezTo>
                <a:cubicBezTo>
                  <a:pt x="2607880" y="5904350"/>
                  <a:pt x="2606474" y="5901027"/>
                  <a:pt x="2605693" y="5899001"/>
                </a:cubicBezTo>
                <a:cubicBezTo>
                  <a:pt x="2603663" y="5894139"/>
                  <a:pt x="2600853" y="5869991"/>
                  <a:pt x="2599134" y="5842033"/>
                </a:cubicBezTo>
                <a:cubicBezTo>
                  <a:pt x="2599134" y="5848597"/>
                  <a:pt x="2599134" y="5855728"/>
                  <a:pt x="2599134" y="5863265"/>
                </a:cubicBezTo>
                <a:cubicBezTo>
                  <a:pt x="2599134" y="5925257"/>
                  <a:pt x="2600697" y="5964478"/>
                  <a:pt x="2602102" y="5976796"/>
                </a:cubicBezTo>
                <a:cubicBezTo>
                  <a:pt x="2605693" y="5979632"/>
                  <a:pt x="2608036" y="5984008"/>
                  <a:pt x="2608036" y="5988951"/>
                </a:cubicBezTo>
                <a:cubicBezTo>
                  <a:pt x="2608036" y="5994461"/>
                  <a:pt x="2606317" y="5999405"/>
                  <a:pt x="2592109" y="6002241"/>
                </a:cubicBezTo>
                <a:cubicBezTo>
                  <a:pt x="2594763" y="6003780"/>
                  <a:pt x="2596638" y="6006212"/>
                  <a:pt x="2597104" y="6010101"/>
                </a:cubicBezTo>
                <a:cubicBezTo>
                  <a:pt x="2597104" y="6010101"/>
                  <a:pt x="2597262" y="6010182"/>
                  <a:pt x="2597262" y="6010263"/>
                </a:cubicBezTo>
                <a:cubicBezTo>
                  <a:pt x="2621933" y="6010831"/>
                  <a:pt x="2647542" y="6011236"/>
                  <a:pt x="2673148" y="6011722"/>
                </a:cubicBezTo>
                <a:cubicBezTo>
                  <a:pt x="2610222" y="6007346"/>
                  <a:pt x="2610222" y="5995515"/>
                  <a:pt x="2610222" y="5989923"/>
                </a:cubicBezTo>
                <a:cubicBezTo>
                  <a:pt x="2610222" y="5985547"/>
                  <a:pt x="2612565" y="5975499"/>
                  <a:pt x="2633332" y="5975499"/>
                </a:cubicBezTo>
                <a:cubicBezTo>
                  <a:pt x="2639421" y="5975499"/>
                  <a:pt x="2647230" y="5976309"/>
                  <a:pt x="2652539" y="5980199"/>
                </a:cubicBezTo>
                <a:cubicBezTo>
                  <a:pt x="2660344" y="5982063"/>
                  <a:pt x="2693759" y="5983603"/>
                  <a:pt x="2751690" y="5984818"/>
                </a:cubicBezTo>
                <a:cubicBezTo>
                  <a:pt x="2801021" y="5985791"/>
                  <a:pt x="2809921" y="5987006"/>
                  <a:pt x="2809765" y="5999080"/>
                </a:cubicBezTo>
                <a:cubicBezTo>
                  <a:pt x="2809765" y="6010182"/>
                  <a:pt x="2798210" y="6010993"/>
                  <a:pt x="2784938" y="6011965"/>
                </a:cubicBezTo>
                <a:cubicBezTo>
                  <a:pt x="2774017" y="6012694"/>
                  <a:pt x="2758404" y="6013181"/>
                  <a:pt x="2739979" y="6013343"/>
                </a:cubicBezTo>
                <a:cubicBezTo>
                  <a:pt x="2739979" y="6013343"/>
                  <a:pt x="2739822" y="6013343"/>
                  <a:pt x="2739822" y="6013343"/>
                </a:cubicBezTo>
                <a:cubicBezTo>
                  <a:pt x="2770269" y="6014882"/>
                  <a:pt x="2782283" y="6017475"/>
                  <a:pt x="2787592" y="6020798"/>
                </a:cubicBezTo>
                <a:cubicBezTo>
                  <a:pt x="2789935" y="6019015"/>
                  <a:pt x="2792588" y="6017881"/>
                  <a:pt x="2794306" y="6017070"/>
                </a:cubicBezTo>
                <a:cubicBezTo>
                  <a:pt x="2801645" y="6013829"/>
                  <a:pt x="2807735" y="6011803"/>
                  <a:pt x="2814918" y="6011560"/>
                </a:cubicBezTo>
                <a:cubicBezTo>
                  <a:pt x="2813669" y="6010344"/>
                  <a:pt x="2813045" y="6008967"/>
                  <a:pt x="2812420" y="6007589"/>
                </a:cubicBezTo>
                <a:cubicBezTo>
                  <a:pt x="2810702" y="6003375"/>
                  <a:pt x="2811639" y="5998594"/>
                  <a:pt x="2814918" y="5995272"/>
                </a:cubicBezTo>
                <a:cubicBezTo>
                  <a:pt x="2817260" y="5992922"/>
                  <a:pt x="2820539" y="5989599"/>
                  <a:pt x="2851769" y="5986358"/>
                </a:cubicBezTo>
                <a:cubicBezTo>
                  <a:pt x="2868321" y="5984656"/>
                  <a:pt x="2887370" y="5983603"/>
                  <a:pt x="2901580" y="5983603"/>
                </a:cubicBezTo>
                <a:cubicBezTo>
                  <a:pt x="2911104" y="5983603"/>
                  <a:pt x="2917974" y="5984089"/>
                  <a:pt x="2922502" y="5984980"/>
                </a:cubicBezTo>
                <a:cubicBezTo>
                  <a:pt x="2932964" y="5987168"/>
                  <a:pt x="2940303" y="5994218"/>
                  <a:pt x="2940303" y="6002160"/>
                </a:cubicBezTo>
                <a:cubicBezTo>
                  <a:pt x="2940303" y="6011074"/>
                  <a:pt x="2940303" y="6017475"/>
                  <a:pt x="2873472" y="6018043"/>
                </a:cubicBezTo>
                <a:lnTo>
                  <a:pt x="2867383" y="6018043"/>
                </a:lnTo>
                <a:cubicBezTo>
                  <a:pt x="2856765" y="6018043"/>
                  <a:pt x="2848333" y="6017881"/>
                  <a:pt x="2841619" y="6017475"/>
                </a:cubicBezTo>
                <a:cubicBezTo>
                  <a:pt x="2846772" y="6020393"/>
                  <a:pt x="2851143" y="6024769"/>
                  <a:pt x="2852393" y="6030360"/>
                </a:cubicBezTo>
                <a:cubicBezTo>
                  <a:pt x="2852393" y="6029712"/>
                  <a:pt x="2852548" y="6029145"/>
                  <a:pt x="2852548" y="6028496"/>
                </a:cubicBezTo>
                <a:cubicBezTo>
                  <a:pt x="2853954" y="6018691"/>
                  <a:pt x="2864262" y="6018691"/>
                  <a:pt x="2868165" y="6018691"/>
                </a:cubicBezTo>
                <a:cubicBezTo>
                  <a:pt x="2873160" y="6018691"/>
                  <a:pt x="2881592" y="6019177"/>
                  <a:pt x="2895489" y="6020150"/>
                </a:cubicBezTo>
                <a:cubicBezTo>
                  <a:pt x="2911104" y="6021284"/>
                  <a:pt x="2942177" y="6023958"/>
                  <a:pt x="2949046" y="6026227"/>
                </a:cubicBezTo>
                <a:cubicBezTo>
                  <a:pt x="2949046" y="6026146"/>
                  <a:pt x="2949515" y="6026227"/>
                  <a:pt x="2950295" y="6026227"/>
                </a:cubicBezTo>
                <a:cubicBezTo>
                  <a:pt x="2953895" y="6026227"/>
                  <a:pt x="2958735" y="6025255"/>
                  <a:pt x="2962482" y="6023877"/>
                </a:cubicBezTo>
                <a:cubicBezTo>
                  <a:pt x="2967479" y="6022013"/>
                  <a:pt x="2973880" y="6021041"/>
                  <a:pt x="2980750" y="6021041"/>
                </a:cubicBezTo>
                <a:cubicBezTo>
                  <a:pt x="2984809" y="6021041"/>
                  <a:pt x="2991057" y="6021365"/>
                  <a:pt x="2996990" y="6023229"/>
                </a:cubicBezTo>
                <a:cubicBezTo>
                  <a:pt x="3004485" y="6025498"/>
                  <a:pt x="3013697" y="6028334"/>
                  <a:pt x="3012604" y="6038059"/>
                </a:cubicBezTo>
                <a:cubicBezTo>
                  <a:pt x="3012292" y="6041057"/>
                  <a:pt x="3011200" y="6043245"/>
                  <a:pt x="3009325" y="6044866"/>
                </a:cubicBezTo>
                <a:cubicBezTo>
                  <a:pt x="3010418" y="6047135"/>
                  <a:pt x="3011355" y="6049485"/>
                  <a:pt x="3012135" y="6051591"/>
                </a:cubicBezTo>
                <a:cubicBezTo>
                  <a:pt x="3014633" y="6058642"/>
                  <a:pt x="3017288" y="6085707"/>
                  <a:pt x="3019006" y="6108478"/>
                </a:cubicBezTo>
                <a:lnTo>
                  <a:pt x="3019787" y="6108478"/>
                </a:lnTo>
                <a:cubicBezTo>
                  <a:pt x="3021972" y="6108478"/>
                  <a:pt x="3024002" y="6108884"/>
                  <a:pt x="3025563" y="6109775"/>
                </a:cubicBezTo>
                <a:cubicBezTo>
                  <a:pt x="3024783" y="6103454"/>
                  <a:pt x="3025876" y="6098349"/>
                  <a:pt x="3028843" y="6094621"/>
                </a:cubicBezTo>
                <a:cubicBezTo>
                  <a:pt x="3030247" y="6092839"/>
                  <a:pt x="3031966" y="6091380"/>
                  <a:pt x="3033994" y="6090489"/>
                </a:cubicBezTo>
                <a:cubicBezTo>
                  <a:pt x="3031497" y="6089111"/>
                  <a:pt x="3029466" y="6086842"/>
                  <a:pt x="3028218" y="6083763"/>
                </a:cubicBezTo>
                <a:cubicBezTo>
                  <a:pt x="3023846" y="6073633"/>
                  <a:pt x="3026032" y="6043002"/>
                  <a:pt x="3034933" y="6033602"/>
                </a:cubicBezTo>
                <a:cubicBezTo>
                  <a:pt x="3038366" y="6029955"/>
                  <a:pt x="3039773" y="6028577"/>
                  <a:pt x="3141108" y="6025822"/>
                </a:cubicBezTo>
                <a:cubicBezTo>
                  <a:pt x="3145325" y="6025741"/>
                  <a:pt x="3149385" y="6025579"/>
                  <a:pt x="3153444" y="6025498"/>
                </a:cubicBezTo>
                <a:cubicBezTo>
                  <a:pt x="3142046" y="6024850"/>
                  <a:pt x="3131740" y="6024039"/>
                  <a:pt x="3123778" y="6022986"/>
                </a:cubicBezTo>
                <a:cubicBezTo>
                  <a:pt x="3074593" y="6016908"/>
                  <a:pt x="3073656" y="6016989"/>
                  <a:pt x="3016039" y="6019177"/>
                </a:cubicBezTo>
                <a:cubicBezTo>
                  <a:pt x="3007919" y="6019420"/>
                  <a:pt x="3000112" y="6019582"/>
                  <a:pt x="2993243" y="6019582"/>
                </a:cubicBezTo>
                <a:cubicBezTo>
                  <a:pt x="2964668" y="6019582"/>
                  <a:pt x="2962794" y="6017557"/>
                  <a:pt x="2959826" y="6014558"/>
                </a:cubicBezTo>
                <a:lnTo>
                  <a:pt x="2954987" y="6009615"/>
                </a:lnTo>
                <a:lnTo>
                  <a:pt x="2957642" y="6002646"/>
                </a:lnTo>
                <a:cubicBezTo>
                  <a:pt x="2959672" y="5998027"/>
                  <a:pt x="2963264" y="5989356"/>
                  <a:pt x="3068971" y="5989356"/>
                </a:cubicBezTo>
                <a:cubicBezTo>
                  <a:pt x="3092081" y="5989356"/>
                  <a:pt x="3107539" y="5990248"/>
                  <a:pt x="3114565" y="5991949"/>
                </a:cubicBezTo>
                <a:cubicBezTo>
                  <a:pt x="3123464" y="5993975"/>
                  <a:pt x="3143764" y="5995272"/>
                  <a:pt x="3167811" y="5995272"/>
                </a:cubicBezTo>
                <a:cubicBezTo>
                  <a:pt x="3206220" y="5995272"/>
                  <a:pt x="3230581" y="5992354"/>
                  <a:pt x="3234952" y="5990410"/>
                </a:cubicBezTo>
                <a:cubicBezTo>
                  <a:pt x="3242916" y="5986844"/>
                  <a:pt x="3252909" y="5988546"/>
                  <a:pt x="3260093" y="5994461"/>
                </a:cubicBezTo>
                <a:cubicBezTo>
                  <a:pt x="3259780" y="5990572"/>
                  <a:pt x="3260560" y="5986763"/>
                  <a:pt x="3263529" y="5983684"/>
                </a:cubicBezTo>
                <a:cubicBezTo>
                  <a:pt x="3265869" y="5981172"/>
                  <a:pt x="3269150" y="5979794"/>
                  <a:pt x="3272582" y="5979794"/>
                </a:cubicBezTo>
                <a:cubicBezTo>
                  <a:pt x="3278517" y="5979794"/>
                  <a:pt x="3284450" y="5983927"/>
                  <a:pt x="3288667" y="5991220"/>
                </a:cubicBezTo>
                <a:cubicBezTo>
                  <a:pt x="3293662" y="5995191"/>
                  <a:pt x="3332387" y="5996163"/>
                  <a:pt x="3345191" y="5996406"/>
                </a:cubicBezTo>
                <a:cubicBezTo>
                  <a:pt x="3353153" y="5996649"/>
                  <a:pt x="3360491" y="5996892"/>
                  <a:pt x="3367052" y="5997136"/>
                </a:cubicBezTo>
                <a:cubicBezTo>
                  <a:pt x="3376105" y="5997460"/>
                  <a:pt x="3383758" y="5997703"/>
                  <a:pt x="3390315" y="5997703"/>
                </a:cubicBezTo>
                <a:cubicBezTo>
                  <a:pt x="3403585" y="5997703"/>
                  <a:pt x="3410457" y="5996487"/>
                  <a:pt x="3413267" y="5993570"/>
                </a:cubicBezTo>
                <a:cubicBezTo>
                  <a:pt x="3419203" y="5987573"/>
                  <a:pt x="3418422" y="5964316"/>
                  <a:pt x="3417327" y="5929147"/>
                </a:cubicBezTo>
                <a:cubicBezTo>
                  <a:pt x="3417171" y="5920719"/>
                  <a:pt x="3416861" y="5911481"/>
                  <a:pt x="3416547" y="5901189"/>
                </a:cubicBezTo>
                <a:cubicBezTo>
                  <a:pt x="3415142" y="5839764"/>
                  <a:pt x="3411550" y="5803947"/>
                  <a:pt x="3409363" y="5796978"/>
                </a:cubicBezTo>
                <a:cubicBezTo>
                  <a:pt x="3402648" y="5787740"/>
                  <a:pt x="3403271" y="5777853"/>
                  <a:pt x="3411392" y="5767643"/>
                </a:cubicBezTo>
                <a:cubicBezTo>
                  <a:pt x="3411550" y="5767400"/>
                  <a:pt x="3411862" y="5767156"/>
                  <a:pt x="3412017" y="5766913"/>
                </a:cubicBezTo>
                <a:cubicBezTo>
                  <a:pt x="3398121" y="5764806"/>
                  <a:pt x="3352995" y="5761565"/>
                  <a:pt x="3249475" y="5759539"/>
                </a:cubicBezTo>
                <a:cubicBezTo>
                  <a:pt x="3158753" y="5757837"/>
                  <a:pt x="3028218" y="5755001"/>
                  <a:pt x="2958579" y="5753299"/>
                </a:cubicBezTo>
                <a:cubicBezTo>
                  <a:pt x="2889557" y="5751598"/>
                  <a:pt x="2783064" y="5749815"/>
                  <a:pt x="2721241" y="5749329"/>
                </a:cubicBezTo>
                <a:cubicBezTo>
                  <a:pt x="2669557" y="5749005"/>
                  <a:pt x="2639579" y="5748113"/>
                  <a:pt x="2622245" y="5746492"/>
                </a:cubicBezTo>
                <a:close/>
                <a:moveTo>
                  <a:pt x="5011660" y="5745520"/>
                </a:moveTo>
                <a:cubicBezTo>
                  <a:pt x="4991986" y="5749815"/>
                  <a:pt x="4936088" y="5751760"/>
                  <a:pt x="4906421" y="5752246"/>
                </a:cubicBezTo>
                <a:cubicBezTo>
                  <a:pt x="4900800" y="5752327"/>
                  <a:pt x="4895492" y="5752408"/>
                  <a:pt x="4890339" y="5752570"/>
                </a:cubicBezTo>
                <a:cubicBezTo>
                  <a:pt x="4890339" y="5752813"/>
                  <a:pt x="4890495" y="5753137"/>
                  <a:pt x="4890650" y="5753461"/>
                </a:cubicBezTo>
                <a:cubicBezTo>
                  <a:pt x="4893930" y="5762375"/>
                  <a:pt x="4892837" y="5772505"/>
                  <a:pt x="4887684" y="5781257"/>
                </a:cubicBezTo>
                <a:cubicBezTo>
                  <a:pt x="4882219" y="5790657"/>
                  <a:pt x="4872383" y="5797302"/>
                  <a:pt x="4861764" y="5798922"/>
                </a:cubicBezTo>
                <a:cubicBezTo>
                  <a:pt x="4860047" y="5799166"/>
                  <a:pt x="4858486" y="5799328"/>
                  <a:pt x="4857081" y="5799328"/>
                </a:cubicBezTo>
                <a:cubicBezTo>
                  <a:pt x="4849586" y="5799328"/>
                  <a:pt x="4843497" y="5796167"/>
                  <a:pt x="4840061" y="5790414"/>
                </a:cubicBezTo>
                <a:cubicBezTo>
                  <a:pt x="4834908" y="5781986"/>
                  <a:pt x="4836158" y="5769912"/>
                  <a:pt x="4843965" y="5754596"/>
                </a:cubicBezTo>
                <a:cubicBezTo>
                  <a:pt x="4832722" y="5755325"/>
                  <a:pt x="4824760" y="5756136"/>
                  <a:pt x="4820388" y="5756865"/>
                </a:cubicBezTo>
                <a:cubicBezTo>
                  <a:pt x="4816640" y="5761808"/>
                  <a:pt x="4809145" y="5763510"/>
                  <a:pt x="4802431" y="5759782"/>
                </a:cubicBezTo>
                <a:cubicBezTo>
                  <a:pt x="4797591" y="5758648"/>
                  <a:pt x="4775574" y="5756460"/>
                  <a:pt x="4745752" y="5755568"/>
                </a:cubicBezTo>
                <a:cubicBezTo>
                  <a:pt x="4736851" y="5755244"/>
                  <a:pt x="4729199" y="5755082"/>
                  <a:pt x="4722799" y="5755082"/>
                </a:cubicBezTo>
                <a:cubicBezTo>
                  <a:pt x="4705311" y="5755082"/>
                  <a:pt x="4698909" y="5756298"/>
                  <a:pt x="4696567" y="5757027"/>
                </a:cubicBezTo>
                <a:cubicBezTo>
                  <a:pt x="4692976" y="5764725"/>
                  <a:pt x="4685481" y="5769425"/>
                  <a:pt x="4676737" y="5769425"/>
                </a:cubicBezTo>
                <a:cubicBezTo>
                  <a:pt x="4667994" y="5769425"/>
                  <a:pt x="4659406" y="5764887"/>
                  <a:pt x="4653007" y="5756946"/>
                </a:cubicBezTo>
                <a:cubicBezTo>
                  <a:pt x="4651445" y="5755001"/>
                  <a:pt x="4643326" y="5752894"/>
                  <a:pt x="4613191" y="5755001"/>
                </a:cubicBezTo>
                <a:cubicBezTo>
                  <a:pt x="4605072" y="5755568"/>
                  <a:pt x="4591488" y="5756217"/>
                  <a:pt x="4574623" y="5756784"/>
                </a:cubicBezTo>
                <a:lnTo>
                  <a:pt x="4612567" y="5759944"/>
                </a:lnTo>
                <a:cubicBezTo>
                  <a:pt x="4612567" y="5759944"/>
                  <a:pt x="4661591" y="5787902"/>
                  <a:pt x="4668618" y="5798436"/>
                </a:cubicBezTo>
                <a:cubicBezTo>
                  <a:pt x="4675644" y="5808971"/>
                  <a:pt x="4693132" y="5812455"/>
                  <a:pt x="4721081" y="5836928"/>
                </a:cubicBezTo>
                <a:cubicBezTo>
                  <a:pt x="4749187" y="5861482"/>
                  <a:pt x="4787754" y="5854432"/>
                  <a:pt x="4854270" y="5857997"/>
                </a:cubicBezTo>
                <a:cubicBezTo>
                  <a:pt x="4920786" y="5861482"/>
                  <a:pt x="4917351" y="5843978"/>
                  <a:pt x="4934839" y="5815940"/>
                </a:cubicBezTo>
                <a:cubicBezTo>
                  <a:pt x="4951858" y="5788631"/>
                  <a:pt x="4998700" y="5877527"/>
                  <a:pt x="5011660" y="5745520"/>
                </a:cubicBezTo>
                <a:close/>
                <a:moveTo>
                  <a:pt x="11115649" y="5744072"/>
                </a:moveTo>
                <a:lnTo>
                  <a:pt x="11116533" y="5744072"/>
                </a:lnTo>
                <a:cubicBezTo>
                  <a:pt x="11128697" y="5744072"/>
                  <a:pt x="11146272" y="5746130"/>
                  <a:pt x="11154893" y="5749956"/>
                </a:cubicBezTo>
                <a:cubicBezTo>
                  <a:pt x="11159286" y="5751896"/>
                  <a:pt x="11168431" y="5755941"/>
                  <a:pt x="11166462" y="5765275"/>
                </a:cubicBezTo>
                <a:cubicBezTo>
                  <a:pt x="11164469" y="5774719"/>
                  <a:pt x="11154309" y="5774719"/>
                  <a:pt x="11148242" y="5774719"/>
                </a:cubicBezTo>
                <a:cubicBezTo>
                  <a:pt x="11146366" y="5774719"/>
                  <a:pt x="11144164" y="5774678"/>
                  <a:pt x="11141617" y="5774603"/>
                </a:cubicBezTo>
                <a:cubicBezTo>
                  <a:pt x="11129408" y="5774248"/>
                  <a:pt x="11112882" y="5771863"/>
                  <a:pt x="11103980" y="5769184"/>
                </a:cubicBezTo>
                <a:cubicBezTo>
                  <a:pt x="11097040" y="5767093"/>
                  <a:pt x="11087539" y="5764230"/>
                  <a:pt x="11088947" y="5754397"/>
                </a:cubicBezTo>
                <a:cubicBezTo>
                  <a:pt x="11090389" y="5744277"/>
                  <a:pt x="11099362" y="5744203"/>
                  <a:pt x="11115649" y="5744072"/>
                </a:cubicBezTo>
                <a:close/>
                <a:moveTo>
                  <a:pt x="10884823" y="5744072"/>
                </a:moveTo>
                <a:cubicBezTo>
                  <a:pt x="10889530" y="5744072"/>
                  <a:pt x="10894647" y="5745249"/>
                  <a:pt x="10900462" y="5747662"/>
                </a:cubicBezTo>
                <a:cubicBezTo>
                  <a:pt x="10903479" y="5748918"/>
                  <a:pt x="10906433" y="5750148"/>
                  <a:pt x="10908950" y="5751601"/>
                </a:cubicBezTo>
                <a:cubicBezTo>
                  <a:pt x="10914089" y="5747667"/>
                  <a:pt x="10922790" y="5747147"/>
                  <a:pt x="10929972" y="5750135"/>
                </a:cubicBezTo>
                <a:cubicBezTo>
                  <a:pt x="10939502" y="5754116"/>
                  <a:pt x="10939388" y="5760900"/>
                  <a:pt x="10938899" y="5763631"/>
                </a:cubicBezTo>
                <a:cubicBezTo>
                  <a:pt x="10937196" y="5773106"/>
                  <a:pt x="10926441" y="5773565"/>
                  <a:pt x="10922907" y="5773715"/>
                </a:cubicBezTo>
                <a:cubicBezTo>
                  <a:pt x="10917464" y="5773937"/>
                  <a:pt x="10913388" y="5773207"/>
                  <a:pt x="10910264" y="5771531"/>
                </a:cubicBezTo>
                <a:cubicBezTo>
                  <a:pt x="10906047" y="5773525"/>
                  <a:pt x="10899545" y="5773647"/>
                  <a:pt x="10890702" y="5773816"/>
                </a:cubicBezTo>
                <a:lnTo>
                  <a:pt x="10888035" y="5773843"/>
                </a:lnTo>
                <a:cubicBezTo>
                  <a:pt x="10881070" y="5773843"/>
                  <a:pt x="10869408" y="5773843"/>
                  <a:pt x="10865601" y="5764935"/>
                </a:cubicBezTo>
                <a:cubicBezTo>
                  <a:pt x="10864627" y="5762651"/>
                  <a:pt x="10863009" y="5756676"/>
                  <a:pt x="10869015" y="5750438"/>
                </a:cubicBezTo>
                <a:cubicBezTo>
                  <a:pt x="10871802" y="5747540"/>
                  <a:pt x="10876813" y="5744072"/>
                  <a:pt x="10884823" y="5744072"/>
                </a:cubicBezTo>
                <a:close/>
                <a:moveTo>
                  <a:pt x="6646471" y="5744072"/>
                </a:moveTo>
                <a:lnTo>
                  <a:pt x="6647354" y="5744072"/>
                </a:lnTo>
                <a:cubicBezTo>
                  <a:pt x="6659518" y="5744072"/>
                  <a:pt x="6677093" y="5746130"/>
                  <a:pt x="6685715" y="5749956"/>
                </a:cubicBezTo>
                <a:cubicBezTo>
                  <a:pt x="6690107" y="5751896"/>
                  <a:pt x="6699253" y="5755941"/>
                  <a:pt x="6697283" y="5765275"/>
                </a:cubicBezTo>
                <a:cubicBezTo>
                  <a:pt x="6695291" y="5774719"/>
                  <a:pt x="6685130" y="5774719"/>
                  <a:pt x="6679063" y="5774719"/>
                </a:cubicBezTo>
                <a:cubicBezTo>
                  <a:pt x="6677187" y="5774719"/>
                  <a:pt x="6674985" y="5774678"/>
                  <a:pt x="6672438" y="5774603"/>
                </a:cubicBezTo>
                <a:cubicBezTo>
                  <a:pt x="6660230" y="5774248"/>
                  <a:pt x="6643703" y="5771863"/>
                  <a:pt x="6634801" y="5769184"/>
                </a:cubicBezTo>
                <a:cubicBezTo>
                  <a:pt x="6627862" y="5767093"/>
                  <a:pt x="6618360" y="5764230"/>
                  <a:pt x="6619769" y="5754397"/>
                </a:cubicBezTo>
                <a:cubicBezTo>
                  <a:pt x="6621210" y="5744277"/>
                  <a:pt x="6630183" y="5744203"/>
                  <a:pt x="6646471" y="5744072"/>
                </a:cubicBezTo>
                <a:close/>
                <a:moveTo>
                  <a:pt x="6415646" y="5744072"/>
                </a:moveTo>
                <a:cubicBezTo>
                  <a:pt x="6420352" y="5744072"/>
                  <a:pt x="6425469" y="5745249"/>
                  <a:pt x="6431284" y="5747662"/>
                </a:cubicBezTo>
                <a:cubicBezTo>
                  <a:pt x="6434301" y="5748918"/>
                  <a:pt x="6437255" y="5750148"/>
                  <a:pt x="6439773" y="5751601"/>
                </a:cubicBezTo>
                <a:cubicBezTo>
                  <a:pt x="6444911" y="5747667"/>
                  <a:pt x="6453612" y="5747147"/>
                  <a:pt x="6460794" y="5750135"/>
                </a:cubicBezTo>
                <a:cubicBezTo>
                  <a:pt x="6470324" y="5754116"/>
                  <a:pt x="6470210" y="5760900"/>
                  <a:pt x="6469722" y="5763631"/>
                </a:cubicBezTo>
                <a:cubicBezTo>
                  <a:pt x="6468018" y="5773106"/>
                  <a:pt x="6457263" y="5773565"/>
                  <a:pt x="6453729" y="5773715"/>
                </a:cubicBezTo>
                <a:cubicBezTo>
                  <a:pt x="6448286" y="5773937"/>
                  <a:pt x="6444210" y="5773207"/>
                  <a:pt x="6441087" y="5771531"/>
                </a:cubicBezTo>
                <a:cubicBezTo>
                  <a:pt x="6436869" y="5773525"/>
                  <a:pt x="6430367" y="5773647"/>
                  <a:pt x="6421524" y="5773816"/>
                </a:cubicBezTo>
                <a:lnTo>
                  <a:pt x="6418858" y="5773843"/>
                </a:lnTo>
                <a:cubicBezTo>
                  <a:pt x="6411892" y="5773843"/>
                  <a:pt x="6400230" y="5773843"/>
                  <a:pt x="6396423" y="5764935"/>
                </a:cubicBezTo>
                <a:cubicBezTo>
                  <a:pt x="6395450" y="5762651"/>
                  <a:pt x="6393831" y="5756676"/>
                  <a:pt x="6399837" y="5750438"/>
                </a:cubicBezTo>
                <a:cubicBezTo>
                  <a:pt x="6402624" y="5747540"/>
                  <a:pt x="6407635" y="5744072"/>
                  <a:pt x="6415646" y="5744072"/>
                </a:cubicBezTo>
                <a:close/>
                <a:moveTo>
                  <a:pt x="1091594" y="5744072"/>
                </a:moveTo>
                <a:lnTo>
                  <a:pt x="1092478" y="5744072"/>
                </a:lnTo>
                <a:cubicBezTo>
                  <a:pt x="1104642" y="5744072"/>
                  <a:pt x="1122217" y="5746130"/>
                  <a:pt x="1130838" y="5749956"/>
                </a:cubicBezTo>
                <a:cubicBezTo>
                  <a:pt x="1135231" y="5751896"/>
                  <a:pt x="1144376" y="5755941"/>
                  <a:pt x="1142406" y="5765275"/>
                </a:cubicBezTo>
                <a:cubicBezTo>
                  <a:pt x="1140414" y="5774719"/>
                  <a:pt x="1130254" y="5774719"/>
                  <a:pt x="1124187" y="5774719"/>
                </a:cubicBezTo>
                <a:cubicBezTo>
                  <a:pt x="1122311" y="5774719"/>
                  <a:pt x="1120109" y="5774678"/>
                  <a:pt x="1117562" y="5774603"/>
                </a:cubicBezTo>
                <a:cubicBezTo>
                  <a:pt x="1105354" y="5774248"/>
                  <a:pt x="1088827" y="5771863"/>
                  <a:pt x="1079925" y="5769184"/>
                </a:cubicBezTo>
                <a:cubicBezTo>
                  <a:pt x="1072986" y="5767093"/>
                  <a:pt x="1063485" y="5764230"/>
                  <a:pt x="1064893" y="5754397"/>
                </a:cubicBezTo>
                <a:cubicBezTo>
                  <a:pt x="1066334" y="5744277"/>
                  <a:pt x="1075308" y="5744203"/>
                  <a:pt x="1091594" y="5744072"/>
                </a:cubicBezTo>
                <a:close/>
                <a:moveTo>
                  <a:pt x="860772" y="5744072"/>
                </a:moveTo>
                <a:cubicBezTo>
                  <a:pt x="865478" y="5744072"/>
                  <a:pt x="870595" y="5745249"/>
                  <a:pt x="876410" y="5747662"/>
                </a:cubicBezTo>
                <a:cubicBezTo>
                  <a:pt x="879427" y="5748918"/>
                  <a:pt x="882381" y="5750148"/>
                  <a:pt x="884899" y="5751601"/>
                </a:cubicBezTo>
                <a:cubicBezTo>
                  <a:pt x="890037" y="5747667"/>
                  <a:pt x="898738" y="5747147"/>
                  <a:pt x="905920" y="5750135"/>
                </a:cubicBezTo>
                <a:cubicBezTo>
                  <a:pt x="915449" y="5754116"/>
                  <a:pt x="915336" y="5760900"/>
                  <a:pt x="914847" y="5763631"/>
                </a:cubicBezTo>
                <a:cubicBezTo>
                  <a:pt x="913144" y="5773106"/>
                  <a:pt x="902389" y="5773565"/>
                  <a:pt x="898855" y="5773715"/>
                </a:cubicBezTo>
                <a:cubicBezTo>
                  <a:pt x="893412" y="5773937"/>
                  <a:pt x="889336" y="5773207"/>
                  <a:pt x="886213" y="5771531"/>
                </a:cubicBezTo>
                <a:cubicBezTo>
                  <a:pt x="881995" y="5773525"/>
                  <a:pt x="875493" y="5773647"/>
                  <a:pt x="866650" y="5773816"/>
                </a:cubicBezTo>
                <a:lnTo>
                  <a:pt x="863984" y="5773843"/>
                </a:lnTo>
                <a:cubicBezTo>
                  <a:pt x="857018" y="5773843"/>
                  <a:pt x="845357" y="5773843"/>
                  <a:pt x="841550" y="5764935"/>
                </a:cubicBezTo>
                <a:cubicBezTo>
                  <a:pt x="840576" y="5762651"/>
                  <a:pt x="838957" y="5756676"/>
                  <a:pt x="844963" y="5750438"/>
                </a:cubicBezTo>
                <a:cubicBezTo>
                  <a:pt x="847750" y="5747540"/>
                  <a:pt x="852761" y="5744072"/>
                  <a:pt x="860772" y="5744072"/>
                </a:cubicBezTo>
                <a:close/>
                <a:moveTo>
                  <a:pt x="9953580" y="5739689"/>
                </a:moveTo>
                <a:cubicBezTo>
                  <a:pt x="9953182" y="5739931"/>
                  <a:pt x="9952695" y="5740287"/>
                  <a:pt x="9952209" y="5740792"/>
                </a:cubicBezTo>
                <a:cubicBezTo>
                  <a:pt x="9951121" y="5741921"/>
                  <a:pt x="9950400" y="5743377"/>
                  <a:pt x="9950070" y="5744943"/>
                </a:cubicBezTo>
                <a:cubicBezTo>
                  <a:pt x="9950695" y="5744884"/>
                  <a:pt x="9951374" y="5744833"/>
                  <a:pt x="9952141" y="5744799"/>
                </a:cubicBezTo>
                <a:cubicBezTo>
                  <a:pt x="9953689" y="5744732"/>
                  <a:pt x="9955056" y="5744776"/>
                  <a:pt x="9956215" y="5744910"/>
                </a:cubicBezTo>
                <a:cubicBezTo>
                  <a:pt x="9955841" y="5742573"/>
                  <a:pt x="9954667" y="5740761"/>
                  <a:pt x="9953580" y="5739689"/>
                </a:cubicBezTo>
                <a:close/>
                <a:moveTo>
                  <a:pt x="5484871" y="5739689"/>
                </a:moveTo>
                <a:cubicBezTo>
                  <a:pt x="5484464" y="5739931"/>
                  <a:pt x="5483965" y="5740287"/>
                  <a:pt x="5483466" y="5740792"/>
                </a:cubicBezTo>
                <a:cubicBezTo>
                  <a:pt x="5482352" y="5741921"/>
                  <a:pt x="5481613" y="5743377"/>
                  <a:pt x="5481275" y="5744943"/>
                </a:cubicBezTo>
                <a:cubicBezTo>
                  <a:pt x="5481915" y="5744884"/>
                  <a:pt x="5482610" y="5744833"/>
                  <a:pt x="5483397" y="5744799"/>
                </a:cubicBezTo>
                <a:cubicBezTo>
                  <a:pt x="5484983" y="5744732"/>
                  <a:pt x="5486385" y="5744776"/>
                  <a:pt x="5487572" y="5744910"/>
                </a:cubicBezTo>
                <a:cubicBezTo>
                  <a:pt x="5487189" y="5742573"/>
                  <a:pt x="5485986" y="5740761"/>
                  <a:pt x="5484871" y="5739689"/>
                </a:cubicBezTo>
                <a:close/>
                <a:moveTo>
                  <a:pt x="2589611" y="5735715"/>
                </a:moveTo>
                <a:cubicBezTo>
                  <a:pt x="2589454" y="5736768"/>
                  <a:pt x="2589298" y="5737822"/>
                  <a:pt x="2589298" y="5738794"/>
                </a:cubicBezTo>
                <a:lnTo>
                  <a:pt x="2592265" y="5741711"/>
                </a:lnTo>
                <a:cubicBezTo>
                  <a:pt x="2594139" y="5743575"/>
                  <a:pt x="2596325" y="5745844"/>
                  <a:pt x="2597730" y="5774126"/>
                </a:cubicBezTo>
                <a:cubicBezTo>
                  <a:pt x="2598354" y="5758891"/>
                  <a:pt x="2600072" y="5747060"/>
                  <a:pt x="2603038" y="5742522"/>
                </a:cubicBezTo>
                <a:cubicBezTo>
                  <a:pt x="2600853" y="5741468"/>
                  <a:pt x="2599759" y="5740334"/>
                  <a:pt x="2599291" y="5738956"/>
                </a:cubicBezTo>
                <a:cubicBezTo>
                  <a:pt x="2598043" y="5738389"/>
                  <a:pt x="2596169" y="5737822"/>
                  <a:pt x="2593982" y="5737416"/>
                </a:cubicBezTo>
                <a:cubicBezTo>
                  <a:pt x="2592265" y="5737011"/>
                  <a:pt x="2590859" y="5736444"/>
                  <a:pt x="2589611" y="5735715"/>
                </a:cubicBezTo>
                <a:close/>
                <a:moveTo>
                  <a:pt x="9953549" y="5734440"/>
                </a:moveTo>
                <a:cubicBezTo>
                  <a:pt x="9961986" y="5734440"/>
                  <a:pt x="9967422" y="5737140"/>
                  <a:pt x="9969704" y="5742462"/>
                </a:cubicBezTo>
                <a:cubicBezTo>
                  <a:pt x="9971538" y="5746739"/>
                  <a:pt x="9970575" y="5751578"/>
                  <a:pt x="9967190" y="5755091"/>
                </a:cubicBezTo>
                <a:cubicBezTo>
                  <a:pt x="9962294" y="5760175"/>
                  <a:pt x="9952628" y="5761247"/>
                  <a:pt x="9944661" y="5757942"/>
                </a:cubicBezTo>
                <a:cubicBezTo>
                  <a:pt x="9935163" y="5753992"/>
                  <a:pt x="9935271" y="5747237"/>
                  <a:pt x="9935758" y="5744516"/>
                </a:cubicBezTo>
                <a:cubicBezTo>
                  <a:pt x="9937450" y="5735086"/>
                  <a:pt x="9948174" y="5734629"/>
                  <a:pt x="9951699" y="5734481"/>
                </a:cubicBezTo>
                <a:cubicBezTo>
                  <a:pt x="9952333" y="5734454"/>
                  <a:pt x="9952955" y="5734440"/>
                  <a:pt x="9953549" y="5734440"/>
                </a:cubicBezTo>
                <a:close/>
                <a:moveTo>
                  <a:pt x="5484840" y="5734440"/>
                </a:moveTo>
                <a:cubicBezTo>
                  <a:pt x="5493486" y="5734440"/>
                  <a:pt x="5499056" y="5737140"/>
                  <a:pt x="5501394" y="5742462"/>
                </a:cubicBezTo>
                <a:cubicBezTo>
                  <a:pt x="5503274" y="5746739"/>
                  <a:pt x="5502287" y="5751578"/>
                  <a:pt x="5498818" y="5755091"/>
                </a:cubicBezTo>
                <a:cubicBezTo>
                  <a:pt x="5493801" y="5760175"/>
                  <a:pt x="5483896" y="5761247"/>
                  <a:pt x="5475732" y="5757942"/>
                </a:cubicBezTo>
                <a:cubicBezTo>
                  <a:pt x="5465999" y="5753992"/>
                  <a:pt x="5466110" y="5747237"/>
                  <a:pt x="5466608" y="5744516"/>
                </a:cubicBezTo>
                <a:cubicBezTo>
                  <a:pt x="5468343" y="5735086"/>
                  <a:pt x="5479332" y="5734629"/>
                  <a:pt x="5482944" y="5734481"/>
                </a:cubicBezTo>
                <a:cubicBezTo>
                  <a:pt x="5483594" y="5734454"/>
                  <a:pt x="5484231" y="5734440"/>
                  <a:pt x="5484840" y="5734440"/>
                </a:cubicBezTo>
                <a:close/>
                <a:moveTo>
                  <a:pt x="2328228" y="5734094"/>
                </a:moveTo>
                <a:cubicBezTo>
                  <a:pt x="2328538" y="5735066"/>
                  <a:pt x="2328852" y="5736039"/>
                  <a:pt x="2329320" y="5736849"/>
                </a:cubicBezTo>
                <a:cubicBezTo>
                  <a:pt x="2329787" y="5736039"/>
                  <a:pt x="2330099" y="5735066"/>
                  <a:pt x="2330412" y="5734094"/>
                </a:cubicBezTo>
                <a:cubicBezTo>
                  <a:pt x="2329631" y="5734094"/>
                  <a:pt x="2329006" y="5734094"/>
                  <a:pt x="2328228" y="5734094"/>
                </a:cubicBezTo>
                <a:close/>
                <a:moveTo>
                  <a:pt x="3299442" y="5727125"/>
                </a:moveTo>
                <a:cubicBezTo>
                  <a:pt x="3355341" y="5728665"/>
                  <a:pt x="3399995" y="5730934"/>
                  <a:pt x="3414204" y="5733689"/>
                </a:cubicBezTo>
                <a:cubicBezTo>
                  <a:pt x="3437630" y="5738227"/>
                  <a:pt x="3441849" y="5750544"/>
                  <a:pt x="3442161" y="5757432"/>
                </a:cubicBezTo>
                <a:cubicBezTo>
                  <a:pt x="3442473" y="5762943"/>
                  <a:pt x="3443253" y="5772829"/>
                  <a:pt x="3443877" y="5779474"/>
                </a:cubicBezTo>
                <a:cubicBezTo>
                  <a:pt x="3444813" y="5787334"/>
                  <a:pt x="3446218" y="5829392"/>
                  <a:pt x="3447157" y="5865372"/>
                </a:cubicBezTo>
                <a:cubicBezTo>
                  <a:pt x="3447466" y="5871773"/>
                  <a:pt x="3447624" y="5877608"/>
                  <a:pt x="3447780" y="5882794"/>
                </a:cubicBezTo>
                <a:cubicBezTo>
                  <a:pt x="3450278" y="5882956"/>
                  <a:pt x="3452153" y="5883767"/>
                  <a:pt x="3453713" y="5884982"/>
                </a:cubicBezTo>
                <a:cubicBezTo>
                  <a:pt x="3453556" y="5882065"/>
                  <a:pt x="3453402" y="5879067"/>
                  <a:pt x="3453402" y="5875906"/>
                </a:cubicBezTo>
                <a:cubicBezTo>
                  <a:pt x="3451215" y="5811888"/>
                  <a:pt x="3452777" y="5786767"/>
                  <a:pt x="3460271" y="5763915"/>
                </a:cubicBezTo>
                <a:cubicBezTo>
                  <a:pt x="3460271" y="5763915"/>
                  <a:pt x="3471672" y="5729232"/>
                  <a:pt x="3471672" y="5729232"/>
                </a:cubicBezTo>
                <a:cubicBezTo>
                  <a:pt x="3412330" y="5728503"/>
                  <a:pt x="3352684" y="5727773"/>
                  <a:pt x="3299442" y="5727125"/>
                </a:cubicBezTo>
                <a:close/>
                <a:moveTo>
                  <a:pt x="2329320" y="5726234"/>
                </a:moveTo>
                <a:cubicBezTo>
                  <a:pt x="2328695" y="5727206"/>
                  <a:pt x="2328384" y="5728503"/>
                  <a:pt x="2328070" y="5729880"/>
                </a:cubicBezTo>
                <a:cubicBezTo>
                  <a:pt x="2328538" y="5729880"/>
                  <a:pt x="2328852" y="5729799"/>
                  <a:pt x="2329320" y="5729799"/>
                </a:cubicBezTo>
                <a:cubicBezTo>
                  <a:pt x="2329787" y="5729799"/>
                  <a:pt x="2330099" y="5729880"/>
                  <a:pt x="2330566" y="5729880"/>
                </a:cubicBezTo>
                <a:cubicBezTo>
                  <a:pt x="2330412" y="5728503"/>
                  <a:pt x="2329945" y="5727206"/>
                  <a:pt x="2329320" y="5726234"/>
                </a:cubicBezTo>
                <a:close/>
                <a:moveTo>
                  <a:pt x="6734038" y="5720813"/>
                </a:moveTo>
                <a:cubicBezTo>
                  <a:pt x="6734092" y="5721058"/>
                  <a:pt x="6734085" y="5721308"/>
                  <a:pt x="6734159" y="5721550"/>
                </a:cubicBezTo>
                <a:cubicBezTo>
                  <a:pt x="6734734" y="5723462"/>
                  <a:pt x="6735801" y="5724855"/>
                  <a:pt x="6736855" y="5725782"/>
                </a:cubicBezTo>
                <a:cubicBezTo>
                  <a:pt x="6738017" y="5724800"/>
                  <a:pt x="6739147" y="5723341"/>
                  <a:pt x="6739775" y="5721401"/>
                </a:cubicBezTo>
                <a:cubicBezTo>
                  <a:pt x="6738010" y="5721610"/>
                  <a:pt x="6736025" y="5721409"/>
                  <a:pt x="6734038" y="5720813"/>
                </a:cubicBezTo>
                <a:close/>
                <a:moveTo>
                  <a:pt x="2265745" y="5720813"/>
                </a:moveTo>
                <a:cubicBezTo>
                  <a:pt x="2265799" y="5721058"/>
                  <a:pt x="2265791" y="5721308"/>
                  <a:pt x="2265867" y="5721550"/>
                </a:cubicBezTo>
                <a:cubicBezTo>
                  <a:pt x="2266439" y="5723462"/>
                  <a:pt x="2267507" y="5724855"/>
                  <a:pt x="2268561" y="5725782"/>
                </a:cubicBezTo>
                <a:cubicBezTo>
                  <a:pt x="2269723" y="5724800"/>
                  <a:pt x="2270850" y="5723341"/>
                  <a:pt x="2271479" y="5721401"/>
                </a:cubicBezTo>
                <a:cubicBezTo>
                  <a:pt x="2269715" y="5721610"/>
                  <a:pt x="2267730" y="5721409"/>
                  <a:pt x="2265745" y="5720813"/>
                </a:cubicBezTo>
                <a:close/>
                <a:moveTo>
                  <a:pt x="6566015" y="5714398"/>
                </a:moveTo>
                <a:cubicBezTo>
                  <a:pt x="6566278" y="5715411"/>
                  <a:pt x="6566635" y="5716353"/>
                  <a:pt x="6567121" y="5717122"/>
                </a:cubicBezTo>
                <a:cubicBezTo>
                  <a:pt x="6567607" y="5716353"/>
                  <a:pt x="6567958" y="5715415"/>
                  <a:pt x="6568231" y="5714398"/>
                </a:cubicBezTo>
                <a:cubicBezTo>
                  <a:pt x="6567478" y="5714435"/>
                  <a:pt x="6566764" y="5714435"/>
                  <a:pt x="6566015" y="5714398"/>
                </a:cubicBezTo>
                <a:close/>
                <a:moveTo>
                  <a:pt x="2097781" y="5714398"/>
                </a:moveTo>
                <a:cubicBezTo>
                  <a:pt x="2098044" y="5715411"/>
                  <a:pt x="2098401" y="5716353"/>
                  <a:pt x="2098888" y="5717122"/>
                </a:cubicBezTo>
                <a:cubicBezTo>
                  <a:pt x="2099373" y="5716353"/>
                  <a:pt x="2099725" y="5715415"/>
                  <a:pt x="2099994" y="5714398"/>
                </a:cubicBezTo>
                <a:cubicBezTo>
                  <a:pt x="2099243" y="5714435"/>
                  <a:pt x="2098530" y="5714435"/>
                  <a:pt x="2097781" y="5714398"/>
                </a:cubicBezTo>
                <a:close/>
                <a:moveTo>
                  <a:pt x="2070504" y="5713796"/>
                </a:moveTo>
                <a:cubicBezTo>
                  <a:pt x="2070557" y="5714045"/>
                  <a:pt x="2070552" y="5714297"/>
                  <a:pt x="2070623" y="5714542"/>
                </a:cubicBezTo>
                <a:cubicBezTo>
                  <a:pt x="2071200" y="5716451"/>
                  <a:pt x="2072259" y="5717834"/>
                  <a:pt x="2073314" y="5718761"/>
                </a:cubicBezTo>
                <a:cubicBezTo>
                  <a:pt x="2074472" y="5717780"/>
                  <a:pt x="2075602" y="5716322"/>
                  <a:pt x="2076217" y="5714385"/>
                </a:cubicBezTo>
                <a:cubicBezTo>
                  <a:pt x="2074466" y="5714592"/>
                  <a:pt x="2072484" y="5714394"/>
                  <a:pt x="2070504" y="5713796"/>
                </a:cubicBezTo>
                <a:close/>
                <a:moveTo>
                  <a:pt x="6737497" y="5711668"/>
                </a:moveTo>
                <a:cubicBezTo>
                  <a:pt x="6737093" y="5711910"/>
                  <a:pt x="6736599" y="5712266"/>
                  <a:pt x="6736113" y="5712778"/>
                </a:cubicBezTo>
                <a:cubicBezTo>
                  <a:pt x="6735025" y="5713904"/>
                  <a:pt x="6734308" y="5715356"/>
                  <a:pt x="6733983" y="5716923"/>
                </a:cubicBezTo>
                <a:cubicBezTo>
                  <a:pt x="6734606" y="5716862"/>
                  <a:pt x="6735288" y="5716813"/>
                  <a:pt x="6736059" y="5716779"/>
                </a:cubicBezTo>
                <a:cubicBezTo>
                  <a:pt x="6737606" y="5716712"/>
                  <a:pt x="6738970" y="5716758"/>
                  <a:pt x="6740133" y="5716890"/>
                </a:cubicBezTo>
                <a:cubicBezTo>
                  <a:pt x="6739761" y="5714557"/>
                  <a:pt x="6738586" y="5712744"/>
                  <a:pt x="6737497" y="5711668"/>
                </a:cubicBezTo>
                <a:close/>
                <a:moveTo>
                  <a:pt x="2269201" y="5711668"/>
                </a:moveTo>
                <a:cubicBezTo>
                  <a:pt x="2268798" y="5711910"/>
                  <a:pt x="2268304" y="5712266"/>
                  <a:pt x="2267818" y="5712778"/>
                </a:cubicBezTo>
                <a:cubicBezTo>
                  <a:pt x="2266731" y="5713904"/>
                  <a:pt x="2266014" y="5715356"/>
                  <a:pt x="2265689" y="5716923"/>
                </a:cubicBezTo>
                <a:cubicBezTo>
                  <a:pt x="2266313" y="5716862"/>
                  <a:pt x="2266994" y="5716813"/>
                  <a:pt x="2267764" y="5716779"/>
                </a:cubicBezTo>
                <a:cubicBezTo>
                  <a:pt x="2269312" y="5716712"/>
                  <a:pt x="2270675" y="5716758"/>
                  <a:pt x="2271838" y="5716890"/>
                </a:cubicBezTo>
                <a:cubicBezTo>
                  <a:pt x="2271466" y="5714557"/>
                  <a:pt x="2270291" y="5712744"/>
                  <a:pt x="2269201" y="5711668"/>
                </a:cubicBezTo>
                <a:close/>
                <a:moveTo>
                  <a:pt x="6567121" y="5706731"/>
                </a:moveTo>
                <a:cubicBezTo>
                  <a:pt x="6566515" y="5707689"/>
                  <a:pt x="6566114" y="5708916"/>
                  <a:pt x="6565880" y="5710263"/>
                </a:cubicBezTo>
                <a:cubicBezTo>
                  <a:pt x="6566290" y="5710255"/>
                  <a:pt x="6566670" y="5710236"/>
                  <a:pt x="6567115" y="5710236"/>
                </a:cubicBezTo>
                <a:cubicBezTo>
                  <a:pt x="6567566" y="5710236"/>
                  <a:pt x="6567947" y="5710255"/>
                  <a:pt x="6568365" y="5710263"/>
                </a:cubicBezTo>
                <a:cubicBezTo>
                  <a:pt x="6568128" y="5708916"/>
                  <a:pt x="6567730" y="5707689"/>
                  <a:pt x="6567121" y="5706731"/>
                </a:cubicBezTo>
                <a:close/>
                <a:moveTo>
                  <a:pt x="2098888" y="5706731"/>
                </a:moveTo>
                <a:cubicBezTo>
                  <a:pt x="2098280" y="5707689"/>
                  <a:pt x="2097880" y="5708916"/>
                  <a:pt x="2097646" y="5710263"/>
                </a:cubicBezTo>
                <a:cubicBezTo>
                  <a:pt x="2098055" y="5710255"/>
                  <a:pt x="2098436" y="5710236"/>
                  <a:pt x="2098880" y="5710236"/>
                </a:cubicBezTo>
                <a:cubicBezTo>
                  <a:pt x="2099332" y="5710236"/>
                  <a:pt x="2099713" y="5710255"/>
                  <a:pt x="2100130" y="5710263"/>
                </a:cubicBezTo>
                <a:cubicBezTo>
                  <a:pt x="2099893" y="5708916"/>
                  <a:pt x="2099496" y="5707689"/>
                  <a:pt x="2098888" y="5706731"/>
                </a:cubicBezTo>
                <a:close/>
                <a:moveTo>
                  <a:pt x="6737456" y="5706420"/>
                </a:moveTo>
                <a:cubicBezTo>
                  <a:pt x="6745897" y="5706420"/>
                  <a:pt x="6751330" y="5709117"/>
                  <a:pt x="6753614" y="5714435"/>
                </a:cubicBezTo>
                <a:cubicBezTo>
                  <a:pt x="6755452" y="5718708"/>
                  <a:pt x="6754486" y="5723546"/>
                  <a:pt x="6751106" y="5727060"/>
                </a:cubicBezTo>
                <a:cubicBezTo>
                  <a:pt x="6746222" y="5732147"/>
                  <a:pt x="6736539" y="5733236"/>
                  <a:pt x="6728578" y="5729914"/>
                </a:cubicBezTo>
                <a:cubicBezTo>
                  <a:pt x="6719083" y="5725977"/>
                  <a:pt x="6719184" y="5719224"/>
                  <a:pt x="6719671" y="5716503"/>
                </a:cubicBezTo>
                <a:cubicBezTo>
                  <a:pt x="6721361" y="5707066"/>
                  <a:pt x="6732092" y="5706609"/>
                  <a:pt x="6735613" y="5706460"/>
                </a:cubicBezTo>
                <a:cubicBezTo>
                  <a:pt x="6736247" y="5706434"/>
                  <a:pt x="6736869" y="5706420"/>
                  <a:pt x="6737456" y="5706420"/>
                </a:cubicBezTo>
                <a:close/>
                <a:moveTo>
                  <a:pt x="2269161" y="5706420"/>
                </a:moveTo>
                <a:cubicBezTo>
                  <a:pt x="2277598" y="5706420"/>
                  <a:pt x="2283034" y="5709117"/>
                  <a:pt x="2285317" y="5714435"/>
                </a:cubicBezTo>
                <a:cubicBezTo>
                  <a:pt x="2287153" y="5718708"/>
                  <a:pt x="2286188" y="5723546"/>
                  <a:pt x="2282810" y="5727060"/>
                </a:cubicBezTo>
                <a:cubicBezTo>
                  <a:pt x="2277925" y="5732147"/>
                  <a:pt x="2268244" y="5733236"/>
                  <a:pt x="2260285" y="5729914"/>
                </a:cubicBezTo>
                <a:cubicBezTo>
                  <a:pt x="2250792" y="5725977"/>
                  <a:pt x="2250893" y="5719224"/>
                  <a:pt x="2251380" y="5716503"/>
                </a:cubicBezTo>
                <a:cubicBezTo>
                  <a:pt x="2253072" y="5707066"/>
                  <a:pt x="2263797" y="5706609"/>
                  <a:pt x="2267318" y="5706460"/>
                </a:cubicBezTo>
                <a:cubicBezTo>
                  <a:pt x="2267953" y="5706434"/>
                  <a:pt x="2268573" y="5706420"/>
                  <a:pt x="2269161" y="5706420"/>
                </a:cubicBezTo>
                <a:close/>
                <a:moveTo>
                  <a:pt x="4399464" y="5706056"/>
                </a:moveTo>
                <a:cubicBezTo>
                  <a:pt x="4398684" y="5706785"/>
                  <a:pt x="4397902" y="5707514"/>
                  <a:pt x="4397122" y="5708000"/>
                </a:cubicBezTo>
                <a:cubicBezTo>
                  <a:pt x="4397902" y="5708730"/>
                  <a:pt x="4398838" y="5709297"/>
                  <a:pt x="4399777" y="5709702"/>
                </a:cubicBezTo>
                <a:cubicBezTo>
                  <a:pt x="4399777" y="5709378"/>
                  <a:pt x="4399777" y="5708973"/>
                  <a:pt x="4399933" y="5708568"/>
                </a:cubicBezTo>
                <a:cubicBezTo>
                  <a:pt x="4399933" y="5707676"/>
                  <a:pt x="4399620" y="5706866"/>
                  <a:pt x="4399464" y="5706056"/>
                </a:cubicBezTo>
                <a:close/>
                <a:moveTo>
                  <a:pt x="2073953" y="5704662"/>
                </a:moveTo>
                <a:cubicBezTo>
                  <a:pt x="2073560" y="5704901"/>
                  <a:pt x="2073082" y="5705250"/>
                  <a:pt x="2072600" y="5705744"/>
                </a:cubicBezTo>
                <a:cubicBezTo>
                  <a:pt x="2071500" y="5706890"/>
                  <a:pt x="2070780" y="5708344"/>
                  <a:pt x="2070445" y="5709910"/>
                </a:cubicBezTo>
                <a:cubicBezTo>
                  <a:pt x="2071074" y="5709849"/>
                  <a:pt x="2071753" y="5709799"/>
                  <a:pt x="2072516" y="5709766"/>
                </a:cubicBezTo>
                <a:cubicBezTo>
                  <a:pt x="2074063" y="5709698"/>
                  <a:pt x="2075421" y="5709745"/>
                  <a:pt x="2076587" y="5709876"/>
                </a:cubicBezTo>
                <a:cubicBezTo>
                  <a:pt x="2076213" y="5707545"/>
                  <a:pt x="2075040" y="5705738"/>
                  <a:pt x="2073953" y="5704662"/>
                </a:cubicBezTo>
                <a:close/>
                <a:moveTo>
                  <a:pt x="2339936" y="5703706"/>
                </a:moveTo>
                <a:cubicBezTo>
                  <a:pt x="2340092" y="5704678"/>
                  <a:pt x="2340560" y="5705650"/>
                  <a:pt x="2341030" y="5706461"/>
                </a:cubicBezTo>
                <a:cubicBezTo>
                  <a:pt x="2341497" y="5705650"/>
                  <a:pt x="2341811" y="5704678"/>
                  <a:pt x="2342122" y="5703706"/>
                </a:cubicBezTo>
                <a:cubicBezTo>
                  <a:pt x="2341341" y="5703706"/>
                  <a:pt x="2340560" y="5703706"/>
                  <a:pt x="2339936" y="5703706"/>
                </a:cubicBezTo>
                <a:close/>
                <a:moveTo>
                  <a:pt x="5378402" y="5703057"/>
                </a:moveTo>
                <a:cubicBezTo>
                  <a:pt x="5378402" y="5703300"/>
                  <a:pt x="5378402" y="5703544"/>
                  <a:pt x="5378558" y="5703787"/>
                </a:cubicBezTo>
                <a:cubicBezTo>
                  <a:pt x="5379027" y="5705650"/>
                  <a:pt x="5380120" y="5707028"/>
                  <a:pt x="5381056" y="5708000"/>
                </a:cubicBezTo>
                <a:lnTo>
                  <a:pt x="5381369" y="5708000"/>
                </a:lnTo>
                <a:cubicBezTo>
                  <a:pt x="5382462" y="5707028"/>
                  <a:pt x="5383555" y="5705488"/>
                  <a:pt x="5384023" y="5703706"/>
                </a:cubicBezTo>
                <a:cubicBezTo>
                  <a:pt x="5382306" y="5703868"/>
                  <a:pt x="5380276" y="5703625"/>
                  <a:pt x="5378402" y="5703057"/>
                </a:cubicBezTo>
                <a:close/>
                <a:moveTo>
                  <a:pt x="4393531" y="5699897"/>
                </a:moveTo>
                <a:cubicBezTo>
                  <a:pt x="4393531" y="5700950"/>
                  <a:pt x="4393688" y="5702166"/>
                  <a:pt x="4394000" y="5703300"/>
                </a:cubicBezTo>
                <a:cubicBezTo>
                  <a:pt x="4394937" y="5702814"/>
                  <a:pt x="4395873" y="5702328"/>
                  <a:pt x="4397122" y="5701923"/>
                </a:cubicBezTo>
                <a:cubicBezTo>
                  <a:pt x="4396029" y="5700950"/>
                  <a:pt x="4394780" y="5700221"/>
                  <a:pt x="4393531" y="5699897"/>
                </a:cubicBezTo>
                <a:close/>
                <a:moveTo>
                  <a:pt x="2449861" y="5699816"/>
                </a:moveTo>
                <a:cubicBezTo>
                  <a:pt x="2449393" y="5700059"/>
                  <a:pt x="2448923" y="5700464"/>
                  <a:pt x="2448456" y="5700950"/>
                </a:cubicBezTo>
                <a:cubicBezTo>
                  <a:pt x="2447361" y="5702085"/>
                  <a:pt x="2446737" y="5703625"/>
                  <a:pt x="2446425" y="5705164"/>
                </a:cubicBezTo>
                <a:cubicBezTo>
                  <a:pt x="2446893" y="5705083"/>
                  <a:pt x="2447674" y="5705083"/>
                  <a:pt x="2448299" y="5705002"/>
                </a:cubicBezTo>
                <a:cubicBezTo>
                  <a:pt x="2449861" y="5705002"/>
                  <a:pt x="2451265" y="5705002"/>
                  <a:pt x="2452358" y="5705164"/>
                </a:cubicBezTo>
                <a:cubicBezTo>
                  <a:pt x="2452046" y="5702733"/>
                  <a:pt x="2450952" y="5700950"/>
                  <a:pt x="2449861" y="5699816"/>
                </a:cubicBezTo>
                <a:close/>
                <a:moveTo>
                  <a:pt x="2073905" y="5699415"/>
                </a:moveTo>
                <a:cubicBezTo>
                  <a:pt x="2078836" y="5699415"/>
                  <a:pt x="2082735" y="5700336"/>
                  <a:pt x="2085584" y="5702164"/>
                </a:cubicBezTo>
                <a:cubicBezTo>
                  <a:pt x="2089901" y="5699916"/>
                  <a:pt x="2095504" y="5699916"/>
                  <a:pt x="2098880" y="5699916"/>
                </a:cubicBezTo>
                <a:cubicBezTo>
                  <a:pt x="2104410" y="5699916"/>
                  <a:pt x="2115923" y="5699916"/>
                  <a:pt x="2117920" y="5709781"/>
                </a:cubicBezTo>
                <a:cubicBezTo>
                  <a:pt x="2118757" y="5713907"/>
                  <a:pt x="2117212" y="5719786"/>
                  <a:pt x="2110095" y="5722762"/>
                </a:cubicBezTo>
                <a:cubicBezTo>
                  <a:pt x="2106049" y="5724452"/>
                  <a:pt x="2101763" y="5724808"/>
                  <a:pt x="2098888" y="5724808"/>
                </a:cubicBezTo>
                <a:cubicBezTo>
                  <a:pt x="2096006" y="5724808"/>
                  <a:pt x="2091718" y="5724452"/>
                  <a:pt x="2087673" y="5722762"/>
                </a:cubicBezTo>
                <a:cubicBezTo>
                  <a:pt x="2086919" y="5722447"/>
                  <a:pt x="2086222" y="5722096"/>
                  <a:pt x="2085584" y="5721724"/>
                </a:cubicBezTo>
                <a:cubicBezTo>
                  <a:pt x="2080423" y="5725399"/>
                  <a:pt x="2071997" y="5725789"/>
                  <a:pt x="2065032" y="5722890"/>
                </a:cubicBezTo>
                <a:cubicBezTo>
                  <a:pt x="2055552" y="5718956"/>
                  <a:pt x="2055654" y="5712208"/>
                  <a:pt x="2056140" y="5709490"/>
                </a:cubicBezTo>
                <a:cubicBezTo>
                  <a:pt x="2057827" y="5700060"/>
                  <a:pt x="2068554" y="5699603"/>
                  <a:pt x="2072069" y="5699456"/>
                </a:cubicBezTo>
                <a:cubicBezTo>
                  <a:pt x="2072702" y="5699429"/>
                  <a:pt x="2073317" y="5699415"/>
                  <a:pt x="2073905" y="5699415"/>
                </a:cubicBezTo>
                <a:close/>
                <a:moveTo>
                  <a:pt x="2462821" y="5698195"/>
                </a:moveTo>
                <a:cubicBezTo>
                  <a:pt x="2464227" y="5699411"/>
                  <a:pt x="2465318" y="5700869"/>
                  <a:pt x="2466100" y="5702652"/>
                </a:cubicBezTo>
                <a:cubicBezTo>
                  <a:pt x="2466569" y="5703787"/>
                  <a:pt x="2466879" y="5704921"/>
                  <a:pt x="2467036" y="5706056"/>
                </a:cubicBezTo>
                <a:cubicBezTo>
                  <a:pt x="2484369" y="5706380"/>
                  <a:pt x="2492800" y="5708163"/>
                  <a:pt x="2497172" y="5710107"/>
                </a:cubicBezTo>
                <a:cubicBezTo>
                  <a:pt x="2499359" y="5706218"/>
                  <a:pt x="2502794" y="5702733"/>
                  <a:pt x="2507169" y="5700140"/>
                </a:cubicBezTo>
                <a:cubicBezTo>
                  <a:pt x="2489366" y="5699411"/>
                  <a:pt x="2472971" y="5698681"/>
                  <a:pt x="2462821" y="5698195"/>
                </a:cubicBezTo>
                <a:close/>
                <a:moveTo>
                  <a:pt x="2341030" y="5695845"/>
                </a:moveTo>
                <a:cubicBezTo>
                  <a:pt x="2340405" y="5696818"/>
                  <a:pt x="2339936" y="5698114"/>
                  <a:pt x="2339780" y="5699492"/>
                </a:cubicBezTo>
                <a:cubicBezTo>
                  <a:pt x="2340092" y="5699411"/>
                  <a:pt x="2340560" y="5699411"/>
                  <a:pt x="2341030" y="5699411"/>
                </a:cubicBezTo>
                <a:cubicBezTo>
                  <a:pt x="2341497" y="5699411"/>
                  <a:pt x="2341811" y="5699411"/>
                  <a:pt x="2342279" y="5699492"/>
                </a:cubicBezTo>
                <a:cubicBezTo>
                  <a:pt x="2341966" y="5698114"/>
                  <a:pt x="2341654" y="5696818"/>
                  <a:pt x="2341030" y="5695845"/>
                </a:cubicBezTo>
                <a:close/>
                <a:moveTo>
                  <a:pt x="2435028" y="5689849"/>
                </a:moveTo>
                <a:cubicBezTo>
                  <a:pt x="2430499" y="5692199"/>
                  <a:pt x="2422535" y="5693414"/>
                  <a:pt x="2406610" y="5693414"/>
                </a:cubicBezTo>
                <a:cubicBezTo>
                  <a:pt x="2401927" y="5693414"/>
                  <a:pt x="2396774" y="5693252"/>
                  <a:pt x="2391308" y="5693009"/>
                </a:cubicBezTo>
                <a:cubicBezTo>
                  <a:pt x="2378661" y="5692442"/>
                  <a:pt x="2365545" y="5691874"/>
                  <a:pt x="2354927" y="5691469"/>
                </a:cubicBezTo>
                <a:cubicBezTo>
                  <a:pt x="2357425" y="5692928"/>
                  <a:pt x="2359454" y="5695278"/>
                  <a:pt x="2360234" y="5698925"/>
                </a:cubicBezTo>
                <a:cubicBezTo>
                  <a:pt x="2360858" y="5701599"/>
                  <a:pt x="2360391" y="5705002"/>
                  <a:pt x="2358206" y="5707838"/>
                </a:cubicBezTo>
                <a:cubicBezTo>
                  <a:pt x="2363982" y="5706785"/>
                  <a:pt x="2371635" y="5706218"/>
                  <a:pt x="2381785" y="5706218"/>
                </a:cubicBezTo>
                <a:cubicBezTo>
                  <a:pt x="2400365" y="5706218"/>
                  <a:pt x="2410358" y="5708406"/>
                  <a:pt x="2415665" y="5711728"/>
                </a:cubicBezTo>
                <a:cubicBezTo>
                  <a:pt x="2418633" y="5710107"/>
                  <a:pt x="2423472" y="5708649"/>
                  <a:pt x="2431591" y="5707595"/>
                </a:cubicBezTo>
                <a:cubicBezTo>
                  <a:pt x="2431591" y="5706461"/>
                  <a:pt x="2431591" y="5705488"/>
                  <a:pt x="2431749" y="5704759"/>
                </a:cubicBezTo>
                <a:cubicBezTo>
                  <a:pt x="2432999" y="5698195"/>
                  <a:pt x="2438306" y="5695926"/>
                  <a:pt x="2442833" y="5695035"/>
                </a:cubicBezTo>
                <a:cubicBezTo>
                  <a:pt x="2439556" y="5693738"/>
                  <a:pt x="2436900" y="5692036"/>
                  <a:pt x="2435028" y="5689849"/>
                </a:cubicBezTo>
                <a:close/>
                <a:moveTo>
                  <a:pt x="11016616" y="5688032"/>
                </a:moveTo>
                <a:cubicBezTo>
                  <a:pt x="11022002" y="5688032"/>
                  <a:pt x="11026505" y="5689728"/>
                  <a:pt x="11029631" y="5692947"/>
                </a:cubicBezTo>
                <a:cubicBezTo>
                  <a:pt x="11032290" y="5695682"/>
                  <a:pt x="11033716" y="5699339"/>
                  <a:pt x="11033639" y="5703234"/>
                </a:cubicBezTo>
                <a:cubicBezTo>
                  <a:pt x="11033493" y="5710454"/>
                  <a:pt x="11027131" y="5721047"/>
                  <a:pt x="11026407" y="5722230"/>
                </a:cubicBezTo>
                <a:cubicBezTo>
                  <a:pt x="11023388" y="5727138"/>
                  <a:pt x="11019980" y="5732689"/>
                  <a:pt x="11013121" y="5732689"/>
                </a:cubicBezTo>
                <a:cubicBezTo>
                  <a:pt x="11004687" y="5732689"/>
                  <a:pt x="11002372" y="5725765"/>
                  <a:pt x="11001725" y="5720146"/>
                </a:cubicBezTo>
                <a:cubicBezTo>
                  <a:pt x="11001725" y="5720146"/>
                  <a:pt x="10995802" y="5720152"/>
                  <a:pt x="10995802" y="5720152"/>
                </a:cubicBezTo>
                <a:lnTo>
                  <a:pt x="10992215" y="5714562"/>
                </a:lnTo>
                <a:cubicBezTo>
                  <a:pt x="10988749" y="5708424"/>
                  <a:pt x="10992286" y="5702407"/>
                  <a:pt x="10993616" y="5700145"/>
                </a:cubicBezTo>
                <a:cubicBezTo>
                  <a:pt x="10998525" y="5691778"/>
                  <a:pt x="11008703" y="5688032"/>
                  <a:pt x="11016616" y="5688032"/>
                </a:cubicBezTo>
                <a:close/>
                <a:moveTo>
                  <a:pt x="6547438" y="5688032"/>
                </a:moveTo>
                <a:cubicBezTo>
                  <a:pt x="6552824" y="5688032"/>
                  <a:pt x="6557327" y="5689728"/>
                  <a:pt x="6560454" y="5692947"/>
                </a:cubicBezTo>
                <a:lnTo>
                  <a:pt x="6563412" y="5700542"/>
                </a:lnTo>
                <a:lnTo>
                  <a:pt x="6567115" y="5699916"/>
                </a:lnTo>
                <a:cubicBezTo>
                  <a:pt x="6572648" y="5699916"/>
                  <a:pt x="6584165" y="5699916"/>
                  <a:pt x="6586164" y="5709781"/>
                </a:cubicBezTo>
                <a:cubicBezTo>
                  <a:pt x="6587002" y="5713907"/>
                  <a:pt x="6585456" y="5719786"/>
                  <a:pt x="6578336" y="5722762"/>
                </a:cubicBezTo>
                <a:cubicBezTo>
                  <a:pt x="6574288" y="5724452"/>
                  <a:pt x="6569999" y="5724808"/>
                  <a:pt x="6567121" y="5724808"/>
                </a:cubicBezTo>
                <a:lnTo>
                  <a:pt x="6556727" y="5722912"/>
                </a:lnTo>
                <a:lnTo>
                  <a:pt x="6552026" y="5729300"/>
                </a:lnTo>
                <a:cubicBezTo>
                  <a:pt x="6549939" y="5731302"/>
                  <a:pt x="6547373" y="5732689"/>
                  <a:pt x="6543943" y="5732689"/>
                </a:cubicBezTo>
                <a:cubicBezTo>
                  <a:pt x="6539726" y="5732689"/>
                  <a:pt x="6537039" y="5730958"/>
                  <a:pt x="6535325" y="5728525"/>
                </a:cubicBezTo>
                <a:lnTo>
                  <a:pt x="6533453" y="5722879"/>
                </a:lnTo>
                <a:lnTo>
                  <a:pt x="6533254" y="5722890"/>
                </a:lnTo>
                <a:lnTo>
                  <a:pt x="6530117" y="5720149"/>
                </a:lnTo>
                <a:lnTo>
                  <a:pt x="6526624" y="5720152"/>
                </a:lnTo>
                <a:lnTo>
                  <a:pt x="6523037" y="5714562"/>
                </a:lnTo>
                <a:cubicBezTo>
                  <a:pt x="6519571" y="5708424"/>
                  <a:pt x="6523108" y="5702407"/>
                  <a:pt x="6524438" y="5700145"/>
                </a:cubicBezTo>
                <a:cubicBezTo>
                  <a:pt x="6529347" y="5691778"/>
                  <a:pt x="6539525" y="5688032"/>
                  <a:pt x="6547438" y="5688032"/>
                </a:cubicBezTo>
                <a:close/>
                <a:moveTo>
                  <a:pt x="992563" y="5688032"/>
                </a:moveTo>
                <a:cubicBezTo>
                  <a:pt x="997949" y="5688032"/>
                  <a:pt x="1002452" y="5689728"/>
                  <a:pt x="1005579" y="5692947"/>
                </a:cubicBezTo>
                <a:cubicBezTo>
                  <a:pt x="1008237" y="5695682"/>
                  <a:pt x="1009663" y="5699339"/>
                  <a:pt x="1009586" y="5703234"/>
                </a:cubicBezTo>
                <a:cubicBezTo>
                  <a:pt x="1009440" y="5710454"/>
                  <a:pt x="1003079" y="5721047"/>
                  <a:pt x="1002354" y="5722230"/>
                </a:cubicBezTo>
                <a:cubicBezTo>
                  <a:pt x="999335" y="5727138"/>
                  <a:pt x="995927" y="5732689"/>
                  <a:pt x="989068" y="5732689"/>
                </a:cubicBezTo>
                <a:cubicBezTo>
                  <a:pt x="980635" y="5732689"/>
                  <a:pt x="978319" y="5725765"/>
                  <a:pt x="977672" y="5720146"/>
                </a:cubicBezTo>
                <a:cubicBezTo>
                  <a:pt x="977672" y="5720146"/>
                  <a:pt x="971750" y="5720152"/>
                  <a:pt x="971750" y="5720152"/>
                </a:cubicBezTo>
                <a:lnTo>
                  <a:pt x="968163" y="5714562"/>
                </a:lnTo>
                <a:cubicBezTo>
                  <a:pt x="964696" y="5708424"/>
                  <a:pt x="968234" y="5702407"/>
                  <a:pt x="969564" y="5700145"/>
                </a:cubicBezTo>
                <a:cubicBezTo>
                  <a:pt x="974473" y="5691778"/>
                  <a:pt x="984651" y="5688032"/>
                  <a:pt x="992563" y="5688032"/>
                </a:cubicBezTo>
                <a:close/>
                <a:moveTo>
                  <a:pt x="8253143" y="5682556"/>
                </a:moveTo>
                <a:cubicBezTo>
                  <a:pt x="8252385" y="5683275"/>
                  <a:pt x="8251634" y="5683978"/>
                  <a:pt x="8250869" y="5684514"/>
                </a:cubicBezTo>
                <a:cubicBezTo>
                  <a:pt x="8251646" y="5685187"/>
                  <a:pt x="8252499" y="5685781"/>
                  <a:pt x="8253431" y="5686172"/>
                </a:cubicBezTo>
                <a:cubicBezTo>
                  <a:pt x="8253491" y="5685815"/>
                  <a:pt x="8253533" y="5685431"/>
                  <a:pt x="8253552" y="5685024"/>
                </a:cubicBezTo>
                <a:cubicBezTo>
                  <a:pt x="8253578" y="5684177"/>
                  <a:pt x="8253351" y="5683363"/>
                  <a:pt x="8253143" y="5682556"/>
                </a:cubicBezTo>
                <a:close/>
                <a:moveTo>
                  <a:pt x="3784490" y="5682556"/>
                </a:moveTo>
                <a:cubicBezTo>
                  <a:pt x="3783732" y="5683275"/>
                  <a:pt x="3782980" y="5683978"/>
                  <a:pt x="3782216" y="5684514"/>
                </a:cubicBezTo>
                <a:cubicBezTo>
                  <a:pt x="3782995" y="5685187"/>
                  <a:pt x="3783845" y="5685781"/>
                  <a:pt x="3784777" y="5686172"/>
                </a:cubicBezTo>
                <a:cubicBezTo>
                  <a:pt x="3784835" y="5685815"/>
                  <a:pt x="3784881" y="5685431"/>
                  <a:pt x="3784897" y="5685024"/>
                </a:cubicBezTo>
                <a:cubicBezTo>
                  <a:pt x="3784924" y="5684177"/>
                  <a:pt x="3784699" y="5683363"/>
                  <a:pt x="3784490" y="5682556"/>
                </a:cubicBezTo>
                <a:close/>
                <a:moveTo>
                  <a:pt x="8247346" y="5676473"/>
                </a:moveTo>
                <a:cubicBezTo>
                  <a:pt x="8247294" y="5677524"/>
                  <a:pt x="8247502" y="5678682"/>
                  <a:pt x="8247856" y="5679861"/>
                </a:cubicBezTo>
                <a:cubicBezTo>
                  <a:pt x="8248742" y="5679364"/>
                  <a:pt x="8249695" y="5678882"/>
                  <a:pt x="8250782" y="5678449"/>
                </a:cubicBezTo>
                <a:cubicBezTo>
                  <a:pt x="8250789" y="5678445"/>
                  <a:pt x="8250796" y="5678442"/>
                  <a:pt x="8250808" y="5678439"/>
                </a:cubicBezTo>
                <a:cubicBezTo>
                  <a:pt x="8249809" y="5677507"/>
                  <a:pt x="8248614" y="5676795"/>
                  <a:pt x="8247346" y="5676473"/>
                </a:cubicBezTo>
                <a:close/>
                <a:moveTo>
                  <a:pt x="3778694" y="5676473"/>
                </a:moveTo>
                <a:cubicBezTo>
                  <a:pt x="3778642" y="5677524"/>
                  <a:pt x="3778850" y="5678682"/>
                  <a:pt x="3779204" y="5679861"/>
                </a:cubicBezTo>
                <a:cubicBezTo>
                  <a:pt x="3780089" y="5679364"/>
                  <a:pt x="3781043" y="5678882"/>
                  <a:pt x="3782130" y="5678449"/>
                </a:cubicBezTo>
                <a:cubicBezTo>
                  <a:pt x="3782136" y="5678445"/>
                  <a:pt x="3782143" y="5678442"/>
                  <a:pt x="3782154" y="5678439"/>
                </a:cubicBezTo>
                <a:cubicBezTo>
                  <a:pt x="3781155" y="5677507"/>
                  <a:pt x="3779962" y="5676795"/>
                  <a:pt x="3778694" y="5676473"/>
                </a:cubicBezTo>
                <a:close/>
                <a:moveTo>
                  <a:pt x="8256952" y="5666142"/>
                </a:moveTo>
                <a:cubicBezTo>
                  <a:pt x="8261474" y="5666142"/>
                  <a:pt x="8265351" y="5668655"/>
                  <a:pt x="8267075" y="5672700"/>
                </a:cubicBezTo>
                <a:cubicBezTo>
                  <a:pt x="8270100" y="5679799"/>
                  <a:pt x="8264896" y="5685316"/>
                  <a:pt x="8261448" y="5688962"/>
                </a:cubicBezTo>
                <a:cubicBezTo>
                  <a:pt x="8253271" y="5697624"/>
                  <a:pt x="8242142" y="5699239"/>
                  <a:pt x="8236299" y="5693089"/>
                </a:cubicBezTo>
                <a:cubicBezTo>
                  <a:pt x="8233522" y="5690177"/>
                  <a:pt x="8232375" y="5686068"/>
                  <a:pt x="8233227" y="5682102"/>
                </a:cubicBezTo>
                <a:cubicBezTo>
                  <a:pt x="8234831" y="5674683"/>
                  <a:pt x="8242531" y="5670590"/>
                  <a:pt x="8246978" y="5668807"/>
                </a:cubicBezTo>
                <a:cubicBezTo>
                  <a:pt x="8251969" y="5666815"/>
                  <a:pt x="8254484" y="5666142"/>
                  <a:pt x="8256952" y="5666142"/>
                </a:cubicBezTo>
                <a:close/>
                <a:moveTo>
                  <a:pt x="4711245" y="5666105"/>
                </a:moveTo>
                <a:cubicBezTo>
                  <a:pt x="4710776" y="5666834"/>
                  <a:pt x="4710307" y="5667969"/>
                  <a:pt x="4709839" y="5669347"/>
                </a:cubicBezTo>
                <a:cubicBezTo>
                  <a:pt x="4709683" y="5669833"/>
                  <a:pt x="4709527" y="5670481"/>
                  <a:pt x="4709370" y="5671210"/>
                </a:cubicBezTo>
                <a:cubicBezTo>
                  <a:pt x="4709370" y="5671210"/>
                  <a:pt x="4709527" y="5671210"/>
                  <a:pt x="4709683" y="5671291"/>
                </a:cubicBezTo>
                <a:cubicBezTo>
                  <a:pt x="4709995" y="5671291"/>
                  <a:pt x="4710307" y="5671372"/>
                  <a:pt x="4710620" y="5671372"/>
                </a:cubicBezTo>
                <a:cubicBezTo>
                  <a:pt x="4710776" y="5669995"/>
                  <a:pt x="4711089" y="5668293"/>
                  <a:pt x="4711245" y="5666105"/>
                </a:cubicBezTo>
                <a:close/>
                <a:moveTo>
                  <a:pt x="8212357" y="5660280"/>
                </a:moveTo>
                <a:cubicBezTo>
                  <a:pt x="8212405" y="5660523"/>
                  <a:pt x="8212395" y="5660770"/>
                  <a:pt x="8212472" y="5661010"/>
                </a:cubicBezTo>
                <a:cubicBezTo>
                  <a:pt x="8213046" y="5662939"/>
                  <a:pt x="8214124" y="5664340"/>
                  <a:pt x="8215187" y="5665276"/>
                </a:cubicBezTo>
                <a:cubicBezTo>
                  <a:pt x="8216355" y="5664289"/>
                  <a:pt x="8217490" y="5662819"/>
                  <a:pt x="8218122" y="5660868"/>
                </a:cubicBezTo>
                <a:cubicBezTo>
                  <a:pt x="8216350" y="5661083"/>
                  <a:pt x="8214353" y="5660880"/>
                  <a:pt x="8212357" y="5660280"/>
                </a:cubicBezTo>
                <a:close/>
                <a:moveTo>
                  <a:pt x="3743714" y="5660280"/>
                </a:moveTo>
                <a:cubicBezTo>
                  <a:pt x="3743760" y="5660523"/>
                  <a:pt x="3743752" y="5660770"/>
                  <a:pt x="3743828" y="5661010"/>
                </a:cubicBezTo>
                <a:cubicBezTo>
                  <a:pt x="3744402" y="5662939"/>
                  <a:pt x="3745482" y="5664340"/>
                  <a:pt x="3746543" y="5665276"/>
                </a:cubicBezTo>
                <a:cubicBezTo>
                  <a:pt x="3747711" y="5664289"/>
                  <a:pt x="3748845" y="5662819"/>
                  <a:pt x="3749477" y="5660868"/>
                </a:cubicBezTo>
                <a:cubicBezTo>
                  <a:pt x="3747706" y="5661083"/>
                  <a:pt x="3745708" y="5660880"/>
                  <a:pt x="3743714" y="5660280"/>
                </a:cubicBezTo>
                <a:close/>
                <a:moveTo>
                  <a:pt x="8215828" y="5651091"/>
                </a:moveTo>
                <a:cubicBezTo>
                  <a:pt x="8215426" y="5651331"/>
                  <a:pt x="8214938" y="5651689"/>
                  <a:pt x="8214449" y="5652195"/>
                </a:cubicBezTo>
                <a:cubicBezTo>
                  <a:pt x="8213348" y="5653326"/>
                  <a:pt x="8212630" y="5654794"/>
                  <a:pt x="8212295" y="5656375"/>
                </a:cubicBezTo>
                <a:cubicBezTo>
                  <a:pt x="8212927" y="5656311"/>
                  <a:pt x="8213606" y="5656261"/>
                  <a:pt x="8214382" y="5656226"/>
                </a:cubicBezTo>
                <a:cubicBezTo>
                  <a:pt x="8215934" y="5656160"/>
                  <a:pt x="8217313" y="5656207"/>
                  <a:pt x="8218476" y="5656340"/>
                </a:cubicBezTo>
                <a:cubicBezTo>
                  <a:pt x="8218103" y="5653991"/>
                  <a:pt x="8216920" y="5652169"/>
                  <a:pt x="8215828" y="5651091"/>
                </a:cubicBezTo>
                <a:close/>
                <a:moveTo>
                  <a:pt x="3747184" y="5651091"/>
                </a:moveTo>
                <a:cubicBezTo>
                  <a:pt x="3746782" y="5651331"/>
                  <a:pt x="3746294" y="5651689"/>
                  <a:pt x="3745805" y="5652195"/>
                </a:cubicBezTo>
                <a:cubicBezTo>
                  <a:pt x="3744704" y="5653326"/>
                  <a:pt x="3743986" y="5654794"/>
                  <a:pt x="3743652" y="5656375"/>
                </a:cubicBezTo>
                <a:cubicBezTo>
                  <a:pt x="3744283" y="5656311"/>
                  <a:pt x="3744963" y="5656261"/>
                  <a:pt x="3745738" y="5656226"/>
                </a:cubicBezTo>
                <a:cubicBezTo>
                  <a:pt x="3747291" y="5656160"/>
                  <a:pt x="3748668" y="5656207"/>
                  <a:pt x="3749830" y="5656340"/>
                </a:cubicBezTo>
                <a:cubicBezTo>
                  <a:pt x="3749458" y="5653991"/>
                  <a:pt x="3748276" y="5652169"/>
                  <a:pt x="3747184" y="5651091"/>
                </a:cubicBezTo>
                <a:close/>
                <a:moveTo>
                  <a:pt x="6630071" y="5650157"/>
                </a:moveTo>
                <a:cubicBezTo>
                  <a:pt x="6629197" y="5650099"/>
                  <a:pt x="6628299" y="5650182"/>
                  <a:pt x="6627514" y="5650356"/>
                </a:cubicBezTo>
                <a:cubicBezTo>
                  <a:pt x="6627710" y="5652218"/>
                  <a:pt x="6627954" y="5653938"/>
                  <a:pt x="6628222" y="5655501"/>
                </a:cubicBezTo>
                <a:cubicBezTo>
                  <a:pt x="6628245" y="5655501"/>
                  <a:pt x="6628281" y="5655501"/>
                  <a:pt x="6628317" y="5655509"/>
                </a:cubicBezTo>
                <a:cubicBezTo>
                  <a:pt x="6628983" y="5653897"/>
                  <a:pt x="6629595" y="5652085"/>
                  <a:pt x="6630071" y="5650157"/>
                </a:cubicBezTo>
                <a:close/>
                <a:moveTo>
                  <a:pt x="2161818" y="5650157"/>
                </a:moveTo>
                <a:cubicBezTo>
                  <a:pt x="2160941" y="5650099"/>
                  <a:pt x="2160044" y="5650182"/>
                  <a:pt x="2159260" y="5650356"/>
                </a:cubicBezTo>
                <a:cubicBezTo>
                  <a:pt x="2159456" y="5652218"/>
                  <a:pt x="2159698" y="5653938"/>
                  <a:pt x="2159967" y="5655501"/>
                </a:cubicBezTo>
                <a:cubicBezTo>
                  <a:pt x="2159992" y="5655501"/>
                  <a:pt x="2160025" y="5655501"/>
                  <a:pt x="2160064" y="5655509"/>
                </a:cubicBezTo>
                <a:cubicBezTo>
                  <a:pt x="2160730" y="5653897"/>
                  <a:pt x="2161342" y="5652085"/>
                  <a:pt x="2161818" y="5650157"/>
                </a:cubicBezTo>
                <a:close/>
                <a:moveTo>
                  <a:pt x="6951243" y="5636758"/>
                </a:moveTo>
                <a:cubicBezTo>
                  <a:pt x="6951296" y="5637000"/>
                  <a:pt x="6951296" y="5637250"/>
                  <a:pt x="6951364" y="5637488"/>
                </a:cubicBezTo>
                <a:cubicBezTo>
                  <a:pt x="6951938" y="5639404"/>
                  <a:pt x="6953006" y="5640800"/>
                  <a:pt x="6954060" y="5641728"/>
                </a:cubicBezTo>
                <a:cubicBezTo>
                  <a:pt x="6955222" y="5640749"/>
                  <a:pt x="6956359" y="5639287"/>
                  <a:pt x="6956980" y="5637343"/>
                </a:cubicBezTo>
                <a:cubicBezTo>
                  <a:pt x="6955222" y="5637555"/>
                  <a:pt x="6953236" y="5637354"/>
                  <a:pt x="6951243" y="5636758"/>
                </a:cubicBezTo>
                <a:close/>
                <a:moveTo>
                  <a:pt x="2482895" y="5636758"/>
                </a:moveTo>
                <a:cubicBezTo>
                  <a:pt x="2482948" y="5637000"/>
                  <a:pt x="2482948" y="5637250"/>
                  <a:pt x="2483016" y="5637488"/>
                </a:cubicBezTo>
                <a:cubicBezTo>
                  <a:pt x="2483590" y="5639404"/>
                  <a:pt x="2484659" y="5640800"/>
                  <a:pt x="2485711" y="5641728"/>
                </a:cubicBezTo>
                <a:cubicBezTo>
                  <a:pt x="2486874" y="5640749"/>
                  <a:pt x="2488009" y="5639287"/>
                  <a:pt x="2488630" y="5637343"/>
                </a:cubicBezTo>
                <a:cubicBezTo>
                  <a:pt x="2486874" y="5637555"/>
                  <a:pt x="2484888" y="5637354"/>
                  <a:pt x="2482895" y="5636758"/>
                </a:cubicBezTo>
                <a:close/>
                <a:moveTo>
                  <a:pt x="6954702" y="5627613"/>
                </a:moveTo>
                <a:cubicBezTo>
                  <a:pt x="6954304" y="5627852"/>
                  <a:pt x="6953811" y="5628208"/>
                  <a:pt x="6953324" y="5628716"/>
                </a:cubicBezTo>
                <a:cubicBezTo>
                  <a:pt x="6952236" y="5629843"/>
                  <a:pt x="6951519" y="5631298"/>
                  <a:pt x="6951189" y="5632868"/>
                </a:cubicBezTo>
                <a:cubicBezTo>
                  <a:pt x="6951817" y="5632805"/>
                  <a:pt x="6952492" y="5632754"/>
                  <a:pt x="6953263" y="5632720"/>
                </a:cubicBezTo>
                <a:cubicBezTo>
                  <a:pt x="6954811" y="5632653"/>
                  <a:pt x="6956182" y="5632701"/>
                  <a:pt x="6957339" y="5632835"/>
                </a:cubicBezTo>
                <a:cubicBezTo>
                  <a:pt x="6956966" y="5630494"/>
                  <a:pt x="6955791" y="5628686"/>
                  <a:pt x="6954702" y="5627613"/>
                </a:cubicBezTo>
                <a:close/>
                <a:moveTo>
                  <a:pt x="2486353" y="5627613"/>
                </a:moveTo>
                <a:cubicBezTo>
                  <a:pt x="2485955" y="5627852"/>
                  <a:pt x="2485462" y="5628208"/>
                  <a:pt x="2484976" y="5628716"/>
                </a:cubicBezTo>
                <a:cubicBezTo>
                  <a:pt x="2483889" y="5629843"/>
                  <a:pt x="2483171" y="5631298"/>
                  <a:pt x="2482840" y="5632868"/>
                </a:cubicBezTo>
                <a:cubicBezTo>
                  <a:pt x="2483469" y="5632805"/>
                  <a:pt x="2484143" y="5632754"/>
                  <a:pt x="2484915" y="5632720"/>
                </a:cubicBezTo>
                <a:cubicBezTo>
                  <a:pt x="2486461" y="5632653"/>
                  <a:pt x="2487834" y="5632701"/>
                  <a:pt x="2488989" y="5632835"/>
                </a:cubicBezTo>
                <a:cubicBezTo>
                  <a:pt x="2488618" y="5630494"/>
                  <a:pt x="2487442" y="5628686"/>
                  <a:pt x="2486353" y="5627613"/>
                </a:cubicBezTo>
                <a:close/>
                <a:moveTo>
                  <a:pt x="6403309" y="5623066"/>
                </a:moveTo>
                <a:cubicBezTo>
                  <a:pt x="6403309" y="5623577"/>
                  <a:pt x="6403309" y="5624063"/>
                  <a:pt x="6403309" y="5624582"/>
                </a:cubicBezTo>
                <a:cubicBezTo>
                  <a:pt x="6404105" y="5624412"/>
                  <a:pt x="6404821" y="5624160"/>
                  <a:pt x="6405458" y="5623820"/>
                </a:cubicBezTo>
                <a:cubicBezTo>
                  <a:pt x="6404821" y="5623479"/>
                  <a:pt x="6404105" y="5623236"/>
                  <a:pt x="6403309" y="5623066"/>
                </a:cubicBezTo>
                <a:close/>
                <a:moveTo>
                  <a:pt x="848434" y="5623066"/>
                </a:moveTo>
                <a:cubicBezTo>
                  <a:pt x="848434" y="5623577"/>
                  <a:pt x="848434" y="5624063"/>
                  <a:pt x="848434" y="5624582"/>
                </a:cubicBezTo>
                <a:cubicBezTo>
                  <a:pt x="849230" y="5624412"/>
                  <a:pt x="849945" y="5624160"/>
                  <a:pt x="850583" y="5623820"/>
                </a:cubicBezTo>
                <a:cubicBezTo>
                  <a:pt x="849945" y="5623479"/>
                  <a:pt x="849230" y="5623236"/>
                  <a:pt x="848434" y="5623066"/>
                </a:cubicBezTo>
                <a:close/>
                <a:moveTo>
                  <a:pt x="10872487" y="5623066"/>
                </a:moveTo>
                <a:cubicBezTo>
                  <a:pt x="10872487" y="5623577"/>
                  <a:pt x="10872487" y="5624063"/>
                  <a:pt x="10872487" y="5624582"/>
                </a:cubicBezTo>
                <a:cubicBezTo>
                  <a:pt x="10873283" y="5624412"/>
                  <a:pt x="10873999" y="5624160"/>
                  <a:pt x="10874636" y="5623820"/>
                </a:cubicBezTo>
                <a:cubicBezTo>
                  <a:pt x="10873999" y="5623479"/>
                  <a:pt x="10873283" y="5623236"/>
                  <a:pt x="10872487" y="5623066"/>
                </a:cubicBezTo>
                <a:close/>
                <a:moveTo>
                  <a:pt x="6399210" y="5622985"/>
                </a:moveTo>
                <a:cubicBezTo>
                  <a:pt x="6398135" y="5623131"/>
                  <a:pt x="6397061" y="5623374"/>
                  <a:pt x="6396185" y="5623820"/>
                </a:cubicBezTo>
                <a:cubicBezTo>
                  <a:pt x="6397061" y="5624266"/>
                  <a:pt x="6398135" y="5624509"/>
                  <a:pt x="6399210" y="5624655"/>
                </a:cubicBezTo>
                <a:cubicBezTo>
                  <a:pt x="6399210" y="5624371"/>
                  <a:pt x="6399210" y="5624120"/>
                  <a:pt x="6399210" y="5623812"/>
                </a:cubicBezTo>
                <a:cubicBezTo>
                  <a:pt x="6399210" y="5623512"/>
                  <a:pt x="6399210" y="5623268"/>
                  <a:pt x="6399210" y="5622985"/>
                </a:cubicBezTo>
                <a:close/>
                <a:moveTo>
                  <a:pt x="844334" y="5622985"/>
                </a:moveTo>
                <a:cubicBezTo>
                  <a:pt x="843260" y="5623131"/>
                  <a:pt x="842185" y="5623374"/>
                  <a:pt x="841310" y="5623820"/>
                </a:cubicBezTo>
                <a:cubicBezTo>
                  <a:pt x="842185" y="5624266"/>
                  <a:pt x="843260" y="5624509"/>
                  <a:pt x="844334" y="5624655"/>
                </a:cubicBezTo>
                <a:cubicBezTo>
                  <a:pt x="844334" y="5624371"/>
                  <a:pt x="844334" y="5624120"/>
                  <a:pt x="844334" y="5623812"/>
                </a:cubicBezTo>
                <a:cubicBezTo>
                  <a:pt x="844334" y="5623512"/>
                  <a:pt x="844334" y="5623268"/>
                  <a:pt x="844334" y="5622985"/>
                </a:cubicBezTo>
                <a:close/>
                <a:moveTo>
                  <a:pt x="10868388" y="5622985"/>
                </a:moveTo>
                <a:cubicBezTo>
                  <a:pt x="10867313" y="5623131"/>
                  <a:pt x="10866238" y="5623374"/>
                  <a:pt x="10865363" y="5623820"/>
                </a:cubicBezTo>
                <a:cubicBezTo>
                  <a:pt x="10866238" y="5624266"/>
                  <a:pt x="10867313" y="5624509"/>
                  <a:pt x="10868388" y="5624655"/>
                </a:cubicBezTo>
                <a:cubicBezTo>
                  <a:pt x="10868388" y="5624371"/>
                  <a:pt x="10868388" y="5624120"/>
                  <a:pt x="10868388" y="5623812"/>
                </a:cubicBezTo>
                <a:cubicBezTo>
                  <a:pt x="10868388" y="5623512"/>
                  <a:pt x="10868388" y="5623268"/>
                  <a:pt x="10868388" y="5622985"/>
                </a:cubicBezTo>
                <a:close/>
                <a:moveTo>
                  <a:pt x="6954661" y="5622361"/>
                </a:moveTo>
                <a:cubicBezTo>
                  <a:pt x="6963103" y="5622361"/>
                  <a:pt x="6968544" y="5625061"/>
                  <a:pt x="6970828" y="5630384"/>
                </a:cubicBezTo>
                <a:cubicBezTo>
                  <a:pt x="6972660" y="5634664"/>
                  <a:pt x="6971693" y="5639498"/>
                  <a:pt x="6968307" y="5643009"/>
                </a:cubicBezTo>
                <a:cubicBezTo>
                  <a:pt x="6963421" y="5648093"/>
                  <a:pt x="6953764" y="5649165"/>
                  <a:pt x="6945795" y="5645871"/>
                </a:cubicBezTo>
                <a:cubicBezTo>
                  <a:pt x="6936285" y="5641913"/>
                  <a:pt x="6936393" y="5635161"/>
                  <a:pt x="6936880" y="5632441"/>
                </a:cubicBezTo>
                <a:cubicBezTo>
                  <a:pt x="6938570" y="5623014"/>
                  <a:pt x="6949289" y="5622552"/>
                  <a:pt x="6952817" y="5622402"/>
                </a:cubicBezTo>
                <a:cubicBezTo>
                  <a:pt x="6953452" y="5622375"/>
                  <a:pt x="6954067" y="5622361"/>
                  <a:pt x="6954661" y="5622361"/>
                </a:cubicBezTo>
                <a:close/>
                <a:moveTo>
                  <a:pt x="2486313" y="5622361"/>
                </a:moveTo>
                <a:cubicBezTo>
                  <a:pt x="2494752" y="5622361"/>
                  <a:pt x="2500192" y="5625061"/>
                  <a:pt x="2502475" y="5630384"/>
                </a:cubicBezTo>
                <a:cubicBezTo>
                  <a:pt x="2504309" y="5634664"/>
                  <a:pt x="2503341" y="5639498"/>
                  <a:pt x="2499956" y="5643009"/>
                </a:cubicBezTo>
                <a:cubicBezTo>
                  <a:pt x="2495070" y="5648093"/>
                  <a:pt x="2485415" y="5649165"/>
                  <a:pt x="2477448" y="5645871"/>
                </a:cubicBezTo>
                <a:cubicBezTo>
                  <a:pt x="2467940" y="5641913"/>
                  <a:pt x="2468050" y="5635161"/>
                  <a:pt x="2468535" y="5632441"/>
                </a:cubicBezTo>
                <a:cubicBezTo>
                  <a:pt x="2470227" y="5623014"/>
                  <a:pt x="2480942" y="5622552"/>
                  <a:pt x="2484468" y="5622402"/>
                </a:cubicBezTo>
                <a:cubicBezTo>
                  <a:pt x="2485104" y="5622375"/>
                  <a:pt x="2485717" y="5622361"/>
                  <a:pt x="2486313" y="5622361"/>
                </a:cubicBezTo>
                <a:close/>
                <a:moveTo>
                  <a:pt x="8533593" y="5621485"/>
                </a:moveTo>
                <a:cubicBezTo>
                  <a:pt x="8537961" y="5621485"/>
                  <a:pt x="8542285" y="5622804"/>
                  <a:pt x="8546103" y="5625297"/>
                </a:cubicBezTo>
                <a:cubicBezTo>
                  <a:pt x="8549449" y="5627482"/>
                  <a:pt x="8557297" y="5632597"/>
                  <a:pt x="8554768" y="5641049"/>
                </a:cubicBezTo>
                <a:cubicBezTo>
                  <a:pt x="8552872" y="5647385"/>
                  <a:pt x="8547272" y="5649050"/>
                  <a:pt x="8542491" y="5649505"/>
                </a:cubicBezTo>
                <a:cubicBezTo>
                  <a:pt x="8542354" y="5651493"/>
                  <a:pt x="8541780" y="5653408"/>
                  <a:pt x="8540764" y="5655169"/>
                </a:cubicBezTo>
                <a:cubicBezTo>
                  <a:pt x="8538379" y="5659301"/>
                  <a:pt x="8533908" y="5661764"/>
                  <a:pt x="8528793" y="5661764"/>
                </a:cubicBezTo>
                <a:cubicBezTo>
                  <a:pt x="8520370" y="5661764"/>
                  <a:pt x="8513699" y="5657736"/>
                  <a:pt x="8510944" y="5650988"/>
                </a:cubicBezTo>
                <a:cubicBezTo>
                  <a:pt x="8507951" y="5643650"/>
                  <a:pt x="8510526" y="5634867"/>
                  <a:pt x="8517674" y="5628068"/>
                </a:cubicBezTo>
                <a:cubicBezTo>
                  <a:pt x="8522134" y="5623824"/>
                  <a:pt x="8527785" y="5621485"/>
                  <a:pt x="8533593" y="5621485"/>
                </a:cubicBezTo>
                <a:close/>
                <a:moveTo>
                  <a:pt x="8186165" y="5621485"/>
                </a:moveTo>
                <a:cubicBezTo>
                  <a:pt x="8197523" y="5621485"/>
                  <a:pt x="8205217" y="5623743"/>
                  <a:pt x="8209694" y="5628385"/>
                </a:cubicBezTo>
                <a:cubicBezTo>
                  <a:pt x="8214545" y="5633412"/>
                  <a:pt x="8216039" y="5639898"/>
                  <a:pt x="8213774" y="5645864"/>
                </a:cubicBezTo>
                <a:cubicBezTo>
                  <a:pt x="8213822" y="5645861"/>
                  <a:pt x="8213879" y="5645858"/>
                  <a:pt x="8213923" y="5645858"/>
                </a:cubicBezTo>
                <a:cubicBezTo>
                  <a:pt x="8223877" y="5645475"/>
                  <a:pt x="8229590" y="5648160"/>
                  <a:pt x="8232037" y="5653886"/>
                </a:cubicBezTo>
                <a:cubicBezTo>
                  <a:pt x="8233875" y="5658186"/>
                  <a:pt x="8232903" y="5663046"/>
                  <a:pt x="8229494" y="5666572"/>
                </a:cubicBezTo>
                <a:cubicBezTo>
                  <a:pt x="8224581" y="5671676"/>
                  <a:pt x="8214856" y="5672747"/>
                  <a:pt x="8206860" y="5669427"/>
                </a:cubicBezTo>
                <a:cubicBezTo>
                  <a:pt x="8199634" y="5666430"/>
                  <a:pt x="8197939" y="5661807"/>
                  <a:pt x="8197757" y="5658553"/>
                </a:cubicBezTo>
                <a:cubicBezTo>
                  <a:pt x="8194798" y="5659318"/>
                  <a:pt x="8191556" y="5659723"/>
                  <a:pt x="8188118" y="5659723"/>
                </a:cubicBezTo>
                <a:lnTo>
                  <a:pt x="8186677" y="5659695"/>
                </a:lnTo>
                <a:cubicBezTo>
                  <a:pt x="8183392" y="5659587"/>
                  <a:pt x="8180261" y="5659483"/>
                  <a:pt x="8177507" y="5659009"/>
                </a:cubicBezTo>
                <a:cubicBezTo>
                  <a:pt x="8176047" y="5661263"/>
                  <a:pt x="8174189" y="5663176"/>
                  <a:pt x="8172556" y="5664634"/>
                </a:cubicBezTo>
                <a:cubicBezTo>
                  <a:pt x="8182190" y="5668675"/>
                  <a:pt x="8188296" y="5671865"/>
                  <a:pt x="8186739" y="5680260"/>
                </a:cubicBezTo>
                <a:cubicBezTo>
                  <a:pt x="8185078" y="5689250"/>
                  <a:pt x="8176665" y="5689500"/>
                  <a:pt x="8167763" y="5689772"/>
                </a:cubicBezTo>
                <a:lnTo>
                  <a:pt x="8166681" y="5689784"/>
                </a:lnTo>
                <a:cubicBezTo>
                  <a:pt x="8157689" y="5689784"/>
                  <a:pt x="8146589" y="5686391"/>
                  <a:pt x="8142055" y="5678809"/>
                </a:cubicBezTo>
                <a:cubicBezTo>
                  <a:pt x="8139359" y="5674278"/>
                  <a:pt x="8138947" y="5668640"/>
                  <a:pt x="8140752" y="5662718"/>
                </a:cubicBezTo>
                <a:cubicBezTo>
                  <a:pt x="8137089" y="5661715"/>
                  <a:pt x="8134164" y="5659084"/>
                  <a:pt x="8132900" y="5655464"/>
                </a:cubicBezTo>
                <a:cubicBezTo>
                  <a:pt x="8130448" y="5648470"/>
                  <a:pt x="8134666" y="5641001"/>
                  <a:pt x="8146158" y="5631951"/>
                </a:cubicBezTo>
                <a:cubicBezTo>
                  <a:pt x="8155342" y="5624720"/>
                  <a:pt x="8172868" y="5621485"/>
                  <a:pt x="8186165" y="5621485"/>
                </a:cubicBezTo>
                <a:close/>
                <a:moveTo>
                  <a:pt x="4064861" y="5621485"/>
                </a:moveTo>
                <a:cubicBezTo>
                  <a:pt x="4069229" y="5621485"/>
                  <a:pt x="4073552" y="5622804"/>
                  <a:pt x="4077367" y="5625297"/>
                </a:cubicBezTo>
                <a:cubicBezTo>
                  <a:pt x="4080716" y="5627482"/>
                  <a:pt x="4088557" y="5632597"/>
                  <a:pt x="4086031" y="5641049"/>
                </a:cubicBezTo>
                <a:cubicBezTo>
                  <a:pt x="4084134" y="5647385"/>
                  <a:pt x="4078538" y="5649050"/>
                  <a:pt x="4073756" y="5649505"/>
                </a:cubicBezTo>
                <a:cubicBezTo>
                  <a:pt x="4073621" y="5651493"/>
                  <a:pt x="4073047" y="5653408"/>
                  <a:pt x="4072031" y="5655169"/>
                </a:cubicBezTo>
                <a:cubicBezTo>
                  <a:pt x="4069646" y="5659301"/>
                  <a:pt x="4065177" y="5661764"/>
                  <a:pt x="4060064" y="5661764"/>
                </a:cubicBezTo>
                <a:cubicBezTo>
                  <a:pt x="4051646" y="5661764"/>
                  <a:pt x="4044972" y="5657736"/>
                  <a:pt x="4042218" y="5650988"/>
                </a:cubicBezTo>
                <a:cubicBezTo>
                  <a:pt x="4039225" y="5643650"/>
                  <a:pt x="4041798" y="5634867"/>
                  <a:pt x="4048948" y="5628068"/>
                </a:cubicBezTo>
                <a:cubicBezTo>
                  <a:pt x="4053405" y="5623824"/>
                  <a:pt x="4059057" y="5621485"/>
                  <a:pt x="4064861" y="5621485"/>
                </a:cubicBezTo>
                <a:close/>
                <a:moveTo>
                  <a:pt x="3717527" y="5621485"/>
                </a:moveTo>
                <a:cubicBezTo>
                  <a:pt x="3728882" y="5621485"/>
                  <a:pt x="3736574" y="5623743"/>
                  <a:pt x="3741050" y="5628385"/>
                </a:cubicBezTo>
                <a:cubicBezTo>
                  <a:pt x="3745901" y="5633412"/>
                  <a:pt x="3747396" y="5639898"/>
                  <a:pt x="3745131" y="5645864"/>
                </a:cubicBezTo>
                <a:cubicBezTo>
                  <a:pt x="3745179" y="5645861"/>
                  <a:pt x="3745235" y="5645858"/>
                  <a:pt x="3745278" y="5645858"/>
                </a:cubicBezTo>
                <a:cubicBezTo>
                  <a:pt x="3755230" y="5645475"/>
                  <a:pt x="3760944" y="5648160"/>
                  <a:pt x="3763389" y="5653886"/>
                </a:cubicBezTo>
                <a:cubicBezTo>
                  <a:pt x="3765227" y="5658186"/>
                  <a:pt x="3764256" y="5663046"/>
                  <a:pt x="3760848" y="5666572"/>
                </a:cubicBezTo>
                <a:cubicBezTo>
                  <a:pt x="3755935" y="5671676"/>
                  <a:pt x="3746213" y="5672747"/>
                  <a:pt x="3738218" y="5669427"/>
                </a:cubicBezTo>
                <a:cubicBezTo>
                  <a:pt x="3730993" y="5666430"/>
                  <a:pt x="3729298" y="5661807"/>
                  <a:pt x="3729117" y="5658553"/>
                </a:cubicBezTo>
                <a:cubicBezTo>
                  <a:pt x="3726158" y="5659318"/>
                  <a:pt x="3722918" y="5659723"/>
                  <a:pt x="3719480" y="5659723"/>
                </a:cubicBezTo>
                <a:lnTo>
                  <a:pt x="3718039" y="5659695"/>
                </a:lnTo>
                <a:cubicBezTo>
                  <a:pt x="3714754" y="5659587"/>
                  <a:pt x="3711622" y="5659483"/>
                  <a:pt x="3708872" y="5659009"/>
                </a:cubicBezTo>
                <a:cubicBezTo>
                  <a:pt x="3707412" y="5661263"/>
                  <a:pt x="3705553" y="5663176"/>
                  <a:pt x="3703921" y="5664634"/>
                </a:cubicBezTo>
                <a:cubicBezTo>
                  <a:pt x="3713554" y="5668675"/>
                  <a:pt x="3719656" y="5671865"/>
                  <a:pt x="3718101" y="5680260"/>
                </a:cubicBezTo>
                <a:cubicBezTo>
                  <a:pt x="3716440" y="5689250"/>
                  <a:pt x="3708029" y="5689500"/>
                  <a:pt x="3699130" y="5689772"/>
                </a:cubicBezTo>
                <a:lnTo>
                  <a:pt x="3698048" y="5689784"/>
                </a:lnTo>
                <a:cubicBezTo>
                  <a:pt x="3689057" y="5689784"/>
                  <a:pt x="3677962" y="5686391"/>
                  <a:pt x="3673426" y="5678809"/>
                </a:cubicBezTo>
                <a:cubicBezTo>
                  <a:pt x="3670732" y="5674278"/>
                  <a:pt x="3670321" y="5668640"/>
                  <a:pt x="3672124" y="5662718"/>
                </a:cubicBezTo>
                <a:cubicBezTo>
                  <a:pt x="3668464" y="5661715"/>
                  <a:pt x="3665539" y="5659084"/>
                  <a:pt x="3664273" y="5655464"/>
                </a:cubicBezTo>
                <a:cubicBezTo>
                  <a:pt x="3661824" y="5648470"/>
                  <a:pt x="3666042" y="5641001"/>
                  <a:pt x="3677530" y="5631951"/>
                </a:cubicBezTo>
                <a:cubicBezTo>
                  <a:pt x="3686711" y="5624720"/>
                  <a:pt x="3704231" y="5621485"/>
                  <a:pt x="3717527" y="5621485"/>
                </a:cubicBezTo>
                <a:close/>
                <a:moveTo>
                  <a:pt x="7682922" y="5613257"/>
                </a:moveTo>
                <a:cubicBezTo>
                  <a:pt x="7682956" y="5613767"/>
                  <a:pt x="7683003" y="5614252"/>
                  <a:pt x="7683024" y="5614839"/>
                </a:cubicBezTo>
                <a:cubicBezTo>
                  <a:pt x="7683078" y="5616272"/>
                  <a:pt x="7683043" y="5617544"/>
                  <a:pt x="7682949" y="5618664"/>
                </a:cubicBezTo>
                <a:cubicBezTo>
                  <a:pt x="7685178" y="5618311"/>
                  <a:pt x="7686935" y="5617281"/>
                  <a:pt x="7688057" y="5616226"/>
                </a:cubicBezTo>
                <a:cubicBezTo>
                  <a:pt x="7687901" y="5616009"/>
                  <a:pt x="7687719" y="5615784"/>
                  <a:pt x="7687502" y="5615559"/>
                </a:cubicBezTo>
                <a:cubicBezTo>
                  <a:pt x="7686334" y="5614326"/>
                  <a:pt x="7684671" y="5613630"/>
                  <a:pt x="7682922" y="5613257"/>
                </a:cubicBezTo>
                <a:close/>
                <a:moveTo>
                  <a:pt x="3214402" y="5613257"/>
                </a:moveTo>
                <a:cubicBezTo>
                  <a:pt x="3214435" y="5613767"/>
                  <a:pt x="3214482" y="5614252"/>
                  <a:pt x="3214504" y="5614839"/>
                </a:cubicBezTo>
                <a:cubicBezTo>
                  <a:pt x="3214558" y="5616272"/>
                  <a:pt x="3214523" y="5617544"/>
                  <a:pt x="3214430" y="5618664"/>
                </a:cubicBezTo>
                <a:cubicBezTo>
                  <a:pt x="3216656" y="5618311"/>
                  <a:pt x="3218414" y="5617281"/>
                  <a:pt x="3219535" y="5616226"/>
                </a:cubicBezTo>
                <a:cubicBezTo>
                  <a:pt x="3219380" y="5616009"/>
                  <a:pt x="3219199" y="5615784"/>
                  <a:pt x="3218981" y="5615559"/>
                </a:cubicBezTo>
                <a:cubicBezTo>
                  <a:pt x="3217811" y="5614326"/>
                  <a:pt x="3216150" y="5613630"/>
                  <a:pt x="3214402" y="5613257"/>
                </a:cubicBezTo>
                <a:close/>
                <a:moveTo>
                  <a:pt x="7679031" y="5613097"/>
                </a:moveTo>
                <a:cubicBezTo>
                  <a:pt x="7677011" y="5613530"/>
                  <a:pt x="7675403" y="5614573"/>
                  <a:pt x="7674296" y="5615709"/>
                </a:cubicBezTo>
                <a:cubicBezTo>
                  <a:pt x="7675309" y="5616800"/>
                  <a:pt x="7676747" y="5617769"/>
                  <a:pt x="7678504" y="5618325"/>
                </a:cubicBezTo>
                <a:cubicBezTo>
                  <a:pt x="7678383" y="5616693"/>
                  <a:pt x="7678585" y="5614900"/>
                  <a:pt x="7679031" y="5613097"/>
                </a:cubicBezTo>
                <a:close/>
                <a:moveTo>
                  <a:pt x="3210511" y="5613097"/>
                </a:moveTo>
                <a:cubicBezTo>
                  <a:pt x="3208491" y="5613530"/>
                  <a:pt x="3206884" y="5614573"/>
                  <a:pt x="3205777" y="5615709"/>
                </a:cubicBezTo>
                <a:cubicBezTo>
                  <a:pt x="3206790" y="5616800"/>
                  <a:pt x="3208228" y="5617769"/>
                  <a:pt x="3209985" y="5618325"/>
                </a:cubicBezTo>
                <a:cubicBezTo>
                  <a:pt x="3209863" y="5616693"/>
                  <a:pt x="3210065" y="5614900"/>
                  <a:pt x="3210511" y="5613097"/>
                </a:cubicBezTo>
                <a:close/>
                <a:moveTo>
                  <a:pt x="9852364" y="5610467"/>
                </a:moveTo>
                <a:cubicBezTo>
                  <a:pt x="9851689" y="5611872"/>
                  <a:pt x="9851498" y="5613236"/>
                  <a:pt x="9851617" y="5614248"/>
                </a:cubicBezTo>
                <a:cubicBezTo>
                  <a:pt x="9852286" y="5614515"/>
                  <a:pt x="9853212" y="5614719"/>
                  <a:pt x="9854263" y="5614795"/>
                </a:cubicBezTo>
                <a:cubicBezTo>
                  <a:pt x="9853098" y="5613713"/>
                  <a:pt x="9852358" y="5612214"/>
                  <a:pt x="9852358" y="5610540"/>
                </a:cubicBezTo>
                <a:cubicBezTo>
                  <a:pt x="9852358" y="5610513"/>
                  <a:pt x="9852364" y="5610491"/>
                  <a:pt x="9852364" y="5610467"/>
                </a:cubicBezTo>
                <a:close/>
                <a:moveTo>
                  <a:pt x="5383232" y="5610467"/>
                </a:moveTo>
                <a:cubicBezTo>
                  <a:pt x="5382557" y="5611872"/>
                  <a:pt x="5382366" y="5613236"/>
                  <a:pt x="5382485" y="5614248"/>
                </a:cubicBezTo>
                <a:cubicBezTo>
                  <a:pt x="5383153" y="5614515"/>
                  <a:pt x="5384079" y="5614719"/>
                  <a:pt x="5385130" y="5614795"/>
                </a:cubicBezTo>
                <a:cubicBezTo>
                  <a:pt x="5383966" y="5613713"/>
                  <a:pt x="5383226" y="5612214"/>
                  <a:pt x="5383226" y="5610540"/>
                </a:cubicBezTo>
                <a:cubicBezTo>
                  <a:pt x="5383226" y="5610513"/>
                  <a:pt x="5383232" y="5610491"/>
                  <a:pt x="5383232" y="5610467"/>
                </a:cubicBezTo>
                <a:close/>
                <a:moveTo>
                  <a:pt x="9858519" y="5606219"/>
                </a:moveTo>
                <a:cubicBezTo>
                  <a:pt x="9858284" y="5606219"/>
                  <a:pt x="9858021" y="5606293"/>
                  <a:pt x="9857768" y="5606329"/>
                </a:cubicBezTo>
                <a:cubicBezTo>
                  <a:pt x="9858891" y="5607404"/>
                  <a:pt x="9860089" y="5608893"/>
                  <a:pt x="9861087" y="5610540"/>
                </a:cubicBezTo>
                <a:cubicBezTo>
                  <a:pt x="9861384" y="5611031"/>
                  <a:pt x="9861476" y="5611472"/>
                  <a:pt x="9861636" y="5611929"/>
                </a:cubicBezTo>
                <a:cubicBezTo>
                  <a:pt x="9862288" y="5611205"/>
                  <a:pt x="9862776" y="5610497"/>
                  <a:pt x="9862889" y="5610020"/>
                </a:cubicBezTo>
                <a:cubicBezTo>
                  <a:pt x="9862844" y="5608155"/>
                  <a:pt x="9860906" y="5606219"/>
                  <a:pt x="9858519" y="5606219"/>
                </a:cubicBezTo>
                <a:close/>
                <a:moveTo>
                  <a:pt x="5389386" y="5606219"/>
                </a:moveTo>
                <a:cubicBezTo>
                  <a:pt x="5389150" y="5606219"/>
                  <a:pt x="5388888" y="5606293"/>
                  <a:pt x="5388635" y="5606329"/>
                </a:cubicBezTo>
                <a:cubicBezTo>
                  <a:pt x="5389757" y="5607404"/>
                  <a:pt x="5390955" y="5608893"/>
                  <a:pt x="5391953" y="5610540"/>
                </a:cubicBezTo>
                <a:cubicBezTo>
                  <a:pt x="5392250" y="5611031"/>
                  <a:pt x="5392341" y="5611472"/>
                  <a:pt x="5392501" y="5611929"/>
                </a:cubicBezTo>
                <a:cubicBezTo>
                  <a:pt x="5393154" y="5611205"/>
                  <a:pt x="5393641" y="5610497"/>
                  <a:pt x="5393755" y="5610020"/>
                </a:cubicBezTo>
                <a:cubicBezTo>
                  <a:pt x="5393710" y="5608155"/>
                  <a:pt x="5391772" y="5606219"/>
                  <a:pt x="5389386" y="5606219"/>
                </a:cubicBezTo>
                <a:close/>
                <a:moveTo>
                  <a:pt x="10870019" y="5603972"/>
                </a:moveTo>
                <a:cubicBezTo>
                  <a:pt x="10872367" y="5603972"/>
                  <a:pt x="10878138" y="5604799"/>
                  <a:pt x="10881123" y="5612453"/>
                </a:cubicBezTo>
                <a:cubicBezTo>
                  <a:pt x="10883670" y="5619036"/>
                  <a:pt x="10883670" y="5628595"/>
                  <a:pt x="10881123" y="5635187"/>
                </a:cubicBezTo>
                <a:cubicBezTo>
                  <a:pt x="10880128" y="5637708"/>
                  <a:pt x="10878854" y="5639484"/>
                  <a:pt x="10877501" y="5640740"/>
                </a:cubicBezTo>
                <a:cubicBezTo>
                  <a:pt x="10877501" y="5640740"/>
                  <a:pt x="10862577" y="5737659"/>
                  <a:pt x="10862577" y="5737659"/>
                </a:cubicBezTo>
                <a:cubicBezTo>
                  <a:pt x="10858398" y="5764722"/>
                  <a:pt x="10856448" y="5767130"/>
                  <a:pt x="10855016" y="5768890"/>
                </a:cubicBezTo>
                <a:cubicBezTo>
                  <a:pt x="10846817" y="5778984"/>
                  <a:pt x="10774307" y="5779097"/>
                  <a:pt x="10773590" y="5779097"/>
                </a:cubicBezTo>
                <a:cubicBezTo>
                  <a:pt x="10766506" y="5779097"/>
                  <a:pt x="10762248" y="5778854"/>
                  <a:pt x="10759223" y="5777711"/>
                </a:cubicBezTo>
                <a:cubicBezTo>
                  <a:pt x="10745812" y="5776260"/>
                  <a:pt x="10643652" y="5773033"/>
                  <a:pt x="10506152" y="5770357"/>
                </a:cubicBezTo>
                <a:cubicBezTo>
                  <a:pt x="10363678" y="5767568"/>
                  <a:pt x="10240744" y="5764844"/>
                  <a:pt x="10226257" y="5764147"/>
                </a:cubicBezTo>
                <a:cubicBezTo>
                  <a:pt x="10212010" y="5763482"/>
                  <a:pt x="10162184" y="5762647"/>
                  <a:pt x="10117491" y="5762331"/>
                </a:cubicBezTo>
                <a:cubicBezTo>
                  <a:pt x="10041757" y="5761763"/>
                  <a:pt x="10024047" y="5759979"/>
                  <a:pt x="10024047" y="5743659"/>
                </a:cubicBezTo>
                <a:cubicBezTo>
                  <a:pt x="10024047" y="5730962"/>
                  <a:pt x="10039687" y="5729876"/>
                  <a:pt x="10056283" y="5728724"/>
                </a:cubicBezTo>
                <a:cubicBezTo>
                  <a:pt x="10070849" y="5727711"/>
                  <a:pt x="10091265" y="5727200"/>
                  <a:pt x="10116974" y="5727200"/>
                </a:cubicBezTo>
                <a:cubicBezTo>
                  <a:pt x="10164691" y="5727200"/>
                  <a:pt x="10224546" y="5728968"/>
                  <a:pt x="10285555" y="5732186"/>
                </a:cubicBezTo>
                <a:cubicBezTo>
                  <a:pt x="10372433" y="5736759"/>
                  <a:pt x="10698930" y="5743553"/>
                  <a:pt x="10802603" y="5743553"/>
                </a:cubicBezTo>
                <a:cubicBezTo>
                  <a:pt x="10818283" y="5743553"/>
                  <a:pt x="10825645" y="5743391"/>
                  <a:pt x="10829068" y="5743253"/>
                </a:cubicBezTo>
                <a:cubicBezTo>
                  <a:pt x="10831217" y="5740262"/>
                  <a:pt x="10834838" y="5734108"/>
                  <a:pt x="10838062" y="5726633"/>
                </a:cubicBezTo>
                <a:lnTo>
                  <a:pt x="10874317" y="5642775"/>
                </a:lnTo>
                <a:cubicBezTo>
                  <a:pt x="10872606" y="5643521"/>
                  <a:pt x="10871014" y="5643667"/>
                  <a:pt x="10870019" y="5643667"/>
                </a:cubicBezTo>
                <a:cubicBezTo>
                  <a:pt x="10857881" y="5643667"/>
                  <a:pt x="10857881" y="5629244"/>
                  <a:pt x="10857881" y="5623812"/>
                </a:cubicBezTo>
                <a:cubicBezTo>
                  <a:pt x="10857881" y="5618388"/>
                  <a:pt x="10857881" y="5603972"/>
                  <a:pt x="10870019" y="5603972"/>
                </a:cubicBezTo>
                <a:close/>
                <a:moveTo>
                  <a:pt x="6400841" y="5603972"/>
                </a:moveTo>
                <a:cubicBezTo>
                  <a:pt x="6403190" y="5603972"/>
                  <a:pt x="6408960" y="5604799"/>
                  <a:pt x="6411945" y="5612453"/>
                </a:cubicBezTo>
                <a:cubicBezTo>
                  <a:pt x="6414492" y="5619036"/>
                  <a:pt x="6414492" y="5628595"/>
                  <a:pt x="6411945" y="5635187"/>
                </a:cubicBezTo>
                <a:cubicBezTo>
                  <a:pt x="6410950" y="5637708"/>
                  <a:pt x="6409676" y="5639484"/>
                  <a:pt x="6408323" y="5640740"/>
                </a:cubicBezTo>
                <a:cubicBezTo>
                  <a:pt x="6408323" y="5640740"/>
                  <a:pt x="6393399" y="5737659"/>
                  <a:pt x="6393399" y="5737659"/>
                </a:cubicBezTo>
                <a:cubicBezTo>
                  <a:pt x="6389221" y="5764722"/>
                  <a:pt x="6387271" y="5767130"/>
                  <a:pt x="6385838" y="5768890"/>
                </a:cubicBezTo>
                <a:cubicBezTo>
                  <a:pt x="6377640" y="5778984"/>
                  <a:pt x="6305129" y="5779097"/>
                  <a:pt x="6304413" y="5779097"/>
                </a:cubicBezTo>
                <a:cubicBezTo>
                  <a:pt x="6297329" y="5779097"/>
                  <a:pt x="6293070" y="5778854"/>
                  <a:pt x="6290046" y="5777711"/>
                </a:cubicBezTo>
                <a:cubicBezTo>
                  <a:pt x="6276634" y="5776260"/>
                  <a:pt x="6174474" y="5773033"/>
                  <a:pt x="6036974" y="5770357"/>
                </a:cubicBezTo>
                <a:cubicBezTo>
                  <a:pt x="5894500" y="5767568"/>
                  <a:pt x="5771566" y="5764844"/>
                  <a:pt x="5757080" y="5764147"/>
                </a:cubicBezTo>
                <a:cubicBezTo>
                  <a:pt x="5742832" y="5763482"/>
                  <a:pt x="5693006" y="5762647"/>
                  <a:pt x="5648313" y="5762331"/>
                </a:cubicBezTo>
                <a:cubicBezTo>
                  <a:pt x="5572579" y="5761763"/>
                  <a:pt x="5554869" y="5759979"/>
                  <a:pt x="5554869" y="5743659"/>
                </a:cubicBezTo>
                <a:cubicBezTo>
                  <a:pt x="5554869" y="5730962"/>
                  <a:pt x="5570510" y="5729876"/>
                  <a:pt x="5587105" y="5728724"/>
                </a:cubicBezTo>
                <a:cubicBezTo>
                  <a:pt x="5601671" y="5727711"/>
                  <a:pt x="5622087" y="5727200"/>
                  <a:pt x="5647796" y="5727200"/>
                </a:cubicBezTo>
                <a:cubicBezTo>
                  <a:pt x="5695513" y="5727200"/>
                  <a:pt x="5755368" y="5728968"/>
                  <a:pt x="5816378" y="5732186"/>
                </a:cubicBezTo>
                <a:cubicBezTo>
                  <a:pt x="5903255" y="5736759"/>
                  <a:pt x="6229753" y="5743553"/>
                  <a:pt x="6333425" y="5743553"/>
                </a:cubicBezTo>
                <a:cubicBezTo>
                  <a:pt x="6349105" y="5743553"/>
                  <a:pt x="6356467" y="5743391"/>
                  <a:pt x="6359890" y="5743253"/>
                </a:cubicBezTo>
                <a:cubicBezTo>
                  <a:pt x="6362039" y="5740262"/>
                  <a:pt x="6365661" y="5734108"/>
                  <a:pt x="6368884" y="5726633"/>
                </a:cubicBezTo>
                <a:lnTo>
                  <a:pt x="6405140" y="5642775"/>
                </a:lnTo>
                <a:cubicBezTo>
                  <a:pt x="6403428" y="5643521"/>
                  <a:pt x="6401836" y="5643667"/>
                  <a:pt x="6400841" y="5643667"/>
                </a:cubicBezTo>
                <a:cubicBezTo>
                  <a:pt x="6388703" y="5643667"/>
                  <a:pt x="6388703" y="5629244"/>
                  <a:pt x="6388703" y="5623812"/>
                </a:cubicBezTo>
                <a:cubicBezTo>
                  <a:pt x="6388703" y="5618388"/>
                  <a:pt x="6388703" y="5603972"/>
                  <a:pt x="6400841" y="5603972"/>
                </a:cubicBezTo>
                <a:close/>
                <a:moveTo>
                  <a:pt x="845966" y="5603972"/>
                </a:moveTo>
                <a:cubicBezTo>
                  <a:pt x="848314" y="5603972"/>
                  <a:pt x="854085" y="5604799"/>
                  <a:pt x="857069" y="5612453"/>
                </a:cubicBezTo>
                <a:cubicBezTo>
                  <a:pt x="859616" y="5619036"/>
                  <a:pt x="859616" y="5628595"/>
                  <a:pt x="857069" y="5635187"/>
                </a:cubicBezTo>
                <a:cubicBezTo>
                  <a:pt x="856074" y="5637708"/>
                  <a:pt x="854801" y="5639484"/>
                  <a:pt x="853448" y="5640740"/>
                </a:cubicBezTo>
                <a:cubicBezTo>
                  <a:pt x="853448" y="5640740"/>
                  <a:pt x="838524" y="5737659"/>
                  <a:pt x="838524" y="5737659"/>
                </a:cubicBezTo>
                <a:cubicBezTo>
                  <a:pt x="834345" y="5764722"/>
                  <a:pt x="832395" y="5767130"/>
                  <a:pt x="830962" y="5768890"/>
                </a:cubicBezTo>
                <a:cubicBezTo>
                  <a:pt x="822765" y="5778984"/>
                  <a:pt x="750254" y="5779097"/>
                  <a:pt x="749538" y="5779097"/>
                </a:cubicBezTo>
                <a:cubicBezTo>
                  <a:pt x="742454" y="5779097"/>
                  <a:pt x="738196" y="5778854"/>
                  <a:pt x="735172" y="5777711"/>
                </a:cubicBezTo>
                <a:cubicBezTo>
                  <a:pt x="721759" y="5776260"/>
                  <a:pt x="619601" y="5773033"/>
                  <a:pt x="482103" y="5770357"/>
                </a:cubicBezTo>
                <a:cubicBezTo>
                  <a:pt x="339630" y="5767568"/>
                  <a:pt x="216697" y="5764844"/>
                  <a:pt x="202210" y="5764147"/>
                </a:cubicBezTo>
                <a:cubicBezTo>
                  <a:pt x="187963" y="5763482"/>
                  <a:pt x="138137" y="5762647"/>
                  <a:pt x="93444" y="5762331"/>
                </a:cubicBezTo>
                <a:cubicBezTo>
                  <a:pt x="17711" y="5761763"/>
                  <a:pt x="1" y="5759979"/>
                  <a:pt x="1" y="5743659"/>
                </a:cubicBezTo>
                <a:cubicBezTo>
                  <a:pt x="1" y="5730962"/>
                  <a:pt x="15641" y="5729876"/>
                  <a:pt x="32237" y="5728724"/>
                </a:cubicBezTo>
                <a:cubicBezTo>
                  <a:pt x="46803" y="5727711"/>
                  <a:pt x="67218" y="5727200"/>
                  <a:pt x="92927" y="5727200"/>
                </a:cubicBezTo>
                <a:cubicBezTo>
                  <a:pt x="140644" y="5727200"/>
                  <a:pt x="200499" y="5728968"/>
                  <a:pt x="261507" y="5732186"/>
                </a:cubicBezTo>
                <a:cubicBezTo>
                  <a:pt x="348385" y="5736759"/>
                  <a:pt x="674879" y="5743553"/>
                  <a:pt x="778550" y="5743553"/>
                </a:cubicBezTo>
                <a:cubicBezTo>
                  <a:pt x="794230" y="5743553"/>
                  <a:pt x="801592" y="5743391"/>
                  <a:pt x="805015" y="5743253"/>
                </a:cubicBezTo>
                <a:cubicBezTo>
                  <a:pt x="807164" y="5740262"/>
                  <a:pt x="810786" y="5734108"/>
                  <a:pt x="814009" y="5726633"/>
                </a:cubicBezTo>
                <a:lnTo>
                  <a:pt x="850264" y="5642775"/>
                </a:lnTo>
                <a:cubicBezTo>
                  <a:pt x="848553" y="5643521"/>
                  <a:pt x="846961" y="5643667"/>
                  <a:pt x="845966" y="5643667"/>
                </a:cubicBezTo>
                <a:cubicBezTo>
                  <a:pt x="833828" y="5643667"/>
                  <a:pt x="833828" y="5629244"/>
                  <a:pt x="833828" y="5623812"/>
                </a:cubicBezTo>
                <a:cubicBezTo>
                  <a:pt x="833828" y="5618388"/>
                  <a:pt x="833828" y="5603972"/>
                  <a:pt x="845966" y="5603972"/>
                </a:cubicBezTo>
                <a:close/>
                <a:moveTo>
                  <a:pt x="7681456" y="5597843"/>
                </a:moveTo>
                <a:cubicBezTo>
                  <a:pt x="7686603" y="5597843"/>
                  <a:pt x="7692852" y="5600719"/>
                  <a:pt x="7693393" y="5614425"/>
                </a:cubicBezTo>
                <a:cubicBezTo>
                  <a:pt x="7693683" y="5621942"/>
                  <a:pt x="7692352" y="5626982"/>
                  <a:pt x="7689204" y="5630295"/>
                </a:cubicBezTo>
                <a:cubicBezTo>
                  <a:pt x="7684794" y="5634952"/>
                  <a:pt x="7677112" y="5634907"/>
                  <a:pt x="7672518" y="5630073"/>
                </a:cubicBezTo>
                <a:cubicBezTo>
                  <a:pt x="7666966" y="5624202"/>
                  <a:pt x="7667182" y="5614467"/>
                  <a:pt x="7669856" y="5607414"/>
                </a:cubicBezTo>
                <a:cubicBezTo>
                  <a:pt x="7672870" y="5599499"/>
                  <a:pt x="7677828" y="5597843"/>
                  <a:pt x="7681456" y="5597843"/>
                </a:cubicBezTo>
                <a:close/>
                <a:moveTo>
                  <a:pt x="3212936" y="5597843"/>
                </a:moveTo>
                <a:cubicBezTo>
                  <a:pt x="3218083" y="5597843"/>
                  <a:pt x="3224331" y="5600719"/>
                  <a:pt x="3224871" y="5614425"/>
                </a:cubicBezTo>
                <a:cubicBezTo>
                  <a:pt x="3225162" y="5621942"/>
                  <a:pt x="3223831" y="5626982"/>
                  <a:pt x="3220683" y="5630295"/>
                </a:cubicBezTo>
                <a:cubicBezTo>
                  <a:pt x="3216273" y="5634952"/>
                  <a:pt x="3208592" y="5634907"/>
                  <a:pt x="3204000" y="5630073"/>
                </a:cubicBezTo>
                <a:cubicBezTo>
                  <a:pt x="3198450" y="5624202"/>
                  <a:pt x="3198666" y="5614467"/>
                  <a:pt x="3201340" y="5607414"/>
                </a:cubicBezTo>
                <a:cubicBezTo>
                  <a:pt x="3204351" y="5599499"/>
                  <a:pt x="3209309" y="5597843"/>
                  <a:pt x="3212936" y="5597843"/>
                </a:cubicBezTo>
                <a:close/>
                <a:moveTo>
                  <a:pt x="9854924" y="5594341"/>
                </a:moveTo>
                <a:cubicBezTo>
                  <a:pt x="9862349" y="5594341"/>
                  <a:pt x="9867624" y="5601212"/>
                  <a:pt x="9870105" y="5605307"/>
                </a:cubicBezTo>
                <a:cubicBezTo>
                  <a:pt x="9873073" y="5610210"/>
                  <a:pt x="9873324" y="5615734"/>
                  <a:pt x="9870785" y="5620093"/>
                </a:cubicBezTo>
                <a:cubicBezTo>
                  <a:pt x="9868360" y="5624254"/>
                  <a:pt x="9863776" y="5626739"/>
                  <a:pt x="9858519" y="5626739"/>
                </a:cubicBezTo>
                <a:cubicBezTo>
                  <a:pt x="9849340" y="5626739"/>
                  <a:pt x="9841871" y="5619471"/>
                  <a:pt x="9841871" y="5610540"/>
                </a:cubicBezTo>
                <a:cubicBezTo>
                  <a:pt x="9841871" y="5601001"/>
                  <a:pt x="9847241" y="5594341"/>
                  <a:pt x="9854924" y="5594341"/>
                </a:cubicBezTo>
                <a:close/>
                <a:moveTo>
                  <a:pt x="5385791" y="5594341"/>
                </a:moveTo>
                <a:cubicBezTo>
                  <a:pt x="5393215" y="5594341"/>
                  <a:pt x="5398488" y="5601212"/>
                  <a:pt x="5400969" y="5605307"/>
                </a:cubicBezTo>
                <a:cubicBezTo>
                  <a:pt x="5403936" y="5610210"/>
                  <a:pt x="5404188" y="5615734"/>
                  <a:pt x="5401649" y="5620093"/>
                </a:cubicBezTo>
                <a:cubicBezTo>
                  <a:pt x="5399225" y="5624254"/>
                  <a:pt x="5394642" y="5626739"/>
                  <a:pt x="5389386" y="5626739"/>
                </a:cubicBezTo>
                <a:cubicBezTo>
                  <a:pt x="5380208" y="5626739"/>
                  <a:pt x="5372741" y="5619471"/>
                  <a:pt x="5372741" y="5610540"/>
                </a:cubicBezTo>
                <a:cubicBezTo>
                  <a:pt x="5372741" y="5601001"/>
                  <a:pt x="5378110" y="5594341"/>
                  <a:pt x="5385791" y="5594341"/>
                </a:cubicBezTo>
                <a:close/>
                <a:moveTo>
                  <a:pt x="10876299" y="5578286"/>
                </a:moveTo>
                <a:cubicBezTo>
                  <a:pt x="10876417" y="5579914"/>
                  <a:pt x="10876213" y="5581700"/>
                  <a:pt x="10875761" y="5583499"/>
                </a:cubicBezTo>
                <a:cubicBezTo>
                  <a:pt x="10877796" y="5583070"/>
                  <a:pt x="10879411" y="5582035"/>
                  <a:pt x="10880532" y="5580899"/>
                </a:cubicBezTo>
                <a:cubicBezTo>
                  <a:pt x="10879515" y="5579807"/>
                  <a:pt x="10878068" y="5578848"/>
                  <a:pt x="10876299" y="5578286"/>
                </a:cubicBezTo>
                <a:close/>
                <a:moveTo>
                  <a:pt x="6407121" y="5578286"/>
                </a:moveTo>
                <a:cubicBezTo>
                  <a:pt x="6407239" y="5579914"/>
                  <a:pt x="6407035" y="5581700"/>
                  <a:pt x="6406584" y="5583499"/>
                </a:cubicBezTo>
                <a:cubicBezTo>
                  <a:pt x="6408618" y="5583070"/>
                  <a:pt x="6410233" y="5582035"/>
                  <a:pt x="6411354" y="5580899"/>
                </a:cubicBezTo>
                <a:cubicBezTo>
                  <a:pt x="6410337" y="5579807"/>
                  <a:pt x="6408890" y="5578848"/>
                  <a:pt x="6407121" y="5578286"/>
                </a:cubicBezTo>
                <a:close/>
                <a:moveTo>
                  <a:pt x="852248" y="5578286"/>
                </a:moveTo>
                <a:cubicBezTo>
                  <a:pt x="852366" y="5579914"/>
                  <a:pt x="852161" y="5581700"/>
                  <a:pt x="851710" y="5583499"/>
                </a:cubicBezTo>
                <a:cubicBezTo>
                  <a:pt x="853745" y="5583070"/>
                  <a:pt x="855360" y="5582035"/>
                  <a:pt x="856481" y="5580899"/>
                </a:cubicBezTo>
                <a:cubicBezTo>
                  <a:pt x="855464" y="5579807"/>
                  <a:pt x="854017" y="5578848"/>
                  <a:pt x="852248" y="5578286"/>
                </a:cubicBezTo>
                <a:close/>
                <a:moveTo>
                  <a:pt x="6402640" y="5577946"/>
                </a:moveTo>
                <a:cubicBezTo>
                  <a:pt x="6400402" y="5578293"/>
                  <a:pt x="6398639" y="5579321"/>
                  <a:pt x="6397504" y="5580381"/>
                </a:cubicBezTo>
                <a:cubicBezTo>
                  <a:pt x="6397665" y="5580596"/>
                  <a:pt x="6397855" y="5580823"/>
                  <a:pt x="6398077" y="5581057"/>
                </a:cubicBezTo>
                <a:cubicBezTo>
                  <a:pt x="6399248" y="5582274"/>
                  <a:pt x="6400910" y="5582969"/>
                  <a:pt x="6402669" y="5583341"/>
                </a:cubicBezTo>
                <a:cubicBezTo>
                  <a:pt x="6402633" y="5582830"/>
                  <a:pt x="6402590" y="5582350"/>
                  <a:pt x="6402568" y="5581763"/>
                </a:cubicBezTo>
                <a:cubicBezTo>
                  <a:pt x="6402511" y="5580331"/>
                  <a:pt x="6402547" y="5579062"/>
                  <a:pt x="6402640" y="5577946"/>
                </a:cubicBezTo>
                <a:close/>
                <a:moveTo>
                  <a:pt x="847767" y="5577946"/>
                </a:moveTo>
                <a:cubicBezTo>
                  <a:pt x="845528" y="5578293"/>
                  <a:pt x="843766" y="5579321"/>
                  <a:pt x="842631" y="5580381"/>
                </a:cubicBezTo>
                <a:cubicBezTo>
                  <a:pt x="842792" y="5580596"/>
                  <a:pt x="842982" y="5580823"/>
                  <a:pt x="843204" y="5581057"/>
                </a:cubicBezTo>
                <a:cubicBezTo>
                  <a:pt x="844375" y="5582274"/>
                  <a:pt x="846037" y="5582969"/>
                  <a:pt x="847795" y="5583341"/>
                </a:cubicBezTo>
                <a:cubicBezTo>
                  <a:pt x="847760" y="5582830"/>
                  <a:pt x="847717" y="5582350"/>
                  <a:pt x="847695" y="5581763"/>
                </a:cubicBezTo>
                <a:cubicBezTo>
                  <a:pt x="847638" y="5580331"/>
                  <a:pt x="847673" y="5579062"/>
                  <a:pt x="847767" y="5577946"/>
                </a:cubicBezTo>
                <a:close/>
                <a:moveTo>
                  <a:pt x="10871818" y="5577946"/>
                </a:moveTo>
                <a:cubicBezTo>
                  <a:pt x="10869579" y="5578293"/>
                  <a:pt x="10867817" y="5579321"/>
                  <a:pt x="10866682" y="5580381"/>
                </a:cubicBezTo>
                <a:cubicBezTo>
                  <a:pt x="10866843" y="5580596"/>
                  <a:pt x="10867033" y="5580823"/>
                  <a:pt x="10867255" y="5581057"/>
                </a:cubicBezTo>
                <a:cubicBezTo>
                  <a:pt x="10868426" y="5582274"/>
                  <a:pt x="10870088" y="5582969"/>
                  <a:pt x="10871846" y="5583341"/>
                </a:cubicBezTo>
                <a:cubicBezTo>
                  <a:pt x="10871811" y="5582830"/>
                  <a:pt x="10871768" y="5582350"/>
                  <a:pt x="10871746" y="5581763"/>
                </a:cubicBezTo>
                <a:cubicBezTo>
                  <a:pt x="10871689" y="5580331"/>
                  <a:pt x="10871725" y="5579062"/>
                  <a:pt x="10871818" y="5577946"/>
                </a:cubicBezTo>
                <a:close/>
                <a:moveTo>
                  <a:pt x="9523531" y="5567866"/>
                </a:moveTo>
                <a:cubicBezTo>
                  <a:pt x="9523189" y="5568381"/>
                  <a:pt x="9522846" y="5568906"/>
                  <a:pt x="9522638" y="5569436"/>
                </a:cubicBezTo>
                <a:cubicBezTo>
                  <a:pt x="9523367" y="5569726"/>
                  <a:pt x="9524185" y="5569767"/>
                  <a:pt x="9525012" y="5569706"/>
                </a:cubicBezTo>
                <a:cubicBezTo>
                  <a:pt x="9524489" y="5569091"/>
                  <a:pt x="9523951" y="5568482"/>
                  <a:pt x="9523531" y="5567866"/>
                </a:cubicBezTo>
                <a:close/>
                <a:moveTo>
                  <a:pt x="5054481" y="5567866"/>
                </a:moveTo>
                <a:cubicBezTo>
                  <a:pt x="5054138" y="5568381"/>
                  <a:pt x="5053795" y="5568906"/>
                  <a:pt x="5053588" y="5569436"/>
                </a:cubicBezTo>
                <a:cubicBezTo>
                  <a:pt x="5054316" y="5569726"/>
                  <a:pt x="5055134" y="5569767"/>
                  <a:pt x="5055961" y="5569706"/>
                </a:cubicBezTo>
                <a:cubicBezTo>
                  <a:pt x="5055438" y="5569091"/>
                  <a:pt x="5054900" y="5568482"/>
                  <a:pt x="5054481" y="5567866"/>
                </a:cubicBezTo>
                <a:close/>
                <a:moveTo>
                  <a:pt x="9531087" y="5563730"/>
                </a:moveTo>
                <a:cubicBezTo>
                  <a:pt x="9530893" y="5563730"/>
                  <a:pt x="9530735" y="5563809"/>
                  <a:pt x="9530543" y="5563822"/>
                </a:cubicBezTo>
                <a:cubicBezTo>
                  <a:pt x="9530759" y="5564219"/>
                  <a:pt x="9530944" y="5564641"/>
                  <a:pt x="9531132" y="5565072"/>
                </a:cubicBezTo>
                <a:cubicBezTo>
                  <a:pt x="9531321" y="5564621"/>
                  <a:pt x="9531525" y="5564164"/>
                  <a:pt x="9531622" y="5563747"/>
                </a:cubicBezTo>
                <a:cubicBezTo>
                  <a:pt x="9531451" y="5563737"/>
                  <a:pt x="9531272" y="5563730"/>
                  <a:pt x="9531087" y="5563730"/>
                </a:cubicBezTo>
                <a:close/>
                <a:moveTo>
                  <a:pt x="5062035" y="5563730"/>
                </a:moveTo>
                <a:cubicBezTo>
                  <a:pt x="5061840" y="5563730"/>
                  <a:pt x="5061682" y="5563809"/>
                  <a:pt x="5061491" y="5563822"/>
                </a:cubicBezTo>
                <a:cubicBezTo>
                  <a:pt x="5061706" y="5564219"/>
                  <a:pt x="5061891" y="5564641"/>
                  <a:pt x="5062080" y="5565072"/>
                </a:cubicBezTo>
                <a:cubicBezTo>
                  <a:pt x="5062268" y="5564621"/>
                  <a:pt x="5062472" y="5564164"/>
                  <a:pt x="5062569" y="5563747"/>
                </a:cubicBezTo>
                <a:cubicBezTo>
                  <a:pt x="5062398" y="5563737"/>
                  <a:pt x="5062220" y="5563730"/>
                  <a:pt x="5062035" y="5563730"/>
                </a:cubicBezTo>
                <a:close/>
                <a:moveTo>
                  <a:pt x="3014946" y="5558652"/>
                </a:moveTo>
                <a:cubicBezTo>
                  <a:pt x="3014164" y="5559138"/>
                  <a:pt x="3013229" y="5559543"/>
                  <a:pt x="3012135" y="5559867"/>
                </a:cubicBezTo>
                <a:cubicBezTo>
                  <a:pt x="3013385" y="5616916"/>
                  <a:pt x="3013697" y="5674290"/>
                  <a:pt x="3011668" y="5682636"/>
                </a:cubicBezTo>
                <a:cubicBezTo>
                  <a:pt x="3009013" y="5692847"/>
                  <a:pt x="3000737" y="5702247"/>
                  <a:pt x="2991993" y="5705002"/>
                </a:cubicBezTo>
                <a:cubicBezTo>
                  <a:pt x="2986529" y="5706704"/>
                  <a:pt x="2975444" y="5708649"/>
                  <a:pt x="2938428" y="5708649"/>
                </a:cubicBezTo>
                <a:cubicBezTo>
                  <a:pt x="2910011" y="5708649"/>
                  <a:pt x="2869882" y="5707514"/>
                  <a:pt x="2815543" y="5705083"/>
                </a:cubicBezTo>
                <a:cubicBezTo>
                  <a:pt x="2779317" y="5703544"/>
                  <a:pt x="2739510" y="5702490"/>
                  <a:pt x="2714058" y="5702490"/>
                </a:cubicBezTo>
                <a:cubicBezTo>
                  <a:pt x="2705001" y="5702490"/>
                  <a:pt x="2698287" y="5702571"/>
                  <a:pt x="2694383" y="5702895"/>
                </a:cubicBezTo>
                <a:cubicBezTo>
                  <a:pt x="2678458" y="5703868"/>
                  <a:pt x="2656130" y="5704435"/>
                  <a:pt x="2645199" y="5704111"/>
                </a:cubicBezTo>
                <a:cubicBezTo>
                  <a:pt x="2623026" y="5703300"/>
                  <a:pt x="2608036" y="5702895"/>
                  <a:pt x="2590078" y="5702814"/>
                </a:cubicBezTo>
                <a:cubicBezTo>
                  <a:pt x="2586954" y="5702733"/>
                  <a:pt x="2581804" y="5702652"/>
                  <a:pt x="2575245" y="5702490"/>
                </a:cubicBezTo>
                <a:lnTo>
                  <a:pt x="2540893" y="5714645"/>
                </a:lnTo>
                <a:cubicBezTo>
                  <a:pt x="2544797" y="5717158"/>
                  <a:pt x="2548389" y="5719994"/>
                  <a:pt x="2551200" y="5722830"/>
                </a:cubicBezTo>
                <a:cubicBezTo>
                  <a:pt x="2552760" y="5724289"/>
                  <a:pt x="2554010" y="5725423"/>
                  <a:pt x="2555104" y="5726234"/>
                </a:cubicBezTo>
                <a:cubicBezTo>
                  <a:pt x="2559943" y="5721047"/>
                  <a:pt x="2567594" y="5718292"/>
                  <a:pt x="2573839" y="5718292"/>
                </a:cubicBezTo>
                <a:cubicBezTo>
                  <a:pt x="2578367" y="5718292"/>
                  <a:pt x="2582428" y="5719751"/>
                  <a:pt x="2585239" y="5722344"/>
                </a:cubicBezTo>
                <a:cubicBezTo>
                  <a:pt x="2587737" y="5715456"/>
                  <a:pt x="2596012" y="5715132"/>
                  <a:pt x="2617093" y="5714321"/>
                </a:cubicBezTo>
                <a:cubicBezTo>
                  <a:pt x="2631771" y="5713754"/>
                  <a:pt x="2652070" y="5713349"/>
                  <a:pt x="2674085" y="5713106"/>
                </a:cubicBezTo>
                <a:cubicBezTo>
                  <a:pt x="2729359" y="5712620"/>
                  <a:pt x="2766521" y="5711161"/>
                  <a:pt x="2770893" y="5710351"/>
                </a:cubicBezTo>
                <a:cubicBezTo>
                  <a:pt x="2772142" y="5710026"/>
                  <a:pt x="2774172" y="5709783"/>
                  <a:pt x="2777139" y="5709783"/>
                </a:cubicBezTo>
                <a:cubicBezTo>
                  <a:pt x="2787749" y="5709783"/>
                  <a:pt x="2813982" y="5712538"/>
                  <a:pt x="2840837" y="5716347"/>
                </a:cubicBezTo>
                <a:cubicBezTo>
                  <a:pt x="2865666" y="5719913"/>
                  <a:pt x="2887838" y="5721614"/>
                  <a:pt x="2909074" y="5721614"/>
                </a:cubicBezTo>
                <a:cubicBezTo>
                  <a:pt x="2921877" y="5721614"/>
                  <a:pt x="2934525" y="5720966"/>
                  <a:pt x="2947641" y="5719751"/>
                </a:cubicBezTo>
                <a:cubicBezTo>
                  <a:pt x="2969353" y="5717644"/>
                  <a:pt x="2987933" y="5717158"/>
                  <a:pt x="2996990" y="5718454"/>
                </a:cubicBezTo>
                <a:cubicBezTo>
                  <a:pt x="3001049" y="5719021"/>
                  <a:pt x="3003860" y="5720318"/>
                  <a:pt x="3005890" y="5721858"/>
                </a:cubicBezTo>
                <a:cubicBezTo>
                  <a:pt x="3014322" y="5723235"/>
                  <a:pt x="3045237" y="5725018"/>
                  <a:pt x="3095828" y="5725018"/>
                </a:cubicBezTo>
                <a:lnTo>
                  <a:pt x="3105976" y="5725018"/>
                </a:lnTo>
                <a:cubicBezTo>
                  <a:pt x="3108788" y="5725018"/>
                  <a:pt x="3111442" y="5725018"/>
                  <a:pt x="3114098" y="5724937"/>
                </a:cubicBezTo>
                <a:cubicBezTo>
                  <a:pt x="3036806" y="5723965"/>
                  <a:pt x="3031342" y="5718292"/>
                  <a:pt x="3029000" y="5715861"/>
                </a:cubicBezTo>
                <a:cubicBezTo>
                  <a:pt x="3018538" y="5704921"/>
                  <a:pt x="3014009" y="5617808"/>
                  <a:pt x="3020410" y="5606868"/>
                </a:cubicBezTo>
                <a:cubicBezTo>
                  <a:pt x="3020879" y="5606139"/>
                  <a:pt x="3021348" y="5605490"/>
                  <a:pt x="3021972" y="5604923"/>
                </a:cubicBezTo>
                <a:cubicBezTo>
                  <a:pt x="3017757" y="5598440"/>
                  <a:pt x="3015570" y="5577533"/>
                  <a:pt x="3014946" y="5558652"/>
                </a:cubicBezTo>
                <a:close/>
                <a:moveTo>
                  <a:pt x="9567363" y="5555813"/>
                </a:moveTo>
                <a:lnTo>
                  <a:pt x="9572806" y="5555813"/>
                </a:lnTo>
                <a:lnTo>
                  <a:pt x="9576234" y="5560397"/>
                </a:lnTo>
                <a:cubicBezTo>
                  <a:pt x="9579916" y="5565623"/>
                  <a:pt x="9577796" y="5571389"/>
                  <a:pt x="9575749" y="5576967"/>
                </a:cubicBezTo>
                <a:cubicBezTo>
                  <a:pt x="9572256" y="5586479"/>
                  <a:pt x="9566612" y="5591714"/>
                  <a:pt x="9559866" y="5591714"/>
                </a:cubicBezTo>
                <a:cubicBezTo>
                  <a:pt x="9556577" y="5591714"/>
                  <a:pt x="9553496" y="5590400"/>
                  <a:pt x="9551188" y="5588009"/>
                </a:cubicBezTo>
                <a:cubicBezTo>
                  <a:pt x="9545178" y="5581767"/>
                  <a:pt x="9546822" y="5571417"/>
                  <a:pt x="9555172" y="5562827"/>
                </a:cubicBezTo>
                <a:cubicBezTo>
                  <a:pt x="9558366" y="5559541"/>
                  <a:pt x="9561989" y="5555813"/>
                  <a:pt x="9567363" y="5555813"/>
                </a:cubicBezTo>
                <a:close/>
                <a:moveTo>
                  <a:pt x="5098301" y="5555813"/>
                </a:moveTo>
                <a:lnTo>
                  <a:pt x="5103742" y="5555813"/>
                </a:lnTo>
                <a:lnTo>
                  <a:pt x="5107170" y="5560397"/>
                </a:lnTo>
                <a:cubicBezTo>
                  <a:pt x="5110850" y="5565623"/>
                  <a:pt x="5108731" y="5571389"/>
                  <a:pt x="5106684" y="5576967"/>
                </a:cubicBezTo>
                <a:cubicBezTo>
                  <a:pt x="5103192" y="5586479"/>
                  <a:pt x="5097550" y="5591714"/>
                  <a:pt x="5090805" y="5591714"/>
                </a:cubicBezTo>
                <a:cubicBezTo>
                  <a:pt x="5087517" y="5591714"/>
                  <a:pt x="5084437" y="5590400"/>
                  <a:pt x="5082130" y="5588009"/>
                </a:cubicBezTo>
                <a:cubicBezTo>
                  <a:pt x="5076121" y="5581767"/>
                  <a:pt x="5077764" y="5571417"/>
                  <a:pt x="5086112" y="5562827"/>
                </a:cubicBezTo>
                <a:cubicBezTo>
                  <a:pt x="5089305" y="5559541"/>
                  <a:pt x="5092928" y="5555813"/>
                  <a:pt x="5098301" y="5555813"/>
                </a:cubicBezTo>
                <a:close/>
                <a:moveTo>
                  <a:pt x="6622863" y="5552311"/>
                </a:moveTo>
                <a:cubicBezTo>
                  <a:pt x="6634657" y="5552311"/>
                  <a:pt x="6642532" y="5565849"/>
                  <a:pt x="6645625" y="5591453"/>
                </a:cubicBezTo>
                <a:cubicBezTo>
                  <a:pt x="6647528" y="5607218"/>
                  <a:pt x="6650139" y="5627129"/>
                  <a:pt x="6651442" y="5635855"/>
                </a:cubicBezTo>
                <a:cubicBezTo>
                  <a:pt x="6653190" y="5647506"/>
                  <a:pt x="6649889" y="5661717"/>
                  <a:pt x="6643472" y="5671398"/>
                </a:cubicBezTo>
                <a:cubicBezTo>
                  <a:pt x="6646695" y="5671889"/>
                  <a:pt x="6650407" y="5672445"/>
                  <a:pt x="6654243" y="5672994"/>
                </a:cubicBezTo>
                <a:cubicBezTo>
                  <a:pt x="6671402" y="5675462"/>
                  <a:pt x="6685005" y="5684429"/>
                  <a:pt x="6689751" y="5696404"/>
                </a:cubicBezTo>
                <a:cubicBezTo>
                  <a:pt x="6692945" y="5704457"/>
                  <a:pt x="6691655" y="5713016"/>
                  <a:pt x="6686195" y="5719897"/>
                </a:cubicBezTo>
                <a:cubicBezTo>
                  <a:pt x="6680532" y="5727028"/>
                  <a:pt x="6670897" y="5731814"/>
                  <a:pt x="6662219" y="5731814"/>
                </a:cubicBezTo>
                <a:cubicBezTo>
                  <a:pt x="6653369" y="5731814"/>
                  <a:pt x="6646701" y="5726554"/>
                  <a:pt x="6645440" y="5718966"/>
                </a:cubicBezTo>
                <a:cubicBezTo>
                  <a:pt x="6644215" y="5717653"/>
                  <a:pt x="6641414" y="5715302"/>
                  <a:pt x="6637619" y="5713232"/>
                </a:cubicBezTo>
                <a:lnTo>
                  <a:pt x="6564473" y="5673152"/>
                </a:lnTo>
                <a:lnTo>
                  <a:pt x="6606786" y="5681645"/>
                </a:lnTo>
                <a:cubicBezTo>
                  <a:pt x="6606851" y="5681520"/>
                  <a:pt x="6606917" y="5681387"/>
                  <a:pt x="6606994" y="5681263"/>
                </a:cubicBezTo>
                <a:cubicBezTo>
                  <a:pt x="6608427" y="5678736"/>
                  <a:pt x="6610723" y="5676933"/>
                  <a:pt x="6613435" y="5676135"/>
                </a:cubicBezTo>
                <a:cubicBezTo>
                  <a:pt x="6607755" y="5667792"/>
                  <a:pt x="6606482" y="5652226"/>
                  <a:pt x="6606203" y="5645046"/>
                </a:cubicBezTo>
                <a:cubicBezTo>
                  <a:pt x="6605507" y="5627063"/>
                  <a:pt x="6607476" y="5623522"/>
                  <a:pt x="6610122" y="5620763"/>
                </a:cubicBezTo>
                <a:lnTo>
                  <a:pt x="6612038" y="5618761"/>
                </a:lnTo>
                <a:cubicBezTo>
                  <a:pt x="6604674" y="5613093"/>
                  <a:pt x="6604674" y="5599439"/>
                  <a:pt x="6604674" y="5588818"/>
                </a:cubicBezTo>
                <a:cubicBezTo>
                  <a:pt x="6604674" y="5558644"/>
                  <a:pt x="6614565" y="5552311"/>
                  <a:pt x="6622863" y="5552311"/>
                </a:cubicBezTo>
                <a:close/>
                <a:moveTo>
                  <a:pt x="2154613" y="5552311"/>
                </a:moveTo>
                <a:cubicBezTo>
                  <a:pt x="2166399" y="5552311"/>
                  <a:pt x="2174271" y="5565849"/>
                  <a:pt x="2177365" y="5591453"/>
                </a:cubicBezTo>
                <a:cubicBezTo>
                  <a:pt x="2179267" y="5607218"/>
                  <a:pt x="2181879" y="5627129"/>
                  <a:pt x="2183180" y="5635855"/>
                </a:cubicBezTo>
                <a:cubicBezTo>
                  <a:pt x="2184928" y="5647506"/>
                  <a:pt x="2181629" y="5661717"/>
                  <a:pt x="2175212" y="5671398"/>
                </a:cubicBezTo>
                <a:cubicBezTo>
                  <a:pt x="2178435" y="5671889"/>
                  <a:pt x="2182146" y="5672445"/>
                  <a:pt x="2185978" y="5672994"/>
                </a:cubicBezTo>
                <a:cubicBezTo>
                  <a:pt x="2203135" y="5675462"/>
                  <a:pt x="2216733" y="5684429"/>
                  <a:pt x="2221478" y="5696404"/>
                </a:cubicBezTo>
                <a:cubicBezTo>
                  <a:pt x="2224672" y="5704457"/>
                  <a:pt x="2223383" y="5713016"/>
                  <a:pt x="2217925" y="5719897"/>
                </a:cubicBezTo>
                <a:cubicBezTo>
                  <a:pt x="2212263" y="5727028"/>
                  <a:pt x="2202631" y="5731814"/>
                  <a:pt x="2193954" y="5731814"/>
                </a:cubicBezTo>
                <a:cubicBezTo>
                  <a:pt x="2185106" y="5731814"/>
                  <a:pt x="2178442" y="5726554"/>
                  <a:pt x="2177181" y="5718966"/>
                </a:cubicBezTo>
                <a:cubicBezTo>
                  <a:pt x="2175954" y="5717653"/>
                  <a:pt x="2173153" y="5715302"/>
                  <a:pt x="2169362" y="5713232"/>
                </a:cubicBezTo>
                <a:lnTo>
                  <a:pt x="2096242" y="5673152"/>
                </a:lnTo>
                <a:lnTo>
                  <a:pt x="2138540" y="5681645"/>
                </a:lnTo>
                <a:cubicBezTo>
                  <a:pt x="2138607" y="5681520"/>
                  <a:pt x="2138670" y="5681387"/>
                  <a:pt x="2138748" y="5681263"/>
                </a:cubicBezTo>
                <a:cubicBezTo>
                  <a:pt x="2140181" y="5678736"/>
                  <a:pt x="2142477" y="5676933"/>
                  <a:pt x="2145188" y="5676135"/>
                </a:cubicBezTo>
                <a:cubicBezTo>
                  <a:pt x="2139513" y="5667792"/>
                  <a:pt x="2138235" y="5652226"/>
                  <a:pt x="2137958" y="5645046"/>
                </a:cubicBezTo>
                <a:cubicBezTo>
                  <a:pt x="2137261" y="5627063"/>
                  <a:pt x="2139232" y="5623522"/>
                  <a:pt x="2141877" y="5620763"/>
                </a:cubicBezTo>
                <a:lnTo>
                  <a:pt x="2143794" y="5618761"/>
                </a:lnTo>
                <a:cubicBezTo>
                  <a:pt x="2136428" y="5613093"/>
                  <a:pt x="2136428" y="5599439"/>
                  <a:pt x="2136428" y="5588818"/>
                </a:cubicBezTo>
                <a:cubicBezTo>
                  <a:pt x="2136428" y="5558644"/>
                  <a:pt x="2146318" y="5552311"/>
                  <a:pt x="2154613" y="5552311"/>
                </a:cubicBezTo>
                <a:close/>
                <a:moveTo>
                  <a:pt x="9524568" y="5548808"/>
                </a:moveTo>
                <a:cubicBezTo>
                  <a:pt x="9528908" y="5548808"/>
                  <a:pt x="9533223" y="5550710"/>
                  <a:pt x="9536401" y="5554019"/>
                </a:cubicBezTo>
                <a:cubicBezTo>
                  <a:pt x="9540410" y="5558196"/>
                  <a:pt x="9543209" y="5565424"/>
                  <a:pt x="9543209" y="5571597"/>
                </a:cubicBezTo>
                <a:cubicBezTo>
                  <a:pt x="9543209" y="5580205"/>
                  <a:pt x="9537113" y="5584709"/>
                  <a:pt x="9531087" y="5584709"/>
                </a:cubicBezTo>
                <a:cubicBezTo>
                  <a:pt x="9525374" y="5584709"/>
                  <a:pt x="9521006" y="5580852"/>
                  <a:pt x="9518217" y="5577951"/>
                </a:cubicBezTo>
                <a:cubicBezTo>
                  <a:pt x="9510048" y="5569443"/>
                  <a:pt x="9508447" y="5559230"/>
                  <a:pt x="9514324" y="5553106"/>
                </a:cubicBezTo>
                <a:cubicBezTo>
                  <a:pt x="9516996" y="5550334"/>
                  <a:pt x="9520630" y="5548808"/>
                  <a:pt x="9524568" y="5548808"/>
                </a:cubicBezTo>
                <a:close/>
                <a:moveTo>
                  <a:pt x="5055517" y="5548808"/>
                </a:moveTo>
                <a:cubicBezTo>
                  <a:pt x="5059856" y="5548808"/>
                  <a:pt x="5064170" y="5550710"/>
                  <a:pt x="5067347" y="5554019"/>
                </a:cubicBezTo>
                <a:cubicBezTo>
                  <a:pt x="5071355" y="5558196"/>
                  <a:pt x="5074153" y="5565424"/>
                  <a:pt x="5074153" y="5571597"/>
                </a:cubicBezTo>
                <a:cubicBezTo>
                  <a:pt x="5074153" y="5580205"/>
                  <a:pt x="5068059" y="5584709"/>
                  <a:pt x="5062035" y="5584709"/>
                </a:cubicBezTo>
                <a:cubicBezTo>
                  <a:pt x="5056323" y="5584709"/>
                  <a:pt x="5051956" y="5580852"/>
                  <a:pt x="5049168" y="5577951"/>
                </a:cubicBezTo>
                <a:cubicBezTo>
                  <a:pt x="5041001" y="5569443"/>
                  <a:pt x="5039400" y="5559230"/>
                  <a:pt x="5045276" y="5553106"/>
                </a:cubicBezTo>
                <a:cubicBezTo>
                  <a:pt x="5047947" y="5550334"/>
                  <a:pt x="5051580" y="5548808"/>
                  <a:pt x="5055517" y="5548808"/>
                </a:cubicBezTo>
                <a:close/>
                <a:moveTo>
                  <a:pt x="7805419" y="5516410"/>
                </a:moveTo>
                <a:cubicBezTo>
                  <a:pt x="7810612" y="5516410"/>
                  <a:pt x="7815920" y="5516935"/>
                  <a:pt x="7819580" y="5520739"/>
                </a:cubicBezTo>
                <a:cubicBezTo>
                  <a:pt x="7821783" y="5523018"/>
                  <a:pt x="7823463" y="5525447"/>
                  <a:pt x="7824603" y="5527947"/>
                </a:cubicBezTo>
                <a:lnTo>
                  <a:pt x="7868601" y="5533468"/>
                </a:lnTo>
                <a:lnTo>
                  <a:pt x="7824063" y="5544566"/>
                </a:lnTo>
                <a:cubicBezTo>
                  <a:pt x="7819541" y="5552602"/>
                  <a:pt x="7809264" y="5557169"/>
                  <a:pt x="7795597" y="5556650"/>
                </a:cubicBezTo>
                <a:cubicBezTo>
                  <a:pt x="7795597" y="5556650"/>
                  <a:pt x="7703393" y="5553178"/>
                  <a:pt x="7703393" y="5553178"/>
                </a:cubicBezTo>
                <a:lnTo>
                  <a:pt x="7755319" y="5540239"/>
                </a:lnTo>
                <a:lnTo>
                  <a:pt x="7702191" y="5533587"/>
                </a:lnTo>
                <a:lnTo>
                  <a:pt x="7788339" y="5518107"/>
                </a:lnTo>
                <a:cubicBezTo>
                  <a:pt x="7794456" y="5517014"/>
                  <a:pt x="7800520" y="5516410"/>
                  <a:pt x="7805419" y="5516410"/>
                </a:cubicBezTo>
                <a:close/>
                <a:moveTo>
                  <a:pt x="3336870" y="5516410"/>
                </a:moveTo>
                <a:cubicBezTo>
                  <a:pt x="3342062" y="5516410"/>
                  <a:pt x="3347370" y="5516935"/>
                  <a:pt x="3351025" y="5520739"/>
                </a:cubicBezTo>
                <a:cubicBezTo>
                  <a:pt x="3353229" y="5523018"/>
                  <a:pt x="3354909" y="5525447"/>
                  <a:pt x="3356048" y="5527947"/>
                </a:cubicBezTo>
                <a:lnTo>
                  <a:pt x="3400034" y="5533468"/>
                </a:lnTo>
                <a:lnTo>
                  <a:pt x="3355510" y="5544566"/>
                </a:lnTo>
                <a:cubicBezTo>
                  <a:pt x="3350988" y="5552602"/>
                  <a:pt x="3340713" y="5557169"/>
                  <a:pt x="3327052" y="5556650"/>
                </a:cubicBezTo>
                <a:cubicBezTo>
                  <a:pt x="3327052" y="5556650"/>
                  <a:pt x="3234868" y="5553178"/>
                  <a:pt x="3234868" y="5553178"/>
                </a:cubicBezTo>
                <a:lnTo>
                  <a:pt x="3286783" y="5540239"/>
                </a:lnTo>
                <a:lnTo>
                  <a:pt x="3233666" y="5533587"/>
                </a:lnTo>
                <a:lnTo>
                  <a:pt x="3319796" y="5518107"/>
                </a:lnTo>
                <a:cubicBezTo>
                  <a:pt x="3325912" y="5517014"/>
                  <a:pt x="3331972" y="5516410"/>
                  <a:pt x="3336870" y="5516410"/>
                </a:cubicBezTo>
                <a:close/>
                <a:moveTo>
                  <a:pt x="9863827" y="5512908"/>
                </a:moveTo>
                <a:cubicBezTo>
                  <a:pt x="9870268" y="5512908"/>
                  <a:pt x="9874006" y="5515775"/>
                  <a:pt x="9876008" y="5518182"/>
                </a:cubicBezTo>
                <a:cubicBezTo>
                  <a:pt x="9880383" y="5523437"/>
                  <a:pt x="9879774" y="5530068"/>
                  <a:pt x="9878939" y="5534597"/>
                </a:cubicBezTo>
                <a:cubicBezTo>
                  <a:pt x="9877051" y="5544847"/>
                  <a:pt x="9868088" y="5554099"/>
                  <a:pt x="9858093" y="5556110"/>
                </a:cubicBezTo>
                <a:cubicBezTo>
                  <a:pt x="9848151" y="5558110"/>
                  <a:pt x="9842689" y="5554534"/>
                  <a:pt x="9840140" y="5551474"/>
                </a:cubicBezTo>
                <a:cubicBezTo>
                  <a:pt x="9835765" y="5546220"/>
                  <a:pt x="9836374" y="5539588"/>
                  <a:pt x="9837209" y="5535059"/>
                </a:cubicBezTo>
                <a:cubicBezTo>
                  <a:pt x="9839103" y="5524803"/>
                  <a:pt x="9848066" y="5515555"/>
                  <a:pt x="9858055" y="5513544"/>
                </a:cubicBezTo>
                <a:cubicBezTo>
                  <a:pt x="9860187" y="5513115"/>
                  <a:pt x="9862073" y="5512908"/>
                  <a:pt x="9863827" y="5512908"/>
                </a:cubicBezTo>
                <a:close/>
                <a:moveTo>
                  <a:pt x="5394692" y="5512908"/>
                </a:moveTo>
                <a:cubicBezTo>
                  <a:pt x="5401131" y="5512908"/>
                  <a:pt x="5404869" y="5515775"/>
                  <a:pt x="5406870" y="5518182"/>
                </a:cubicBezTo>
                <a:cubicBezTo>
                  <a:pt x="5411244" y="5523437"/>
                  <a:pt x="5410635" y="5530068"/>
                  <a:pt x="5409801" y="5534597"/>
                </a:cubicBezTo>
                <a:cubicBezTo>
                  <a:pt x="5407913" y="5544847"/>
                  <a:pt x="5398952" y="5554099"/>
                  <a:pt x="5388959" y="5556110"/>
                </a:cubicBezTo>
                <a:cubicBezTo>
                  <a:pt x="5379019" y="5558110"/>
                  <a:pt x="5373559" y="5554534"/>
                  <a:pt x="5371010" y="5551474"/>
                </a:cubicBezTo>
                <a:cubicBezTo>
                  <a:pt x="5366636" y="5546220"/>
                  <a:pt x="5367246" y="5539588"/>
                  <a:pt x="5368080" y="5535059"/>
                </a:cubicBezTo>
                <a:cubicBezTo>
                  <a:pt x="5369974" y="5524803"/>
                  <a:pt x="5378934" y="5515555"/>
                  <a:pt x="5388922" y="5513544"/>
                </a:cubicBezTo>
                <a:cubicBezTo>
                  <a:pt x="5391053" y="5513115"/>
                  <a:pt x="5392938" y="5512908"/>
                  <a:pt x="5394692" y="5512908"/>
                </a:cubicBezTo>
                <a:close/>
                <a:moveTo>
                  <a:pt x="6615653" y="5511075"/>
                </a:moveTo>
                <a:cubicBezTo>
                  <a:pt x="6614998" y="5511800"/>
                  <a:pt x="6614507" y="5512509"/>
                  <a:pt x="6614398" y="5512989"/>
                </a:cubicBezTo>
                <a:cubicBezTo>
                  <a:pt x="6614439" y="5514854"/>
                  <a:pt x="6616378" y="5516794"/>
                  <a:pt x="6618768" y="5516794"/>
                </a:cubicBezTo>
                <a:cubicBezTo>
                  <a:pt x="6618999" y="5516794"/>
                  <a:pt x="6619273" y="5516721"/>
                  <a:pt x="6619519" y="5516683"/>
                </a:cubicBezTo>
                <a:cubicBezTo>
                  <a:pt x="6618399" y="5515605"/>
                  <a:pt x="6617197" y="5514116"/>
                  <a:pt x="6616201" y="5512469"/>
                </a:cubicBezTo>
                <a:cubicBezTo>
                  <a:pt x="6615899" y="5511974"/>
                  <a:pt x="6615810" y="5511533"/>
                  <a:pt x="6615653" y="5511075"/>
                </a:cubicBezTo>
                <a:close/>
                <a:moveTo>
                  <a:pt x="2147403" y="5511075"/>
                </a:moveTo>
                <a:cubicBezTo>
                  <a:pt x="2146750" y="5511800"/>
                  <a:pt x="2146260" y="5512509"/>
                  <a:pt x="2146152" y="5512989"/>
                </a:cubicBezTo>
                <a:cubicBezTo>
                  <a:pt x="2146193" y="5514854"/>
                  <a:pt x="2148129" y="5516794"/>
                  <a:pt x="2150520" y="5516794"/>
                </a:cubicBezTo>
                <a:cubicBezTo>
                  <a:pt x="2150750" y="5516794"/>
                  <a:pt x="2151025" y="5516721"/>
                  <a:pt x="2151272" y="5516683"/>
                </a:cubicBezTo>
                <a:cubicBezTo>
                  <a:pt x="2150147" y="5515605"/>
                  <a:pt x="2148947" y="5514116"/>
                  <a:pt x="2147953" y="5512469"/>
                </a:cubicBezTo>
                <a:cubicBezTo>
                  <a:pt x="2147649" y="5511974"/>
                  <a:pt x="2147563" y="5511533"/>
                  <a:pt x="2147403" y="5511075"/>
                </a:cubicBezTo>
                <a:close/>
                <a:moveTo>
                  <a:pt x="6623015" y="5508214"/>
                </a:moveTo>
                <a:cubicBezTo>
                  <a:pt x="6624183" y="5509292"/>
                  <a:pt x="6624927" y="5510795"/>
                  <a:pt x="6624927" y="5512469"/>
                </a:cubicBezTo>
                <a:cubicBezTo>
                  <a:pt x="6624927" y="5512502"/>
                  <a:pt x="6624920" y="5512526"/>
                  <a:pt x="6624920" y="5512559"/>
                </a:cubicBezTo>
                <a:cubicBezTo>
                  <a:pt x="6625596" y="5511143"/>
                  <a:pt x="6625794" y="5509779"/>
                  <a:pt x="6625672" y="5508761"/>
                </a:cubicBezTo>
                <a:cubicBezTo>
                  <a:pt x="6625002" y="5508494"/>
                  <a:pt x="6624074" y="5508290"/>
                  <a:pt x="6623015" y="5508214"/>
                </a:cubicBezTo>
                <a:close/>
                <a:moveTo>
                  <a:pt x="2154768" y="5508214"/>
                </a:moveTo>
                <a:cubicBezTo>
                  <a:pt x="2155931" y="5509292"/>
                  <a:pt x="2156676" y="5510795"/>
                  <a:pt x="2156676" y="5512469"/>
                </a:cubicBezTo>
                <a:cubicBezTo>
                  <a:pt x="2156676" y="5512502"/>
                  <a:pt x="2156668" y="5512526"/>
                  <a:pt x="2156668" y="5512559"/>
                </a:cubicBezTo>
                <a:cubicBezTo>
                  <a:pt x="2157346" y="5511143"/>
                  <a:pt x="2157540" y="5509779"/>
                  <a:pt x="2157420" y="5508761"/>
                </a:cubicBezTo>
                <a:cubicBezTo>
                  <a:pt x="2156747" y="5508494"/>
                  <a:pt x="2155824" y="5508290"/>
                  <a:pt x="2154768" y="5508214"/>
                </a:cubicBezTo>
                <a:close/>
                <a:moveTo>
                  <a:pt x="6618768" y="5496271"/>
                </a:moveTo>
                <a:cubicBezTo>
                  <a:pt x="6627946" y="5496271"/>
                  <a:pt x="6635416" y="5503537"/>
                  <a:pt x="6635416" y="5512469"/>
                </a:cubicBezTo>
                <a:cubicBezTo>
                  <a:pt x="6635416" y="5522008"/>
                  <a:pt x="6630049" y="5528669"/>
                  <a:pt x="6622360" y="5528669"/>
                </a:cubicBezTo>
                <a:cubicBezTo>
                  <a:pt x="6614937" y="5528669"/>
                  <a:pt x="6609658" y="5521798"/>
                  <a:pt x="6607180" y="5517703"/>
                </a:cubicBezTo>
                <a:cubicBezTo>
                  <a:pt x="6604216" y="5512799"/>
                  <a:pt x="6603963" y="5507275"/>
                  <a:pt x="6606504" y="5502916"/>
                </a:cubicBezTo>
                <a:cubicBezTo>
                  <a:pt x="6608927" y="5498757"/>
                  <a:pt x="6613510" y="5496271"/>
                  <a:pt x="6618768" y="5496271"/>
                </a:cubicBezTo>
                <a:close/>
                <a:moveTo>
                  <a:pt x="2150520" y="5496271"/>
                </a:moveTo>
                <a:cubicBezTo>
                  <a:pt x="2159692" y="5496271"/>
                  <a:pt x="2167159" y="5503537"/>
                  <a:pt x="2167159" y="5512469"/>
                </a:cubicBezTo>
                <a:cubicBezTo>
                  <a:pt x="2167159" y="5522008"/>
                  <a:pt x="2161793" y="5528669"/>
                  <a:pt x="2154110" y="5528669"/>
                </a:cubicBezTo>
                <a:cubicBezTo>
                  <a:pt x="2146691" y="5528669"/>
                  <a:pt x="2141414" y="5521798"/>
                  <a:pt x="2138935" y="5517703"/>
                </a:cubicBezTo>
                <a:cubicBezTo>
                  <a:pt x="2135970" y="5512799"/>
                  <a:pt x="2135717" y="5507275"/>
                  <a:pt x="2138257" y="5502916"/>
                </a:cubicBezTo>
                <a:cubicBezTo>
                  <a:pt x="2140682" y="5498757"/>
                  <a:pt x="2145263" y="5496271"/>
                  <a:pt x="2150520" y="5496271"/>
                </a:cubicBezTo>
                <a:close/>
                <a:moveTo>
                  <a:pt x="4721393" y="5480128"/>
                </a:moveTo>
                <a:cubicBezTo>
                  <a:pt x="4721393" y="5480534"/>
                  <a:pt x="4721237" y="5480858"/>
                  <a:pt x="4721237" y="5481182"/>
                </a:cubicBezTo>
                <a:cubicBezTo>
                  <a:pt x="4720144" y="5488799"/>
                  <a:pt x="4718894" y="5506141"/>
                  <a:pt x="4718583" y="5519755"/>
                </a:cubicBezTo>
                <a:cubicBezTo>
                  <a:pt x="4719207" y="5514974"/>
                  <a:pt x="4719832" y="5511003"/>
                  <a:pt x="4720300" y="5508086"/>
                </a:cubicBezTo>
                <a:cubicBezTo>
                  <a:pt x="4722955" y="5494958"/>
                  <a:pt x="4722955" y="5484828"/>
                  <a:pt x="4722330" y="5481749"/>
                </a:cubicBezTo>
                <a:cubicBezTo>
                  <a:pt x="4722018" y="5481263"/>
                  <a:pt x="4721706" y="5480696"/>
                  <a:pt x="4721393" y="5480128"/>
                </a:cubicBezTo>
                <a:close/>
                <a:moveTo>
                  <a:pt x="9005867" y="5478558"/>
                </a:moveTo>
                <a:cubicBezTo>
                  <a:pt x="9004804" y="5479813"/>
                  <a:pt x="9003271" y="5481180"/>
                  <a:pt x="9001501" y="5482313"/>
                </a:cubicBezTo>
                <a:cubicBezTo>
                  <a:pt x="9001033" y="5482613"/>
                  <a:pt x="9000619" y="5482701"/>
                  <a:pt x="9000181" y="5482862"/>
                </a:cubicBezTo>
                <a:cubicBezTo>
                  <a:pt x="9000745" y="5483287"/>
                  <a:pt x="9001273" y="5483576"/>
                  <a:pt x="9001660" y="5483670"/>
                </a:cubicBezTo>
                <a:cubicBezTo>
                  <a:pt x="9004147" y="5483599"/>
                  <a:pt x="9006141" y="5481832"/>
                  <a:pt x="9006141" y="5479671"/>
                </a:cubicBezTo>
                <a:cubicBezTo>
                  <a:pt x="9006141" y="5479305"/>
                  <a:pt x="9005955" y="5478931"/>
                  <a:pt x="9005867" y="5478558"/>
                </a:cubicBezTo>
                <a:close/>
                <a:moveTo>
                  <a:pt x="4536988" y="5478558"/>
                </a:moveTo>
                <a:cubicBezTo>
                  <a:pt x="4535926" y="5479813"/>
                  <a:pt x="4534393" y="5481180"/>
                  <a:pt x="4532624" y="5482313"/>
                </a:cubicBezTo>
                <a:cubicBezTo>
                  <a:pt x="4532155" y="5482613"/>
                  <a:pt x="4531741" y="5482701"/>
                  <a:pt x="4531304" y="5482862"/>
                </a:cubicBezTo>
                <a:cubicBezTo>
                  <a:pt x="4531866" y="5483287"/>
                  <a:pt x="4532395" y="5483576"/>
                  <a:pt x="4532781" y="5483670"/>
                </a:cubicBezTo>
                <a:cubicBezTo>
                  <a:pt x="4535269" y="5483599"/>
                  <a:pt x="4537263" y="5481832"/>
                  <a:pt x="4537263" y="5479671"/>
                </a:cubicBezTo>
                <a:cubicBezTo>
                  <a:pt x="4537263" y="5479305"/>
                  <a:pt x="4537077" y="5478931"/>
                  <a:pt x="4536988" y="5478558"/>
                </a:cubicBezTo>
                <a:close/>
                <a:moveTo>
                  <a:pt x="5213672" y="5476806"/>
                </a:moveTo>
                <a:cubicBezTo>
                  <a:pt x="5212735" y="5478265"/>
                  <a:pt x="5211173" y="5479318"/>
                  <a:pt x="5209456" y="5479480"/>
                </a:cubicBezTo>
                <a:cubicBezTo>
                  <a:pt x="5210237" y="5479723"/>
                  <a:pt x="5211017" y="5479966"/>
                  <a:pt x="5211954" y="5479966"/>
                </a:cubicBezTo>
                <a:cubicBezTo>
                  <a:pt x="5212266" y="5479966"/>
                  <a:pt x="5212735" y="5479885"/>
                  <a:pt x="5213203" y="5479885"/>
                </a:cubicBezTo>
                <a:cubicBezTo>
                  <a:pt x="5213359" y="5479156"/>
                  <a:pt x="5213672" y="5478102"/>
                  <a:pt x="5213672" y="5476887"/>
                </a:cubicBezTo>
                <a:cubicBezTo>
                  <a:pt x="5213672" y="5476887"/>
                  <a:pt x="5213672" y="5476887"/>
                  <a:pt x="5213672" y="5476806"/>
                </a:cubicBezTo>
                <a:close/>
                <a:moveTo>
                  <a:pt x="8998604" y="5472969"/>
                </a:moveTo>
                <a:cubicBezTo>
                  <a:pt x="8998152" y="5472969"/>
                  <a:pt x="8997732" y="5473011"/>
                  <a:pt x="8997358" y="5473087"/>
                </a:cubicBezTo>
                <a:cubicBezTo>
                  <a:pt x="8997097" y="5473810"/>
                  <a:pt x="8996863" y="5474796"/>
                  <a:pt x="8996863" y="5475977"/>
                </a:cubicBezTo>
                <a:cubicBezTo>
                  <a:pt x="8996863" y="5476014"/>
                  <a:pt x="8996880" y="5476038"/>
                  <a:pt x="8996880" y="5476070"/>
                </a:cubicBezTo>
                <a:cubicBezTo>
                  <a:pt x="8997827" y="5474618"/>
                  <a:pt x="8999262" y="5473639"/>
                  <a:pt x="9000965" y="5473457"/>
                </a:cubicBezTo>
                <a:cubicBezTo>
                  <a:pt x="9000215" y="5473200"/>
                  <a:pt x="8999448" y="5472969"/>
                  <a:pt x="8998604" y="5472969"/>
                </a:cubicBezTo>
                <a:close/>
                <a:moveTo>
                  <a:pt x="4529752" y="5472969"/>
                </a:moveTo>
                <a:cubicBezTo>
                  <a:pt x="4529299" y="5472969"/>
                  <a:pt x="4528881" y="5473011"/>
                  <a:pt x="4528508" y="5473087"/>
                </a:cubicBezTo>
                <a:cubicBezTo>
                  <a:pt x="4528245" y="5473810"/>
                  <a:pt x="4528011" y="5474796"/>
                  <a:pt x="4528011" y="5475977"/>
                </a:cubicBezTo>
                <a:cubicBezTo>
                  <a:pt x="4528011" y="5476014"/>
                  <a:pt x="4528028" y="5476038"/>
                  <a:pt x="4528028" y="5476070"/>
                </a:cubicBezTo>
                <a:cubicBezTo>
                  <a:pt x="4528975" y="5474618"/>
                  <a:pt x="4530385" y="5473639"/>
                  <a:pt x="4532088" y="5473457"/>
                </a:cubicBezTo>
                <a:cubicBezTo>
                  <a:pt x="4531337" y="5473200"/>
                  <a:pt x="4530571" y="5472969"/>
                  <a:pt x="4529752" y="5472969"/>
                </a:cubicBezTo>
                <a:close/>
                <a:moveTo>
                  <a:pt x="10347573" y="5470295"/>
                </a:moveTo>
                <a:cubicBezTo>
                  <a:pt x="10346948" y="5470361"/>
                  <a:pt x="10346264" y="5470410"/>
                  <a:pt x="10345491" y="5470442"/>
                </a:cubicBezTo>
                <a:cubicBezTo>
                  <a:pt x="10343914" y="5470508"/>
                  <a:pt x="10342545" y="5470475"/>
                  <a:pt x="10341355" y="5470344"/>
                </a:cubicBezTo>
                <a:cubicBezTo>
                  <a:pt x="10341742" y="5472715"/>
                  <a:pt x="10342932" y="5474547"/>
                  <a:pt x="10344033" y="5475642"/>
                </a:cubicBezTo>
                <a:cubicBezTo>
                  <a:pt x="10344420" y="5475397"/>
                  <a:pt x="10344925" y="5475037"/>
                  <a:pt x="10345401" y="5474530"/>
                </a:cubicBezTo>
                <a:cubicBezTo>
                  <a:pt x="10346502" y="5473369"/>
                  <a:pt x="10347246" y="5471881"/>
                  <a:pt x="10347573" y="5470295"/>
                </a:cubicBezTo>
                <a:close/>
                <a:moveTo>
                  <a:pt x="5878395" y="5470295"/>
                </a:moveTo>
                <a:cubicBezTo>
                  <a:pt x="5877771" y="5470361"/>
                  <a:pt x="5877086" y="5470410"/>
                  <a:pt x="5876313" y="5470442"/>
                </a:cubicBezTo>
                <a:cubicBezTo>
                  <a:pt x="5874736" y="5470508"/>
                  <a:pt x="5873367" y="5470475"/>
                  <a:pt x="5872177" y="5470344"/>
                </a:cubicBezTo>
                <a:cubicBezTo>
                  <a:pt x="5872564" y="5472715"/>
                  <a:pt x="5873754" y="5474547"/>
                  <a:pt x="5874855" y="5475642"/>
                </a:cubicBezTo>
                <a:cubicBezTo>
                  <a:pt x="5875242" y="5475397"/>
                  <a:pt x="5875748" y="5475037"/>
                  <a:pt x="5876224" y="5474530"/>
                </a:cubicBezTo>
                <a:cubicBezTo>
                  <a:pt x="5877324" y="5473369"/>
                  <a:pt x="5878068" y="5471881"/>
                  <a:pt x="5878395" y="5470295"/>
                </a:cubicBezTo>
                <a:close/>
                <a:moveTo>
                  <a:pt x="323525" y="5470295"/>
                </a:moveTo>
                <a:cubicBezTo>
                  <a:pt x="322900" y="5470361"/>
                  <a:pt x="322216" y="5470410"/>
                  <a:pt x="321442" y="5470442"/>
                </a:cubicBezTo>
                <a:cubicBezTo>
                  <a:pt x="319865" y="5470508"/>
                  <a:pt x="318497" y="5470475"/>
                  <a:pt x="317307" y="5470344"/>
                </a:cubicBezTo>
                <a:cubicBezTo>
                  <a:pt x="317694" y="5472715"/>
                  <a:pt x="318884" y="5474547"/>
                  <a:pt x="319984" y="5475642"/>
                </a:cubicBezTo>
                <a:cubicBezTo>
                  <a:pt x="320371" y="5475397"/>
                  <a:pt x="320877" y="5475037"/>
                  <a:pt x="321353" y="5474530"/>
                </a:cubicBezTo>
                <a:cubicBezTo>
                  <a:pt x="322454" y="5473369"/>
                  <a:pt x="323198" y="5471881"/>
                  <a:pt x="323525" y="5470295"/>
                </a:cubicBezTo>
                <a:close/>
                <a:moveTo>
                  <a:pt x="5206489" y="5469675"/>
                </a:moveTo>
                <a:cubicBezTo>
                  <a:pt x="5205240" y="5470404"/>
                  <a:pt x="5204303" y="5471701"/>
                  <a:pt x="5204303" y="5473159"/>
                </a:cubicBezTo>
                <a:cubicBezTo>
                  <a:pt x="5204303" y="5473564"/>
                  <a:pt x="5204459" y="5473889"/>
                  <a:pt x="5204615" y="5474294"/>
                </a:cubicBezTo>
                <a:cubicBezTo>
                  <a:pt x="5205552" y="5473078"/>
                  <a:pt x="5206958" y="5471782"/>
                  <a:pt x="5208675" y="5470647"/>
                </a:cubicBezTo>
                <a:cubicBezTo>
                  <a:pt x="5207894" y="5470404"/>
                  <a:pt x="5207270" y="5470080"/>
                  <a:pt x="5206489" y="5469675"/>
                </a:cubicBezTo>
                <a:close/>
                <a:moveTo>
                  <a:pt x="5855100" y="5464229"/>
                </a:moveTo>
                <a:cubicBezTo>
                  <a:pt x="5854446" y="5464294"/>
                  <a:pt x="5853762" y="5464343"/>
                  <a:pt x="5852988" y="5464376"/>
                </a:cubicBezTo>
                <a:cubicBezTo>
                  <a:pt x="5851441" y="5464441"/>
                  <a:pt x="5850043" y="5464409"/>
                  <a:pt x="5848882" y="5464261"/>
                </a:cubicBezTo>
                <a:cubicBezTo>
                  <a:pt x="5849239" y="5466649"/>
                  <a:pt x="5850429" y="5468480"/>
                  <a:pt x="5851530" y="5469559"/>
                </a:cubicBezTo>
                <a:cubicBezTo>
                  <a:pt x="5851947" y="5469314"/>
                  <a:pt x="5852452" y="5468954"/>
                  <a:pt x="5852928" y="5468448"/>
                </a:cubicBezTo>
                <a:cubicBezTo>
                  <a:pt x="5854029" y="5467303"/>
                  <a:pt x="5854773" y="5465815"/>
                  <a:pt x="5855100" y="5464229"/>
                </a:cubicBezTo>
                <a:close/>
                <a:moveTo>
                  <a:pt x="300230" y="5464229"/>
                </a:moveTo>
                <a:cubicBezTo>
                  <a:pt x="299575" y="5464294"/>
                  <a:pt x="298891" y="5464343"/>
                  <a:pt x="298118" y="5464376"/>
                </a:cubicBezTo>
                <a:cubicBezTo>
                  <a:pt x="296571" y="5464441"/>
                  <a:pt x="295172" y="5464409"/>
                  <a:pt x="294012" y="5464261"/>
                </a:cubicBezTo>
                <a:cubicBezTo>
                  <a:pt x="294369" y="5466649"/>
                  <a:pt x="295559" y="5468480"/>
                  <a:pt x="296660" y="5469559"/>
                </a:cubicBezTo>
                <a:cubicBezTo>
                  <a:pt x="297076" y="5469314"/>
                  <a:pt x="297582" y="5468954"/>
                  <a:pt x="298059" y="5468448"/>
                </a:cubicBezTo>
                <a:cubicBezTo>
                  <a:pt x="299159" y="5467303"/>
                  <a:pt x="299903" y="5465815"/>
                  <a:pt x="300230" y="5464229"/>
                </a:cubicBezTo>
                <a:close/>
                <a:moveTo>
                  <a:pt x="10324278" y="5464229"/>
                </a:moveTo>
                <a:cubicBezTo>
                  <a:pt x="10323624" y="5464294"/>
                  <a:pt x="10322939" y="5464343"/>
                  <a:pt x="10322166" y="5464376"/>
                </a:cubicBezTo>
                <a:cubicBezTo>
                  <a:pt x="10320619" y="5464441"/>
                  <a:pt x="10319220" y="5464409"/>
                  <a:pt x="10318060" y="5464261"/>
                </a:cubicBezTo>
                <a:cubicBezTo>
                  <a:pt x="10318417" y="5466649"/>
                  <a:pt x="10319607" y="5468480"/>
                  <a:pt x="10320708" y="5469559"/>
                </a:cubicBezTo>
                <a:cubicBezTo>
                  <a:pt x="10321124" y="5469314"/>
                  <a:pt x="10321630" y="5468954"/>
                  <a:pt x="10322106" y="5468448"/>
                </a:cubicBezTo>
                <a:cubicBezTo>
                  <a:pt x="10323207" y="5467303"/>
                  <a:pt x="10323951" y="5465815"/>
                  <a:pt x="10324278" y="5464229"/>
                </a:cubicBezTo>
                <a:close/>
                <a:moveTo>
                  <a:pt x="6407587" y="5463886"/>
                </a:moveTo>
                <a:cubicBezTo>
                  <a:pt x="6410945" y="5463746"/>
                  <a:pt x="6414190" y="5465028"/>
                  <a:pt x="6416577" y="5467641"/>
                </a:cubicBezTo>
                <a:cubicBezTo>
                  <a:pt x="6421480" y="5473030"/>
                  <a:pt x="6422311" y="5481164"/>
                  <a:pt x="6418349" y="5524667"/>
                </a:cubicBezTo>
                <a:cubicBezTo>
                  <a:pt x="6417236" y="5536941"/>
                  <a:pt x="6416415" y="5545908"/>
                  <a:pt x="6415785" y="5551808"/>
                </a:cubicBezTo>
                <a:cubicBezTo>
                  <a:pt x="6415237" y="5556989"/>
                  <a:pt x="6414671" y="5562277"/>
                  <a:pt x="6412325" y="5565773"/>
                </a:cubicBezTo>
                <a:cubicBezTo>
                  <a:pt x="6412608" y="5566025"/>
                  <a:pt x="6412880" y="5566284"/>
                  <a:pt x="6413145" y="5566562"/>
                </a:cubicBezTo>
                <a:cubicBezTo>
                  <a:pt x="6418736" y="5572399"/>
                  <a:pt x="6418518" y="5582123"/>
                  <a:pt x="6415821" y="5589159"/>
                </a:cubicBezTo>
                <a:cubicBezTo>
                  <a:pt x="6412801" y="5597060"/>
                  <a:pt x="6407801" y="5598719"/>
                  <a:pt x="6404144" y="5598719"/>
                </a:cubicBezTo>
                <a:cubicBezTo>
                  <a:pt x="6398965" y="5598719"/>
                  <a:pt x="6392676" y="5595842"/>
                  <a:pt x="6392128" y="5582180"/>
                </a:cubicBezTo>
                <a:cubicBezTo>
                  <a:pt x="6391852" y="5575030"/>
                  <a:pt x="6393052" y="5570133"/>
                  <a:pt x="6395906" y="5566827"/>
                </a:cubicBezTo>
                <a:cubicBezTo>
                  <a:pt x="6394184" y="5564429"/>
                  <a:pt x="6393360" y="5560302"/>
                  <a:pt x="6392798" y="5553405"/>
                </a:cubicBezTo>
                <a:cubicBezTo>
                  <a:pt x="6391064" y="5554894"/>
                  <a:pt x="6388818" y="5555683"/>
                  <a:pt x="6385870" y="5555683"/>
                </a:cubicBezTo>
                <a:cubicBezTo>
                  <a:pt x="6382242" y="5555683"/>
                  <a:pt x="6375928" y="5554073"/>
                  <a:pt x="6374459" y="5543308"/>
                </a:cubicBezTo>
                <a:cubicBezTo>
                  <a:pt x="6373327" y="5534997"/>
                  <a:pt x="6371819" y="5524118"/>
                  <a:pt x="6371117" y="5519139"/>
                </a:cubicBezTo>
                <a:cubicBezTo>
                  <a:pt x="6370372" y="5513921"/>
                  <a:pt x="6369477" y="5504607"/>
                  <a:pt x="6369119" y="5498391"/>
                </a:cubicBezTo>
                <a:cubicBezTo>
                  <a:pt x="6368904" y="5496902"/>
                  <a:pt x="6365895" y="5492869"/>
                  <a:pt x="6361848" y="5491166"/>
                </a:cubicBezTo>
                <a:cubicBezTo>
                  <a:pt x="6352779" y="5487354"/>
                  <a:pt x="6344946" y="5484060"/>
                  <a:pt x="6346672" y="5474897"/>
                </a:cubicBezTo>
                <a:cubicBezTo>
                  <a:pt x="6348409" y="5465672"/>
                  <a:pt x="6356493" y="5465482"/>
                  <a:pt x="6368721" y="5465186"/>
                </a:cubicBezTo>
                <a:lnTo>
                  <a:pt x="6370580" y="5465167"/>
                </a:lnTo>
                <a:cubicBezTo>
                  <a:pt x="6377425" y="5465167"/>
                  <a:pt x="6386093" y="5466038"/>
                  <a:pt x="6392418" y="5472802"/>
                </a:cubicBezTo>
                <a:cubicBezTo>
                  <a:pt x="6393080" y="5473515"/>
                  <a:pt x="6393697" y="5474260"/>
                  <a:pt x="6394262" y="5475049"/>
                </a:cubicBezTo>
                <a:cubicBezTo>
                  <a:pt x="6395348" y="5471856"/>
                  <a:pt x="6396616" y="5470070"/>
                  <a:pt x="6397912" y="5468669"/>
                </a:cubicBezTo>
                <a:cubicBezTo>
                  <a:pt x="6400756" y="5465590"/>
                  <a:pt x="6404228" y="5464026"/>
                  <a:pt x="6407587" y="5463886"/>
                </a:cubicBezTo>
                <a:close/>
                <a:moveTo>
                  <a:pt x="852714" y="5463886"/>
                </a:moveTo>
                <a:cubicBezTo>
                  <a:pt x="856072" y="5463746"/>
                  <a:pt x="859316" y="5465028"/>
                  <a:pt x="861703" y="5467641"/>
                </a:cubicBezTo>
                <a:cubicBezTo>
                  <a:pt x="866606" y="5473030"/>
                  <a:pt x="867437" y="5481164"/>
                  <a:pt x="863476" y="5524667"/>
                </a:cubicBezTo>
                <a:cubicBezTo>
                  <a:pt x="862362" y="5536941"/>
                  <a:pt x="861542" y="5545908"/>
                  <a:pt x="860911" y="5551808"/>
                </a:cubicBezTo>
                <a:cubicBezTo>
                  <a:pt x="860363" y="5556989"/>
                  <a:pt x="859797" y="5562277"/>
                  <a:pt x="857452" y="5565773"/>
                </a:cubicBezTo>
                <a:cubicBezTo>
                  <a:pt x="857734" y="5566025"/>
                  <a:pt x="858007" y="5566284"/>
                  <a:pt x="858272" y="5566562"/>
                </a:cubicBezTo>
                <a:cubicBezTo>
                  <a:pt x="863863" y="5572399"/>
                  <a:pt x="863645" y="5582123"/>
                  <a:pt x="860947" y="5589159"/>
                </a:cubicBezTo>
                <a:cubicBezTo>
                  <a:pt x="857928" y="5597060"/>
                  <a:pt x="852928" y="5598719"/>
                  <a:pt x="849271" y="5598719"/>
                </a:cubicBezTo>
                <a:cubicBezTo>
                  <a:pt x="844092" y="5598719"/>
                  <a:pt x="837802" y="5595842"/>
                  <a:pt x="837255" y="5582180"/>
                </a:cubicBezTo>
                <a:cubicBezTo>
                  <a:pt x="836978" y="5575030"/>
                  <a:pt x="838179" y="5570133"/>
                  <a:pt x="841033" y="5566827"/>
                </a:cubicBezTo>
                <a:cubicBezTo>
                  <a:pt x="839310" y="5564429"/>
                  <a:pt x="838487" y="5560302"/>
                  <a:pt x="837924" y="5553405"/>
                </a:cubicBezTo>
                <a:cubicBezTo>
                  <a:pt x="836190" y="5554894"/>
                  <a:pt x="833945" y="5555683"/>
                  <a:pt x="830997" y="5555683"/>
                </a:cubicBezTo>
                <a:cubicBezTo>
                  <a:pt x="827369" y="5555683"/>
                  <a:pt x="821055" y="5554073"/>
                  <a:pt x="819586" y="5543308"/>
                </a:cubicBezTo>
                <a:cubicBezTo>
                  <a:pt x="818454" y="5534997"/>
                  <a:pt x="816946" y="5524118"/>
                  <a:pt x="816244" y="5519139"/>
                </a:cubicBezTo>
                <a:cubicBezTo>
                  <a:pt x="815499" y="5513921"/>
                  <a:pt x="814604" y="5504607"/>
                  <a:pt x="814246" y="5498391"/>
                </a:cubicBezTo>
                <a:cubicBezTo>
                  <a:pt x="814031" y="5496902"/>
                  <a:pt x="811022" y="5492869"/>
                  <a:pt x="806975" y="5491166"/>
                </a:cubicBezTo>
                <a:cubicBezTo>
                  <a:pt x="797906" y="5487354"/>
                  <a:pt x="790073" y="5484060"/>
                  <a:pt x="791800" y="5474897"/>
                </a:cubicBezTo>
                <a:cubicBezTo>
                  <a:pt x="793537" y="5465672"/>
                  <a:pt x="801620" y="5465482"/>
                  <a:pt x="813848" y="5465186"/>
                </a:cubicBezTo>
                <a:lnTo>
                  <a:pt x="815707" y="5465167"/>
                </a:lnTo>
                <a:cubicBezTo>
                  <a:pt x="822552" y="5465167"/>
                  <a:pt x="831219" y="5466038"/>
                  <a:pt x="837545" y="5472802"/>
                </a:cubicBezTo>
                <a:cubicBezTo>
                  <a:pt x="838207" y="5473515"/>
                  <a:pt x="838823" y="5474260"/>
                  <a:pt x="839389" y="5475049"/>
                </a:cubicBezTo>
                <a:cubicBezTo>
                  <a:pt x="840474" y="5471856"/>
                  <a:pt x="841742" y="5470070"/>
                  <a:pt x="843039" y="5468669"/>
                </a:cubicBezTo>
                <a:cubicBezTo>
                  <a:pt x="845883" y="5465590"/>
                  <a:pt x="849355" y="5464026"/>
                  <a:pt x="852714" y="5463886"/>
                </a:cubicBezTo>
                <a:close/>
                <a:moveTo>
                  <a:pt x="10876765" y="5463886"/>
                </a:moveTo>
                <a:cubicBezTo>
                  <a:pt x="10880123" y="5463746"/>
                  <a:pt x="10883367" y="5465028"/>
                  <a:pt x="10885754" y="5467641"/>
                </a:cubicBezTo>
                <a:cubicBezTo>
                  <a:pt x="10890658" y="5473030"/>
                  <a:pt x="10891489" y="5481164"/>
                  <a:pt x="10887527" y="5524667"/>
                </a:cubicBezTo>
                <a:cubicBezTo>
                  <a:pt x="10886413" y="5536941"/>
                  <a:pt x="10885593" y="5545908"/>
                  <a:pt x="10884963" y="5551808"/>
                </a:cubicBezTo>
                <a:cubicBezTo>
                  <a:pt x="10884415" y="5556989"/>
                  <a:pt x="10883849" y="5562277"/>
                  <a:pt x="10881503" y="5565773"/>
                </a:cubicBezTo>
                <a:cubicBezTo>
                  <a:pt x="10881786" y="5566025"/>
                  <a:pt x="10882058" y="5566284"/>
                  <a:pt x="10882323" y="5566562"/>
                </a:cubicBezTo>
                <a:cubicBezTo>
                  <a:pt x="10887914" y="5572399"/>
                  <a:pt x="10887696" y="5582123"/>
                  <a:pt x="10884999" y="5589159"/>
                </a:cubicBezTo>
                <a:cubicBezTo>
                  <a:pt x="10881979" y="5597060"/>
                  <a:pt x="10876979" y="5598719"/>
                  <a:pt x="10873322" y="5598719"/>
                </a:cubicBezTo>
                <a:cubicBezTo>
                  <a:pt x="10868143" y="5598719"/>
                  <a:pt x="10861854" y="5595842"/>
                  <a:pt x="10861305" y="5582180"/>
                </a:cubicBezTo>
                <a:cubicBezTo>
                  <a:pt x="10861030" y="5575030"/>
                  <a:pt x="10862230" y="5570133"/>
                  <a:pt x="10865084" y="5566827"/>
                </a:cubicBezTo>
                <a:cubicBezTo>
                  <a:pt x="10863361" y="5564429"/>
                  <a:pt x="10862538" y="5560302"/>
                  <a:pt x="10861975" y="5553405"/>
                </a:cubicBezTo>
                <a:cubicBezTo>
                  <a:pt x="10860242" y="5554894"/>
                  <a:pt x="10857996" y="5555683"/>
                  <a:pt x="10855048" y="5555683"/>
                </a:cubicBezTo>
                <a:cubicBezTo>
                  <a:pt x="10851420" y="5555683"/>
                  <a:pt x="10845105" y="5554073"/>
                  <a:pt x="10843637" y="5543308"/>
                </a:cubicBezTo>
                <a:cubicBezTo>
                  <a:pt x="10842505" y="5534997"/>
                  <a:pt x="10840997" y="5524118"/>
                  <a:pt x="10840295" y="5519139"/>
                </a:cubicBezTo>
                <a:cubicBezTo>
                  <a:pt x="10839550" y="5513921"/>
                  <a:pt x="10838655" y="5504607"/>
                  <a:pt x="10838297" y="5498391"/>
                </a:cubicBezTo>
                <a:cubicBezTo>
                  <a:pt x="10838082" y="5496902"/>
                  <a:pt x="10835073" y="5492869"/>
                  <a:pt x="10831026" y="5491166"/>
                </a:cubicBezTo>
                <a:cubicBezTo>
                  <a:pt x="10821957" y="5487354"/>
                  <a:pt x="10814124" y="5484060"/>
                  <a:pt x="10815850" y="5474897"/>
                </a:cubicBezTo>
                <a:cubicBezTo>
                  <a:pt x="10817587" y="5465672"/>
                  <a:pt x="10825671" y="5465482"/>
                  <a:pt x="10837899" y="5465186"/>
                </a:cubicBezTo>
                <a:lnTo>
                  <a:pt x="10839758" y="5465167"/>
                </a:lnTo>
                <a:cubicBezTo>
                  <a:pt x="10846603" y="5465167"/>
                  <a:pt x="10855270" y="5466038"/>
                  <a:pt x="10861596" y="5472802"/>
                </a:cubicBezTo>
                <a:cubicBezTo>
                  <a:pt x="10862258" y="5473515"/>
                  <a:pt x="10862874" y="5474260"/>
                  <a:pt x="10863440" y="5475049"/>
                </a:cubicBezTo>
                <a:cubicBezTo>
                  <a:pt x="10864525" y="5471856"/>
                  <a:pt x="10865793" y="5470070"/>
                  <a:pt x="10867090" y="5468669"/>
                </a:cubicBezTo>
                <a:cubicBezTo>
                  <a:pt x="10869934" y="5465590"/>
                  <a:pt x="10873407" y="5464026"/>
                  <a:pt x="10876765" y="5463886"/>
                </a:cubicBezTo>
                <a:close/>
                <a:moveTo>
                  <a:pt x="9001501" y="5462997"/>
                </a:moveTo>
                <a:cubicBezTo>
                  <a:pt x="9010891" y="5462997"/>
                  <a:pt x="9017705" y="5468456"/>
                  <a:pt x="9017705" y="5475977"/>
                </a:cubicBezTo>
                <a:cubicBezTo>
                  <a:pt x="9017705" y="5483441"/>
                  <a:pt x="9010324" y="5488971"/>
                  <a:pt x="9007149" y="5491000"/>
                </a:cubicBezTo>
                <a:cubicBezTo>
                  <a:pt x="9004444" y="5492732"/>
                  <a:pt x="9001490" y="5493644"/>
                  <a:pt x="8998604" y="5493644"/>
                </a:cubicBezTo>
                <a:cubicBezTo>
                  <a:pt x="8991018" y="5493644"/>
                  <a:pt x="8985299" y="5487637"/>
                  <a:pt x="8985299" y="5479671"/>
                </a:cubicBezTo>
                <a:cubicBezTo>
                  <a:pt x="8985299" y="5470479"/>
                  <a:pt x="8992568" y="5462997"/>
                  <a:pt x="9001501" y="5462997"/>
                </a:cubicBezTo>
                <a:close/>
                <a:moveTo>
                  <a:pt x="4532624" y="5462997"/>
                </a:moveTo>
                <a:cubicBezTo>
                  <a:pt x="4542011" y="5462997"/>
                  <a:pt x="4548824" y="5468456"/>
                  <a:pt x="4548824" y="5475977"/>
                </a:cubicBezTo>
                <a:cubicBezTo>
                  <a:pt x="4548824" y="5483441"/>
                  <a:pt x="4541444" y="5488971"/>
                  <a:pt x="4538271" y="5491000"/>
                </a:cubicBezTo>
                <a:cubicBezTo>
                  <a:pt x="4535567" y="5492732"/>
                  <a:pt x="4532612" y="5493644"/>
                  <a:pt x="4529752" y="5493644"/>
                </a:cubicBezTo>
                <a:cubicBezTo>
                  <a:pt x="4522168" y="5493644"/>
                  <a:pt x="4516451" y="5487637"/>
                  <a:pt x="4516451" y="5479671"/>
                </a:cubicBezTo>
                <a:cubicBezTo>
                  <a:pt x="4516451" y="5470479"/>
                  <a:pt x="4523719" y="5462997"/>
                  <a:pt x="4532624" y="5462997"/>
                </a:cubicBezTo>
                <a:close/>
                <a:moveTo>
                  <a:pt x="5874022" y="5462872"/>
                </a:moveTo>
                <a:cubicBezTo>
                  <a:pt x="5873427" y="5463656"/>
                  <a:pt x="5872981" y="5464654"/>
                  <a:pt x="5872594" y="5465733"/>
                </a:cubicBezTo>
                <a:cubicBezTo>
                  <a:pt x="5874379" y="5465537"/>
                  <a:pt x="5876372" y="5465749"/>
                  <a:pt x="5878336" y="5466354"/>
                </a:cubicBezTo>
                <a:cubicBezTo>
                  <a:pt x="5878276" y="5466093"/>
                  <a:pt x="5878306" y="5465848"/>
                  <a:pt x="5878217" y="5465602"/>
                </a:cubicBezTo>
                <a:cubicBezTo>
                  <a:pt x="5877949" y="5464654"/>
                  <a:pt x="5877562" y="5463853"/>
                  <a:pt x="5877086" y="5463150"/>
                </a:cubicBezTo>
                <a:cubicBezTo>
                  <a:pt x="5876045" y="5463084"/>
                  <a:pt x="5875004" y="5462986"/>
                  <a:pt x="5874022" y="5462872"/>
                </a:cubicBezTo>
                <a:close/>
                <a:moveTo>
                  <a:pt x="319152" y="5462872"/>
                </a:moveTo>
                <a:cubicBezTo>
                  <a:pt x="318557" y="5463656"/>
                  <a:pt x="318110" y="5464654"/>
                  <a:pt x="317724" y="5465733"/>
                </a:cubicBezTo>
                <a:cubicBezTo>
                  <a:pt x="319509" y="5465537"/>
                  <a:pt x="321502" y="5465749"/>
                  <a:pt x="323465" y="5466354"/>
                </a:cubicBezTo>
                <a:cubicBezTo>
                  <a:pt x="323406" y="5466093"/>
                  <a:pt x="323436" y="5465848"/>
                  <a:pt x="323346" y="5465602"/>
                </a:cubicBezTo>
                <a:cubicBezTo>
                  <a:pt x="323079" y="5464654"/>
                  <a:pt x="322692" y="5463853"/>
                  <a:pt x="322216" y="5463150"/>
                </a:cubicBezTo>
                <a:cubicBezTo>
                  <a:pt x="321175" y="5463084"/>
                  <a:pt x="320134" y="5462986"/>
                  <a:pt x="319152" y="5462872"/>
                </a:cubicBezTo>
                <a:close/>
                <a:moveTo>
                  <a:pt x="10343200" y="5462872"/>
                </a:moveTo>
                <a:cubicBezTo>
                  <a:pt x="10342605" y="5463656"/>
                  <a:pt x="10342158" y="5464654"/>
                  <a:pt x="10341772" y="5465733"/>
                </a:cubicBezTo>
                <a:cubicBezTo>
                  <a:pt x="10343557" y="5465537"/>
                  <a:pt x="10345550" y="5465749"/>
                  <a:pt x="10347514" y="5466354"/>
                </a:cubicBezTo>
                <a:cubicBezTo>
                  <a:pt x="10347454" y="5466093"/>
                  <a:pt x="10347484" y="5465848"/>
                  <a:pt x="10347395" y="5465602"/>
                </a:cubicBezTo>
                <a:cubicBezTo>
                  <a:pt x="10347127" y="5464654"/>
                  <a:pt x="10346740" y="5463853"/>
                  <a:pt x="10346264" y="5463150"/>
                </a:cubicBezTo>
                <a:cubicBezTo>
                  <a:pt x="10345223" y="5463084"/>
                  <a:pt x="10344182" y="5462986"/>
                  <a:pt x="10343200" y="5462872"/>
                </a:cubicBezTo>
                <a:close/>
                <a:moveTo>
                  <a:pt x="10691930" y="5456711"/>
                </a:moveTo>
                <a:cubicBezTo>
                  <a:pt x="10690338" y="5458118"/>
                  <a:pt x="10688446" y="5459270"/>
                  <a:pt x="10686333" y="5460116"/>
                </a:cubicBezTo>
                <a:cubicBezTo>
                  <a:pt x="10689494" y="5459817"/>
                  <a:pt x="10692924" y="5459648"/>
                  <a:pt x="10696402" y="5459620"/>
                </a:cubicBezTo>
                <a:cubicBezTo>
                  <a:pt x="10694836" y="5458844"/>
                  <a:pt x="10693324" y="5457860"/>
                  <a:pt x="10691930" y="5456711"/>
                </a:cubicBezTo>
                <a:close/>
                <a:moveTo>
                  <a:pt x="6222751" y="5456711"/>
                </a:moveTo>
                <a:cubicBezTo>
                  <a:pt x="6221159" y="5458118"/>
                  <a:pt x="6219268" y="5459270"/>
                  <a:pt x="6217154" y="5460116"/>
                </a:cubicBezTo>
                <a:cubicBezTo>
                  <a:pt x="6220315" y="5459817"/>
                  <a:pt x="6223746" y="5459648"/>
                  <a:pt x="6227223" y="5459620"/>
                </a:cubicBezTo>
                <a:cubicBezTo>
                  <a:pt x="6225658" y="5458844"/>
                  <a:pt x="6224145" y="5457860"/>
                  <a:pt x="6222751" y="5456711"/>
                </a:cubicBezTo>
                <a:close/>
                <a:moveTo>
                  <a:pt x="667878" y="5456711"/>
                </a:moveTo>
                <a:cubicBezTo>
                  <a:pt x="666286" y="5458118"/>
                  <a:pt x="664395" y="5459270"/>
                  <a:pt x="662281" y="5460116"/>
                </a:cubicBezTo>
                <a:cubicBezTo>
                  <a:pt x="665442" y="5459817"/>
                  <a:pt x="668873" y="5459648"/>
                  <a:pt x="672350" y="5459620"/>
                </a:cubicBezTo>
                <a:cubicBezTo>
                  <a:pt x="670785" y="5458844"/>
                  <a:pt x="669272" y="5457860"/>
                  <a:pt x="667878" y="5456711"/>
                </a:cubicBezTo>
                <a:close/>
                <a:moveTo>
                  <a:pt x="5850965" y="5456462"/>
                </a:moveTo>
                <a:cubicBezTo>
                  <a:pt x="5850281" y="5457312"/>
                  <a:pt x="5849745" y="5458424"/>
                  <a:pt x="5849329" y="5459667"/>
                </a:cubicBezTo>
                <a:cubicBezTo>
                  <a:pt x="5851084" y="5459470"/>
                  <a:pt x="5853047" y="5459683"/>
                  <a:pt x="5855041" y="5460272"/>
                </a:cubicBezTo>
                <a:cubicBezTo>
                  <a:pt x="5854981" y="5460026"/>
                  <a:pt x="5854981" y="5459781"/>
                  <a:pt x="5854922" y="5459536"/>
                </a:cubicBezTo>
                <a:cubicBezTo>
                  <a:pt x="5854595" y="5458424"/>
                  <a:pt x="5854089" y="5457475"/>
                  <a:pt x="5853523" y="5456707"/>
                </a:cubicBezTo>
                <a:cubicBezTo>
                  <a:pt x="5852750" y="5456625"/>
                  <a:pt x="5851887" y="5456543"/>
                  <a:pt x="5850965" y="5456462"/>
                </a:cubicBezTo>
                <a:close/>
                <a:moveTo>
                  <a:pt x="296094" y="5456462"/>
                </a:moveTo>
                <a:cubicBezTo>
                  <a:pt x="295410" y="5457312"/>
                  <a:pt x="294875" y="5458424"/>
                  <a:pt x="294458" y="5459667"/>
                </a:cubicBezTo>
                <a:cubicBezTo>
                  <a:pt x="296214" y="5459470"/>
                  <a:pt x="298177" y="5459683"/>
                  <a:pt x="300170" y="5460272"/>
                </a:cubicBezTo>
                <a:cubicBezTo>
                  <a:pt x="300111" y="5460026"/>
                  <a:pt x="300111" y="5459781"/>
                  <a:pt x="300051" y="5459536"/>
                </a:cubicBezTo>
                <a:cubicBezTo>
                  <a:pt x="299724" y="5458424"/>
                  <a:pt x="299219" y="5457475"/>
                  <a:pt x="298653" y="5456707"/>
                </a:cubicBezTo>
                <a:cubicBezTo>
                  <a:pt x="297879" y="5456625"/>
                  <a:pt x="297017" y="5456543"/>
                  <a:pt x="296094" y="5456462"/>
                </a:cubicBezTo>
                <a:close/>
                <a:moveTo>
                  <a:pt x="10320143" y="5456462"/>
                </a:moveTo>
                <a:cubicBezTo>
                  <a:pt x="10319458" y="5457312"/>
                  <a:pt x="10318923" y="5458424"/>
                  <a:pt x="10318506" y="5459667"/>
                </a:cubicBezTo>
                <a:cubicBezTo>
                  <a:pt x="10320262" y="5459470"/>
                  <a:pt x="10322225" y="5459683"/>
                  <a:pt x="10324219" y="5460272"/>
                </a:cubicBezTo>
                <a:cubicBezTo>
                  <a:pt x="10324159" y="5460026"/>
                  <a:pt x="10324159" y="5459781"/>
                  <a:pt x="10324100" y="5459536"/>
                </a:cubicBezTo>
                <a:cubicBezTo>
                  <a:pt x="10323772" y="5458424"/>
                  <a:pt x="10323267" y="5457475"/>
                  <a:pt x="10322701" y="5456707"/>
                </a:cubicBezTo>
                <a:cubicBezTo>
                  <a:pt x="10321928" y="5456625"/>
                  <a:pt x="10321065" y="5456543"/>
                  <a:pt x="10320143" y="5456462"/>
                </a:cubicBezTo>
                <a:close/>
                <a:moveTo>
                  <a:pt x="6542280" y="5445823"/>
                </a:moveTo>
                <a:cubicBezTo>
                  <a:pt x="6541833" y="5446025"/>
                  <a:pt x="6541411" y="5446243"/>
                  <a:pt x="6540940" y="5446434"/>
                </a:cubicBezTo>
                <a:cubicBezTo>
                  <a:pt x="6541192" y="5446759"/>
                  <a:pt x="6541435" y="5447084"/>
                  <a:pt x="6541695" y="5447355"/>
                </a:cubicBezTo>
                <a:cubicBezTo>
                  <a:pt x="6541922" y="5446934"/>
                  <a:pt x="6542125" y="5446413"/>
                  <a:pt x="6542280" y="5445823"/>
                </a:cubicBezTo>
                <a:close/>
                <a:moveTo>
                  <a:pt x="987404" y="5445823"/>
                </a:moveTo>
                <a:cubicBezTo>
                  <a:pt x="986958" y="5446025"/>
                  <a:pt x="986536" y="5446243"/>
                  <a:pt x="986065" y="5446434"/>
                </a:cubicBezTo>
                <a:cubicBezTo>
                  <a:pt x="986316" y="5446759"/>
                  <a:pt x="986560" y="5447084"/>
                  <a:pt x="986820" y="5447355"/>
                </a:cubicBezTo>
                <a:cubicBezTo>
                  <a:pt x="987047" y="5446934"/>
                  <a:pt x="987250" y="5446413"/>
                  <a:pt x="987404" y="5445823"/>
                </a:cubicBezTo>
                <a:close/>
                <a:moveTo>
                  <a:pt x="11011457" y="5445823"/>
                </a:moveTo>
                <a:cubicBezTo>
                  <a:pt x="11011011" y="5446025"/>
                  <a:pt x="11010589" y="5446243"/>
                  <a:pt x="11010118" y="5446434"/>
                </a:cubicBezTo>
                <a:cubicBezTo>
                  <a:pt x="11010369" y="5446759"/>
                  <a:pt x="11010613" y="5447084"/>
                  <a:pt x="11010873" y="5447355"/>
                </a:cubicBezTo>
                <a:cubicBezTo>
                  <a:pt x="11011100" y="5446934"/>
                  <a:pt x="11011303" y="5446413"/>
                  <a:pt x="11011457" y="5445823"/>
                </a:cubicBezTo>
                <a:close/>
                <a:moveTo>
                  <a:pt x="4692195" y="5445202"/>
                </a:moveTo>
                <a:cubicBezTo>
                  <a:pt x="4682515" y="5446012"/>
                  <a:pt x="4665807" y="5447957"/>
                  <a:pt x="4645512" y="5450875"/>
                </a:cubicBezTo>
                <a:cubicBezTo>
                  <a:pt x="4620373" y="5454521"/>
                  <a:pt x="4605385" y="5455980"/>
                  <a:pt x="4591488" y="5455980"/>
                </a:cubicBezTo>
                <a:cubicBezTo>
                  <a:pt x="4577902" y="5455980"/>
                  <a:pt x="4565257" y="5454521"/>
                  <a:pt x="4547456" y="5451037"/>
                </a:cubicBezTo>
                <a:cubicBezTo>
                  <a:pt x="4534182" y="5448362"/>
                  <a:pt x="4520470" y="5446742"/>
                  <a:pt x="4511883" y="5446742"/>
                </a:cubicBezTo>
                <a:cubicBezTo>
                  <a:pt x="4509541" y="5446742"/>
                  <a:pt x="4508134" y="5446904"/>
                  <a:pt x="4507509" y="5446985"/>
                </a:cubicBezTo>
                <a:cubicBezTo>
                  <a:pt x="4504856" y="5448524"/>
                  <a:pt x="4499080" y="5450145"/>
                  <a:pt x="4475661" y="5450145"/>
                </a:cubicBezTo>
                <a:cubicBezTo>
                  <a:pt x="4457702" y="5450145"/>
                  <a:pt x="4431472" y="5449011"/>
                  <a:pt x="4413516" y="5446904"/>
                </a:cubicBezTo>
                <a:cubicBezTo>
                  <a:pt x="4413203" y="5449254"/>
                  <a:pt x="4412266" y="5451847"/>
                  <a:pt x="4410706" y="5454521"/>
                </a:cubicBezTo>
                <a:cubicBezTo>
                  <a:pt x="4406334" y="5462057"/>
                  <a:pt x="4395249" y="5465380"/>
                  <a:pt x="4386192" y="5465380"/>
                </a:cubicBezTo>
                <a:lnTo>
                  <a:pt x="4384941" y="5465380"/>
                </a:lnTo>
                <a:cubicBezTo>
                  <a:pt x="4375572" y="5465056"/>
                  <a:pt x="4367297" y="5464732"/>
                  <a:pt x="4365581" y="5455818"/>
                </a:cubicBezTo>
                <a:cubicBezTo>
                  <a:pt x="4365424" y="5454764"/>
                  <a:pt x="4365268" y="5453792"/>
                  <a:pt x="4365268" y="5452900"/>
                </a:cubicBezTo>
                <a:cubicBezTo>
                  <a:pt x="4354806" y="5455331"/>
                  <a:pt x="4344657" y="5455007"/>
                  <a:pt x="4334506" y="5452009"/>
                </a:cubicBezTo>
                <a:cubicBezTo>
                  <a:pt x="4331854" y="5451199"/>
                  <a:pt x="4318426" y="5449740"/>
                  <a:pt x="4286260" y="5449740"/>
                </a:cubicBezTo>
                <a:cubicBezTo>
                  <a:pt x="4270332" y="5449740"/>
                  <a:pt x="4252999" y="5450064"/>
                  <a:pt x="4235982" y="5450793"/>
                </a:cubicBezTo>
                <a:cubicBezTo>
                  <a:pt x="4067975" y="5457925"/>
                  <a:pt x="3953836" y="5461733"/>
                  <a:pt x="3905749" y="5461733"/>
                </a:cubicBezTo>
                <a:cubicBezTo>
                  <a:pt x="3892471" y="5461733"/>
                  <a:pt x="3885914" y="5461490"/>
                  <a:pt x="3882324" y="5461085"/>
                </a:cubicBezTo>
                <a:cubicBezTo>
                  <a:pt x="3883884" y="5474051"/>
                  <a:pt x="3885445" y="5501441"/>
                  <a:pt x="3885757" y="5561407"/>
                </a:cubicBezTo>
                <a:cubicBezTo>
                  <a:pt x="3886539" y="5648844"/>
                  <a:pt x="3884040" y="5665943"/>
                  <a:pt x="3881386" y="5671129"/>
                </a:cubicBezTo>
                <a:cubicBezTo>
                  <a:pt x="3883729" y="5673398"/>
                  <a:pt x="3886226" y="5676397"/>
                  <a:pt x="3889663" y="5680286"/>
                </a:cubicBezTo>
                <a:cubicBezTo>
                  <a:pt x="3899027" y="5690902"/>
                  <a:pt x="3901996" y="5699492"/>
                  <a:pt x="3898717" y="5706704"/>
                </a:cubicBezTo>
                <a:cubicBezTo>
                  <a:pt x="3896374" y="5711809"/>
                  <a:pt x="3891377" y="5714889"/>
                  <a:pt x="3885134" y="5714889"/>
                </a:cubicBezTo>
                <a:cubicBezTo>
                  <a:pt x="3881699" y="5714889"/>
                  <a:pt x="3877795" y="5713997"/>
                  <a:pt x="3873424" y="5712214"/>
                </a:cubicBezTo>
                <a:cubicBezTo>
                  <a:pt x="3867960" y="5710026"/>
                  <a:pt x="3863277" y="5705083"/>
                  <a:pt x="3860623" y="5699006"/>
                </a:cubicBezTo>
                <a:cubicBezTo>
                  <a:pt x="3860465" y="5700302"/>
                  <a:pt x="3860153" y="5701680"/>
                  <a:pt x="3859997" y="5703057"/>
                </a:cubicBezTo>
                <a:cubicBezTo>
                  <a:pt x="3856407" y="5726882"/>
                  <a:pt x="3830177" y="5731096"/>
                  <a:pt x="3684805" y="5731096"/>
                </a:cubicBezTo>
                <a:cubicBezTo>
                  <a:pt x="3640302" y="5731096"/>
                  <a:pt x="3581594" y="5730609"/>
                  <a:pt x="3489001" y="5729475"/>
                </a:cubicBezTo>
                <a:lnTo>
                  <a:pt x="3550522" y="5732959"/>
                </a:lnTo>
                <a:cubicBezTo>
                  <a:pt x="3587685" y="5735147"/>
                  <a:pt x="3657323" y="5736849"/>
                  <a:pt x="3705727" y="5736849"/>
                </a:cubicBezTo>
                <a:lnTo>
                  <a:pt x="3718532" y="5736849"/>
                </a:lnTo>
                <a:cubicBezTo>
                  <a:pt x="3754915" y="5736849"/>
                  <a:pt x="3773496" y="5737335"/>
                  <a:pt x="3784738" y="5738632"/>
                </a:cubicBezTo>
                <a:cubicBezTo>
                  <a:pt x="3789890" y="5739199"/>
                  <a:pt x="3799884" y="5740334"/>
                  <a:pt x="3805192" y="5746249"/>
                </a:cubicBezTo>
                <a:cubicBezTo>
                  <a:pt x="3815029" y="5741225"/>
                  <a:pt x="3844229" y="5738956"/>
                  <a:pt x="3970074" y="5736606"/>
                </a:cubicBezTo>
                <a:cubicBezTo>
                  <a:pt x="4003646" y="5735958"/>
                  <a:pt x="4031435" y="5735228"/>
                  <a:pt x="4053609" y="5734418"/>
                </a:cubicBezTo>
                <a:lnTo>
                  <a:pt x="4035336" y="5729799"/>
                </a:lnTo>
                <a:lnTo>
                  <a:pt x="4119345" y="5725261"/>
                </a:lnTo>
                <a:cubicBezTo>
                  <a:pt x="4120282" y="5725261"/>
                  <a:pt x="4121062" y="5725180"/>
                  <a:pt x="4121998" y="5725180"/>
                </a:cubicBezTo>
                <a:cubicBezTo>
                  <a:pt x="4130432" y="5725180"/>
                  <a:pt x="4139956" y="5727449"/>
                  <a:pt x="4144953" y="5733284"/>
                </a:cubicBezTo>
                <a:cubicBezTo>
                  <a:pt x="4148076" y="5734094"/>
                  <a:pt x="4154790" y="5734985"/>
                  <a:pt x="4166344" y="5735715"/>
                </a:cubicBezTo>
                <a:cubicBezTo>
                  <a:pt x="4168217" y="5725990"/>
                  <a:pt x="4179616" y="5725990"/>
                  <a:pt x="4190702" y="5725990"/>
                </a:cubicBezTo>
                <a:lnTo>
                  <a:pt x="4191795" y="5725990"/>
                </a:lnTo>
                <a:cubicBezTo>
                  <a:pt x="4201007" y="5725990"/>
                  <a:pt x="4210376" y="5726071"/>
                  <a:pt x="4214119" y="5731825"/>
                </a:cubicBezTo>
                <a:cubicBezTo>
                  <a:pt x="4218027" y="5725828"/>
                  <a:pt x="4227551" y="5725828"/>
                  <a:pt x="4235516" y="5725828"/>
                </a:cubicBezTo>
                <a:cubicBezTo>
                  <a:pt x="4245193" y="5725828"/>
                  <a:pt x="4257058" y="5725828"/>
                  <a:pt x="4258464" y="5736444"/>
                </a:cubicBezTo>
                <a:cubicBezTo>
                  <a:pt x="4258621" y="5736687"/>
                  <a:pt x="4258621" y="5737011"/>
                  <a:pt x="4258621" y="5737497"/>
                </a:cubicBezTo>
                <a:lnTo>
                  <a:pt x="4314366" y="5737741"/>
                </a:lnTo>
                <a:lnTo>
                  <a:pt x="4318426" y="5812455"/>
                </a:lnTo>
                <a:cubicBezTo>
                  <a:pt x="4319675" y="5834983"/>
                  <a:pt x="4320611" y="5854027"/>
                  <a:pt x="4321548" y="5870153"/>
                </a:cubicBezTo>
                <a:cubicBezTo>
                  <a:pt x="4323109" y="5851190"/>
                  <a:pt x="4324825" y="5824935"/>
                  <a:pt x="4325452" y="5809052"/>
                </a:cubicBezTo>
                <a:cubicBezTo>
                  <a:pt x="4325920" y="5795843"/>
                  <a:pt x="4326387" y="5786524"/>
                  <a:pt x="4327481" y="5780122"/>
                </a:cubicBezTo>
                <a:cubicBezTo>
                  <a:pt x="4323734" y="5779150"/>
                  <a:pt x="4318738" y="5776070"/>
                  <a:pt x="4318112" y="5766103"/>
                </a:cubicBezTo>
                <a:cubicBezTo>
                  <a:pt x="4317801" y="5761484"/>
                  <a:pt x="4316708" y="5753705"/>
                  <a:pt x="4315929" y="5749086"/>
                </a:cubicBezTo>
                <a:cubicBezTo>
                  <a:pt x="4314835" y="5743575"/>
                  <a:pt x="4315769" y="5739037"/>
                  <a:pt x="4318738" y="5735391"/>
                </a:cubicBezTo>
                <a:cubicBezTo>
                  <a:pt x="4323420" y="5729718"/>
                  <a:pt x="4331071" y="5728989"/>
                  <a:pt x="4337788" y="5728989"/>
                </a:cubicBezTo>
                <a:cubicBezTo>
                  <a:pt x="4341375" y="5728989"/>
                  <a:pt x="4345748" y="5729232"/>
                  <a:pt x="4351526" y="5729718"/>
                </a:cubicBezTo>
                <a:cubicBezTo>
                  <a:pt x="4355899" y="5730042"/>
                  <a:pt x="4359334" y="5730285"/>
                  <a:pt x="4362144" y="5730285"/>
                </a:cubicBezTo>
                <a:cubicBezTo>
                  <a:pt x="4362458" y="5729394"/>
                  <a:pt x="4362926" y="5728503"/>
                  <a:pt x="4363394" y="5727611"/>
                </a:cubicBezTo>
                <a:cubicBezTo>
                  <a:pt x="4367454" y="5720480"/>
                  <a:pt x="4376509" y="5719913"/>
                  <a:pt x="4384630" y="5719913"/>
                </a:cubicBezTo>
                <a:cubicBezTo>
                  <a:pt x="4385413" y="5719913"/>
                  <a:pt x="4386348" y="5719913"/>
                  <a:pt x="4387285" y="5719913"/>
                </a:cubicBezTo>
                <a:cubicBezTo>
                  <a:pt x="4385413" y="5719264"/>
                  <a:pt x="4383693" y="5718211"/>
                  <a:pt x="4382289" y="5716752"/>
                </a:cubicBezTo>
                <a:cubicBezTo>
                  <a:pt x="4382289" y="5716671"/>
                  <a:pt x="4382289" y="5716671"/>
                  <a:pt x="4382289" y="5716671"/>
                </a:cubicBezTo>
                <a:cubicBezTo>
                  <a:pt x="4377602" y="5719102"/>
                  <a:pt x="4368704" y="5721209"/>
                  <a:pt x="4351058" y="5721371"/>
                </a:cubicBezTo>
                <a:cubicBezTo>
                  <a:pt x="4334040" y="5721533"/>
                  <a:pt x="4223024" y="5722587"/>
                  <a:pt x="4104510" y="5723802"/>
                </a:cubicBezTo>
                <a:cubicBezTo>
                  <a:pt x="4026595" y="5724532"/>
                  <a:pt x="3968357" y="5724451"/>
                  <a:pt x="3937440" y="5723559"/>
                </a:cubicBezTo>
                <a:cubicBezTo>
                  <a:pt x="3911832" y="5722830"/>
                  <a:pt x="3903245" y="5722587"/>
                  <a:pt x="3902153" y="5712052"/>
                </a:cubicBezTo>
                <a:cubicBezTo>
                  <a:pt x="3901996" y="5710351"/>
                  <a:pt x="3901683" y="5702004"/>
                  <a:pt x="3912773" y="5699735"/>
                </a:cubicBezTo>
                <a:cubicBezTo>
                  <a:pt x="3939001" y="5694387"/>
                  <a:pt x="4133553" y="5690983"/>
                  <a:pt x="4255966" y="5690983"/>
                </a:cubicBezTo>
                <a:cubicBezTo>
                  <a:pt x="4360583" y="5690983"/>
                  <a:pt x="4379633" y="5692442"/>
                  <a:pt x="4385256" y="5696574"/>
                </a:cubicBezTo>
                <a:cubicBezTo>
                  <a:pt x="4387909" y="5694468"/>
                  <a:pt x="4390877" y="5693009"/>
                  <a:pt x="4393219" y="5692118"/>
                </a:cubicBezTo>
                <a:cubicBezTo>
                  <a:pt x="4398214" y="5690092"/>
                  <a:pt x="4400870" y="5689443"/>
                  <a:pt x="4403369" y="5689443"/>
                </a:cubicBezTo>
                <a:cubicBezTo>
                  <a:pt x="4407894" y="5689443"/>
                  <a:pt x="4411955" y="5691955"/>
                  <a:pt x="4413671" y="5696088"/>
                </a:cubicBezTo>
                <a:cubicBezTo>
                  <a:pt x="4413671" y="5696169"/>
                  <a:pt x="4413827" y="5696331"/>
                  <a:pt x="4413827" y="5696493"/>
                </a:cubicBezTo>
                <a:cubicBezTo>
                  <a:pt x="4416481" y="5692280"/>
                  <a:pt x="4421635" y="5689119"/>
                  <a:pt x="4430221" y="5689038"/>
                </a:cubicBezTo>
                <a:cubicBezTo>
                  <a:pt x="4433968" y="5689038"/>
                  <a:pt x="4438342" y="5689605"/>
                  <a:pt x="4443963" y="5690659"/>
                </a:cubicBezTo>
                <a:cubicBezTo>
                  <a:pt x="4453955" y="5692604"/>
                  <a:pt x="4470195" y="5690659"/>
                  <a:pt x="4483467" y="5685797"/>
                </a:cubicBezTo>
                <a:cubicBezTo>
                  <a:pt x="4499551" y="5679962"/>
                  <a:pt x="4522499" y="5676478"/>
                  <a:pt x="4544957" y="5676478"/>
                </a:cubicBezTo>
                <a:cubicBezTo>
                  <a:pt x="4555263" y="5676478"/>
                  <a:pt x="4574623" y="5677369"/>
                  <a:pt x="4587896" y="5682879"/>
                </a:cubicBezTo>
                <a:cubicBezTo>
                  <a:pt x="4594923" y="5685797"/>
                  <a:pt x="4599451" y="5688309"/>
                  <a:pt x="4602418" y="5690740"/>
                </a:cubicBezTo>
                <a:cubicBezTo>
                  <a:pt x="4603042" y="5689930"/>
                  <a:pt x="4603823" y="5689038"/>
                  <a:pt x="4604604" y="5688228"/>
                </a:cubicBezTo>
                <a:cubicBezTo>
                  <a:pt x="4612099" y="5680448"/>
                  <a:pt x="4620685" y="5677126"/>
                  <a:pt x="4633334" y="5677126"/>
                </a:cubicBezTo>
                <a:cubicBezTo>
                  <a:pt x="4643951" y="5677126"/>
                  <a:pt x="4658468" y="5679476"/>
                  <a:pt x="4685324" y="5685473"/>
                </a:cubicBezTo>
                <a:cubicBezTo>
                  <a:pt x="4685793" y="5685635"/>
                  <a:pt x="4686262" y="5685716"/>
                  <a:pt x="4686729" y="5685797"/>
                </a:cubicBezTo>
                <a:cubicBezTo>
                  <a:pt x="4686729" y="5683042"/>
                  <a:pt x="4687198" y="5679962"/>
                  <a:pt x="4689228" y="5677126"/>
                </a:cubicBezTo>
                <a:cubicBezTo>
                  <a:pt x="4689384" y="5676964"/>
                  <a:pt x="4689384" y="5676802"/>
                  <a:pt x="4689541" y="5676721"/>
                </a:cubicBezTo>
                <a:cubicBezTo>
                  <a:pt x="4686729" y="5673074"/>
                  <a:pt x="4686886" y="5668455"/>
                  <a:pt x="4687353" y="5661729"/>
                </a:cubicBezTo>
                <a:cubicBezTo>
                  <a:pt x="4688448" y="5647224"/>
                  <a:pt x="4700002" y="5630855"/>
                  <a:pt x="4712806" y="5633286"/>
                </a:cubicBezTo>
                <a:cubicBezTo>
                  <a:pt x="4712962" y="5628099"/>
                  <a:pt x="4712962" y="5622427"/>
                  <a:pt x="4713118" y="5616349"/>
                </a:cubicBezTo>
                <a:cubicBezTo>
                  <a:pt x="4710464" y="5620968"/>
                  <a:pt x="4705935" y="5623886"/>
                  <a:pt x="4700939" y="5623886"/>
                </a:cubicBezTo>
                <a:cubicBezTo>
                  <a:pt x="4692039" y="5623886"/>
                  <a:pt x="4685481" y="5615458"/>
                  <a:pt x="4685481" y="5604194"/>
                </a:cubicBezTo>
                <a:cubicBezTo>
                  <a:pt x="4685481" y="5593011"/>
                  <a:pt x="4692039" y="5584583"/>
                  <a:pt x="4700939" y="5584583"/>
                </a:cubicBezTo>
                <a:cubicBezTo>
                  <a:pt x="4706404" y="5584583"/>
                  <a:pt x="4711089" y="5587987"/>
                  <a:pt x="4713743" y="5593254"/>
                </a:cubicBezTo>
                <a:cubicBezTo>
                  <a:pt x="4714367" y="5574859"/>
                  <a:pt x="4715459" y="5556464"/>
                  <a:pt x="4716551" y="5541148"/>
                </a:cubicBezTo>
                <a:cubicBezTo>
                  <a:pt x="4714679" y="5548360"/>
                  <a:pt x="4710776" y="5554195"/>
                  <a:pt x="4702812" y="5554195"/>
                </a:cubicBezTo>
                <a:cubicBezTo>
                  <a:pt x="4700471" y="5554195"/>
                  <a:pt x="4697973" y="5553466"/>
                  <a:pt x="4695787" y="5552088"/>
                </a:cubicBezTo>
                <a:cubicBezTo>
                  <a:pt x="4686729" y="5546253"/>
                  <a:pt x="4686105" y="5531667"/>
                  <a:pt x="4688291" y="5520970"/>
                </a:cubicBezTo>
                <a:cubicBezTo>
                  <a:pt x="4691571" y="5505736"/>
                  <a:pt x="4692820" y="5462787"/>
                  <a:pt x="4692195" y="5445202"/>
                </a:cubicBezTo>
                <a:close/>
                <a:moveTo>
                  <a:pt x="10230057" y="5443903"/>
                </a:moveTo>
                <a:cubicBezTo>
                  <a:pt x="10225564" y="5446291"/>
                  <a:pt x="10219078" y="5447027"/>
                  <a:pt x="10212622" y="5447664"/>
                </a:cubicBezTo>
                <a:cubicBezTo>
                  <a:pt x="10220001" y="5447779"/>
                  <a:pt x="10226695" y="5447893"/>
                  <a:pt x="10232437" y="5447959"/>
                </a:cubicBezTo>
                <a:cubicBezTo>
                  <a:pt x="10231931" y="5447304"/>
                  <a:pt x="10231485" y="5446618"/>
                  <a:pt x="10231068" y="5445898"/>
                </a:cubicBezTo>
                <a:cubicBezTo>
                  <a:pt x="10230681" y="5445244"/>
                  <a:pt x="10230324" y="5444574"/>
                  <a:pt x="10230057" y="5443903"/>
                </a:cubicBezTo>
                <a:close/>
                <a:moveTo>
                  <a:pt x="5760879" y="5443903"/>
                </a:moveTo>
                <a:cubicBezTo>
                  <a:pt x="5756386" y="5446291"/>
                  <a:pt x="5749901" y="5447027"/>
                  <a:pt x="5743445" y="5447664"/>
                </a:cubicBezTo>
                <a:cubicBezTo>
                  <a:pt x="5750823" y="5447779"/>
                  <a:pt x="5757517" y="5447893"/>
                  <a:pt x="5763259" y="5447959"/>
                </a:cubicBezTo>
                <a:cubicBezTo>
                  <a:pt x="5762753" y="5447304"/>
                  <a:pt x="5762307" y="5446618"/>
                  <a:pt x="5761890" y="5445898"/>
                </a:cubicBezTo>
                <a:cubicBezTo>
                  <a:pt x="5761504" y="5445244"/>
                  <a:pt x="5761147" y="5444574"/>
                  <a:pt x="5760879" y="5443903"/>
                </a:cubicBezTo>
                <a:close/>
                <a:moveTo>
                  <a:pt x="206010" y="5443903"/>
                </a:moveTo>
                <a:cubicBezTo>
                  <a:pt x="201517" y="5446291"/>
                  <a:pt x="195032" y="5447027"/>
                  <a:pt x="188576" y="5447664"/>
                </a:cubicBezTo>
                <a:cubicBezTo>
                  <a:pt x="195954" y="5447779"/>
                  <a:pt x="202648" y="5447893"/>
                  <a:pt x="208390" y="5447959"/>
                </a:cubicBezTo>
                <a:cubicBezTo>
                  <a:pt x="207884" y="5447304"/>
                  <a:pt x="207438" y="5446618"/>
                  <a:pt x="207021" y="5445898"/>
                </a:cubicBezTo>
                <a:cubicBezTo>
                  <a:pt x="206634" y="5445244"/>
                  <a:pt x="206277" y="5444574"/>
                  <a:pt x="206010" y="5443903"/>
                </a:cubicBezTo>
                <a:close/>
                <a:moveTo>
                  <a:pt x="11045075" y="5443156"/>
                </a:moveTo>
                <a:cubicBezTo>
                  <a:pt x="11044303" y="5443725"/>
                  <a:pt x="11043442" y="5444100"/>
                  <a:pt x="11042468" y="5444207"/>
                </a:cubicBezTo>
                <a:cubicBezTo>
                  <a:pt x="11043223" y="5444459"/>
                  <a:pt x="11043987" y="5444695"/>
                  <a:pt x="11044831" y="5444695"/>
                </a:cubicBezTo>
                <a:cubicBezTo>
                  <a:pt x="11045237" y="5444695"/>
                  <a:pt x="11045602" y="5444661"/>
                  <a:pt x="11045943" y="5444607"/>
                </a:cubicBezTo>
                <a:cubicBezTo>
                  <a:pt x="11045562" y="5444166"/>
                  <a:pt x="11045383" y="5443631"/>
                  <a:pt x="11045075" y="5443156"/>
                </a:cubicBezTo>
                <a:close/>
                <a:moveTo>
                  <a:pt x="6575897" y="5443156"/>
                </a:moveTo>
                <a:cubicBezTo>
                  <a:pt x="6575125" y="5443725"/>
                  <a:pt x="6574265" y="5444100"/>
                  <a:pt x="6573290" y="5444207"/>
                </a:cubicBezTo>
                <a:cubicBezTo>
                  <a:pt x="6574046" y="5444459"/>
                  <a:pt x="6574809" y="5444695"/>
                  <a:pt x="6575653" y="5444695"/>
                </a:cubicBezTo>
                <a:cubicBezTo>
                  <a:pt x="6576059" y="5444695"/>
                  <a:pt x="6576425" y="5444661"/>
                  <a:pt x="6576766" y="5444607"/>
                </a:cubicBezTo>
                <a:cubicBezTo>
                  <a:pt x="6576384" y="5444166"/>
                  <a:pt x="6576205" y="5443631"/>
                  <a:pt x="6575897" y="5443156"/>
                </a:cubicBezTo>
                <a:close/>
                <a:moveTo>
                  <a:pt x="1021021" y="5443156"/>
                </a:moveTo>
                <a:cubicBezTo>
                  <a:pt x="1020250" y="5443725"/>
                  <a:pt x="1019389" y="5444100"/>
                  <a:pt x="1018415" y="5444207"/>
                </a:cubicBezTo>
                <a:cubicBezTo>
                  <a:pt x="1019170" y="5444459"/>
                  <a:pt x="1019933" y="5444695"/>
                  <a:pt x="1020777" y="5444695"/>
                </a:cubicBezTo>
                <a:cubicBezTo>
                  <a:pt x="1021184" y="5444695"/>
                  <a:pt x="1021549" y="5444661"/>
                  <a:pt x="1021890" y="5444607"/>
                </a:cubicBezTo>
                <a:cubicBezTo>
                  <a:pt x="1021509" y="5444166"/>
                  <a:pt x="1021330" y="5443631"/>
                  <a:pt x="1021021" y="5443156"/>
                </a:cubicBezTo>
                <a:close/>
                <a:moveTo>
                  <a:pt x="11008518" y="5438135"/>
                </a:moveTo>
                <a:cubicBezTo>
                  <a:pt x="11008494" y="5438236"/>
                  <a:pt x="11008502" y="5438379"/>
                  <a:pt x="11008469" y="5438488"/>
                </a:cubicBezTo>
                <a:cubicBezTo>
                  <a:pt x="11008607" y="5438474"/>
                  <a:pt x="11008729" y="5438447"/>
                  <a:pt x="11008867" y="5438440"/>
                </a:cubicBezTo>
                <a:cubicBezTo>
                  <a:pt x="11008745" y="5438345"/>
                  <a:pt x="11008640" y="5438215"/>
                  <a:pt x="11008518" y="5438135"/>
                </a:cubicBezTo>
                <a:close/>
                <a:moveTo>
                  <a:pt x="6539340" y="5438135"/>
                </a:moveTo>
                <a:cubicBezTo>
                  <a:pt x="6539316" y="5438236"/>
                  <a:pt x="6539324" y="5438379"/>
                  <a:pt x="6539292" y="5438488"/>
                </a:cubicBezTo>
                <a:cubicBezTo>
                  <a:pt x="6539430" y="5438474"/>
                  <a:pt x="6539551" y="5438447"/>
                  <a:pt x="6539689" y="5438440"/>
                </a:cubicBezTo>
                <a:cubicBezTo>
                  <a:pt x="6539568" y="5438345"/>
                  <a:pt x="6539462" y="5438215"/>
                  <a:pt x="6539340" y="5438135"/>
                </a:cubicBezTo>
                <a:close/>
                <a:moveTo>
                  <a:pt x="984465" y="5438135"/>
                </a:moveTo>
                <a:cubicBezTo>
                  <a:pt x="984441" y="5438236"/>
                  <a:pt x="984449" y="5438379"/>
                  <a:pt x="984416" y="5438488"/>
                </a:cubicBezTo>
                <a:cubicBezTo>
                  <a:pt x="984554" y="5438474"/>
                  <a:pt x="984676" y="5438447"/>
                  <a:pt x="984814" y="5438440"/>
                </a:cubicBezTo>
                <a:cubicBezTo>
                  <a:pt x="984692" y="5438345"/>
                  <a:pt x="984587" y="5438215"/>
                  <a:pt x="984465" y="5438135"/>
                </a:cubicBezTo>
                <a:close/>
                <a:moveTo>
                  <a:pt x="9539836" y="5434071"/>
                </a:moveTo>
                <a:cubicBezTo>
                  <a:pt x="9539702" y="5434087"/>
                  <a:pt x="9539578" y="5434115"/>
                  <a:pt x="9539444" y="5434125"/>
                </a:cubicBezTo>
                <a:cubicBezTo>
                  <a:pt x="9539562" y="5434218"/>
                  <a:pt x="9539669" y="5434344"/>
                  <a:pt x="9539789" y="5434431"/>
                </a:cubicBezTo>
                <a:cubicBezTo>
                  <a:pt x="9539819" y="5434323"/>
                  <a:pt x="9539810" y="5434183"/>
                  <a:pt x="9539836" y="5434071"/>
                </a:cubicBezTo>
                <a:close/>
                <a:moveTo>
                  <a:pt x="5070781" y="5434071"/>
                </a:moveTo>
                <a:cubicBezTo>
                  <a:pt x="5070646" y="5434087"/>
                  <a:pt x="5070523" y="5434115"/>
                  <a:pt x="5070388" y="5434125"/>
                </a:cubicBezTo>
                <a:cubicBezTo>
                  <a:pt x="5070507" y="5434218"/>
                  <a:pt x="5070613" y="5434344"/>
                  <a:pt x="5070734" y="5434431"/>
                </a:cubicBezTo>
                <a:cubicBezTo>
                  <a:pt x="5070763" y="5434323"/>
                  <a:pt x="5070754" y="5434183"/>
                  <a:pt x="5070781" y="5434071"/>
                </a:cubicBezTo>
                <a:close/>
                <a:moveTo>
                  <a:pt x="6572584" y="5433908"/>
                </a:moveTo>
                <a:cubicBezTo>
                  <a:pt x="6570083" y="5433983"/>
                  <a:pt x="6568077" y="5435760"/>
                  <a:pt x="6568077" y="5437938"/>
                </a:cubicBezTo>
                <a:cubicBezTo>
                  <a:pt x="6568077" y="5438311"/>
                  <a:pt x="6568264" y="5438690"/>
                  <a:pt x="6568353" y="5439072"/>
                </a:cubicBezTo>
                <a:cubicBezTo>
                  <a:pt x="6569425" y="5437802"/>
                  <a:pt x="6570960" y="5436424"/>
                  <a:pt x="6572746" y="5435278"/>
                </a:cubicBezTo>
                <a:cubicBezTo>
                  <a:pt x="6573217" y="5434972"/>
                  <a:pt x="6573648" y="5434878"/>
                  <a:pt x="6574094" y="5434715"/>
                </a:cubicBezTo>
                <a:cubicBezTo>
                  <a:pt x="6573518" y="5434274"/>
                  <a:pt x="6572982" y="5434010"/>
                  <a:pt x="6572584" y="5433908"/>
                </a:cubicBezTo>
                <a:close/>
                <a:moveTo>
                  <a:pt x="1017708" y="5433908"/>
                </a:moveTo>
                <a:cubicBezTo>
                  <a:pt x="1015208" y="5433983"/>
                  <a:pt x="1013202" y="5435760"/>
                  <a:pt x="1013202" y="5437938"/>
                </a:cubicBezTo>
                <a:cubicBezTo>
                  <a:pt x="1013202" y="5438311"/>
                  <a:pt x="1013388" y="5438690"/>
                  <a:pt x="1013478" y="5439072"/>
                </a:cubicBezTo>
                <a:cubicBezTo>
                  <a:pt x="1014550" y="5437802"/>
                  <a:pt x="1016085" y="5436424"/>
                  <a:pt x="1017871" y="5435278"/>
                </a:cubicBezTo>
                <a:cubicBezTo>
                  <a:pt x="1018342" y="5434972"/>
                  <a:pt x="1018772" y="5434878"/>
                  <a:pt x="1019219" y="5434715"/>
                </a:cubicBezTo>
                <a:cubicBezTo>
                  <a:pt x="1018642" y="5434274"/>
                  <a:pt x="1018106" y="5434010"/>
                  <a:pt x="1017708" y="5433908"/>
                </a:cubicBezTo>
                <a:close/>
                <a:moveTo>
                  <a:pt x="11041762" y="5433908"/>
                </a:moveTo>
                <a:cubicBezTo>
                  <a:pt x="11039261" y="5433983"/>
                  <a:pt x="11037255" y="5435760"/>
                  <a:pt x="11037255" y="5437938"/>
                </a:cubicBezTo>
                <a:cubicBezTo>
                  <a:pt x="11037255" y="5438311"/>
                  <a:pt x="11037442" y="5438690"/>
                  <a:pt x="11037531" y="5439072"/>
                </a:cubicBezTo>
                <a:cubicBezTo>
                  <a:pt x="11038603" y="5437802"/>
                  <a:pt x="11040138" y="5436424"/>
                  <a:pt x="11041924" y="5435278"/>
                </a:cubicBezTo>
                <a:cubicBezTo>
                  <a:pt x="11042395" y="5434972"/>
                  <a:pt x="11042825" y="5434878"/>
                  <a:pt x="11043272" y="5434715"/>
                </a:cubicBezTo>
                <a:cubicBezTo>
                  <a:pt x="11042695" y="5434274"/>
                  <a:pt x="11042160" y="5434010"/>
                  <a:pt x="11041762" y="5433908"/>
                </a:cubicBezTo>
                <a:close/>
                <a:moveTo>
                  <a:pt x="3051483" y="5433614"/>
                </a:moveTo>
                <a:cubicBezTo>
                  <a:pt x="3051483" y="5434262"/>
                  <a:pt x="3051483" y="5434911"/>
                  <a:pt x="3051483" y="5435397"/>
                </a:cubicBezTo>
                <a:cubicBezTo>
                  <a:pt x="3052109" y="5435397"/>
                  <a:pt x="3052732" y="5435235"/>
                  <a:pt x="3053357" y="5435073"/>
                </a:cubicBezTo>
                <a:cubicBezTo>
                  <a:pt x="3052577" y="5434667"/>
                  <a:pt x="3052109" y="5434100"/>
                  <a:pt x="3051483" y="5433614"/>
                </a:cubicBezTo>
                <a:close/>
                <a:moveTo>
                  <a:pt x="10413501" y="5432898"/>
                </a:moveTo>
                <a:cubicBezTo>
                  <a:pt x="10410288" y="5440093"/>
                  <a:pt x="10404784" y="5446765"/>
                  <a:pt x="10397763" y="5451572"/>
                </a:cubicBezTo>
                <a:cubicBezTo>
                  <a:pt x="10394669" y="5453682"/>
                  <a:pt x="10390950" y="5455513"/>
                  <a:pt x="10386934" y="5457034"/>
                </a:cubicBezTo>
                <a:cubicBezTo>
                  <a:pt x="10388659" y="5456952"/>
                  <a:pt x="10390504" y="5456903"/>
                  <a:pt x="10392438" y="5456838"/>
                </a:cubicBezTo>
                <a:cubicBezTo>
                  <a:pt x="10401512" y="5456592"/>
                  <a:pt x="10415138" y="5456445"/>
                  <a:pt x="10435309" y="5456380"/>
                </a:cubicBezTo>
                <a:lnTo>
                  <a:pt x="10443758" y="5456380"/>
                </a:lnTo>
                <a:cubicBezTo>
                  <a:pt x="10455004" y="5456380"/>
                  <a:pt x="10464197" y="5456380"/>
                  <a:pt x="10471754" y="5456478"/>
                </a:cubicBezTo>
                <a:cubicBezTo>
                  <a:pt x="10467946" y="5456004"/>
                  <a:pt x="10463572" y="5455530"/>
                  <a:pt x="10458693" y="5455088"/>
                </a:cubicBezTo>
                <a:cubicBezTo>
                  <a:pt x="10435547" y="5452979"/>
                  <a:pt x="10421564" y="5449496"/>
                  <a:pt x="10417101" y="5444770"/>
                </a:cubicBezTo>
                <a:cubicBezTo>
                  <a:pt x="10415822" y="5443396"/>
                  <a:pt x="10414513" y="5442023"/>
                  <a:pt x="10413501" y="5432898"/>
                </a:cubicBezTo>
                <a:close/>
                <a:moveTo>
                  <a:pt x="5944324" y="5432898"/>
                </a:moveTo>
                <a:cubicBezTo>
                  <a:pt x="5941111" y="5440093"/>
                  <a:pt x="5935607" y="5446765"/>
                  <a:pt x="5928585" y="5451572"/>
                </a:cubicBezTo>
                <a:cubicBezTo>
                  <a:pt x="5925491" y="5453682"/>
                  <a:pt x="5921772" y="5455513"/>
                  <a:pt x="5917756" y="5457034"/>
                </a:cubicBezTo>
                <a:cubicBezTo>
                  <a:pt x="5919482" y="5456952"/>
                  <a:pt x="5921326" y="5456903"/>
                  <a:pt x="5923260" y="5456838"/>
                </a:cubicBezTo>
                <a:cubicBezTo>
                  <a:pt x="5932334" y="5456592"/>
                  <a:pt x="5945960" y="5456445"/>
                  <a:pt x="5966131" y="5456380"/>
                </a:cubicBezTo>
                <a:lnTo>
                  <a:pt x="5974580" y="5456380"/>
                </a:lnTo>
                <a:cubicBezTo>
                  <a:pt x="5985826" y="5456380"/>
                  <a:pt x="5995019" y="5456380"/>
                  <a:pt x="6002576" y="5456478"/>
                </a:cubicBezTo>
                <a:cubicBezTo>
                  <a:pt x="5998768" y="5456004"/>
                  <a:pt x="5994395" y="5455530"/>
                  <a:pt x="5989515" y="5455088"/>
                </a:cubicBezTo>
                <a:cubicBezTo>
                  <a:pt x="5966369" y="5452979"/>
                  <a:pt x="5952386" y="5449496"/>
                  <a:pt x="5947923" y="5444770"/>
                </a:cubicBezTo>
                <a:cubicBezTo>
                  <a:pt x="5946644" y="5443396"/>
                  <a:pt x="5945335" y="5442023"/>
                  <a:pt x="5944324" y="5432898"/>
                </a:cubicBezTo>
                <a:close/>
                <a:moveTo>
                  <a:pt x="389453" y="5432898"/>
                </a:moveTo>
                <a:cubicBezTo>
                  <a:pt x="386240" y="5440093"/>
                  <a:pt x="380736" y="5446765"/>
                  <a:pt x="373715" y="5451572"/>
                </a:cubicBezTo>
                <a:cubicBezTo>
                  <a:pt x="370621" y="5453682"/>
                  <a:pt x="366902" y="5455513"/>
                  <a:pt x="362885" y="5457034"/>
                </a:cubicBezTo>
                <a:cubicBezTo>
                  <a:pt x="364611" y="5456952"/>
                  <a:pt x="366455" y="5456903"/>
                  <a:pt x="368389" y="5456838"/>
                </a:cubicBezTo>
                <a:cubicBezTo>
                  <a:pt x="377463" y="5456592"/>
                  <a:pt x="391089" y="5456445"/>
                  <a:pt x="411260" y="5456380"/>
                </a:cubicBezTo>
                <a:lnTo>
                  <a:pt x="419710" y="5456380"/>
                </a:lnTo>
                <a:cubicBezTo>
                  <a:pt x="430955" y="5456380"/>
                  <a:pt x="440148" y="5456380"/>
                  <a:pt x="447705" y="5456478"/>
                </a:cubicBezTo>
                <a:cubicBezTo>
                  <a:pt x="443897" y="5456004"/>
                  <a:pt x="439523" y="5455530"/>
                  <a:pt x="434644" y="5455088"/>
                </a:cubicBezTo>
                <a:cubicBezTo>
                  <a:pt x="411498" y="5452979"/>
                  <a:pt x="397515" y="5449496"/>
                  <a:pt x="393053" y="5444770"/>
                </a:cubicBezTo>
                <a:cubicBezTo>
                  <a:pt x="391773" y="5443396"/>
                  <a:pt x="390465" y="5442023"/>
                  <a:pt x="389453" y="5432898"/>
                </a:cubicBezTo>
                <a:close/>
                <a:moveTo>
                  <a:pt x="11340370" y="5432236"/>
                </a:moveTo>
                <a:cubicBezTo>
                  <a:pt x="11339476" y="5432725"/>
                  <a:pt x="11338507" y="5433206"/>
                  <a:pt x="11337409" y="5433634"/>
                </a:cubicBezTo>
                <a:cubicBezTo>
                  <a:pt x="11337401" y="5433640"/>
                  <a:pt x="11337396" y="5433640"/>
                  <a:pt x="11337388" y="5433640"/>
                </a:cubicBezTo>
                <a:cubicBezTo>
                  <a:pt x="11338399" y="5434562"/>
                  <a:pt x="11339606" y="5435270"/>
                  <a:pt x="11340887" y="5435584"/>
                </a:cubicBezTo>
                <a:cubicBezTo>
                  <a:pt x="11340943" y="5434548"/>
                  <a:pt x="11340733" y="5433399"/>
                  <a:pt x="11340370" y="5432236"/>
                </a:cubicBezTo>
                <a:close/>
                <a:moveTo>
                  <a:pt x="6871192" y="5432236"/>
                </a:moveTo>
                <a:cubicBezTo>
                  <a:pt x="6870298" y="5432725"/>
                  <a:pt x="6869330" y="5433206"/>
                  <a:pt x="6868231" y="5433634"/>
                </a:cubicBezTo>
                <a:cubicBezTo>
                  <a:pt x="6868223" y="5433640"/>
                  <a:pt x="6868218" y="5433640"/>
                  <a:pt x="6868210" y="5433640"/>
                </a:cubicBezTo>
                <a:cubicBezTo>
                  <a:pt x="6869221" y="5434562"/>
                  <a:pt x="6870428" y="5435270"/>
                  <a:pt x="6871710" y="5435584"/>
                </a:cubicBezTo>
                <a:cubicBezTo>
                  <a:pt x="6871765" y="5434548"/>
                  <a:pt x="6871556" y="5433399"/>
                  <a:pt x="6871192" y="5432236"/>
                </a:cubicBezTo>
                <a:close/>
                <a:moveTo>
                  <a:pt x="1316313" y="5432236"/>
                </a:moveTo>
                <a:cubicBezTo>
                  <a:pt x="1315419" y="5432725"/>
                  <a:pt x="1314451" y="5433206"/>
                  <a:pt x="1313352" y="5433634"/>
                </a:cubicBezTo>
                <a:cubicBezTo>
                  <a:pt x="1313345" y="5433640"/>
                  <a:pt x="1313339" y="5433640"/>
                  <a:pt x="1313331" y="5433640"/>
                </a:cubicBezTo>
                <a:cubicBezTo>
                  <a:pt x="1314342" y="5434562"/>
                  <a:pt x="1315549" y="5435270"/>
                  <a:pt x="1316831" y="5435584"/>
                </a:cubicBezTo>
                <a:cubicBezTo>
                  <a:pt x="1316887" y="5434548"/>
                  <a:pt x="1316677" y="5433399"/>
                  <a:pt x="1316313" y="5432236"/>
                </a:cubicBezTo>
                <a:close/>
                <a:moveTo>
                  <a:pt x="11264037" y="5428848"/>
                </a:moveTo>
                <a:cubicBezTo>
                  <a:pt x="11266795" y="5428848"/>
                  <a:pt x="11275205" y="5428848"/>
                  <a:pt x="11279047" y="5435523"/>
                </a:cubicBezTo>
                <a:cubicBezTo>
                  <a:pt x="11281151" y="5439180"/>
                  <a:pt x="11281065" y="5443608"/>
                  <a:pt x="11278816" y="5447364"/>
                </a:cubicBezTo>
                <a:cubicBezTo>
                  <a:pt x="11273455" y="5456341"/>
                  <a:pt x="11258708" y="5458731"/>
                  <a:pt x="11250845" y="5458731"/>
                </a:cubicBezTo>
                <a:cubicBezTo>
                  <a:pt x="11244234" y="5458731"/>
                  <a:pt x="11239071" y="5458365"/>
                  <a:pt x="11235250" y="5457011"/>
                </a:cubicBezTo>
                <a:cubicBezTo>
                  <a:pt x="11230720" y="5461648"/>
                  <a:pt x="11223465" y="5464749"/>
                  <a:pt x="11216515" y="5464749"/>
                </a:cubicBezTo>
                <a:cubicBezTo>
                  <a:pt x="11211513" y="5464749"/>
                  <a:pt x="11207225" y="5463145"/>
                  <a:pt x="11204257" y="5460247"/>
                </a:cubicBezTo>
                <a:cubicBezTo>
                  <a:pt x="11199835" y="5463423"/>
                  <a:pt x="11192955" y="5463511"/>
                  <a:pt x="11188211" y="5463577"/>
                </a:cubicBezTo>
                <a:cubicBezTo>
                  <a:pt x="11188211" y="5463577"/>
                  <a:pt x="11186859" y="5463584"/>
                  <a:pt x="11186859" y="5463584"/>
                </a:cubicBezTo>
                <a:cubicBezTo>
                  <a:pt x="11179839" y="5463584"/>
                  <a:pt x="11168097" y="5463584"/>
                  <a:pt x="11166068" y="5453653"/>
                </a:cubicBezTo>
                <a:cubicBezTo>
                  <a:pt x="11165231" y="5449551"/>
                  <a:pt x="11166723" y="5443729"/>
                  <a:pt x="11173684" y="5440824"/>
                </a:cubicBezTo>
                <a:cubicBezTo>
                  <a:pt x="11177875" y="5439070"/>
                  <a:pt x="11182871" y="5438698"/>
                  <a:pt x="11186333" y="5438698"/>
                </a:cubicBezTo>
                <a:cubicBezTo>
                  <a:pt x="11189199" y="5438698"/>
                  <a:pt x="11193551" y="5438949"/>
                  <a:pt x="11197995" y="5440147"/>
                </a:cubicBezTo>
                <a:cubicBezTo>
                  <a:pt x="11199975" y="5440676"/>
                  <a:pt x="11201590" y="5441365"/>
                  <a:pt x="11202905" y="5442145"/>
                </a:cubicBezTo>
                <a:cubicBezTo>
                  <a:pt x="11207027" y="5436160"/>
                  <a:pt x="11215576" y="5431908"/>
                  <a:pt x="11223712" y="5431908"/>
                </a:cubicBezTo>
                <a:cubicBezTo>
                  <a:pt x="11228246" y="5431908"/>
                  <a:pt x="11232196" y="5433228"/>
                  <a:pt x="11235100" y="5435631"/>
                </a:cubicBezTo>
                <a:cubicBezTo>
                  <a:pt x="11243391" y="5431029"/>
                  <a:pt x="11256464" y="5428848"/>
                  <a:pt x="11264037" y="5428848"/>
                </a:cubicBezTo>
                <a:close/>
                <a:moveTo>
                  <a:pt x="10923898" y="5428848"/>
                </a:moveTo>
                <a:cubicBezTo>
                  <a:pt x="10947728" y="5428848"/>
                  <a:pt x="10949581" y="5440503"/>
                  <a:pt x="10949581" y="5444072"/>
                </a:cubicBezTo>
                <a:cubicBezTo>
                  <a:pt x="10949581" y="5448501"/>
                  <a:pt x="10947120" y="5458809"/>
                  <a:pt x="10924280" y="5458809"/>
                </a:cubicBezTo>
                <a:cubicBezTo>
                  <a:pt x="10923476" y="5458809"/>
                  <a:pt x="10922652" y="5458796"/>
                  <a:pt x="10921809" y="5458762"/>
                </a:cubicBezTo>
                <a:cubicBezTo>
                  <a:pt x="10910238" y="5458323"/>
                  <a:pt x="10904560" y="5455654"/>
                  <a:pt x="10901657" y="5453225"/>
                </a:cubicBezTo>
                <a:cubicBezTo>
                  <a:pt x="10899019" y="5459730"/>
                  <a:pt x="10893370" y="5460370"/>
                  <a:pt x="10891291" y="5460370"/>
                </a:cubicBezTo>
                <a:lnTo>
                  <a:pt x="10888575" y="5460370"/>
                </a:lnTo>
                <a:lnTo>
                  <a:pt x="10886928" y="5459509"/>
                </a:lnTo>
                <a:cubicBezTo>
                  <a:pt x="10884662" y="5458883"/>
                  <a:pt x="10877209" y="5457114"/>
                  <a:pt x="10867030" y="5454933"/>
                </a:cubicBezTo>
                <a:lnTo>
                  <a:pt x="10850310" y="5451337"/>
                </a:lnTo>
                <a:cubicBezTo>
                  <a:pt x="10846329" y="5454346"/>
                  <a:pt x="10840631" y="5454593"/>
                  <a:pt x="10838239" y="5454693"/>
                </a:cubicBezTo>
                <a:cubicBezTo>
                  <a:pt x="10837582" y="5454727"/>
                  <a:pt x="10836964" y="5454733"/>
                  <a:pt x="10836375" y="5454733"/>
                </a:cubicBezTo>
                <a:cubicBezTo>
                  <a:pt x="10827844" y="5454733"/>
                  <a:pt x="10822342" y="5452065"/>
                  <a:pt x="10820038" y="5446794"/>
                </a:cubicBezTo>
                <a:cubicBezTo>
                  <a:pt x="10819734" y="5446101"/>
                  <a:pt x="10819508" y="5445400"/>
                  <a:pt x="10819351" y="5444687"/>
                </a:cubicBezTo>
                <a:lnTo>
                  <a:pt x="10798875" y="5440282"/>
                </a:lnTo>
                <a:cubicBezTo>
                  <a:pt x="10801965" y="5443125"/>
                  <a:pt x="10804377" y="5446968"/>
                  <a:pt x="10802739" y="5452211"/>
                </a:cubicBezTo>
                <a:cubicBezTo>
                  <a:pt x="10801562" y="5455954"/>
                  <a:pt x="10797865" y="5459957"/>
                  <a:pt x="10790991" y="5459957"/>
                </a:cubicBezTo>
                <a:cubicBezTo>
                  <a:pt x="10786961" y="5459957"/>
                  <a:pt x="10780263" y="5458782"/>
                  <a:pt x="10762327" y="5454933"/>
                </a:cubicBezTo>
                <a:cubicBezTo>
                  <a:pt x="10744450" y="5451103"/>
                  <a:pt x="10737762" y="5449669"/>
                  <a:pt x="10738625" y="5440049"/>
                </a:cubicBezTo>
                <a:cubicBezTo>
                  <a:pt x="10739488" y="5430490"/>
                  <a:pt x="10747205" y="5430182"/>
                  <a:pt x="10761229" y="5429622"/>
                </a:cubicBezTo>
                <a:cubicBezTo>
                  <a:pt x="10768407" y="5429328"/>
                  <a:pt x="10777360" y="5430249"/>
                  <a:pt x="10784970" y="5432564"/>
                </a:cubicBezTo>
                <a:lnTo>
                  <a:pt x="10827255" y="5431064"/>
                </a:lnTo>
                <a:cubicBezTo>
                  <a:pt x="10831600" y="5429155"/>
                  <a:pt x="10837434" y="5428981"/>
                  <a:pt x="10842720" y="5430516"/>
                </a:cubicBezTo>
                <a:lnTo>
                  <a:pt x="10870364" y="5429536"/>
                </a:lnTo>
                <a:cubicBezTo>
                  <a:pt x="10871453" y="5429495"/>
                  <a:pt x="10872542" y="5429476"/>
                  <a:pt x="10873610" y="5429476"/>
                </a:cubicBezTo>
                <a:cubicBezTo>
                  <a:pt x="10888801" y="5429476"/>
                  <a:pt x="10896322" y="5432885"/>
                  <a:pt x="10899931" y="5436854"/>
                </a:cubicBezTo>
                <a:cubicBezTo>
                  <a:pt x="10905079" y="5430275"/>
                  <a:pt x="10915670" y="5428848"/>
                  <a:pt x="10923898" y="5428848"/>
                </a:cubicBezTo>
                <a:close/>
                <a:moveTo>
                  <a:pt x="10681503" y="5428848"/>
                </a:moveTo>
                <a:cubicBezTo>
                  <a:pt x="10684856" y="5428848"/>
                  <a:pt x="10687970" y="5429944"/>
                  <a:pt x="10690530" y="5431806"/>
                </a:cubicBezTo>
                <a:cubicBezTo>
                  <a:pt x="10693327" y="5429890"/>
                  <a:pt x="10696911" y="5428848"/>
                  <a:pt x="10700963" y="5428848"/>
                </a:cubicBezTo>
                <a:cubicBezTo>
                  <a:pt x="10711807" y="5428848"/>
                  <a:pt x="10720299" y="5436063"/>
                  <a:pt x="10720299" y="5445267"/>
                </a:cubicBezTo>
                <a:cubicBezTo>
                  <a:pt x="10720299" y="5452089"/>
                  <a:pt x="10716271" y="5457957"/>
                  <a:pt x="10710561" y="5460427"/>
                </a:cubicBezTo>
                <a:cubicBezTo>
                  <a:pt x="10711606" y="5460575"/>
                  <a:pt x="10712586" y="5460739"/>
                  <a:pt x="10713494" y="5460920"/>
                </a:cubicBezTo>
                <a:cubicBezTo>
                  <a:pt x="10724608" y="5463155"/>
                  <a:pt x="10724724" y="5470883"/>
                  <a:pt x="10724499" y="5473197"/>
                </a:cubicBezTo>
                <a:cubicBezTo>
                  <a:pt x="10723427" y="5484012"/>
                  <a:pt x="10712183" y="5484012"/>
                  <a:pt x="10696624" y="5484012"/>
                </a:cubicBezTo>
                <a:lnTo>
                  <a:pt x="10695511" y="5484012"/>
                </a:lnTo>
                <a:cubicBezTo>
                  <a:pt x="10680189" y="5483979"/>
                  <a:pt x="10669107" y="5483959"/>
                  <a:pt x="10668267" y="5473061"/>
                </a:cubicBezTo>
                <a:cubicBezTo>
                  <a:pt x="10667959" y="5469041"/>
                  <a:pt x="10669374" y="5464061"/>
                  <a:pt x="10677105" y="5461666"/>
                </a:cubicBezTo>
                <a:cubicBezTo>
                  <a:pt x="10670886" y="5461436"/>
                  <a:pt x="10665861" y="5458708"/>
                  <a:pt x="10663241" y="5454091"/>
                </a:cubicBezTo>
                <a:cubicBezTo>
                  <a:pt x="10660794" y="5449788"/>
                  <a:pt x="10660936" y="5444501"/>
                  <a:pt x="10663623" y="5439960"/>
                </a:cubicBezTo>
                <a:cubicBezTo>
                  <a:pt x="10667468" y="5433430"/>
                  <a:pt x="10674826" y="5428848"/>
                  <a:pt x="10681503" y="5428848"/>
                </a:cubicBezTo>
                <a:close/>
                <a:moveTo>
                  <a:pt x="10590690" y="5428848"/>
                </a:moveTo>
                <a:cubicBezTo>
                  <a:pt x="10605037" y="5428848"/>
                  <a:pt x="10611456" y="5436956"/>
                  <a:pt x="10611456" y="5444988"/>
                </a:cubicBezTo>
                <a:cubicBezTo>
                  <a:pt x="10611456" y="5449661"/>
                  <a:pt x="10609178" y="5453475"/>
                  <a:pt x="10604964" y="5456238"/>
                </a:cubicBezTo>
                <a:cubicBezTo>
                  <a:pt x="10617088" y="5457431"/>
                  <a:pt x="10628013" y="5459211"/>
                  <a:pt x="10631935" y="5461847"/>
                </a:cubicBezTo>
                <a:cubicBezTo>
                  <a:pt x="10636094" y="5464652"/>
                  <a:pt x="10637933" y="5469628"/>
                  <a:pt x="10636502" y="5474228"/>
                </a:cubicBezTo>
                <a:cubicBezTo>
                  <a:pt x="10634334" y="5481230"/>
                  <a:pt x="10631174" y="5484888"/>
                  <a:pt x="10587645" y="5484888"/>
                </a:cubicBezTo>
                <a:cubicBezTo>
                  <a:pt x="10585082" y="5484888"/>
                  <a:pt x="10582439" y="5484867"/>
                  <a:pt x="10579717" y="5484834"/>
                </a:cubicBezTo>
                <a:cubicBezTo>
                  <a:pt x="10570321" y="5484712"/>
                  <a:pt x="10522932" y="5483744"/>
                  <a:pt x="10512823" y="5476949"/>
                </a:cubicBezTo>
                <a:cubicBezTo>
                  <a:pt x="10508335" y="5473937"/>
                  <a:pt x="10506398" y="5468883"/>
                  <a:pt x="10507884" y="5464076"/>
                </a:cubicBezTo>
                <a:cubicBezTo>
                  <a:pt x="10510491" y="5455657"/>
                  <a:pt x="10517956" y="5453719"/>
                  <a:pt x="10547814" y="5453719"/>
                </a:cubicBezTo>
                <a:cubicBezTo>
                  <a:pt x="10551315" y="5453719"/>
                  <a:pt x="10555091" y="5453752"/>
                  <a:pt x="10559128" y="5453828"/>
                </a:cubicBezTo>
                <a:cubicBezTo>
                  <a:pt x="10558823" y="5453226"/>
                  <a:pt x="10558556" y="5452567"/>
                  <a:pt x="10558342" y="5451856"/>
                </a:cubicBezTo>
                <a:cubicBezTo>
                  <a:pt x="10556589" y="5446127"/>
                  <a:pt x="10559158" y="5440910"/>
                  <a:pt x="10565985" y="5436359"/>
                </a:cubicBezTo>
                <a:cubicBezTo>
                  <a:pt x="10573018" y="5431658"/>
                  <a:pt x="10582256" y="5428848"/>
                  <a:pt x="10590690" y="5428848"/>
                </a:cubicBezTo>
                <a:close/>
                <a:moveTo>
                  <a:pt x="6794859" y="5428848"/>
                </a:moveTo>
                <a:cubicBezTo>
                  <a:pt x="6797617" y="5428848"/>
                  <a:pt x="6806027" y="5428848"/>
                  <a:pt x="6809869" y="5435523"/>
                </a:cubicBezTo>
                <a:cubicBezTo>
                  <a:pt x="6811973" y="5439180"/>
                  <a:pt x="6811887" y="5443608"/>
                  <a:pt x="6809639" y="5447364"/>
                </a:cubicBezTo>
                <a:cubicBezTo>
                  <a:pt x="6804277" y="5456341"/>
                  <a:pt x="6789530" y="5458731"/>
                  <a:pt x="6781668" y="5458731"/>
                </a:cubicBezTo>
                <a:cubicBezTo>
                  <a:pt x="6775056" y="5458731"/>
                  <a:pt x="6769893" y="5458365"/>
                  <a:pt x="6766072" y="5457011"/>
                </a:cubicBezTo>
                <a:cubicBezTo>
                  <a:pt x="6761543" y="5461648"/>
                  <a:pt x="6754287" y="5464749"/>
                  <a:pt x="6747337" y="5464749"/>
                </a:cubicBezTo>
                <a:cubicBezTo>
                  <a:pt x="6742335" y="5464749"/>
                  <a:pt x="6738047" y="5463145"/>
                  <a:pt x="6735080" y="5460247"/>
                </a:cubicBezTo>
                <a:cubicBezTo>
                  <a:pt x="6730658" y="5463423"/>
                  <a:pt x="6723778" y="5463511"/>
                  <a:pt x="6719033" y="5463577"/>
                </a:cubicBezTo>
                <a:cubicBezTo>
                  <a:pt x="6719033" y="5463577"/>
                  <a:pt x="6717681" y="5463584"/>
                  <a:pt x="6717681" y="5463584"/>
                </a:cubicBezTo>
                <a:cubicBezTo>
                  <a:pt x="6710661" y="5463584"/>
                  <a:pt x="6698919" y="5463584"/>
                  <a:pt x="6696891" y="5453653"/>
                </a:cubicBezTo>
                <a:cubicBezTo>
                  <a:pt x="6696053" y="5449551"/>
                  <a:pt x="6697545" y="5443729"/>
                  <a:pt x="6704506" y="5440824"/>
                </a:cubicBezTo>
                <a:cubicBezTo>
                  <a:pt x="6708697" y="5439070"/>
                  <a:pt x="6713694" y="5438698"/>
                  <a:pt x="6717155" y="5438698"/>
                </a:cubicBezTo>
                <a:cubicBezTo>
                  <a:pt x="6720021" y="5438698"/>
                  <a:pt x="6724373" y="5438949"/>
                  <a:pt x="6728817" y="5440147"/>
                </a:cubicBezTo>
                <a:cubicBezTo>
                  <a:pt x="6730797" y="5440676"/>
                  <a:pt x="6732412" y="5441365"/>
                  <a:pt x="6733727" y="5442145"/>
                </a:cubicBezTo>
                <a:cubicBezTo>
                  <a:pt x="6737849" y="5436160"/>
                  <a:pt x="6746398" y="5431908"/>
                  <a:pt x="6754534" y="5431908"/>
                </a:cubicBezTo>
                <a:cubicBezTo>
                  <a:pt x="6759069" y="5431908"/>
                  <a:pt x="6763019" y="5433228"/>
                  <a:pt x="6765922" y="5435631"/>
                </a:cubicBezTo>
                <a:cubicBezTo>
                  <a:pt x="6774213" y="5431029"/>
                  <a:pt x="6787287" y="5428848"/>
                  <a:pt x="6794859" y="5428848"/>
                </a:cubicBezTo>
                <a:close/>
                <a:moveTo>
                  <a:pt x="6454719" y="5428848"/>
                </a:moveTo>
                <a:cubicBezTo>
                  <a:pt x="6478549" y="5428848"/>
                  <a:pt x="6480402" y="5440503"/>
                  <a:pt x="6480402" y="5444072"/>
                </a:cubicBezTo>
                <a:cubicBezTo>
                  <a:pt x="6480402" y="5448501"/>
                  <a:pt x="6477941" y="5458809"/>
                  <a:pt x="6455102" y="5458809"/>
                </a:cubicBezTo>
                <a:cubicBezTo>
                  <a:pt x="6454297" y="5458809"/>
                  <a:pt x="6453474" y="5458796"/>
                  <a:pt x="6452630" y="5458762"/>
                </a:cubicBezTo>
                <a:cubicBezTo>
                  <a:pt x="6441059" y="5458323"/>
                  <a:pt x="6435381" y="5455654"/>
                  <a:pt x="6432478" y="5453225"/>
                </a:cubicBezTo>
                <a:cubicBezTo>
                  <a:pt x="6429840" y="5459730"/>
                  <a:pt x="6424192" y="5460370"/>
                  <a:pt x="6422113" y="5460370"/>
                </a:cubicBezTo>
                <a:lnTo>
                  <a:pt x="6419396" y="5460370"/>
                </a:lnTo>
                <a:lnTo>
                  <a:pt x="6417749" y="5459509"/>
                </a:lnTo>
                <a:cubicBezTo>
                  <a:pt x="6415484" y="5458883"/>
                  <a:pt x="6408031" y="5457114"/>
                  <a:pt x="6397852" y="5454933"/>
                </a:cubicBezTo>
                <a:lnTo>
                  <a:pt x="6381132" y="5451337"/>
                </a:lnTo>
                <a:cubicBezTo>
                  <a:pt x="6377150" y="5454346"/>
                  <a:pt x="6371453" y="5454593"/>
                  <a:pt x="6369060" y="5454693"/>
                </a:cubicBezTo>
                <a:cubicBezTo>
                  <a:pt x="6368403" y="5454727"/>
                  <a:pt x="6367785" y="5454733"/>
                  <a:pt x="6367197" y="5454733"/>
                </a:cubicBezTo>
                <a:cubicBezTo>
                  <a:pt x="6358665" y="5454733"/>
                  <a:pt x="6353164" y="5452065"/>
                  <a:pt x="6350859" y="5446794"/>
                </a:cubicBezTo>
                <a:cubicBezTo>
                  <a:pt x="6350555" y="5446101"/>
                  <a:pt x="6350329" y="5445400"/>
                  <a:pt x="6350173" y="5444687"/>
                </a:cubicBezTo>
                <a:lnTo>
                  <a:pt x="6329697" y="5440282"/>
                </a:lnTo>
                <a:cubicBezTo>
                  <a:pt x="6332786" y="5443125"/>
                  <a:pt x="6335198" y="5446968"/>
                  <a:pt x="6333560" y="5452211"/>
                </a:cubicBezTo>
                <a:cubicBezTo>
                  <a:pt x="6332384" y="5455954"/>
                  <a:pt x="6328687" y="5459957"/>
                  <a:pt x="6321812" y="5459957"/>
                </a:cubicBezTo>
                <a:cubicBezTo>
                  <a:pt x="6317782" y="5459957"/>
                  <a:pt x="6311084" y="5458782"/>
                  <a:pt x="6293148" y="5454933"/>
                </a:cubicBezTo>
                <a:cubicBezTo>
                  <a:pt x="6275271" y="5451103"/>
                  <a:pt x="6268583" y="5449669"/>
                  <a:pt x="6269446" y="5440049"/>
                </a:cubicBezTo>
                <a:cubicBezTo>
                  <a:pt x="6270309" y="5430490"/>
                  <a:pt x="6278027" y="5430182"/>
                  <a:pt x="6292050" y="5429622"/>
                </a:cubicBezTo>
                <a:cubicBezTo>
                  <a:pt x="6299228" y="5429328"/>
                  <a:pt x="6308181" y="5430249"/>
                  <a:pt x="6315791" y="5432564"/>
                </a:cubicBezTo>
                <a:lnTo>
                  <a:pt x="6358077" y="5431064"/>
                </a:lnTo>
                <a:cubicBezTo>
                  <a:pt x="6362421" y="5429155"/>
                  <a:pt x="6368256" y="5428981"/>
                  <a:pt x="6373541" y="5430516"/>
                </a:cubicBezTo>
                <a:lnTo>
                  <a:pt x="6401186" y="5429536"/>
                </a:lnTo>
                <a:cubicBezTo>
                  <a:pt x="6402274" y="5429495"/>
                  <a:pt x="6403363" y="5429476"/>
                  <a:pt x="6404432" y="5429476"/>
                </a:cubicBezTo>
                <a:cubicBezTo>
                  <a:pt x="6419622" y="5429476"/>
                  <a:pt x="6427143" y="5432885"/>
                  <a:pt x="6430752" y="5436854"/>
                </a:cubicBezTo>
                <a:cubicBezTo>
                  <a:pt x="6435901" y="5430275"/>
                  <a:pt x="6446492" y="5428848"/>
                  <a:pt x="6454719" y="5428848"/>
                </a:cubicBezTo>
                <a:close/>
                <a:moveTo>
                  <a:pt x="6212324" y="5428848"/>
                </a:moveTo>
                <a:cubicBezTo>
                  <a:pt x="6215677" y="5428848"/>
                  <a:pt x="6218791" y="5429944"/>
                  <a:pt x="6221351" y="5431806"/>
                </a:cubicBezTo>
                <a:cubicBezTo>
                  <a:pt x="6224148" y="5429890"/>
                  <a:pt x="6227732" y="5428848"/>
                  <a:pt x="6231784" y="5428848"/>
                </a:cubicBezTo>
                <a:cubicBezTo>
                  <a:pt x="6242629" y="5428848"/>
                  <a:pt x="6251120" y="5436063"/>
                  <a:pt x="6251120" y="5445267"/>
                </a:cubicBezTo>
                <a:cubicBezTo>
                  <a:pt x="6251120" y="5452089"/>
                  <a:pt x="6247092" y="5457957"/>
                  <a:pt x="6241383" y="5460427"/>
                </a:cubicBezTo>
                <a:cubicBezTo>
                  <a:pt x="6242427" y="5460575"/>
                  <a:pt x="6243407" y="5460739"/>
                  <a:pt x="6244316" y="5460920"/>
                </a:cubicBezTo>
                <a:cubicBezTo>
                  <a:pt x="6255429" y="5463155"/>
                  <a:pt x="6255545" y="5470883"/>
                  <a:pt x="6255320" y="5473197"/>
                </a:cubicBezTo>
                <a:cubicBezTo>
                  <a:pt x="6254248" y="5484012"/>
                  <a:pt x="6243004" y="5484012"/>
                  <a:pt x="6227445" y="5484012"/>
                </a:cubicBezTo>
                <a:lnTo>
                  <a:pt x="6226332" y="5484012"/>
                </a:lnTo>
                <a:cubicBezTo>
                  <a:pt x="6211010" y="5483979"/>
                  <a:pt x="6199929" y="5483959"/>
                  <a:pt x="6199088" y="5473061"/>
                </a:cubicBezTo>
                <a:cubicBezTo>
                  <a:pt x="6198780" y="5469041"/>
                  <a:pt x="6200195" y="5464061"/>
                  <a:pt x="6207926" y="5461666"/>
                </a:cubicBezTo>
                <a:cubicBezTo>
                  <a:pt x="6201708" y="5461436"/>
                  <a:pt x="6196682" y="5458708"/>
                  <a:pt x="6194063" y="5454091"/>
                </a:cubicBezTo>
                <a:cubicBezTo>
                  <a:pt x="6191615" y="5449788"/>
                  <a:pt x="6191757" y="5444501"/>
                  <a:pt x="6194444" y="5439960"/>
                </a:cubicBezTo>
                <a:cubicBezTo>
                  <a:pt x="6198289" y="5433430"/>
                  <a:pt x="6205647" y="5428848"/>
                  <a:pt x="6212324" y="5428848"/>
                </a:cubicBezTo>
                <a:close/>
                <a:moveTo>
                  <a:pt x="6121512" y="5428848"/>
                </a:moveTo>
                <a:cubicBezTo>
                  <a:pt x="6135859" y="5428848"/>
                  <a:pt x="6142278" y="5436956"/>
                  <a:pt x="6142278" y="5444988"/>
                </a:cubicBezTo>
                <a:cubicBezTo>
                  <a:pt x="6142278" y="5449661"/>
                  <a:pt x="6140000" y="5453475"/>
                  <a:pt x="6135786" y="5456238"/>
                </a:cubicBezTo>
                <a:cubicBezTo>
                  <a:pt x="6147911" y="5457431"/>
                  <a:pt x="6158835" y="5459211"/>
                  <a:pt x="6162757" y="5461847"/>
                </a:cubicBezTo>
                <a:cubicBezTo>
                  <a:pt x="6166916" y="5464652"/>
                  <a:pt x="6168755" y="5469628"/>
                  <a:pt x="6167324" y="5474228"/>
                </a:cubicBezTo>
                <a:cubicBezTo>
                  <a:pt x="6165156" y="5481230"/>
                  <a:pt x="6161996" y="5484888"/>
                  <a:pt x="6118468" y="5484888"/>
                </a:cubicBezTo>
                <a:cubicBezTo>
                  <a:pt x="6115904" y="5484888"/>
                  <a:pt x="6113261" y="5484867"/>
                  <a:pt x="6110539" y="5484834"/>
                </a:cubicBezTo>
                <a:cubicBezTo>
                  <a:pt x="6101143" y="5484712"/>
                  <a:pt x="6053754" y="5483744"/>
                  <a:pt x="6043645" y="5476949"/>
                </a:cubicBezTo>
                <a:cubicBezTo>
                  <a:pt x="6039157" y="5473937"/>
                  <a:pt x="6037221" y="5468883"/>
                  <a:pt x="6038707" y="5464076"/>
                </a:cubicBezTo>
                <a:cubicBezTo>
                  <a:pt x="6041313" y="5455657"/>
                  <a:pt x="6048779" y="5453719"/>
                  <a:pt x="6078636" y="5453719"/>
                </a:cubicBezTo>
                <a:cubicBezTo>
                  <a:pt x="6082137" y="5453719"/>
                  <a:pt x="6085913" y="5453752"/>
                  <a:pt x="6089950" y="5453828"/>
                </a:cubicBezTo>
                <a:cubicBezTo>
                  <a:pt x="6089646" y="5453226"/>
                  <a:pt x="6089378" y="5452567"/>
                  <a:pt x="6089165" y="5451856"/>
                </a:cubicBezTo>
                <a:cubicBezTo>
                  <a:pt x="6087411" y="5446127"/>
                  <a:pt x="6089981" y="5440910"/>
                  <a:pt x="6096807" y="5436359"/>
                </a:cubicBezTo>
                <a:cubicBezTo>
                  <a:pt x="6103840" y="5431658"/>
                  <a:pt x="6113078" y="5428848"/>
                  <a:pt x="6121512" y="5428848"/>
                </a:cubicBezTo>
                <a:close/>
                <a:moveTo>
                  <a:pt x="1239981" y="5428848"/>
                </a:moveTo>
                <a:cubicBezTo>
                  <a:pt x="1242740" y="5428848"/>
                  <a:pt x="1251149" y="5428848"/>
                  <a:pt x="1254991" y="5435523"/>
                </a:cubicBezTo>
                <a:cubicBezTo>
                  <a:pt x="1257095" y="5439180"/>
                  <a:pt x="1257009" y="5443608"/>
                  <a:pt x="1254761" y="5447364"/>
                </a:cubicBezTo>
                <a:cubicBezTo>
                  <a:pt x="1249399" y="5456341"/>
                  <a:pt x="1234652" y="5458731"/>
                  <a:pt x="1226790" y="5458731"/>
                </a:cubicBezTo>
                <a:cubicBezTo>
                  <a:pt x="1220178" y="5458731"/>
                  <a:pt x="1215015" y="5458365"/>
                  <a:pt x="1211195" y="5457011"/>
                </a:cubicBezTo>
                <a:cubicBezTo>
                  <a:pt x="1206665" y="5461648"/>
                  <a:pt x="1199409" y="5464749"/>
                  <a:pt x="1192459" y="5464749"/>
                </a:cubicBezTo>
                <a:cubicBezTo>
                  <a:pt x="1187458" y="5464749"/>
                  <a:pt x="1183170" y="5463145"/>
                  <a:pt x="1180202" y="5460247"/>
                </a:cubicBezTo>
                <a:cubicBezTo>
                  <a:pt x="1175780" y="5463423"/>
                  <a:pt x="1168900" y="5463511"/>
                  <a:pt x="1164156" y="5463577"/>
                </a:cubicBezTo>
                <a:cubicBezTo>
                  <a:pt x="1164156" y="5463577"/>
                  <a:pt x="1162804" y="5463584"/>
                  <a:pt x="1162804" y="5463584"/>
                </a:cubicBezTo>
                <a:cubicBezTo>
                  <a:pt x="1155784" y="5463584"/>
                  <a:pt x="1144042" y="5463584"/>
                  <a:pt x="1142014" y="5453653"/>
                </a:cubicBezTo>
                <a:cubicBezTo>
                  <a:pt x="1141176" y="5449551"/>
                  <a:pt x="1142668" y="5443729"/>
                  <a:pt x="1149629" y="5440824"/>
                </a:cubicBezTo>
                <a:cubicBezTo>
                  <a:pt x="1153820" y="5439070"/>
                  <a:pt x="1158816" y="5438698"/>
                  <a:pt x="1162278" y="5438698"/>
                </a:cubicBezTo>
                <a:cubicBezTo>
                  <a:pt x="1165144" y="5438698"/>
                  <a:pt x="1169496" y="5438949"/>
                  <a:pt x="1173939" y="5440147"/>
                </a:cubicBezTo>
                <a:cubicBezTo>
                  <a:pt x="1175920" y="5440676"/>
                  <a:pt x="1177535" y="5441365"/>
                  <a:pt x="1178850" y="5442145"/>
                </a:cubicBezTo>
                <a:cubicBezTo>
                  <a:pt x="1182971" y="5436160"/>
                  <a:pt x="1191521" y="5431908"/>
                  <a:pt x="1199656" y="5431908"/>
                </a:cubicBezTo>
                <a:cubicBezTo>
                  <a:pt x="1204191" y="5431908"/>
                  <a:pt x="1208141" y="5433228"/>
                  <a:pt x="1211044" y="5435631"/>
                </a:cubicBezTo>
                <a:cubicBezTo>
                  <a:pt x="1219335" y="5431029"/>
                  <a:pt x="1232409" y="5428848"/>
                  <a:pt x="1239981" y="5428848"/>
                </a:cubicBezTo>
                <a:close/>
                <a:moveTo>
                  <a:pt x="899845" y="5428848"/>
                </a:moveTo>
                <a:cubicBezTo>
                  <a:pt x="923674" y="5428848"/>
                  <a:pt x="925528" y="5440503"/>
                  <a:pt x="925528" y="5444072"/>
                </a:cubicBezTo>
                <a:cubicBezTo>
                  <a:pt x="925528" y="5448501"/>
                  <a:pt x="923066" y="5458809"/>
                  <a:pt x="900227" y="5458809"/>
                </a:cubicBezTo>
                <a:cubicBezTo>
                  <a:pt x="899423" y="5458809"/>
                  <a:pt x="898600" y="5458796"/>
                  <a:pt x="897756" y="5458762"/>
                </a:cubicBezTo>
                <a:cubicBezTo>
                  <a:pt x="886185" y="5458323"/>
                  <a:pt x="880507" y="5455654"/>
                  <a:pt x="877604" y="5453225"/>
                </a:cubicBezTo>
                <a:cubicBezTo>
                  <a:pt x="874966" y="5459730"/>
                  <a:pt x="869318" y="5460370"/>
                  <a:pt x="867239" y="5460370"/>
                </a:cubicBezTo>
                <a:lnTo>
                  <a:pt x="864523" y="5460370"/>
                </a:lnTo>
                <a:lnTo>
                  <a:pt x="862875" y="5459509"/>
                </a:lnTo>
                <a:cubicBezTo>
                  <a:pt x="860610" y="5458883"/>
                  <a:pt x="853157" y="5457114"/>
                  <a:pt x="842978" y="5454933"/>
                </a:cubicBezTo>
                <a:lnTo>
                  <a:pt x="826258" y="5451337"/>
                </a:lnTo>
                <a:cubicBezTo>
                  <a:pt x="822277" y="5454346"/>
                  <a:pt x="816579" y="5454593"/>
                  <a:pt x="814186" y="5454693"/>
                </a:cubicBezTo>
                <a:cubicBezTo>
                  <a:pt x="813530" y="5454727"/>
                  <a:pt x="812912" y="5454733"/>
                  <a:pt x="812323" y="5454733"/>
                </a:cubicBezTo>
                <a:cubicBezTo>
                  <a:pt x="803792" y="5454733"/>
                  <a:pt x="798291" y="5452065"/>
                  <a:pt x="795986" y="5446794"/>
                </a:cubicBezTo>
                <a:cubicBezTo>
                  <a:pt x="795682" y="5446101"/>
                  <a:pt x="795457" y="5445400"/>
                  <a:pt x="795300" y="5444687"/>
                </a:cubicBezTo>
                <a:lnTo>
                  <a:pt x="774824" y="5440282"/>
                </a:lnTo>
                <a:cubicBezTo>
                  <a:pt x="777913" y="5443125"/>
                  <a:pt x="780325" y="5446968"/>
                  <a:pt x="778688" y="5452211"/>
                </a:cubicBezTo>
                <a:cubicBezTo>
                  <a:pt x="777511" y="5455954"/>
                  <a:pt x="773814" y="5459957"/>
                  <a:pt x="766940" y="5459957"/>
                </a:cubicBezTo>
                <a:cubicBezTo>
                  <a:pt x="762909" y="5459957"/>
                  <a:pt x="756211" y="5458782"/>
                  <a:pt x="738276" y="5454933"/>
                </a:cubicBezTo>
                <a:cubicBezTo>
                  <a:pt x="720399" y="5451103"/>
                  <a:pt x="713711" y="5449669"/>
                  <a:pt x="714574" y="5440049"/>
                </a:cubicBezTo>
                <a:cubicBezTo>
                  <a:pt x="715437" y="5430490"/>
                  <a:pt x="723154" y="5430182"/>
                  <a:pt x="737177" y="5429622"/>
                </a:cubicBezTo>
                <a:cubicBezTo>
                  <a:pt x="744355" y="5429328"/>
                  <a:pt x="753309" y="5430249"/>
                  <a:pt x="760918" y="5432564"/>
                </a:cubicBezTo>
                <a:lnTo>
                  <a:pt x="803203" y="5431064"/>
                </a:lnTo>
                <a:cubicBezTo>
                  <a:pt x="807548" y="5429155"/>
                  <a:pt x="813383" y="5428981"/>
                  <a:pt x="818668" y="5430516"/>
                </a:cubicBezTo>
                <a:lnTo>
                  <a:pt x="846312" y="5429536"/>
                </a:lnTo>
                <a:cubicBezTo>
                  <a:pt x="847401" y="5429495"/>
                  <a:pt x="848489" y="5429476"/>
                  <a:pt x="849558" y="5429476"/>
                </a:cubicBezTo>
                <a:cubicBezTo>
                  <a:pt x="864748" y="5429476"/>
                  <a:pt x="872269" y="5432885"/>
                  <a:pt x="875878" y="5436854"/>
                </a:cubicBezTo>
                <a:cubicBezTo>
                  <a:pt x="881027" y="5430275"/>
                  <a:pt x="891618" y="5428848"/>
                  <a:pt x="899845" y="5428848"/>
                </a:cubicBezTo>
                <a:close/>
                <a:moveTo>
                  <a:pt x="657451" y="5428848"/>
                </a:moveTo>
                <a:cubicBezTo>
                  <a:pt x="660805" y="5428848"/>
                  <a:pt x="663918" y="5429944"/>
                  <a:pt x="666478" y="5431806"/>
                </a:cubicBezTo>
                <a:cubicBezTo>
                  <a:pt x="669275" y="5429890"/>
                  <a:pt x="672859" y="5428848"/>
                  <a:pt x="676911" y="5428848"/>
                </a:cubicBezTo>
                <a:cubicBezTo>
                  <a:pt x="687756" y="5428848"/>
                  <a:pt x="696247" y="5436063"/>
                  <a:pt x="696247" y="5445267"/>
                </a:cubicBezTo>
                <a:cubicBezTo>
                  <a:pt x="696247" y="5452089"/>
                  <a:pt x="692218" y="5457957"/>
                  <a:pt x="686509" y="5460427"/>
                </a:cubicBezTo>
                <a:cubicBezTo>
                  <a:pt x="687554" y="5460575"/>
                  <a:pt x="688534" y="5460739"/>
                  <a:pt x="689442" y="5460920"/>
                </a:cubicBezTo>
                <a:cubicBezTo>
                  <a:pt x="700556" y="5463155"/>
                  <a:pt x="700671" y="5470883"/>
                  <a:pt x="700447" y="5473197"/>
                </a:cubicBezTo>
                <a:cubicBezTo>
                  <a:pt x="699375" y="5484012"/>
                  <a:pt x="688131" y="5484012"/>
                  <a:pt x="672572" y="5484012"/>
                </a:cubicBezTo>
                <a:lnTo>
                  <a:pt x="671460" y="5484012"/>
                </a:lnTo>
                <a:cubicBezTo>
                  <a:pt x="656137" y="5483979"/>
                  <a:pt x="645056" y="5483959"/>
                  <a:pt x="644215" y="5473061"/>
                </a:cubicBezTo>
                <a:cubicBezTo>
                  <a:pt x="643907" y="5469041"/>
                  <a:pt x="645322" y="5464061"/>
                  <a:pt x="653053" y="5461666"/>
                </a:cubicBezTo>
                <a:cubicBezTo>
                  <a:pt x="646835" y="5461436"/>
                  <a:pt x="641809" y="5458708"/>
                  <a:pt x="639190" y="5454091"/>
                </a:cubicBezTo>
                <a:cubicBezTo>
                  <a:pt x="636742" y="5449788"/>
                  <a:pt x="636884" y="5444501"/>
                  <a:pt x="639572" y="5439960"/>
                </a:cubicBezTo>
                <a:cubicBezTo>
                  <a:pt x="643416" y="5433430"/>
                  <a:pt x="650774" y="5428848"/>
                  <a:pt x="657451" y="5428848"/>
                </a:cubicBezTo>
                <a:close/>
                <a:moveTo>
                  <a:pt x="566640" y="5428848"/>
                </a:moveTo>
                <a:cubicBezTo>
                  <a:pt x="580987" y="5428848"/>
                  <a:pt x="587406" y="5436956"/>
                  <a:pt x="587406" y="5444988"/>
                </a:cubicBezTo>
                <a:cubicBezTo>
                  <a:pt x="587406" y="5449661"/>
                  <a:pt x="585128" y="5453475"/>
                  <a:pt x="580914" y="5456238"/>
                </a:cubicBezTo>
                <a:cubicBezTo>
                  <a:pt x="593038" y="5457431"/>
                  <a:pt x="603963" y="5459211"/>
                  <a:pt x="607885" y="5461847"/>
                </a:cubicBezTo>
                <a:cubicBezTo>
                  <a:pt x="612044" y="5464652"/>
                  <a:pt x="613882" y="5469628"/>
                  <a:pt x="612452" y="5474228"/>
                </a:cubicBezTo>
                <a:cubicBezTo>
                  <a:pt x="610284" y="5481230"/>
                  <a:pt x="607123" y="5484888"/>
                  <a:pt x="563596" y="5484888"/>
                </a:cubicBezTo>
                <a:cubicBezTo>
                  <a:pt x="561032" y="5484888"/>
                  <a:pt x="558389" y="5484867"/>
                  <a:pt x="555667" y="5484834"/>
                </a:cubicBezTo>
                <a:cubicBezTo>
                  <a:pt x="546271" y="5484712"/>
                  <a:pt x="498882" y="5483744"/>
                  <a:pt x="488774" y="5476949"/>
                </a:cubicBezTo>
                <a:cubicBezTo>
                  <a:pt x="484286" y="5473937"/>
                  <a:pt x="482349" y="5468883"/>
                  <a:pt x="483835" y="5464076"/>
                </a:cubicBezTo>
                <a:cubicBezTo>
                  <a:pt x="486442" y="5455657"/>
                  <a:pt x="493907" y="5453719"/>
                  <a:pt x="523764" y="5453719"/>
                </a:cubicBezTo>
                <a:cubicBezTo>
                  <a:pt x="527266" y="5453719"/>
                  <a:pt x="531041" y="5453752"/>
                  <a:pt x="535078" y="5453828"/>
                </a:cubicBezTo>
                <a:cubicBezTo>
                  <a:pt x="534774" y="5453226"/>
                  <a:pt x="534506" y="5452567"/>
                  <a:pt x="534293" y="5451856"/>
                </a:cubicBezTo>
                <a:cubicBezTo>
                  <a:pt x="532539" y="5446127"/>
                  <a:pt x="535109" y="5440910"/>
                  <a:pt x="541935" y="5436359"/>
                </a:cubicBezTo>
                <a:cubicBezTo>
                  <a:pt x="548969" y="5431658"/>
                  <a:pt x="558206" y="5428848"/>
                  <a:pt x="566640" y="5428848"/>
                </a:cubicBezTo>
                <a:close/>
                <a:moveTo>
                  <a:pt x="3058666" y="5426564"/>
                </a:moveTo>
                <a:cubicBezTo>
                  <a:pt x="3058041" y="5426564"/>
                  <a:pt x="3057416" y="5426645"/>
                  <a:pt x="3056949" y="5426807"/>
                </a:cubicBezTo>
                <a:cubicBezTo>
                  <a:pt x="3057573" y="5427293"/>
                  <a:pt x="3058197" y="5427779"/>
                  <a:pt x="3058666" y="5428347"/>
                </a:cubicBezTo>
                <a:cubicBezTo>
                  <a:pt x="3058822" y="5427617"/>
                  <a:pt x="3058666" y="5427050"/>
                  <a:pt x="3058666" y="5426564"/>
                </a:cubicBezTo>
                <a:close/>
                <a:moveTo>
                  <a:pt x="6865549" y="5425997"/>
                </a:moveTo>
                <a:cubicBezTo>
                  <a:pt x="6865488" y="5426351"/>
                  <a:pt x="6865445" y="5426725"/>
                  <a:pt x="6865432" y="5427125"/>
                </a:cubicBezTo>
                <a:cubicBezTo>
                  <a:pt x="6865403" y="5427968"/>
                  <a:pt x="6865634" y="5428769"/>
                  <a:pt x="6865843" y="5429571"/>
                </a:cubicBezTo>
                <a:cubicBezTo>
                  <a:pt x="6866605" y="5428856"/>
                  <a:pt x="6867366" y="5428161"/>
                  <a:pt x="6868144" y="5427633"/>
                </a:cubicBezTo>
                <a:cubicBezTo>
                  <a:pt x="6867350" y="5426971"/>
                  <a:pt x="6866496" y="5426384"/>
                  <a:pt x="6865549" y="5425997"/>
                </a:cubicBezTo>
                <a:close/>
                <a:moveTo>
                  <a:pt x="1310670" y="5425997"/>
                </a:moveTo>
                <a:cubicBezTo>
                  <a:pt x="1310609" y="5426351"/>
                  <a:pt x="1310566" y="5426725"/>
                  <a:pt x="1310553" y="5427125"/>
                </a:cubicBezTo>
                <a:cubicBezTo>
                  <a:pt x="1310524" y="5427968"/>
                  <a:pt x="1310755" y="5428769"/>
                  <a:pt x="1310964" y="5429571"/>
                </a:cubicBezTo>
                <a:cubicBezTo>
                  <a:pt x="1311726" y="5428856"/>
                  <a:pt x="1312487" y="5428161"/>
                  <a:pt x="1313265" y="5427633"/>
                </a:cubicBezTo>
                <a:cubicBezTo>
                  <a:pt x="1312471" y="5426971"/>
                  <a:pt x="1311617" y="5426384"/>
                  <a:pt x="1310670" y="5425997"/>
                </a:cubicBezTo>
                <a:close/>
                <a:moveTo>
                  <a:pt x="11334726" y="5425997"/>
                </a:moveTo>
                <a:cubicBezTo>
                  <a:pt x="11334665" y="5426351"/>
                  <a:pt x="11334623" y="5426725"/>
                  <a:pt x="11334610" y="5427125"/>
                </a:cubicBezTo>
                <a:cubicBezTo>
                  <a:pt x="11334581" y="5427968"/>
                  <a:pt x="11334811" y="5428769"/>
                  <a:pt x="11335021" y="5429571"/>
                </a:cubicBezTo>
                <a:cubicBezTo>
                  <a:pt x="11335782" y="5428856"/>
                  <a:pt x="11336544" y="5428161"/>
                  <a:pt x="11337321" y="5427633"/>
                </a:cubicBezTo>
                <a:cubicBezTo>
                  <a:pt x="11336528" y="5426971"/>
                  <a:pt x="11335674" y="5426384"/>
                  <a:pt x="11334726" y="5425997"/>
                </a:cubicBezTo>
                <a:close/>
                <a:moveTo>
                  <a:pt x="9537470" y="5425283"/>
                </a:moveTo>
                <a:cubicBezTo>
                  <a:pt x="9537250" y="5425701"/>
                  <a:pt x="9537050" y="5426222"/>
                  <a:pt x="9536895" y="5426807"/>
                </a:cubicBezTo>
                <a:cubicBezTo>
                  <a:pt x="9537341" y="5426605"/>
                  <a:pt x="9537753" y="5426394"/>
                  <a:pt x="9538213" y="5426205"/>
                </a:cubicBezTo>
                <a:cubicBezTo>
                  <a:pt x="9537972" y="5425878"/>
                  <a:pt x="9537728" y="5425552"/>
                  <a:pt x="9537470" y="5425283"/>
                </a:cubicBezTo>
                <a:close/>
                <a:moveTo>
                  <a:pt x="5068415" y="5425283"/>
                </a:moveTo>
                <a:cubicBezTo>
                  <a:pt x="5068195" y="5425701"/>
                  <a:pt x="5067995" y="5426222"/>
                  <a:pt x="5067840" y="5426807"/>
                </a:cubicBezTo>
                <a:cubicBezTo>
                  <a:pt x="5068286" y="5426605"/>
                  <a:pt x="5068698" y="5426394"/>
                  <a:pt x="5069158" y="5426205"/>
                </a:cubicBezTo>
                <a:cubicBezTo>
                  <a:pt x="5068917" y="5425878"/>
                  <a:pt x="5068673" y="5425552"/>
                  <a:pt x="5068415" y="5425283"/>
                </a:cubicBezTo>
                <a:close/>
                <a:moveTo>
                  <a:pt x="11070994" y="5421843"/>
                </a:moveTo>
                <a:cubicBezTo>
                  <a:pt x="11082118" y="5421843"/>
                  <a:pt x="11090271" y="5424075"/>
                  <a:pt x="11094802" y="5428180"/>
                </a:cubicBezTo>
                <a:cubicBezTo>
                  <a:pt x="11102329" y="5424591"/>
                  <a:pt x="11111911" y="5423953"/>
                  <a:pt x="11117814" y="5423953"/>
                </a:cubicBezTo>
                <a:cubicBezTo>
                  <a:pt x="11123490" y="5423953"/>
                  <a:pt x="11129239" y="5424510"/>
                  <a:pt x="11134907" y="5425616"/>
                </a:cubicBezTo>
                <a:cubicBezTo>
                  <a:pt x="11150758" y="5428696"/>
                  <a:pt x="11166129" y="5432747"/>
                  <a:pt x="11164919" y="5445130"/>
                </a:cubicBezTo>
                <a:cubicBezTo>
                  <a:pt x="11163709" y="5457574"/>
                  <a:pt x="11147786" y="5458619"/>
                  <a:pt x="11131586" y="5458619"/>
                </a:cubicBezTo>
                <a:cubicBezTo>
                  <a:pt x="11129783" y="5458619"/>
                  <a:pt x="11127891" y="5458599"/>
                  <a:pt x="11125894" y="5458551"/>
                </a:cubicBezTo>
                <a:cubicBezTo>
                  <a:pt x="11101379" y="5457940"/>
                  <a:pt x="11090669" y="5455437"/>
                  <a:pt x="11086365" y="5450891"/>
                </a:cubicBezTo>
                <a:cubicBezTo>
                  <a:pt x="11082435" y="5451983"/>
                  <a:pt x="11077141" y="5452628"/>
                  <a:pt x="11070612" y="5452364"/>
                </a:cubicBezTo>
                <a:cubicBezTo>
                  <a:pt x="11063702" y="5452112"/>
                  <a:pt x="11058042" y="5451162"/>
                  <a:pt x="11053690" y="5449555"/>
                </a:cubicBezTo>
                <a:cubicBezTo>
                  <a:pt x="11050726" y="5452757"/>
                  <a:pt x="11046544" y="5454751"/>
                  <a:pt x="11041924" y="5454751"/>
                </a:cubicBezTo>
                <a:cubicBezTo>
                  <a:pt x="11035030" y="5454751"/>
                  <a:pt x="11029517" y="5451821"/>
                  <a:pt x="11027040" y="5447282"/>
                </a:cubicBezTo>
                <a:cubicBezTo>
                  <a:pt x="11025067" y="5450043"/>
                  <a:pt x="11021250" y="5453225"/>
                  <a:pt x="11013853" y="5456183"/>
                </a:cubicBezTo>
                <a:cubicBezTo>
                  <a:pt x="11011003" y="5457310"/>
                  <a:pt x="11008209" y="5457880"/>
                  <a:pt x="11005522" y="5457880"/>
                </a:cubicBezTo>
                <a:cubicBezTo>
                  <a:pt x="10997093" y="5457880"/>
                  <a:pt x="10990735" y="5451969"/>
                  <a:pt x="10990735" y="5444134"/>
                </a:cubicBezTo>
                <a:cubicBezTo>
                  <a:pt x="10990735" y="5435013"/>
                  <a:pt x="10999172" y="5427869"/>
                  <a:pt x="11009939" y="5427869"/>
                </a:cubicBezTo>
                <a:cubicBezTo>
                  <a:pt x="11020755" y="5427869"/>
                  <a:pt x="11025521" y="5431478"/>
                  <a:pt x="11027592" y="5434992"/>
                </a:cubicBezTo>
                <a:cubicBezTo>
                  <a:pt x="11030012" y="5430894"/>
                  <a:pt x="11034080" y="5427910"/>
                  <a:pt x="11036232" y="5426525"/>
                </a:cubicBezTo>
                <a:cubicBezTo>
                  <a:pt x="11041096" y="5423418"/>
                  <a:pt x="11046829" y="5423173"/>
                  <a:pt x="11050994" y="5425323"/>
                </a:cubicBezTo>
                <a:cubicBezTo>
                  <a:pt x="11056727" y="5422523"/>
                  <a:pt x="11064677" y="5421843"/>
                  <a:pt x="11070994" y="5421843"/>
                </a:cubicBezTo>
                <a:close/>
                <a:moveTo>
                  <a:pt x="1046941" y="5421843"/>
                </a:moveTo>
                <a:cubicBezTo>
                  <a:pt x="1058065" y="5421843"/>
                  <a:pt x="1066217" y="5424075"/>
                  <a:pt x="1070748" y="5428180"/>
                </a:cubicBezTo>
                <a:cubicBezTo>
                  <a:pt x="1078276" y="5424591"/>
                  <a:pt x="1087857" y="5423953"/>
                  <a:pt x="1093760" y="5423953"/>
                </a:cubicBezTo>
                <a:cubicBezTo>
                  <a:pt x="1099436" y="5423953"/>
                  <a:pt x="1105185" y="5424510"/>
                  <a:pt x="1110853" y="5425616"/>
                </a:cubicBezTo>
                <a:cubicBezTo>
                  <a:pt x="1126703" y="5428696"/>
                  <a:pt x="1142074" y="5432747"/>
                  <a:pt x="1140865" y="5445130"/>
                </a:cubicBezTo>
                <a:cubicBezTo>
                  <a:pt x="1139655" y="5457574"/>
                  <a:pt x="1123731" y="5458619"/>
                  <a:pt x="1107532" y="5458619"/>
                </a:cubicBezTo>
                <a:cubicBezTo>
                  <a:pt x="1105729" y="5458619"/>
                  <a:pt x="1103838" y="5458599"/>
                  <a:pt x="1101840" y="5458551"/>
                </a:cubicBezTo>
                <a:cubicBezTo>
                  <a:pt x="1077325" y="5457940"/>
                  <a:pt x="1066615" y="5455437"/>
                  <a:pt x="1062311" y="5450891"/>
                </a:cubicBezTo>
                <a:cubicBezTo>
                  <a:pt x="1058381" y="5451983"/>
                  <a:pt x="1053087" y="5452628"/>
                  <a:pt x="1046559" y="5452364"/>
                </a:cubicBezTo>
                <a:cubicBezTo>
                  <a:pt x="1039649" y="5452112"/>
                  <a:pt x="1033989" y="5451162"/>
                  <a:pt x="1029637" y="5449555"/>
                </a:cubicBezTo>
                <a:cubicBezTo>
                  <a:pt x="1026673" y="5452757"/>
                  <a:pt x="1022491" y="5454751"/>
                  <a:pt x="1017871" y="5454751"/>
                </a:cubicBezTo>
                <a:cubicBezTo>
                  <a:pt x="1010977" y="5454751"/>
                  <a:pt x="1005463" y="5451821"/>
                  <a:pt x="1002987" y="5447282"/>
                </a:cubicBezTo>
                <a:cubicBezTo>
                  <a:pt x="1001013" y="5450043"/>
                  <a:pt x="997197" y="5453225"/>
                  <a:pt x="989800" y="5456183"/>
                </a:cubicBezTo>
                <a:cubicBezTo>
                  <a:pt x="986950" y="5457310"/>
                  <a:pt x="984156" y="5457880"/>
                  <a:pt x="981469" y="5457880"/>
                </a:cubicBezTo>
                <a:cubicBezTo>
                  <a:pt x="973040" y="5457880"/>
                  <a:pt x="966682" y="5451969"/>
                  <a:pt x="966682" y="5444134"/>
                </a:cubicBezTo>
                <a:cubicBezTo>
                  <a:pt x="966682" y="5435013"/>
                  <a:pt x="975119" y="5427869"/>
                  <a:pt x="985886" y="5427869"/>
                </a:cubicBezTo>
                <a:cubicBezTo>
                  <a:pt x="996702" y="5427869"/>
                  <a:pt x="1001468" y="5431478"/>
                  <a:pt x="1003539" y="5434992"/>
                </a:cubicBezTo>
                <a:cubicBezTo>
                  <a:pt x="1005959" y="5430894"/>
                  <a:pt x="1010027" y="5427910"/>
                  <a:pt x="1012179" y="5426525"/>
                </a:cubicBezTo>
                <a:cubicBezTo>
                  <a:pt x="1017042" y="5423418"/>
                  <a:pt x="1022775" y="5423173"/>
                  <a:pt x="1026941" y="5425323"/>
                </a:cubicBezTo>
                <a:cubicBezTo>
                  <a:pt x="1032673" y="5422523"/>
                  <a:pt x="1040623" y="5421843"/>
                  <a:pt x="1046941" y="5421843"/>
                </a:cubicBezTo>
                <a:close/>
                <a:moveTo>
                  <a:pt x="3882480" y="5416353"/>
                </a:moveTo>
                <a:cubicBezTo>
                  <a:pt x="3886226" y="5417812"/>
                  <a:pt x="3889504" y="5420405"/>
                  <a:pt x="3890287" y="5424862"/>
                </a:cubicBezTo>
                <a:cubicBezTo>
                  <a:pt x="3893563" y="5424457"/>
                  <a:pt x="3896686" y="5424214"/>
                  <a:pt x="3899810" y="5423971"/>
                </a:cubicBezTo>
                <a:cubicBezTo>
                  <a:pt x="3919483" y="5422431"/>
                  <a:pt x="3938687" y="5419514"/>
                  <a:pt x="3943532" y="5417812"/>
                </a:cubicBezTo>
                <a:cubicBezTo>
                  <a:pt x="3945402" y="5417164"/>
                  <a:pt x="3946811" y="5416677"/>
                  <a:pt x="3948057" y="5416353"/>
                </a:cubicBezTo>
                <a:cubicBezTo>
                  <a:pt x="3941497" y="5416353"/>
                  <a:pt x="3934631" y="5416353"/>
                  <a:pt x="3927605" y="5416353"/>
                </a:cubicBezTo>
                <a:lnTo>
                  <a:pt x="3898717" y="5416353"/>
                </a:lnTo>
                <a:cubicBezTo>
                  <a:pt x="3893254" y="5416353"/>
                  <a:pt x="3887787" y="5416353"/>
                  <a:pt x="3882480" y="5416353"/>
                </a:cubicBezTo>
                <a:close/>
                <a:moveTo>
                  <a:pt x="3962267" y="5416272"/>
                </a:moveTo>
                <a:lnTo>
                  <a:pt x="3964609" y="5422593"/>
                </a:lnTo>
                <a:cubicBezTo>
                  <a:pt x="3964922" y="5423484"/>
                  <a:pt x="3965078" y="5424295"/>
                  <a:pt x="3965234" y="5425105"/>
                </a:cubicBezTo>
                <a:cubicBezTo>
                  <a:pt x="3966014" y="5425105"/>
                  <a:pt x="3966951" y="5425186"/>
                  <a:pt x="3967888" y="5425186"/>
                </a:cubicBezTo>
                <a:cubicBezTo>
                  <a:pt x="3969293" y="5419271"/>
                  <a:pt x="3974291" y="5417083"/>
                  <a:pt x="3980067" y="5416272"/>
                </a:cubicBezTo>
                <a:cubicBezTo>
                  <a:pt x="3974291" y="5416272"/>
                  <a:pt x="3968201" y="5416272"/>
                  <a:pt x="3962267" y="5416272"/>
                </a:cubicBezTo>
                <a:close/>
                <a:moveTo>
                  <a:pt x="4161503" y="5415219"/>
                </a:moveTo>
                <a:cubicBezTo>
                  <a:pt x="4123404" y="5415786"/>
                  <a:pt x="4071721" y="5416110"/>
                  <a:pt x="4001147" y="5416272"/>
                </a:cubicBezTo>
                <a:cubicBezTo>
                  <a:pt x="4007080" y="5417002"/>
                  <a:pt x="4012233" y="5419271"/>
                  <a:pt x="4013483" y="5425348"/>
                </a:cubicBezTo>
                <a:cubicBezTo>
                  <a:pt x="4018322" y="5425348"/>
                  <a:pt x="4025504" y="5425186"/>
                  <a:pt x="4032683" y="5425024"/>
                </a:cubicBezTo>
                <a:cubicBezTo>
                  <a:pt x="4035336" y="5418136"/>
                  <a:pt x="4044240" y="5418136"/>
                  <a:pt x="4054547" y="5418136"/>
                </a:cubicBezTo>
                <a:cubicBezTo>
                  <a:pt x="4063288" y="5418136"/>
                  <a:pt x="4076250" y="5418460"/>
                  <a:pt x="4091704" y="5419109"/>
                </a:cubicBezTo>
                <a:cubicBezTo>
                  <a:pt x="4107008" y="5419676"/>
                  <a:pt x="4120126" y="5420000"/>
                  <a:pt x="4130744" y="5420000"/>
                </a:cubicBezTo>
                <a:cubicBezTo>
                  <a:pt x="4146827" y="5420000"/>
                  <a:pt x="4154323" y="5419271"/>
                  <a:pt x="4157444" y="5418703"/>
                </a:cubicBezTo>
                <a:cubicBezTo>
                  <a:pt x="4158381" y="5417569"/>
                  <a:pt x="4159786" y="5416353"/>
                  <a:pt x="4161503" y="5415219"/>
                </a:cubicBezTo>
                <a:close/>
                <a:moveTo>
                  <a:pt x="11358892" y="5414838"/>
                </a:moveTo>
                <a:cubicBezTo>
                  <a:pt x="11367850" y="5414838"/>
                  <a:pt x="11375133" y="5422107"/>
                  <a:pt x="11375133" y="5431040"/>
                </a:cubicBezTo>
                <a:cubicBezTo>
                  <a:pt x="11375133" y="5439974"/>
                  <a:pt x="11367850" y="5447236"/>
                  <a:pt x="11358892" y="5447236"/>
                </a:cubicBezTo>
                <a:cubicBezTo>
                  <a:pt x="11353655" y="5447236"/>
                  <a:pt x="11348990" y="5444751"/>
                  <a:pt x="11346019" y="5440902"/>
                </a:cubicBezTo>
                <a:cubicBezTo>
                  <a:pt x="11344313" y="5441885"/>
                  <a:pt x="11342641" y="5442633"/>
                  <a:pt x="11341277" y="5443167"/>
                </a:cubicBezTo>
                <a:cubicBezTo>
                  <a:pt x="11336210" y="5445144"/>
                  <a:pt x="11333657" y="5445806"/>
                  <a:pt x="11331153" y="5445806"/>
                </a:cubicBezTo>
                <a:cubicBezTo>
                  <a:pt x="11326568" y="5445806"/>
                  <a:pt x="11322633" y="5443321"/>
                  <a:pt x="11320890" y="5439318"/>
                </a:cubicBezTo>
                <a:cubicBezTo>
                  <a:pt x="11317823" y="5432290"/>
                  <a:pt x="11323103" y="5426838"/>
                  <a:pt x="11326600" y="5423231"/>
                </a:cubicBezTo>
                <a:cubicBezTo>
                  <a:pt x="11334013" y="5415560"/>
                  <a:pt x="11343785" y="5413289"/>
                  <a:pt x="11350052" y="5417458"/>
                </a:cubicBezTo>
                <a:cubicBezTo>
                  <a:pt x="11352599" y="5415800"/>
                  <a:pt x="11355634" y="5414838"/>
                  <a:pt x="11358892" y="5414838"/>
                </a:cubicBezTo>
                <a:close/>
                <a:moveTo>
                  <a:pt x="9542739" y="5414838"/>
                </a:moveTo>
                <a:cubicBezTo>
                  <a:pt x="9550997" y="5414838"/>
                  <a:pt x="9557223" y="5420701"/>
                  <a:pt x="9557223" y="5428474"/>
                </a:cubicBezTo>
                <a:cubicBezTo>
                  <a:pt x="9557223" y="5437521"/>
                  <a:pt x="9548953" y="5444609"/>
                  <a:pt x="9538394" y="5444609"/>
                </a:cubicBezTo>
                <a:cubicBezTo>
                  <a:pt x="9520920" y="5444609"/>
                  <a:pt x="9519562" y="5434895"/>
                  <a:pt x="9519562" y="5431917"/>
                </a:cubicBezTo>
                <a:cubicBezTo>
                  <a:pt x="9519562" y="5429604"/>
                  <a:pt x="9519562" y="5422569"/>
                  <a:pt x="9534574" y="5416521"/>
                </a:cubicBezTo>
                <a:cubicBezTo>
                  <a:pt x="9537343" y="5415403"/>
                  <a:pt x="9540094" y="5414838"/>
                  <a:pt x="9542739" y="5414838"/>
                </a:cubicBezTo>
                <a:close/>
                <a:moveTo>
                  <a:pt x="6889715" y="5414838"/>
                </a:moveTo>
                <a:cubicBezTo>
                  <a:pt x="6898672" y="5414838"/>
                  <a:pt x="6905955" y="5422107"/>
                  <a:pt x="6905955" y="5431040"/>
                </a:cubicBezTo>
                <a:cubicBezTo>
                  <a:pt x="6905955" y="5439974"/>
                  <a:pt x="6898672" y="5447236"/>
                  <a:pt x="6889715" y="5447236"/>
                </a:cubicBezTo>
                <a:cubicBezTo>
                  <a:pt x="6884477" y="5447236"/>
                  <a:pt x="6879813" y="5444751"/>
                  <a:pt x="6876841" y="5440902"/>
                </a:cubicBezTo>
                <a:cubicBezTo>
                  <a:pt x="6875135" y="5441885"/>
                  <a:pt x="6873463" y="5442633"/>
                  <a:pt x="6872100" y="5443167"/>
                </a:cubicBezTo>
                <a:cubicBezTo>
                  <a:pt x="6867032" y="5445144"/>
                  <a:pt x="6864479" y="5445806"/>
                  <a:pt x="6861975" y="5445806"/>
                </a:cubicBezTo>
                <a:cubicBezTo>
                  <a:pt x="6857390" y="5445806"/>
                  <a:pt x="6853455" y="5443321"/>
                  <a:pt x="6851712" y="5439318"/>
                </a:cubicBezTo>
                <a:cubicBezTo>
                  <a:pt x="6848645" y="5432290"/>
                  <a:pt x="6853925" y="5426838"/>
                  <a:pt x="6857422" y="5423231"/>
                </a:cubicBezTo>
                <a:cubicBezTo>
                  <a:pt x="6864835" y="5415560"/>
                  <a:pt x="6874607" y="5413289"/>
                  <a:pt x="6880874" y="5417458"/>
                </a:cubicBezTo>
                <a:cubicBezTo>
                  <a:pt x="6883421" y="5415800"/>
                  <a:pt x="6886456" y="5414838"/>
                  <a:pt x="6889715" y="5414838"/>
                </a:cubicBezTo>
                <a:close/>
                <a:moveTo>
                  <a:pt x="5073683" y="5414838"/>
                </a:moveTo>
                <a:cubicBezTo>
                  <a:pt x="5081938" y="5414838"/>
                  <a:pt x="5088163" y="5420701"/>
                  <a:pt x="5088163" y="5428474"/>
                </a:cubicBezTo>
                <a:cubicBezTo>
                  <a:pt x="5088163" y="5437521"/>
                  <a:pt x="5079895" y="5444609"/>
                  <a:pt x="5069339" y="5444609"/>
                </a:cubicBezTo>
                <a:cubicBezTo>
                  <a:pt x="5051869" y="5444609"/>
                  <a:pt x="5050511" y="5434895"/>
                  <a:pt x="5050511" y="5431917"/>
                </a:cubicBezTo>
                <a:cubicBezTo>
                  <a:pt x="5050511" y="5429604"/>
                  <a:pt x="5050511" y="5422569"/>
                  <a:pt x="5065520" y="5416521"/>
                </a:cubicBezTo>
                <a:cubicBezTo>
                  <a:pt x="5068288" y="5415403"/>
                  <a:pt x="5071039" y="5414838"/>
                  <a:pt x="5073683" y="5414838"/>
                </a:cubicBezTo>
                <a:close/>
                <a:moveTo>
                  <a:pt x="1334836" y="5414838"/>
                </a:moveTo>
                <a:cubicBezTo>
                  <a:pt x="1343793" y="5414838"/>
                  <a:pt x="1351076" y="5422107"/>
                  <a:pt x="1351076" y="5431040"/>
                </a:cubicBezTo>
                <a:cubicBezTo>
                  <a:pt x="1351076" y="5439974"/>
                  <a:pt x="1343793" y="5447236"/>
                  <a:pt x="1334836" y="5447236"/>
                </a:cubicBezTo>
                <a:cubicBezTo>
                  <a:pt x="1329598" y="5447236"/>
                  <a:pt x="1324934" y="5444751"/>
                  <a:pt x="1321962" y="5440902"/>
                </a:cubicBezTo>
                <a:cubicBezTo>
                  <a:pt x="1320256" y="5441885"/>
                  <a:pt x="1318585" y="5442633"/>
                  <a:pt x="1317221" y="5443167"/>
                </a:cubicBezTo>
                <a:cubicBezTo>
                  <a:pt x="1312153" y="5445144"/>
                  <a:pt x="1309601" y="5445806"/>
                  <a:pt x="1307096" y="5445806"/>
                </a:cubicBezTo>
                <a:cubicBezTo>
                  <a:pt x="1302511" y="5445806"/>
                  <a:pt x="1298577" y="5443321"/>
                  <a:pt x="1296833" y="5439318"/>
                </a:cubicBezTo>
                <a:cubicBezTo>
                  <a:pt x="1293766" y="5432290"/>
                  <a:pt x="1299046" y="5426838"/>
                  <a:pt x="1302543" y="5423231"/>
                </a:cubicBezTo>
                <a:cubicBezTo>
                  <a:pt x="1309956" y="5415560"/>
                  <a:pt x="1319728" y="5413289"/>
                  <a:pt x="1325995" y="5417458"/>
                </a:cubicBezTo>
                <a:cubicBezTo>
                  <a:pt x="1328542" y="5415800"/>
                  <a:pt x="1331578" y="5414838"/>
                  <a:pt x="1334836" y="5414838"/>
                </a:cubicBezTo>
                <a:close/>
                <a:moveTo>
                  <a:pt x="3622345" y="5413193"/>
                </a:moveTo>
                <a:cubicBezTo>
                  <a:pt x="3623751" y="5414327"/>
                  <a:pt x="3624844" y="5415543"/>
                  <a:pt x="3625781" y="5416921"/>
                </a:cubicBezTo>
                <a:cubicBezTo>
                  <a:pt x="3632808" y="5418055"/>
                  <a:pt x="3656385" y="5420486"/>
                  <a:pt x="3730556" y="5420486"/>
                </a:cubicBezTo>
                <a:cubicBezTo>
                  <a:pt x="3803163" y="5420486"/>
                  <a:pt x="3832674" y="5421215"/>
                  <a:pt x="3846882" y="5425753"/>
                </a:cubicBezTo>
                <a:cubicBezTo>
                  <a:pt x="3848443" y="5421621"/>
                  <a:pt x="3852191" y="5418298"/>
                  <a:pt x="3857188" y="5416353"/>
                </a:cubicBezTo>
                <a:cubicBezTo>
                  <a:pt x="3721500" y="5416110"/>
                  <a:pt x="3655294" y="5414733"/>
                  <a:pt x="3622345" y="5413193"/>
                </a:cubicBezTo>
                <a:close/>
                <a:moveTo>
                  <a:pt x="4366829" y="5409708"/>
                </a:moveTo>
                <a:cubicBezTo>
                  <a:pt x="4367454" y="5410276"/>
                  <a:pt x="4367923" y="5410924"/>
                  <a:pt x="4368391" y="5411572"/>
                </a:cubicBezTo>
                <a:cubicBezTo>
                  <a:pt x="4368547" y="5411815"/>
                  <a:pt x="4368704" y="5412058"/>
                  <a:pt x="4368858" y="5412302"/>
                </a:cubicBezTo>
                <a:cubicBezTo>
                  <a:pt x="4373073" y="5410276"/>
                  <a:pt x="4379007" y="5410033"/>
                  <a:pt x="4387128" y="5411329"/>
                </a:cubicBezTo>
                <a:cubicBezTo>
                  <a:pt x="4392282" y="5412221"/>
                  <a:pt x="4398214" y="5413031"/>
                  <a:pt x="4404615" y="5413760"/>
                </a:cubicBezTo>
                <a:cubicBezTo>
                  <a:pt x="4404929" y="5412221"/>
                  <a:pt x="4405397" y="5411005"/>
                  <a:pt x="4406021" y="5409871"/>
                </a:cubicBezTo>
                <a:cubicBezTo>
                  <a:pt x="4402586" y="5409871"/>
                  <a:pt x="4399620" y="5409871"/>
                  <a:pt x="4397433" y="5409871"/>
                </a:cubicBezTo>
                <a:cubicBezTo>
                  <a:pt x="4385723" y="5409871"/>
                  <a:pt x="4375572" y="5409871"/>
                  <a:pt x="4366829" y="5409708"/>
                </a:cubicBezTo>
                <a:close/>
                <a:moveTo>
                  <a:pt x="3429977" y="5405738"/>
                </a:moveTo>
                <a:cubicBezTo>
                  <a:pt x="3430291" y="5406791"/>
                  <a:pt x="3430604" y="5407764"/>
                  <a:pt x="3431072" y="5408493"/>
                </a:cubicBezTo>
                <a:cubicBezTo>
                  <a:pt x="3431539" y="5407764"/>
                  <a:pt x="3432009" y="5406791"/>
                  <a:pt x="3432165" y="5405738"/>
                </a:cubicBezTo>
                <a:cubicBezTo>
                  <a:pt x="3431384" y="5405819"/>
                  <a:pt x="3430760" y="5405819"/>
                  <a:pt x="3429977" y="5405738"/>
                </a:cubicBezTo>
                <a:close/>
                <a:moveTo>
                  <a:pt x="2932183" y="5403955"/>
                </a:moveTo>
                <a:cubicBezTo>
                  <a:pt x="2933589" y="5406143"/>
                  <a:pt x="2934369" y="5408736"/>
                  <a:pt x="2934369" y="5411572"/>
                </a:cubicBezTo>
                <a:cubicBezTo>
                  <a:pt x="2934369" y="5411896"/>
                  <a:pt x="2934369" y="5412302"/>
                  <a:pt x="2934369" y="5412626"/>
                </a:cubicBezTo>
                <a:cubicBezTo>
                  <a:pt x="2940303" y="5412788"/>
                  <a:pt x="2947797" y="5412950"/>
                  <a:pt x="2956705" y="5413031"/>
                </a:cubicBezTo>
                <a:cubicBezTo>
                  <a:pt x="2956236" y="5410924"/>
                  <a:pt x="2956236" y="5408736"/>
                  <a:pt x="2956705" y="5406710"/>
                </a:cubicBezTo>
                <a:cubicBezTo>
                  <a:pt x="2950772" y="5405657"/>
                  <a:pt x="2942332" y="5404603"/>
                  <a:pt x="2932183" y="5403955"/>
                </a:cubicBezTo>
                <a:close/>
                <a:moveTo>
                  <a:pt x="2845834" y="5403955"/>
                </a:moveTo>
                <a:cubicBezTo>
                  <a:pt x="2846147" y="5404360"/>
                  <a:pt x="2846303" y="5404765"/>
                  <a:pt x="2846459" y="5405170"/>
                </a:cubicBezTo>
                <a:cubicBezTo>
                  <a:pt x="2848646" y="5404846"/>
                  <a:pt x="2850050" y="5404441"/>
                  <a:pt x="2850831" y="5404036"/>
                </a:cubicBezTo>
                <a:cubicBezTo>
                  <a:pt x="2849270" y="5404036"/>
                  <a:pt x="2847553" y="5404036"/>
                  <a:pt x="2845834" y="5403955"/>
                </a:cubicBezTo>
                <a:close/>
                <a:moveTo>
                  <a:pt x="6814908" y="5403514"/>
                </a:moveTo>
                <a:cubicBezTo>
                  <a:pt x="6815029" y="5405143"/>
                  <a:pt x="6814825" y="5406924"/>
                  <a:pt x="6814373" y="5408727"/>
                </a:cubicBezTo>
                <a:cubicBezTo>
                  <a:pt x="6816413" y="5408297"/>
                  <a:pt x="6818029" y="5407264"/>
                  <a:pt x="6819151" y="5406120"/>
                </a:cubicBezTo>
                <a:cubicBezTo>
                  <a:pt x="6818130" y="5405032"/>
                  <a:pt x="6816681" y="5404068"/>
                  <a:pt x="6814908" y="5403514"/>
                </a:cubicBezTo>
                <a:close/>
                <a:moveTo>
                  <a:pt x="1260031" y="5403514"/>
                </a:moveTo>
                <a:cubicBezTo>
                  <a:pt x="1260151" y="5405143"/>
                  <a:pt x="1259947" y="5406924"/>
                  <a:pt x="1259495" y="5408727"/>
                </a:cubicBezTo>
                <a:cubicBezTo>
                  <a:pt x="1261536" y="5408297"/>
                  <a:pt x="1263151" y="5407264"/>
                  <a:pt x="1264273" y="5406120"/>
                </a:cubicBezTo>
                <a:cubicBezTo>
                  <a:pt x="1263252" y="5405032"/>
                  <a:pt x="1261803" y="5404068"/>
                  <a:pt x="1260031" y="5403514"/>
                </a:cubicBezTo>
                <a:close/>
                <a:moveTo>
                  <a:pt x="11284086" y="5403514"/>
                </a:moveTo>
                <a:cubicBezTo>
                  <a:pt x="11284206" y="5405143"/>
                  <a:pt x="11284003" y="5406924"/>
                  <a:pt x="11283551" y="5408727"/>
                </a:cubicBezTo>
                <a:cubicBezTo>
                  <a:pt x="11285591" y="5408297"/>
                  <a:pt x="11287207" y="5407264"/>
                  <a:pt x="11288329" y="5406120"/>
                </a:cubicBezTo>
                <a:cubicBezTo>
                  <a:pt x="11287307" y="5405032"/>
                  <a:pt x="11285859" y="5404068"/>
                  <a:pt x="11284086" y="5403514"/>
                </a:cubicBezTo>
                <a:close/>
                <a:moveTo>
                  <a:pt x="11279603" y="5403167"/>
                </a:moveTo>
                <a:cubicBezTo>
                  <a:pt x="11277356" y="5403521"/>
                  <a:pt x="11275594" y="5404547"/>
                  <a:pt x="11274457" y="5405607"/>
                </a:cubicBezTo>
                <a:cubicBezTo>
                  <a:pt x="11274616" y="5405822"/>
                  <a:pt x="11274805" y="5406051"/>
                  <a:pt x="11275029" y="5406280"/>
                </a:cubicBezTo>
                <a:cubicBezTo>
                  <a:pt x="11276200" y="5407500"/>
                  <a:pt x="11277872" y="5408193"/>
                  <a:pt x="11279632" y="5408567"/>
                </a:cubicBezTo>
                <a:cubicBezTo>
                  <a:pt x="11279593" y="5408061"/>
                  <a:pt x="11279554" y="5407576"/>
                  <a:pt x="11279529" y="5406987"/>
                </a:cubicBezTo>
                <a:cubicBezTo>
                  <a:pt x="11279470" y="5405559"/>
                  <a:pt x="11279510" y="5404290"/>
                  <a:pt x="11279603" y="5403167"/>
                </a:cubicBezTo>
                <a:close/>
                <a:moveTo>
                  <a:pt x="6810425" y="5403167"/>
                </a:moveTo>
                <a:cubicBezTo>
                  <a:pt x="6808179" y="5403521"/>
                  <a:pt x="6806416" y="5404547"/>
                  <a:pt x="6805279" y="5405607"/>
                </a:cubicBezTo>
                <a:cubicBezTo>
                  <a:pt x="6805439" y="5405822"/>
                  <a:pt x="6805628" y="5406051"/>
                  <a:pt x="6805851" y="5406280"/>
                </a:cubicBezTo>
                <a:cubicBezTo>
                  <a:pt x="6807022" y="5407500"/>
                  <a:pt x="6808694" y="5408193"/>
                  <a:pt x="6810455" y="5408567"/>
                </a:cubicBezTo>
                <a:cubicBezTo>
                  <a:pt x="6810415" y="5408061"/>
                  <a:pt x="6810376" y="5407576"/>
                  <a:pt x="6810351" y="5406987"/>
                </a:cubicBezTo>
                <a:cubicBezTo>
                  <a:pt x="6810293" y="5405559"/>
                  <a:pt x="6810332" y="5404290"/>
                  <a:pt x="6810425" y="5403167"/>
                </a:cubicBezTo>
                <a:close/>
                <a:moveTo>
                  <a:pt x="1255547" y="5403167"/>
                </a:moveTo>
                <a:cubicBezTo>
                  <a:pt x="1253301" y="5403521"/>
                  <a:pt x="1251538" y="5404547"/>
                  <a:pt x="1250402" y="5405607"/>
                </a:cubicBezTo>
                <a:cubicBezTo>
                  <a:pt x="1250561" y="5405822"/>
                  <a:pt x="1250750" y="5406051"/>
                  <a:pt x="1250973" y="5406280"/>
                </a:cubicBezTo>
                <a:cubicBezTo>
                  <a:pt x="1252145" y="5407500"/>
                  <a:pt x="1253817" y="5408193"/>
                  <a:pt x="1255577" y="5408567"/>
                </a:cubicBezTo>
                <a:cubicBezTo>
                  <a:pt x="1255538" y="5408061"/>
                  <a:pt x="1255498" y="5407576"/>
                  <a:pt x="1255474" y="5406987"/>
                </a:cubicBezTo>
                <a:cubicBezTo>
                  <a:pt x="1255415" y="5405559"/>
                  <a:pt x="1255454" y="5404290"/>
                  <a:pt x="1255547" y="5403167"/>
                </a:cubicBezTo>
                <a:close/>
                <a:moveTo>
                  <a:pt x="2729672" y="5401929"/>
                </a:moveTo>
                <a:cubicBezTo>
                  <a:pt x="2729204" y="5402172"/>
                  <a:pt x="2728736" y="5402496"/>
                  <a:pt x="2728268" y="5403064"/>
                </a:cubicBezTo>
                <a:cubicBezTo>
                  <a:pt x="2727643" y="5403631"/>
                  <a:pt x="2727174" y="5404279"/>
                  <a:pt x="2726862" y="5405008"/>
                </a:cubicBezTo>
                <a:cubicBezTo>
                  <a:pt x="2728424" y="5405089"/>
                  <a:pt x="2730142" y="5405089"/>
                  <a:pt x="2731703" y="5405170"/>
                </a:cubicBezTo>
                <a:cubicBezTo>
                  <a:pt x="2731235" y="5403793"/>
                  <a:pt x="2730297" y="5402658"/>
                  <a:pt x="2729672" y="5401929"/>
                </a:cubicBezTo>
                <a:close/>
                <a:moveTo>
                  <a:pt x="2743102" y="5400795"/>
                </a:moveTo>
                <a:cubicBezTo>
                  <a:pt x="2744350" y="5401848"/>
                  <a:pt x="2745287" y="5403226"/>
                  <a:pt x="2745912" y="5404765"/>
                </a:cubicBezTo>
                <a:cubicBezTo>
                  <a:pt x="2746067" y="5405008"/>
                  <a:pt x="2746224" y="5405333"/>
                  <a:pt x="2746224" y="5405657"/>
                </a:cubicBezTo>
                <a:cubicBezTo>
                  <a:pt x="2760745" y="5406143"/>
                  <a:pt x="2773080" y="5406467"/>
                  <a:pt x="2783532" y="5406629"/>
                </a:cubicBezTo>
                <a:cubicBezTo>
                  <a:pt x="2784000" y="5404846"/>
                  <a:pt x="2784782" y="5403388"/>
                  <a:pt x="2786031" y="5402172"/>
                </a:cubicBezTo>
                <a:cubicBezTo>
                  <a:pt x="2778389" y="5401929"/>
                  <a:pt x="2769956" y="5401686"/>
                  <a:pt x="2760745" y="5401362"/>
                </a:cubicBezTo>
                <a:lnTo>
                  <a:pt x="2752782" y="5401119"/>
                </a:lnTo>
                <a:cubicBezTo>
                  <a:pt x="2749504" y="5400957"/>
                  <a:pt x="2746224" y="5400876"/>
                  <a:pt x="2743102" y="5400795"/>
                </a:cubicBezTo>
                <a:close/>
                <a:moveTo>
                  <a:pt x="2883935" y="5399012"/>
                </a:moveTo>
                <a:cubicBezTo>
                  <a:pt x="2881748" y="5401119"/>
                  <a:pt x="2879251" y="5402415"/>
                  <a:pt x="2875346" y="5403145"/>
                </a:cubicBezTo>
                <a:cubicBezTo>
                  <a:pt x="2875814" y="5404360"/>
                  <a:pt x="2875970" y="5405657"/>
                  <a:pt x="2875970" y="5406791"/>
                </a:cubicBezTo>
                <a:cubicBezTo>
                  <a:pt x="2876127" y="5406791"/>
                  <a:pt x="2876127" y="5406791"/>
                  <a:pt x="2876283" y="5406791"/>
                </a:cubicBezTo>
                <a:cubicBezTo>
                  <a:pt x="2883466" y="5405657"/>
                  <a:pt x="2892523" y="5403712"/>
                  <a:pt x="2899705" y="5401848"/>
                </a:cubicBezTo>
                <a:cubicBezTo>
                  <a:pt x="2892835" y="5401119"/>
                  <a:pt x="2887682" y="5400146"/>
                  <a:pt x="2883935" y="5399012"/>
                </a:cubicBezTo>
                <a:close/>
                <a:moveTo>
                  <a:pt x="3431072" y="5397958"/>
                </a:moveTo>
                <a:cubicBezTo>
                  <a:pt x="3430448" y="5398931"/>
                  <a:pt x="3430136" y="5400146"/>
                  <a:pt x="3429823" y="5401524"/>
                </a:cubicBezTo>
                <a:cubicBezTo>
                  <a:pt x="3430291" y="5401524"/>
                  <a:pt x="3430604" y="5401524"/>
                  <a:pt x="3431072" y="5401524"/>
                </a:cubicBezTo>
                <a:cubicBezTo>
                  <a:pt x="3431539" y="5401524"/>
                  <a:pt x="3431853" y="5401524"/>
                  <a:pt x="3432321" y="5401524"/>
                </a:cubicBezTo>
                <a:cubicBezTo>
                  <a:pt x="3432165" y="5400146"/>
                  <a:pt x="3431697" y="5398931"/>
                  <a:pt x="3431072" y="5397958"/>
                </a:cubicBezTo>
                <a:close/>
                <a:moveTo>
                  <a:pt x="2671744" y="5397310"/>
                </a:moveTo>
                <a:cubicBezTo>
                  <a:pt x="2672368" y="5398688"/>
                  <a:pt x="2672836" y="5400308"/>
                  <a:pt x="2672836" y="5402415"/>
                </a:cubicBezTo>
                <a:cubicBezTo>
                  <a:pt x="2672836" y="5402577"/>
                  <a:pt x="2672836" y="5402820"/>
                  <a:pt x="2672836" y="5403064"/>
                </a:cubicBezTo>
                <a:cubicBezTo>
                  <a:pt x="2674866" y="5403145"/>
                  <a:pt x="2676896" y="5403226"/>
                  <a:pt x="2679081" y="5403307"/>
                </a:cubicBezTo>
                <a:cubicBezTo>
                  <a:pt x="2679081" y="5402739"/>
                  <a:pt x="2679081" y="5402334"/>
                  <a:pt x="2679081" y="5401929"/>
                </a:cubicBezTo>
                <a:cubicBezTo>
                  <a:pt x="2679238" y="5400389"/>
                  <a:pt x="2679706" y="5399093"/>
                  <a:pt x="2680332" y="5397958"/>
                </a:cubicBezTo>
                <a:cubicBezTo>
                  <a:pt x="2677208" y="5397715"/>
                  <a:pt x="2674242" y="5397553"/>
                  <a:pt x="2671744" y="5397310"/>
                </a:cubicBezTo>
                <a:close/>
                <a:moveTo>
                  <a:pt x="4654412" y="5395122"/>
                </a:moveTo>
                <a:cubicBezTo>
                  <a:pt x="4654256" y="5395122"/>
                  <a:pt x="4652695" y="5395365"/>
                  <a:pt x="4647698" y="5398120"/>
                </a:cubicBezTo>
                <a:cubicBezTo>
                  <a:pt x="4634738" y="5405495"/>
                  <a:pt x="4516565" y="5408493"/>
                  <a:pt x="4445368" y="5409465"/>
                </a:cubicBezTo>
                <a:cubicBezTo>
                  <a:pt x="4446149" y="5410600"/>
                  <a:pt x="4446617" y="5411896"/>
                  <a:pt x="4446932" y="5413436"/>
                </a:cubicBezTo>
                <a:cubicBezTo>
                  <a:pt x="4447243" y="5414490"/>
                  <a:pt x="4447243" y="5415705"/>
                  <a:pt x="4447085" y="5416921"/>
                </a:cubicBezTo>
                <a:cubicBezTo>
                  <a:pt x="4459733" y="5417488"/>
                  <a:pt x="4471287" y="5417569"/>
                  <a:pt x="4476910" y="5417326"/>
                </a:cubicBezTo>
                <a:cubicBezTo>
                  <a:pt x="4480970" y="5411572"/>
                  <a:pt x="4489087" y="5411572"/>
                  <a:pt x="4493927" y="5411572"/>
                </a:cubicBezTo>
                <a:cubicBezTo>
                  <a:pt x="4509227" y="5411572"/>
                  <a:pt x="4539962" y="5415786"/>
                  <a:pt x="4559478" y="5421783"/>
                </a:cubicBezTo>
                <a:cubicBezTo>
                  <a:pt x="4573686" y="5426078"/>
                  <a:pt x="4592424" y="5425186"/>
                  <a:pt x="4638017" y="5418136"/>
                </a:cubicBezTo>
                <a:cubicBezTo>
                  <a:pt x="4653476" y="5415705"/>
                  <a:pt x="4674239" y="5412626"/>
                  <a:pt x="4689853" y="5410600"/>
                </a:cubicBezTo>
                <a:cubicBezTo>
                  <a:pt x="4675801" y="5409952"/>
                  <a:pt x="4667836" y="5406872"/>
                  <a:pt x="4660031" y="5399498"/>
                </a:cubicBezTo>
                <a:cubicBezTo>
                  <a:pt x="4656126" y="5395689"/>
                  <a:pt x="4654724" y="5395203"/>
                  <a:pt x="4654412" y="5395122"/>
                </a:cubicBezTo>
                <a:close/>
                <a:moveTo>
                  <a:pt x="4300312" y="5392367"/>
                </a:moveTo>
                <a:lnTo>
                  <a:pt x="4276421" y="5404765"/>
                </a:lnTo>
                <a:cubicBezTo>
                  <a:pt x="4268302" y="5408979"/>
                  <a:pt x="4257995" y="5411653"/>
                  <a:pt x="4227238" y="5413355"/>
                </a:cubicBezTo>
                <a:cubicBezTo>
                  <a:pt x="4228177" y="5414652"/>
                  <a:pt x="4228802" y="5416353"/>
                  <a:pt x="4229113" y="5418298"/>
                </a:cubicBezTo>
                <a:cubicBezTo>
                  <a:pt x="4241133" y="5418217"/>
                  <a:pt x="4250033" y="5417731"/>
                  <a:pt x="4255811" y="5417164"/>
                </a:cubicBezTo>
                <a:cubicBezTo>
                  <a:pt x="4259090" y="5410681"/>
                  <a:pt x="4268771" y="5408736"/>
                  <a:pt x="4296408" y="5407926"/>
                </a:cubicBezTo>
                <a:cubicBezTo>
                  <a:pt x="4302968" y="5407764"/>
                  <a:pt x="4309679" y="5407520"/>
                  <a:pt x="4316084" y="5407277"/>
                </a:cubicBezTo>
                <a:cubicBezTo>
                  <a:pt x="4310461" y="5406386"/>
                  <a:pt x="4308900" y="5405414"/>
                  <a:pt x="4307495" y="5404603"/>
                </a:cubicBezTo>
                <a:cubicBezTo>
                  <a:pt x="4304996" y="5402982"/>
                  <a:pt x="4302500" y="5401281"/>
                  <a:pt x="4300312" y="5392367"/>
                </a:cubicBezTo>
                <a:close/>
                <a:moveTo>
                  <a:pt x="5942568" y="5387244"/>
                </a:moveTo>
                <a:cubicBezTo>
                  <a:pt x="5941884" y="5391348"/>
                  <a:pt x="5940932" y="5394962"/>
                  <a:pt x="5939682" y="5397611"/>
                </a:cubicBezTo>
                <a:cubicBezTo>
                  <a:pt x="5939266" y="5398494"/>
                  <a:pt x="5939028" y="5399246"/>
                  <a:pt x="5938909" y="5399818"/>
                </a:cubicBezTo>
                <a:cubicBezTo>
                  <a:pt x="5940396" y="5401029"/>
                  <a:pt x="5941706" y="5402402"/>
                  <a:pt x="5942836" y="5403939"/>
                </a:cubicBezTo>
                <a:cubicBezTo>
                  <a:pt x="5942717" y="5399034"/>
                  <a:pt x="5942628" y="5393490"/>
                  <a:pt x="5942568" y="5387244"/>
                </a:cubicBezTo>
                <a:close/>
                <a:moveTo>
                  <a:pt x="387697" y="5387244"/>
                </a:moveTo>
                <a:cubicBezTo>
                  <a:pt x="387013" y="5391348"/>
                  <a:pt x="386061" y="5394962"/>
                  <a:pt x="384812" y="5397611"/>
                </a:cubicBezTo>
                <a:cubicBezTo>
                  <a:pt x="384395" y="5398494"/>
                  <a:pt x="384157" y="5399246"/>
                  <a:pt x="384038" y="5399818"/>
                </a:cubicBezTo>
                <a:cubicBezTo>
                  <a:pt x="385526" y="5401029"/>
                  <a:pt x="386835" y="5402402"/>
                  <a:pt x="387965" y="5403939"/>
                </a:cubicBezTo>
                <a:cubicBezTo>
                  <a:pt x="387846" y="5399034"/>
                  <a:pt x="387757" y="5393490"/>
                  <a:pt x="387697" y="5387244"/>
                </a:cubicBezTo>
                <a:close/>
                <a:moveTo>
                  <a:pt x="10411746" y="5387244"/>
                </a:moveTo>
                <a:cubicBezTo>
                  <a:pt x="10411062" y="5391348"/>
                  <a:pt x="10410110" y="5394962"/>
                  <a:pt x="10408860" y="5397611"/>
                </a:cubicBezTo>
                <a:cubicBezTo>
                  <a:pt x="10408444" y="5398494"/>
                  <a:pt x="10408206" y="5399246"/>
                  <a:pt x="10408087" y="5399818"/>
                </a:cubicBezTo>
                <a:cubicBezTo>
                  <a:pt x="10409574" y="5401029"/>
                  <a:pt x="10410883" y="5402402"/>
                  <a:pt x="10412014" y="5403939"/>
                </a:cubicBezTo>
                <a:cubicBezTo>
                  <a:pt x="10411895" y="5399034"/>
                  <a:pt x="10411806" y="5393490"/>
                  <a:pt x="10411746" y="5387244"/>
                </a:cubicBezTo>
                <a:close/>
                <a:moveTo>
                  <a:pt x="2364296" y="5385803"/>
                </a:moveTo>
                <a:cubicBezTo>
                  <a:pt x="2363670" y="5386775"/>
                  <a:pt x="2363358" y="5387991"/>
                  <a:pt x="2363045" y="5389368"/>
                </a:cubicBezTo>
                <a:cubicBezTo>
                  <a:pt x="2363514" y="5389368"/>
                  <a:pt x="2363827" y="5389368"/>
                  <a:pt x="2364296" y="5389368"/>
                </a:cubicBezTo>
                <a:cubicBezTo>
                  <a:pt x="2364763" y="5389368"/>
                  <a:pt x="2365076" y="5389368"/>
                  <a:pt x="2365545" y="5389368"/>
                </a:cubicBezTo>
                <a:cubicBezTo>
                  <a:pt x="2365387" y="5387991"/>
                  <a:pt x="2364920" y="5386775"/>
                  <a:pt x="2364296" y="5385803"/>
                </a:cubicBezTo>
                <a:close/>
                <a:moveTo>
                  <a:pt x="3587840" y="5384993"/>
                </a:moveTo>
                <a:cubicBezTo>
                  <a:pt x="3587685" y="5385641"/>
                  <a:pt x="3587685" y="5386289"/>
                  <a:pt x="3587840" y="5386775"/>
                </a:cubicBezTo>
                <a:cubicBezTo>
                  <a:pt x="3588465" y="5386775"/>
                  <a:pt x="3588933" y="5386613"/>
                  <a:pt x="3589557" y="5386451"/>
                </a:cubicBezTo>
                <a:cubicBezTo>
                  <a:pt x="3588933" y="5385965"/>
                  <a:pt x="3588310" y="5385479"/>
                  <a:pt x="3587840" y="5384993"/>
                </a:cubicBezTo>
                <a:close/>
                <a:moveTo>
                  <a:pt x="6540214" y="5378062"/>
                </a:moveTo>
                <a:cubicBezTo>
                  <a:pt x="6542695" y="5378062"/>
                  <a:pt x="6547015" y="5378459"/>
                  <a:pt x="6558585" y="5381574"/>
                </a:cubicBezTo>
                <a:cubicBezTo>
                  <a:pt x="6565284" y="5383379"/>
                  <a:pt x="6572039" y="5387449"/>
                  <a:pt x="6574954" y="5393138"/>
                </a:cubicBezTo>
                <a:cubicBezTo>
                  <a:pt x="6577208" y="5393912"/>
                  <a:pt x="6581300" y="5394962"/>
                  <a:pt x="6586954" y="5395723"/>
                </a:cubicBezTo>
                <a:cubicBezTo>
                  <a:pt x="6586823" y="5394256"/>
                  <a:pt x="6586989" y="5392702"/>
                  <a:pt x="6587540" y="5391079"/>
                </a:cubicBezTo>
                <a:cubicBezTo>
                  <a:pt x="6589172" y="5386313"/>
                  <a:pt x="6593770" y="5383231"/>
                  <a:pt x="6599257" y="5383231"/>
                </a:cubicBezTo>
                <a:cubicBezTo>
                  <a:pt x="6605502" y="5383231"/>
                  <a:pt x="6612610" y="5387013"/>
                  <a:pt x="6617471" y="5390187"/>
                </a:cubicBezTo>
                <a:cubicBezTo>
                  <a:pt x="6628753" y="5397557"/>
                  <a:pt x="6629314" y="5405048"/>
                  <a:pt x="6627793" y="5410036"/>
                </a:cubicBezTo>
                <a:cubicBezTo>
                  <a:pt x="6625946" y="5416112"/>
                  <a:pt x="6620603" y="5419502"/>
                  <a:pt x="6614100" y="5421372"/>
                </a:cubicBezTo>
                <a:lnTo>
                  <a:pt x="6604091" y="5422449"/>
                </a:lnTo>
                <a:lnTo>
                  <a:pt x="6625624" y="5428180"/>
                </a:lnTo>
                <a:cubicBezTo>
                  <a:pt x="6633152" y="5424591"/>
                  <a:pt x="6642733" y="5423953"/>
                  <a:pt x="6648637" y="5423953"/>
                </a:cubicBezTo>
                <a:cubicBezTo>
                  <a:pt x="6654313" y="5423953"/>
                  <a:pt x="6660062" y="5424510"/>
                  <a:pt x="6665729" y="5425616"/>
                </a:cubicBezTo>
                <a:cubicBezTo>
                  <a:pt x="6681580" y="5428696"/>
                  <a:pt x="6696951" y="5432747"/>
                  <a:pt x="6695741" y="5445130"/>
                </a:cubicBezTo>
                <a:cubicBezTo>
                  <a:pt x="6694531" y="5457574"/>
                  <a:pt x="6678608" y="5458619"/>
                  <a:pt x="6662408" y="5458619"/>
                </a:cubicBezTo>
                <a:cubicBezTo>
                  <a:pt x="6660606" y="5458619"/>
                  <a:pt x="6658714" y="5458599"/>
                  <a:pt x="6656716" y="5458551"/>
                </a:cubicBezTo>
                <a:cubicBezTo>
                  <a:pt x="6632202" y="5457940"/>
                  <a:pt x="6621491" y="5455437"/>
                  <a:pt x="6617188" y="5450891"/>
                </a:cubicBezTo>
                <a:cubicBezTo>
                  <a:pt x="6613257" y="5451983"/>
                  <a:pt x="6607963" y="5452628"/>
                  <a:pt x="6601435" y="5452364"/>
                </a:cubicBezTo>
                <a:cubicBezTo>
                  <a:pt x="6594524" y="5452112"/>
                  <a:pt x="6588865" y="5451162"/>
                  <a:pt x="6584512" y="5449555"/>
                </a:cubicBezTo>
                <a:cubicBezTo>
                  <a:pt x="6581548" y="5452757"/>
                  <a:pt x="6577367" y="5454751"/>
                  <a:pt x="6572746" y="5454751"/>
                </a:cubicBezTo>
                <a:cubicBezTo>
                  <a:pt x="6565852" y="5454751"/>
                  <a:pt x="6560339" y="5451821"/>
                  <a:pt x="6557862" y="5447282"/>
                </a:cubicBezTo>
                <a:cubicBezTo>
                  <a:pt x="6555889" y="5450043"/>
                  <a:pt x="6552073" y="5453225"/>
                  <a:pt x="6544675" y="5456183"/>
                </a:cubicBezTo>
                <a:cubicBezTo>
                  <a:pt x="6541825" y="5457310"/>
                  <a:pt x="6539032" y="5457880"/>
                  <a:pt x="6536344" y="5457880"/>
                </a:cubicBezTo>
                <a:cubicBezTo>
                  <a:pt x="6527915" y="5457880"/>
                  <a:pt x="6521557" y="5451969"/>
                  <a:pt x="6521557" y="5444134"/>
                </a:cubicBezTo>
                <a:cubicBezTo>
                  <a:pt x="6521557" y="5435013"/>
                  <a:pt x="6529994" y="5427869"/>
                  <a:pt x="6540761" y="5427869"/>
                </a:cubicBezTo>
                <a:cubicBezTo>
                  <a:pt x="6551577" y="5427869"/>
                  <a:pt x="6556344" y="5431478"/>
                  <a:pt x="6558414" y="5434992"/>
                </a:cubicBezTo>
                <a:cubicBezTo>
                  <a:pt x="6560834" y="5430894"/>
                  <a:pt x="6564902" y="5427910"/>
                  <a:pt x="6567054" y="5426525"/>
                </a:cubicBezTo>
                <a:cubicBezTo>
                  <a:pt x="6571918" y="5423418"/>
                  <a:pt x="6577651" y="5423173"/>
                  <a:pt x="6581816" y="5425323"/>
                </a:cubicBezTo>
                <a:lnTo>
                  <a:pt x="6592092" y="5423535"/>
                </a:lnTo>
                <a:lnTo>
                  <a:pt x="6578436" y="5422939"/>
                </a:lnTo>
                <a:cubicBezTo>
                  <a:pt x="6564026" y="5421767"/>
                  <a:pt x="6520181" y="5418204"/>
                  <a:pt x="6520686" y="5401115"/>
                </a:cubicBezTo>
                <a:cubicBezTo>
                  <a:pt x="6520848" y="5395577"/>
                  <a:pt x="6524051" y="5392628"/>
                  <a:pt x="6527896" y="5391043"/>
                </a:cubicBezTo>
                <a:cubicBezTo>
                  <a:pt x="6527628" y="5389513"/>
                  <a:pt x="6527704" y="5387833"/>
                  <a:pt x="6528270" y="5386003"/>
                </a:cubicBezTo>
                <a:cubicBezTo>
                  <a:pt x="6529457" y="5382164"/>
                  <a:pt x="6533221" y="5378062"/>
                  <a:pt x="6540214" y="5378062"/>
                </a:cubicBezTo>
                <a:close/>
                <a:moveTo>
                  <a:pt x="2071993" y="5378062"/>
                </a:moveTo>
                <a:cubicBezTo>
                  <a:pt x="2074472" y="5378062"/>
                  <a:pt x="2078789" y="5378459"/>
                  <a:pt x="2090356" y="5381574"/>
                </a:cubicBezTo>
                <a:cubicBezTo>
                  <a:pt x="2097051" y="5383379"/>
                  <a:pt x="2103805" y="5387449"/>
                  <a:pt x="2106718" y="5393138"/>
                </a:cubicBezTo>
                <a:cubicBezTo>
                  <a:pt x="2108969" y="5393912"/>
                  <a:pt x="2113060" y="5394962"/>
                  <a:pt x="2118711" y="5395723"/>
                </a:cubicBezTo>
                <a:cubicBezTo>
                  <a:pt x="2118581" y="5394256"/>
                  <a:pt x="2118746" y="5392702"/>
                  <a:pt x="2119298" y="5391079"/>
                </a:cubicBezTo>
                <a:cubicBezTo>
                  <a:pt x="2120927" y="5386313"/>
                  <a:pt x="2125526" y="5383231"/>
                  <a:pt x="2131012" y="5383231"/>
                </a:cubicBezTo>
                <a:cubicBezTo>
                  <a:pt x="2137257" y="5383231"/>
                  <a:pt x="2144365" y="5387013"/>
                  <a:pt x="2149224" y="5390187"/>
                </a:cubicBezTo>
                <a:cubicBezTo>
                  <a:pt x="2160499" y="5397557"/>
                  <a:pt x="2161061" y="5405048"/>
                  <a:pt x="2159540" y="5410036"/>
                </a:cubicBezTo>
                <a:cubicBezTo>
                  <a:pt x="2155851" y="5422188"/>
                  <a:pt x="2138177" y="5423594"/>
                  <a:pt x="2125196" y="5423594"/>
                </a:cubicBezTo>
                <a:cubicBezTo>
                  <a:pt x="2120599" y="5423594"/>
                  <a:pt x="2115551" y="5423373"/>
                  <a:pt x="2110197" y="5422939"/>
                </a:cubicBezTo>
                <a:cubicBezTo>
                  <a:pt x="2095794" y="5421767"/>
                  <a:pt x="2051967" y="5418204"/>
                  <a:pt x="2052472" y="5401115"/>
                </a:cubicBezTo>
                <a:cubicBezTo>
                  <a:pt x="2052634" y="5395577"/>
                  <a:pt x="2055835" y="5392628"/>
                  <a:pt x="2059680" y="5391043"/>
                </a:cubicBezTo>
                <a:cubicBezTo>
                  <a:pt x="2059411" y="5389513"/>
                  <a:pt x="2059487" y="5387833"/>
                  <a:pt x="2060055" y="5386003"/>
                </a:cubicBezTo>
                <a:cubicBezTo>
                  <a:pt x="2061238" y="5382164"/>
                  <a:pt x="2065002" y="5378062"/>
                  <a:pt x="2071993" y="5378062"/>
                </a:cubicBezTo>
                <a:close/>
                <a:moveTo>
                  <a:pt x="3594865" y="5377861"/>
                </a:moveTo>
                <a:cubicBezTo>
                  <a:pt x="3594397" y="5377861"/>
                  <a:pt x="3593772" y="5378024"/>
                  <a:pt x="3593147" y="5378186"/>
                </a:cubicBezTo>
                <a:cubicBezTo>
                  <a:pt x="3593772" y="5378672"/>
                  <a:pt x="3594397" y="5379158"/>
                  <a:pt x="3595022" y="5379644"/>
                </a:cubicBezTo>
                <a:cubicBezTo>
                  <a:pt x="3595022" y="5378996"/>
                  <a:pt x="3595022" y="5378348"/>
                  <a:pt x="3594865" y="5377861"/>
                </a:cubicBezTo>
                <a:close/>
                <a:moveTo>
                  <a:pt x="2412701" y="5377456"/>
                </a:moveTo>
                <a:cubicBezTo>
                  <a:pt x="2412231" y="5377861"/>
                  <a:pt x="2411606" y="5378267"/>
                  <a:pt x="2411139" y="5378591"/>
                </a:cubicBezTo>
                <a:cubicBezTo>
                  <a:pt x="2403175" y="5384101"/>
                  <a:pt x="2392088" y="5387018"/>
                  <a:pt x="2382877" y="5386370"/>
                </a:cubicBezTo>
                <a:cubicBezTo>
                  <a:pt x="2383189" y="5387100"/>
                  <a:pt x="2383345" y="5387991"/>
                  <a:pt x="2383658" y="5388882"/>
                </a:cubicBezTo>
                <a:cubicBezTo>
                  <a:pt x="2383814" y="5390098"/>
                  <a:pt x="2383814" y="5391475"/>
                  <a:pt x="2383658" y="5392853"/>
                </a:cubicBezTo>
                <a:cubicBezTo>
                  <a:pt x="2419882" y="5393663"/>
                  <a:pt x="2459384" y="5394231"/>
                  <a:pt x="2494519" y="5394231"/>
                </a:cubicBezTo>
                <a:cubicBezTo>
                  <a:pt x="2505138" y="5394231"/>
                  <a:pt x="2514662" y="5394150"/>
                  <a:pt x="2523407" y="5394069"/>
                </a:cubicBezTo>
                <a:cubicBezTo>
                  <a:pt x="2520594" y="5393663"/>
                  <a:pt x="2517629" y="5393177"/>
                  <a:pt x="2514037" y="5392610"/>
                </a:cubicBezTo>
                <a:lnTo>
                  <a:pt x="2487804" y="5388153"/>
                </a:lnTo>
                <a:lnTo>
                  <a:pt x="2487960" y="5387586"/>
                </a:lnTo>
                <a:cubicBezTo>
                  <a:pt x="2481557" y="5389936"/>
                  <a:pt x="2473596" y="5389936"/>
                  <a:pt x="2468443" y="5389936"/>
                </a:cubicBezTo>
                <a:cubicBezTo>
                  <a:pt x="2467973" y="5389936"/>
                  <a:pt x="2424565" y="5389774"/>
                  <a:pt x="2413323" y="5378186"/>
                </a:cubicBezTo>
                <a:cubicBezTo>
                  <a:pt x="2413167" y="5377942"/>
                  <a:pt x="2412855" y="5377699"/>
                  <a:pt x="2412701" y="5377456"/>
                </a:cubicBezTo>
                <a:close/>
                <a:moveTo>
                  <a:pt x="4228491" y="5371217"/>
                </a:moveTo>
                <a:cubicBezTo>
                  <a:pt x="4228491" y="5371217"/>
                  <a:pt x="4221930" y="5377375"/>
                  <a:pt x="4213342" y="5384101"/>
                </a:cubicBezTo>
                <a:cubicBezTo>
                  <a:pt x="4233639" y="5384020"/>
                  <a:pt x="4249097" y="5382562"/>
                  <a:pt x="4256748" y="5381103"/>
                </a:cubicBezTo>
                <a:cubicBezTo>
                  <a:pt x="4256748" y="5381103"/>
                  <a:pt x="4228491" y="5371217"/>
                  <a:pt x="4228491" y="5371217"/>
                </a:cubicBezTo>
                <a:close/>
                <a:moveTo>
                  <a:pt x="4682359" y="5365463"/>
                </a:moveTo>
                <a:cubicBezTo>
                  <a:pt x="4682044" y="5365706"/>
                  <a:pt x="4681577" y="5366030"/>
                  <a:pt x="4680953" y="5366597"/>
                </a:cubicBezTo>
                <a:cubicBezTo>
                  <a:pt x="4679860" y="5367732"/>
                  <a:pt x="4679235" y="5369191"/>
                  <a:pt x="4678924" y="5370811"/>
                </a:cubicBezTo>
                <a:cubicBezTo>
                  <a:pt x="4679548" y="5370730"/>
                  <a:pt x="4680172" y="5370649"/>
                  <a:pt x="4680953" y="5370649"/>
                </a:cubicBezTo>
                <a:cubicBezTo>
                  <a:pt x="4682515" y="5370568"/>
                  <a:pt x="4683918" y="5370649"/>
                  <a:pt x="4685012" y="5370730"/>
                </a:cubicBezTo>
                <a:cubicBezTo>
                  <a:pt x="4684701" y="5368380"/>
                  <a:pt x="4683450" y="5366516"/>
                  <a:pt x="4682359" y="5365463"/>
                </a:cubicBezTo>
                <a:close/>
                <a:moveTo>
                  <a:pt x="2574620" y="5362951"/>
                </a:moveTo>
                <a:cubicBezTo>
                  <a:pt x="2573683" y="5365220"/>
                  <a:pt x="2572590" y="5367813"/>
                  <a:pt x="2571342" y="5370730"/>
                </a:cubicBezTo>
                <a:cubicBezTo>
                  <a:pt x="2566970" y="5380617"/>
                  <a:pt x="2562129" y="5389693"/>
                  <a:pt x="2551200" y="5393501"/>
                </a:cubicBezTo>
                <a:cubicBezTo>
                  <a:pt x="2557601" y="5393258"/>
                  <a:pt x="2562911" y="5393015"/>
                  <a:pt x="2566970" y="5392691"/>
                </a:cubicBezTo>
                <a:cubicBezTo>
                  <a:pt x="2571185" y="5392367"/>
                  <a:pt x="2575558" y="5392043"/>
                  <a:pt x="2579773" y="5391719"/>
                </a:cubicBezTo>
                <a:lnTo>
                  <a:pt x="2573996" y="5389206"/>
                </a:lnTo>
                <a:close/>
                <a:moveTo>
                  <a:pt x="7974148" y="5343037"/>
                </a:moveTo>
                <a:cubicBezTo>
                  <a:pt x="7976969" y="5343430"/>
                  <a:pt x="7980071" y="5343872"/>
                  <a:pt x="7983743" y="5344416"/>
                </a:cubicBezTo>
                <a:cubicBezTo>
                  <a:pt x="7985483" y="5349847"/>
                  <a:pt x="7986766" y="5355305"/>
                  <a:pt x="7987715" y="5360549"/>
                </a:cubicBezTo>
                <a:cubicBezTo>
                  <a:pt x="7983114" y="5356735"/>
                  <a:pt x="7977767" y="5353420"/>
                  <a:pt x="7972826" y="5350676"/>
                </a:cubicBezTo>
                <a:cubicBezTo>
                  <a:pt x="7973055" y="5349982"/>
                  <a:pt x="7973324" y="5349273"/>
                  <a:pt x="7973487" y="5348596"/>
                </a:cubicBezTo>
                <a:cubicBezTo>
                  <a:pt x="7973899" y="5346896"/>
                  <a:pt x="7974102" y="5345013"/>
                  <a:pt x="7974148" y="5343037"/>
                </a:cubicBezTo>
                <a:close/>
                <a:moveTo>
                  <a:pt x="3505558" y="5343037"/>
                </a:moveTo>
                <a:cubicBezTo>
                  <a:pt x="3508376" y="5343430"/>
                  <a:pt x="3511480" y="5343872"/>
                  <a:pt x="3515150" y="5344416"/>
                </a:cubicBezTo>
                <a:cubicBezTo>
                  <a:pt x="3516890" y="5349847"/>
                  <a:pt x="3518173" y="5355305"/>
                  <a:pt x="3519121" y="5360549"/>
                </a:cubicBezTo>
                <a:cubicBezTo>
                  <a:pt x="3514523" y="5356735"/>
                  <a:pt x="3509178" y="5353420"/>
                  <a:pt x="3504236" y="5350676"/>
                </a:cubicBezTo>
                <a:cubicBezTo>
                  <a:pt x="3504465" y="5349982"/>
                  <a:pt x="3504734" y="5349273"/>
                  <a:pt x="3504897" y="5348596"/>
                </a:cubicBezTo>
                <a:cubicBezTo>
                  <a:pt x="3505309" y="5346896"/>
                  <a:pt x="3505509" y="5345013"/>
                  <a:pt x="3505558" y="5343037"/>
                </a:cubicBezTo>
                <a:close/>
                <a:moveTo>
                  <a:pt x="9566716" y="5333125"/>
                </a:moveTo>
                <a:cubicBezTo>
                  <a:pt x="9566672" y="5333150"/>
                  <a:pt x="9566624" y="5333182"/>
                  <a:pt x="9566583" y="5333206"/>
                </a:cubicBezTo>
                <a:lnTo>
                  <a:pt x="9566583" y="5334850"/>
                </a:lnTo>
                <a:cubicBezTo>
                  <a:pt x="9566642" y="5334921"/>
                  <a:pt x="9566700" y="5334988"/>
                  <a:pt x="9566756" y="5335055"/>
                </a:cubicBezTo>
                <a:close/>
                <a:moveTo>
                  <a:pt x="5097654" y="5333125"/>
                </a:moveTo>
                <a:cubicBezTo>
                  <a:pt x="5097611" y="5333150"/>
                  <a:pt x="5097563" y="5333182"/>
                  <a:pt x="5097522" y="5333206"/>
                </a:cubicBezTo>
                <a:lnTo>
                  <a:pt x="5097522" y="5334850"/>
                </a:lnTo>
                <a:cubicBezTo>
                  <a:pt x="5097581" y="5334921"/>
                  <a:pt x="5097639" y="5334988"/>
                  <a:pt x="5097695" y="5335055"/>
                </a:cubicBezTo>
                <a:close/>
                <a:moveTo>
                  <a:pt x="2575558" y="5328430"/>
                </a:moveTo>
                <a:cubicBezTo>
                  <a:pt x="2573372" y="5328835"/>
                  <a:pt x="2571809" y="5329888"/>
                  <a:pt x="2570717" y="5331023"/>
                </a:cubicBezTo>
                <a:cubicBezTo>
                  <a:pt x="2571654" y="5332076"/>
                  <a:pt x="2573214" y="5333049"/>
                  <a:pt x="2574933" y="5333616"/>
                </a:cubicBezTo>
                <a:cubicBezTo>
                  <a:pt x="2574776" y="5331995"/>
                  <a:pt x="2575088" y="5330213"/>
                  <a:pt x="2575558" y="5328430"/>
                </a:cubicBezTo>
                <a:close/>
                <a:moveTo>
                  <a:pt x="9566583" y="5316768"/>
                </a:moveTo>
                <a:lnTo>
                  <a:pt x="9567585" y="5316784"/>
                </a:lnTo>
                <a:cubicBezTo>
                  <a:pt x="9572740" y="5316977"/>
                  <a:pt x="9583480" y="5317368"/>
                  <a:pt x="9585079" y="5326899"/>
                </a:cubicBezTo>
                <a:cubicBezTo>
                  <a:pt x="9585785" y="5331088"/>
                  <a:pt x="9584619" y="5336849"/>
                  <a:pt x="9575061" y="5340479"/>
                </a:cubicBezTo>
                <a:cubicBezTo>
                  <a:pt x="9571802" y="5341715"/>
                  <a:pt x="9564085" y="5346693"/>
                  <a:pt x="9558635" y="5351503"/>
                </a:cubicBezTo>
                <a:cubicBezTo>
                  <a:pt x="9551169" y="5358089"/>
                  <a:pt x="9548378" y="5360549"/>
                  <a:pt x="9543482" y="5360549"/>
                </a:cubicBezTo>
                <a:lnTo>
                  <a:pt x="9537666" y="5360549"/>
                </a:lnTo>
                <a:lnTo>
                  <a:pt x="9534369" y="5355531"/>
                </a:lnTo>
                <a:cubicBezTo>
                  <a:pt x="9530879" y="5349928"/>
                  <a:pt x="9533190" y="5345380"/>
                  <a:pt x="9538253" y="5335412"/>
                </a:cubicBezTo>
                <a:cubicBezTo>
                  <a:pt x="9544011" y="5324085"/>
                  <a:pt x="9555134" y="5316768"/>
                  <a:pt x="9566583" y="5316768"/>
                </a:cubicBezTo>
                <a:close/>
                <a:moveTo>
                  <a:pt x="5097522" y="5316768"/>
                </a:moveTo>
                <a:lnTo>
                  <a:pt x="5098524" y="5316784"/>
                </a:lnTo>
                <a:cubicBezTo>
                  <a:pt x="5103677" y="5316977"/>
                  <a:pt x="5114414" y="5317368"/>
                  <a:pt x="5116013" y="5326899"/>
                </a:cubicBezTo>
                <a:cubicBezTo>
                  <a:pt x="5116719" y="5331088"/>
                  <a:pt x="5115553" y="5336849"/>
                  <a:pt x="5105998" y="5340479"/>
                </a:cubicBezTo>
                <a:cubicBezTo>
                  <a:pt x="5102740" y="5341715"/>
                  <a:pt x="5095024" y="5346693"/>
                  <a:pt x="5089575" y="5351503"/>
                </a:cubicBezTo>
                <a:cubicBezTo>
                  <a:pt x="5082112" y="5358089"/>
                  <a:pt x="5079321" y="5360549"/>
                  <a:pt x="5074427" y="5360549"/>
                </a:cubicBezTo>
                <a:lnTo>
                  <a:pt x="5068612" y="5360549"/>
                </a:lnTo>
                <a:lnTo>
                  <a:pt x="5065316" y="5355531"/>
                </a:lnTo>
                <a:cubicBezTo>
                  <a:pt x="5061827" y="5349928"/>
                  <a:pt x="5064137" y="5345380"/>
                  <a:pt x="5069199" y="5335412"/>
                </a:cubicBezTo>
                <a:cubicBezTo>
                  <a:pt x="5074955" y="5324085"/>
                  <a:pt x="5086076" y="5316768"/>
                  <a:pt x="5097522" y="5316768"/>
                </a:cubicBezTo>
                <a:close/>
                <a:moveTo>
                  <a:pt x="9223962" y="5306261"/>
                </a:moveTo>
                <a:cubicBezTo>
                  <a:pt x="9234296" y="5306261"/>
                  <a:pt x="9242886" y="5310334"/>
                  <a:pt x="9246946" y="5317155"/>
                </a:cubicBezTo>
                <a:cubicBezTo>
                  <a:pt x="9249614" y="5321631"/>
                  <a:pt x="9249586" y="5326930"/>
                  <a:pt x="9246868" y="5331676"/>
                </a:cubicBezTo>
                <a:cubicBezTo>
                  <a:pt x="9241780" y="5340567"/>
                  <a:pt x="9227116" y="5346540"/>
                  <a:pt x="9216615" y="5346540"/>
                </a:cubicBezTo>
                <a:cubicBezTo>
                  <a:pt x="9209418" y="5346540"/>
                  <a:pt x="9205128" y="5343838"/>
                  <a:pt x="9202796" y="5341569"/>
                </a:cubicBezTo>
                <a:cubicBezTo>
                  <a:pt x="9196642" y="5335588"/>
                  <a:pt x="9195452" y="5325287"/>
                  <a:pt x="9200033" y="5317612"/>
                </a:cubicBezTo>
                <a:cubicBezTo>
                  <a:pt x="9204260" y="5310509"/>
                  <a:pt x="9213208" y="5306261"/>
                  <a:pt x="9223962" y="5306261"/>
                </a:cubicBezTo>
                <a:close/>
                <a:moveTo>
                  <a:pt x="4755023" y="5306261"/>
                </a:moveTo>
                <a:cubicBezTo>
                  <a:pt x="4765355" y="5306261"/>
                  <a:pt x="4773944" y="5310334"/>
                  <a:pt x="4778001" y="5317155"/>
                </a:cubicBezTo>
                <a:cubicBezTo>
                  <a:pt x="4780670" y="5321631"/>
                  <a:pt x="4780642" y="5326930"/>
                  <a:pt x="4777925" y="5331676"/>
                </a:cubicBezTo>
                <a:cubicBezTo>
                  <a:pt x="4772838" y="5340567"/>
                  <a:pt x="4758178" y="5346540"/>
                  <a:pt x="4747679" y="5346540"/>
                </a:cubicBezTo>
                <a:cubicBezTo>
                  <a:pt x="4740485" y="5346540"/>
                  <a:pt x="4736195" y="5343838"/>
                  <a:pt x="4733863" y="5341569"/>
                </a:cubicBezTo>
                <a:cubicBezTo>
                  <a:pt x="4727712" y="5335588"/>
                  <a:pt x="4726521" y="5325287"/>
                  <a:pt x="4731101" y="5317612"/>
                </a:cubicBezTo>
                <a:cubicBezTo>
                  <a:pt x="4735327" y="5310509"/>
                  <a:pt x="4744272" y="5306261"/>
                  <a:pt x="4755023" y="5306261"/>
                </a:cubicBezTo>
                <a:close/>
                <a:moveTo>
                  <a:pt x="2569624" y="5292531"/>
                </a:moveTo>
                <a:cubicBezTo>
                  <a:pt x="2569000" y="5301931"/>
                  <a:pt x="2568375" y="5312304"/>
                  <a:pt x="2567751" y="5319273"/>
                </a:cubicBezTo>
                <a:cubicBezTo>
                  <a:pt x="2570249" y="5315302"/>
                  <a:pt x="2573214" y="5313762"/>
                  <a:pt x="2576024" y="5313276"/>
                </a:cubicBezTo>
                <a:cubicBezTo>
                  <a:pt x="2576183" y="5306388"/>
                  <a:pt x="2576183" y="5299824"/>
                  <a:pt x="2576183" y="5294152"/>
                </a:cubicBezTo>
                <a:cubicBezTo>
                  <a:pt x="2576024" y="5294152"/>
                  <a:pt x="2575714" y="5294152"/>
                  <a:pt x="2575558" y="5294152"/>
                </a:cubicBezTo>
                <a:cubicBezTo>
                  <a:pt x="2573528" y="5294152"/>
                  <a:pt x="2571342" y="5293584"/>
                  <a:pt x="2569624" y="5292531"/>
                </a:cubicBezTo>
                <a:close/>
                <a:moveTo>
                  <a:pt x="11275999" y="5274738"/>
                </a:moveTo>
                <a:cubicBezTo>
                  <a:pt x="11277798" y="5274738"/>
                  <a:pt x="11283902" y="5275327"/>
                  <a:pt x="11286829" y="5282890"/>
                </a:cubicBezTo>
                <a:cubicBezTo>
                  <a:pt x="11289019" y="5288554"/>
                  <a:pt x="11289188" y="5296692"/>
                  <a:pt x="11288235" y="5303256"/>
                </a:cubicBezTo>
                <a:lnTo>
                  <a:pt x="11308751" y="5302702"/>
                </a:lnTo>
                <a:cubicBezTo>
                  <a:pt x="11308751" y="5302702"/>
                  <a:pt x="11312652" y="5357257"/>
                  <a:pt x="11312652" y="5357257"/>
                </a:cubicBezTo>
                <a:cubicBezTo>
                  <a:pt x="11316585" y="5412186"/>
                  <a:pt x="11316824" y="5415472"/>
                  <a:pt x="11311815" y="5420858"/>
                </a:cubicBezTo>
                <a:lnTo>
                  <a:pt x="11308714" y="5424199"/>
                </a:lnTo>
                <a:lnTo>
                  <a:pt x="11303561" y="5424469"/>
                </a:lnTo>
                <a:cubicBezTo>
                  <a:pt x="11298243" y="5424469"/>
                  <a:pt x="11294835" y="5420913"/>
                  <a:pt x="11292797" y="5418785"/>
                </a:cubicBezTo>
                <a:cubicBezTo>
                  <a:pt x="11292426" y="5418397"/>
                  <a:pt x="11291987" y="5417939"/>
                  <a:pt x="11291520" y="5417184"/>
                </a:cubicBezTo>
                <a:cubicBezTo>
                  <a:pt x="11288491" y="5422702"/>
                  <a:pt x="11284292" y="5423956"/>
                  <a:pt x="11281105" y="5423956"/>
                </a:cubicBezTo>
                <a:cubicBezTo>
                  <a:pt x="11275913" y="5423956"/>
                  <a:pt x="11269610" y="5421079"/>
                  <a:pt x="11269075" y="5407396"/>
                </a:cubicBezTo>
                <a:cubicBezTo>
                  <a:pt x="11268780" y="5399895"/>
                  <a:pt x="11270121" y="5394870"/>
                  <a:pt x="11273298" y="5391563"/>
                </a:cubicBezTo>
                <a:cubicBezTo>
                  <a:pt x="11276890" y="5387820"/>
                  <a:pt x="11282709" y="5387002"/>
                  <a:pt x="11287155" y="5389477"/>
                </a:cubicBezTo>
                <a:cubicBezTo>
                  <a:pt x="11286802" y="5380950"/>
                  <a:pt x="11286684" y="5369831"/>
                  <a:pt x="11286941" y="5355281"/>
                </a:cubicBezTo>
                <a:lnTo>
                  <a:pt x="11287818" y="5305703"/>
                </a:lnTo>
                <a:cubicBezTo>
                  <a:pt x="11287698" y="5306286"/>
                  <a:pt x="11287572" y="5306847"/>
                  <a:pt x="11287440" y="5307395"/>
                </a:cubicBezTo>
                <a:cubicBezTo>
                  <a:pt x="11285083" y="5316829"/>
                  <a:pt x="11279203" y="5318236"/>
                  <a:pt x="11275910" y="5318236"/>
                </a:cubicBezTo>
                <a:cubicBezTo>
                  <a:pt x="11264179" y="5318236"/>
                  <a:pt x="11264022" y="5304754"/>
                  <a:pt x="11263939" y="5297517"/>
                </a:cubicBezTo>
                <a:cubicBezTo>
                  <a:pt x="11263792" y="5284998"/>
                  <a:pt x="11265405" y="5280880"/>
                  <a:pt x="11268248" y="5277996"/>
                </a:cubicBezTo>
                <a:lnTo>
                  <a:pt x="11271319" y="5274891"/>
                </a:lnTo>
                <a:close/>
                <a:moveTo>
                  <a:pt x="6806821" y="5274738"/>
                </a:moveTo>
                <a:cubicBezTo>
                  <a:pt x="6808621" y="5274738"/>
                  <a:pt x="6814724" y="5275327"/>
                  <a:pt x="6817651" y="5282890"/>
                </a:cubicBezTo>
                <a:cubicBezTo>
                  <a:pt x="6819841" y="5288554"/>
                  <a:pt x="6820010" y="5296692"/>
                  <a:pt x="6819058" y="5303256"/>
                </a:cubicBezTo>
                <a:lnTo>
                  <a:pt x="6839573" y="5302702"/>
                </a:lnTo>
                <a:cubicBezTo>
                  <a:pt x="6839573" y="5302702"/>
                  <a:pt x="6843474" y="5357257"/>
                  <a:pt x="6843474" y="5357257"/>
                </a:cubicBezTo>
                <a:cubicBezTo>
                  <a:pt x="6847408" y="5412186"/>
                  <a:pt x="6847646" y="5415472"/>
                  <a:pt x="6842637" y="5420858"/>
                </a:cubicBezTo>
                <a:lnTo>
                  <a:pt x="6839536" y="5424199"/>
                </a:lnTo>
                <a:lnTo>
                  <a:pt x="6834383" y="5424469"/>
                </a:lnTo>
                <a:cubicBezTo>
                  <a:pt x="6829065" y="5424469"/>
                  <a:pt x="6825657" y="5420913"/>
                  <a:pt x="6823619" y="5418785"/>
                </a:cubicBezTo>
                <a:cubicBezTo>
                  <a:pt x="6823249" y="5418397"/>
                  <a:pt x="6822809" y="5417939"/>
                  <a:pt x="6822343" y="5417184"/>
                </a:cubicBezTo>
                <a:cubicBezTo>
                  <a:pt x="6819313" y="5422702"/>
                  <a:pt x="6815115" y="5423956"/>
                  <a:pt x="6811928" y="5423956"/>
                </a:cubicBezTo>
                <a:cubicBezTo>
                  <a:pt x="6806735" y="5423956"/>
                  <a:pt x="6800433" y="5421079"/>
                  <a:pt x="6799897" y="5407396"/>
                </a:cubicBezTo>
                <a:cubicBezTo>
                  <a:pt x="6799603" y="5399895"/>
                  <a:pt x="6800943" y="5394870"/>
                  <a:pt x="6804120" y="5391563"/>
                </a:cubicBezTo>
                <a:cubicBezTo>
                  <a:pt x="6807712" y="5387820"/>
                  <a:pt x="6813531" y="5387002"/>
                  <a:pt x="6817977" y="5389477"/>
                </a:cubicBezTo>
                <a:cubicBezTo>
                  <a:pt x="6817624" y="5380950"/>
                  <a:pt x="6817506" y="5369831"/>
                  <a:pt x="6817764" y="5355281"/>
                </a:cubicBezTo>
                <a:lnTo>
                  <a:pt x="6818640" y="5305703"/>
                </a:lnTo>
                <a:cubicBezTo>
                  <a:pt x="6818520" y="5306286"/>
                  <a:pt x="6818395" y="5306847"/>
                  <a:pt x="6818262" y="5307395"/>
                </a:cubicBezTo>
                <a:cubicBezTo>
                  <a:pt x="6815905" y="5316829"/>
                  <a:pt x="6810025" y="5318236"/>
                  <a:pt x="6806733" y="5318236"/>
                </a:cubicBezTo>
                <a:cubicBezTo>
                  <a:pt x="6795002" y="5318236"/>
                  <a:pt x="6794845" y="5304754"/>
                  <a:pt x="6794761" y="5297517"/>
                </a:cubicBezTo>
                <a:cubicBezTo>
                  <a:pt x="6794614" y="5284998"/>
                  <a:pt x="6796227" y="5280880"/>
                  <a:pt x="6799070" y="5277996"/>
                </a:cubicBezTo>
                <a:lnTo>
                  <a:pt x="6802141" y="5274891"/>
                </a:lnTo>
                <a:close/>
                <a:moveTo>
                  <a:pt x="1251943" y="5274738"/>
                </a:moveTo>
                <a:cubicBezTo>
                  <a:pt x="1253743" y="5274738"/>
                  <a:pt x="1259847" y="5275327"/>
                  <a:pt x="1262773" y="5282890"/>
                </a:cubicBezTo>
                <a:cubicBezTo>
                  <a:pt x="1264963" y="5288554"/>
                  <a:pt x="1265133" y="5296692"/>
                  <a:pt x="1264180" y="5303256"/>
                </a:cubicBezTo>
                <a:lnTo>
                  <a:pt x="1284695" y="5302702"/>
                </a:lnTo>
                <a:cubicBezTo>
                  <a:pt x="1284695" y="5302702"/>
                  <a:pt x="1288596" y="5357257"/>
                  <a:pt x="1288596" y="5357257"/>
                </a:cubicBezTo>
                <a:cubicBezTo>
                  <a:pt x="1292529" y="5412186"/>
                  <a:pt x="1292768" y="5415472"/>
                  <a:pt x="1287759" y="5420858"/>
                </a:cubicBezTo>
                <a:lnTo>
                  <a:pt x="1284658" y="5424199"/>
                </a:lnTo>
                <a:lnTo>
                  <a:pt x="1279505" y="5424469"/>
                </a:lnTo>
                <a:cubicBezTo>
                  <a:pt x="1274187" y="5424469"/>
                  <a:pt x="1270779" y="5420913"/>
                  <a:pt x="1268741" y="5418785"/>
                </a:cubicBezTo>
                <a:cubicBezTo>
                  <a:pt x="1268371" y="5418397"/>
                  <a:pt x="1267931" y="5417939"/>
                  <a:pt x="1267465" y="5417184"/>
                </a:cubicBezTo>
                <a:cubicBezTo>
                  <a:pt x="1264436" y="5422702"/>
                  <a:pt x="1260237" y="5423956"/>
                  <a:pt x="1257050" y="5423956"/>
                </a:cubicBezTo>
                <a:cubicBezTo>
                  <a:pt x="1251858" y="5423956"/>
                  <a:pt x="1245555" y="5421079"/>
                  <a:pt x="1245020" y="5407396"/>
                </a:cubicBezTo>
                <a:cubicBezTo>
                  <a:pt x="1244725" y="5399895"/>
                  <a:pt x="1246066" y="5394870"/>
                  <a:pt x="1249243" y="5391563"/>
                </a:cubicBezTo>
                <a:cubicBezTo>
                  <a:pt x="1252835" y="5387820"/>
                  <a:pt x="1258653" y="5387002"/>
                  <a:pt x="1263099" y="5389477"/>
                </a:cubicBezTo>
                <a:cubicBezTo>
                  <a:pt x="1262746" y="5380950"/>
                  <a:pt x="1262628" y="5369831"/>
                  <a:pt x="1262886" y="5355281"/>
                </a:cubicBezTo>
                <a:lnTo>
                  <a:pt x="1263763" y="5305703"/>
                </a:lnTo>
                <a:cubicBezTo>
                  <a:pt x="1263642" y="5306286"/>
                  <a:pt x="1263517" y="5306847"/>
                  <a:pt x="1263384" y="5307395"/>
                </a:cubicBezTo>
                <a:cubicBezTo>
                  <a:pt x="1261027" y="5316829"/>
                  <a:pt x="1255147" y="5318236"/>
                  <a:pt x="1251855" y="5318236"/>
                </a:cubicBezTo>
                <a:cubicBezTo>
                  <a:pt x="1240124" y="5318236"/>
                  <a:pt x="1239967" y="5304754"/>
                  <a:pt x="1239883" y="5297517"/>
                </a:cubicBezTo>
                <a:cubicBezTo>
                  <a:pt x="1239736" y="5284998"/>
                  <a:pt x="1241349" y="5280880"/>
                  <a:pt x="1244192" y="5277996"/>
                </a:cubicBezTo>
                <a:lnTo>
                  <a:pt x="1247264" y="5274891"/>
                </a:lnTo>
                <a:close/>
                <a:moveTo>
                  <a:pt x="6916213" y="5272498"/>
                </a:moveTo>
                <a:cubicBezTo>
                  <a:pt x="6916267" y="5272744"/>
                  <a:pt x="6916260" y="5272992"/>
                  <a:pt x="6916334" y="5273231"/>
                </a:cubicBezTo>
                <a:cubicBezTo>
                  <a:pt x="6916908" y="5275148"/>
                  <a:pt x="6917976" y="5276539"/>
                  <a:pt x="6919030" y="5277463"/>
                </a:cubicBezTo>
                <a:cubicBezTo>
                  <a:pt x="6920185" y="5276485"/>
                  <a:pt x="6921322" y="5275022"/>
                  <a:pt x="6921943" y="5273082"/>
                </a:cubicBezTo>
                <a:cubicBezTo>
                  <a:pt x="6920185" y="5273291"/>
                  <a:pt x="6918200" y="5273094"/>
                  <a:pt x="6916213" y="5272498"/>
                </a:cubicBezTo>
                <a:close/>
                <a:moveTo>
                  <a:pt x="2447874" y="5272498"/>
                </a:moveTo>
                <a:cubicBezTo>
                  <a:pt x="2447928" y="5272744"/>
                  <a:pt x="2447921" y="5272992"/>
                  <a:pt x="2447997" y="5273231"/>
                </a:cubicBezTo>
                <a:cubicBezTo>
                  <a:pt x="2448569" y="5275148"/>
                  <a:pt x="2449636" y="5276539"/>
                  <a:pt x="2450691" y="5277463"/>
                </a:cubicBezTo>
                <a:cubicBezTo>
                  <a:pt x="2451845" y="5276485"/>
                  <a:pt x="2452982" y="5275022"/>
                  <a:pt x="2453603" y="5273082"/>
                </a:cubicBezTo>
                <a:cubicBezTo>
                  <a:pt x="2451845" y="5273291"/>
                  <a:pt x="2449861" y="5273094"/>
                  <a:pt x="2447874" y="5272498"/>
                </a:cubicBezTo>
                <a:close/>
                <a:moveTo>
                  <a:pt x="6919665" y="5263353"/>
                </a:moveTo>
                <a:cubicBezTo>
                  <a:pt x="6919274" y="5263592"/>
                  <a:pt x="6918794" y="5263942"/>
                  <a:pt x="6918308" y="5264436"/>
                </a:cubicBezTo>
                <a:cubicBezTo>
                  <a:pt x="6917213" y="5265576"/>
                  <a:pt x="6916489" y="5267034"/>
                  <a:pt x="6916159" y="5268608"/>
                </a:cubicBezTo>
                <a:cubicBezTo>
                  <a:pt x="6916780" y="5268545"/>
                  <a:pt x="6917462" y="5268494"/>
                  <a:pt x="6918227" y="5268461"/>
                </a:cubicBezTo>
                <a:cubicBezTo>
                  <a:pt x="6919774" y="5268393"/>
                  <a:pt x="6921145" y="5268441"/>
                  <a:pt x="6922302" y="5268575"/>
                </a:cubicBezTo>
                <a:cubicBezTo>
                  <a:pt x="6921930" y="5266235"/>
                  <a:pt x="6920754" y="5264426"/>
                  <a:pt x="6919665" y="5263353"/>
                </a:cubicBezTo>
                <a:close/>
                <a:moveTo>
                  <a:pt x="2451326" y="5263353"/>
                </a:moveTo>
                <a:cubicBezTo>
                  <a:pt x="2450935" y="5263592"/>
                  <a:pt x="2450456" y="5263942"/>
                  <a:pt x="2449968" y="5264436"/>
                </a:cubicBezTo>
                <a:cubicBezTo>
                  <a:pt x="2448874" y="5265576"/>
                  <a:pt x="2448150" y="5267034"/>
                  <a:pt x="2447820" y="5268608"/>
                </a:cubicBezTo>
                <a:cubicBezTo>
                  <a:pt x="2448441" y="5268545"/>
                  <a:pt x="2449124" y="5268494"/>
                  <a:pt x="2449889" y="5268461"/>
                </a:cubicBezTo>
                <a:cubicBezTo>
                  <a:pt x="2451435" y="5268393"/>
                  <a:pt x="2452805" y="5268441"/>
                  <a:pt x="2453962" y="5268575"/>
                </a:cubicBezTo>
                <a:cubicBezTo>
                  <a:pt x="2453590" y="5266235"/>
                  <a:pt x="2452414" y="5264426"/>
                  <a:pt x="2451326" y="5263353"/>
                </a:cubicBezTo>
                <a:close/>
                <a:moveTo>
                  <a:pt x="6919625" y="5258102"/>
                </a:moveTo>
                <a:cubicBezTo>
                  <a:pt x="6928066" y="5258102"/>
                  <a:pt x="6933507" y="5260798"/>
                  <a:pt x="6935790" y="5266120"/>
                </a:cubicBezTo>
                <a:cubicBezTo>
                  <a:pt x="6937622" y="5270397"/>
                  <a:pt x="6936662" y="5275231"/>
                  <a:pt x="6933283" y="5278744"/>
                </a:cubicBezTo>
                <a:cubicBezTo>
                  <a:pt x="6928351" y="5283842"/>
                  <a:pt x="6918707" y="5284910"/>
                  <a:pt x="6910745" y="5281599"/>
                </a:cubicBezTo>
                <a:cubicBezTo>
                  <a:pt x="6901250" y="5277658"/>
                  <a:pt x="6901357" y="5270908"/>
                  <a:pt x="6901844" y="5268187"/>
                </a:cubicBezTo>
                <a:cubicBezTo>
                  <a:pt x="6903535" y="5258758"/>
                  <a:pt x="6914253" y="5258293"/>
                  <a:pt x="6917774" y="5258143"/>
                </a:cubicBezTo>
                <a:cubicBezTo>
                  <a:pt x="6918415" y="5258116"/>
                  <a:pt x="6919030" y="5258102"/>
                  <a:pt x="6919625" y="5258102"/>
                </a:cubicBezTo>
                <a:close/>
                <a:moveTo>
                  <a:pt x="2451285" y="5258102"/>
                </a:moveTo>
                <a:cubicBezTo>
                  <a:pt x="2459725" y="5258102"/>
                  <a:pt x="2465163" y="5260798"/>
                  <a:pt x="2467447" y="5266120"/>
                </a:cubicBezTo>
                <a:cubicBezTo>
                  <a:pt x="2469280" y="5270397"/>
                  <a:pt x="2468319" y="5275231"/>
                  <a:pt x="2464941" y="5278744"/>
                </a:cubicBezTo>
                <a:cubicBezTo>
                  <a:pt x="2460008" y="5283842"/>
                  <a:pt x="2450368" y="5284910"/>
                  <a:pt x="2442408" y="5281599"/>
                </a:cubicBezTo>
                <a:cubicBezTo>
                  <a:pt x="2432917" y="5277658"/>
                  <a:pt x="2433024" y="5270908"/>
                  <a:pt x="2433510" y="5268187"/>
                </a:cubicBezTo>
                <a:cubicBezTo>
                  <a:pt x="2435199" y="5258758"/>
                  <a:pt x="2445915" y="5258293"/>
                  <a:pt x="2449435" y="5258143"/>
                </a:cubicBezTo>
                <a:cubicBezTo>
                  <a:pt x="2450078" y="5258116"/>
                  <a:pt x="2450691" y="5258102"/>
                  <a:pt x="2451285" y="5258102"/>
                </a:cubicBezTo>
                <a:close/>
                <a:moveTo>
                  <a:pt x="7119175" y="5231833"/>
                </a:moveTo>
                <a:cubicBezTo>
                  <a:pt x="7128271" y="5231833"/>
                  <a:pt x="7134794" y="5240892"/>
                  <a:pt x="7137615" y="5248648"/>
                </a:cubicBezTo>
                <a:cubicBezTo>
                  <a:pt x="7139461" y="5253739"/>
                  <a:pt x="7141541" y="5259495"/>
                  <a:pt x="7137885" y="5264800"/>
                </a:cubicBezTo>
                <a:lnTo>
                  <a:pt x="7134802" y="5269283"/>
                </a:lnTo>
                <a:lnTo>
                  <a:pt x="7128985" y="5269485"/>
                </a:lnTo>
                <a:cubicBezTo>
                  <a:pt x="7124318" y="5269485"/>
                  <a:pt x="7120972" y="5266846"/>
                  <a:pt x="7116017" y="5262502"/>
                </a:cubicBezTo>
                <a:cubicBezTo>
                  <a:pt x="7110159" y="5257358"/>
                  <a:pt x="7101319" y="5249589"/>
                  <a:pt x="7104766" y="5240202"/>
                </a:cubicBezTo>
                <a:cubicBezTo>
                  <a:pt x="7106174" y="5236383"/>
                  <a:pt x="7109808" y="5231833"/>
                  <a:pt x="7119175" y="5231833"/>
                </a:cubicBezTo>
                <a:close/>
                <a:moveTo>
                  <a:pt x="2650800" y="5231833"/>
                </a:moveTo>
                <a:cubicBezTo>
                  <a:pt x="2659892" y="5231833"/>
                  <a:pt x="2666413" y="5240892"/>
                  <a:pt x="2669234" y="5248648"/>
                </a:cubicBezTo>
                <a:cubicBezTo>
                  <a:pt x="2671079" y="5253739"/>
                  <a:pt x="2673158" y="5259495"/>
                  <a:pt x="2669503" y="5264800"/>
                </a:cubicBezTo>
                <a:lnTo>
                  <a:pt x="2666421" y="5269283"/>
                </a:lnTo>
                <a:lnTo>
                  <a:pt x="2660604" y="5269485"/>
                </a:lnTo>
                <a:cubicBezTo>
                  <a:pt x="2655940" y="5269485"/>
                  <a:pt x="2652595" y="5266846"/>
                  <a:pt x="2647641" y="5262502"/>
                </a:cubicBezTo>
                <a:cubicBezTo>
                  <a:pt x="2641784" y="5257358"/>
                  <a:pt x="2632946" y="5249589"/>
                  <a:pt x="2636392" y="5240202"/>
                </a:cubicBezTo>
                <a:cubicBezTo>
                  <a:pt x="2637799" y="5236383"/>
                  <a:pt x="2641434" y="5231833"/>
                  <a:pt x="2650800" y="5231833"/>
                </a:cubicBezTo>
                <a:close/>
                <a:moveTo>
                  <a:pt x="11268902" y="5227710"/>
                </a:moveTo>
                <a:cubicBezTo>
                  <a:pt x="11268716" y="5228162"/>
                  <a:pt x="11268511" y="5228615"/>
                  <a:pt x="11268415" y="5229032"/>
                </a:cubicBezTo>
                <a:cubicBezTo>
                  <a:pt x="11268586" y="5229044"/>
                  <a:pt x="11268761" y="5229044"/>
                  <a:pt x="11268945" y="5229044"/>
                </a:cubicBezTo>
                <a:cubicBezTo>
                  <a:pt x="11269139" y="5229044"/>
                  <a:pt x="11269296" y="5228962"/>
                  <a:pt x="11269485" y="5228957"/>
                </a:cubicBezTo>
                <a:cubicBezTo>
                  <a:pt x="11269275" y="5228562"/>
                  <a:pt x="11269088" y="5228139"/>
                  <a:pt x="11268902" y="5227710"/>
                </a:cubicBezTo>
                <a:close/>
                <a:moveTo>
                  <a:pt x="6799724" y="5227710"/>
                </a:moveTo>
                <a:cubicBezTo>
                  <a:pt x="6799538" y="5228162"/>
                  <a:pt x="6799333" y="5228615"/>
                  <a:pt x="6799238" y="5229032"/>
                </a:cubicBezTo>
                <a:cubicBezTo>
                  <a:pt x="6799408" y="5229044"/>
                  <a:pt x="6799583" y="5229044"/>
                  <a:pt x="6799767" y="5229044"/>
                </a:cubicBezTo>
                <a:cubicBezTo>
                  <a:pt x="6799961" y="5229044"/>
                  <a:pt x="6800118" y="5228962"/>
                  <a:pt x="6800307" y="5228957"/>
                </a:cubicBezTo>
                <a:cubicBezTo>
                  <a:pt x="6800097" y="5228562"/>
                  <a:pt x="6799911" y="5228139"/>
                  <a:pt x="6799724" y="5227710"/>
                </a:cubicBezTo>
                <a:close/>
                <a:moveTo>
                  <a:pt x="1244846" y="5227710"/>
                </a:moveTo>
                <a:cubicBezTo>
                  <a:pt x="1244660" y="5228162"/>
                  <a:pt x="1244455" y="5228615"/>
                  <a:pt x="1244359" y="5229032"/>
                </a:cubicBezTo>
                <a:cubicBezTo>
                  <a:pt x="1244529" y="5229044"/>
                  <a:pt x="1244705" y="5229044"/>
                  <a:pt x="1244889" y="5229044"/>
                </a:cubicBezTo>
                <a:cubicBezTo>
                  <a:pt x="1245083" y="5229044"/>
                  <a:pt x="1245239" y="5228962"/>
                  <a:pt x="1245428" y="5228957"/>
                </a:cubicBezTo>
                <a:cubicBezTo>
                  <a:pt x="1245218" y="5228562"/>
                  <a:pt x="1245032" y="5228139"/>
                  <a:pt x="1244846" y="5227710"/>
                </a:cubicBezTo>
                <a:close/>
                <a:moveTo>
                  <a:pt x="6805803" y="5223102"/>
                </a:moveTo>
                <a:cubicBezTo>
                  <a:pt x="6806319" y="5223705"/>
                  <a:pt x="6806848" y="5224313"/>
                  <a:pt x="6807263" y="5224922"/>
                </a:cubicBezTo>
                <a:cubicBezTo>
                  <a:pt x="6807601" y="5224412"/>
                  <a:pt x="6807941" y="5223890"/>
                  <a:pt x="6808149" y="5223368"/>
                </a:cubicBezTo>
                <a:cubicBezTo>
                  <a:pt x="6807425" y="5223079"/>
                  <a:pt x="6806619" y="5223038"/>
                  <a:pt x="6805803" y="5223102"/>
                </a:cubicBezTo>
                <a:close/>
                <a:moveTo>
                  <a:pt x="1250924" y="5223102"/>
                </a:moveTo>
                <a:cubicBezTo>
                  <a:pt x="1251440" y="5223705"/>
                  <a:pt x="1251969" y="5224313"/>
                  <a:pt x="1252384" y="5224922"/>
                </a:cubicBezTo>
                <a:cubicBezTo>
                  <a:pt x="1252722" y="5224412"/>
                  <a:pt x="1253063" y="5223890"/>
                  <a:pt x="1253270" y="5223368"/>
                </a:cubicBezTo>
                <a:cubicBezTo>
                  <a:pt x="1252547" y="5223079"/>
                  <a:pt x="1251741" y="5223038"/>
                  <a:pt x="1250924" y="5223102"/>
                </a:cubicBezTo>
                <a:close/>
                <a:moveTo>
                  <a:pt x="11274980" y="5223102"/>
                </a:moveTo>
                <a:cubicBezTo>
                  <a:pt x="11275496" y="5223705"/>
                  <a:pt x="11276026" y="5224313"/>
                  <a:pt x="11276441" y="5224922"/>
                </a:cubicBezTo>
                <a:cubicBezTo>
                  <a:pt x="11276779" y="5224412"/>
                  <a:pt x="11277119" y="5223890"/>
                  <a:pt x="11277327" y="5223368"/>
                </a:cubicBezTo>
                <a:cubicBezTo>
                  <a:pt x="11276603" y="5223079"/>
                  <a:pt x="11275797" y="5223038"/>
                  <a:pt x="11274980" y="5223102"/>
                </a:cubicBezTo>
                <a:close/>
                <a:moveTo>
                  <a:pt x="6812719" y="5208563"/>
                </a:moveTo>
                <a:cubicBezTo>
                  <a:pt x="6811955" y="5209363"/>
                  <a:pt x="6811115" y="5210070"/>
                  <a:pt x="6810184" y="5210673"/>
                </a:cubicBezTo>
                <a:cubicBezTo>
                  <a:pt x="6809724" y="5210974"/>
                  <a:pt x="6809247" y="5211241"/>
                  <a:pt x="6808755" y="5211467"/>
                </a:cubicBezTo>
                <a:cubicBezTo>
                  <a:pt x="6810229" y="5212574"/>
                  <a:pt x="6811490" y="5213792"/>
                  <a:pt x="6812533" y="5214876"/>
                </a:cubicBezTo>
                <a:cubicBezTo>
                  <a:pt x="6812596" y="5214945"/>
                  <a:pt x="6812660" y="5215015"/>
                  <a:pt x="6812727" y="5215079"/>
                </a:cubicBezTo>
                <a:close/>
                <a:moveTo>
                  <a:pt x="1257840" y="5208563"/>
                </a:moveTo>
                <a:cubicBezTo>
                  <a:pt x="1257077" y="5209363"/>
                  <a:pt x="1256236" y="5210070"/>
                  <a:pt x="1255305" y="5210673"/>
                </a:cubicBezTo>
                <a:cubicBezTo>
                  <a:pt x="1254845" y="5210974"/>
                  <a:pt x="1254369" y="5211241"/>
                  <a:pt x="1253877" y="5211467"/>
                </a:cubicBezTo>
                <a:cubicBezTo>
                  <a:pt x="1255350" y="5212574"/>
                  <a:pt x="1256611" y="5213792"/>
                  <a:pt x="1257654" y="5214876"/>
                </a:cubicBezTo>
                <a:cubicBezTo>
                  <a:pt x="1257718" y="5214945"/>
                  <a:pt x="1257781" y="5215015"/>
                  <a:pt x="1257848" y="5215079"/>
                </a:cubicBezTo>
                <a:close/>
                <a:moveTo>
                  <a:pt x="11281897" y="5208563"/>
                </a:moveTo>
                <a:cubicBezTo>
                  <a:pt x="11281133" y="5209363"/>
                  <a:pt x="11280293" y="5210070"/>
                  <a:pt x="11279362" y="5210673"/>
                </a:cubicBezTo>
                <a:cubicBezTo>
                  <a:pt x="11278901" y="5210974"/>
                  <a:pt x="11278425" y="5211241"/>
                  <a:pt x="11277933" y="5211467"/>
                </a:cubicBezTo>
                <a:cubicBezTo>
                  <a:pt x="11279407" y="5212574"/>
                  <a:pt x="11280668" y="5213792"/>
                  <a:pt x="11281710" y="5214876"/>
                </a:cubicBezTo>
                <a:cubicBezTo>
                  <a:pt x="11281774" y="5214945"/>
                  <a:pt x="11281838" y="5215015"/>
                  <a:pt x="11281905" y="5215079"/>
                </a:cubicBezTo>
                <a:close/>
                <a:moveTo>
                  <a:pt x="2551667" y="5193100"/>
                </a:moveTo>
                <a:cubicBezTo>
                  <a:pt x="2550887" y="5193262"/>
                  <a:pt x="2550105" y="5193505"/>
                  <a:pt x="2549482" y="5193830"/>
                </a:cubicBezTo>
                <a:cubicBezTo>
                  <a:pt x="2550105" y="5194154"/>
                  <a:pt x="2550887" y="5194397"/>
                  <a:pt x="2551667" y="5194559"/>
                </a:cubicBezTo>
                <a:cubicBezTo>
                  <a:pt x="2551667" y="5194073"/>
                  <a:pt x="2551667" y="5193586"/>
                  <a:pt x="2551667" y="5193100"/>
                </a:cubicBezTo>
                <a:close/>
                <a:moveTo>
                  <a:pt x="2555728" y="5193019"/>
                </a:moveTo>
                <a:cubicBezTo>
                  <a:pt x="2555728" y="5193262"/>
                  <a:pt x="2555728" y="5193505"/>
                  <a:pt x="2555728" y="5193830"/>
                </a:cubicBezTo>
                <a:cubicBezTo>
                  <a:pt x="2555728" y="5194154"/>
                  <a:pt x="2555728" y="5194397"/>
                  <a:pt x="2555728" y="5194721"/>
                </a:cubicBezTo>
                <a:cubicBezTo>
                  <a:pt x="2556821" y="5194559"/>
                  <a:pt x="2557914" y="5194316"/>
                  <a:pt x="2558694" y="5193830"/>
                </a:cubicBezTo>
                <a:cubicBezTo>
                  <a:pt x="2557914" y="5193424"/>
                  <a:pt x="2556821" y="5193181"/>
                  <a:pt x="2555728" y="5193019"/>
                </a:cubicBezTo>
                <a:close/>
                <a:moveTo>
                  <a:pt x="9787530" y="5181878"/>
                </a:moveTo>
                <a:cubicBezTo>
                  <a:pt x="9787795" y="5182906"/>
                  <a:pt x="9788148" y="5183853"/>
                  <a:pt x="9788633" y="5184632"/>
                </a:cubicBezTo>
                <a:cubicBezTo>
                  <a:pt x="9789117" y="5183853"/>
                  <a:pt x="9789470" y="5182906"/>
                  <a:pt x="9789734" y="5181878"/>
                </a:cubicBezTo>
                <a:cubicBezTo>
                  <a:pt x="9788986" y="5181915"/>
                  <a:pt x="9788277" y="5181915"/>
                  <a:pt x="9787530" y="5181878"/>
                </a:cubicBezTo>
                <a:close/>
                <a:moveTo>
                  <a:pt x="5318897" y="5181878"/>
                </a:moveTo>
                <a:cubicBezTo>
                  <a:pt x="5319167" y="5182906"/>
                  <a:pt x="5319526" y="5183853"/>
                  <a:pt x="5320019" y="5184632"/>
                </a:cubicBezTo>
                <a:cubicBezTo>
                  <a:pt x="5320513" y="5183853"/>
                  <a:pt x="5320872" y="5182906"/>
                  <a:pt x="5321140" y="5181878"/>
                </a:cubicBezTo>
                <a:cubicBezTo>
                  <a:pt x="5320379" y="5181915"/>
                  <a:pt x="5319658" y="5181915"/>
                  <a:pt x="5318897" y="5181878"/>
                </a:cubicBezTo>
                <a:close/>
                <a:moveTo>
                  <a:pt x="7279135" y="5172291"/>
                </a:moveTo>
                <a:cubicBezTo>
                  <a:pt x="7286223" y="5172291"/>
                  <a:pt x="7296323" y="5174164"/>
                  <a:pt x="7301464" y="5179449"/>
                </a:cubicBezTo>
                <a:cubicBezTo>
                  <a:pt x="7308682" y="5186830"/>
                  <a:pt x="7308463" y="5193834"/>
                  <a:pt x="7307692" y="5197351"/>
                </a:cubicBezTo>
                <a:cubicBezTo>
                  <a:pt x="7306703" y="5201859"/>
                  <a:pt x="7303350" y="5208082"/>
                  <a:pt x="7293024" y="5212142"/>
                </a:cubicBezTo>
                <a:cubicBezTo>
                  <a:pt x="7290825" y="5213007"/>
                  <a:pt x="7288503" y="5213445"/>
                  <a:pt x="7286127" y="5213445"/>
                </a:cubicBezTo>
                <a:cubicBezTo>
                  <a:pt x="7277659" y="5213445"/>
                  <a:pt x="7269781" y="5208042"/>
                  <a:pt x="7265041" y="5198990"/>
                </a:cubicBezTo>
                <a:cubicBezTo>
                  <a:pt x="7262364" y="5193865"/>
                  <a:pt x="7258321" y="5186129"/>
                  <a:pt x="7262712" y="5179078"/>
                </a:cubicBezTo>
                <a:cubicBezTo>
                  <a:pt x="7266932" y="5172291"/>
                  <a:pt x="7275174" y="5172291"/>
                  <a:pt x="7279135" y="5172291"/>
                </a:cubicBezTo>
                <a:close/>
                <a:moveTo>
                  <a:pt x="2810705" y="5172291"/>
                </a:moveTo>
                <a:cubicBezTo>
                  <a:pt x="2817792" y="5172291"/>
                  <a:pt x="2827889" y="5174164"/>
                  <a:pt x="2833029" y="5179449"/>
                </a:cubicBezTo>
                <a:cubicBezTo>
                  <a:pt x="2840247" y="5186830"/>
                  <a:pt x="2840026" y="5193834"/>
                  <a:pt x="2839255" y="5197351"/>
                </a:cubicBezTo>
                <a:cubicBezTo>
                  <a:pt x="2838266" y="5201859"/>
                  <a:pt x="2834914" y="5208082"/>
                  <a:pt x="2824591" y="5212142"/>
                </a:cubicBezTo>
                <a:cubicBezTo>
                  <a:pt x="2822392" y="5213007"/>
                  <a:pt x="2820071" y="5213445"/>
                  <a:pt x="2817696" y="5213445"/>
                </a:cubicBezTo>
                <a:cubicBezTo>
                  <a:pt x="2809229" y="5213445"/>
                  <a:pt x="2801353" y="5208042"/>
                  <a:pt x="2796614" y="5198990"/>
                </a:cubicBezTo>
                <a:cubicBezTo>
                  <a:pt x="2793939" y="5193865"/>
                  <a:pt x="2789896" y="5186129"/>
                  <a:pt x="2794285" y="5179078"/>
                </a:cubicBezTo>
                <a:cubicBezTo>
                  <a:pt x="2798504" y="5172291"/>
                  <a:pt x="2806745" y="5172291"/>
                  <a:pt x="2810705" y="5172291"/>
                </a:cubicBezTo>
                <a:close/>
                <a:moveTo>
                  <a:pt x="7115497" y="5168788"/>
                </a:moveTo>
                <a:cubicBezTo>
                  <a:pt x="7121537" y="5168788"/>
                  <a:pt x="7126826" y="5171314"/>
                  <a:pt x="7130005" y="5175722"/>
                </a:cubicBezTo>
                <a:cubicBezTo>
                  <a:pt x="7132880" y="5179714"/>
                  <a:pt x="7133654" y="5184789"/>
                  <a:pt x="7132128" y="5189640"/>
                </a:cubicBezTo>
                <a:cubicBezTo>
                  <a:pt x="7128957" y="5199693"/>
                  <a:pt x="7120880" y="5206440"/>
                  <a:pt x="7112029" y="5206440"/>
                </a:cubicBezTo>
                <a:cubicBezTo>
                  <a:pt x="7104119" y="5206440"/>
                  <a:pt x="7096109" y="5200398"/>
                  <a:pt x="7096109" y="5188859"/>
                </a:cubicBezTo>
                <a:cubicBezTo>
                  <a:pt x="7096109" y="5177792"/>
                  <a:pt x="7104805" y="5168788"/>
                  <a:pt x="7115497" y="5168788"/>
                </a:cubicBezTo>
                <a:close/>
                <a:moveTo>
                  <a:pt x="2647120" y="5168788"/>
                </a:moveTo>
                <a:cubicBezTo>
                  <a:pt x="2653158" y="5168788"/>
                  <a:pt x="2658445" y="5171314"/>
                  <a:pt x="2661624" y="5175722"/>
                </a:cubicBezTo>
                <a:cubicBezTo>
                  <a:pt x="2664497" y="5179714"/>
                  <a:pt x="2665271" y="5184789"/>
                  <a:pt x="2663745" y="5189640"/>
                </a:cubicBezTo>
                <a:cubicBezTo>
                  <a:pt x="2660575" y="5199693"/>
                  <a:pt x="2652500" y="5206440"/>
                  <a:pt x="2643653" y="5206440"/>
                </a:cubicBezTo>
                <a:cubicBezTo>
                  <a:pt x="2635742" y="5206440"/>
                  <a:pt x="2627735" y="5200398"/>
                  <a:pt x="2627735" y="5188859"/>
                </a:cubicBezTo>
                <a:cubicBezTo>
                  <a:pt x="2627735" y="5177792"/>
                  <a:pt x="2636429" y="5168788"/>
                  <a:pt x="2647120" y="5168788"/>
                </a:cubicBezTo>
                <a:close/>
                <a:moveTo>
                  <a:pt x="2551667" y="5162712"/>
                </a:moveTo>
                <a:cubicBezTo>
                  <a:pt x="2550887" y="5162874"/>
                  <a:pt x="2550105" y="5163117"/>
                  <a:pt x="2549482" y="5163441"/>
                </a:cubicBezTo>
                <a:cubicBezTo>
                  <a:pt x="2550105" y="5163765"/>
                  <a:pt x="2550887" y="5164008"/>
                  <a:pt x="2551667" y="5164171"/>
                </a:cubicBezTo>
                <a:cubicBezTo>
                  <a:pt x="2551667" y="5163684"/>
                  <a:pt x="2551667" y="5163198"/>
                  <a:pt x="2551667" y="5162712"/>
                </a:cubicBezTo>
                <a:close/>
                <a:moveTo>
                  <a:pt x="2555728" y="5162631"/>
                </a:moveTo>
                <a:cubicBezTo>
                  <a:pt x="2555728" y="5162874"/>
                  <a:pt x="2555728" y="5163117"/>
                  <a:pt x="2555728" y="5163441"/>
                </a:cubicBezTo>
                <a:cubicBezTo>
                  <a:pt x="2555728" y="5163765"/>
                  <a:pt x="2555728" y="5164008"/>
                  <a:pt x="2555728" y="5164252"/>
                </a:cubicBezTo>
                <a:cubicBezTo>
                  <a:pt x="2556821" y="5164171"/>
                  <a:pt x="2557914" y="5163927"/>
                  <a:pt x="2558694" y="5163441"/>
                </a:cubicBezTo>
                <a:cubicBezTo>
                  <a:pt x="2557914" y="5163036"/>
                  <a:pt x="2556821" y="5162793"/>
                  <a:pt x="2555728" y="5162631"/>
                </a:cubicBezTo>
                <a:close/>
                <a:moveTo>
                  <a:pt x="5719763" y="5158644"/>
                </a:moveTo>
                <a:cubicBezTo>
                  <a:pt x="5719644" y="5158660"/>
                  <a:pt x="5719584" y="5158742"/>
                  <a:pt x="5719465" y="5158742"/>
                </a:cubicBezTo>
                <a:cubicBezTo>
                  <a:pt x="5719495" y="5158775"/>
                  <a:pt x="5719525" y="5158807"/>
                  <a:pt x="5719555" y="5158824"/>
                </a:cubicBezTo>
                <a:cubicBezTo>
                  <a:pt x="5719614" y="5158791"/>
                  <a:pt x="5719674" y="5158709"/>
                  <a:pt x="5719763" y="5158644"/>
                </a:cubicBezTo>
                <a:close/>
                <a:moveTo>
                  <a:pt x="164894" y="5158644"/>
                </a:moveTo>
                <a:cubicBezTo>
                  <a:pt x="164775" y="5158660"/>
                  <a:pt x="164715" y="5158742"/>
                  <a:pt x="164596" y="5158742"/>
                </a:cubicBezTo>
                <a:cubicBezTo>
                  <a:pt x="164626" y="5158775"/>
                  <a:pt x="164655" y="5158807"/>
                  <a:pt x="164685" y="5158824"/>
                </a:cubicBezTo>
                <a:cubicBezTo>
                  <a:pt x="164745" y="5158791"/>
                  <a:pt x="164805" y="5158709"/>
                  <a:pt x="164894" y="5158644"/>
                </a:cubicBezTo>
                <a:close/>
                <a:moveTo>
                  <a:pt x="10188941" y="5158644"/>
                </a:moveTo>
                <a:cubicBezTo>
                  <a:pt x="10188822" y="5158660"/>
                  <a:pt x="10188762" y="5158742"/>
                  <a:pt x="10188643" y="5158742"/>
                </a:cubicBezTo>
                <a:cubicBezTo>
                  <a:pt x="10188673" y="5158775"/>
                  <a:pt x="10188703" y="5158807"/>
                  <a:pt x="10188732" y="5158824"/>
                </a:cubicBezTo>
                <a:cubicBezTo>
                  <a:pt x="10188792" y="5158791"/>
                  <a:pt x="10188851" y="5158709"/>
                  <a:pt x="10188941" y="5158644"/>
                </a:cubicBezTo>
                <a:close/>
                <a:moveTo>
                  <a:pt x="11272895" y="5155654"/>
                </a:moveTo>
                <a:cubicBezTo>
                  <a:pt x="11275172" y="5155654"/>
                  <a:pt x="11277414" y="5156321"/>
                  <a:pt x="11279375" y="5157590"/>
                </a:cubicBezTo>
                <a:cubicBezTo>
                  <a:pt x="11282290" y="5159486"/>
                  <a:pt x="11284352" y="5162448"/>
                  <a:pt x="11285812" y="5165741"/>
                </a:cubicBezTo>
                <a:lnTo>
                  <a:pt x="11302608" y="5164640"/>
                </a:lnTo>
                <a:lnTo>
                  <a:pt x="11308314" y="5208633"/>
                </a:lnTo>
                <a:cubicBezTo>
                  <a:pt x="11314381" y="5255454"/>
                  <a:pt x="11309303" y="5267367"/>
                  <a:pt x="11307633" y="5271286"/>
                </a:cubicBezTo>
                <a:cubicBezTo>
                  <a:pt x="11304914" y="5277645"/>
                  <a:pt x="11300897" y="5280868"/>
                  <a:pt x="11295686" y="5280868"/>
                </a:cubicBezTo>
                <a:cubicBezTo>
                  <a:pt x="11284198" y="5280868"/>
                  <a:pt x="11282327" y="5271466"/>
                  <a:pt x="11281995" y="5242324"/>
                </a:cubicBezTo>
                <a:cubicBezTo>
                  <a:pt x="11276364" y="5245275"/>
                  <a:pt x="11268548" y="5243820"/>
                  <a:pt x="11263681" y="5238724"/>
                </a:cubicBezTo>
                <a:cubicBezTo>
                  <a:pt x="11259704" y="5234562"/>
                  <a:pt x="11256924" y="5227357"/>
                  <a:pt x="11256924" y="5221212"/>
                </a:cubicBezTo>
                <a:cubicBezTo>
                  <a:pt x="11256924" y="5214893"/>
                  <a:pt x="11260212" y="5210789"/>
                  <a:pt x="11264335" y="5209073"/>
                </a:cubicBezTo>
                <a:cubicBezTo>
                  <a:pt x="11260177" y="5204731"/>
                  <a:pt x="11258081" y="5196389"/>
                  <a:pt x="11258081" y="5184135"/>
                </a:cubicBezTo>
                <a:cubicBezTo>
                  <a:pt x="11258081" y="5165237"/>
                  <a:pt x="11263066" y="5155654"/>
                  <a:pt x="11272895" y="5155654"/>
                </a:cubicBezTo>
                <a:close/>
                <a:moveTo>
                  <a:pt x="9784742" y="5155654"/>
                </a:moveTo>
                <a:lnTo>
                  <a:pt x="9785817" y="5155658"/>
                </a:lnTo>
                <a:cubicBezTo>
                  <a:pt x="9796911" y="5155719"/>
                  <a:pt x="9808383" y="5155780"/>
                  <a:pt x="9809407" y="5166544"/>
                </a:cubicBezTo>
                <a:cubicBezTo>
                  <a:pt x="9809620" y="5168757"/>
                  <a:pt x="9809343" y="5171968"/>
                  <a:pt x="9806825" y="5174686"/>
                </a:cubicBezTo>
                <a:cubicBezTo>
                  <a:pt x="9807155" y="5175442"/>
                  <a:pt x="9807416" y="5176273"/>
                  <a:pt x="9807600" y="5177189"/>
                </a:cubicBezTo>
                <a:cubicBezTo>
                  <a:pt x="9808436" y="5181370"/>
                  <a:pt x="9806894" y="5187326"/>
                  <a:pt x="9799812" y="5190350"/>
                </a:cubicBezTo>
                <a:cubicBezTo>
                  <a:pt x="9795778" y="5192069"/>
                  <a:pt x="9791506" y="5192430"/>
                  <a:pt x="9788633" y="5192430"/>
                </a:cubicBezTo>
                <a:cubicBezTo>
                  <a:pt x="9785760" y="5192430"/>
                  <a:pt x="9781493" y="5192069"/>
                  <a:pt x="9777459" y="5190350"/>
                </a:cubicBezTo>
                <a:cubicBezTo>
                  <a:pt x="9771168" y="5187666"/>
                  <a:pt x="9769245" y="5182678"/>
                  <a:pt x="9769476" y="5178666"/>
                </a:cubicBezTo>
                <a:cubicBezTo>
                  <a:pt x="9759772" y="5175667"/>
                  <a:pt x="9760289" y="5167818"/>
                  <a:pt x="9760499" y="5166248"/>
                </a:cubicBezTo>
                <a:cubicBezTo>
                  <a:pt x="9761902" y="5155654"/>
                  <a:pt x="9773512" y="5155654"/>
                  <a:pt x="9784742" y="5155654"/>
                </a:cubicBezTo>
                <a:close/>
                <a:moveTo>
                  <a:pt x="6803717" y="5155654"/>
                </a:moveTo>
                <a:cubicBezTo>
                  <a:pt x="6805994" y="5155654"/>
                  <a:pt x="6808237" y="5156321"/>
                  <a:pt x="6810197" y="5157590"/>
                </a:cubicBezTo>
                <a:cubicBezTo>
                  <a:pt x="6813113" y="5159486"/>
                  <a:pt x="6815174" y="5162448"/>
                  <a:pt x="6816634" y="5165741"/>
                </a:cubicBezTo>
                <a:lnTo>
                  <a:pt x="6833430" y="5164640"/>
                </a:lnTo>
                <a:lnTo>
                  <a:pt x="6839136" y="5208633"/>
                </a:lnTo>
                <a:cubicBezTo>
                  <a:pt x="6845203" y="5255454"/>
                  <a:pt x="6840125" y="5267367"/>
                  <a:pt x="6838455" y="5271286"/>
                </a:cubicBezTo>
                <a:cubicBezTo>
                  <a:pt x="6835736" y="5277645"/>
                  <a:pt x="6831720" y="5280868"/>
                  <a:pt x="6826509" y="5280868"/>
                </a:cubicBezTo>
                <a:cubicBezTo>
                  <a:pt x="6815020" y="5280868"/>
                  <a:pt x="6813150" y="5271466"/>
                  <a:pt x="6812817" y="5242324"/>
                </a:cubicBezTo>
                <a:cubicBezTo>
                  <a:pt x="6807186" y="5245275"/>
                  <a:pt x="6799371" y="5243820"/>
                  <a:pt x="6794503" y="5238724"/>
                </a:cubicBezTo>
                <a:cubicBezTo>
                  <a:pt x="6790526" y="5234562"/>
                  <a:pt x="6787746" y="5227357"/>
                  <a:pt x="6787746" y="5221212"/>
                </a:cubicBezTo>
                <a:cubicBezTo>
                  <a:pt x="6787746" y="5214893"/>
                  <a:pt x="6791034" y="5210789"/>
                  <a:pt x="6795157" y="5209073"/>
                </a:cubicBezTo>
                <a:cubicBezTo>
                  <a:pt x="6790999" y="5204731"/>
                  <a:pt x="6788903" y="5196389"/>
                  <a:pt x="6788903" y="5184135"/>
                </a:cubicBezTo>
                <a:cubicBezTo>
                  <a:pt x="6788903" y="5165237"/>
                  <a:pt x="6793888" y="5155654"/>
                  <a:pt x="6803717" y="5155654"/>
                </a:cubicBezTo>
                <a:close/>
                <a:moveTo>
                  <a:pt x="5316060" y="5155654"/>
                </a:moveTo>
                <a:lnTo>
                  <a:pt x="5317154" y="5155658"/>
                </a:lnTo>
                <a:cubicBezTo>
                  <a:pt x="5328443" y="5155719"/>
                  <a:pt x="5340117" y="5155780"/>
                  <a:pt x="5341160" y="5166544"/>
                </a:cubicBezTo>
                <a:cubicBezTo>
                  <a:pt x="5341376" y="5168757"/>
                  <a:pt x="5341094" y="5171968"/>
                  <a:pt x="5338532" y="5174686"/>
                </a:cubicBezTo>
                <a:cubicBezTo>
                  <a:pt x="5338868" y="5175442"/>
                  <a:pt x="5339133" y="5176273"/>
                  <a:pt x="5339321" y="5177189"/>
                </a:cubicBezTo>
                <a:cubicBezTo>
                  <a:pt x="5340171" y="5181370"/>
                  <a:pt x="5338602" y="5187326"/>
                  <a:pt x="5331395" y="5190350"/>
                </a:cubicBezTo>
                <a:cubicBezTo>
                  <a:pt x="5327290" y="5192069"/>
                  <a:pt x="5322943" y="5192430"/>
                  <a:pt x="5320019" y="5192430"/>
                </a:cubicBezTo>
                <a:cubicBezTo>
                  <a:pt x="5317096" y="5192430"/>
                  <a:pt x="5312754" y="5192069"/>
                  <a:pt x="5308649" y="5190350"/>
                </a:cubicBezTo>
                <a:cubicBezTo>
                  <a:pt x="5302247" y="5187666"/>
                  <a:pt x="5300291" y="5182678"/>
                  <a:pt x="5300526" y="5178666"/>
                </a:cubicBezTo>
                <a:cubicBezTo>
                  <a:pt x="5290651" y="5175667"/>
                  <a:pt x="5291177" y="5167818"/>
                  <a:pt x="5291390" y="5166248"/>
                </a:cubicBezTo>
                <a:cubicBezTo>
                  <a:pt x="5292818" y="5155654"/>
                  <a:pt x="5304633" y="5155654"/>
                  <a:pt x="5316060" y="5155654"/>
                </a:cubicBezTo>
                <a:close/>
                <a:moveTo>
                  <a:pt x="1248839" y="5155654"/>
                </a:moveTo>
                <a:cubicBezTo>
                  <a:pt x="1251116" y="5155654"/>
                  <a:pt x="1253358" y="5156321"/>
                  <a:pt x="1255318" y="5157590"/>
                </a:cubicBezTo>
                <a:cubicBezTo>
                  <a:pt x="1258234" y="5159486"/>
                  <a:pt x="1260296" y="5162448"/>
                  <a:pt x="1261756" y="5165741"/>
                </a:cubicBezTo>
                <a:lnTo>
                  <a:pt x="1278551" y="5164640"/>
                </a:lnTo>
                <a:lnTo>
                  <a:pt x="1284257" y="5208633"/>
                </a:lnTo>
                <a:cubicBezTo>
                  <a:pt x="1290324" y="5255454"/>
                  <a:pt x="1285246" y="5267367"/>
                  <a:pt x="1283576" y="5271286"/>
                </a:cubicBezTo>
                <a:cubicBezTo>
                  <a:pt x="1280858" y="5277645"/>
                  <a:pt x="1276841" y="5280868"/>
                  <a:pt x="1271630" y="5280868"/>
                </a:cubicBezTo>
                <a:cubicBezTo>
                  <a:pt x="1260141" y="5280868"/>
                  <a:pt x="1258271" y="5271466"/>
                  <a:pt x="1257939" y="5242324"/>
                </a:cubicBezTo>
                <a:cubicBezTo>
                  <a:pt x="1252307" y="5245275"/>
                  <a:pt x="1244492" y="5243820"/>
                  <a:pt x="1239624" y="5238724"/>
                </a:cubicBezTo>
                <a:cubicBezTo>
                  <a:pt x="1235647" y="5234562"/>
                  <a:pt x="1232868" y="5227357"/>
                  <a:pt x="1232868" y="5221212"/>
                </a:cubicBezTo>
                <a:cubicBezTo>
                  <a:pt x="1232868" y="5214893"/>
                  <a:pt x="1236156" y="5210789"/>
                  <a:pt x="1240279" y="5209073"/>
                </a:cubicBezTo>
                <a:cubicBezTo>
                  <a:pt x="1236121" y="5204731"/>
                  <a:pt x="1234025" y="5196389"/>
                  <a:pt x="1234025" y="5184135"/>
                </a:cubicBezTo>
                <a:cubicBezTo>
                  <a:pt x="1234025" y="5165237"/>
                  <a:pt x="1239010" y="5155654"/>
                  <a:pt x="1248839" y="5155654"/>
                </a:cubicBezTo>
                <a:close/>
                <a:moveTo>
                  <a:pt x="10186531" y="5148522"/>
                </a:moveTo>
                <a:cubicBezTo>
                  <a:pt x="10186442" y="5148686"/>
                  <a:pt x="10186352" y="5148931"/>
                  <a:pt x="10186263" y="5149143"/>
                </a:cubicBezTo>
                <a:cubicBezTo>
                  <a:pt x="10186590" y="5149111"/>
                  <a:pt x="10186918" y="5149062"/>
                  <a:pt x="10187304" y="5149062"/>
                </a:cubicBezTo>
                <a:cubicBezTo>
                  <a:pt x="10188405" y="5149062"/>
                  <a:pt x="10189387" y="5149127"/>
                  <a:pt x="10190279" y="5149209"/>
                </a:cubicBezTo>
                <a:cubicBezTo>
                  <a:pt x="10189357" y="5148424"/>
                  <a:pt x="10187899" y="5148113"/>
                  <a:pt x="10186531" y="5148522"/>
                </a:cubicBezTo>
                <a:close/>
                <a:moveTo>
                  <a:pt x="5717353" y="5148522"/>
                </a:moveTo>
                <a:cubicBezTo>
                  <a:pt x="5717264" y="5148686"/>
                  <a:pt x="5717175" y="5148931"/>
                  <a:pt x="5717085" y="5149143"/>
                </a:cubicBezTo>
                <a:cubicBezTo>
                  <a:pt x="5717413" y="5149111"/>
                  <a:pt x="5717740" y="5149062"/>
                  <a:pt x="5718127" y="5149062"/>
                </a:cubicBezTo>
                <a:cubicBezTo>
                  <a:pt x="5719227" y="5149062"/>
                  <a:pt x="5720209" y="5149127"/>
                  <a:pt x="5721102" y="5149209"/>
                </a:cubicBezTo>
                <a:cubicBezTo>
                  <a:pt x="5720179" y="5148424"/>
                  <a:pt x="5718722" y="5148113"/>
                  <a:pt x="5717353" y="5148522"/>
                </a:cubicBezTo>
                <a:close/>
                <a:moveTo>
                  <a:pt x="162484" y="5148522"/>
                </a:moveTo>
                <a:cubicBezTo>
                  <a:pt x="162395" y="5148686"/>
                  <a:pt x="162306" y="5148931"/>
                  <a:pt x="162217" y="5149143"/>
                </a:cubicBezTo>
                <a:cubicBezTo>
                  <a:pt x="162544" y="5149111"/>
                  <a:pt x="162871" y="5149062"/>
                  <a:pt x="163257" y="5149062"/>
                </a:cubicBezTo>
                <a:cubicBezTo>
                  <a:pt x="164358" y="5149062"/>
                  <a:pt x="165340" y="5149127"/>
                  <a:pt x="166233" y="5149209"/>
                </a:cubicBezTo>
                <a:cubicBezTo>
                  <a:pt x="165310" y="5148424"/>
                  <a:pt x="163852" y="5148113"/>
                  <a:pt x="162484" y="5148522"/>
                </a:cubicBezTo>
                <a:close/>
                <a:moveTo>
                  <a:pt x="10988628" y="5141644"/>
                </a:moveTo>
                <a:cubicBezTo>
                  <a:pt x="10998042" y="5141644"/>
                  <a:pt x="11009290" y="5145042"/>
                  <a:pt x="11013788" y="5152649"/>
                </a:cubicBezTo>
                <a:cubicBezTo>
                  <a:pt x="11017864" y="5159538"/>
                  <a:pt x="11015619" y="5165004"/>
                  <a:pt x="11014462" y="5167030"/>
                </a:cubicBezTo>
                <a:cubicBezTo>
                  <a:pt x="11012975" y="5169652"/>
                  <a:pt x="11009209" y="5174042"/>
                  <a:pt x="11000747" y="5174042"/>
                </a:cubicBezTo>
                <a:cubicBezTo>
                  <a:pt x="10994058" y="5174042"/>
                  <a:pt x="10985905" y="5171239"/>
                  <a:pt x="10978942" y="5166537"/>
                </a:cubicBezTo>
                <a:cubicBezTo>
                  <a:pt x="10975289" y="5164071"/>
                  <a:pt x="10967678" y="5158938"/>
                  <a:pt x="10970236" y="5150432"/>
                </a:cubicBezTo>
                <a:cubicBezTo>
                  <a:pt x="10972843" y="5141773"/>
                  <a:pt x="10982343" y="5141692"/>
                  <a:pt x="10988628" y="5141644"/>
                </a:cubicBezTo>
                <a:close/>
                <a:moveTo>
                  <a:pt x="10789218" y="5141644"/>
                </a:moveTo>
                <a:cubicBezTo>
                  <a:pt x="10810699" y="5141644"/>
                  <a:pt x="10837810" y="5143191"/>
                  <a:pt x="10844970" y="5150559"/>
                </a:cubicBezTo>
                <a:lnTo>
                  <a:pt x="10849760" y="5155488"/>
                </a:lnTo>
                <a:lnTo>
                  <a:pt x="10847142" y="5162130"/>
                </a:lnTo>
                <a:cubicBezTo>
                  <a:pt x="10844718" y="5167724"/>
                  <a:pt x="10843115" y="5171415"/>
                  <a:pt x="10795936" y="5171415"/>
                </a:cubicBezTo>
                <a:lnTo>
                  <a:pt x="10794775" y="5171415"/>
                </a:lnTo>
                <a:cubicBezTo>
                  <a:pt x="10757453" y="5171334"/>
                  <a:pt x="10748796" y="5169345"/>
                  <a:pt x="10746032" y="5160235"/>
                </a:cubicBezTo>
                <a:cubicBezTo>
                  <a:pt x="10744832" y="5156275"/>
                  <a:pt x="10745663" y="5150667"/>
                  <a:pt x="10751599" y="5146800"/>
                </a:cubicBezTo>
                <a:cubicBezTo>
                  <a:pt x="10753780" y="5145389"/>
                  <a:pt x="10759537" y="5141644"/>
                  <a:pt x="10789218" y="5141644"/>
                </a:cubicBezTo>
                <a:close/>
                <a:moveTo>
                  <a:pt x="10714012" y="5141644"/>
                </a:moveTo>
                <a:cubicBezTo>
                  <a:pt x="10724828" y="5141644"/>
                  <a:pt x="10731055" y="5143956"/>
                  <a:pt x="10734197" y="5149149"/>
                </a:cubicBezTo>
                <a:cubicBezTo>
                  <a:pt x="10736459" y="5152882"/>
                  <a:pt x="10736509" y="5157332"/>
                  <a:pt x="10734337" y="5161051"/>
                </a:cubicBezTo>
                <a:cubicBezTo>
                  <a:pt x="10731007" y="5166769"/>
                  <a:pt x="10723033" y="5169664"/>
                  <a:pt x="10710635" y="5169664"/>
                </a:cubicBezTo>
                <a:cubicBezTo>
                  <a:pt x="10698769" y="5169664"/>
                  <a:pt x="10682516" y="5169664"/>
                  <a:pt x="10682516" y="5157204"/>
                </a:cubicBezTo>
                <a:cubicBezTo>
                  <a:pt x="10682516" y="5143663"/>
                  <a:pt x="10702251" y="5141644"/>
                  <a:pt x="10714012" y="5141644"/>
                </a:cubicBezTo>
                <a:close/>
                <a:moveTo>
                  <a:pt x="6519450" y="5141644"/>
                </a:moveTo>
                <a:cubicBezTo>
                  <a:pt x="6528865" y="5141644"/>
                  <a:pt x="6540112" y="5145042"/>
                  <a:pt x="6544611" y="5152649"/>
                </a:cubicBezTo>
                <a:cubicBezTo>
                  <a:pt x="6548686" y="5159538"/>
                  <a:pt x="6546441" y="5165004"/>
                  <a:pt x="6545284" y="5167030"/>
                </a:cubicBezTo>
                <a:cubicBezTo>
                  <a:pt x="6543797" y="5169652"/>
                  <a:pt x="6540031" y="5174042"/>
                  <a:pt x="6531569" y="5174042"/>
                </a:cubicBezTo>
                <a:cubicBezTo>
                  <a:pt x="6524880" y="5174042"/>
                  <a:pt x="6516727" y="5171239"/>
                  <a:pt x="6509764" y="5166537"/>
                </a:cubicBezTo>
                <a:cubicBezTo>
                  <a:pt x="6506111" y="5164071"/>
                  <a:pt x="6498500" y="5158938"/>
                  <a:pt x="6501058" y="5150432"/>
                </a:cubicBezTo>
                <a:cubicBezTo>
                  <a:pt x="6503665" y="5141773"/>
                  <a:pt x="6513165" y="5141692"/>
                  <a:pt x="6519450" y="5141644"/>
                </a:cubicBezTo>
                <a:close/>
                <a:moveTo>
                  <a:pt x="6320039" y="5141644"/>
                </a:moveTo>
                <a:cubicBezTo>
                  <a:pt x="6341520" y="5141644"/>
                  <a:pt x="6368631" y="5143191"/>
                  <a:pt x="6375791" y="5150559"/>
                </a:cubicBezTo>
                <a:lnTo>
                  <a:pt x="6380581" y="5155488"/>
                </a:lnTo>
                <a:lnTo>
                  <a:pt x="6377963" y="5162130"/>
                </a:lnTo>
                <a:cubicBezTo>
                  <a:pt x="6375539" y="5167724"/>
                  <a:pt x="6373936" y="5171415"/>
                  <a:pt x="6326757" y="5171415"/>
                </a:cubicBezTo>
                <a:lnTo>
                  <a:pt x="6325596" y="5171415"/>
                </a:lnTo>
                <a:cubicBezTo>
                  <a:pt x="6288274" y="5171334"/>
                  <a:pt x="6279618" y="5169345"/>
                  <a:pt x="6276853" y="5160235"/>
                </a:cubicBezTo>
                <a:cubicBezTo>
                  <a:pt x="6275654" y="5156275"/>
                  <a:pt x="6276484" y="5150667"/>
                  <a:pt x="6282420" y="5146800"/>
                </a:cubicBezTo>
                <a:cubicBezTo>
                  <a:pt x="6284602" y="5145389"/>
                  <a:pt x="6290358" y="5141644"/>
                  <a:pt x="6320039" y="5141644"/>
                </a:cubicBezTo>
                <a:close/>
                <a:moveTo>
                  <a:pt x="6244833" y="5141644"/>
                </a:moveTo>
                <a:cubicBezTo>
                  <a:pt x="6255649" y="5141644"/>
                  <a:pt x="6261876" y="5143956"/>
                  <a:pt x="6265018" y="5149149"/>
                </a:cubicBezTo>
                <a:cubicBezTo>
                  <a:pt x="6267280" y="5152882"/>
                  <a:pt x="6267330" y="5157332"/>
                  <a:pt x="6265158" y="5161051"/>
                </a:cubicBezTo>
                <a:cubicBezTo>
                  <a:pt x="6261828" y="5166769"/>
                  <a:pt x="6253854" y="5169664"/>
                  <a:pt x="6241456" y="5169664"/>
                </a:cubicBezTo>
                <a:cubicBezTo>
                  <a:pt x="6229590" y="5169664"/>
                  <a:pt x="6213337" y="5169664"/>
                  <a:pt x="6213337" y="5157204"/>
                </a:cubicBezTo>
                <a:cubicBezTo>
                  <a:pt x="6213337" y="5143663"/>
                  <a:pt x="6233072" y="5141644"/>
                  <a:pt x="6244833" y="5141644"/>
                </a:cubicBezTo>
                <a:close/>
                <a:moveTo>
                  <a:pt x="964575" y="5141644"/>
                </a:moveTo>
                <a:cubicBezTo>
                  <a:pt x="973990" y="5141644"/>
                  <a:pt x="985237" y="5145042"/>
                  <a:pt x="989735" y="5152649"/>
                </a:cubicBezTo>
                <a:cubicBezTo>
                  <a:pt x="993811" y="5159538"/>
                  <a:pt x="991566" y="5165004"/>
                  <a:pt x="990409" y="5167030"/>
                </a:cubicBezTo>
                <a:cubicBezTo>
                  <a:pt x="988922" y="5169652"/>
                  <a:pt x="985156" y="5174042"/>
                  <a:pt x="976694" y="5174042"/>
                </a:cubicBezTo>
                <a:cubicBezTo>
                  <a:pt x="970005" y="5174042"/>
                  <a:pt x="961852" y="5171239"/>
                  <a:pt x="954890" y="5166537"/>
                </a:cubicBezTo>
                <a:cubicBezTo>
                  <a:pt x="951237" y="5164071"/>
                  <a:pt x="943625" y="5158938"/>
                  <a:pt x="946183" y="5150432"/>
                </a:cubicBezTo>
                <a:cubicBezTo>
                  <a:pt x="948791" y="5141773"/>
                  <a:pt x="958291" y="5141692"/>
                  <a:pt x="964575" y="5141644"/>
                </a:cubicBezTo>
                <a:close/>
                <a:moveTo>
                  <a:pt x="765165" y="5141644"/>
                </a:moveTo>
                <a:cubicBezTo>
                  <a:pt x="786646" y="5141644"/>
                  <a:pt x="813757" y="5143191"/>
                  <a:pt x="820917" y="5150559"/>
                </a:cubicBezTo>
                <a:lnTo>
                  <a:pt x="825707" y="5155488"/>
                </a:lnTo>
                <a:lnTo>
                  <a:pt x="823088" y="5162130"/>
                </a:lnTo>
                <a:cubicBezTo>
                  <a:pt x="820664" y="5167724"/>
                  <a:pt x="819061" y="5171415"/>
                  <a:pt x="771883" y="5171415"/>
                </a:cubicBezTo>
                <a:lnTo>
                  <a:pt x="770722" y="5171415"/>
                </a:lnTo>
                <a:cubicBezTo>
                  <a:pt x="733401" y="5171334"/>
                  <a:pt x="724744" y="5169345"/>
                  <a:pt x="721980" y="5160235"/>
                </a:cubicBezTo>
                <a:cubicBezTo>
                  <a:pt x="720780" y="5156275"/>
                  <a:pt x="721611" y="5150667"/>
                  <a:pt x="727547" y="5146800"/>
                </a:cubicBezTo>
                <a:cubicBezTo>
                  <a:pt x="729728" y="5145389"/>
                  <a:pt x="735484" y="5141644"/>
                  <a:pt x="765165" y="5141644"/>
                </a:cubicBezTo>
                <a:close/>
                <a:moveTo>
                  <a:pt x="689959" y="5141644"/>
                </a:moveTo>
                <a:cubicBezTo>
                  <a:pt x="700775" y="5141644"/>
                  <a:pt x="707002" y="5143956"/>
                  <a:pt x="710144" y="5149149"/>
                </a:cubicBezTo>
                <a:cubicBezTo>
                  <a:pt x="712406" y="5152882"/>
                  <a:pt x="712456" y="5157332"/>
                  <a:pt x="710284" y="5161051"/>
                </a:cubicBezTo>
                <a:cubicBezTo>
                  <a:pt x="706955" y="5166769"/>
                  <a:pt x="698981" y="5169664"/>
                  <a:pt x="686582" y="5169664"/>
                </a:cubicBezTo>
                <a:cubicBezTo>
                  <a:pt x="674717" y="5169664"/>
                  <a:pt x="658464" y="5169664"/>
                  <a:pt x="658464" y="5157204"/>
                </a:cubicBezTo>
                <a:cubicBezTo>
                  <a:pt x="658464" y="5143663"/>
                  <a:pt x="678199" y="5141644"/>
                  <a:pt x="689959" y="5141644"/>
                </a:cubicBezTo>
                <a:close/>
                <a:moveTo>
                  <a:pt x="5170108" y="5138239"/>
                </a:moveTo>
                <a:cubicBezTo>
                  <a:pt x="5170264" y="5141805"/>
                  <a:pt x="5170264" y="5145775"/>
                  <a:pt x="5170420" y="5150313"/>
                </a:cubicBezTo>
                <a:cubicBezTo>
                  <a:pt x="5171045" y="5147315"/>
                  <a:pt x="5171826" y="5144884"/>
                  <a:pt x="5172919" y="5142858"/>
                </a:cubicBezTo>
                <a:cubicBezTo>
                  <a:pt x="5171826" y="5141481"/>
                  <a:pt x="5170889" y="5139941"/>
                  <a:pt x="5170108" y="5138239"/>
                </a:cubicBezTo>
                <a:close/>
                <a:moveTo>
                  <a:pt x="10092428" y="5134639"/>
                </a:moveTo>
                <a:cubicBezTo>
                  <a:pt x="10105370" y="5134639"/>
                  <a:pt x="10125482" y="5135931"/>
                  <a:pt x="10143689" y="5137926"/>
                </a:cubicBezTo>
                <a:cubicBezTo>
                  <a:pt x="10158476" y="5139561"/>
                  <a:pt x="10168442" y="5140918"/>
                  <a:pt x="10174720" y="5143240"/>
                </a:cubicBezTo>
                <a:cubicBezTo>
                  <a:pt x="10177725" y="5140248"/>
                  <a:pt x="10182128" y="5138564"/>
                  <a:pt x="10187304" y="5138564"/>
                </a:cubicBezTo>
                <a:cubicBezTo>
                  <a:pt x="10193969" y="5138564"/>
                  <a:pt x="10198967" y="5139954"/>
                  <a:pt x="10202210" y="5142684"/>
                </a:cubicBezTo>
                <a:cubicBezTo>
                  <a:pt x="10203429" y="5141949"/>
                  <a:pt x="10204917" y="5141311"/>
                  <a:pt x="10206732" y="5140820"/>
                </a:cubicBezTo>
                <a:cubicBezTo>
                  <a:pt x="10211343" y="5139578"/>
                  <a:pt x="10216341" y="5139300"/>
                  <a:pt x="10219703" y="5139300"/>
                </a:cubicBezTo>
                <a:cubicBezTo>
                  <a:pt x="10223065" y="5139300"/>
                  <a:pt x="10228063" y="5139578"/>
                  <a:pt x="10232645" y="5140804"/>
                </a:cubicBezTo>
                <a:cubicBezTo>
                  <a:pt x="10233210" y="5140967"/>
                  <a:pt x="10233746" y="5141131"/>
                  <a:pt x="10234251" y="5141311"/>
                </a:cubicBezTo>
                <a:cubicBezTo>
                  <a:pt x="10237911" y="5134754"/>
                  <a:pt x="10247342" y="5132563"/>
                  <a:pt x="10255464" y="5137812"/>
                </a:cubicBezTo>
                <a:cubicBezTo>
                  <a:pt x="10256714" y="5138286"/>
                  <a:pt x="10264508" y="5139692"/>
                  <a:pt x="10275546" y="5139692"/>
                </a:cubicBezTo>
                <a:cubicBezTo>
                  <a:pt x="10277004" y="5139692"/>
                  <a:pt x="10278491" y="5139676"/>
                  <a:pt x="10279979" y="5139610"/>
                </a:cubicBezTo>
                <a:cubicBezTo>
                  <a:pt x="10282775" y="5139512"/>
                  <a:pt x="10285215" y="5139463"/>
                  <a:pt x="10287357" y="5139463"/>
                </a:cubicBezTo>
                <a:cubicBezTo>
                  <a:pt x="10292236" y="5139463"/>
                  <a:pt x="10298841" y="5139463"/>
                  <a:pt x="10303452" y="5142374"/>
                </a:cubicBezTo>
                <a:cubicBezTo>
                  <a:pt x="10305743" y="5140493"/>
                  <a:pt x="10309284" y="5139005"/>
                  <a:pt x="10314758" y="5138417"/>
                </a:cubicBezTo>
                <a:cubicBezTo>
                  <a:pt x="10322344" y="5137632"/>
                  <a:pt x="10329722" y="5137321"/>
                  <a:pt x="10332073" y="5137566"/>
                </a:cubicBezTo>
                <a:cubicBezTo>
                  <a:pt x="10333590" y="5137713"/>
                  <a:pt x="10346740" y="5138466"/>
                  <a:pt x="10364531" y="5139300"/>
                </a:cubicBezTo>
                <a:cubicBezTo>
                  <a:pt x="10411211" y="5141507"/>
                  <a:pt x="10411270" y="5152201"/>
                  <a:pt x="10411627" y="5254352"/>
                </a:cubicBezTo>
                <a:cubicBezTo>
                  <a:pt x="10411687" y="5271701"/>
                  <a:pt x="10411865" y="5289917"/>
                  <a:pt x="10412103" y="5306236"/>
                </a:cubicBezTo>
                <a:cubicBezTo>
                  <a:pt x="10412133" y="5303751"/>
                  <a:pt x="10412163" y="5301233"/>
                  <a:pt x="10412192" y="5298665"/>
                </a:cubicBezTo>
                <a:cubicBezTo>
                  <a:pt x="10414067" y="5159968"/>
                  <a:pt x="10417696" y="5156126"/>
                  <a:pt x="10420880" y="5152724"/>
                </a:cubicBezTo>
                <a:cubicBezTo>
                  <a:pt x="10423230" y="5150190"/>
                  <a:pt x="10430489" y="5142423"/>
                  <a:pt x="10577489" y="5142423"/>
                </a:cubicBezTo>
                <a:cubicBezTo>
                  <a:pt x="10598225" y="5142423"/>
                  <a:pt x="10635504" y="5142750"/>
                  <a:pt x="10652313" y="5144941"/>
                </a:cubicBezTo>
                <a:cubicBezTo>
                  <a:pt x="10661803" y="5146167"/>
                  <a:pt x="10672573" y="5147557"/>
                  <a:pt x="10671978" y="5158251"/>
                </a:cubicBezTo>
                <a:cubicBezTo>
                  <a:pt x="10671383" y="5168847"/>
                  <a:pt x="10661268" y="5169338"/>
                  <a:pt x="10645946" y="5170090"/>
                </a:cubicBezTo>
                <a:cubicBezTo>
                  <a:pt x="10635325" y="5170613"/>
                  <a:pt x="10618932" y="5171039"/>
                  <a:pt x="10595786" y="5171431"/>
                </a:cubicBezTo>
                <a:cubicBezTo>
                  <a:pt x="10549850" y="5172200"/>
                  <a:pt x="10498976" y="5172576"/>
                  <a:pt x="10487403" y="5172151"/>
                </a:cubicBezTo>
                <a:cubicBezTo>
                  <a:pt x="10477109" y="5171774"/>
                  <a:pt x="10461817" y="5173524"/>
                  <a:pt x="10454082" y="5175797"/>
                </a:cubicBezTo>
                <a:lnTo>
                  <a:pt x="10445186" y="5178413"/>
                </a:lnTo>
                <a:lnTo>
                  <a:pt x="10442479" y="5291225"/>
                </a:lnTo>
                <a:cubicBezTo>
                  <a:pt x="10440724" y="5364891"/>
                  <a:pt x="10441527" y="5414290"/>
                  <a:pt x="10442747" y="5420291"/>
                </a:cubicBezTo>
                <a:cubicBezTo>
                  <a:pt x="10443223" y="5421795"/>
                  <a:pt x="10443937" y="5424134"/>
                  <a:pt x="10460686" y="5424428"/>
                </a:cubicBezTo>
                <a:cubicBezTo>
                  <a:pt x="10475086" y="5424673"/>
                  <a:pt x="10509062" y="5426914"/>
                  <a:pt x="10513405" y="5442186"/>
                </a:cubicBezTo>
                <a:cubicBezTo>
                  <a:pt x="10514685" y="5446667"/>
                  <a:pt x="10513673" y="5452995"/>
                  <a:pt x="10507009" y="5457279"/>
                </a:cubicBezTo>
                <a:cubicBezTo>
                  <a:pt x="10505194" y="5458440"/>
                  <a:pt x="10503290" y="5459372"/>
                  <a:pt x="10501386" y="5460010"/>
                </a:cubicBezTo>
                <a:cubicBezTo>
                  <a:pt x="10504361" y="5461760"/>
                  <a:pt x="10505343" y="5464360"/>
                  <a:pt x="10505670" y="5468186"/>
                </a:cubicBezTo>
                <a:cubicBezTo>
                  <a:pt x="10506622" y="5478651"/>
                  <a:pt x="10495584" y="5480630"/>
                  <a:pt x="10489634" y="5481709"/>
                </a:cubicBezTo>
                <a:cubicBezTo>
                  <a:pt x="10475026" y="5484342"/>
                  <a:pt x="10464584" y="5485764"/>
                  <a:pt x="10451315" y="5485764"/>
                </a:cubicBezTo>
                <a:cubicBezTo>
                  <a:pt x="10437867" y="5485764"/>
                  <a:pt x="10421266" y="5484309"/>
                  <a:pt x="10393449" y="5481431"/>
                </a:cubicBezTo>
                <a:cubicBezTo>
                  <a:pt x="10377562" y="5479796"/>
                  <a:pt x="10367982" y="5478798"/>
                  <a:pt x="10368518" y="5468006"/>
                </a:cubicBezTo>
                <a:cubicBezTo>
                  <a:pt x="10368667" y="5465095"/>
                  <a:pt x="10369470" y="5462953"/>
                  <a:pt x="10370898" y="5461400"/>
                </a:cubicBezTo>
                <a:cubicBezTo>
                  <a:pt x="10367387" y="5462054"/>
                  <a:pt x="10363877" y="5462528"/>
                  <a:pt x="10360545" y="5462855"/>
                </a:cubicBezTo>
                <a:cubicBezTo>
                  <a:pt x="10362508" y="5465946"/>
                  <a:pt x="10362359" y="5469069"/>
                  <a:pt x="10362062" y="5470720"/>
                </a:cubicBezTo>
                <a:cubicBezTo>
                  <a:pt x="10360366" y="5480303"/>
                  <a:pt x="10349507" y="5480777"/>
                  <a:pt x="10345937" y="5480940"/>
                </a:cubicBezTo>
                <a:cubicBezTo>
                  <a:pt x="10336952" y="5481333"/>
                  <a:pt x="10331240" y="5479044"/>
                  <a:pt x="10328413" y="5474203"/>
                </a:cubicBezTo>
                <a:cubicBezTo>
                  <a:pt x="10326063" y="5474710"/>
                  <a:pt x="10323891" y="5474808"/>
                  <a:pt x="10322642" y="5474874"/>
                </a:cubicBezTo>
                <a:cubicBezTo>
                  <a:pt x="10312616" y="5475283"/>
                  <a:pt x="10306874" y="5472536"/>
                  <a:pt x="10304404" y="5466747"/>
                </a:cubicBezTo>
                <a:cubicBezTo>
                  <a:pt x="10302887" y="5463248"/>
                  <a:pt x="10303244" y="5459356"/>
                  <a:pt x="10305237" y="5456102"/>
                </a:cubicBezTo>
                <a:lnTo>
                  <a:pt x="10303155" y="5456135"/>
                </a:lnTo>
                <a:cubicBezTo>
                  <a:pt x="10300448" y="5456135"/>
                  <a:pt x="10276676" y="5455955"/>
                  <a:pt x="10267364" y="5449954"/>
                </a:cubicBezTo>
                <a:cubicBezTo>
                  <a:pt x="10265966" y="5449054"/>
                  <a:pt x="10264806" y="5448073"/>
                  <a:pt x="10263913" y="5447027"/>
                </a:cubicBezTo>
                <a:cubicBezTo>
                  <a:pt x="10263616" y="5447746"/>
                  <a:pt x="10263259" y="5448433"/>
                  <a:pt x="10262872" y="5449103"/>
                </a:cubicBezTo>
                <a:cubicBezTo>
                  <a:pt x="10268822" y="5450444"/>
                  <a:pt x="10272511" y="5453142"/>
                  <a:pt x="10274326" y="5457328"/>
                </a:cubicBezTo>
                <a:cubicBezTo>
                  <a:pt x="10276200" y="5461743"/>
                  <a:pt x="10275219" y="5466714"/>
                  <a:pt x="10271768" y="5470312"/>
                </a:cubicBezTo>
                <a:cubicBezTo>
                  <a:pt x="10268406" y="5473811"/>
                  <a:pt x="10264211" y="5478177"/>
                  <a:pt x="10192184" y="5478177"/>
                </a:cubicBezTo>
                <a:cubicBezTo>
                  <a:pt x="10160261" y="5478177"/>
                  <a:pt x="10124292" y="5477163"/>
                  <a:pt x="10090911" y="5475332"/>
                </a:cubicBezTo>
                <a:cubicBezTo>
                  <a:pt x="10049200" y="5473042"/>
                  <a:pt x="10039382" y="5472045"/>
                  <a:pt x="10039710" y="5459814"/>
                </a:cubicBezTo>
                <a:cubicBezTo>
                  <a:pt x="10039799" y="5456462"/>
                  <a:pt x="10040156" y="5453878"/>
                  <a:pt x="10042625" y="5451899"/>
                </a:cubicBezTo>
                <a:cubicBezTo>
                  <a:pt x="10041048" y="5451229"/>
                  <a:pt x="10040156" y="5450591"/>
                  <a:pt x="10039591" y="5450166"/>
                </a:cubicBezTo>
                <a:cubicBezTo>
                  <a:pt x="10029951" y="5443315"/>
                  <a:pt x="10030487" y="5436120"/>
                  <a:pt x="10031677" y="5432441"/>
                </a:cubicBezTo>
                <a:cubicBezTo>
                  <a:pt x="10033254" y="5427535"/>
                  <a:pt x="10038073" y="5421681"/>
                  <a:pt x="10052116" y="5421681"/>
                </a:cubicBezTo>
                <a:cubicBezTo>
                  <a:pt x="10058274" y="5421681"/>
                  <a:pt x="10065325" y="5422793"/>
                  <a:pt x="10072525" y="5424902"/>
                </a:cubicBezTo>
                <a:cubicBezTo>
                  <a:pt x="10075917" y="5425900"/>
                  <a:pt x="10079873" y="5426374"/>
                  <a:pt x="10081926" y="5426292"/>
                </a:cubicBezTo>
                <a:cubicBezTo>
                  <a:pt x="10095403" y="5414028"/>
                  <a:pt x="10139970" y="5413865"/>
                  <a:pt x="10140476" y="5413865"/>
                </a:cubicBezTo>
                <a:cubicBezTo>
                  <a:pt x="10157077" y="5413865"/>
                  <a:pt x="10162552" y="5416726"/>
                  <a:pt x="10164337" y="5417675"/>
                </a:cubicBezTo>
                <a:cubicBezTo>
                  <a:pt x="10165913" y="5418492"/>
                  <a:pt x="10169751" y="5419392"/>
                  <a:pt x="10174482" y="5419392"/>
                </a:cubicBezTo>
                <a:cubicBezTo>
                  <a:pt x="10177249" y="5419392"/>
                  <a:pt x="10179926" y="5419081"/>
                  <a:pt x="10182009" y="5418525"/>
                </a:cubicBezTo>
                <a:cubicBezTo>
                  <a:pt x="10187721" y="5416972"/>
                  <a:pt x="10194474" y="5416154"/>
                  <a:pt x="10201525" y="5416154"/>
                </a:cubicBezTo>
                <a:cubicBezTo>
                  <a:pt x="10218781" y="5416154"/>
                  <a:pt x="10230235" y="5420193"/>
                  <a:pt x="10234341" y="5427470"/>
                </a:cubicBezTo>
                <a:cubicBezTo>
                  <a:pt x="10237256" y="5425213"/>
                  <a:pt x="10241154" y="5424003"/>
                  <a:pt x="10245587" y="5424003"/>
                </a:cubicBezTo>
                <a:cubicBezTo>
                  <a:pt x="10253114" y="5424003"/>
                  <a:pt x="10259510" y="5427421"/>
                  <a:pt x="10262812" y="5432555"/>
                </a:cubicBezTo>
                <a:cubicBezTo>
                  <a:pt x="10266859" y="5426439"/>
                  <a:pt x="10276409" y="5425131"/>
                  <a:pt x="10290808" y="5425131"/>
                </a:cubicBezTo>
                <a:cubicBezTo>
                  <a:pt x="10304077" y="5425131"/>
                  <a:pt x="10325647" y="5426750"/>
                  <a:pt x="10342664" y="5431280"/>
                </a:cubicBezTo>
                <a:cubicBezTo>
                  <a:pt x="10350578" y="5433373"/>
                  <a:pt x="10355814" y="5434321"/>
                  <a:pt x="10359622" y="5434321"/>
                </a:cubicBezTo>
                <a:cubicBezTo>
                  <a:pt x="10363817" y="5434321"/>
                  <a:pt x="10366911" y="5433160"/>
                  <a:pt x="10371909" y="5429759"/>
                </a:cubicBezTo>
                <a:cubicBezTo>
                  <a:pt x="10381311" y="5423349"/>
                  <a:pt x="10382382" y="5403776"/>
                  <a:pt x="10378306" y="5313497"/>
                </a:cubicBezTo>
                <a:cubicBezTo>
                  <a:pt x="10377919" y="5304879"/>
                  <a:pt x="10377622" y="5269870"/>
                  <a:pt x="10377651" y="5235449"/>
                </a:cubicBezTo>
                <a:cubicBezTo>
                  <a:pt x="10377711" y="5202467"/>
                  <a:pt x="10376580" y="5177923"/>
                  <a:pt x="10375628" y="5170270"/>
                </a:cubicBezTo>
                <a:cubicBezTo>
                  <a:pt x="10374319" y="5169878"/>
                  <a:pt x="10371790" y="5169371"/>
                  <a:pt x="10367358" y="5169371"/>
                </a:cubicBezTo>
                <a:cubicBezTo>
                  <a:pt x="10365572" y="5169371"/>
                  <a:pt x="10363668" y="5169453"/>
                  <a:pt x="10361645" y="5169616"/>
                </a:cubicBezTo>
                <a:cubicBezTo>
                  <a:pt x="10359355" y="5169812"/>
                  <a:pt x="10356885" y="5169894"/>
                  <a:pt x="10354297" y="5169894"/>
                </a:cubicBezTo>
                <a:cubicBezTo>
                  <a:pt x="10349923" y="5169894"/>
                  <a:pt x="10318506" y="5169567"/>
                  <a:pt x="10305327" y="5160443"/>
                </a:cubicBezTo>
                <a:cubicBezTo>
                  <a:pt x="10304285" y="5161571"/>
                  <a:pt x="10302976" y="5162699"/>
                  <a:pt x="10301340" y="5163811"/>
                </a:cubicBezTo>
                <a:cubicBezTo>
                  <a:pt x="10291730" y="5170303"/>
                  <a:pt x="10276587" y="5171006"/>
                  <a:pt x="10270548" y="5171006"/>
                </a:cubicBezTo>
                <a:cubicBezTo>
                  <a:pt x="10261206" y="5171006"/>
                  <a:pt x="10252578" y="5169534"/>
                  <a:pt x="10246211" y="5166853"/>
                </a:cubicBezTo>
                <a:cubicBezTo>
                  <a:pt x="10243117" y="5165544"/>
                  <a:pt x="10240350" y="5163549"/>
                  <a:pt x="10238119" y="5161162"/>
                </a:cubicBezTo>
                <a:cubicBezTo>
                  <a:pt x="10233418" y="5164220"/>
                  <a:pt x="10226040" y="5164220"/>
                  <a:pt x="10219703" y="5164220"/>
                </a:cubicBezTo>
                <a:cubicBezTo>
                  <a:pt x="10213902" y="5164220"/>
                  <a:pt x="10207238" y="5164220"/>
                  <a:pt x="10202567" y="5161882"/>
                </a:cubicBezTo>
                <a:cubicBezTo>
                  <a:pt x="10201079" y="5163484"/>
                  <a:pt x="10199175" y="5165103"/>
                  <a:pt x="10196646" y="5166722"/>
                </a:cubicBezTo>
                <a:cubicBezTo>
                  <a:pt x="10190488" y="5170712"/>
                  <a:pt x="10181890" y="5169796"/>
                  <a:pt x="10176386" y="5164874"/>
                </a:cubicBezTo>
                <a:cubicBezTo>
                  <a:pt x="10168948" y="5167458"/>
                  <a:pt x="10153924" y="5168668"/>
                  <a:pt x="10123548" y="5168668"/>
                </a:cubicBezTo>
                <a:cubicBezTo>
                  <a:pt x="10066158" y="5168668"/>
                  <a:pt x="10063510" y="5163631"/>
                  <a:pt x="10063510" y="5153967"/>
                </a:cubicBezTo>
                <a:cubicBezTo>
                  <a:pt x="10063510" y="5147116"/>
                  <a:pt x="10068538" y="5140788"/>
                  <a:pt x="10073566" y="5137583"/>
                </a:cubicBezTo>
                <a:cubicBezTo>
                  <a:pt x="10076512" y="5135669"/>
                  <a:pt x="10080409" y="5134639"/>
                  <a:pt x="10092428" y="5134639"/>
                </a:cubicBezTo>
                <a:close/>
                <a:moveTo>
                  <a:pt x="5623251" y="5134639"/>
                </a:moveTo>
                <a:cubicBezTo>
                  <a:pt x="5636192" y="5134639"/>
                  <a:pt x="5656304" y="5135931"/>
                  <a:pt x="5674512" y="5137926"/>
                </a:cubicBezTo>
                <a:cubicBezTo>
                  <a:pt x="5689298" y="5139561"/>
                  <a:pt x="5699264" y="5140918"/>
                  <a:pt x="5705542" y="5143240"/>
                </a:cubicBezTo>
                <a:cubicBezTo>
                  <a:pt x="5708547" y="5140248"/>
                  <a:pt x="5712950" y="5138564"/>
                  <a:pt x="5718127" y="5138564"/>
                </a:cubicBezTo>
                <a:cubicBezTo>
                  <a:pt x="5724791" y="5138564"/>
                  <a:pt x="5729789" y="5139954"/>
                  <a:pt x="5733032" y="5142684"/>
                </a:cubicBezTo>
                <a:cubicBezTo>
                  <a:pt x="5734252" y="5141949"/>
                  <a:pt x="5735739" y="5141311"/>
                  <a:pt x="5737554" y="5140820"/>
                </a:cubicBezTo>
                <a:cubicBezTo>
                  <a:pt x="5742165" y="5139578"/>
                  <a:pt x="5747164" y="5139300"/>
                  <a:pt x="5750525" y="5139300"/>
                </a:cubicBezTo>
                <a:cubicBezTo>
                  <a:pt x="5753887" y="5139300"/>
                  <a:pt x="5758886" y="5139578"/>
                  <a:pt x="5763467" y="5140804"/>
                </a:cubicBezTo>
                <a:cubicBezTo>
                  <a:pt x="5764032" y="5140967"/>
                  <a:pt x="5764568" y="5141131"/>
                  <a:pt x="5765074" y="5141311"/>
                </a:cubicBezTo>
                <a:cubicBezTo>
                  <a:pt x="5768733" y="5134754"/>
                  <a:pt x="5778164" y="5132563"/>
                  <a:pt x="5786286" y="5137812"/>
                </a:cubicBezTo>
                <a:cubicBezTo>
                  <a:pt x="5787536" y="5138286"/>
                  <a:pt x="5795331" y="5139692"/>
                  <a:pt x="5806368" y="5139692"/>
                </a:cubicBezTo>
                <a:cubicBezTo>
                  <a:pt x="5807826" y="5139692"/>
                  <a:pt x="5809313" y="5139676"/>
                  <a:pt x="5810801" y="5139610"/>
                </a:cubicBezTo>
                <a:cubicBezTo>
                  <a:pt x="5813598" y="5139512"/>
                  <a:pt x="5816037" y="5139463"/>
                  <a:pt x="5818179" y="5139463"/>
                </a:cubicBezTo>
                <a:cubicBezTo>
                  <a:pt x="5823058" y="5139463"/>
                  <a:pt x="5829663" y="5139463"/>
                  <a:pt x="5834275" y="5142374"/>
                </a:cubicBezTo>
                <a:cubicBezTo>
                  <a:pt x="5836565" y="5140493"/>
                  <a:pt x="5840106" y="5139005"/>
                  <a:pt x="5845580" y="5138417"/>
                </a:cubicBezTo>
                <a:cubicBezTo>
                  <a:pt x="5853166" y="5137632"/>
                  <a:pt x="5860545" y="5137321"/>
                  <a:pt x="5862895" y="5137566"/>
                </a:cubicBezTo>
                <a:cubicBezTo>
                  <a:pt x="5864412" y="5137713"/>
                  <a:pt x="5877562" y="5138466"/>
                  <a:pt x="5895353" y="5139300"/>
                </a:cubicBezTo>
                <a:cubicBezTo>
                  <a:pt x="5942033" y="5141507"/>
                  <a:pt x="5942092" y="5152201"/>
                  <a:pt x="5942449" y="5254352"/>
                </a:cubicBezTo>
                <a:cubicBezTo>
                  <a:pt x="5942509" y="5271701"/>
                  <a:pt x="5942687" y="5289917"/>
                  <a:pt x="5942925" y="5306236"/>
                </a:cubicBezTo>
                <a:cubicBezTo>
                  <a:pt x="5942955" y="5303751"/>
                  <a:pt x="5942985" y="5301233"/>
                  <a:pt x="5943015" y="5298665"/>
                </a:cubicBezTo>
                <a:cubicBezTo>
                  <a:pt x="5944889" y="5159968"/>
                  <a:pt x="5948519" y="5156126"/>
                  <a:pt x="5951702" y="5152724"/>
                </a:cubicBezTo>
                <a:cubicBezTo>
                  <a:pt x="5954052" y="5150190"/>
                  <a:pt x="5961311" y="5142423"/>
                  <a:pt x="6108311" y="5142423"/>
                </a:cubicBezTo>
                <a:cubicBezTo>
                  <a:pt x="6129048" y="5142423"/>
                  <a:pt x="6166326" y="5142750"/>
                  <a:pt x="6183135" y="5144941"/>
                </a:cubicBezTo>
                <a:cubicBezTo>
                  <a:pt x="6192626" y="5146167"/>
                  <a:pt x="6203395" y="5147557"/>
                  <a:pt x="6202800" y="5158251"/>
                </a:cubicBezTo>
                <a:cubicBezTo>
                  <a:pt x="6202205" y="5168847"/>
                  <a:pt x="6192090" y="5169338"/>
                  <a:pt x="6176768" y="5170090"/>
                </a:cubicBezTo>
                <a:cubicBezTo>
                  <a:pt x="6166147" y="5170613"/>
                  <a:pt x="6149754" y="5171039"/>
                  <a:pt x="6126608" y="5171431"/>
                </a:cubicBezTo>
                <a:cubicBezTo>
                  <a:pt x="6080673" y="5172200"/>
                  <a:pt x="6029798" y="5172576"/>
                  <a:pt x="6018225" y="5172151"/>
                </a:cubicBezTo>
                <a:cubicBezTo>
                  <a:pt x="6007931" y="5171774"/>
                  <a:pt x="5992639" y="5173524"/>
                  <a:pt x="5984904" y="5175797"/>
                </a:cubicBezTo>
                <a:lnTo>
                  <a:pt x="5976008" y="5178413"/>
                </a:lnTo>
                <a:lnTo>
                  <a:pt x="5973301" y="5291225"/>
                </a:lnTo>
                <a:cubicBezTo>
                  <a:pt x="5971546" y="5364891"/>
                  <a:pt x="5972349" y="5414290"/>
                  <a:pt x="5973569" y="5420291"/>
                </a:cubicBezTo>
                <a:cubicBezTo>
                  <a:pt x="5974045" y="5421795"/>
                  <a:pt x="5974759" y="5424134"/>
                  <a:pt x="5991509" y="5424428"/>
                </a:cubicBezTo>
                <a:cubicBezTo>
                  <a:pt x="6005908" y="5424673"/>
                  <a:pt x="6039884" y="5426914"/>
                  <a:pt x="6044228" y="5442186"/>
                </a:cubicBezTo>
                <a:cubicBezTo>
                  <a:pt x="6045507" y="5446667"/>
                  <a:pt x="6044495" y="5452995"/>
                  <a:pt x="6037831" y="5457279"/>
                </a:cubicBezTo>
                <a:cubicBezTo>
                  <a:pt x="6036016" y="5458440"/>
                  <a:pt x="6034112" y="5459372"/>
                  <a:pt x="6032208" y="5460010"/>
                </a:cubicBezTo>
                <a:cubicBezTo>
                  <a:pt x="6035183" y="5461760"/>
                  <a:pt x="6036165" y="5464360"/>
                  <a:pt x="6036492" y="5468186"/>
                </a:cubicBezTo>
                <a:cubicBezTo>
                  <a:pt x="6037444" y="5478651"/>
                  <a:pt x="6026407" y="5480630"/>
                  <a:pt x="6020456" y="5481709"/>
                </a:cubicBezTo>
                <a:cubicBezTo>
                  <a:pt x="6005849" y="5484342"/>
                  <a:pt x="5995406" y="5485764"/>
                  <a:pt x="5982137" y="5485764"/>
                </a:cubicBezTo>
                <a:cubicBezTo>
                  <a:pt x="5968690" y="5485764"/>
                  <a:pt x="5952089" y="5484309"/>
                  <a:pt x="5924271" y="5481431"/>
                </a:cubicBezTo>
                <a:cubicBezTo>
                  <a:pt x="5908384" y="5479796"/>
                  <a:pt x="5898805" y="5478798"/>
                  <a:pt x="5899340" y="5468006"/>
                </a:cubicBezTo>
                <a:cubicBezTo>
                  <a:pt x="5899489" y="5465095"/>
                  <a:pt x="5900292" y="5462953"/>
                  <a:pt x="5901720" y="5461400"/>
                </a:cubicBezTo>
                <a:cubicBezTo>
                  <a:pt x="5898210" y="5462054"/>
                  <a:pt x="5894699" y="5462528"/>
                  <a:pt x="5891367" y="5462855"/>
                </a:cubicBezTo>
                <a:cubicBezTo>
                  <a:pt x="5893330" y="5465946"/>
                  <a:pt x="5893182" y="5469069"/>
                  <a:pt x="5892884" y="5470720"/>
                </a:cubicBezTo>
                <a:cubicBezTo>
                  <a:pt x="5891188" y="5480303"/>
                  <a:pt x="5880329" y="5480777"/>
                  <a:pt x="5876759" y="5480940"/>
                </a:cubicBezTo>
                <a:cubicBezTo>
                  <a:pt x="5867774" y="5481333"/>
                  <a:pt x="5862062" y="5479044"/>
                  <a:pt x="5859236" y="5474203"/>
                </a:cubicBezTo>
                <a:cubicBezTo>
                  <a:pt x="5856885" y="5474710"/>
                  <a:pt x="5854714" y="5474808"/>
                  <a:pt x="5853464" y="5474874"/>
                </a:cubicBezTo>
                <a:cubicBezTo>
                  <a:pt x="5843438" y="5475283"/>
                  <a:pt x="5837696" y="5472536"/>
                  <a:pt x="5835227" y="5466747"/>
                </a:cubicBezTo>
                <a:cubicBezTo>
                  <a:pt x="5833709" y="5463248"/>
                  <a:pt x="5834066" y="5459356"/>
                  <a:pt x="5836060" y="5456102"/>
                </a:cubicBezTo>
                <a:lnTo>
                  <a:pt x="5833977" y="5456135"/>
                </a:lnTo>
                <a:cubicBezTo>
                  <a:pt x="5831270" y="5456135"/>
                  <a:pt x="5807499" y="5455955"/>
                  <a:pt x="5798187" y="5449954"/>
                </a:cubicBezTo>
                <a:cubicBezTo>
                  <a:pt x="5796788" y="5449054"/>
                  <a:pt x="5795628" y="5448073"/>
                  <a:pt x="5794735" y="5447027"/>
                </a:cubicBezTo>
                <a:cubicBezTo>
                  <a:pt x="5794438" y="5447746"/>
                  <a:pt x="5794081" y="5448433"/>
                  <a:pt x="5793694" y="5449103"/>
                </a:cubicBezTo>
                <a:cubicBezTo>
                  <a:pt x="5799644" y="5450444"/>
                  <a:pt x="5803334" y="5453142"/>
                  <a:pt x="5805148" y="5457328"/>
                </a:cubicBezTo>
                <a:cubicBezTo>
                  <a:pt x="5807023" y="5461743"/>
                  <a:pt x="5806041" y="5466714"/>
                  <a:pt x="5802590" y="5470312"/>
                </a:cubicBezTo>
                <a:cubicBezTo>
                  <a:pt x="5799228" y="5473811"/>
                  <a:pt x="5795033" y="5478177"/>
                  <a:pt x="5723006" y="5478177"/>
                </a:cubicBezTo>
                <a:cubicBezTo>
                  <a:pt x="5691083" y="5478177"/>
                  <a:pt x="5655114" y="5477163"/>
                  <a:pt x="5621733" y="5475332"/>
                </a:cubicBezTo>
                <a:cubicBezTo>
                  <a:pt x="5580022" y="5473042"/>
                  <a:pt x="5570205" y="5472045"/>
                  <a:pt x="5570532" y="5459814"/>
                </a:cubicBezTo>
                <a:cubicBezTo>
                  <a:pt x="5570621" y="5456462"/>
                  <a:pt x="5570978" y="5453878"/>
                  <a:pt x="5573447" y="5451899"/>
                </a:cubicBezTo>
                <a:cubicBezTo>
                  <a:pt x="5571871" y="5451229"/>
                  <a:pt x="5570978" y="5450591"/>
                  <a:pt x="5570413" y="5450166"/>
                </a:cubicBezTo>
                <a:cubicBezTo>
                  <a:pt x="5560773" y="5443315"/>
                  <a:pt x="5561309" y="5436120"/>
                  <a:pt x="5562499" y="5432441"/>
                </a:cubicBezTo>
                <a:cubicBezTo>
                  <a:pt x="5564076" y="5427535"/>
                  <a:pt x="5568895" y="5421681"/>
                  <a:pt x="5582938" y="5421681"/>
                </a:cubicBezTo>
                <a:cubicBezTo>
                  <a:pt x="5589096" y="5421681"/>
                  <a:pt x="5596147" y="5422793"/>
                  <a:pt x="5603347" y="5424902"/>
                </a:cubicBezTo>
                <a:cubicBezTo>
                  <a:pt x="5606739" y="5425900"/>
                  <a:pt x="5610696" y="5426374"/>
                  <a:pt x="5612748" y="5426292"/>
                </a:cubicBezTo>
                <a:cubicBezTo>
                  <a:pt x="5626226" y="5414028"/>
                  <a:pt x="5670793" y="5413865"/>
                  <a:pt x="5671299" y="5413865"/>
                </a:cubicBezTo>
                <a:cubicBezTo>
                  <a:pt x="5687900" y="5413865"/>
                  <a:pt x="5693374" y="5416726"/>
                  <a:pt x="5695159" y="5417675"/>
                </a:cubicBezTo>
                <a:cubicBezTo>
                  <a:pt x="5696736" y="5418492"/>
                  <a:pt x="5700574" y="5419392"/>
                  <a:pt x="5705304" y="5419392"/>
                </a:cubicBezTo>
                <a:cubicBezTo>
                  <a:pt x="5708071" y="5419392"/>
                  <a:pt x="5710748" y="5419081"/>
                  <a:pt x="5712831" y="5418525"/>
                </a:cubicBezTo>
                <a:cubicBezTo>
                  <a:pt x="5718543" y="5416972"/>
                  <a:pt x="5725297" y="5416154"/>
                  <a:pt x="5732348" y="5416154"/>
                </a:cubicBezTo>
                <a:cubicBezTo>
                  <a:pt x="5749603" y="5416154"/>
                  <a:pt x="5761057" y="5420193"/>
                  <a:pt x="5765163" y="5427470"/>
                </a:cubicBezTo>
                <a:cubicBezTo>
                  <a:pt x="5768079" y="5425213"/>
                  <a:pt x="5771976" y="5424003"/>
                  <a:pt x="5776409" y="5424003"/>
                </a:cubicBezTo>
                <a:cubicBezTo>
                  <a:pt x="5783936" y="5424003"/>
                  <a:pt x="5790332" y="5427421"/>
                  <a:pt x="5793635" y="5432555"/>
                </a:cubicBezTo>
                <a:cubicBezTo>
                  <a:pt x="5797681" y="5426439"/>
                  <a:pt x="5807231" y="5425131"/>
                  <a:pt x="5821630" y="5425131"/>
                </a:cubicBezTo>
                <a:cubicBezTo>
                  <a:pt x="5834899" y="5425131"/>
                  <a:pt x="5856469" y="5426750"/>
                  <a:pt x="5873486" y="5431280"/>
                </a:cubicBezTo>
                <a:cubicBezTo>
                  <a:pt x="5881400" y="5433373"/>
                  <a:pt x="5886636" y="5434321"/>
                  <a:pt x="5890445" y="5434321"/>
                </a:cubicBezTo>
                <a:cubicBezTo>
                  <a:pt x="5894639" y="5434321"/>
                  <a:pt x="5897734" y="5433160"/>
                  <a:pt x="5902732" y="5429759"/>
                </a:cubicBezTo>
                <a:cubicBezTo>
                  <a:pt x="5912133" y="5423349"/>
                  <a:pt x="5913204" y="5403776"/>
                  <a:pt x="5909128" y="5313497"/>
                </a:cubicBezTo>
                <a:cubicBezTo>
                  <a:pt x="5908741" y="5304879"/>
                  <a:pt x="5908444" y="5269870"/>
                  <a:pt x="5908474" y="5235449"/>
                </a:cubicBezTo>
                <a:cubicBezTo>
                  <a:pt x="5908533" y="5202467"/>
                  <a:pt x="5907403" y="5177923"/>
                  <a:pt x="5906451" y="5170270"/>
                </a:cubicBezTo>
                <a:cubicBezTo>
                  <a:pt x="5905142" y="5169878"/>
                  <a:pt x="5902613" y="5169371"/>
                  <a:pt x="5898180" y="5169371"/>
                </a:cubicBezTo>
                <a:cubicBezTo>
                  <a:pt x="5896395" y="5169371"/>
                  <a:pt x="5894491" y="5169453"/>
                  <a:pt x="5892468" y="5169616"/>
                </a:cubicBezTo>
                <a:cubicBezTo>
                  <a:pt x="5890177" y="5169812"/>
                  <a:pt x="5887707" y="5169894"/>
                  <a:pt x="5885119" y="5169894"/>
                </a:cubicBezTo>
                <a:cubicBezTo>
                  <a:pt x="5880746" y="5169894"/>
                  <a:pt x="5849329" y="5169567"/>
                  <a:pt x="5836149" y="5160443"/>
                </a:cubicBezTo>
                <a:cubicBezTo>
                  <a:pt x="5835108" y="5161571"/>
                  <a:pt x="5833799" y="5162699"/>
                  <a:pt x="5832162" y="5163811"/>
                </a:cubicBezTo>
                <a:cubicBezTo>
                  <a:pt x="5822553" y="5170303"/>
                  <a:pt x="5807409" y="5171006"/>
                  <a:pt x="5801370" y="5171006"/>
                </a:cubicBezTo>
                <a:cubicBezTo>
                  <a:pt x="5792028" y="5171006"/>
                  <a:pt x="5783400" y="5169534"/>
                  <a:pt x="5777034" y="5166853"/>
                </a:cubicBezTo>
                <a:cubicBezTo>
                  <a:pt x="5773940" y="5165544"/>
                  <a:pt x="5771173" y="5163549"/>
                  <a:pt x="5768941" y="5161162"/>
                </a:cubicBezTo>
                <a:cubicBezTo>
                  <a:pt x="5764241" y="5164220"/>
                  <a:pt x="5756862" y="5164220"/>
                  <a:pt x="5750525" y="5164220"/>
                </a:cubicBezTo>
                <a:cubicBezTo>
                  <a:pt x="5744724" y="5164220"/>
                  <a:pt x="5738060" y="5164220"/>
                  <a:pt x="5733389" y="5161882"/>
                </a:cubicBezTo>
                <a:cubicBezTo>
                  <a:pt x="5731901" y="5163484"/>
                  <a:pt x="5729997" y="5165103"/>
                  <a:pt x="5727468" y="5166722"/>
                </a:cubicBezTo>
                <a:cubicBezTo>
                  <a:pt x="5721310" y="5170712"/>
                  <a:pt x="5712712" y="5169796"/>
                  <a:pt x="5707208" y="5164874"/>
                </a:cubicBezTo>
                <a:cubicBezTo>
                  <a:pt x="5699770" y="5167458"/>
                  <a:pt x="5684746" y="5168668"/>
                  <a:pt x="5654370" y="5168668"/>
                </a:cubicBezTo>
                <a:cubicBezTo>
                  <a:pt x="5596980" y="5168668"/>
                  <a:pt x="5594333" y="5163631"/>
                  <a:pt x="5594333" y="5153967"/>
                </a:cubicBezTo>
                <a:cubicBezTo>
                  <a:pt x="5594333" y="5147116"/>
                  <a:pt x="5599361" y="5140788"/>
                  <a:pt x="5604388" y="5137583"/>
                </a:cubicBezTo>
                <a:cubicBezTo>
                  <a:pt x="5607334" y="5135669"/>
                  <a:pt x="5611231" y="5134639"/>
                  <a:pt x="5623251" y="5134639"/>
                </a:cubicBezTo>
                <a:close/>
                <a:moveTo>
                  <a:pt x="68382" y="5134639"/>
                </a:moveTo>
                <a:cubicBezTo>
                  <a:pt x="81324" y="5134639"/>
                  <a:pt x="101435" y="5135931"/>
                  <a:pt x="119643" y="5137926"/>
                </a:cubicBezTo>
                <a:cubicBezTo>
                  <a:pt x="134429" y="5139561"/>
                  <a:pt x="144396" y="5140918"/>
                  <a:pt x="150673" y="5143240"/>
                </a:cubicBezTo>
                <a:cubicBezTo>
                  <a:pt x="153678" y="5140248"/>
                  <a:pt x="158081" y="5138564"/>
                  <a:pt x="163257" y="5138564"/>
                </a:cubicBezTo>
                <a:cubicBezTo>
                  <a:pt x="169922" y="5138564"/>
                  <a:pt x="174919" y="5139954"/>
                  <a:pt x="178163" y="5142684"/>
                </a:cubicBezTo>
                <a:cubicBezTo>
                  <a:pt x="179383" y="5141949"/>
                  <a:pt x="180870" y="5141311"/>
                  <a:pt x="182685" y="5140820"/>
                </a:cubicBezTo>
                <a:cubicBezTo>
                  <a:pt x="187296" y="5139578"/>
                  <a:pt x="192294" y="5139300"/>
                  <a:pt x="195656" y="5139300"/>
                </a:cubicBezTo>
                <a:cubicBezTo>
                  <a:pt x="199019" y="5139300"/>
                  <a:pt x="204017" y="5139578"/>
                  <a:pt x="208598" y="5140804"/>
                </a:cubicBezTo>
                <a:cubicBezTo>
                  <a:pt x="209163" y="5140967"/>
                  <a:pt x="209699" y="5141131"/>
                  <a:pt x="210205" y="5141311"/>
                </a:cubicBezTo>
                <a:cubicBezTo>
                  <a:pt x="213864" y="5134754"/>
                  <a:pt x="223295" y="5132563"/>
                  <a:pt x="231417" y="5137812"/>
                </a:cubicBezTo>
                <a:cubicBezTo>
                  <a:pt x="232667" y="5138286"/>
                  <a:pt x="240461" y="5139692"/>
                  <a:pt x="251498" y="5139692"/>
                </a:cubicBezTo>
                <a:cubicBezTo>
                  <a:pt x="252956" y="5139692"/>
                  <a:pt x="254444" y="5139676"/>
                  <a:pt x="255931" y="5139610"/>
                </a:cubicBezTo>
                <a:cubicBezTo>
                  <a:pt x="258728" y="5139512"/>
                  <a:pt x="261167" y="5139463"/>
                  <a:pt x="263309" y="5139463"/>
                </a:cubicBezTo>
                <a:cubicBezTo>
                  <a:pt x="268189" y="5139463"/>
                  <a:pt x="274793" y="5139463"/>
                  <a:pt x="279405" y="5142374"/>
                </a:cubicBezTo>
                <a:cubicBezTo>
                  <a:pt x="281695" y="5140493"/>
                  <a:pt x="285236" y="5139005"/>
                  <a:pt x="290710" y="5138417"/>
                </a:cubicBezTo>
                <a:cubicBezTo>
                  <a:pt x="298296" y="5137632"/>
                  <a:pt x="305674" y="5137321"/>
                  <a:pt x="308025" y="5137566"/>
                </a:cubicBezTo>
                <a:cubicBezTo>
                  <a:pt x="309542" y="5137713"/>
                  <a:pt x="322692" y="5138466"/>
                  <a:pt x="340483" y="5139300"/>
                </a:cubicBezTo>
                <a:cubicBezTo>
                  <a:pt x="387162" y="5141507"/>
                  <a:pt x="387222" y="5152201"/>
                  <a:pt x="387579" y="5254352"/>
                </a:cubicBezTo>
                <a:cubicBezTo>
                  <a:pt x="387638" y="5271701"/>
                  <a:pt x="387816" y="5289917"/>
                  <a:pt x="388055" y="5306236"/>
                </a:cubicBezTo>
                <a:cubicBezTo>
                  <a:pt x="388084" y="5303751"/>
                  <a:pt x="388114" y="5301233"/>
                  <a:pt x="388144" y="5298665"/>
                </a:cubicBezTo>
                <a:cubicBezTo>
                  <a:pt x="390018" y="5159968"/>
                  <a:pt x="393648" y="5156126"/>
                  <a:pt x="396831" y="5152724"/>
                </a:cubicBezTo>
                <a:cubicBezTo>
                  <a:pt x="399181" y="5150190"/>
                  <a:pt x="406440" y="5142423"/>
                  <a:pt x="553439" y="5142423"/>
                </a:cubicBezTo>
                <a:cubicBezTo>
                  <a:pt x="574175" y="5142423"/>
                  <a:pt x="611453" y="5142750"/>
                  <a:pt x="628262" y="5144941"/>
                </a:cubicBezTo>
                <a:cubicBezTo>
                  <a:pt x="637752" y="5146167"/>
                  <a:pt x="648522" y="5147557"/>
                  <a:pt x="647927" y="5158251"/>
                </a:cubicBezTo>
                <a:cubicBezTo>
                  <a:pt x="647332" y="5168847"/>
                  <a:pt x="637217" y="5169338"/>
                  <a:pt x="621895" y="5170090"/>
                </a:cubicBezTo>
                <a:cubicBezTo>
                  <a:pt x="611274" y="5170613"/>
                  <a:pt x="594882" y="5171039"/>
                  <a:pt x="571735" y="5171431"/>
                </a:cubicBezTo>
                <a:cubicBezTo>
                  <a:pt x="525800" y="5172200"/>
                  <a:pt x="474927" y="5172576"/>
                  <a:pt x="463353" y="5172151"/>
                </a:cubicBezTo>
                <a:cubicBezTo>
                  <a:pt x="453060" y="5171774"/>
                  <a:pt x="437768" y="5173524"/>
                  <a:pt x="430033" y="5175797"/>
                </a:cubicBezTo>
                <a:lnTo>
                  <a:pt x="421137" y="5178413"/>
                </a:lnTo>
                <a:lnTo>
                  <a:pt x="418430" y="5291225"/>
                </a:lnTo>
                <a:cubicBezTo>
                  <a:pt x="416675" y="5364891"/>
                  <a:pt x="417478" y="5414290"/>
                  <a:pt x="418698" y="5420291"/>
                </a:cubicBezTo>
                <a:cubicBezTo>
                  <a:pt x="419174" y="5421795"/>
                  <a:pt x="419888" y="5424134"/>
                  <a:pt x="436637" y="5424428"/>
                </a:cubicBezTo>
                <a:cubicBezTo>
                  <a:pt x="451037" y="5424673"/>
                  <a:pt x="485012" y="5426914"/>
                  <a:pt x="489356" y="5442186"/>
                </a:cubicBezTo>
                <a:cubicBezTo>
                  <a:pt x="490635" y="5446667"/>
                  <a:pt x="489623" y="5452995"/>
                  <a:pt x="482959" y="5457279"/>
                </a:cubicBezTo>
                <a:cubicBezTo>
                  <a:pt x="481144" y="5458440"/>
                  <a:pt x="479241" y="5459372"/>
                  <a:pt x="477336" y="5460010"/>
                </a:cubicBezTo>
                <a:cubicBezTo>
                  <a:pt x="480312" y="5461760"/>
                  <a:pt x="481293" y="5464360"/>
                  <a:pt x="481621" y="5468186"/>
                </a:cubicBezTo>
                <a:cubicBezTo>
                  <a:pt x="482573" y="5478651"/>
                  <a:pt x="471535" y="5480630"/>
                  <a:pt x="465585" y="5481709"/>
                </a:cubicBezTo>
                <a:cubicBezTo>
                  <a:pt x="450977" y="5484342"/>
                  <a:pt x="440535" y="5485764"/>
                  <a:pt x="427266" y="5485764"/>
                </a:cubicBezTo>
                <a:cubicBezTo>
                  <a:pt x="413819" y="5485764"/>
                  <a:pt x="397218" y="5484309"/>
                  <a:pt x="369401" y="5481431"/>
                </a:cubicBezTo>
                <a:cubicBezTo>
                  <a:pt x="353514" y="5479796"/>
                  <a:pt x="343934" y="5478798"/>
                  <a:pt x="344470" y="5468006"/>
                </a:cubicBezTo>
                <a:cubicBezTo>
                  <a:pt x="344618" y="5465095"/>
                  <a:pt x="345422" y="5462953"/>
                  <a:pt x="346850" y="5461400"/>
                </a:cubicBezTo>
                <a:cubicBezTo>
                  <a:pt x="343339" y="5462054"/>
                  <a:pt x="339829" y="5462528"/>
                  <a:pt x="336497" y="5462855"/>
                </a:cubicBezTo>
                <a:cubicBezTo>
                  <a:pt x="338460" y="5465946"/>
                  <a:pt x="338311" y="5469069"/>
                  <a:pt x="338014" y="5470720"/>
                </a:cubicBezTo>
                <a:cubicBezTo>
                  <a:pt x="336318" y="5480303"/>
                  <a:pt x="325459" y="5480777"/>
                  <a:pt x="321888" y="5480940"/>
                </a:cubicBezTo>
                <a:cubicBezTo>
                  <a:pt x="312904" y="5481333"/>
                  <a:pt x="307191" y="5479044"/>
                  <a:pt x="304366" y="5474203"/>
                </a:cubicBezTo>
                <a:cubicBezTo>
                  <a:pt x="302015" y="5474710"/>
                  <a:pt x="299843" y="5474808"/>
                  <a:pt x="298594" y="5474874"/>
                </a:cubicBezTo>
                <a:cubicBezTo>
                  <a:pt x="288567" y="5475283"/>
                  <a:pt x="282825" y="5472536"/>
                  <a:pt x="280357" y="5466747"/>
                </a:cubicBezTo>
                <a:cubicBezTo>
                  <a:pt x="278839" y="5463248"/>
                  <a:pt x="279196" y="5459356"/>
                  <a:pt x="281189" y="5456102"/>
                </a:cubicBezTo>
                <a:lnTo>
                  <a:pt x="279107" y="5456135"/>
                </a:lnTo>
                <a:cubicBezTo>
                  <a:pt x="276400" y="5456135"/>
                  <a:pt x="252629" y="5455955"/>
                  <a:pt x="243317" y="5449954"/>
                </a:cubicBezTo>
                <a:cubicBezTo>
                  <a:pt x="241919" y="5449054"/>
                  <a:pt x="240759" y="5448073"/>
                  <a:pt x="239866" y="5447027"/>
                </a:cubicBezTo>
                <a:cubicBezTo>
                  <a:pt x="239568" y="5447746"/>
                  <a:pt x="239212" y="5448433"/>
                  <a:pt x="238825" y="5449103"/>
                </a:cubicBezTo>
                <a:cubicBezTo>
                  <a:pt x="244775" y="5450444"/>
                  <a:pt x="248464" y="5453142"/>
                  <a:pt x="250279" y="5457328"/>
                </a:cubicBezTo>
                <a:cubicBezTo>
                  <a:pt x="252153" y="5461743"/>
                  <a:pt x="251171" y="5466714"/>
                  <a:pt x="247720" y="5470312"/>
                </a:cubicBezTo>
                <a:cubicBezTo>
                  <a:pt x="244358" y="5473811"/>
                  <a:pt x="240164" y="5478177"/>
                  <a:pt x="168137" y="5478177"/>
                </a:cubicBezTo>
                <a:cubicBezTo>
                  <a:pt x="136214" y="5478177"/>
                  <a:pt x="100245" y="5477163"/>
                  <a:pt x="66865" y="5475332"/>
                </a:cubicBezTo>
                <a:cubicBezTo>
                  <a:pt x="25155" y="5473042"/>
                  <a:pt x="15337" y="5472045"/>
                  <a:pt x="15664" y="5459814"/>
                </a:cubicBezTo>
                <a:cubicBezTo>
                  <a:pt x="15753" y="5456462"/>
                  <a:pt x="16111" y="5453878"/>
                  <a:pt x="18580" y="5451899"/>
                </a:cubicBezTo>
                <a:cubicBezTo>
                  <a:pt x="17003" y="5451229"/>
                  <a:pt x="16111" y="5450591"/>
                  <a:pt x="15545" y="5450166"/>
                </a:cubicBezTo>
                <a:cubicBezTo>
                  <a:pt x="5906" y="5443315"/>
                  <a:pt x="6442" y="5436120"/>
                  <a:pt x="7631" y="5432441"/>
                </a:cubicBezTo>
                <a:cubicBezTo>
                  <a:pt x="9208" y="5427535"/>
                  <a:pt x="14028" y="5421681"/>
                  <a:pt x="28070" y="5421681"/>
                </a:cubicBezTo>
                <a:cubicBezTo>
                  <a:pt x="34228" y="5421681"/>
                  <a:pt x="41279" y="5422793"/>
                  <a:pt x="48478" y="5424902"/>
                </a:cubicBezTo>
                <a:cubicBezTo>
                  <a:pt x="51871" y="5425900"/>
                  <a:pt x="55827" y="5426374"/>
                  <a:pt x="57880" y="5426292"/>
                </a:cubicBezTo>
                <a:cubicBezTo>
                  <a:pt x="71357" y="5414028"/>
                  <a:pt x="115924" y="5413865"/>
                  <a:pt x="116430" y="5413865"/>
                </a:cubicBezTo>
                <a:cubicBezTo>
                  <a:pt x="133031" y="5413865"/>
                  <a:pt x="138505" y="5416726"/>
                  <a:pt x="140290" y="5417675"/>
                </a:cubicBezTo>
                <a:cubicBezTo>
                  <a:pt x="141867" y="5418492"/>
                  <a:pt x="145705" y="5419392"/>
                  <a:pt x="150435" y="5419392"/>
                </a:cubicBezTo>
                <a:cubicBezTo>
                  <a:pt x="153202" y="5419392"/>
                  <a:pt x="155880" y="5419081"/>
                  <a:pt x="157962" y="5418525"/>
                </a:cubicBezTo>
                <a:cubicBezTo>
                  <a:pt x="163674" y="5416972"/>
                  <a:pt x="170427" y="5416154"/>
                  <a:pt x="177478" y="5416154"/>
                </a:cubicBezTo>
                <a:cubicBezTo>
                  <a:pt x="194734" y="5416154"/>
                  <a:pt x="206188" y="5420193"/>
                  <a:pt x="210294" y="5427470"/>
                </a:cubicBezTo>
                <a:cubicBezTo>
                  <a:pt x="213209" y="5425213"/>
                  <a:pt x="217106" y="5424003"/>
                  <a:pt x="221540" y="5424003"/>
                </a:cubicBezTo>
                <a:cubicBezTo>
                  <a:pt x="229066" y="5424003"/>
                  <a:pt x="235463" y="5427421"/>
                  <a:pt x="238765" y="5432555"/>
                </a:cubicBezTo>
                <a:cubicBezTo>
                  <a:pt x="242811" y="5426439"/>
                  <a:pt x="252361" y="5425131"/>
                  <a:pt x="266760" y="5425131"/>
                </a:cubicBezTo>
                <a:cubicBezTo>
                  <a:pt x="280029" y="5425131"/>
                  <a:pt x="301599" y="5426750"/>
                  <a:pt x="318616" y="5431280"/>
                </a:cubicBezTo>
                <a:cubicBezTo>
                  <a:pt x="326530" y="5433373"/>
                  <a:pt x="331766" y="5434321"/>
                  <a:pt x="335574" y="5434321"/>
                </a:cubicBezTo>
                <a:cubicBezTo>
                  <a:pt x="339769" y="5434321"/>
                  <a:pt x="342864" y="5433160"/>
                  <a:pt x="347861" y="5429759"/>
                </a:cubicBezTo>
                <a:cubicBezTo>
                  <a:pt x="357263" y="5423349"/>
                  <a:pt x="358333" y="5403776"/>
                  <a:pt x="354257" y="5313497"/>
                </a:cubicBezTo>
                <a:cubicBezTo>
                  <a:pt x="353871" y="5304879"/>
                  <a:pt x="353574" y="5269870"/>
                  <a:pt x="353603" y="5235449"/>
                </a:cubicBezTo>
                <a:cubicBezTo>
                  <a:pt x="353663" y="5202467"/>
                  <a:pt x="352532" y="5177923"/>
                  <a:pt x="351580" y="5170270"/>
                </a:cubicBezTo>
                <a:cubicBezTo>
                  <a:pt x="350271" y="5169878"/>
                  <a:pt x="347742" y="5169371"/>
                  <a:pt x="343309" y="5169371"/>
                </a:cubicBezTo>
                <a:cubicBezTo>
                  <a:pt x="341524" y="5169371"/>
                  <a:pt x="339620" y="5169453"/>
                  <a:pt x="337597" y="5169616"/>
                </a:cubicBezTo>
                <a:cubicBezTo>
                  <a:pt x="335307" y="5169812"/>
                  <a:pt x="332837" y="5169894"/>
                  <a:pt x="330249" y="5169894"/>
                </a:cubicBezTo>
                <a:cubicBezTo>
                  <a:pt x="325875" y="5169894"/>
                  <a:pt x="294458" y="5169567"/>
                  <a:pt x="281279" y="5160443"/>
                </a:cubicBezTo>
                <a:cubicBezTo>
                  <a:pt x="280237" y="5161571"/>
                  <a:pt x="278929" y="5162699"/>
                  <a:pt x="277293" y="5163811"/>
                </a:cubicBezTo>
                <a:cubicBezTo>
                  <a:pt x="267683" y="5170303"/>
                  <a:pt x="252540" y="5171006"/>
                  <a:pt x="246500" y="5171006"/>
                </a:cubicBezTo>
                <a:cubicBezTo>
                  <a:pt x="237159" y="5171006"/>
                  <a:pt x="228531" y="5169534"/>
                  <a:pt x="222164" y="5166853"/>
                </a:cubicBezTo>
                <a:cubicBezTo>
                  <a:pt x="219070" y="5165544"/>
                  <a:pt x="216303" y="5163549"/>
                  <a:pt x="214072" y="5161162"/>
                </a:cubicBezTo>
                <a:cubicBezTo>
                  <a:pt x="209371" y="5164220"/>
                  <a:pt x="201993" y="5164220"/>
                  <a:pt x="195656" y="5164220"/>
                </a:cubicBezTo>
                <a:cubicBezTo>
                  <a:pt x="189855" y="5164220"/>
                  <a:pt x="183191" y="5164220"/>
                  <a:pt x="178520" y="5161882"/>
                </a:cubicBezTo>
                <a:cubicBezTo>
                  <a:pt x="177032" y="5163484"/>
                  <a:pt x="175128" y="5165103"/>
                  <a:pt x="172599" y="5166722"/>
                </a:cubicBezTo>
                <a:cubicBezTo>
                  <a:pt x="166441" y="5170712"/>
                  <a:pt x="157843" y="5169796"/>
                  <a:pt x="152339" y="5164874"/>
                </a:cubicBezTo>
                <a:cubicBezTo>
                  <a:pt x="144901" y="5167458"/>
                  <a:pt x="129877" y="5168668"/>
                  <a:pt x="99501" y="5168668"/>
                </a:cubicBezTo>
                <a:cubicBezTo>
                  <a:pt x="42112" y="5168668"/>
                  <a:pt x="39465" y="5163631"/>
                  <a:pt x="39465" y="5153967"/>
                </a:cubicBezTo>
                <a:cubicBezTo>
                  <a:pt x="39465" y="5147116"/>
                  <a:pt x="44492" y="5140788"/>
                  <a:pt x="49520" y="5137583"/>
                </a:cubicBezTo>
                <a:cubicBezTo>
                  <a:pt x="52466" y="5135669"/>
                  <a:pt x="56363" y="5134639"/>
                  <a:pt x="68382" y="5134639"/>
                </a:cubicBezTo>
                <a:close/>
                <a:moveTo>
                  <a:pt x="5148092" y="5111092"/>
                </a:moveTo>
                <a:cubicBezTo>
                  <a:pt x="5101249" y="5124220"/>
                  <a:pt x="4901581" y="5124382"/>
                  <a:pt x="4892368" y="5124382"/>
                </a:cubicBezTo>
                <a:cubicBezTo>
                  <a:pt x="4886123" y="5124382"/>
                  <a:pt x="4879877" y="5124301"/>
                  <a:pt x="4873787" y="5124301"/>
                </a:cubicBezTo>
                <a:cubicBezTo>
                  <a:pt x="4806490" y="5123896"/>
                  <a:pt x="4742160" y="5123572"/>
                  <a:pt x="4730918" y="5123491"/>
                </a:cubicBezTo>
                <a:cubicBezTo>
                  <a:pt x="4717803" y="5123491"/>
                  <a:pt x="4640983" y="5125598"/>
                  <a:pt x="4559323" y="5128272"/>
                </a:cubicBezTo>
                <a:cubicBezTo>
                  <a:pt x="4475973" y="5130946"/>
                  <a:pt x="4389472" y="5133458"/>
                  <a:pt x="4366829" y="5133782"/>
                </a:cubicBezTo>
                <a:lnTo>
                  <a:pt x="4333724" y="5134349"/>
                </a:lnTo>
                <a:lnTo>
                  <a:pt x="4329355" y="5148288"/>
                </a:lnTo>
                <a:cubicBezTo>
                  <a:pt x="4323577" y="5167169"/>
                  <a:pt x="4317020" y="5176569"/>
                  <a:pt x="4295628" y="5178838"/>
                </a:cubicBezTo>
                <a:cubicBezTo>
                  <a:pt x="4292504" y="5179162"/>
                  <a:pt x="4289693" y="5179324"/>
                  <a:pt x="4287196" y="5179324"/>
                </a:cubicBezTo>
                <a:cubicBezTo>
                  <a:pt x="4290161" y="5185240"/>
                  <a:pt x="4291256" y="5193424"/>
                  <a:pt x="4291411" y="5200961"/>
                </a:cubicBezTo>
                <a:cubicBezTo>
                  <a:pt x="4291723" y="5209632"/>
                  <a:pt x="4291411" y="5215061"/>
                  <a:pt x="4289537" y="5218951"/>
                </a:cubicBezTo>
                <a:cubicBezTo>
                  <a:pt x="4291723" y="5222435"/>
                  <a:pt x="4293442" y="5227540"/>
                  <a:pt x="4295159" y="5234266"/>
                </a:cubicBezTo>
                <a:cubicBezTo>
                  <a:pt x="4296408" y="5226082"/>
                  <a:pt x="4297969" y="5224380"/>
                  <a:pt x="4299688" y="5222759"/>
                </a:cubicBezTo>
                <a:lnTo>
                  <a:pt x="4302656" y="5219518"/>
                </a:lnTo>
                <a:lnTo>
                  <a:pt x="4307651" y="5219356"/>
                </a:lnTo>
                <a:cubicBezTo>
                  <a:pt x="4318894" y="5219356"/>
                  <a:pt x="4320924" y="5232159"/>
                  <a:pt x="4323577" y="5248448"/>
                </a:cubicBezTo>
                <a:cubicBezTo>
                  <a:pt x="4325452" y="5259955"/>
                  <a:pt x="4327169" y="5293341"/>
                  <a:pt x="4327481" y="5324378"/>
                </a:cubicBezTo>
                <a:cubicBezTo>
                  <a:pt x="4327791" y="5349823"/>
                  <a:pt x="4329668" y="5369677"/>
                  <a:pt x="4331231" y="5377051"/>
                </a:cubicBezTo>
                <a:cubicBezTo>
                  <a:pt x="4335756" y="5377861"/>
                  <a:pt x="4351683" y="5378591"/>
                  <a:pt x="4390720" y="5376322"/>
                </a:cubicBezTo>
                <a:cubicBezTo>
                  <a:pt x="4390094" y="5374863"/>
                  <a:pt x="4389784" y="5373080"/>
                  <a:pt x="4389939" y="5370973"/>
                </a:cubicBezTo>
                <a:cubicBezTo>
                  <a:pt x="4391031" y="5361330"/>
                  <a:pt x="4400712" y="5360763"/>
                  <a:pt x="4407738" y="5360358"/>
                </a:cubicBezTo>
                <a:cubicBezTo>
                  <a:pt x="4418980" y="5359709"/>
                  <a:pt x="4430378" y="5366435"/>
                  <a:pt x="4434126" y="5375998"/>
                </a:cubicBezTo>
                <a:cubicBezTo>
                  <a:pt x="4436156" y="5376727"/>
                  <a:pt x="4442244" y="5377780"/>
                  <a:pt x="4460044" y="5377780"/>
                </a:cubicBezTo>
                <a:cubicBezTo>
                  <a:pt x="4474567" y="5377780"/>
                  <a:pt x="4495489" y="5377132"/>
                  <a:pt x="4522342" y="5376160"/>
                </a:cubicBezTo>
                <a:cubicBezTo>
                  <a:pt x="4577121" y="5374215"/>
                  <a:pt x="4624901" y="5369191"/>
                  <a:pt x="4633488" y="5365949"/>
                </a:cubicBezTo>
                <a:cubicBezTo>
                  <a:pt x="4641765" y="5362789"/>
                  <a:pt x="4648167" y="5360844"/>
                  <a:pt x="4653631" y="5360844"/>
                </a:cubicBezTo>
                <a:cubicBezTo>
                  <a:pt x="4659249" y="5360844"/>
                  <a:pt x="4663465" y="5362789"/>
                  <a:pt x="4666587" y="5365382"/>
                </a:cubicBezTo>
                <a:cubicBezTo>
                  <a:pt x="4670335" y="5360601"/>
                  <a:pt x="4677674" y="5360277"/>
                  <a:pt x="4680485" y="5360115"/>
                </a:cubicBezTo>
                <a:cubicBezTo>
                  <a:pt x="4690321" y="5359709"/>
                  <a:pt x="4696255" y="5362465"/>
                  <a:pt x="4698752" y="5368299"/>
                </a:cubicBezTo>
                <a:cubicBezTo>
                  <a:pt x="4699691" y="5370406"/>
                  <a:pt x="4699846" y="5372675"/>
                  <a:pt x="4699534" y="5374863"/>
                </a:cubicBezTo>
                <a:cubicBezTo>
                  <a:pt x="4704062" y="5374782"/>
                  <a:pt x="4709527" y="5374539"/>
                  <a:pt x="4716083" y="5374215"/>
                </a:cubicBezTo>
                <a:cubicBezTo>
                  <a:pt x="4741848" y="5372918"/>
                  <a:pt x="4807272" y="5371135"/>
                  <a:pt x="4861921" y="5370163"/>
                </a:cubicBezTo>
                <a:cubicBezTo>
                  <a:pt x="4918444" y="5369191"/>
                  <a:pt x="4956699" y="5366435"/>
                  <a:pt x="4963881" y="5364734"/>
                </a:cubicBezTo>
                <a:cubicBezTo>
                  <a:pt x="4970595" y="5360763"/>
                  <a:pt x="4977778" y="5360925"/>
                  <a:pt x="4982306" y="5364977"/>
                </a:cubicBezTo>
                <a:cubicBezTo>
                  <a:pt x="4982774" y="5365463"/>
                  <a:pt x="4983243" y="5366030"/>
                  <a:pt x="4983711" y="5366597"/>
                </a:cubicBezTo>
                <a:cubicBezTo>
                  <a:pt x="4987614" y="5367246"/>
                  <a:pt x="4997295" y="5368299"/>
                  <a:pt x="5019274" y="5368299"/>
                </a:cubicBezTo>
                <a:cubicBezTo>
                  <a:pt x="5060965" y="5368299"/>
                  <a:pt x="5108276" y="5364653"/>
                  <a:pt x="5120455" y="5360439"/>
                </a:cubicBezTo>
                <a:cubicBezTo>
                  <a:pt x="5122016" y="5359872"/>
                  <a:pt x="5123421" y="5359385"/>
                  <a:pt x="5124671" y="5358899"/>
                </a:cubicBezTo>
                <a:cubicBezTo>
                  <a:pt x="5123109" y="5356387"/>
                  <a:pt x="5122485" y="5353389"/>
                  <a:pt x="5123578" y="5349823"/>
                </a:cubicBezTo>
                <a:cubicBezTo>
                  <a:pt x="5124671" y="5346095"/>
                  <a:pt x="5128262" y="5341720"/>
                  <a:pt x="5134976" y="5341720"/>
                </a:cubicBezTo>
                <a:cubicBezTo>
                  <a:pt x="5142159" y="5341720"/>
                  <a:pt x="5153089" y="5346663"/>
                  <a:pt x="5160427" y="5350958"/>
                </a:cubicBezTo>
                <a:cubicBezTo>
                  <a:pt x="5162457" y="5352092"/>
                  <a:pt x="5164643" y="5353389"/>
                  <a:pt x="5166673" y="5354766"/>
                </a:cubicBezTo>
                <a:cubicBezTo>
                  <a:pt x="5165736" y="5347149"/>
                  <a:pt x="5165111" y="5338235"/>
                  <a:pt x="5164799" y="5327944"/>
                </a:cubicBezTo>
                <a:cubicBezTo>
                  <a:pt x="5164643" y="5323811"/>
                  <a:pt x="5164487" y="5319840"/>
                  <a:pt x="5164175" y="5316274"/>
                </a:cubicBezTo>
                <a:cubicBezTo>
                  <a:pt x="5161676" y="5320083"/>
                  <a:pt x="5158241" y="5323811"/>
                  <a:pt x="5152776" y="5323811"/>
                </a:cubicBezTo>
                <a:cubicBezTo>
                  <a:pt x="5140597" y="5323811"/>
                  <a:pt x="5140441" y="5310521"/>
                  <a:pt x="5140285" y="5298852"/>
                </a:cubicBezTo>
                <a:cubicBezTo>
                  <a:pt x="5140129" y="5281834"/>
                  <a:pt x="5142471" y="5275919"/>
                  <a:pt x="5146062" y="5272353"/>
                </a:cubicBezTo>
                <a:cubicBezTo>
                  <a:pt x="5147467" y="5270975"/>
                  <a:pt x="5149029" y="5270003"/>
                  <a:pt x="5150746" y="5269436"/>
                </a:cubicBezTo>
                <a:cubicBezTo>
                  <a:pt x="5142471" y="5267329"/>
                  <a:pt x="5142002" y="5256794"/>
                  <a:pt x="5141066" y="5240344"/>
                </a:cubicBezTo>
                <a:cubicBezTo>
                  <a:pt x="5140441" y="5227621"/>
                  <a:pt x="5140129" y="5210442"/>
                  <a:pt x="5140129" y="5192209"/>
                </a:cubicBezTo>
                <a:cubicBezTo>
                  <a:pt x="5140129" y="5128758"/>
                  <a:pt x="5144345" y="5115306"/>
                  <a:pt x="5148092" y="5111092"/>
                </a:cubicBezTo>
                <a:close/>
                <a:moveTo>
                  <a:pt x="74413" y="5108676"/>
                </a:moveTo>
                <a:cubicBezTo>
                  <a:pt x="73763" y="5108737"/>
                  <a:pt x="73032" y="5108799"/>
                  <a:pt x="72300" y="5108829"/>
                </a:cubicBezTo>
                <a:cubicBezTo>
                  <a:pt x="70757" y="5108891"/>
                  <a:pt x="69376" y="5108829"/>
                  <a:pt x="68157" y="5108706"/>
                </a:cubicBezTo>
                <a:cubicBezTo>
                  <a:pt x="68564" y="5111072"/>
                  <a:pt x="69701" y="5112947"/>
                  <a:pt x="70838" y="5114022"/>
                </a:cubicBezTo>
                <a:cubicBezTo>
                  <a:pt x="71244" y="5113776"/>
                  <a:pt x="71732" y="5113408"/>
                  <a:pt x="72219" y="5112885"/>
                </a:cubicBezTo>
                <a:cubicBezTo>
                  <a:pt x="73357" y="5111748"/>
                  <a:pt x="74087" y="5110273"/>
                  <a:pt x="74413" y="5108676"/>
                </a:cubicBezTo>
                <a:close/>
                <a:moveTo>
                  <a:pt x="10098457" y="5108676"/>
                </a:moveTo>
                <a:cubicBezTo>
                  <a:pt x="10097808" y="5108737"/>
                  <a:pt x="10097076" y="5108799"/>
                  <a:pt x="10096345" y="5108829"/>
                </a:cubicBezTo>
                <a:cubicBezTo>
                  <a:pt x="10094802" y="5108891"/>
                  <a:pt x="10093421" y="5108829"/>
                  <a:pt x="10092202" y="5108706"/>
                </a:cubicBezTo>
                <a:cubicBezTo>
                  <a:pt x="10092609" y="5111072"/>
                  <a:pt x="10093746" y="5112947"/>
                  <a:pt x="10094883" y="5114022"/>
                </a:cubicBezTo>
                <a:cubicBezTo>
                  <a:pt x="10095289" y="5113776"/>
                  <a:pt x="10095777" y="5113408"/>
                  <a:pt x="10096264" y="5112885"/>
                </a:cubicBezTo>
                <a:cubicBezTo>
                  <a:pt x="10097401" y="5111748"/>
                  <a:pt x="10098133" y="5110273"/>
                  <a:pt x="10098457" y="5108676"/>
                </a:cubicBezTo>
                <a:close/>
                <a:moveTo>
                  <a:pt x="4226304" y="5107284"/>
                </a:moveTo>
                <a:cubicBezTo>
                  <a:pt x="4225520" y="5108013"/>
                  <a:pt x="4225053" y="5108742"/>
                  <a:pt x="4225053" y="5109228"/>
                </a:cubicBezTo>
                <a:cubicBezTo>
                  <a:pt x="4225053" y="5111173"/>
                  <a:pt x="4226929" y="5113118"/>
                  <a:pt x="4229424" y="5113118"/>
                </a:cubicBezTo>
                <a:cubicBezTo>
                  <a:pt x="4229580" y="5113118"/>
                  <a:pt x="4229894" y="5113037"/>
                  <a:pt x="4230051" y="5113037"/>
                </a:cubicBezTo>
                <a:cubicBezTo>
                  <a:pt x="4228958" y="5111903"/>
                  <a:pt x="4227863" y="5110444"/>
                  <a:pt x="4226772" y="5108742"/>
                </a:cubicBezTo>
                <a:cubicBezTo>
                  <a:pt x="4226460" y="5108256"/>
                  <a:pt x="4226460" y="5107770"/>
                  <a:pt x="4226304" y="5107284"/>
                </a:cubicBezTo>
                <a:close/>
                <a:moveTo>
                  <a:pt x="4233639" y="5104366"/>
                </a:moveTo>
                <a:cubicBezTo>
                  <a:pt x="4234733" y="5105501"/>
                  <a:pt x="4235516" y="5107040"/>
                  <a:pt x="4235516" y="5108742"/>
                </a:cubicBezTo>
                <a:cubicBezTo>
                  <a:pt x="4235516" y="5108742"/>
                  <a:pt x="4235516" y="5108742"/>
                  <a:pt x="4235516" y="5108823"/>
                </a:cubicBezTo>
                <a:cubicBezTo>
                  <a:pt x="4236138" y="5107365"/>
                  <a:pt x="4236452" y="5105987"/>
                  <a:pt x="4236293" y="5104934"/>
                </a:cubicBezTo>
                <a:cubicBezTo>
                  <a:pt x="4235670" y="5104690"/>
                  <a:pt x="4234733" y="5104447"/>
                  <a:pt x="4233639" y="5104366"/>
                </a:cubicBezTo>
                <a:close/>
                <a:moveTo>
                  <a:pt x="11757425" y="5102970"/>
                </a:moveTo>
                <a:cubicBezTo>
                  <a:pt x="11757392" y="5103072"/>
                  <a:pt x="11757294" y="5103182"/>
                  <a:pt x="11757263" y="5103284"/>
                </a:cubicBezTo>
                <a:cubicBezTo>
                  <a:pt x="11757364" y="5103842"/>
                  <a:pt x="11757533" y="5104346"/>
                  <a:pt x="11757729" y="5104781"/>
                </a:cubicBezTo>
                <a:cubicBezTo>
                  <a:pt x="11758047" y="5104502"/>
                  <a:pt x="11758320" y="5104107"/>
                  <a:pt x="11758620" y="5103767"/>
                </a:cubicBezTo>
                <a:cubicBezTo>
                  <a:pt x="11758243" y="5103522"/>
                  <a:pt x="11757834" y="5103249"/>
                  <a:pt x="11757425" y="5102970"/>
                </a:cubicBezTo>
                <a:close/>
                <a:moveTo>
                  <a:pt x="7288247" y="5102970"/>
                </a:moveTo>
                <a:cubicBezTo>
                  <a:pt x="7288214" y="5103072"/>
                  <a:pt x="7288117" y="5103182"/>
                  <a:pt x="7288085" y="5103284"/>
                </a:cubicBezTo>
                <a:cubicBezTo>
                  <a:pt x="7288186" y="5103842"/>
                  <a:pt x="7288355" y="5104346"/>
                  <a:pt x="7288552" y="5104781"/>
                </a:cubicBezTo>
                <a:cubicBezTo>
                  <a:pt x="7288869" y="5104502"/>
                  <a:pt x="7289143" y="5104107"/>
                  <a:pt x="7289442" y="5103767"/>
                </a:cubicBezTo>
                <a:cubicBezTo>
                  <a:pt x="7289065" y="5103522"/>
                  <a:pt x="7288656" y="5103249"/>
                  <a:pt x="7288247" y="5102970"/>
                </a:cubicBezTo>
                <a:close/>
                <a:moveTo>
                  <a:pt x="1733365" y="5102970"/>
                </a:moveTo>
                <a:cubicBezTo>
                  <a:pt x="1733333" y="5103072"/>
                  <a:pt x="1733236" y="5103182"/>
                  <a:pt x="1733204" y="5103284"/>
                </a:cubicBezTo>
                <a:cubicBezTo>
                  <a:pt x="1733305" y="5103842"/>
                  <a:pt x="1733474" y="5104346"/>
                  <a:pt x="1733671" y="5104781"/>
                </a:cubicBezTo>
                <a:cubicBezTo>
                  <a:pt x="1733988" y="5104502"/>
                  <a:pt x="1734261" y="5104107"/>
                  <a:pt x="1734561" y="5103767"/>
                </a:cubicBezTo>
                <a:cubicBezTo>
                  <a:pt x="1734184" y="5103522"/>
                  <a:pt x="1733775" y="5103249"/>
                  <a:pt x="1733365" y="5102970"/>
                </a:cubicBezTo>
                <a:close/>
                <a:moveTo>
                  <a:pt x="10095533" y="5099672"/>
                </a:moveTo>
                <a:cubicBezTo>
                  <a:pt x="10094315" y="5100656"/>
                  <a:pt x="10093177" y="5102161"/>
                  <a:pt x="10092609" y="5104128"/>
                </a:cubicBezTo>
                <a:cubicBezTo>
                  <a:pt x="10094396" y="5103913"/>
                  <a:pt x="10096345" y="5104097"/>
                  <a:pt x="10098376" y="5104712"/>
                </a:cubicBezTo>
                <a:cubicBezTo>
                  <a:pt x="10098295" y="5104466"/>
                  <a:pt x="10098295" y="5104220"/>
                  <a:pt x="10098295" y="5103974"/>
                </a:cubicBezTo>
                <a:cubicBezTo>
                  <a:pt x="10097645" y="5102038"/>
                  <a:pt x="10096589" y="5100625"/>
                  <a:pt x="10095533" y="5099672"/>
                </a:cubicBezTo>
                <a:close/>
                <a:moveTo>
                  <a:pt x="71488" y="5099672"/>
                </a:moveTo>
                <a:cubicBezTo>
                  <a:pt x="70270" y="5100656"/>
                  <a:pt x="69132" y="5102161"/>
                  <a:pt x="68564" y="5104128"/>
                </a:cubicBezTo>
                <a:cubicBezTo>
                  <a:pt x="70351" y="5103913"/>
                  <a:pt x="72300" y="5104097"/>
                  <a:pt x="74331" y="5104712"/>
                </a:cubicBezTo>
                <a:cubicBezTo>
                  <a:pt x="74250" y="5104466"/>
                  <a:pt x="74250" y="5104220"/>
                  <a:pt x="74250" y="5103974"/>
                </a:cubicBezTo>
                <a:cubicBezTo>
                  <a:pt x="73600" y="5102038"/>
                  <a:pt x="72544" y="5100625"/>
                  <a:pt x="71488" y="5099672"/>
                </a:cubicBezTo>
                <a:close/>
                <a:moveTo>
                  <a:pt x="4390877" y="5097883"/>
                </a:moveTo>
                <a:cubicBezTo>
                  <a:pt x="4340129" y="5098289"/>
                  <a:pt x="4290318" y="5098694"/>
                  <a:pt x="4242853" y="5099018"/>
                </a:cubicBezTo>
                <a:cubicBezTo>
                  <a:pt x="4244882" y="5101692"/>
                  <a:pt x="4245974" y="5105096"/>
                  <a:pt x="4245974" y="5108742"/>
                </a:cubicBezTo>
                <a:cubicBezTo>
                  <a:pt x="4245974" y="5110201"/>
                  <a:pt x="4245974" y="5111578"/>
                  <a:pt x="4245662" y="5112875"/>
                </a:cubicBezTo>
                <a:cubicBezTo>
                  <a:pt x="4246286" y="5112794"/>
                  <a:pt x="4246910" y="5112794"/>
                  <a:pt x="4247533" y="5112713"/>
                </a:cubicBezTo>
                <a:lnTo>
                  <a:pt x="4249253" y="5112713"/>
                </a:lnTo>
                <a:cubicBezTo>
                  <a:pt x="4260807" y="5112713"/>
                  <a:pt x="4272829" y="5117170"/>
                  <a:pt x="4282511" y="5124868"/>
                </a:cubicBezTo>
                <a:cubicBezTo>
                  <a:pt x="4287821" y="5129325"/>
                  <a:pt x="4292036" y="5134430"/>
                  <a:pt x="4294847" y="5139941"/>
                </a:cubicBezTo>
                <a:cubicBezTo>
                  <a:pt x="4295940" y="5137591"/>
                  <a:pt x="4297188" y="5134917"/>
                  <a:pt x="4298441" y="5131756"/>
                </a:cubicBezTo>
                <a:cubicBezTo>
                  <a:pt x="4308434" y="5106797"/>
                  <a:pt x="4315148" y="5103394"/>
                  <a:pt x="4353087" y="5103394"/>
                </a:cubicBezTo>
                <a:cubicBezTo>
                  <a:pt x="4357147" y="5103394"/>
                  <a:pt x="4361675" y="5103394"/>
                  <a:pt x="4366829" y="5103394"/>
                </a:cubicBezTo>
                <a:lnTo>
                  <a:pt x="4369329" y="5103475"/>
                </a:lnTo>
                <a:cubicBezTo>
                  <a:pt x="4370732" y="5103475"/>
                  <a:pt x="4371982" y="5103394"/>
                  <a:pt x="4373073" y="5103394"/>
                </a:cubicBezTo>
                <a:cubicBezTo>
                  <a:pt x="4374636" y="5100396"/>
                  <a:pt x="4378539" y="5098856"/>
                  <a:pt x="4390877" y="5097883"/>
                </a:cubicBezTo>
                <a:close/>
                <a:moveTo>
                  <a:pt x="11879527" y="5092609"/>
                </a:moveTo>
                <a:cubicBezTo>
                  <a:pt x="11882347" y="5092609"/>
                  <a:pt x="11886629" y="5092850"/>
                  <a:pt x="11890993" y="5094030"/>
                </a:cubicBezTo>
                <a:cubicBezTo>
                  <a:pt x="11901693" y="5096912"/>
                  <a:pt x="11901586" y="5104424"/>
                  <a:pt x="11901303" y="5106659"/>
                </a:cubicBezTo>
                <a:cubicBezTo>
                  <a:pt x="11899997" y="5116873"/>
                  <a:pt x="11888334" y="5117026"/>
                  <a:pt x="11881370" y="5117119"/>
                </a:cubicBezTo>
                <a:lnTo>
                  <a:pt x="11879970" y="5117126"/>
                </a:lnTo>
                <a:cubicBezTo>
                  <a:pt x="11873089" y="5117126"/>
                  <a:pt x="11861561" y="5117126"/>
                  <a:pt x="11859560" y="5107347"/>
                </a:cubicBezTo>
                <a:cubicBezTo>
                  <a:pt x="11858732" y="5103304"/>
                  <a:pt x="11860200" y="5097566"/>
                  <a:pt x="11867048" y="5094698"/>
                </a:cubicBezTo>
                <a:cubicBezTo>
                  <a:pt x="11871197" y="5092969"/>
                  <a:pt x="11876120" y="5092609"/>
                  <a:pt x="11879527" y="5092609"/>
                </a:cubicBezTo>
                <a:close/>
                <a:moveTo>
                  <a:pt x="7410348" y="5092609"/>
                </a:moveTo>
                <a:cubicBezTo>
                  <a:pt x="7413168" y="5092609"/>
                  <a:pt x="7417450" y="5092850"/>
                  <a:pt x="7421814" y="5094030"/>
                </a:cubicBezTo>
                <a:cubicBezTo>
                  <a:pt x="7432515" y="5096912"/>
                  <a:pt x="7432407" y="5104424"/>
                  <a:pt x="7432125" y="5106659"/>
                </a:cubicBezTo>
                <a:cubicBezTo>
                  <a:pt x="7430818" y="5116873"/>
                  <a:pt x="7419155" y="5117026"/>
                  <a:pt x="7412192" y="5117119"/>
                </a:cubicBezTo>
                <a:lnTo>
                  <a:pt x="7410791" y="5117126"/>
                </a:lnTo>
                <a:cubicBezTo>
                  <a:pt x="7403910" y="5117126"/>
                  <a:pt x="7392382" y="5117126"/>
                  <a:pt x="7390381" y="5107347"/>
                </a:cubicBezTo>
                <a:cubicBezTo>
                  <a:pt x="7389554" y="5103304"/>
                  <a:pt x="7391022" y="5097566"/>
                  <a:pt x="7397869" y="5094698"/>
                </a:cubicBezTo>
                <a:cubicBezTo>
                  <a:pt x="7402018" y="5092969"/>
                  <a:pt x="7406941" y="5092609"/>
                  <a:pt x="7410348" y="5092609"/>
                </a:cubicBezTo>
                <a:close/>
                <a:moveTo>
                  <a:pt x="1855465" y="5092609"/>
                </a:moveTo>
                <a:cubicBezTo>
                  <a:pt x="1858284" y="5092609"/>
                  <a:pt x="1862567" y="5092850"/>
                  <a:pt x="1866930" y="5094030"/>
                </a:cubicBezTo>
                <a:cubicBezTo>
                  <a:pt x="1877630" y="5096912"/>
                  <a:pt x="1877523" y="5104424"/>
                  <a:pt x="1877240" y="5106659"/>
                </a:cubicBezTo>
                <a:cubicBezTo>
                  <a:pt x="1875933" y="5116873"/>
                  <a:pt x="1864270" y="5117026"/>
                  <a:pt x="1857308" y="5117119"/>
                </a:cubicBezTo>
                <a:lnTo>
                  <a:pt x="1855908" y="5117126"/>
                </a:lnTo>
                <a:cubicBezTo>
                  <a:pt x="1849026" y="5117126"/>
                  <a:pt x="1837498" y="5117126"/>
                  <a:pt x="1835498" y="5107347"/>
                </a:cubicBezTo>
                <a:cubicBezTo>
                  <a:pt x="1834670" y="5103304"/>
                  <a:pt x="1836138" y="5097566"/>
                  <a:pt x="1842986" y="5094698"/>
                </a:cubicBezTo>
                <a:cubicBezTo>
                  <a:pt x="1847135" y="5092969"/>
                  <a:pt x="1852057" y="5092609"/>
                  <a:pt x="1855465" y="5092609"/>
                </a:cubicBezTo>
                <a:close/>
                <a:moveTo>
                  <a:pt x="2702347" y="5087916"/>
                </a:moveTo>
                <a:cubicBezTo>
                  <a:pt x="2701722" y="5088888"/>
                  <a:pt x="2701411" y="5090104"/>
                  <a:pt x="2701099" y="5091482"/>
                </a:cubicBezTo>
                <a:cubicBezTo>
                  <a:pt x="2701568" y="5091482"/>
                  <a:pt x="2701879" y="5091482"/>
                  <a:pt x="2702347" y="5091482"/>
                </a:cubicBezTo>
                <a:cubicBezTo>
                  <a:pt x="2702816" y="5091482"/>
                  <a:pt x="2703284" y="5091482"/>
                  <a:pt x="2703753" y="5091482"/>
                </a:cubicBezTo>
                <a:cubicBezTo>
                  <a:pt x="2703440" y="5090104"/>
                  <a:pt x="2702972" y="5088888"/>
                  <a:pt x="2702347" y="5087916"/>
                </a:cubicBezTo>
                <a:close/>
                <a:moveTo>
                  <a:pt x="10875462" y="5087258"/>
                </a:moveTo>
                <a:cubicBezTo>
                  <a:pt x="10875868" y="5087566"/>
                  <a:pt x="10876274" y="5087842"/>
                  <a:pt x="10876680" y="5088180"/>
                </a:cubicBezTo>
                <a:cubicBezTo>
                  <a:pt x="10880092" y="5089532"/>
                  <a:pt x="10896664" y="5093312"/>
                  <a:pt x="10975217" y="5093834"/>
                </a:cubicBezTo>
                <a:cubicBezTo>
                  <a:pt x="10993332" y="5093957"/>
                  <a:pt x="11008117" y="5094203"/>
                  <a:pt x="11020302" y="5094572"/>
                </a:cubicBezTo>
                <a:cubicBezTo>
                  <a:pt x="10982610" y="5086705"/>
                  <a:pt x="10966200" y="5096999"/>
                  <a:pt x="10889028" y="5088764"/>
                </a:cubicBezTo>
                <a:cubicBezTo>
                  <a:pt x="10883991" y="5088242"/>
                  <a:pt x="10879523" y="5087719"/>
                  <a:pt x="10875462" y="5087258"/>
                </a:cubicBezTo>
                <a:close/>
                <a:moveTo>
                  <a:pt x="851410" y="5087258"/>
                </a:moveTo>
                <a:cubicBezTo>
                  <a:pt x="851816" y="5087566"/>
                  <a:pt x="852223" y="5087842"/>
                  <a:pt x="852629" y="5088180"/>
                </a:cubicBezTo>
                <a:cubicBezTo>
                  <a:pt x="856040" y="5089532"/>
                  <a:pt x="872612" y="5093312"/>
                  <a:pt x="951165" y="5093834"/>
                </a:cubicBezTo>
                <a:cubicBezTo>
                  <a:pt x="969280" y="5093957"/>
                  <a:pt x="984064" y="5094203"/>
                  <a:pt x="996249" y="5094572"/>
                </a:cubicBezTo>
                <a:cubicBezTo>
                  <a:pt x="958557" y="5086705"/>
                  <a:pt x="942148" y="5096999"/>
                  <a:pt x="864976" y="5088764"/>
                </a:cubicBezTo>
                <a:cubicBezTo>
                  <a:pt x="859940" y="5088242"/>
                  <a:pt x="855472" y="5087719"/>
                  <a:pt x="851410" y="5087258"/>
                </a:cubicBezTo>
                <a:close/>
                <a:moveTo>
                  <a:pt x="11757344" y="5085604"/>
                </a:moveTo>
                <a:cubicBezTo>
                  <a:pt x="11769181" y="5085604"/>
                  <a:pt x="11777920" y="5092661"/>
                  <a:pt x="11777920" y="5102024"/>
                </a:cubicBezTo>
                <a:cubicBezTo>
                  <a:pt x="11777920" y="5115926"/>
                  <a:pt x="11770358" y="5118002"/>
                  <a:pt x="11765848" y="5118002"/>
                </a:cubicBezTo>
                <a:cubicBezTo>
                  <a:pt x="11760993" y="5118002"/>
                  <a:pt x="11756931" y="5115253"/>
                  <a:pt x="11750207" y="5110693"/>
                </a:cubicBezTo>
                <a:cubicBezTo>
                  <a:pt x="11745448" y="5107461"/>
                  <a:pt x="11738273" y="5102582"/>
                  <a:pt x="11740787" y="5094151"/>
                </a:cubicBezTo>
                <a:cubicBezTo>
                  <a:pt x="11743300" y="5085747"/>
                  <a:pt x="11752091" y="5085658"/>
                  <a:pt x="11757344" y="5085604"/>
                </a:cubicBezTo>
                <a:close/>
                <a:moveTo>
                  <a:pt x="7288166" y="5085604"/>
                </a:moveTo>
                <a:cubicBezTo>
                  <a:pt x="7300003" y="5085604"/>
                  <a:pt x="7308742" y="5092661"/>
                  <a:pt x="7308742" y="5102024"/>
                </a:cubicBezTo>
                <a:cubicBezTo>
                  <a:pt x="7308742" y="5115926"/>
                  <a:pt x="7301180" y="5118002"/>
                  <a:pt x="7296670" y="5118002"/>
                </a:cubicBezTo>
                <a:cubicBezTo>
                  <a:pt x="7291815" y="5118002"/>
                  <a:pt x="7287753" y="5115253"/>
                  <a:pt x="7281030" y="5110693"/>
                </a:cubicBezTo>
                <a:cubicBezTo>
                  <a:pt x="7276270" y="5107461"/>
                  <a:pt x="7269095" y="5102582"/>
                  <a:pt x="7271610" y="5094151"/>
                </a:cubicBezTo>
                <a:cubicBezTo>
                  <a:pt x="7274123" y="5085747"/>
                  <a:pt x="7282913" y="5085658"/>
                  <a:pt x="7288166" y="5085604"/>
                </a:cubicBezTo>
                <a:close/>
                <a:moveTo>
                  <a:pt x="1733284" y="5085604"/>
                </a:moveTo>
                <a:cubicBezTo>
                  <a:pt x="1745123" y="5085604"/>
                  <a:pt x="1753860" y="5092661"/>
                  <a:pt x="1753860" y="5102024"/>
                </a:cubicBezTo>
                <a:cubicBezTo>
                  <a:pt x="1753860" y="5115926"/>
                  <a:pt x="1746299" y="5118002"/>
                  <a:pt x="1741789" y="5118002"/>
                </a:cubicBezTo>
                <a:cubicBezTo>
                  <a:pt x="1736934" y="5118002"/>
                  <a:pt x="1732873" y="5115253"/>
                  <a:pt x="1726149" y="5110693"/>
                </a:cubicBezTo>
                <a:cubicBezTo>
                  <a:pt x="1721389" y="5107461"/>
                  <a:pt x="1714214" y="5102582"/>
                  <a:pt x="1716728" y="5094151"/>
                </a:cubicBezTo>
                <a:cubicBezTo>
                  <a:pt x="1719242" y="5085747"/>
                  <a:pt x="1728032" y="5085658"/>
                  <a:pt x="1733284" y="5085604"/>
                </a:cubicBezTo>
                <a:close/>
                <a:moveTo>
                  <a:pt x="4812580" y="5084350"/>
                </a:moveTo>
                <a:cubicBezTo>
                  <a:pt x="4811956" y="5085809"/>
                  <a:pt x="4811799" y="5087187"/>
                  <a:pt x="4811799" y="5088240"/>
                </a:cubicBezTo>
                <a:cubicBezTo>
                  <a:pt x="4812580" y="5088483"/>
                  <a:pt x="4813517" y="5088726"/>
                  <a:pt x="4814454" y="5088807"/>
                </a:cubicBezTo>
                <a:cubicBezTo>
                  <a:pt x="4813361" y="5087673"/>
                  <a:pt x="4812580" y="5086133"/>
                  <a:pt x="4812580" y="5084431"/>
                </a:cubicBezTo>
                <a:cubicBezTo>
                  <a:pt x="4812580" y="5084350"/>
                  <a:pt x="4812580" y="5084350"/>
                  <a:pt x="4812580" y="5084350"/>
                </a:cubicBezTo>
                <a:close/>
                <a:moveTo>
                  <a:pt x="5348735" y="5081271"/>
                </a:moveTo>
                <a:cubicBezTo>
                  <a:pt x="5342958" y="5081433"/>
                  <a:pt x="5337180" y="5081514"/>
                  <a:pt x="5331091" y="5081676"/>
                </a:cubicBezTo>
                <a:cubicBezTo>
                  <a:pt x="5331559" y="5081838"/>
                  <a:pt x="5331872" y="5082081"/>
                  <a:pt x="5332184" y="5082325"/>
                </a:cubicBezTo>
                <a:cubicBezTo>
                  <a:pt x="5334682" y="5083864"/>
                  <a:pt x="5336244" y="5085647"/>
                  <a:pt x="5337337" y="5087592"/>
                </a:cubicBezTo>
                <a:cubicBezTo>
                  <a:pt x="5339679" y="5084350"/>
                  <a:pt x="5343426" y="5082406"/>
                  <a:pt x="5348735" y="5081271"/>
                </a:cubicBezTo>
                <a:close/>
                <a:moveTo>
                  <a:pt x="4831318" y="5080866"/>
                </a:moveTo>
                <a:cubicBezTo>
                  <a:pt x="4833035" y="5084594"/>
                  <a:pt x="4833191" y="5088564"/>
                  <a:pt x="4832098" y="5092049"/>
                </a:cubicBezTo>
                <a:cubicBezTo>
                  <a:pt x="4903142" y="5091157"/>
                  <a:pt x="4967316" y="5090023"/>
                  <a:pt x="5007600" y="5088888"/>
                </a:cubicBezTo>
                <a:cubicBezTo>
                  <a:pt x="5043789" y="5087916"/>
                  <a:pt x="5078140" y="5087349"/>
                  <a:pt x="5104372" y="5087349"/>
                </a:cubicBezTo>
                <a:cubicBezTo>
                  <a:pt x="5155587" y="5087349"/>
                  <a:pt x="5156055" y="5088402"/>
                  <a:pt x="5159178" y="5095452"/>
                </a:cubicBezTo>
                <a:lnTo>
                  <a:pt x="5161832" y="5101773"/>
                </a:lnTo>
                <a:lnTo>
                  <a:pt x="5157148" y="5107040"/>
                </a:lnTo>
                <a:cubicBezTo>
                  <a:pt x="5156836" y="5107203"/>
                  <a:pt x="5156680" y="5107365"/>
                  <a:pt x="5156524" y="5107527"/>
                </a:cubicBezTo>
                <a:lnTo>
                  <a:pt x="5160739" y="5107527"/>
                </a:lnTo>
                <a:lnTo>
                  <a:pt x="5164331" y="5110930"/>
                </a:lnTo>
                <a:cubicBezTo>
                  <a:pt x="5165268" y="5111822"/>
                  <a:pt x="5166204" y="5112875"/>
                  <a:pt x="5167141" y="5115306"/>
                </a:cubicBezTo>
                <a:cubicBezTo>
                  <a:pt x="5167922" y="5109066"/>
                  <a:pt x="5170264" y="5099504"/>
                  <a:pt x="5177447" y="5093507"/>
                </a:cubicBezTo>
                <a:cubicBezTo>
                  <a:pt x="5182599" y="5089051"/>
                  <a:pt x="5186191" y="5086376"/>
                  <a:pt x="5190875" y="5086376"/>
                </a:cubicBezTo>
                <a:lnTo>
                  <a:pt x="5196340" y="5086376"/>
                </a:lnTo>
                <a:lnTo>
                  <a:pt x="5198838" y="5089537"/>
                </a:lnTo>
                <a:cubicBezTo>
                  <a:pt x="5205084" y="5086700"/>
                  <a:pt x="5213672" y="5084837"/>
                  <a:pt x="5225851" y="5083378"/>
                </a:cubicBezTo>
                <a:cubicBezTo>
                  <a:pt x="5159178" y="5084350"/>
                  <a:pt x="5092974" y="5084918"/>
                  <a:pt x="5047068" y="5084918"/>
                </a:cubicBezTo>
                <a:lnTo>
                  <a:pt x="5036919" y="5084918"/>
                </a:lnTo>
                <a:cubicBezTo>
                  <a:pt x="4940304" y="5084756"/>
                  <a:pt x="4875193" y="5083621"/>
                  <a:pt x="4831318" y="5080866"/>
                </a:cubicBezTo>
                <a:close/>
                <a:moveTo>
                  <a:pt x="4818513" y="5079975"/>
                </a:moveTo>
                <a:cubicBezTo>
                  <a:pt x="4818357" y="5079975"/>
                  <a:pt x="4818201" y="5080056"/>
                  <a:pt x="4818045" y="5080056"/>
                </a:cubicBezTo>
                <a:cubicBezTo>
                  <a:pt x="4819138" y="5081190"/>
                  <a:pt x="4820388" y="5082730"/>
                  <a:pt x="4821325" y="5084431"/>
                </a:cubicBezTo>
                <a:cubicBezTo>
                  <a:pt x="4821636" y="5084918"/>
                  <a:pt x="4821792" y="5085404"/>
                  <a:pt x="4821949" y="5085809"/>
                </a:cubicBezTo>
                <a:cubicBezTo>
                  <a:pt x="4822573" y="5085080"/>
                  <a:pt x="4823041" y="5084350"/>
                  <a:pt x="4823198" y="5083864"/>
                </a:cubicBezTo>
                <a:cubicBezTo>
                  <a:pt x="4823198" y="5082244"/>
                  <a:pt x="4821636" y="5080461"/>
                  <a:pt x="4819607" y="5080056"/>
                </a:cubicBezTo>
                <a:cubicBezTo>
                  <a:pt x="4819295" y="5080056"/>
                  <a:pt x="4818982" y="5079975"/>
                  <a:pt x="4818513" y="5079975"/>
                </a:cubicBezTo>
                <a:close/>
                <a:moveTo>
                  <a:pt x="2815543" y="5076895"/>
                </a:moveTo>
                <a:cubicBezTo>
                  <a:pt x="2814918" y="5077625"/>
                  <a:pt x="2814450" y="5078354"/>
                  <a:pt x="2814293" y="5078840"/>
                </a:cubicBezTo>
                <a:cubicBezTo>
                  <a:pt x="2814293" y="5080947"/>
                  <a:pt x="2816479" y="5082811"/>
                  <a:pt x="2819290" y="5082568"/>
                </a:cubicBezTo>
                <a:cubicBezTo>
                  <a:pt x="2818197" y="5081433"/>
                  <a:pt x="2817104" y="5079975"/>
                  <a:pt x="2816011" y="5078354"/>
                </a:cubicBezTo>
                <a:cubicBezTo>
                  <a:pt x="2815699" y="5077787"/>
                  <a:pt x="2815699" y="5077381"/>
                  <a:pt x="2815543" y="5076895"/>
                </a:cubicBezTo>
                <a:close/>
                <a:moveTo>
                  <a:pt x="4689853" y="5075437"/>
                </a:moveTo>
                <a:cubicBezTo>
                  <a:pt x="4688448" y="5075680"/>
                  <a:pt x="4687198" y="5075761"/>
                  <a:pt x="4685950" y="5075842"/>
                </a:cubicBezTo>
                <a:cubicBezTo>
                  <a:pt x="4687353" y="5078840"/>
                  <a:pt x="4687510" y="5082162"/>
                  <a:pt x="4686105" y="5085323"/>
                </a:cubicBezTo>
                <a:cubicBezTo>
                  <a:pt x="4684857" y="5088402"/>
                  <a:pt x="4682359" y="5091806"/>
                  <a:pt x="4674551" y="5093670"/>
                </a:cubicBezTo>
                <a:cubicBezTo>
                  <a:pt x="4681732" y="5093589"/>
                  <a:pt x="4688760" y="5093589"/>
                  <a:pt x="4695942" y="5093507"/>
                </a:cubicBezTo>
                <a:cubicBezTo>
                  <a:pt x="4692039" y="5091806"/>
                  <a:pt x="4690321" y="5088807"/>
                  <a:pt x="4689541" y="5087268"/>
                </a:cubicBezTo>
                <a:cubicBezTo>
                  <a:pt x="4687666" y="5083135"/>
                  <a:pt x="4688291" y="5079002"/>
                  <a:pt x="4689853" y="5075437"/>
                </a:cubicBezTo>
                <a:close/>
                <a:moveTo>
                  <a:pt x="5476147" y="5075031"/>
                </a:moveTo>
                <a:cubicBezTo>
                  <a:pt x="5475679" y="5075437"/>
                  <a:pt x="5474898" y="5075842"/>
                  <a:pt x="5474273" y="5076166"/>
                </a:cubicBezTo>
                <a:cubicBezTo>
                  <a:pt x="5475523" y="5076085"/>
                  <a:pt x="5476928" y="5076004"/>
                  <a:pt x="5478177" y="5076004"/>
                </a:cubicBezTo>
                <a:cubicBezTo>
                  <a:pt x="5477552" y="5075680"/>
                  <a:pt x="5476928" y="5075356"/>
                  <a:pt x="5476147" y="5075031"/>
                </a:cubicBezTo>
                <a:close/>
                <a:moveTo>
                  <a:pt x="6822926" y="5068967"/>
                </a:moveTo>
                <a:cubicBezTo>
                  <a:pt x="6871194" y="5068967"/>
                  <a:pt x="6874605" y="5074911"/>
                  <a:pt x="6876860" y="5078847"/>
                </a:cubicBezTo>
                <a:lnTo>
                  <a:pt x="6879899" y="5084114"/>
                </a:lnTo>
                <a:lnTo>
                  <a:pt x="6876762" y="5090007"/>
                </a:lnTo>
                <a:cubicBezTo>
                  <a:pt x="6875742" y="5091739"/>
                  <a:pt x="6874645" y="5093565"/>
                  <a:pt x="6871018" y="5095126"/>
                </a:cubicBezTo>
                <a:cubicBezTo>
                  <a:pt x="6871253" y="5095241"/>
                  <a:pt x="6871469" y="5095358"/>
                  <a:pt x="6871665" y="5095473"/>
                </a:cubicBezTo>
                <a:cubicBezTo>
                  <a:pt x="6874096" y="5096911"/>
                  <a:pt x="6878585" y="5097957"/>
                  <a:pt x="6882291" y="5097957"/>
                </a:cubicBezTo>
                <a:cubicBezTo>
                  <a:pt x="6883957" y="5097957"/>
                  <a:pt x="6884957" y="5097758"/>
                  <a:pt x="6885388" y="5097638"/>
                </a:cubicBezTo>
                <a:cubicBezTo>
                  <a:pt x="6891799" y="5095904"/>
                  <a:pt x="6898798" y="5096105"/>
                  <a:pt x="6903797" y="5098150"/>
                </a:cubicBezTo>
                <a:cubicBezTo>
                  <a:pt x="6905719" y="5095520"/>
                  <a:pt x="6909032" y="5093297"/>
                  <a:pt x="6913914" y="5093297"/>
                </a:cubicBezTo>
                <a:cubicBezTo>
                  <a:pt x="6921050" y="5093297"/>
                  <a:pt x="6930127" y="5098094"/>
                  <a:pt x="6934362" y="5100927"/>
                </a:cubicBezTo>
                <a:cubicBezTo>
                  <a:pt x="6942066" y="5106080"/>
                  <a:pt x="6945027" y="5111741"/>
                  <a:pt x="6943184" y="5117755"/>
                </a:cubicBezTo>
                <a:cubicBezTo>
                  <a:pt x="6942027" y="5121492"/>
                  <a:pt x="6938263" y="5125858"/>
                  <a:pt x="6931421" y="5125858"/>
                </a:cubicBezTo>
                <a:cubicBezTo>
                  <a:pt x="6925265" y="5125858"/>
                  <a:pt x="6917678" y="5122300"/>
                  <a:pt x="6912992" y="5119503"/>
                </a:cubicBezTo>
                <a:cubicBezTo>
                  <a:pt x="6912776" y="5119987"/>
                  <a:pt x="6912541" y="5120426"/>
                  <a:pt x="6912326" y="5120806"/>
                </a:cubicBezTo>
                <a:cubicBezTo>
                  <a:pt x="6909051" y="5126499"/>
                  <a:pt x="6902484" y="5129385"/>
                  <a:pt x="6892760" y="5129385"/>
                </a:cubicBezTo>
                <a:cubicBezTo>
                  <a:pt x="6885055" y="5129385"/>
                  <a:pt x="6874782" y="5127609"/>
                  <a:pt x="6863038" y="5124244"/>
                </a:cubicBezTo>
                <a:cubicBezTo>
                  <a:pt x="6852393" y="5121201"/>
                  <a:pt x="6836258" y="5119232"/>
                  <a:pt x="6821946" y="5119232"/>
                </a:cubicBezTo>
                <a:cubicBezTo>
                  <a:pt x="6817555" y="5119232"/>
                  <a:pt x="6813575" y="5119422"/>
                  <a:pt x="6810124" y="5119794"/>
                </a:cubicBezTo>
                <a:cubicBezTo>
                  <a:pt x="6796577" y="5121268"/>
                  <a:pt x="6779678" y="5121576"/>
                  <a:pt x="6767895" y="5121576"/>
                </a:cubicBezTo>
                <a:cubicBezTo>
                  <a:pt x="6721019" y="5121576"/>
                  <a:pt x="6694199" y="5118521"/>
                  <a:pt x="6688161" y="5112502"/>
                </a:cubicBezTo>
                <a:lnTo>
                  <a:pt x="6687102" y="5111453"/>
                </a:lnTo>
                <a:cubicBezTo>
                  <a:pt x="6681319" y="5114681"/>
                  <a:pt x="6668791" y="5114681"/>
                  <a:pt x="6642834" y="5114681"/>
                </a:cubicBezTo>
                <a:cubicBezTo>
                  <a:pt x="6535359" y="5114681"/>
                  <a:pt x="6521557" y="5114681"/>
                  <a:pt x="6521557" y="5097344"/>
                </a:cubicBezTo>
                <a:cubicBezTo>
                  <a:pt x="6521557" y="5085417"/>
                  <a:pt x="6532614" y="5082150"/>
                  <a:pt x="6572981" y="5082150"/>
                </a:cubicBezTo>
                <a:cubicBezTo>
                  <a:pt x="6600526" y="5082150"/>
                  <a:pt x="6633404" y="5084203"/>
                  <a:pt x="6658773" y="5087507"/>
                </a:cubicBezTo>
                <a:cubicBezTo>
                  <a:pt x="6675594" y="5089697"/>
                  <a:pt x="6685436" y="5090978"/>
                  <a:pt x="6689475" y="5095529"/>
                </a:cubicBezTo>
                <a:cubicBezTo>
                  <a:pt x="6695278" y="5091677"/>
                  <a:pt x="6706198" y="5091062"/>
                  <a:pt x="6720235" y="5090267"/>
                </a:cubicBezTo>
                <a:cubicBezTo>
                  <a:pt x="6733488" y="5089521"/>
                  <a:pt x="6750799" y="5089070"/>
                  <a:pt x="6769679" y="5088970"/>
                </a:cubicBezTo>
                <a:lnTo>
                  <a:pt x="6766581" y="5085784"/>
                </a:lnTo>
                <a:lnTo>
                  <a:pt x="6769169" y="5078953"/>
                </a:lnTo>
                <a:cubicBezTo>
                  <a:pt x="6771581" y="5073373"/>
                  <a:pt x="6773482" y="5068967"/>
                  <a:pt x="6822926" y="5068967"/>
                </a:cubicBezTo>
                <a:close/>
                <a:moveTo>
                  <a:pt x="2354621" y="5068967"/>
                </a:moveTo>
                <a:cubicBezTo>
                  <a:pt x="2402877" y="5068967"/>
                  <a:pt x="2406287" y="5074911"/>
                  <a:pt x="2408541" y="5078847"/>
                </a:cubicBezTo>
                <a:lnTo>
                  <a:pt x="2411579" y="5084114"/>
                </a:lnTo>
                <a:lnTo>
                  <a:pt x="2408444" y="5090007"/>
                </a:lnTo>
                <a:cubicBezTo>
                  <a:pt x="2407424" y="5091739"/>
                  <a:pt x="2406326" y="5093565"/>
                  <a:pt x="2402701" y="5095126"/>
                </a:cubicBezTo>
                <a:cubicBezTo>
                  <a:pt x="2402937" y="5095241"/>
                  <a:pt x="2403151" y="5095358"/>
                  <a:pt x="2403349" y="5095473"/>
                </a:cubicBezTo>
                <a:cubicBezTo>
                  <a:pt x="2405778" y="5096911"/>
                  <a:pt x="2410267" y="5097957"/>
                  <a:pt x="2413971" y="5097957"/>
                </a:cubicBezTo>
                <a:cubicBezTo>
                  <a:pt x="2415637" y="5097957"/>
                  <a:pt x="2416636" y="5097758"/>
                  <a:pt x="2417068" y="5097638"/>
                </a:cubicBezTo>
                <a:cubicBezTo>
                  <a:pt x="2423476" y="5095904"/>
                  <a:pt x="2430474" y="5096105"/>
                  <a:pt x="2435471" y="5098150"/>
                </a:cubicBezTo>
                <a:cubicBezTo>
                  <a:pt x="2437393" y="5095520"/>
                  <a:pt x="2440706" y="5093297"/>
                  <a:pt x="2445585" y="5093297"/>
                </a:cubicBezTo>
                <a:cubicBezTo>
                  <a:pt x="2452718" y="5093297"/>
                  <a:pt x="2461794" y="5098094"/>
                  <a:pt x="2466028" y="5100927"/>
                </a:cubicBezTo>
                <a:cubicBezTo>
                  <a:pt x="2473733" y="5106080"/>
                  <a:pt x="2476692" y="5111741"/>
                  <a:pt x="2474849" y="5117755"/>
                </a:cubicBezTo>
                <a:cubicBezTo>
                  <a:pt x="2473693" y="5121492"/>
                  <a:pt x="2469929" y="5125858"/>
                  <a:pt x="2463086" y="5125858"/>
                </a:cubicBezTo>
                <a:cubicBezTo>
                  <a:pt x="2456933" y="5125858"/>
                  <a:pt x="2449348" y="5122300"/>
                  <a:pt x="2444664" y="5119503"/>
                </a:cubicBezTo>
                <a:cubicBezTo>
                  <a:pt x="2444448" y="5119987"/>
                  <a:pt x="2444214" y="5120426"/>
                  <a:pt x="2443996" y="5120806"/>
                </a:cubicBezTo>
                <a:cubicBezTo>
                  <a:pt x="2440723" y="5126499"/>
                  <a:pt x="2434158" y="5129385"/>
                  <a:pt x="2424438" y="5129385"/>
                </a:cubicBezTo>
                <a:cubicBezTo>
                  <a:pt x="2416734" y="5129385"/>
                  <a:pt x="2406464" y="5127609"/>
                  <a:pt x="2394723" y="5124244"/>
                </a:cubicBezTo>
                <a:cubicBezTo>
                  <a:pt x="2384081" y="5121201"/>
                  <a:pt x="2367950" y="5119232"/>
                  <a:pt x="2353640" y="5119232"/>
                </a:cubicBezTo>
                <a:cubicBezTo>
                  <a:pt x="2349250" y="5119232"/>
                  <a:pt x="2345270" y="5119422"/>
                  <a:pt x="2341820" y="5119794"/>
                </a:cubicBezTo>
                <a:cubicBezTo>
                  <a:pt x="2328278" y="5121268"/>
                  <a:pt x="2311382" y="5121576"/>
                  <a:pt x="2299602" y="5121576"/>
                </a:cubicBezTo>
                <a:cubicBezTo>
                  <a:pt x="2252739" y="5121576"/>
                  <a:pt x="2225928" y="5118521"/>
                  <a:pt x="2219890" y="5112502"/>
                </a:cubicBezTo>
                <a:lnTo>
                  <a:pt x="2218832" y="5111453"/>
                </a:lnTo>
                <a:cubicBezTo>
                  <a:pt x="2213050" y="5114681"/>
                  <a:pt x="2200527" y="5114681"/>
                  <a:pt x="2174575" y="5114681"/>
                </a:cubicBezTo>
                <a:cubicBezTo>
                  <a:pt x="2067142" y="5114681"/>
                  <a:pt x="2053342" y="5114681"/>
                  <a:pt x="2053342" y="5097344"/>
                </a:cubicBezTo>
                <a:cubicBezTo>
                  <a:pt x="2053342" y="5085417"/>
                  <a:pt x="2064397" y="5082150"/>
                  <a:pt x="2104746" y="5082150"/>
                </a:cubicBezTo>
                <a:cubicBezTo>
                  <a:pt x="2132284" y="5082150"/>
                  <a:pt x="2165149" y="5084203"/>
                  <a:pt x="2190511" y="5087507"/>
                </a:cubicBezTo>
                <a:cubicBezTo>
                  <a:pt x="2207328" y="5089697"/>
                  <a:pt x="2217167" y="5090978"/>
                  <a:pt x="2221203" y="5095529"/>
                </a:cubicBezTo>
                <a:cubicBezTo>
                  <a:pt x="2227004" y="5091677"/>
                  <a:pt x="2237921" y="5091062"/>
                  <a:pt x="2251955" y="5090267"/>
                </a:cubicBezTo>
                <a:cubicBezTo>
                  <a:pt x="2265205" y="5089521"/>
                  <a:pt x="2282513" y="5089070"/>
                  <a:pt x="2301388" y="5088970"/>
                </a:cubicBezTo>
                <a:lnTo>
                  <a:pt x="2298290" y="5085784"/>
                </a:lnTo>
                <a:lnTo>
                  <a:pt x="2300877" y="5078953"/>
                </a:lnTo>
                <a:cubicBezTo>
                  <a:pt x="2303289" y="5073373"/>
                  <a:pt x="2305190" y="5068967"/>
                  <a:pt x="2354621" y="5068967"/>
                </a:cubicBezTo>
                <a:close/>
                <a:moveTo>
                  <a:pt x="4263988" y="5053233"/>
                </a:moveTo>
                <a:cubicBezTo>
                  <a:pt x="4252105" y="5052483"/>
                  <a:pt x="4237934" y="5054287"/>
                  <a:pt x="4216778" y="5059554"/>
                </a:cubicBezTo>
                <a:cubicBezTo>
                  <a:pt x="4202257" y="5063200"/>
                  <a:pt x="4190548" y="5065631"/>
                  <a:pt x="4179459" y="5067252"/>
                </a:cubicBezTo>
                <a:cubicBezTo>
                  <a:pt x="4240667" y="5066361"/>
                  <a:pt x="4286260" y="5064902"/>
                  <a:pt x="4294378" y="5063362"/>
                </a:cubicBezTo>
                <a:cubicBezTo>
                  <a:pt x="4295316" y="5062957"/>
                  <a:pt x="4296408" y="5062552"/>
                  <a:pt x="4297503" y="5062228"/>
                </a:cubicBezTo>
                <a:cubicBezTo>
                  <a:pt x="4285478" y="5057285"/>
                  <a:pt x="4275875" y="5053982"/>
                  <a:pt x="4263988" y="5053233"/>
                </a:cubicBezTo>
                <a:close/>
                <a:moveTo>
                  <a:pt x="9573413" y="5037237"/>
                </a:moveTo>
                <a:cubicBezTo>
                  <a:pt x="9572348" y="5038497"/>
                  <a:pt x="9570817" y="5039861"/>
                  <a:pt x="9569047" y="5040997"/>
                </a:cubicBezTo>
                <a:cubicBezTo>
                  <a:pt x="9568579" y="5041296"/>
                  <a:pt x="9568162" y="5041384"/>
                  <a:pt x="9567724" y="5041548"/>
                </a:cubicBezTo>
                <a:cubicBezTo>
                  <a:pt x="9568291" y="5041973"/>
                  <a:pt x="9568816" y="5042262"/>
                  <a:pt x="9569206" y="5042356"/>
                </a:cubicBezTo>
                <a:cubicBezTo>
                  <a:pt x="9571693" y="5042285"/>
                  <a:pt x="9573687" y="5040518"/>
                  <a:pt x="9573687" y="5038357"/>
                </a:cubicBezTo>
                <a:cubicBezTo>
                  <a:pt x="9573687" y="5037991"/>
                  <a:pt x="9573501" y="5037614"/>
                  <a:pt x="9573413" y="5037237"/>
                </a:cubicBezTo>
                <a:close/>
                <a:moveTo>
                  <a:pt x="5104905" y="5037237"/>
                </a:moveTo>
                <a:cubicBezTo>
                  <a:pt x="5103811" y="5038497"/>
                  <a:pt x="5102240" y="5039861"/>
                  <a:pt x="5100422" y="5040997"/>
                </a:cubicBezTo>
                <a:cubicBezTo>
                  <a:pt x="5099942" y="5041296"/>
                  <a:pt x="5099513" y="5041384"/>
                  <a:pt x="5099064" y="5041548"/>
                </a:cubicBezTo>
                <a:cubicBezTo>
                  <a:pt x="5099646" y="5041973"/>
                  <a:pt x="5100185" y="5042262"/>
                  <a:pt x="5100586" y="5042356"/>
                </a:cubicBezTo>
                <a:cubicBezTo>
                  <a:pt x="5103140" y="5042285"/>
                  <a:pt x="5105187" y="5040518"/>
                  <a:pt x="5105187" y="5038357"/>
                </a:cubicBezTo>
                <a:cubicBezTo>
                  <a:pt x="5105187" y="5037991"/>
                  <a:pt x="5104996" y="5037614"/>
                  <a:pt x="5104905" y="5037237"/>
                </a:cubicBezTo>
                <a:close/>
                <a:moveTo>
                  <a:pt x="7554157" y="5036047"/>
                </a:moveTo>
                <a:cubicBezTo>
                  <a:pt x="7553482" y="5037460"/>
                  <a:pt x="7553284" y="5038824"/>
                  <a:pt x="7553408" y="5039839"/>
                </a:cubicBezTo>
                <a:cubicBezTo>
                  <a:pt x="7554076" y="5040106"/>
                  <a:pt x="7555005" y="5040310"/>
                  <a:pt x="7556056" y="5040386"/>
                </a:cubicBezTo>
                <a:cubicBezTo>
                  <a:pt x="7554888" y="5039304"/>
                  <a:pt x="7554152" y="5037805"/>
                  <a:pt x="7554152" y="5036131"/>
                </a:cubicBezTo>
                <a:cubicBezTo>
                  <a:pt x="7554152" y="5036101"/>
                  <a:pt x="7554157" y="5036077"/>
                  <a:pt x="7554157" y="5036047"/>
                </a:cubicBezTo>
                <a:close/>
                <a:moveTo>
                  <a:pt x="3085667" y="5036047"/>
                </a:moveTo>
                <a:cubicBezTo>
                  <a:pt x="3084993" y="5037460"/>
                  <a:pt x="3084794" y="5038824"/>
                  <a:pt x="3084918" y="5039839"/>
                </a:cubicBezTo>
                <a:cubicBezTo>
                  <a:pt x="3085586" y="5040106"/>
                  <a:pt x="3086515" y="5040310"/>
                  <a:pt x="3087567" y="5040386"/>
                </a:cubicBezTo>
                <a:cubicBezTo>
                  <a:pt x="3086399" y="5039304"/>
                  <a:pt x="3085662" y="5037805"/>
                  <a:pt x="3085662" y="5036131"/>
                </a:cubicBezTo>
                <a:cubicBezTo>
                  <a:pt x="3085662" y="5036101"/>
                  <a:pt x="3085667" y="5036077"/>
                  <a:pt x="3085667" y="5036047"/>
                </a:cubicBezTo>
                <a:close/>
                <a:moveTo>
                  <a:pt x="7109441" y="5035693"/>
                </a:moveTo>
                <a:cubicBezTo>
                  <a:pt x="7118973" y="5035693"/>
                  <a:pt x="7125887" y="5041935"/>
                  <a:pt x="7125887" y="5050534"/>
                </a:cubicBezTo>
                <a:cubicBezTo>
                  <a:pt x="7125887" y="5058232"/>
                  <a:pt x="7119657" y="5064070"/>
                  <a:pt x="7111312" y="5064277"/>
                </a:cubicBezTo>
                <a:cubicBezTo>
                  <a:pt x="7111041" y="5065088"/>
                  <a:pt x="7110682" y="5065871"/>
                  <a:pt x="7110247" y="5066624"/>
                </a:cubicBezTo>
                <a:cubicBezTo>
                  <a:pt x="7107813" y="5070832"/>
                  <a:pt x="7103238" y="5073345"/>
                  <a:pt x="7098004" y="5073345"/>
                </a:cubicBezTo>
                <a:cubicBezTo>
                  <a:pt x="7093137" y="5073345"/>
                  <a:pt x="7088737" y="5071184"/>
                  <a:pt x="7085945" y="5067412"/>
                </a:cubicBezTo>
                <a:cubicBezTo>
                  <a:pt x="7082908" y="5063310"/>
                  <a:pt x="7082155" y="5057882"/>
                  <a:pt x="7083876" y="5052513"/>
                </a:cubicBezTo>
                <a:cubicBezTo>
                  <a:pt x="7087288" y="5041976"/>
                  <a:pt x="7099551" y="5035693"/>
                  <a:pt x="7109441" y="5035693"/>
                </a:cubicBezTo>
                <a:close/>
                <a:moveTo>
                  <a:pt x="2641060" y="5035693"/>
                </a:moveTo>
                <a:cubicBezTo>
                  <a:pt x="2650590" y="5035693"/>
                  <a:pt x="2657503" y="5041935"/>
                  <a:pt x="2657503" y="5050534"/>
                </a:cubicBezTo>
                <a:cubicBezTo>
                  <a:pt x="2657503" y="5058232"/>
                  <a:pt x="2651275" y="5064070"/>
                  <a:pt x="2642931" y="5064277"/>
                </a:cubicBezTo>
                <a:cubicBezTo>
                  <a:pt x="2642660" y="5065088"/>
                  <a:pt x="2642302" y="5065871"/>
                  <a:pt x="2641866" y="5066624"/>
                </a:cubicBezTo>
                <a:cubicBezTo>
                  <a:pt x="2639434" y="5070832"/>
                  <a:pt x="2634858" y="5073345"/>
                  <a:pt x="2629625" y="5073345"/>
                </a:cubicBezTo>
                <a:cubicBezTo>
                  <a:pt x="2624760" y="5073345"/>
                  <a:pt x="2620360" y="5071184"/>
                  <a:pt x="2617569" y="5067412"/>
                </a:cubicBezTo>
                <a:cubicBezTo>
                  <a:pt x="2614532" y="5063310"/>
                  <a:pt x="2613780" y="5057882"/>
                  <a:pt x="2615500" y="5052513"/>
                </a:cubicBezTo>
                <a:cubicBezTo>
                  <a:pt x="2618911" y="5041976"/>
                  <a:pt x="2631171" y="5035693"/>
                  <a:pt x="2641060" y="5035693"/>
                </a:cubicBezTo>
                <a:close/>
                <a:moveTo>
                  <a:pt x="7560310" y="5031810"/>
                </a:moveTo>
                <a:cubicBezTo>
                  <a:pt x="7560077" y="5031810"/>
                  <a:pt x="7559810" y="5031884"/>
                  <a:pt x="7559558" y="5031920"/>
                </a:cubicBezTo>
                <a:cubicBezTo>
                  <a:pt x="7560684" y="5032998"/>
                  <a:pt x="7561880" y="5034484"/>
                  <a:pt x="7562876" y="5036131"/>
                </a:cubicBezTo>
                <a:cubicBezTo>
                  <a:pt x="7563177" y="5036626"/>
                  <a:pt x="7563266" y="5037067"/>
                  <a:pt x="7563429" y="5037525"/>
                </a:cubicBezTo>
                <a:cubicBezTo>
                  <a:pt x="7564078" y="5036799"/>
                  <a:pt x="7564569" y="5036091"/>
                  <a:pt x="7564678" y="5035611"/>
                </a:cubicBezTo>
                <a:cubicBezTo>
                  <a:pt x="7564638" y="5033746"/>
                  <a:pt x="7562699" y="5031810"/>
                  <a:pt x="7560310" y="5031810"/>
                </a:cubicBezTo>
                <a:close/>
                <a:moveTo>
                  <a:pt x="3091820" y="5031810"/>
                </a:moveTo>
                <a:cubicBezTo>
                  <a:pt x="3091586" y="5031810"/>
                  <a:pt x="3091319" y="5031884"/>
                  <a:pt x="3091068" y="5031920"/>
                </a:cubicBezTo>
                <a:cubicBezTo>
                  <a:pt x="3092193" y="5032998"/>
                  <a:pt x="3093388" y="5034484"/>
                  <a:pt x="3094384" y="5036131"/>
                </a:cubicBezTo>
                <a:cubicBezTo>
                  <a:pt x="3094686" y="5036626"/>
                  <a:pt x="3094774" y="5037067"/>
                  <a:pt x="3094936" y="5037525"/>
                </a:cubicBezTo>
                <a:cubicBezTo>
                  <a:pt x="3095587" y="5036799"/>
                  <a:pt x="3096077" y="5036091"/>
                  <a:pt x="3096186" y="5035611"/>
                </a:cubicBezTo>
                <a:cubicBezTo>
                  <a:pt x="3096144" y="5033746"/>
                  <a:pt x="3094207" y="5031810"/>
                  <a:pt x="3091820" y="5031810"/>
                </a:cubicBezTo>
                <a:close/>
                <a:moveTo>
                  <a:pt x="9566150" y="5031655"/>
                </a:moveTo>
                <a:cubicBezTo>
                  <a:pt x="9565695" y="5031655"/>
                  <a:pt x="9565274" y="5031697"/>
                  <a:pt x="9564902" y="5031768"/>
                </a:cubicBezTo>
                <a:cubicBezTo>
                  <a:pt x="9564641" y="5032492"/>
                  <a:pt x="9564407" y="5033478"/>
                  <a:pt x="9564407" y="5034660"/>
                </a:cubicBezTo>
                <a:cubicBezTo>
                  <a:pt x="9564407" y="5034697"/>
                  <a:pt x="9564423" y="5034724"/>
                  <a:pt x="9564423" y="5034761"/>
                </a:cubicBezTo>
                <a:cubicBezTo>
                  <a:pt x="9565370" y="5033306"/>
                  <a:pt x="9566809" y="5032325"/>
                  <a:pt x="9568511" y="5032143"/>
                </a:cubicBezTo>
                <a:cubicBezTo>
                  <a:pt x="9567761" y="5031886"/>
                  <a:pt x="9566995" y="5031655"/>
                  <a:pt x="9566150" y="5031655"/>
                </a:cubicBezTo>
                <a:close/>
                <a:moveTo>
                  <a:pt x="5097448" y="5031655"/>
                </a:moveTo>
                <a:cubicBezTo>
                  <a:pt x="5096981" y="5031655"/>
                  <a:pt x="5096548" y="5031697"/>
                  <a:pt x="5096166" y="5031768"/>
                </a:cubicBezTo>
                <a:cubicBezTo>
                  <a:pt x="5095898" y="5032492"/>
                  <a:pt x="5095658" y="5033478"/>
                  <a:pt x="5095658" y="5034660"/>
                </a:cubicBezTo>
                <a:cubicBezTo>
                  <a:pt x="5095658" y="5034697"/>
                  <a:pt x="5095675" y="5034724"/>
                  <a:pt x="5095675" y="5034761"/>
                </a:cubicBezTo>
                <a:cubicBezTo>
                  <a:pt x="5096647" y="5033306"/>
                  <a:pt x="5098124" y="5032325"/>
                  <a:pt x="5099872" y="5032143"/>
                </a:cubicBezTo>
                <a:cubicBezTo>
                  <a:pt x="5099102" y="5031886"/>
                  <a:pt x="5098315" y="5031655"/>
                  <a:pt x="5097448" y="5031655"/>
                </a:cubicBezTo>
                <a:close/>
                <a:moveTo>
                  <a:pt x="9569047" y="5021683"/>
                </a:moveTo>
                <a:cubicBezTo>
                  <a:pt x="9578434" y="5021683"/>
                  <a:pt x="9585250" y="5027142"/>
                  <a:pt x="9585250" y="5034660"/>
                </a:cubicBezTo>
                <a:cubicBezTo>
                  <a:pt x="9585250" y="5042120"/>
                  <a:pt x="9577872" y="5047649"/>
                  <a:pt x="9574699" y="5049681"/>
                </a:cubicBezTo>
                <a:cubicBezTo>
                  <a:pt x="9571995" y="5051415"/>
                  <a:pt x="9569039" y="5052330"/>
                  <a:pt x="9566150" y="5052330"/>
                </a:cubicBezTo>
                <a:cubicBezTo>
                  <a:pt x="9558565" y="5052330"/>
                  <a:pt x="9552844" y="5046323"/>
                  <a:pt x="9552844" y="5038357"/>
                </a:cubicBezTo>
                <a:cubicBezTo>
                  <a:pt x="9552844" y="5029165"/>
                  <a:pt x="9560114" y="5021683"/>
                  <a:pt x="9569047" y="5021683"/>
                </a:cubicBezTo>
                <a:close/>
                <a:moveTo>
                  <a:pt x="5100422" y="5021683"/>
                </a:moveTo>
                <a:cubicBezTo>
                  <a:pt x="5110061" y="5021683"/>
                  <a:pt x="5117059" y="5027142"/>
                  <a:pt x="5117059" y="5034660"/>
                </a:cubicBezTo>
                <a:cubicBezTo>
                  <a:pt x="5117059" y="5042120"/>
                  <a:pt x="5109483" y="5047649"/>
                  <a:pt x="5106225" y="5049681"/>
                </a:cubicBezTo>
                <a:cubicBezTo>
                  <a:pt x="5103449" y="5051415"/>
                  <a:pt x="5100415" y="5052330"/>
                  <a:pt x="5097448" y="5052330"/>
                </a:cubicBezTo>
                <a:cubicBezTo>
                  <a:pt x="5089659" y="5052330"/>
                  <a:pt x="5083785" y="5046323"/>
                  <a:pt x="5083785" y="5038357"/>
                </a:cubicBezTo>
                <a:cubicBezTo>
                  <a:pt x="5083785" y="5029165"/>
                  <a:pt x="5091250" y="5021683"/>
                  <a:pt x="5100422" y="5021683"/>
                </a:cubicBezTo>
                <a:close/>
                <a:moveTo>
                  <a:pt x="7556717" y="5019932"/>
                </a:moveTo>
                <a:cubicBezTo>
                  <a:pt x="7564140" y="5019932"/>
                  <a:pt x="7569417" y="5026803"/>
                  <a:pt x="7571895" y="5030898"/>
                </a:cubicBezTo>
                <a:cubicBezTo>
                  <a:pt x="7574866" y="5035794"/>
                  <a:pt x="7575118" y="5041318"/>
                  <a:pt x="7572578" y="5045680"/>
                </a:cubicBezTo>
                <a:cubicBezTo>
                  <a:pt x="7570154" y="5049845"/>
                  <a:pt x="7565567" y="5052330"/>
                  <a:pt x="7560310" y="5052330"/>
                </a:cubicBezTo>
                <a:cubicBezTo>
                  <a:pt x="7551133" y="5052330"/>
                  <a:pt x="7543664" y="5045062"/>
                  <a:pt x="7543664" y="5036131"/>
                </a:cubicBezTo>
                <a:cubicBezTo>
                  <a:pt x="7543664" y="5026592"/>
                  <a:pt x="7549030" y="5019932"/>
                  <a:pt x="7556717" y="5019932"/>
                </a:cubicBezTo>
                <a:close/>
                <a:moveTo>
                  <a:pt x="3088227" y="5019932"/>
                </a:moveTo>
                <a:cubicBezTo>
                  <a:pt x="3095648" y="5019932"/>
                  <a:pt x="3100923" y="5026803"/>
                  <a:pt x="3103402" y="5030898"/>
                </a:cubicBezTo>
                <a:cubicBezTo>
                  <a:pt x="3106372" y="5035794"/>
                  <a:pt x="3106623" y="5041318"/>
                  <a:pt x="3104084" y="5045680"/>
                </a:cubicBezTo>
                <a:cubicBezTo>
                  <a:pt x="3101660" y="5049845"/>
                  <a:pt x="3097074" y="5052330"/>
                  <a:pt x="3091820" y="5052330"/>
                </a:cubicBezTo>
                <a:cubicBezTo>
                  <a:pt x="3082644" y="5052330"/>
                  <a:pt x="3075177" y="5045062"/>
                  <a:pt x="3075177" y="5036131"/>
                </a:cubicBezTo>
                <a:cubicBezTo>
                  <a:pt x="3075177" y="5026592"/>
                  <a:pt x="3080543" y="5019932"/>
                  <a:pt x="3088227" y="5019932"/>
                </a:cubicBezTo>
                <a:close/>
                <a:moveTo>
                  <a:pt x="7440968" y="5017871"/>
                </a:moveTo>
                <a:cubicBezTo>
                  <a:pt x="7440207" y="5018037"/>
                  <a:pt x="7439481" y="5018283"/>
                  <a:pt x="7438855" y="5018619"/>
                </a:cubicBezTo>
                <a:cubicBezTo>
                  <a:pt x="7439481" y="5018951"/>
                  <a:pt x="7440207" y="5019199"/>
                  <a:pt x="7440968" y="5019361"/>
                </a:cubicBezTo>
                <a:cubicBezTo>
                  <a:pt x="7440954" y="5018856"/>
                  <a:pt x="7440954" y="5018378"/>
                  <a:pt x="7440968" y="5017871"/>
                </a:cubicBezTo>
                <a:close/>
                <a:moveTo>
                  <a:pt x="2972507" y="5017871"/>
                </a:moveTo>
                <a:cubicBezTo>
                  <a:pt x="2971746" y="5018037"/>
                  <a:pt x="2971020" y="5018283"/>
                  <a:pt x="2970395" y="5018619"/>
                </a:cubicBezTo>
                <a:cubicBezTo>
                  <a:pt x="2971020" y="5018951"/>
                  <a:pt x="2971746" y="5019199"/>
                  <a:pt x="2972507" y="5019361"/>
                </a:cubicBezTo>
                <a:cubicBezTo>
                  <a:pt x="2972492" y="5018856"/>
                  <a:pt x="2972492" y="5018378"/>
                  <a:pt x="2972507" y="5017871"/>
                </a:cubicBezTo>
                <a:close/>
                <a:moveTo>
                  <a:pt x="7444953" y="5017785"/>
                </a:moveTo>
                <a:cubicBezTo>
                  <a:pt x="7444953" y="5018073"/>
                  <a:pt x="7444967" y="5018318"/>
                  <a:pt x="7444967" y="5018615"/>
                </a:cubicBezTo>
                <a:cubicBezTo>
                  <a:pt x="7444967" y="5018916"/>
                  <a:pt x="7444953" y="5019161"/>
                  <a:pt x="7444953" y="5019449"/>
                </a:cubicBezTo>
                <a:cubicBezTo>
                  <a:pt x="7446026" y="5019299"/>
                  <a:pt x="7447059" y="5019058"/>
                  <a:pt x="7447886" y="5018615"/>
                </a:cubicBezTo>
                <a:cubicBezTo>
                  <a:pt x="7447059" y="5018175"/>
                  <a:pt x="7446019" y="5017935"/>
                  <a:pt x="7444953" y="5017785"/>
                </a:cubicBezTo>
                <a:close/>
                <a:moveTo>
                  <a:pt x="2976491" y="5017785"/>
                </a:moveTo>
                <a:cubicBezTo>
                  <a:pt x="2976491" y="5018073"/>
                  <a:pt x="2976505" y="5018318"/>
                  <a:pt x="2976505" y="5018615"/>
                </a:cubicBezTo>
                <a:cubicBezTo>
                  <a:pt x="2976505" y="5018916"/>
                  <a:pt x="2976491" y="5019161"/>
                  <a:pt x="2976491" y="5019449"/>
                </a:cubicBezTo>
                <a:cubicBezTo>
                  <a:pt x="2977564" y="5019299"/>
                  <a:pt x="2978596" y="5019058"/>
                  <a:pt x="2979423" y="5018615"/>
                </a:cubicBezTo>
                <a:cubicBezTo>
                  <a:pt x="2978596" y="5018175"/>
                  <a:pt x="2977558" y="5017935"/>
                  <a:pt x="2976491" y="5017785"/>
                </a:cubicBezTo>
                <a:close/>
                <a:moveTo>
                  <a:pt x="7443373" y="4998917"/>
                </a:moveTo>
                <a:cubicBezTo>
                  <a:pt x="7455204" y="4998917"/>
                  <a:pt x="7455204" y="5013230"/>
                  <a:pt x="7455204" y="5018615"/>
                </a:cubicBezTo>
                <a:cubicBezTo>
                  <a:pt x="7455204" y="5024006"/>
                  <a:pt x="7455204" y="5038320"/>
                  <a:pt x="7443373" y="5038320"/>
                </a:cubicBezTo>
                <a:cubicBezTo>
                  <a:pt x="7441081" y="5038320"/>
                  <a:pt x="7435442" y="5037498"/>
                  <a:pt x="7432549" y="5029896"/>
                </a:cubicBezTo>
                <a:cubicBezTo>
                  <a:pt x="7430056" y="5023365"/>
                  <a:pt x="7430056" y="5013870"/>
                  <a:pt x="7432556" y="5007325"/>
                </a:cubicBezTo>
                <a:cubicBezTo>
                  <a:pt x="7435442" y="4999736"/>
                  <a:pt x="7441081" y="4998917"/>
                  <a:pt x="7443373" y="4998917"/>
                </a:cubicBezTo>
                <a:close/>
                <a:moveTo>
                  <a:pt x="2974911" y="4998917"/>
                </a:moveTo>
                <a:cubicBezTo>
                  <a:pt x="2986739" y="4998917"/>
                  <a:pt x="2986739" y="5013230"/>
                  <a:pt x="2986739" y="5018615"/>
                </a:cubicBezTo>
                <a:cubicBezTo>
                  <a:pt x="2986739" y="5024006"/>
                  <a:pt x="2986739" y="5038320"/>
                  <a:pt x="2974911" y="5038320"/>
                </a:cubicBezTo>
                <a:cubicBezTo>
                  <a:pt x="2972620" y="5038320"/>
                  <a:pt x="2966983" y="5037498"/>
                  <a:pt x="2964090" y="5029896"/>
                </a:cubicBezTo>
                <a:cubicBezTo>
                  <a:pt x="2961599" y="5023365"/>
                  <a:pt x="2961599" y="5013870"/>
                  <a:pt x="2964097" y="5007325"/>
                </a:cubicBezTo>
                <a:cubicBezTo>
                  <a:pt x="2966983" y="4999736"/>
                  <a:pt x="2972620" y="4998917"/>
                  <a:pt x="2974911" y="4998917"/>
                </a:cubicBezTo>
                <a:close/>
                <a:moveTo>
                  <a:pt x="7560949" y="4993045"/>
                </a:moveTo>
                <a:cubicBezTo>
                  <a:pt x="7561220" y="4994041"/>
                  <a:pt x="7561572" y="4994964"/>
                  <a:pt x="7562059" y="4995722"/>
                </a:cubicBezTo>
                <a:cubicBezTo>
                  <a:pt x="7562545" y="4994964"/>
                  <a:pt x="7562897" y="4994045"/>
                  <a:pt x="7563168" y="4993045"/>
                </a:cubicBezTo>
                <a:cubicBezTo>
                  <a:pt x="7562416" y="4993079"/>
                  <a:pt x="7561699" y="4993079"/>
                  <a:pt x="7560949" y="4993045"/>
                </a:cubicBezTo>
                <a:close/>
                <a:moveTo>
                  <a:pt x="3092458" y="4993045"/>
                </a:moveTo>
                <a:cubicBezTo>
                  <a:pt x="3092730" y="4994041"/>
                  <a:pt x="3093081" y="4994964"/>
                  <a:pt x="3093567" y="4995722"/>
                </a:cubicBezTo>
                <a:cubicBezTo>
                  <a:pt x="3094054" y="4994964"/>
                  <a:pt x="3094405" y="4994045"/>
                  <a:pt x="3094678" y="4993045"/>
                </a:cubicBezTo>
                <a:cubicBezTo>
                  <a:pt x="3093925" y="4993079"/>
                  <a:pt x="3093208" y="4993079"/>
                  <a:pt x="3092458" y="4993045"/>
                </a:cubicBezTo>
                <a:close/>
                <a:moveTo>
                  <a:pt x="7562059" y="4985489"/>
                </a:moveTo>
                <a:cubicBezTo>
                  <a:pt x="7561451" y="4986431"/>
                  <a:pt x="7561051" y="4987642"/>
                  <a:pt x="7560815" y="4988969"/>
                </a:cubicBezTo>
                <a:cubicBezTo>
                  <a:pt x="7561233" y="4988962"/>
                  <a:pt x="7561613" y="4988943"/>
                  <a:pt x="7562059" y="4988943"/>
                </a:cubicBezTo>
                <a:cubicBezTo>
                  <a:pt x="7562504" y="4988943"/>
                  <a:pt x="7562882" y="4988962"/>
                  <a:pt x="7563302" y="4988969"/>
                </a:cubicBezTo>
                <a:cubicBezTo>
                  <a:pt x="7563066" y="4987642"/>
                  <a:pt x="7562667" y="4986434"/>
                  <a:pt x="7562059" y="4985489"/>
                </a:cubicBezTo>
                <a:close/>
                <a:moveTo>
                  <a:pt x="3093567" y="4985489"/>
                </a:moveTo>
                <a:cubicBezTo>
                  <a:pt x="3092960" y="4986431"/>
                  <a:pt x="3092561" y="4987642"/>
                  <a:pt x="3092325" y="4988969"/>
                </a:cubicBezTo>
                <a:cubicBezTo>
                  <a:pt x="3092743" y="4988962"/>
                  <a:pt x="3093122" y="4988943"/>
                  <a:pt x="3093567" y="4988943"/>
                </a:cubicBezTo>
                <a:cubicBezTo>
                  <a:pt x="3094013" y="4988943"/>
                  <a:pt x="3094391" y="4988962"/>
                  <a:pt x="3094811" y="4988969"/>
                </a:cubicBezTo>
                <a:cubicBezTo>
                  <a:pt x="3094575" y="4987642"/>
                  <a:pt x="3094176" y="4986434"/>
                  <a:pt x="3093567" y="4985489"/>
                </a:cubicBezTo>
                <a:close/>
                <a:moveTo>
                  <a:pt x="7562059" y="4978778"/>
                </a:moveTo>
                <a:cubicBezTo>
                  <a:pt x="7567595" y="4978778"/>
                  <a:pt x="7579122" y="4978778"/>
                  <a:pt x="7581123" y="4988495"/>
                </a:cubicBezTo>
                <a:cubicBezTo>
                  <a:pt x="7581954" y="4992562"/>
                  <a:pt x="7580406" y="4998349"/>
                  <a:pt x="7573281" y="5001281"/>
                </a:cubicBezTo>
                <a:cubicBezTo>
                  <a:pt x="7569237" y="5002945"/>
                  <a:pt x="7564946" y="5003295"/>
                  <a:pt x="7562059" y="5003295"/>
                </a:cubicBezTo>
                <a:cubicBezTo>
                  <a:pt x="7559171" y="5003295"/>
                  <a:pt x="7554879" y="5002945"/>
                  <a:pt x="7550829" y="5001274"/>
                </a:cubicBezTo>
                <a:cubicBezTo>
                  <a:pt x="7543711" y="4998356"/>
                  <a:pt x="7542156" y="4992569"/>
                  <a:pt x="7542995" y="4988499"/>
                </a:cubicBezTo>
                <a:cubicBezTo>
                  <a:pt x="7544988" y="4978778"/>
                  <a:pt x="7556515" y="4978778"/>
                  <a:pt x="7562059" y="4978778"/>
                </a:cubicBezTo>
                <a:close/>
                <a:moveTo>
                  <a:pt x="3093567" y="4978778"/>
                </a:moveTo>
                <a:cubicBezTo>
                  <a:pt x="3099103" y="4978778"/>
                  <a:pt x="3110627" y="4978778"/>
                  <a:pt x="3112626" y="4988495"/>
                </a:cubicBezTo>
                <a:cubicBezTo>
                  <a:pt x="3113457" y="4992562"/>
                  <a:pt x="3111910" y="4998349"/>
                  <a:pt x="3104787" y="5001281"/>
                </a:cubicBezTo>
                <a:cubicBezTo>
                  <a:pt x="3100743" y="5002945"/>
                  <a:pt x="3096454" y="5003295"/>
                  <a:pt x="3093567" y="5003295"/>
                </a:cubicBezTo>
                <a:cubicBezTo>
                  <a:pt x="3090680" y="5003295"/>
                  <a:pt x="3086388" y="5002945"/>
                  <a:pt x="3082340" y="5001274"/>
                </a:cubicBezTo>
                <a:cubicBezTo>
                  <a:pt x="3075224" y="4998356"/>
                  <a:pt x="3073670" y="4992569"/>
                  <a:pt x="3074508" y="4988499"/>
                </a:cubicBezTo>
                <a:cubicBezTo>
                  <a:pt x="3076501" y="4978778"/>
                  <a:pt x="3088025" y="4978778"/>
                  <a:pt x="3093567" y="4978778"/>
                </a:cubicBezTo>
                <a:close/>
                <a:moveTo>
                  <a:pt x="7473729" y="4950758"/>
                </a:moveTo>
                <a:cubicBezTo>
                  <a:pt x="7481774" y="4950758"/>
                  <a:pt x="7484358" y="4957727"/>
                  <a:pt x="7487354" y="4965794"/>
                </a:cubicBezTo>
                <a:cubicBezTo>
                  <a:pt x="7489321" y="4971111"/>
                  <a:pt x="7493162" y="4984228"/>
                  <a:pt x="7486421" y="4991389"/>
                </a:cubicBezTo>
                <a:cubicBezTo>
                  <a:pt x="7482593" y="4995441"/>
                  <a:pt x="7478563" y="4996290"/>
                  <a:pt x="7475851" y="4996290"/>
                </a:cubicBezTo>
                <a:cubicBezTo>
                  <a:pt x="7471789" y="4996290"/>
                  <a:pt x="7468035" y="4994425"/>
                  <a:pt x="7465282" y="4991037"/>
                </a:cubicBezTo>
                <a:cubicBezTo>
                  <a:pt x="7460911" y="4985662"/>
                  <a:pt x="7459393" y="4976718"/>
                  <a:pt x="7461213" y="4967116"/>
                </a:cubicBezTo>
                <a:cubicBezTo>
                  <a:pt x="7462596" y="4959825"/>
                  <a:pt x="7464322" y="4950758"/>
                  <a:pt x="7473729" y="4950758"/>
                </a:cubicBezTo>
                <a:close/>
                <a:moveTo>
                  <a:pt x="3005260" y="4950758"/>
                </a:moveTo>
                <a:cubicBezTo>
                  <a:pt x="3013303" y="4950758"/>
                  <a:pt x="3015886" y="4957727"/>
                  <a:pt x="3018881" y="4965794"/>
                </a:cubicBezTo>
                <a:cubicBezTo>
                  <a:pt x="3020847" y="4971111"/>
                  <a:pt x="3024687" y="4984228"/>
                  <a:pt x="3017948" y="4991389"/>
                </a:cubicBezTo>
                <a:cubicBezTo>
                  <a:pt x="3014122" y="4995441"/>
                  <a:pt x="3010092" y="4996290"/>
                  <a:pt x="3007380" y="4996290"/>
                </a:cubicBezTo>
                <a:cubicBezTo>
                  <a:pt x="3003319" y="4996290"/>
                  <a:pt x="2999568" y="4994425"/>
                  <a:pt x="2996815" y="4991037"/>
                </a:cubicBezTo>
                <a:cubicBezTo>
                  <a:pt x="2992445" y="4985662"/>
                  <a:pt x="2990927" y="4976718"/>
                  <a:pt x="2992745" y="4967116"/>
                </a:cubicBezTo>
                <a:cubicBezTo>
                  <a:pt x="2994130" y="4959825"/>
                  <a:pt x="2995856" y="4950758"/>
                  <a:pt x="3005260" y="4950758"/>
                </a:cubicBezTo>
                <a:close/>
                <a:moveTo>
                  <a:pt x="7074651" y="4872828"/>
                </a:moveTo>
                <a:cubicBezTo>
                  <a:pt x="7083587" y="4872828"/>
                  <a:pt x="7090854" y="4880097"/>
                  <a:pt x="7090854" y="4889027"/>
                </a:cubicBezTo>
                <a:cubicBezTo>
                  <a:pt x="7090854" y="4897958"/>
                  <a:pt x="7083587" y="4905226"/>
                  <a:pt x="7074651" y="4905226"/>
                </a:cubicBezTo>
                <a:cubicBezTo>
                  <a:pt x="7065716" y="4905226"/>
                  <a:pt x="7058448" y="4897958"/>
                  <a:pt x="7058448" y="4889027"/>
                </a:cubicBezTo>
                <a:cubicBezTo>
                  <a:pt x="7058448" y="4880097"/>
                  <a:pt x="7065716" y="4872828"/>
                  <a:pt x="7074651" y="4872828"/>
                </a:cubicBezTo>
                <a:close/>
                <a:moveTo>
                  <a:pt x="2606275" y="4872828"/>
                </a:moveTo>
                <a:cubicBezTo>
                  <a:pt x="2615210" y="4872828"/>
                  <a:pt x="2622477" y="4880097"/>
                  <a:pt x="2622477" y="4889027"/>
                </a:cubicBezTo>
                <a:cubicBezTo>
                  <a:pt x="2622477" y="4897958"/>
                  <a:pt x="2615210" y="4905226"/>
                  <a:pt x="2606275" y="4905226"/>
                </a:cubicBezTo>
                <a:cubicBezTo>
                  <a:pt x="2597342" y="4905226"/>
                  <a:pt x="2590076" y="4897958"/>
                  <a:pt x="2590076" y="4889027"/>
                </a:cubicBezTo>
                <a:cubicBezTo>
                  <a:pt x="2590076" y="4880097"/>
                  <a:pt x="2597342" y="4872828"/>
                  <a:pt x="2606275" y="4872828"/>
                </a:cubicBezTo>
                <a:close/>
                <a:moveTo>
                  <a:pt x="4701564" y="4832249"/>
                </a:moveTo>
                <a:cubicBezTo>
                  <a:pt x="4702032" y="4833545"/>
                  <a:pt x="4702501" y="4834923"/>
                  <a:pt x="4702969" y="4836300"/>
                </a:cubicBezTo>
                <a:cubicBezTo>
                  <a:pt x="4702969" y="4836300"/>
                  <a:pt x="4702969" y="4832573"/>
                  <a:pt x="4702969" y="4832573"/>
                </a:cubicBezTo>
                <a:close/>
                <a:moveTo>
                  <a:pt x="7437975" y="4810640"/>
                </a:moveTo>
                <a:cubicBezTo>
                  <a:pt x="7437623" y="4810694"/>
                  <a:pt x="7437277" y="4810745"/>
                  <a:pt x="7436924" y="4810764"/>
                </a:cubicBezTo>
                <a:cubicBezTo>
                  <a:pt x="7437066" y="4810913"/>
                  <a:pt x="7437209" y="4811101"/>
                  <a:pt x="7437351" y="4811233"/>
                </a:cubicBezTo>
                <a:cubicBezTo>
                  <a:pt x="7437555" y="4811074"/>
                  <a:pt x="7437765" y="4810846"/>
                  <a:pt x="7437975" y="4810640"/>
                </a:cubicBezTo>
                <a:close/>
                <a:moveTo>
                  <a:pt x="2969517" y="4810640"/>
                </a:moveTo>
                <a:cubicBezTo>
                  <a:pt x="2969163" y="4810694"/>
                  <a:pt x="2968818" y="4810745"/>
                  <a:pt x="2968466" y="4810764"/>
                </a:cubicBezTo>
                <a:cubicBezTo>
                  <a:pt x="2968608" y="4810913"/>
                  <a:pt x="2968750" y="4811101"/>
                  <a:pt x="2968892" y="4811233"/>
                </a:cubicBezTo>
                <a:cubicBezTo>
                  <a:pt x="2969097" y="4811074"/>
                  <a:pt x="2969306" y="4810846"/>
                  <a:pt x="2969517" y="4810640"/>
                </a:cubicBezTo>
                <a:close/>
                <a:moveTo>
                  <a:pt x="11840197" y="4805405"/>
                </a:moveTo>
                <a:cubicBezTo>
                  <a:pt x="11841137" y="4805405"/>
                  <a:pt x="11842067" y="4805418"/>
                  <a:pt x="11842996" y="4805446"/>
                </a:cubicBezTo>
                <a:cubicBezTo>
                  <a:pt x="11862272" y="4805963"/>
                  <a:pt x="11869487" y="4806154"/>
                  <a:pt x="11870632" y="4815999"/>
                </a:cubicBezTo>
                <a:cubicBezTo>
                  <a:pt x="11871770" y="4825749"/>
                  <a:pt x="11863568" y="4827926"/>
                  <a:pt x="11851155" y="4831233"/>
                </a:cubicBezTo>
                <a:cubicBezTo>
                  <a:pt x="11840825" y="4833981"/>
                  <a:pt x="11825893" y="4836437"/>
                  <a:pt x="11817170" y="4836818"/>
                </a:cubicBezTo>
                <a:cubicBezTo>
                  <a:pt x="11815411" y="4836894"/>
                  <a:pt x="11813882" y="4836927"/>
                  <a:pt x="11812565" y="4836927"/>
                </a:cubicBezTo>
                <a:cubicBezTo>
                  <a:pt x="11808979" y="4836927"/>
                  <a:pt x="11799449" y="4836927"/>
                  <a:pt x="11796839" y="4828375"/>
                </a:cubicBezTo>
                <a:cubicBezTo>
                  <a:pt x="11794237" y="4819837"/>
                  <a:pt x="11801861" y="4814672"/>
                  <a:pt x="11805117" y="4812467"/>
                </a:cubicBezTo>
                <a:cubicBezTo>
                  <a:pt x="11813372" y="4806888"/>
                  <a:pt x="11831051" y="4805405"/>
                  <a:pt x="11840197" y="4805405"/>
                </a:cubicBezTo>
                <a:close/>
                <a:moveTo>
                  <a:pt x="1816136" y="4805405"/>
                </a:moveTo>
                <a:cubicBezTo>
                  <a:pt x="1817076" y="4805405"/>
                  <a:pt x="1818006" y="4805418"/>
                  <a:pt x="1818935" y="4805446"/>
                </a:cubicBezTo>
                <a:cubicBezTo>
                  <a:pt x="1838211" y="4805963"/>
                  <a:pt x="1845425" y="4806154"/>
                  <a:pt x="1846571" y="4815999"/>
                </a:cubicBezTo>
                <a:cubicBezTo>
                  <a:pt x="1847709" y="4825749"/>
                  <a:pt x="1839506" y="4827926"/>
                  <a:pt x="1827095" y="4831233"/>
                </a:cubicBezTo>
                <a:cubicBezTo>
                  <a:pt x="1816764" y="4833981"/>
                  <a:pt x="1801832" y="4836437"/>
                  <a:pt x="1793109" y="4836818"/>
                </a:cubicBezTo>
                <a:cubicBezTo>
                  <a:pt x="1791350" y="4836894"/>
                  <a:pt x="1789821" y="4836927"/>
                  <a:pt x="1788504" y="4836927"/>
                </a:cubicBezTo>
                <a:cubicBezTo>
                  <a:pt x="1784918" y="4836927"/>
                  <a:pt x="1775388" y="4836927"/>
                  <a:pt x="1772779" y="4828375"/>
                </a:cubicBezTo>
                <a:cubicBezTo>
                  <a:pt x="1770176" y="4819837"/>
                  <a:pt x="1777800" y="4814672"/>
                  <a:pt x="1781056" y="4812467"/>
                </a:cubicBezTo>
                <a:cubicBezTo>
                  <a:pt x="1789312" y="4806888"/>
                  <a:pt x="1806990" y="4805405"/>
                  <a:pt x="1816136" y="4805405"/>
                </a:cubicBezTo>
                <a:close/>
                <a:moveTo>
                  <a:pt x="7436442" y="4800484"/>
                </a:moveTo>
                <a:cubicBezTo>
                  <a:pt x="7436158" y="4800544"/>
                  <a:pt x="7435595" y="4801016"/>
                  <a:pt x="7435120" y="4801783"/>
                </a:cubicBezTo>
                <a:cubicBezTo>
                  <a:pt x="7435344" y="4801770"/>
                  <a:pt x="7435540" y="4801737"/>
                  <a:pt x="7435778" y="4801737"/>
                </a:cubicBezTo>
                <a:cubicBezTo>
                  <a:pt x="7436829" y="4801737"/>
                  <a:pt x="7437806" y="4801814"/>
                  <a:pt x="7438749" y="4801912"/>
                </a:cubicBezTo>
                <a:cubicBezTo>
                  <a:pt x="7437941" y="4801032"/>
                  <a:pt x="7436985" y="4800484"/>
                  <a:pt x="7436442" y="4800484"/>
                </a:cubicBezTo>
                <a:close/>
                <a:moveTo>
                  <a:pt x="2967983" y="4800484"/>
                </a:moveTo>
                <a:cubicBezTo>
                  <a:pt x="2967699" y="4800544"/>
                  <a:pt x="2967136" y="4801016"/>
                  <a:pt x="2966661" y="4801783"/>
                </a:cubicBezTo>
                <a:cubicBezTo>
                  <a:pt x="2966886" y="4801770"/>
                  <a:pt x="2967082" y="4801737"/>
                  <a:pt x="2967318" y="4801737"/>
                </a:cubicBezTo>
                <a:cubicBezTo>
                  <a:pt x="2968371" y="4801737"/>
                  <a:pt x="2969346" y="4801814"/>
                  <a:pt x="2970289" y="4801912"/>
                </a:cubicBezTo>
                <a:cubicBezTo>
                  <a:pt x="2969482" y="4801032"/>
                  <a:pt x="2968527" y="4800484"/>
                  <a:pt x="2967983" y="4800484"/>
                </a:cubicBezTo>
                <a:close/>
                <a:moveTo>
                  <a:pt x="7435778" y="4791395"/>
                </a:moveTo>
                <a:cubicBezTo>
                  <a:pt x="7453799" y="4791395"/>
                  <a:pt x="7455203" y="4801329"/>
                  <a:pt x="7455203" y="4804376"/>
                </a:cubicBezTo>
                <a:cubicBezTo>
                  <a:pt x="7455203" y="4813633"/>
                  <a:pt x="7446789" y="4821166"/>
                  <a:pt x="7436442" y="4821166"/>
                </a:cubicBezTo>
                <a:cubicBezTo>
                  <a:pt x="7430062" y="4821166"/>
                  <a:pt x="7424456" y="4818146"/>
                  <a:pt x="7421438" y="4813087"/>
                </a:cubicBezTo>
                <a:cubicBezTo>
                  <a:pt x="7418726" y="4808543"/>
                  <a:pt x="7418577" y="4803251"/>
                  <a:pt x="7421044" y="4798943"/>
                </a:cubicBezTo>
                <a:cubicBezTo>
                  <a:pt x="7423798" y="4794145"/>
                  <a:pt x="7429168" y="4791395"/>
                  <a:pt x="7435778" y="4791395"/>
                </a:cubicBezTo>
                <a:close/>
                <a:moveTo>
                  <a:pt x="2967318" y="4791395"/>
                </a:moveTo>
                <a:cubicBezTo>
                  <a:pt x="2985338" y="4791395"/>
                  <a:pt x="2986741" y="4801329"/>
                  <a:pt x="2986741" y="4804376"/>
                </a:cubicBezTo>
                <a:cubicBezTo>
                  <a:pt x="2986741" y="4813633"/>
                  <a:pt x="2978330" y="4821166"/>
                  <a:pt x="2967983" y="4821166"/>
                </a:cubicBezTo>
                <a:cubicBezTo>
                  <a:pt x="2961604" y="4821166"/>
                  <a:pt x="2955999" y="4818146"/>
                  <a:pt x="2952983" y="4813087"/>
                </a:cubicBezTo>
                <a:cubicBezTo>
                  <a:pt x="2950263" y="4808543"/>
                  <a:pt x="2950115" y="4803251"/>
                  <a:pt x="2952590" y="4798943"/>
                </a:cubicBezTo>
                <a:cubicBezTo>
                  <a:pt x="2955342" y="4794145"/>
                  <a:pt x="2960712" y="4791395"/>
                  <a:pt x="2967318" y="4791395"/>
                </a:cubicBezTo>
                <a:close/>
                <a:moveTo>
                  <a:pt x="9754054" y="4789901"/>
                </a:moveTo>
                <a:cubicBezTo>
                  <a:pt x="9754321" y="4790901"/>
                  <a:pt x="9754673" y="4791820"/>
                  <a:pt x="9755164" y="4792578"/>
                </a:cubicBezTo>
                <a:cubicBezTo>
                  <a:pt x="9755654" y="4791820"/>
                  <a:pt x="9756006" y="4790901"/>
                  <a:pt x="9756273" y="4789901"/>
                </a:cubicBezTo>
                <a:cubicBezTo>
                  <a:pt x="9755521" y="4789935"/>
                  <a:pt x="9754806" y="4789935"/>
                  <a:pt x="9754054" y="4789901"/>
                </a:cubicBezTo>
                <a:close/>
                <a:moveTo>
                  <a:pt x="5284945" y="4789901"/>
                </a:moveTo>
                <a:cubicBezTo>
                  <a:pt x="5285212" y="4790901"/>
                  <a:pt x="5285564" y="4791820"/>
                  <a:pt x="5286054" y="4792578"/>
                </a:cubicBezTo>
                <a:cubicBezTo>
                  <a:pt x="5286544" y="4791820"/>
                  <a:pt x="5286896" y="4790901"/>
                  <a:pt x="5287163" y="4789901"/>
                </a:cubicBezTo>
                <a:cubicBezTo>
                  <a:pt x="5286411" y="4789935"/>
                  <a:pt x="5285696" y="4789935"/>
                  <a:pt x="5284945" y="4789901"/>
                </a:cubicBezTo>
                <a:close/>
                <a:moveTo>
                  <a:pt x="8139883" y="4788768"/>
                </a:moveTo>
                <a:cubicBezTo>
                  <a:pt x="8300432" y="4788768"/>
                  <a:pt x="8310308" y="4791532"/>
                  <a:pt x="8317263" y="4800288"/>
                </a:cubicBezTo>
                <a:cubicBezTo>
                  <a:pt x="8324942" y="4809941"/>
                  <a:pt x="8324731" y="4832011"/>
                  <a:pt x="8323195" y="4848813"/>
                </a:cubicBezTo>
                <a:cubicBezTo>
                  <a:pt x="8321569" y="4866599"/>
                  <a:pt x="8319100" y="4921361"/>
                  <a:pt x="8317685" y="4970899"/>
                </a:cubicBezTo>
                <a:cubicBezTo>
                  <a:pt x="8315156" y="5059932"/>
                  <a:pt x="8315005" y="5065257"/>
                  <a:pt x="8296337" y="5083319"/>
                </a:cubicBezTo>
                <a:lnTo>
                  <a:pt x="8277668" y="5101365"/>
                </a:lnTo>
                <a:lnTo>
                  <a:pt x="8129827" y="5100700"/>
                </a:lnTo>
                <a:cubicBezTo>
                  <a:pt x="8050456" y="5100338"/>
                  <a:pt x="7939650" y="5097443"/>
                  <a:pt x="7882832" y="5094245"/>
                </a:cubicBezTo>
                <a:cubicBezTo>
                  <a:pt x="7852661" y="5092552"/>
                  <a:pt x="7822400" y="5091582"/>
                  <a:pt x="7799787" y="5091582"/>
                </a:cubicBezTo>
                <a:cubicBezTo>
                  <a:pt x="7775579" y="5091582"/>
                  <a:pt x="7770671" y="5092682"/>
                  <a:pt x="7770189" y="5092812"/>
                </a:cubicBezTo>
                <a:cubicBezTo>
                  <a:pt x="7766365" y="5094173"/>
                  <a:pt x="7760433" y="5094882"/>
                  <a:pt x="7752243" y="5094882"/>
                </a:cubicBezTo>
                <a:cubicBezTo>
                  <a:pt x="7740771" y="5094882"/>
                  <a:pt x="7726679" y="5093507"/>
                  <a:pt x="7713551" y="5091105"/>
                </a:cubicBezTo>
                <a:cubicBezTo>
                  <a:pt x="7684374" y="5085764"/>
                  <a:pt x="7675582" y="5084158"/>
                  <a:pt x="7675040" y="5073550"/>
                </a:cubicBezTo>
                <a:cubicBezTo>
                  <a:pt x="7674558" y="5063781"/>
                  <a:pt x="7684224" y="5060988"/>
                  <a:pt x="7691300" y="5058962"/>
                </a:cubicBezTo>
                <a:cubicBezTo>
                  <a:pt x="7702591" y="5055735"/>
                  <a:pt x="7721260" y="5056589"/>
                  <a:pt x="7734508" y="5060829"/>
                </a:cubicBezTo>
                <a:cubicBezTo>
                  <a:pt x="7740861" y="5062855"/>
                  <a:pt x="7745348" y="5063723"/>
                  <a:pt x="7749593" y="5063723"/>
                </a:cubicBezTo>
                <a:cubicBezTo>
                  <a:pt x="7755043" y="5063723"/>
                  <a:pt x="7760855" y="5062218"/>
                  <a:pt x="7769737" y="5058513"/>
                </a:cubicBezTo>
                <a:cubicBezTo>
                  <a:pt x="7779643" y="5054374"/>
                  <a:pt x="7788285" y="5051625"/>
                  <a:pt x="7798161" y="5051625"/>
                </a:cubicBezTo>
                <a:cubicBezTo>
                  <a:pt x="7805207" y="5051625"/>
                  <a:pt x="7812675" y="5052942"/>
                  <a:pt x="7824026" y="5056183"/>
                </a:cubicBezTo>
                <a:cubicBezTo>
                  <a:pt x="7856395" y="5065431"/>
                  <a:pt x="7905565" y="5067558"/>
                  <a:pt x="8087100" y="5067558"/>
                </a:cubicBezTo>
                <a:lnTo>
                  <a:pt x="8261288" y="5067472"/>
                </a:lnTo>
                <a:lnTo>
                  <a:pt x="8272519" y="5055735"/>
                </a:lnTo>
                <a:cubicBezTo>
                  <a:pt x="8283148" y="5044649"/>
                  <a:pt x="8284232" y="5041248"/>
                  <a:pt x="8287695" y="4957759"/>
                </a:cubicBezTo>
                <a:cubicBezTo>
                  <a:pt x="8289743" y="4908366"/>
                  <a:pt x="8291188" y="4856063"/>
                  <a:pt x="8290887" y="4841186"/>
                </a:cubicBezTo>
                <a:lnTo>
                  <a:pt x="8290586" y="4824095"/>
                </a:lnTo>
                <a:lnTo>
                  <a:pt x="8091135" y="4823241"/>
                </a:lnTo>
                <a:cubicBezTo>
                  <a:pt x="7949375" y="4822647"/>
                  <a:pt x="7871420" y="4822040"/>
                  <a:pt x="7822039" y="4821171"/>
                </a:cubicBezTo>
                <a:cubicBezTo>
                  <a:pt x="7742638" y="4819782"/>
                  <a:pt x="7740651" y="4818914"/>
                  <a:pt x="7739326" y="4807857"/>
                </a:cubicBezTo>
                <a:cubicBezTo>
                  <a:pt x="7738874" y="4804152"/>
                  <a:pt x="7739777" y="4797524"/>
                  <a:pt x="7750738" y="4794789"/>
                </a:cubicBezTo>
                <a:cubicBezTo>
                  <a:pt x="7764378" y="4791388"/>
                  <a:pt x="7933266" y="4789448"/>
                  <a:pt x="8036545" y="4789029"/>
                </a:cubicBezTo>
                <a:cubicBezTo>
                  <a:pt x="8076381" y="4788855"/>
                  <a:pt x="8110586" y="4788768"/>
                  <a:pt x="8139883" y="4788768"/>
                </a:cubicBezTo>
                <a:close/>
                <a:moveTo>
                  <a:pt x="3671256" y="4788768"/>
                </a:moveTo>
                <a:cubicBezTo>
                  <a:pt x="3831769" y="4788768"/>
                  <a:pt x="3841641" y="4791532"/>
                  <a:pt x="3848593" y="4800288"/>
                </a:cubicBezTo>
                <a:cubicBezTo>
                  <a:pt x="3856268" y="4809941"/>
                  <a:pt x="3856058" y="4832011"/>
                  <a:pt x="3854523" y="4848813"/>
                </a:cubicBezTo>
                <a:cubicBezTo>
                  <a:pt x="3852898" y="4866599"/>
                  <a:pt x="3850430" y="4921361"/>
                  <a:pt x="3849015" y="4970899"/>
                </a:cubicBezTo>
                <a:cubicBezTo>
                  <a:pt x="3846487" y="5059932"/>
                  <a:pt x="3846337" y="5065257"/>
                  <a:pt x="3827674" y="5083319"/>
                </a:cubicBezTo>
                <a:lnTo>
                  <a:pt x="3809010" y="5101365"/>
                </a:lnTo>
                <a:lnTo>
                  <a:pt x="3661203" y="5100700"/>
                </a:lnTo>
                <a:cubicBezTo>
                  <a:pt x="3581850" y="5100338"/>
                  <a:pt x="3471073" y="5097443"/>
                  <a:pt x="3414263" y="5094245"/>
                </a:cubicBezTo>
                <a:cubicBezTo>
                  <a:pt x="3384100" y="5092552"/>
                  <a:pt x="3353848" y="5091582"/>
                  <a:pt x="3331240" y="5091582"/>
                </a:cubicBezTo>
                <a:cubicBezTo>
                  <a:pt x="3307036" y="5091582"/>
                  <a:pt x="3302130" y="5092682"/>
                  <a:pt x="3301649" y="5092812"/>
                </a:cubicBezTo>
                <a:cubicBezTo>
                  <a:pt x="3297823" y="5094173"/>
                  <a:pt x="3291897" y="5094882"/>
                  <a:pt x="3283709" y="5094882"/>
                </a:cubicBezTo>
                <a:cubicBezTo>
                  <a:pt x="3272239" y="5094882"/>
                  <a:pt x="3258150" y="5093507"/>
                  <a:pt x="3245026" y="5091105"/>
                </a:cubicBezTo>
                <a:cubicBezTo>
                  <a:pt x="3215853" y="5085764"/>
                  <a:pt x="3207063" y="5084158"/>
                  <a:pt x="3206522" y="5073550"/>
                </a:cubicBezTo>
                <a:cubicBezTo>
                  <a:pt x="3206041" y="5063781"/>
                  <a:pt x="3215703" y="5060988"/>
                  <a:pt x="3222777" y="5058962"/>
                </a:cubicBezTo>
                <a:cubicBezTo>
                  <a:pt x="3234067" y="5055735"/>
                  <a:pt x="3252733" y="5056589"/>
                  <a:pt x="3265977" y="5060829"/>
                </a:cubicBezTo>
                <a:cubicBezTo>
                  <a:pt x="3272330" y="5062855"/>
                  <a:pt x="3276812" y="5063723"/>
                  <a:pt x="3281059" y="5063723"/>
                </a:cubicBezTo>
                <a:cubicBezTo>
                  <a:pt x="3286507" y="5063723"/>
                  <a:pt x="3292318" y="5062218"/>
                  <a:pt x="3301197" y="5058513"/>
                </a:cubicBezTo>
                <a:cubicBezTo>
                  <a:pt x="3311102" y="5054374"/>
                  <a:pt x="3319743" y="5051625"/>
                  <a:pt x="3329616" y="5051625"/>
                </a:cubicBezTo>
                <a:cubicBezTo>
                  <a:pt x="3336658" y="5051625"/>
                  <a:pt x="3344123" y="5052942"/>
                  <a:pt x="3355474" y="5056183"/>
                </a:cubicBezTo>
                <a:cubicBezTo>
                  <a:pt x="3387833" y="5065431"/>
                  <a:pt x="3436996" y="5067558"/>
                  <a:pt x="3618484" y="5067558"/>
                </a:cubicBezTo>
                <a:lnTo>
                  <a:pt x="3792634" y="5067472"/>
                </a:lnTo>
                <a:lnTo>
                  <a:pt x="3803860" y="5055735"/>
                </a:lnTo>
                <a:cubicBezTo>
                  <a:pt x="3814490" y="5044649"/>
                  <a:pt x="3815572" y="5041248"/>
                  <a:pt x="3819034" y="4957759"/>
                </a:cubicBezTo>
                <a:cubicBezTo>
                  <a:pt x="3821081" y="4908366"/>
                  <a:pt x="3822526" y="4856063"/>
                  <a:pt x="3822224" y="4841186"/>
                </a:cubicBezTo>
                <a:lnTo>
                  <a:pt x="3821923" y="4824095"/>
                </a:lnTo>
                <a:lnTo>
                  <a:pt x="3622519" y="4823241"/>
                </a:lnTo>
                <a:cubicBezTo>
                  <a:pt x="3480797" y="4822647"/>
                  <a:pt x="3402851" y="4822040"/>
                  <a:pt x="3353486" y="4821171"/>
                </a:cubicBezTo>
                <a:cubicBezTo>
                  <a:pt x="3274106" y="4819782"/>
                  <a:pt x="3272118" y="4818914"/>
                  <a:pt x="3270794" y="4807857"/>
                </a:cubicBezTo>
                <a:cubicBezTo>
                  <a:pt x="3270342" y="4804152"/>
                  <a:pt x="3271246" y="4797524"/>
                  <a:pt x="3282202" y="4794789"/>
                </a:cubicBezTo>
                <a:cubicBezTo>
                  <a:pt x="3295840" y="4791388"/>
                  <a:pt x="3464691" y="4789448"/>
                  <a:pt x="3567942" y="4789029"/>
                </a:cubicBezTo>
                <a:cubicBezTo>
                  <a:pt x="3607769" y="4788855"/>
                  <a:pt x="3641965" y="4788768"/>
                  <a:pt x="3671256" y="4788768"/>
                </a:cubicBezTo>
                <a:close/>
                <a:moveTo>
                  <a:pt x="7490910" y="4787017"/>
                </a:moveTo>
                <a:lnTo>
                  <a:pt x="7492640" y="4787017"/>
                </a:lnTo>
                <a:lnTo>
                  <a:pt x="7494048" y="4787417"/>
                </a:lnTo>
                <a:cubicBezTo>
                  <a:pt x="7496839" y="4787934"/>
                  <a:pt x="7514888" y="4789798"/>
                  <a:pt x="7542044" y="4792010"/>
                </a:cubicBezTo>
                <a:cubicBezTo>
                  <a:pt x="7577938" y="4794932"/>
                  <a:pt x="7588765" y="4795815"/>
                  <a:pt x="7588321" y="4807832"/>
                </a:cubicBezTo>
                <a:cubicBezTo>
                  <a:pt x="7587894" y="4819399"/>
                  <a:pt x="7582097" y="4820515"/>
                  <a:pt x="7519410" y="4821100"/>
                </a:cubicBezTo>
                <a:cubicBezTo>
                  <a:pt x="7514755" y="4821143"/>
                  <a:pt x="7510527" y="4821166"/>
                  <a:pt x="7506691" y="4821166"/>
                </a:cubicBezTo>
                <a:cubicBezTo>
                  <a:pt x="7479858" y="4821166"/>
                  <a:pt x="7468830" y="4820777"/>
                  <a:pt x="7465484" y="4811018"/>
                </a:cubicBezTo>
                <a:cubicBezTo>
                  <a:pt x="7464175" y="4807194"/>
                  <a:pt x="7464227" y="4801415"/>
                  <a:pt x="7471968" y="4795588"/>
                </a:cubicBezTo>
                <a:cubicBezTo>
                  <a:pt x="7476224" y="4792386"/>
                  <a:pt x="7484340" y="4787017"/>
                  <a:pt x="7490910" y="4787017"/>
                </a:cubicBezTo>
                <a:close/>
                <a:moveTo>
                  <a:pt x="3022435" y="4787017"/>
                </a:moveTo>
                <a:lnTo>
                  <a:pt x="3024165" y="4787017"/>
                </a:lnTo>
                <a:lnTo>
                  <a:pt x="3025573" y="4787417"/>
                </a:lnTo>
                <a:cubicBezTo>
                  <a:pt x="3028364" y="4787934"/>
                  <a:pt x="3046408" y="4789798"/>
                  <a:pt x="3073558" y="4792010"/>
                </a:cubicBezTo>
                <a:cubicBezTo>
                  <a:pt x="3109442" y="4794932"/>
                  <a:pt x="3120267" y="4795815"/>
                  <a:pt x="3119822" y="4807832"/>
                </a:cubicBezTo>
                <a:cubicBezTo>
                  <a:pt x="3119395" y="4819399"/>
                  <a:pt x="3113600" y="4820515"/>
                  <a:pt x="3050930" y="4821100"/>
                </a:cubicBezTo>
                <a:cubicBezTo>
                  <a:pt x="3046275" y="4821143"/>
                  <a:pt x="3042047" y="4821166"/>
                  <a:pt x="3038214" y="4821166"/>
                </a:cubicBezTo>
                <a:cubicBezTo>
                  <a:pt x="3011388" y="4821166"/>
                  <a:pt x="3000361" y="4820777"/>
                  <a:pt x="2997017" y="4811018"/>
                </a:cubicBezTo>
                <a:cubicBezTo>
                  <a:pt x="2995707" y="4807194"/>
                  <a:pt x="2995760" y="4801415"/>
                  <a:pt x="3003499" y="4795588"/>
                </a:cubicBezTo>
                <a:cubicBezTo>
                  <a:pt x="3007756" y="4792386"/>
                  <a:pt x="3015868" y="4787017"/>
                  <a:pt x="3022435" y="4787017"/>
                </a:cubicBezTo>
                <a:close/>
                <a:moveTo>
                  <a:pt x="7312270" y="4785545"/>
                </a:moveTo>
                <a:lnTo>
                  <a:pt x="7308374" y="4791341"/>
                </a:lnTo>
                <a:cubicBezTo>
                  <a:pt x="7332070" y="4791360"/>
                  <a:pt x="7343535" y="4791971"/>
                  <a:pt x="7349492" y="4793479"/>
                </a:cubicBezTo>
                <a:cubicBezTo>
                  <a:pt x="7352129" y="4789880"/>
                  <a:pt x="7356998" y="4787692"/>
                  <a:pt x="7362613" y="4786404"/>
                </a:cubicBezTo>
                <a:lnTo>
                  <a:pt x="7366476" y="4786035"/>
                </a:lnTo>
                <a:lnTo>
                  <a:pt x="7361822" y="4786026"/>
                </a:lnTo>
                <a:cubicBezTo>
                  <a:pt x="7344818" y="4785947"/>
                  <a:pt x="7330220" y="4785826"/>
                  <a:pt x="7317680" y="4785657"/>
                </a:cubicBezTo>
                <a:close/>
                <a:moveTo>
                  <a:pt x="9755164" y="4782345"/>
                </a:moveTo>
                <a:cubicBezTo>
                  <a:pt x="9754555" y="4783287"/>
                  <a:pt x="9754156" y="4784498"/>
                  <a:pt x="9753920" y="4785825"/>
                </a:cubicBezTo>
                <a:cubicBezTo>
                  <a:pt x="9754336" y="4785818"/>
                  <a:pt x="9754714" y="4785799"/>
                  <a:pt x="9755164" y="4785799"/>
                </a:cubicBezTo>
                <a:cubicBezTo>
                  <a:pt x="9755613" y="4785799"/>
                  <a:pt x="9755991" y="4785818"/>
                  <a:pt x="9756407" y="4785825"/>
                </a:cubicBezTo>
                <a:cubicBezTo>
                  <a:pt x="9756171" y="4784498"/>
                  <a:pt x="9755772" y="4783287"/>
                  <a:pt x="9755164" y="4782345"/>
                </a:cubicBezTo>
                <a:close/>
                <a:moveTo>
                  <a:pt x="5286054" y="4782345"/>
                </a:moveTo>
                <a:cubicBezTo>
                  <a:pt x="5285446" y="4783287"/>
                  <a:pt x="5285046" y="4784498"/>
                  <a:pt x="5284810" y="4785825"/>
                </a:cubicBezTo>
                <a:cubicBezTo>
                  <a:pt x="5285227" y="4785818"/>
                  <a:pt x="5285604" y="4785799"/>
                  <a:pt x="5286054" y="4785799"/>
                </a:cubicBezTo>
                <a:cubicBezTo>
                  <a:pt x="5286503" y="4785799"/>
                  <a:pt x="5286881" y="4785818"/>
                  <a:pt x="5287297" y="4785825"/>
                </a:cubicBezTo>
                <a:cubicBezTo>
                  <a:pt x="5287061" y="4784498"/>
                  <a:pt x="5286662" y="4783287"/>
                  <a:pt x="5286054" y="4782345"/>
                </a:cubicBezTo>
                <a:close/>
                <a:moveTo>
                  <a:pt x="4067037" y="4782250"/>
                </a:moveTo>
                <a:cubicBezTo>
                  <a:pt x="4066099" y="4784033"/>
                  <a:pt x="4064693" y="4785653"/>
                  <a:pt x="4062507" y="4787031"/>
                </a:cubicBezTo>
                <a:cubicBezTo>
                  <a:pt x="4062665" y="4787760"/>
                  <a:pt x="4062665" y="4788571"/>
                  <a:pt x="4062665" y="4789381"/>
                </a:cubicBezTo>
                <a:cubicBezTo>
                  <a:pt x="4111537" y="4788733"/>
                  <a:pt x="4164001" y="4788246"/>
                  <a:pt x="4208814" y="4787922"/>
                </a:cubicBezTo>
                <a:cubicBezTo>
                  <a:pt x="4208189" y="4787760"/>
                  <a:pt x="4207411" y="4787517"/>
                  <a:pt x="4206784" y="4787355"/>
                </a:cubicBezTo>
                <a:cubicBezTo>
                  <a:pt x="4200071" y="4785734"/>
                  <a:pt x="4142142" y="4783384"/>
                  <a:pt x="4067037" y="4782250"/>
                </a:cubicBezTo>
                <a:close/>
                <a:moveTo>
                  <a:pt x="9755164" y="4775634"/>
                </a:moveTo>
                <a:cubicBezTo>
                  <a:pt x="9760701" y="4775634"/>
                  <a:pt x="9772221" y="4775634"/>
                  <a:pt x="9774226" y="4785345"/>
                </a:cubicBezTo>
                <a:cubicBezTo>
                  <a:pt x="9775064" y="4789408"/>
                  <a:pt x="9773520" y="4795195"/>
                  <a:pt x="9766396" y="4798130"/>
                </a:cubicBezTo>
                <a:cubicBezTo>
                  <a:pt x="9762346" y="4799801"/>
                  <a:pt x="9758051" y="4800151"/>
                  <a:pt x="9755164" y="4800151"/>
                </a:cubicBezTo>
                <a:cubicBezTo>
                  <a:pt x="9752276" y="4800151"/>
                  <a:pt x="9747981" y="4799801"/>
                  <a:pt x="9743927" y="4798130"/>
                </a:cubicBezTo>
                <a:cubicBezTo>
                  <a:pt x="9736807" y="4795195"/>
                  <a:pt x="9735263" y="4789408"/>
                  <a:pt x="9736101" y="4785345"/>
                </a:cubicBezTo>
                <a:cubicBezTo>
                  <a:pt x="9738106" y="4775634"/>
                  <a:pt x="9749626" y="4775634"/>
                  <a:pt x="9755164" y="4775634"/>
                </a:cubicBezTo>
                <a:close/>
                <a:moveTo>
                  <a:pt x="5286054" y="4775634"/>
                </a:moveTo>
                <a:cubicBezTo>
                  <a:pt x="5291589" y="4775634"/>
                  <a:pt x="5303107" y="4775634"/>
                  <a:pt x="5305111" y="4785345"/>
                </a:cubicBezTo>
                <a:cubicBezTo>
                  <a:pt x="5305949" y="4789408"/>
                  <a:pt x="5304405" y="4795195"/>
                  <a:pt x="5297284" y="4798130"/>
                </a:cubicBezTo>
                <a:cubicBezTo>
                  <a:pt x="5293235" y="4799801"/>
                  <a:pt x="5288940" y="4800151"/>
                  <a:pt x="5286054" y="4800151"/>
                </a:cubicBezTo>
                <a:cubicBezTo>
                  <a:pt x="5283167" y="4800151"/>
                  <a:pt x="5278873" y="4799801"/>
                  <a:pt x="5274820" y="4798130"/>
                </a:cubicBezTo>
                <a:cubicBezTo>
                  <a:pt x="5267702" y="4795195"/>
                  <a:pt x="5266158" y="4789408"/>
                  <a:pt x="5266997" y="4785345"/>
                </a:cubicBezTo>
                <a:cubicBezTo>
                  <a:pt x="5269001" y="4775634"/>
                  <a:pt x="5280518" y="4775634"/>
                  <a:pt x="5286054" y="4775634"/>
                </a:cubicBezTo>
                <a:close/>
                <a:moveTo>
                  <a:pt x="7735402" y="4775631"/>
                </a:moveTo>
                <a:cubicBezTo>
                  <a:pt x="7735665" y="4776656"/>
                  <a:pt x="7736028" y="4777599"/>
                  <a:pt x="7736520" y="4778376"/>
                </a:cubicBezTo>
                <a:cubicBezTo>
                  <a:pt x="7737011" y="4777599"/>
                  <a:pt x="7737367" y="4776656"/>
                  <a:pt x="7737637" y="4775631"/>
                </a:cubicBezTo>
                <a:cubicBezTo>
                  <a:pt x="7736875" y="4775665"/>
                  <a:pt x="7736156" y="4775665"/>
                  <a:pt x="7735402" y="4775631"/>
                </a:cubicBezTo>
                <a:close/>
                <a:moveTo>
                  <a:pt x="3266872" y="4775631"/>
                </a:moveTo>
                <a:cubicBezTo>
                  <a:pt x="3267136" y="4776656"/>
                  <a:pt x="3267498" y="4777599"/>
                  <a:pt x="3267987" y="4778376"/>
                </a:cubicBezTo>
                <a:cubicBezTo>
                  <a:pt x="3268480" y="4777599"/>
                  <a:pt x="3268836" y="4776656"/>
                  <a:pt x="3269105" y="4775631"/>
                </a:cubicBezTo>
                <a:cubicBezTo>
                  <a:pt x="3268345" y="4775665"/>
                  <a:pt x="3267626" y="4775665"/>
                  <a:pt x="3266872" y="4775631"/>
                </a:cubicBezTo>
                <a:close/>
                <a:moveTo>
                  <a:pt x="7686957" y="4775148"/>
                </a:moveTo>
                <a:cubicBezTo>
                  <a:pt x="7687004" y="4775388"/>
                  <a:pt x="7687004" y="4775633"/>
                  <a:pt x="7687071" y="4775872"/>
                </a:cubicBezTo>
                <a:cubicBezTo>
                  <a:pt x="7687646" y="4777792"/>
                  <a:pt x="7688713" y="4779184"/>
                  <a:pt x="7689768" y="4780112"/>
                </a:cubicBezTo>
                <a:cubicBezTo>
                  <a:pt x="7690930" y="4779134"/>
                  <a:pt x="7692060" y="4777675"/>
                  <a:pt x="7692681" y="4775734"/>
                </a:cubicBezTo>
                <a:cubicBezTo>
                  <a:pt x="7690923" y="4775942"/>
                  <a:pt x="7688937" y="4775740"/>
                  <a:pt x="7686957" y="4775148"/>
                </a:cubicBezTo>
                <a:close/>
                <a:moveTo>
                  <a:pt x="3218435" y="4775148"/>
                </a:moveTo>
                <a:cubicBezTo>
                  <a:pt x="3218482" y="4775388"/>
                  <a:pt x="3218482" y="4775633"/>
                  <a:pt x="3218551" y="4775872"/>
                </a:cubicBezTo>
                <a:cubicBezTo>
                  <a:pt x="3219124" y="4777792"/>
                  <a:pt x="3220192" y="4779184"/>
                  <a:pt x="3221245" y="4780112"/>
                </a:cubicBezTo>
                <a:cubicBezTo>
                  <a:pt x="3222407" y="4779134"/>
                  <a:pt x="3223538" y="4777675"/>
                  <a:pt x="3224158" y="4775734"/>
                </a:cubicBezTo>
                <a:cubicBezTo>
                  <a:pt x="3222400" y="4775942"/>
                  <a:pt x="3220415" y="4775740"/>
                  <a:pt x="3218435" y="4775148"/>
                </a:cubicBezTo>
                <a:close/>
                <a:moveTo>
                  <a:pt x="2713106" y="4773882"/>
                </a:moveTo>
                <a:cubicBezTo>
                  <a:pt x="2723767" y="4773882"/>
                  <a:pt x="2734411" y="4780856"/>
                  <a:pt x="2737863" y="4790102"/>
                </a:cubicBezTo>
                <a:cubicBezTo>
                  <a:pt x="2740890" y="4798241"/>
                  <a:pt x="2743758" y="4805918"/>
                  <a:pt x="2739161" y="4812430"/>
                </a:cubicBezTo>
                <a:cubicBezTo>
                  <a:pt x="2736458" y="4816251"/>
                  <a:pt x="2732175" y="4818190"/>
                  <a:pt x="2726411" y="4818190"/>
                </a:cubicBezTo>
                <a:cubicBezTo>
                  <a:pt x="2723775" y="4818190"/>
                  <a:pt x="2720757" y="4817827"/>
                  <a:pt x="2717023" y="4817278"/>
                </a:cubicBezTo>
                <a:cubicBezTo>
                  <a:pt x="2708298" y="4815993"/>
                  <a:pt x="2701646" y="4811475"/>
                  <a:pt x="2697538" y="4805865"/>
                </a:cubicBezTo>
                <a:cubicBezTo>
                  <a:pt x="2696888" y="4806854"/>
                  <a:pt x="2696057" y="4807856"/>
                  <a:pt x="2695019" y="4808852"/>
                </a:cubicBezTo>
                <a:cubicBezTo>
                  <a:pt x="2687791" y="4815703"/>
                  <a:pt x="2655253" y="4818785"/>
                  <a:pt x="2636489" y="4820017"/>
                </a:cubicBezTo>
                <a:cubicBezTo>
                  <a:pt x="2624524" y="4820803"/>
                  <a:pt x="2615750" y="4821166"/>
                  <a:pt x="2608848" y="4821166"/>
                </a:cubicBezTo>
                <a:cubicBezTo>
                  <a:pt x="2592864" y="4821166"/>
                  <a:pt x="2581336" y="4819379"/>
                  <a:pt x="2573296" y="4810481"/>
                </a:cubicBezTo>
                <a:cubicBezTo>
                  <a:pt x="2569645" y="4806439"/>
                  <a:pt x="2564132" y="4800335"/>
                  <a:pt x="2567474" y="4792958"/>
                </a:cubicBezTo>
                <a:cubicBezTo>
                  <a:pt x="2568414" y="4790877"/>
                  <a:pt x="2571491" y="4786034"/>
                  <a:pt x="2579607" y="4786034"/>
                </a:cubicBezTo>
                <a:cubicBezTo>
                  <a:pt x="2583092" y="4786034"/>
                  <a:pt x="2587831" y="4786822"/>
                  <a:pt x="2595365" y="4788277"/>
                </a:cubicBezTo>
                <a:cubicBezTo>
                  <a:pt x="2602102" y="4789580"/>
                  <a:pt x="2611907" y="4789487"/>
                  <a:pt x="2617645" y="4788614"/>
                </a:cubicBezTo>
                <a:cubicBezTo>
                  <a:pt x="2617463" y="4785252"/>
                  <a:pt x="2618752" y="4781863"/>
                  <a:pt x="2621347" y="4779194"/>
                </a:cubicBezTo>
                <a:cubicBezTo>
                  <a:pt x="2627293" y="4773042"/>
                  <a:pt x="2639052" y="4774337"/>
                  <a:pt x="2648482" y="4782406"/>
                </a:cubicBezTo>
                <a:cubicBezTo>
                  <a:pt x="2650995" y="4784556"/>
                  <a:pt x="2651869" y="4784556"/>
                  <a:pt x="2652334" y="4784556"/>
                </a:cubicBezTo>
                <a:cubicBezTo>
                  <a:pt x="2653955" y="4784556"/>
                  <a:pt x="2656798" y="4783612"/>
                  <a:pt x="2660765" y="4781745"/>
                </a:cubicBezTo>
                <a:cubicBezTo>
                  <a:pt x="2676889" y="4774176"/>
                  <a:pt x="2682070" y="4774176"/>
                  <a:pt x="2683783" y="4774176"/>
                </a:cubicBezTo>
                <a:cubicBezTo>
                  <a:pt x="2689097" y="4774176"/>
                  <a:pt x="2693479" y="4777224"/>
                  <a:pt x="2694935" y="4781936"/>
                </a:cubicBezTo>
                <a:cubicBezTo>
                  <a:pt x="2695052" y="4782313"/>
                  <a:pt x="2695152" y="4782683"/>
                  <a:pt x="2695225" y="4783050"/>
                </a:cubicBezTo>
                <a:cubicBezTo>
                  <a:pt x="2698253" y="4777848"/>
                  <a:pt x="2704141" y="4773882"/>
                  <a:pt x="2713106" y="4773882"/>
                </a:cubicBezTo>
                <a:close/>
                <a:moveTo>
                  <a:pt x="6788588" y="4773007"/>
                </a:moveTo>
                <a:cubicBezTo>
                  <a:pt x="6791078" y="4773007"/>
                  <a:pt x="6798653" y="4773007"/>
                  <a:pt x="6807310" y="4790066"/>
                </a:cubicBezTo>
                <a:cubicBezTo>
                  <a:pt x="6811455" y="4798242"/>
                  <a:pt x="6811679" y="4806505"/>
                  <a:pt x="6807910" y="4812734"/>
                </a:cubicBezTo>
                <a:cubicBezTo>
                  <a:pt x="6804718" y="4818014"/>
                  <a:pt x="6799005" y="4821166"/>
                  <a:pt x="6792614" y="4821166"/>
                </a:cubicBezTo>
                <a:cubicBezTo>
                  <a:pt x="6785118" y="4821166"/>
                  <a:pt x="6777557" y="4816930"/>
                  <a:pt x="6771864" y="4809543"/>
                </a:cubicBezTo>
                <a:cubicBezTo>
                  <a:pt x="6767244" y="4803546"/>
                  <a:pt x="6762882" y="4797880"/>
                  <a:pt x="6766216" y="4790973"/>
                </a:cubicBezTo>
                <a:cubicBezTo>
                  <a:pt x="6768163" y="4786964"/>
                  <a:pt x="6772377" y="4784643"/>
                  <a:pt x="6776929" y="4784759"/>
                </a:cubicBezTo>
                <a:cubicBezTo>
                  <a:pt x="6777058" y="4782407"/>
                  <a:pt x="6777699" y="4780093"/>
                  <a:pt x="6779161" y="4777975"/>
                </a:cubicBezTo>
                <a:cubicBezTo>
                  <a:pt x="6781305" y="4774864"/>
                  <a:pt x="6784836" y="4773007"/>
                  <a:pt x="6788588" y="4773007"/>
                </a:cubicBezTo>
                <a:close/>
                <a:moveTo>
                  <a:pt x="2320291" y="4773007"/>
                </a:moveTo>
                <a:cubicBezTo>
                  <a:pt x="2322779" y="4773007"/>
                  <a:pt x="2330350" y="4773007"/>
                  <a:pt x="2339005" y="4790066"/>
                </a:cubicBezTo>
                <a:cubicBezTo>
                  <a:pt x="2343149" y="4798242"/>
                  <a:pt x="2343374" y="4806505"/>
                  <a:pt x="2339605" y="4812734"/>
                </a:cubicBezTo>
                <a:cubicBezTo>
                  <a:pt x="2336415" y="4818014"/>
                  <a:pt x="2330702" y="4821166"/>
                  <a:pt x="2324314" y="4821166"/>
                </a:cubicBezTo>
                <a:cubicBezTo>
                  <a:pt x="2316821" y="4821166"/>
                  <a:pt x="2309262" y="4816930"/>
                  <a:pt x="2303572" y="4809543"/>
                </a:cubicBezTo>
                <a:cubicBezTo>
                  <a:pt x="2298952" y="4803546"/>
                  <a:pt x="2294592" y="4797880"/>
                  <a:pt x="2297924" y="4790973"/>
                </a:cubicBezTo>
                <a:cubicBezTo>
                  <a:pt x="2299871" y="4786964"/>
                  <a:pt x="2304082" y="4784643"/>
                  <a:pt x="2308634" y="4784759"/>
                </a:cubicBezTo>
                <a:cubicBezTo>
                  <a:pt x="2308762" y="4782407"/>
                  <a:pt x="2309404" y="4780093"/>
                  <a:pt x="2310865" y="4777975"/>
                </a:cubicBezTo>
                <a:cubicBezTo>
                  <a:pt x="2313008" y="4774864"/>
                  <a:pt x="2316539" y="4773007"/>
                  <a:pt x="2320291" y="4773007"/>
                </a:cubicBezTo>
                <a:close/>
                <a:moveTo>
                  <a:pt x="7736520" y="4767879"/>
                </a:moveTo>
                <a:cubicBezTo>
                  <a:pt x="7735900" y="4768846"/>
                  <a:pt x="7735502" y="4770091"/>
                  <a:pt x="7735260" y="4771451"/>
                </a:cubicBezTo>
                <a:cubicBezTo>
                  <a:pt x="7735687" y="4771444"/>
                  <a:pt x="7736064" y="4771424"/>
                  <a:pt x="7736520" y="4771424"/>
                </a:cubicBezTo>
                <a:cubicBezTo>
                  <a:pt x="7736968" y="4771424"/>
                  <a:pt x="7737352" y="4771444"/>
                  <a:pt x="7737772" y="4771451"/>
                </a:cubicBezTo>
                <a:cubicBezTo>
                  <a:pt x="7737530" y="4770091"/>
                  <a:pt x="7737132" y="4768846"/>
                  <a:pt x="7736520" y="4767879"/>
                </a:cubicBezTo>
                <a:close/>
                <a:moveTo>
                  <a:pt x="3267987" y="4767879"/>
                </a:moveTo>
                <a:cubicBezTo>
                  <a:pt x="3267368" y="4768846"/>
                  <a:pt x="3266971" y="4770091"/>
                  <a:pt x="3266729" y="4771451"/>
                </a:cubicBezTo>
                <a:cubicBezTo>
                  <a:pt x="3267156" y="4771444"/>
                  <a:pt x="3267533" y="4771424"/>
                  <a:pt x="3267987" y="4771424"/>
                </a:cubicBezTo>
                <a:cubicBezTo>
                  <a:pt x="3268437" y="4771424"/>
                  <a:pt x="3268820" y="4771444"/>
                  <a:pt x="3269240" y="4771451"/>
                </a:cubicBezTo>
                <a:cubicBezTo>
                  <a:pt x="3268999" y="4770091"/>
                  <a:pt x="3268601" y="4768846"/>
                  <a:pt x="3267987" y="4767879"/>
                </a:cubicBezTo>
                <a:close/>
                <a:moveTo>
                  <a:pt x="7690409" y="4765998"/>
                </a:moveTo>
                <a:cubicBezTo>
                  <a:pt x="7690012" y="4766240"/>
                  <a:pt x="7689518" y="4766594"/>
                  <a:pt x="7689038" y="4767097"/>
                </a:cubicBezTo>
                <a:cubicBezTo>
                  <a:pt x="7687950" y="4768224"/>
                  <a:pt x="7687226" y="4769684"/>
                  <a:pt x="7686896" y="4771254"/>
                </a:cubicBezTo>
                <a:cubicBezTo>
                  <a:pt x="7687524" y="4771194"/>
                  <a:pt x="7688200" y="4771143"/>
                  <a:pt x="7688971" y="4771110"/>
                </a:cubicBezTo>
                <a:cubicBezTo>
                  <a:pt x="7690519" y="4771043"/>
                  <a:pt x="7691883" y="4771086"/>
                  <a:pt x="7693045" y="4771220"/>
                </a:cubicBezTo>
                <a:cubicBezTo>
                  <a:pt x="7692668" y="4768883"/>
                  <a:pt x="7691497" y="4767070"/>
                  <a:pt x="7690409" y="4765998"/>
                </a:cubicBezTo>
                <a:close/>
                <a:moveTo>
                  <a:pt x="3221886" y="4765998"/>
                </a:moveTo>
                <a:cubicBezTo>
                  <a:pt x="3221489" y="4766240"/>
                  <a:pt x="3220996" y="4766594"/>
                  <a:pt x="3220515" y="4767097"/>
                </a:cubicBezTo>
                <a:cubicBezTo>
                  <a:pt x="3219428" y="4768224"/>
                  <a:pt x="3218704" y="4769684"/>
                  <a:pt x="3218375" y="4771254"/>
                </a:cubicBezTo>
                <a:cubicBezTo>
                  <a:pt x="3219002" y="4771194"/>
                  <a:pt x="3219679" y="4771143"/>
                  <a:pt x="3220448" y="4771110"/>
                </a:cubicBezTo>
                <a:cubicBezTo>
                  <a:pt x="3221997" y="4771043"/>
                  <a:pt x="3223359" y="4771086"/>
                  <a:pt x="3224523" y="4771220"/>
                </a:cubicBezTo>
                <a:cubicBezTo>
                  <a:pt x="3224145" y="4768883"/>
                  <a:pt x="3222975" y="4767070"/>
                  <a:pt x="3221886" y="4765998"/>
                </a:cubicBezTo>
                <a:close/>
                <a:moveTo>
                  <a:pt x="3098453" y="4765910"/>
                </a:moveTo>
                <a:cubicBezTo>
                  <a:pt x="3098079" y="4766043"/>
                  <a:pt x="3097680" y="4766123"/>
                  <a:pt x="3097282" y="4766169"/>
                </a:cubicBezTo>
                <a:cubicBezTo>
                  <a:pt x="3097759" y="4766333"/>
                  <a:pt x="3098218" y="4766561"/>
                  <a:pt x="3098738" y="4766622"/>
                </a:cubicBezTo>
                <a:cubicBezTo>
                  <a:pt x="3098616" y="4766401"/>
                  <a:pt x="3098565" y="4766135"/>
                  <a:pt x="3098453" y="4765910"/>
                </a:cubicBezTo>
                <a:close/>
                <a:moveTo>
                  <a:pt x="10045073" y="4763375"/>
                </a:moveTo>
                <a:cubicBezTo>
                  <a:pt x="10049202" y="4763375"/>
                  <a:pt x="10054216" y="4763801"/>
                  <a:pt x="10059976" y="4764640"/>
                </a:cubicBezTo>
                <a:cubicBezTo>
                  <a:pt x="10082218" y="4767878"/>
                  <a:pt x="10095806" y="4770476"/>
                  <a:pt x="10094932" y="4782514"/>
                </a:cubicBezTo>
                <a:cubicBezTo>
                  <a:pt x="10094032" y="4794897"/>
                  <a:pt x="10078909" y="4794897"/>
                  <a:pt x="10061401" y="4794897"/>
                </a:cubicBezTo>
                <a:cubicBezTo>
                  <a:pt x="10036615" y="4794897"/>
                  <a:pt x="10024047" y="4789203"/>
                  <a:pt x="10024047" y="4777970"/>
                </a:cubicBezTo>
                <a:cubicBezTo>
                  <a:pt x="10024047" y="4773580"/>
                  <a:pt x="10026097" y="4763375"/>
                  <a:pt x="10045073" y="4763375"/>
                </a:cubicBezTo>
                <a:close/>
                <a:moveTo>
                  <a:pt x="5575895" y="4763375"/>
                </a:moveTo>
                <a:cubicBezTo>
                  <a:pt x="5580025" y="4763375"/>
                  <a:pt x="5585038" y="4763801"/>
                  <a:pt x="5590799" y="4764641"/>
                </a:cubicBezTo>
                <a:cubicBezTo>
                  <a:pt x="5613040" y="4767879"/>
                  <a:pt x="5626628" y="4770476"/>
                  <a:pt x="5625754" y="4782515"/>
                </a:cubicBezTo>
                <a:cubicBezTo>
                  <a:pt x="5624854" y="4794897"/>
                  <a:pt x="5609732" y="4794897"/>
                  <a:pt x="5592224" y="4794897"/>
                </a:cubicBezTo>
                <a:cubicBezTo>
                  <a:pt x="5567437" y="4794897"/>
                  <a:pt x="5554869" y="4789203"/>
                  <a:pt x="5554869" y="4777970"/>
                </a:cubicBezTo>
                <a:cubicBezTo>
                  <a:pt x="5554869" y="4773580"/>
                  <a:pt x="5556919" y="4763375"/>
                  <a:pt x="5575895" y="4763375"/>
                </a:cubicBezTo>
                <a:close/>
                <a:moveTo>
                  <a:pt x="21028" y="4763375"/>
                </a:moveTo>
                <a:cubicBezTo>
                  <a:pt x="25157" y="4763375"/>
                  <a:pt x="30171" y="4763801"/>
                  <a:pt x="35931" y="4764641"/>
                </a:cubicBezTo>
                <a:cubicBezTo>
                  <a:pt x="58173" y="4767879"/>
                  <a:pt x="71761" y="4770476"/>
                  <a:pt x="70886" y="4782515"/>
                </a:cubicBezTo>
                <a:cubicBezTo>
                  <a:pt x="69986" y="4794897"/>
                  <a:pt x="54864" y="4794897"/>
                  <a:pt x="37357" y="4794897"/>
                </a:cubicBezTo>
                <a:cubicBezTo>
                  <a:pt x="12570" y="4794897"/>
                  <a:pt x="3" y="4789203"/>
                  <a:pt x="3" y="4777970"/>
                </a:cubicBezTo>
                <a:cubicBezTo>
                  <a:pt x="3" y="4773580"/>
                  <a:pt x="2051" y="4763375"/>
                  <a:pt x="21028" y="4763375"/>
                </a:cubicBezTo>
                <a:close/>
                <a:moveTo>
                  <a:pt x="7690382" y="4760748"/>
                </a:moveTo>
                <a:cubicBezTo>
                  <a:pt x="7698817" y="4760748"/>
                  <a:pt x="7704256" y="4763449"/>
                  <a:pt x="7706535" y="4768775"/>
                </a:cubicBezTo>
                <a:cubicBezTo>
                  <a:pt x="7708366" y="4773057"/>
                  <a:pt x="7707399" y="4777899"/>
                  <a:pt x="7704007" y="4781410"/>
                </a:cubicBezTo>
                <a:cubicBezTo>
                  <a:pt x="7699128" y="4786471"/>
                  <a:pt x="7689464" y="4787555"/>
                  <a:pt x="7681497" y="4784259"/>
                </a:cubicBezTo>
                <a:cubicBezTo>
                  <a:pt x="7671988" y="4780305"/>
                  <a:pt x="7672096" y="4773548"/>
                  <a:pt x="7672589" y="4770824"/>
                </a:cubicBezTo>
                <a:cubicBezTo>
                  <a:pt x="7674278" y="4761387"/>
                  <a:pt x="7685010" y="4760937"/>
                  <a:pt x="7688531" y="4760789"/>
                </a:cubicBezTo>
                <a:cubicBezTo>
                  <a:pt x="7689166" y="4760762"/>
                  <a:pt x="7689781" y="4760748"/>
                  <a:pt x="7690382" y="4760748"/>
                </a:cubicBezTo>
                <a:close/>
                <a:moveTo>
                  <a:pt x="3221860" y="4760748"/>
                </a:moveTo>
                <a:cubicBezTo>
                  <a:pt x="3230294" y="4760748"/>
                  <a:pt x="3235732" y="4763449"/>
                  <a:pt x="3238009" y="4768775"/>
                </a:cubicBezTo>
                <a:cubicBezTo>
                  <a:pt x="3239841" y="4773057"/>
                  <a:pt x="3238875" y="4777899"/>
                  <a:pt x="3235483" y="4781410"/>
                </a:cubicBezTo>
                <a:cubicBezTo>
                  <a:pt x="3230605" y="4786471"/>
                  <a:pt x="3220943" y="4787555"/>
                  <a:pt x="3212977" y="4784259"/>
                </a:cubicBezTo>
                <a:cubicBezTo>
                  <a:pt x="3203471" y="4780305"/>
                  <a:pt x="3203578" y="4773548"/>
                  <a:pt x="3204070" y="4770824"/>
                </a:cubicBezTo>
                <a:cubicBezTo>
                  <a:pt x="3205760" y="4761387"/>
                  <a:pt x="3216488" y="4760937"/>
                  <a:pt x="3220010" y="4760789"/>
                </a:cubicBezTo>
                <a:cubicBezTo>
                  <a:pt x="3220644" y="4760762"/>
                  <a:pt x="3221259" y="4760748"/>
                  <a:pt x="3221860" y="4760748"/>
                </a:cubicBezTo>
                <a:close/>
                <a:moveTo>
                  <a:pt x="3884040" y="4759398"/>
                </a:moveTo>
                <a:cubicBezTo>
                  <a:pt x="3883729" y="4759641"/>
                  <a:pt x="3883416" y="4760046"/>
                  <a:pt x="3883104" y="4760451"/>
                </a:cubicBezTo>
                <a:cubicBezTo>
                  <a:pt x="3883572" y="4760694"/>
                  <a:pt x="3883884" y="4760937"/>
                  <a:pt x="3884353" y="4761262"/>
                </a:cubicBezTo>
                <a:cubicBezTo>
                  <a:pt x="3884353" y="4761099"/>
                  <a:pt x="3884509" y="4761018"/>
                  <a:pt x="3884509" y="4760937"/>
                </a:cubicBezTo>
                <a:cubicBezTo>
                  <a:pt x="3884353" y="4760370"/>
                  <a:pt x="3884197" y="4759803"/>
                  <a:pt x="3884040" y="4759398"/>
                </a:cubicBezTo>
                <a:close/>
                <a:moveTo>
                  <a:pt x="11920857" y="4756370"/>
                </a:moveTo>
                <a:cubicBezTo>
                  <a:pt x="12075631" y="4756370"/>
                  <a:pt x="12075631" y="4757995"/>
                  <a:pt x="12075631" y="4770607"/>
                </a:cubicBezTo>
                <a:cubicBezTo>
                  <a:pt x="12075631" y="4782851"/>
                  <a:pt x="12075631" y="4786141"/>
                  <a:pt x="11889580" y="4786141"/>
                </a:cubicBezTo>
                <a:cubicBezTo>
                  <a:pt x="11712256" y="4786141"/>
                  <a:pt x="11711262" y="4783813"/>
                  <a:pt x="11707969" y="4776088"/>
                </a:cubicBezTo>
                <a:lnTo>
                  <a:pt x="11705243" y="4769720"/>
                </a:lnTo>
                <a:lnTo>
                  <a:pt x="11710061" y="4764608"/>
                </a:lnTo>
                <a:cubicBezTo>
                  <a:pt x="11713405" y="4761133"/>
                  <a:pt x="11717967" y="4756370"/>
                  <a:pt x="11920857" y="4756370"/>
                </a:cubicBezTo>
                <a:close/>
                <a:moveTo>
                  <a:pt x="11606835" y="4756370"/>
                </a:moveTo>
                <a:cubicBezTo>
                  <a:pt x="11610791" y="4756370"/>
                  <a:pt x="11615305" y="4756765"/>
                  <a:pt x="11619891" y="4757507"/>
                </a:cubicBezTo>
                <a:cubicBezTo>
                  <a:pt x="11640361" y="4760811"/>
                  <a:pt x="11652717" y="4762813"/>
                  <a:pt x="11651781" y="4774548"/>
                </a:cubicBezTo>
                <a:cubicBezTo>
                  <a:pt x="11650859" y="4786141"/>
                  <a:pt x="11638839" y="4786141"/>
                  <a:pt x="11620646" y="4786141"/>
                </a:cubicBezTo>
                <a:cubicBezTo>
                  <a:pt x="11597763" y="4786141"/>
                  <a:pt x="11586158" y="4780712"/>
                  <a:pt x="11586158" y="4769998"/>
                </a:cubicBezTo>
                <a:cubicBezTo>
                  <a:pt x="11586158" y="4765898"/>
                  <a:pt x="11588170" y="4756370"/>
                  <a:pt x="11606835" y="4756370"/>
                </a:cubicBezTo>
                <a:close/>
                <a:moveTo>
                  <a:pt x="7942626" y="4756370"/>
                </a:moveTo>
                <a:cubicBezTo>
                  <a:pt x="7947276" y="4756370"/>
                  <a:pt x="7952307" y="4756387"/>
                  <a:pt x="7957739" y="4756421"/>
                </a:cubicBezTo>
                <a:cubicBezTo>
                  <a:pt x="8035359" y="4756915"/>
                  <a:pt x="8037870" y="4761296"/>
                  <a:pt x="8040777" y="4766374"/>
                </a:cubicBezTo>
                <a:lnTo>
                  <a:pt x="8043769" y="4771604"/>
                </a:lnTo>
                <a:lnTo>
                  <a:pt x="8040669" y="4777091"/>
                </a:lnTo>
                <a:cubicBezTo>
                  <a:pt x="8037777" y="4781943"/>
                  <a:pt x="8035272" y="4786141"/>
                  <a:pt x="7986387" y="4786141"/>
                </a:cubicBezTo>
                <a:cubicBezTo>
                  <a:pt x="7960552" y="4786141"/>
                  <a:pt x="7925496" y="4784582"/>
                  <a:pt x="7905424" y="4781101"/>
                </a:cubicBezTo>
                <a:cubicBezTo>
                  <a:pt x="7899596" y="4780089"/>
                  <a:pt x="7888760" y="4778211"/>
                  <a:pt x="7889679" y="4767872"/>
                </a:cubicBezTo>
                <a:cubicBezTo>
                  <a:pt x="7890691" y="4756370"/>
                  <a:pt x="7898613" y="4756370"/>
                  <a:pt x="7942626" y="4756370"/>
                </a:cubicBezTo>
                <a:close/>
                <a:moveTo>
                  <a:pt x="7137657" y="4756370"/>
                </a:moveTo>
                <a:cubicBezTo>
                  <a:pt x="7141613" y="4756370"/>
                  <a:pt x="7146128" y="4756766"/>
                  <a:pt x="7150713" y="4757507"/>
                </a:cubicBezTo>
                <a:cubicBezTo>
                  <a:pt x="7160948" y="4759159"/>
                  <a:pt x="7169155" y="4760486"/>
                  <a:pt x="7174686" y="4762866"/>
                </a:cubicBezTo>
                <a:lnTo>
                  <a:pt x="7182324" y="4774137"/>
                </a:lnTo>
                <a:lnTo>
                  <a:pt x="7196581" y="4778525"/>
                </a:lnTo>
                <a:cubicBezTo>
                  <a:pt x="7201007" y="4781424"/>
                  <a:pt x="7204532" y="4785479"/>
                  <a:pt x="7206258" y="4790102"/>
                </a:cubicBezTo>
                <a:cubicBezTo>
                  <a:pt x="7209286" y="4798241"/>
                  <a:pt x="7212156" y="4805918"/>
                  <a:pt x="7207556" y="4812430"/>
                </a:cubicBezTo>
                <a:cubicBezTo>
                  <a:pt x="7204853" y="4816251"/>
                  <a:pt x="7200569" y="4818190"/>
                  <a:pt x="7194805" y="4818190"/>
                </a:cubicBezTo>
                <a:cubicBezTo>
                  <a:pt x="7192168" y="4818190"/>
                  <a:pt x="7189148" y="4817827"/>
                  <a:pt x="7185414" y="4817278"/>
                </a:cubicBezTo>
                <a:cubicBezTo>
                  <a:pt x="7176688" y="4815993"/>
                  <a:pt x="7170034" y="4811475"/>
                  <a:pt x="7165925" y="4805865"/>
                </a:cubicBezTo>
                <a:cubicBezTo>
                  <a:pt x="7165276" y="4806854"/>
                  <a:pt x="7164444" y="4807856"/>
                  <a:pt x="7163404" y="4808852"/>
                </a:cubicBezTo>
                <a:cubicBezTo>
                  <a:pt x="7156176" y="4815703"/>
                  <a:pt x="7123628" y="4818785"/>
                  <a:pt x="7104862" y="4820017"/>
                </a:cubicBezTo>
                <a:cubicBezTo>
                  <a:pt x="7092893" y="4820803"/>
                  <a:pt x="7084117" y="4821166"/>
                  <a:pt x="7077214" y="4821166"/>
                </a:cubicBezTo>
                <a:cubicBezTo>
                  <a:pt x="7061226" y="4821166"/>
                  <a:pt x="7049698" y="4819379"/>
                  <a:pt x="7041654" y="4810481"/>
                </a:cubicBezTo>
                <a:cubicBezTo>
                  <a:pt x="7038003" y="4806439"/>
                  <a:pt x="7032488" y="4800335"/>
                  <a:pt x="7035832" y="4792958"/>
                </a:cubicBezTo>
                <a:cubicBezTo>
                  <a:pt x="7036772" y="4790877"/>
                  <a:pt x="7039849" y="4786034"/>
                  <a:pt x="7047968" y="4786034"/>
                </a:cubicBezTo>
                <a:cubicBezTo>
                  <a:pt x="7051453" y="4786034"/>
                  <a:pt x="7056194" y="4786822"/>
                  <a:pt x="7063730" y="4788277"/>
                </a:cubicBezTo>
                <a:cubicBezTo>
                  <a:pt x="7070468" y="4789580"/>
                  <a:pt x="7080275" y="4789487"/>
                  <a:pt x="7086014" y="4788614"/>
                </a:cubicBezTo>
                <a:cubicBezTo>
                  <a:pt x="7085831" y="4785252"/>
                  <a:pt x="7087120" y="4781863"/>
                  <a:pt x="7089715" y="4779194"/>
                </a:cubicBezTo>
                <a:cubicBezTo>
                  <a:pt x="7095663" y="4773042"/>
                  <a:pt x="7107424" y="4774337"/>
                  <a:pt x="7116857" y="4782406"/>
                </a:cubicBezTo>
                <a:cubicBezTo>
                  <a:pt x="7119369" y="4784556"/>
                  <a:pt x="7120242" y="4784556"/>
                  <a:pt x="7120708" y="4784556"/>
                </a:cubicBezTo>
                <a:lnTo>
                  <a:pt x="7127323" y="4782351"/>
                </a:lnTo>
                <a:lnTo>
                  <a:pt x="7125643" y="4782088"/>
                </a:lnTo>
                <a:cubicBezTo>
                  <a:pt x="7119881" y="4779391"/>
                  <a:pt x="7116980" y="4775356"/>
                  <a:pt x="7116980" y="4769999"/>
                </a:cubicBezTo>
                <a:cubicBezTo>
                  <a:pt x="7116980" y="4765898"/>
                  <a:pt x="7118992" y="4756370"/>
                  <a:pt x="7137657" y="4756370"/>
                </a:cubicBezTo>
                <a:close/>
                <a:moveTo>
                  <a:pt x="3474049" y="4756370"/>
                </a:moveTo>
                <a:cubicBezTo>
                  <a:pt x="3478696" y="4756370"/>
                  <a:pt x="3483726" y="4756387"/>
                  <a:pt x="3489156" y="4756421"/>
                </a:cubicBezTo>
                <a:cubicBezTo>
                  <a:pt x="3566755" y="4756915"/>
                  <a:pt x="3569266" y="4761296"/>
                  <a:pt x="3572174" y="4766374"/>
                </a:cubicBezTo>
                <a:lnTo>
                  <a:pt x="3575165" y="4771604"/>
                </a:lnTo>
                <a:lnTo>
                  <a:pt x="3572065" y="4777091"/>
                </a:lnTo>
                <a:cubicBezTo>
                  <a:pt x="3569174" y="4781943"/>
                  <a:pt x="3566671" y="4786141"/>
                  <a:pt x="3517793" y="4786141"/>
                </a:cubicBezTo>
                <a:cubicBezTo>
                  <a:pt x="3491966" y="4786141"/>
                  <a:pt x="3456921" y="4784582"/>
                  <a:pt x="3436854" y="4781101"/>
                </a:cubicBezTo>
                <a:cubicBezTo>
                  <a:pt x="3431027" y="4780089"/>
                  <a:pt x="3420191" y="4778211"/>
                  <a:pt x="3421110" y="4767872"/>
                </a:cubicBezTo>
                <a:cubicBezTo>
                  <a:pt x="3422123" y="4756370"/>
                  <a:pt x="3430044" y="4756370"/>
                  <a:pt x="3474049" y="4756370"/>
                </a:cubicBezTo>
                <a:close/>
                <a:moveTo>
                  <a:pt x="1896795" y="4756370"/>
                </a:moveTo>
                <a:cubicBezTo>
                  <a:pt x="2051595" y="4756370"/>
                  <a:pt x="2051595" y="4757995"/>
                  <a:pt x="2051595" y="4770608"/>
                </a:cubicBezTo>
                <a:cubicBezTo>
                  <a:pt x="2051595" y="4782851"/>
                  <a:pt x="2051595" y="4786141"/>
                  <a:pt x="1865518" y="4786141"/>
                </a:cubicBezTo>
                <a:cubicBezTo>
                  <a:pt x="1688198" y="4786141"/>
                  <a:pt x="1687204" y="4783813"/>
                  <a:pt x="1683910" y="4776088"/>
                </a:cubicBezTo>
                <a:lnTo>
                  <a:pt x="1681185" y="4769720"/>
                </a:lnTo>
                <a:lnTo>
                  <a:pt x="1686003" y="4764608"/>
                </a:lnTo>
                <a:cubicBezTo>
                  <a:pt x="1689347" y="4761134"/>
                  <a:pt x="1693908" y="4756370"/>
                  <a:pt x="1896795" y="4756370"/>
                </a:cubicBezTo>
                <a:close/>
                <a:moveTo>
                  <a:pt x="1582776" y="4756370"/>
                </a:moveTo>
                <a:cubicBezTo>
                  <a:pt x="1586732" y="4756370"/>
                  <a:pt x="1591247" y="4756766"/>
                  <a:pt x="1595832" y="4757507"/>
                </a:cubicBezTo>
                <a:cubicBezTo>
                  <a:pt x="1616302" y="4760811"/>
                  <a:pt x="1628659" y="4762814"/>
                  <a:pt x="1627722" y="4774548"/>
                </a:cubicBezTo>
                <a:cubicBezTo>
                  <a:pt x="1626800" y="4786141"/>
                  <a:pt x="1614779" y="4786141"/>
                  <a:pt x="1596587" y="4786141"/>
                </a:cubicBezTo>
                <a:cubicBezTo>
                  <a:pt x="1573704" y="4786141"/>
                  <a:pt x="1562100" y="4780712"/>
                  <a:pt x="1562100" y="4769999"/>
                </a:cubicBezTo>
                <a:cubicBezTo>
                  <a:pt x="1562100" y="4765898"/>
                  <a:pt x="1564112" y="4756370"/>
                  <a:pt x="1582776" y="4756370"/>
                </a:cubicBezTo>
                <a:close/>
                <a:moveTo>
                  <a:pt x="7564941" y="4755880"/>
                </a:moveTo>
                <a:lnTo>
                  <a:pt x="7562912" y="4757739"/>
                </a:lnTo>
                <a:lnTo>
                  <a:pt x="7564559" y="4757808"/>
                </a:lnTo>
                <a:lnTo>
                  <a:pt x="7565184" y="4757267"/>
                </a:lnTo>
                <a:cubicBezTo>
                  <a:pt x="7565514" y="4757058"/>
                  <a:pt x="7565800" y="4757020"/>
                  <a:pt x="7566121" y="4756879"/>
                </a:cubicBezTo>
                <a:cubicBezTo>
                  <a:pt x="7566155" y="4756738"/>
                  <a:pt x="7566147" y="4756593"/>
                  <a:pt x="7566190" y="4756460"/>
                </a:cubicBezTo>
                <a:cubicBezTo>
                  <a:pt x="7565704" y="4756136"/>
                  <a:pt x="7565262" y="4755941"/>
                  <a:pt x="7564941" y="4755880"/>
                </a:cubicBezTo>
                <a:close/>
                <a:moveTo>
                  <a:pt x="3096450" y="4755880"/>
                </a:moveTo>
                <a:cubicBezTo>
                  <a:pt x="3094124" y="4755896"/>
                  <a:pt x="3092034" y="4757702"/>
                  <a:pt x="3092034" y="4759923"/>
                </a:cubicBezTo>
                <a:cubicBezTo>
                  <a:pt x="3092034" y="4760301"/>
                  <a:pt x="3092208" y="4760685"/>
                  <a:pt x="3092303" y="4761070"/>
                </a:cubicBezTo>
                <a:cubicBezTo>
                  <a:pt x="3093362" y="4759801"/>
                  <a:pt x="3094905" y="4758414"/>
                  <a:pt x="3096692" y="4757267"/>
                </a:cubicBezTo>
                <a:cubicBezTo>
                  <a:pt x="3097021" y="4757058"/>
                  <a:pt x="3097309" y="4757020"/>
                  <a:pt x="3097629" y="4756879"/>
                </a:cubicBezTo>
                <a:cubicBezTo>
                  <a:pt x="3097663" y="4756738"/>
                  <a:pt x="3097654" y="4756593"/>
                  <a:pt x="3097697" y="4756460"/>
                </a:cubicBezTo>
                <a:cubicBezTo>
                  <a:pt x="3097212" y="4756136"/>
                  <a:pt x="3096770" y="4755941"/>
                  <a:pt x="3096450" y="4755880"/>
                </a:cubicBezTo>
                <a:close/>
                <a:moveTo>
                  <a:pt x="2824670" y="4753743"/>
                </a:moveTo>
                <a:cubicBezTo>
                  <a:pt x="2831531" y="4753743"/>
                  <a:pt x="2837843" y="4756400"/>
                  <a:pt x="2842452" y="4761216"/>
                </a:cubicBezTo>
                <a:cubicBezTo>
                  <a:pt x="2847818" y="4766831"/>
                  <a:pt x="2849024" y="4774913"/>
                  <a:pt x="2845658" y="4782826"/>
                </a:cubicBezTo>
                <a:cubicBezTo>
                  <a:pt x="2844293" y="4786019"/>
                  <a:pt x="2842322" y="4788903"/>
                  <a:pt x="2839937" y="4791341"/>
                </a:cubicBezTo>
                <a:cubicBezTo>
                  <a:pt x="2863629" y="4791360"/>
                  <a:pt x="2875089" y="4791971"/>
                  <a:pt x="2881045" y="4793479"/>
                </a:cubicBezTo>
                <a:cubicBezTo>
                  <a:pt x="2886318" y="4786281"/>
                  <a:pt x="2900520" y="4784727"/>
                  <a:pt x="2911747" y="4784727"/>
                </a:cubicBezTo>
                <a:cubicBezTo>
                  <a:pt x="2923433" y="4784727"/>
                  <a:pt x="2938354" y="4786412"/>
                  <a:pt x="2943093" y="4794431"/>
                </a:cubicBezTo>
                <a:cubicBezTo>
                  <a:pt x="2945207" y="4798015"/>
                  <a:pt x="2945244" y="4802307"/>
                  <a:pt x="2943196" y="4805912"/>
                </a:cubicBezTo>
                <a:cubicBezTo>
                  <a:pt x="2941551" y="4808805"/>
                  <a:pt x="2938121" y="4814827"/>
                  <a:pt x="2911747" y="4814827"/>
                </a:cubicBezTo>
                <a:cubicBezTo>
                  <a:pt x="2898397" y="4814827"/>
                  <a:pt x="2890927" y="4813285"/>
                  <a:pt x="2886597" y="4811384"/>
                </a:cubicBezTo>
                <a:lnTo>
                  <a:pt x="2886402" y="4811587"/>
                </a:lnTo>
                <a:cubicBezTo>
                  <a:pt x="2878437" y="4819918"/>
                  <a:pt x="2822483" y="4821166"/>
                  <a:pt x="2789834" y="4821166"/>
                </a:cubicBezTo>
                <a:cubicBezTo>
                  <a:pt x="2752537" y="4821166"/>
                  <a:pt x="2749565" y="4818788"/>
                  <a:pt x="2746387" y="4813409"/>
                </a:cubicBezTo>
                <a:lnTo>
                  <a:pt x="2743319" y="4808222"/>
                </a:lnTo>
                <a:lnTo>
                  <a:pt x="2746235" y="4802547"/>
                </a:lnTo>
                <a:cubicBezTo>
                  <a:pt x="2748705" y="4798111"/>
                  <a:pt x="2751238" y="4793535"/>
                  <a:pt x="2804289" y="4791884"/>
                </a:cubicBezTo>
                <a:cubicBezTo>
                  <a:pt x="2801325" y="4788045"/>
                  <a:pt x="2799661" y="4782951"/>
                  <a:pt x="2799661" y="4776998"/>
                </a:cubicBezTo>
                <a:cubicBezTo>
                  <a:pt x="2799661" y="4764175"/>
                  <a:pt x="2810880" y="4753743"/>
                  <a:pt x="2824670" y="4753743"/>
                </a:cubicBezTo>
                <a:close/>
                <a:moveTo>
                  <a:pt x="6541196" y="4751116"/>
                </a:moveTo>
                <a:cubicBezTo>
                  <a:pt x="6548430" y="4751116"/>
                  <a:pt x="6552227" y="4756451"/>
                  <a:pt x="6557466" y="4763828"/>
                </a:cubicBezTo>
                <a:cubicBezTo>
                  <a:pt x="6560883" y="4768645"/>
                  <a:pt x="6566255" y="4772516"/>
                  <a:pt x="6568044" y="4773019"/>
                </a:cubicBezTo>
                <a:cubicBezTo>
                  <a:pt x="6585255" y="4776358"/>
                  <a:pt x="6608146" y="4789908"/>
                  <a:pt x="6613304" y="4803977"/>
                </a:cubicBezTo>
                <a:cubicBezTo>
                  <a:pt x="6614866" y="4808244"/>
                  <a:pt x="6617002" y="4814082"/>
                  <a:pt x="6613351" y="4819341"/>
                </a:cubicBezTo>
                <a:lnTo>
                  <a:pt x="6610228" y="4823822"/>
                </a:lnTo>
                <a:lnTo>
                  <a:pt x="6604355" y="4824020"/>
                </a:lnTo>
                <a:cubicBezTo>
                  <a:pt x="6602700" y="4824020"/>
                  <a:pt x="6601205" y="4823700"/>
                  <a:pt x="6599737" y="4823075"/>
                </a:cubicBezTo>
                <a:cubicBezTo>
                  <a:pt x="6599623" y="4827907"/>
                  <a:pt x="6599623" y="4833028"/>
                  <a:pt x="6599623" y="4835833"/>
                </a:cubicBezTo>
                <a:cubicBezTo>
                  <a:pt x="6599623" y="4845222"/>
                  <a:pt x="6600057" y="4851243"/>
                  <a:pt x="6600518" y="4854993"/>
                </a:cubicBezTo>
                <a:cubicBezTo>
                  <a:pt x="6600678" y="4855023"/>
                  <a:pt x="6600845" y="4855054"/>
                  <a:pt x="6601005" y="4855084"/>
                </a:cubicBezTo>
                <a:cubicBezTo>
                  <a:pt x="6601759" y="4833272"/>
                  <a:pt x="6605203" y="4829721"/>
                  <a:pt x="6607265" y="4827587"/>
                </a:cubicBezTo>
                <a:cubicBezTo>
                  <a:pt x="6609514" y="4825255"/>
                  <a:pt x="6612490" y="4823975"/>
                  <a:pt x="6615633" y="4823975"/>
                </a:cubicBezTo>
                <a:cubicBezTo>
                  <a:pt x="6625617" y="4823975"/>
                  <a:pt x="6628801" y="4835117"/>
                  <a:pt x="6630335" y="4840467"/>
                </a:cubicBezTo>
                <a:cubicBezTo>
                  <a:pt x="6633165" y="4850405"/>
                  <a:pt x="6641087" y="4959905"/>
                  <a:pt x="6630462" y="4971017"/>
                </a:cubicBezTo>
                <a:cubicBezTo>
                  <a:pt x="6627392" y="4974218"/>
                  <a:pt x="6623121" y="4975590"/>
                  <a:pt x="6618416" y="4974172"/>
                </a:cubicBezTo>
                <a:cubicBezTo>
                  <a:pt x="6619865" y="4978211"/>
                  <a:pt x="6619618" y="4983150"/>
                  <a:pt x="6618857" y="4987509"/>
                </a:cubicBezTo>
                <a:cubicBezTo>
                  <a:pt x="6619364" y="4987433"/>
                  <a:pt x="6619891" y="4987403"/>
                  <a:pt x="6620425" y="4987403"/>
                </a:cubicBezTo>
                <a:cubicBezTo>
                  <a:pt x="6630335" y="4987403"/>
                  <a:pt x="6634360" y="4998362"/>
                  <a:pt x="6636081" y="5003056"/>
                </a:cubicBezTo>
                <a:cubicBezTo>
                  <a:pt x="6638444" y="5009489"/>
                  <a:pt x="6640226" y="5020143"/>
                  <a:pt x="6640226" y="5027825"/>
                </a:cubicBezTo>
                <a:cubicBezTo>
                  <a:pt x="6640226" y="5030142"/>
                  <a:pt x="6643175" y="5035645"/>
                  <a:pt x="6647086" y="5038205"/>
                </a:cubicBezTo>
                <a:cubicBezTo>
                  <a:pt x="6654968" y="5043357"/>
                  <a:pt x="6663443" y="5053173"/>
                  <a:pt x="6663443" y="5062562"/>
                </a:cubicBezTo>
                <a:cubicBezTo>
                  <a:pt x="6663443" y="5073308"/>
                  <a:pt x="6656423" y="5078201"/>
                  <a:pt x="6649909" y="5078201"/>
                </a:cubicBezTo>
                <a:cubicBezTo>
                  <a:pt x="6639538" y="5078201"/>
                  <a:pt x="6627312" y="5064651"/>
                  <a:pt x="6618917" y="5049896"/>
                </a:cubicBezTo>
                <a:cubicBezTo>
                  <a:pt x="6617769" y="5053722"/>
                  <a:pt x="6616087" y="5057106"/>
                  <a:pt x="6613892" y="5059880"/>
                </a:cubicBezTo>
                <a:cubicBezTo>
                  <a:pt x="6610061" y="5064773"/>
                  <a:pt x="6604816" y="5067653"/>
                  <a:pt x="6598996" y="5068141"/>
                </a:cubicBezTo>
                <a:cubicBezTo>
                  <a:pt x="6597128" y="5073369"/>
                  <a:pt x="6589700" y="5080350"/>
                  <a:pt x="6560156" y="5080350"/>
                </a:cubicBezTo>
                <a:cubicBezTo>
                  <a:pt x="6520681" y="5080350"/>
                  <a:pt x="6520681" y="5067745"/>
                  <a:pt x="6520681" y="5063599"/>
                </a:cubicBezTo>
                <a:cubicBezTo>
                  <a:pt x="6520681" y="5058950"/>
                  <a:pt x="6523244" y="5048128"/>
                  <a:pt x="6546929" y="5048128"/>
                </a:cubicBezTo>
                <a:cubicBezTo>
                  <a:pt x="6548610" y="5048128"/>
                  <a:pt x="6550365" y="5048189"/>
                  <a:pt x="6552161" y="5048311"/>
                </a:cubicBezTo>
                <a:cubicBezTo>
                  <a:pt x="6553329" y="5048402"/>
                  <a:pt x="6554503" y="5048433"/>
                  <a:pt x="6555684" y="5048433"/>
                </a:cubicBezTo>
                <a:cubicBezTo>
                  <a:pt x="6563786" y="5048433"/>
                  <a:pt x="6569739" y="5046665"/>
                  <a:pt x="6571134" y="5045720"/>
                </a:cubicBezTo>
                <a:cubicBezTo>
                  <a:pt x="6573276" y="5043159"/>
                  <a:pt x="6575992" y="5028100"/>
                  <a:pt x="6573056" y="5014412"/>
                </a:cubicBezTo>
                <a:cubicBezTo>
                  <a:pt x="6570433" y="5002142"/>
                  <a:pt x="6571441" y="4940075"/>
                  <a:pt x="6579456" y="4930122"/>
                </a:cubicBezTo>
                <a:lnTo>
                  <a:pt x="6582599" y="4926235"/>
                </a:lnTo>
                <a:lnTo>
                  <a:pt x="6588172" y="4925869"/>
                </a:lnTo>
                <a:cubicBezTo>
                  <a:pt x="6591642" y="4925869"/>
                  <a:pt x="6594979" y="4927302"/>
                  <a:pt x="6597561" y="4929909"/>
                </a:cubicBezTo>
                <a:cubicBezTo>
                  <a:pt x="6601299" y="4933673"/>
                  <a:pt x="6603427" y="4939908"/>
                  <a:pt x="6603394" y="4947026"/>
                </a:cubicBezTo>
                <a:cubicBezTo>
                  <a:pt x="6603374" y="4952574"/>
                  <a:pt x="6603394" y="4957680"/>
                  <a:pt x="6603447" y="4962390"/>
                </a:cubicBezTo>
                <a:cubicBezTo>
                  <a:pt x="6606150" y="4962222"/>
                  <a:pt x="6608593" y="4962984"/>
                  <a:pt x="6610521" y="4964173"/>
                </a:cubicBezTo>
                <a:cubicBezTo>
                  <a:pt x="6606691" y="4953732"/>
                  <a:pt x="6603334" y="4932835"/>
                  <a:pt x="6601565" y="4890964"/>
                </a:cubicBezTo>
                <a:cubicBezTo>
                  <a:pt x="6600351" y="4895461"/>
                  <a:pt x="6599050" y="4902213"/>
                  <a:pt x="6598442" y="4909865"/>
                </a:cubicBezTo>
                <a:cubicBezTo>
                  <a:pt x="6598069" y="4914636"/>
                  <a:pt x="6597194" y="4925808"/>
                  <a:pt x="6586750" y="4925808"/>
                </a:cubicBezTo>
                <a:cubicBezTo>
                  <a:pt x="6574998" y="4925808"/>
                  <a:pt x="6574290" y="4917059"/>
                  <a:pt x="6570874" y="4875036"/>
                </a:cubicBezTo>
                <a:lnTo>
                  <a:pt x="6566649" y="4823243"/>
                </a:lnTo>
                <a:lnTo>
                  <a:pt x="6555905" y="4820332"/>
                </a:lnTo>
                <a:cubicBezTo>
                  <a:pt x="6540242" y="4816079"/>
                  <a:pt x="6529731" y="4808610"/>
                  <a:pt x="6524665" y="4798139"/>
                </a:cubicBezTo>
                <a:cubicBezTo>
                  <a:pt x="6521656" y="4791905"/>
                  <a:pt x="6519293" y="4781586"/>
                  <a:pt x="6525166" y="4767822"/>
                </a:cubicBezTo>
                <a:cubicBezTo>
                  <a:pt x="6528990" y="4758859"/>
                  <a:pt x="6532287" y="4751116"/>
                  <a:pt x="6541196" y="4751116"/>
                </a:cubicBezTo>
                <a:close/>
                <a:moveTo>
                  <a:pt x="2072972" y="4751116"/>
                </a:moveTo>
                <a:cubicBezTo>
                  <a:pt x="2080203" y="4751116"/>
                  <a:pt x="2083996" y="4756451"/>
                  <a:pt x="2089237" y="4763828"/>
                </a:cubicBezTo>
                <a:cubicBezTo>
                  <a:pt x="2092652" y="4768645"/>
                  <a:pt x="2098023" y="4772516"/>
                  <a:pt x="2099809" y="4773019"/>
                </a:cubicBezTo>
                <a:cubicBezTo>
                  <a:pt x="2117013" y="4776358"/>
                  <a:pt x="2139901" y="4789908"/>
                  <a:pt x="2145057" y="4803977"/>
                </a:cubicBezTo>
                <a:cubicBezTo>
                  <a:pt x="2146619" y="4808244"/>
                  <a:pt x="2148752" y="4814082"/>
                  <a:pt x="2145104" y="4819341"/>
                </a:cubicBezTo>
                <a:lnTo>
                  <a:pt x="2141984" y="4823822"/>
                </a:lnTo>
                <a:lnTo>
                  <a:pt x="2136111" y="4824020"/>
                </a:lnTo>
                <a:cubicBezTo>
                  <a:pt x="2134455" y="4824020"/>
                  <a:pt x="2132962" y="4823700"/>
                  <a:pt x="2131494" y="4823075"/>
                </a:cubicBezTo>
                <a:cubicBezTo>
                  <a:pt x="2131379" y="4827907"/>
                  <a:pt x="2131379" y="4833028"/>
                  <a:pt x="2131379" y="4835833"/>
                </a:cubicBezTo>
                <a:cubicBezTo>
                  <a:pt x="2131379" y="4845222"/>
                  <a:pt x="2131812" y="4851243"/>
                  <a:pt x="2132274" y="4854993"/>
                </a:cubicBezTo>
                <a:cubicBezTo>
                  <a:pt x="2132434" y="4855023"/>
                  <a:pt x="2132601" y="4855054"/>
                  <a:pt x="2132760" y="4855084"/>
                </a:cubicBezTo>
                <a:cubicBezTo>
                  <a:pt x="2133512" y="4833272"/>
                  <a:pt x="2136959" y="4829721"/>
                  <a:pt x="2139021" y="4827587"/>
                </a:cubicBezTo>
                <a:cubicBezTo>
                  <a:pt x="2141266" y="4825255"/>
                  <a:pt x="2144246" y="4823975"/>
                  <a:pt x="2147386" y="4823975"/>
                </a:cubicBezTo>
                <a:cubicBezTo>
                  <a:pt x="2157366" y="4823975"/>
                  <a:pt x="2160551" y="4835117"/>
                  <a:pt x="2162079" y="4840467"/>
                </a:cubicBezTo>
                <a:cubicBezTo>
                  <a:pt x="2164909" y="4850405"/>
                  <a:pt x="2172828" y="4959905"/>
                  <a:pt x="2162207" y="4971017"/>
                </a:cubicBezTo>
                <a:cubicBezTo>
                  <a:pt x="2159140" y="4974218"/>
                  <a:pt x="2154873" y="4975590"/>
                  <a:pt x="2150169" y="4974172"/>
                </a:cubicBezTo>
                <a:cubicBezTo>
                  <a:pt x="2151616" y="4978211"/>
                  <a:pt x="2151371" y="4983150"/>
                  <a:pt x="2150608" y="4987509"/>
                </a:cubicBezTo>
                <a:cubicBezTo>
                  <a:pt x="2151114" y="4987433"/>
                  <a:pt x="2151644" y="4987403"/>
                  <a:pt x="2152175" y="4987403"/>
                </a:cubicBezTo>
                <a:cubicBezTo>
                  <a:pt x="2162079" y="4987403"/>
                  <a:pt x="2166103" y="4998362"/>
                  <a:pt x="2167824" y="5003056"/>
                </a:cubicBezTo>
                <a:cubicBezTo>
                  <a:pt x="2170187" y="5009489"/>
                  <a:pt x="2171969" y="5020143"/>
                  <a:pt x="2171969" y="5027825"/>
                </a:cubicBezTo>
                <a:cubicBezTo>
                  <a:pt x="2171969" y="5030142"/>
                  <a:pt x="2174916" y="5035645"/>
                  <a:pt x="2178827" y="5038205"/>
                </a:cubicBezTo>
                <a:cubicBezTo>
                  <a:pt x="2186704" y="5043357"/>
                  <a:pt x="2195180" y="5053173"/>
                  <a:pt x="2195180" y="5062562"/>
                </a:cubicBezTo>
                <a:cubicBezTo>
                  <a:pt x="2195180" y="5073308"/>
                  <a:pt x="2188160" y="5078201"/>
                  <a:pt x="2181650" y="5078201"/>
                </a:cubicBezTo>
                <a:cubicBezTo>
                  <a:pt x="2171281" y="5078201"/>
                  <a:pt x="2159060" y="5064651"/>
                  <a:pt x="2150667" y="5049896"/>
                </a:cubicBezTo>
                <a:cubicBezTo>
                  <a:pt x="2149523" y="5053722"/>
                  <a:pt x="2147840" y="5057106"/>
                  <a:pt x="2145644" y="5059880"/>
                </a:cubicBezTo>
                <a:cubicBezTo>
                  <a:pt x="2141814" y="5064773"/>
                  <a:pt x="2136572" y="5067653"/>
                  <a:pt x="2130753" y="5068141"/>
                </a:cubicBezTo>
                <a:cubicBezTo>
                  <a:pt x="2128883" y="5073369"/>
                  <a:pt x="2121455" y="5080350"/>
                  <a:pt x="2091927" y="5080350"/>
                </a:cubicBezTo>
                <a:cubicBezTo>
                  <a:pt x="2052466" y="5080350"/>
                  <a:pt x="2052466" y="5067745"/>
                  <a:pt x="2052466" y="5063599"/>
                </a:cubicBezTo>
                <a:cubicBezTo>
                  <a:pt x="2052466" y="5058950"/>
                  <a:pt x="2055026" y="5048128"/>
                  <a:pt x="2078703" y="5048128"/>
                </a:cubicBezTo>
                <a:cubicBezTo>
                  <a:pt x="2080379" y="5048128"/>
                  <a:pt x="2082135" y="5048189"/>
                  <a:pt x="2083928" y="5048311"/>
                </a:cubicBezTo>
                <a:cubicBezTo>
                  <a:pt x="2085095" y="5048402"/>
                  <a:pt x="2086271" y="5048433"/>
                  <a:pt x="2087458" y="5048433"/>
                </a:cubicBezTo>
                <a:cubicBezTo>
                  <a:pt x="2095556" y="5048433"/>
                  <a:pt x="2101505" y="5046665"/>
                  <a:pt x="2102899" y="5045720"/>
                </a:cubicBezTo>
                <a:cubicBezTo>
                  <a:pt x="2105040" y="5043159"/>
                  <a:pt x="2107755" y="5028100"/>
                  <a:pt x="2104818" y="5014412"/>
                </a:cubicBezTo>
                <a:cubicBezTo>
                  <a:pt x="2102199" y="5002142"/>
                  <a:pt x="2103206" y="4940075"/>
                  <a:pt x="2111216" y="4930122"/>
                </a:cubicBezTo>
                <a:lnTo>
                  <a:pt x="2114357" y="4926235"/>
                </a:lnTo>
                <a:lnTo>
                  <a:pt x="2119929" y="4925869"/>
                </a:lnTo>
                <a:cubicBezTo>
                  <a:pt x="2123396" y="4925869"/>
                  <a:pt x="2126735" y="4927302"/>
                  <a:pt x="2129316" y="4929909"/>
                </a:cubicBezTo>
                <a:cubicBezTo>
                  <a:pt x="2133054" y="4933673"/>
                  <a:pt x="2135182" y="4939908"/>
                  <a:pt x="2135149" y="4947026"/>
                </a:cubicBezTo>
                <a:cubicBezTo>
                  <a:pt x="2135129" y="4952574"/>
                  <a:pt x="2135149" y="4957680"/>
                  <a:pt x="2135202" y="4962390"/>
                </a:cubicBezTo>
                <a:cubicBezTo>
                  <a:pt x="2137907" y="4962222"/>
                  <a:pt x="2140348" y="4962984"/>
                  <a:pt x="2142278" y="4964173"/>
                </a:cubicBezTo>
                <a:cubicBezTo>
                  <a:pt x="2138445" y="4953732"/>
                  <a:pt x="2135090" y="4932835"/>
                  <a:pt x="2133321" y="4890964"/>
                </a:cubicBezTo>
                <a:cubicBezTo>
                  <a:pt x="2132106" y="4895461"/>
                  <a:pt x="2130806" y="4902213"/>
                  <a:pt x="2130199" y="4909865"/>
                </a:cubicBezTo>
                <a:cubicBezTo>
                  <a:pt x="2129826" y="4914636"/>
                  <a:pt x="2128951" y="4925808"/>
                  <a:pt x="2118508" y="4925808"/>
                </a:cubicBezTo>
                <a:cubicBezTo>
                  <a:pt x="2106760" y="4925808"/>
                  <a:pt x="2106054" y="4917059"/>
                  <a:pt x="2102638" y="4875036"/>
                </a:cubicBezTo>
                <a:lnTo>
                  <a:pt x="2098416" y="4823243"/>
                </a:lnTo>
                <a:lnTo>
                  <a:pt x="2087676" y="4820332"/>
                </a:lnTo>
                <a:cubicBezTo>
                  <a:pt x="2072019" y="4816079"/>
                  <a:pt x="2061513" y="4808610"/>
                  <a:pt x="2056449" y="4798139"/>
                </a:cubicBezTo>
                <a:cubicBezTo>
                  <a:pt x="2053440" y="4791905"/>
                  <a:pt x="2051079" y="4781586"/>
                  <a:pt x="2056948" y="4767822"/>
                </a:cubicBezTo>
                <a:cubicBezTo>
                  <a:pt x="2060772" y="4758859"/>
                  <a:pt x="2064069" y="4751116"/>
                  <a:pt x="2072972" y="4751116"/>
                </a:cubicBezTo>
                <a:close/>
                <a:moveTo>
                  <a:pt x="7856814" y="4749365"/>
                </a:moveTo>
                <a:cubicBezTo>
                  <a:pt x="7860629" y="4749365"/>
                  <a:pt x="7864074" y="4751085"/>
                  <a:pt x="7866274" y="4754081"/>
                </a:cubicBezTo>
                <a:cubicBezTo>
                  <a:pt x="7870196" y="4759414"/>
                  <a:pt x="7868146" y="4765843"/>
                  <a:pt x="7867370" y="4768262"/>
                </a:cubicBezTo>
                <a:cubicBezTo>
                  <a:pt x="7863163" y="4781456"/>
                  <a:pt x="7846849" y="4784018"/>
                  <a:pt x="7803023" y="4784614"/>
                </a:cubicBezTo>
                <a:lnTo>
                  <a:pt x="7751190" y="4785314"/>
                </a:lnTo>
                <a:lnTo>
                  <a:pt x="7751040" y="4782300"/>
                </a:lnTo>
                <a:cubicBezTo>
                  <a:pt x="7750129" y="4782959"/>
                  <a:pt x="7749069" y="4783557"/>
                  <a:pt x="7747844" y="4784073"/>
                </a:cubicBezTo>
                <a:cubicBezTo>
                  <a:pt x="7743759" y="4785782"/>
                  <a:pt x="7739431" y="4786141"/>
                  <a:pt x="7736520" y="4786141"/>
                </a:cubicBezTo>
                <a:cubicBezTo>
                  <a:pt x="7733608" y="4786141"/>
                  <a:pt x="7729273" y="4785782"/>
                  <a:pt x="7725188" y="4784069"/>
                </a:cubicBezTo>
                <a:cubicBezTo>
                  <a:pt x="7718006" y="4781062"/>
                  <a:pt x="7716447" y="4775129"/>
                  <a:pt x="7717287" y="4770963"/>
                </a:cubicBezTo>
                <a:cubicBezTo>
                  <a:pt x="7719308" y="4761002"/>
                  <a:pt x="7730932" y="4761002"/>
                  <a:pt x="7736520" y="4761002"/>
                </a:cubicBezTo>
                <a:cubicBezTo>
                  <a:pt x="7740413" y="4761002"/>
                  <a:pt x="7747239" y="4761002"/>
                  <a:pt x="7751702" y="4764377"/>
                </a:cubicBezTo>
                <a:lnTo>
                  <a:pt x="7796652" y="4760619"/>
                </a:lnTo>
                <a:cubicBezTo>
                  <a:pt x="7823922" y="4758335"/>
                  <a:pt x="7843496" y="4754454"/>
                  <a:pt x="7846792" y="4752920"/>
                </a:cubicBezTo>
                <a:cubicBezTo>
                  <a:pt x="7849255" y="4751296"/>
                  <a:pt x="7852778" y="4749365"/>
                  <a:pt x="7856814" y="4749365"/>
                </a:cubicBezTo>
                <a:close/>
                <a:moveTo>
                  <a:pt x="3388253" y="4749365"/>
                </a:moveTo>
                <a:cubicBezTo>
                  <a:pt x="3392067" y="4749365"/>
                  <a:pt x="3395510" y="4751085"/>
                  <a:pt x="3397707" y="4754081"/>
                </a:cubicBezTo>
                <a:cubicBezTo>
                  <a:pt x="3401628" y="4759414"/>
                  <a:pt x="3399581" y="4765843"/>
                  <a:pt x="3398805" y="4768262"/>
                </a:cubicBezTo>
                <a:cubicBezTo>
                  <a:pt x="3394599" y="4781456"/>
                  <a:pt x="3378290" y="4784018"/>
                  <a:pt x="3334475" y="4784614"/>
                </a:cubicBezTo>
                <a:lnTo>
                  <a:pt x="3282655" y="4785314"/>
                </a:lnTo>
                <a:lnTo>
                  <a:pt x="3282505" y="4782300"/>
                </a:lnTo>
                <a:cubicBezTo>
                  <a:pt x="3281595" y="4782959"/>
                  <a:pt x="3280534" y="4783557"/>
                  <a:pt x="3279310" y="4784073"/>
                </a:cubicBezTo>
                <a:cubicBezTo>
                  <a:pt x="3275225" y="4785782"/>
                  <a:pt x="3270898" y="4786141"/>
                  <a:pt x="3267987" y="4786141"/>
                </a:cubicBezTo>
                <a:cubicBezTo>
                  <a:pt x="3265079" y="4786141"/>
                  <a:pt x="3260744" y="4785782"/>
                  <a:pt x="3256659" y="4784069"/>
                </a:cubicBezTo>
                <a:cubicBezTo>
                  <a:pt x="3249479" y="4781062"/>
                  <a:pt x="3247919" y="4775129"/>
                  <a:pt x="3248760" y="4770963"/>
                </a:cubicBezTo>
                <a:cubicBezTo>
                  <a:pt x="3250782" y="4761002"/>
                  <a:pt x="3262403" y="4761002"/>
                  <a:pt x="3267987" y="4761002"/>
                </a:cubicBezTo>
                <a:cubicBezTo>
                  <a:pt x="3271882" y="4761002"/>
                  <a:pt x="3278706" y="4761002"/>
                  <a:pt x="3283168" y="4764377"/>
                </a:cubicBezTo>
                <a:lnTo>
                  <a:pt x="3328108" y="4760619"/>
                </a:lnTo>
                <a:cubicBezTo>
                  <a:pt x="3355369" y="4758335"/>
                  <a:pt x="3374939" y="4754454"/>
                  <a:pt x="3378235" y="4752920"/>
                </a:cubicBezTo>
                <a:cubicBezTo>
                  <a:pt x="3380695" y="4751296"/>
                  <a:pt x="3384218" y="4749365"/>
                  <a:pt x="3388253" y="4749365"/>
                </a:cubicBezTo>
                <a:close/>
                <a:moveTo>
                  <a:pt x="9607680" y="4748618"/>
                </a:moveTo>
                <a:cubicBezTo>
                  <a:pt x="9605868" y="4749902"/>
                  <a:pt x="9604173" y="4750420"/>
                  <a:pt x="9602595" y="4750606"/>
                </a:cubicBezTo>
                <a:cubicBezTo>
                  <a:pt x="9605401" y="4750896"/>
                  <a:pt x="9607738" y="4751207"/>
                  <a:pt x="9609667" y="4751580"/>
                </a:cubicBezTo>
                <a:cubicBezTo>
                  <a:pt x="9608907" y="4750669"/>
                  <a:pt x="9608381" y="4749840"/>
                  <a:pt x="9608031" y="4749219"/>
                </a:cubicBezTo>
                <a:cubicBezTo>
                  <a:pt x="9607914" y="4749011"/>
                  <a:pt x="9607797" y="4748825"/>
                  <a:pt x="9607680" y="4748618"/>
                </a:cubicBezTo>
                <a:close/>
                <a:moveTo>
                  <a:pt x="5138607" y="4748618"/>
                </a:moveTo>
                <a:cubicBezTo>
                  <a:pt x="5136796" y="4749902"/>
                  <a:pt x="5135101" y="4750420"/>
                  <a:pt x="5133524" y="4750606"/>
                </a:cubicBezTo>
                <a:cubicBezTo>
                  <a:pt x="5136328" y="4750896"/>
                  <a:pt x="5138666" y="4751207"/>
                  <a:pt x="5140594" y="4751580"/>
                </a:cubicBezTo>
                <a:cubicBezTo>
                  <a:pt x="5139834" y="4750669"/>
                  <a:pt x="5139308" y="4749840"/>
                  <a:pt x="5138958" y="4749219"/>
                </a:cubicBezTo>
                <a:cubicBezTo>
                  <a:pt x="5138841" y="4749011"/>
                  <a:pt x="5138724" y="4748825"/>
                  <a:pt x="5138607" y="4748618"/>
                </a:cubicBezTo>
                <a:close/>
                <a:moveTo>
                  <a:pt x="7568090" y="4745862"/>
                </a:moveTo>
                <a:cubicBezTo>
                  <a:pt x="7570710" y="4745862"/>
                  <a:pt x="7573104" y="4746579"/>
                  <a:pt x="7575125" y="4747840"/>
                </a:cubicBezTo>
                <a:cubicBezTo>
                  <a:pt x="7576096" y="4747596"/>
                  <a:pt x="7577189" y="4747447"/>
                  <a:pt x="7578413" y="4747447"/>
                </a:cubicBezTo>
                <a:cubicBezTo>
                  <a:pt x="7585248" y="4747447"/>
                  <a:pt x="7596967" y="4752763"/>
                  <a:pt x="7601686" y="4755050"/>
                </a:cubicBezTo>
                <a:lnTo>
                  <a:pt x="7686271" y="4796044"/>
                </a:lnTo>
                <a:cubicBezTo>
                  <a:pt x="7690348" y="4796524"/>
                  <a:pt x="7694911" y="4797046"/>
                  <a:pt x="7699847" y="4797591"/>
                </a:cubicBezTo>
                <a:cubicBezTo>
                  <a:pt x="7729930" y="4800922"/>
                  <a:pt x="7733704" y="4806359"/>
                  <a:pt x="7735135" y="4812113"/>
                </a:cubicBezTo>
                <a:cubicBezTo>
                  <a:pt x="7736289" y="4816728"/>
                  <a:pt x="7734389" y="4821503"/>
                  <a:pt x="7730286" y="4824269"/>
                </a:cubicBezTo>
                <a:cubicBezTo>
                  <a:pt x="7727441" y="4826197"/>
                  <a:pt x="7722696" y="4828171"/>
                  <a:pt x="7709146" y="4828171"/>
                </a:cubicBezTo>
                <a:cubicBezTo>
                  <a:pt x="7699058" y="4828171"/>
                  <a:pt x="7685690" y="4827032"/>
                  <a:pt x="7674275" y="4825203"/>
                </a:cubicBezTo>
                <a:cubicBezTo>
                  <a:pt x="7654705" y="4822070"/>
                  <a:pt x="7649301" y="4818694"/>
                  <a:pt x="7646560" y="4813916"/>
                </a:cubicBezTo>
                <a:cubicBezTo>
                  <a:pt x="7644469" y="4810261"/>
                  <a:pt x="7644495" y="4805929"/>
                  <a:pt x="7646646" y="4802324"/>
                </a:cubicBezTo>
                <a:cubicBezTo>
                  <a:pt x="7649535" y="4797477"/>
                  <a:pt x="7654306" y="4794082"/>
                  <a:pt x="7659285" y="4793167"/>
                </a:cubicBezTo>
                <a:lnTo>
                  <a:pt x="7597065" y="4779718"/>
                </a:lnTo>
                <a:lnTo>
                  <a:pt x="7583197" y="4782966"/>
                </a:lnTo>
                <a:cubicBezTo>
                  <a:pt x="7559940" y="4785319"/>
                  <a:pt x="7513427" y="4786141"/>
                  <a:pt x="7420402" y="4786141"/>
                </a:cubicBezTo>
                <a:lnTo>
                  <a:pt x="7393697" y="4786089"/>
                </a:lnTo>
                <a:lnTo>
                  <a:pt x="7398484" y="4786572"/>
                </a:lnTo>
                <a:cubicBezTo>
                  <a:pt x="7404269" y="4787996"/>
                  <a:pt x="7409185" y="4790422"/>
                  <a:pt x="7411556" y="4794431"/>
                </a:cubicBezTo>
                <a:cubicBezTo>
                  <a:pt x="7413669" y="4798015"/>
                  <a:pt x="7413707" y="4802307"/>
                  <a:pt x="7411659" y="4805912"/>
                </a:cubicBezTo>
                <a:cubicBezTo>
                  <a:pt x="7410836" y="4807359"/>
                  <a:pt x="7409566" y="4809587"/>
                  <a:pt x="7405205" y="4811454"/>
                </a:cubicBezTo>
                <a:lnTo>
                  <a:pt x="7398538" y="4812353"/>
                </a:lnTo>
                <a:lnTo>
                  <a:pt x="7401454" y="4815999"/>
                </a:lnTo>
                <a:cubicBezTo>
                  <a:pt x="7402592" y="4825749"/>
                  <a:pt x="7394390" y="4827926"/>
                  <a:pt x="7381978" y="4831233"/>
                </a:cubicBezTo>
                <a:cubicBezTo>
                  <a:pt x="7371647" y="4833981"/>
                  <a:pt x="7356715" y="4836437"/>
                  <a:pt x="7347992" y="4836818"/>
                </a:cubicBezTo>
                <a:cubicBezTo>
                  <a:pt x="7346233" y="4836894"/>
                  <a:pt x="7344704" y="4836927"/>
                  <a:pt x="7343387" y="4836927"/>
                </a:cubicBezTo>
                <a:cubicBezTo>
                  <a:pt x="7339801" y="4836927"/>
                  <a:pt x="7330271" y="4836927"/>
                  <a:pt x="7327661" y="4828375"/>
                </a:cubicBezTo>
                <a:cubicBezTo>
                  <a:pt x="7326360" y="4824106"/>
                  <a:pt x="7327616" y="4820680"/>
                  <a:pt x="7329604" y="4818046"/>
                </a:cubicBezTo>
                <a:lnTo>
                  <a:pt x="7329780" y="4817890"/>
                </a:lnTo>
                <a:lnTo>
                  <a:pt x="7315813" y="4819501"/>
                </a:lnTo>
                <a:cubicBezTo>
                  <a:pt x="7296744" y="4820854"/>
                  <a:pt x="7274589" y="4821166"/>
                  <a:pt x="7258261" y="4821166"/>
                </a:cubicBezTo>
                <a:cubicBezTo>
                  <a:pt x="7220941" y="4821166"/>
                  <a:pt x="7217967" y="4818788"/>
                  <a:pt x="7214787" y="4813409"/>
                </a:cubicBezTo>
                <a:lnTo>
                  <a:pt x="7211720" y="4808222"/>
                </a:lnTo>
                <a:lnTo>
                  <a:pt x="7214638" y="4802547"/>
                </a:lnTo>
                <a:cubicBezTo>
                  <a:pt x="7217107" y="4798111"/>
                  <a:pt x="7219641" y="4793535"/>
                  <a:pt x="7272718" y="4791884"/>
                </a:cubicBezTo>
                <a:lnTo>
                  <a:pt x="7270356" y="4784287"/>
                </a:lnTo>
                <a:lnTo>
                  <a:pt x="7264335" y="4784012"/>
                </a:lnTo>
                <a:cubicBezTo>
                  <a:pt x="7241510" y="4782464"/>
                  <a:pt x="7240438" y="4779951"/>
                  <a:pt x="7238792" y="4776088"/>
                </a:cubicBezTo>
                <a:lnTo>
                  <a:pt x="7236065" y="4769720"/>
                </a:lnTo>
                <a:lnTo>
                  <a:pt x="7240884" y="4764608"/>
                </a:lnTo>
                <a:cubicBezTo>
                  <a:pt x="7242556" y="4762871"/>
                  <a:pt x="7244532" y="4760811"/>
                  <a:pt x="7271452" y="4759186"/>
                </a:cubicBezTo>
                <a:lnTo>
                  <a:pt x="7279977" y="4758806"/>
                </a:lnTo>
                <a:lnTo>
                  <a:pt x="7293104" y="4753743"/>
                </a:lnTo>
                <a:lnTo>
                  <a:pt x="7303017" y="4757908"/>
                </a:lnTo>
                <a:lnTo>
                  <a:pt x="7333618" y="4757169"/>
                </a:lnTo>
                <a:cubicBezTo>
                  <a:pt x="7362630" y="4756668"/>
                  <a:pt x="7400957" y="4756370"/>
                  <a:pt x="7451679" y="4756370"/>
                </a:cubicBezTo>
                <a:cubicBezTo>
                  <a:pt x="7490373" y="4756370"/>
                  <a:pt x="7519393" y="4756472"/>
                  <a:pt x="7541158" y="4756821"/>
                </a:cubicBezTo>
                <a:lnTo>
                  <a:pt x="7553339" y="4757335"/>
                </a:lnTo>
                <a:lnTo>
                  <a:pt x="7559502" y="4748530"/>
                </a:lnTo>
                <a:cubicBezTo>
                  <a:pt x="7562226" y="4746784"/>
                  <a:pt x="7565193" y="4745862"/>
                  <a:pt x="7568090" y="4745862"/>
                </a:cubicBezTo>
                <a:close/>
                <a:moveTo>
                  <a:pt x="3099598" y="4745862"/>
                </a:moveTo>
                <a:cubicBezTo>
                  <a:pt x="3102216" y="4745862"/>
                  <a:pt x="3104610" y="4746579"/>
                  <a:pt x="3106630" y="4747840"/>
                </a:cubicBezTo>
                <a:cubicBezTo>
                  <a:pt x="3107602" y="4747596"/>
                  <a:pt x="3108695" y="4747447"/>
                  <a:pt x="3109917" y="4747447"/>
                </a:cubicBezTo>
                <a:cubicBezTo>
                  <a:pt x="3116751" y="4747447"/>
                  <a:pt x="3128467" y="4752763"/>
                  <a:pt x="3133185" y="4755050"/>
                </a:cubicBezTo>
                <a:lnTo>
                  <a:pt x="3217750" y="4796044"/>
                </a:lnTo>
                <a:cubicBezTo>
                  <a:pt x="3221825" y="4796524"/>
                  <a:pt x="3226389" y="4797046"/>
                  <a:pt x="3231322" y="4797591"/>
                </a:cubicBezTo>
                <a:cubicBezTo>
                  <a:pt x="3261399" y="4800922"/>
                  <a:pt x="3265174" y="4806359"/>
                  <a:pt x="3266605" y="4812113"/>
                </a:cubicBezTo>
                <a:cubicBezTo>
                  <a:pt x="3267758" y="4816728"/>
                  <a:pt x="3265859" y="4821503"/>
                  <a:pt x="3261757" y="4824269"/>
                </a:cubicBezTo>
                <a:cubicBezTo>
                  <a:pt x="3258910" y="4826197"/>
                  <a:pt x="3254166" y="4828171"/>
                  <a:pt x="3240621" y="4828171"/>
                </a:cubicBezTo>
                <a:cubicBezTo>
                  <a:pt x="3230535" y="4828171"/>
                  <a:pt x="3217169" y="4827032"/>
                  <a:pt x="3205757" y="4825203"/>
                </a:cubicBezTo>
                <a:cubicBezTo>
                  <a:pt x="3186191" y="4822070"/>
                  <a:pt x="3180788" y="4818694"/>
                  <a:pt x="3178048" y="4813916"/>
                </a:cubicBezTo>
                <a:cubicBezTo>
                  <a:pt x="3175956" y="4810261"/>
                  <a:pt x="3175983" y="4805929"/>
                  <a:pt x="3178133" y="4802324"/>
                </a:cubicBezTo>
                <a:cubicBezTo>
                  <a:pt x="3181022" y="4797477"/>
                  <a:pt x="3185792" y="4794082"/>
                  <a:pt x="3190769" y="4793167"/>
                </a:cubicBezTo>
                <a:lnTo>
                  <a:pt x="3126404" y="4779251"/>
                </a:lnTo>
                <a:cubicBezTo>
                  <a:pt x="3117861" y="4777406"/>
                  <a:pt x="3111270" y="4775631"/>
                  <a:pt x="3106516" y="4773291"/>
                </a:cubicBezTo>
                <a:cubicBezTo>
                  <a:pt x="3103786" y="4775433"/>
                  <a:pt x="3100386" y="4776709"/>
                  <a:pt x="3096692" y="4776709"/>
                </a:cubicBezTo>
                <a:cubicBezTo>
                  <a:pt x="3087265" y="4776709"/>
                  <a:pt x="3080431" y="4771218"/>
                  <a:pt x="3080431" y="4763650"/>
                </a:cubicBezTo>
                <a:cubicBezTo>
                  <a:pt x="3080431" y="4756143"/>
                  <a:pt x="3087837" y="4750572"/>
                  <a:pt x="3091011" y="4748530"/>
                </a:cubicBezTo>
                <a:cubicBezTo>
                  <a:pt x="3093734" y="4746784"/>
                  <a:pt x="3096700" y="4745862"/>
                  <a:pt x="3099598" y="4745862"/>
                </a:cubicBezTo>
                <a:close/>
                <a:moveTo>
                  <a:pt x="9606570" y="4731507"/>
                </a:moveTo>
                <a:cubicBezTo>
                  <a:pt x="9606453" y="4731714"/>
                  <a:pt x="9606394" y="4731901"/>
                  <a:pt x="9606277" y="4732129"/>
                </a:cubicBezTo>
                <a:cubicBezTo>
                  <a:pt x="9606628" y="4732046"/>
                  <a:pt x="9606979" y="4732025"/>
                  <a:pt x="9607212" y="4731901"/>
                </a:cubicBezTo>
                <a:cubicBezTo>
                  <a:pt x="9607037" y="4731735"/>
                  <a:pt x="9606745" y="4731652"/>
                  <a:pt x="9606570" y="4731507"/>
                </a:cubicBezTo>
                <a:close/>
                <a:moveTo>
                  <a:pt x="5137497" y="4731507"/>
                </a:moveTo>
                <a:cubicBezTo>
                  <a:pt x="5137380" y="4731714"/>
                  <a:pt x="5137322" y="4731901"/>
                  <a:pt x="5137205" y="4732129"/>
                </a:cubicBezTo>
                <a:cubicBezTo>
                  <a:pt x="5137555" y="4732046"/>
                  <a:pt x="5137906" y="4732025"/>
                  <a:pt x="5138140" y="4731901"/>
                </a:cubicBezTo>
                <a:cubicBezTo>
                  <a:pt x="5137964" y="4731735"/>
                  <a:pt x="5137672" y="4731652"/>
                  <a:pt x="5137497" y="4731507"/>
                </a:cubicBezTo>
                <a:close/>
                <a:moveTo>
                  <a:pt x="9598913" y="4729974"/>
                </a:moveTo>
                <a:cubicBezTo>
                  <a:pt x="9598913" y="4729974"/>
                  <a:pt x="9598855" y="4729974"/>
                  <a:pt x="9598796" y="4729995"/>
                </a:cubicBezTo>
                <a:cubicBezTo>
                  <a:pt x="9598796" y="4730016"/>
                  <a:pt x="9598855" y="4730037"/>
                  <a:pt x="9598855" y="4730078"/>
                </a:cubicBezTo>
                <a:cubicBezTo>
                  <a:pt x="9598855" y="4730078"/>
                  <a:pt x="9598913" y="4730099"/>
                  <a:pt x="9598913" y="4730099"/>
                </a:cubicBezTo>
                <a:cubicBezTo>
                  <a:pt x="9598913" y="4730057"/>
                  <a:pt x="9598913" y="4730016"/>
                  <a:pt x="9598913" y="4729974"/>
                </a:cubicBezTo>
                <a:close/>
                <a:moveTo>
                  <a:pt x="5129842" y="4729974"/>
                </a:moveTo>
                <a:cubicBezTo>
                  <a:pt x="5129842" y="4729974"/>
                  <a:pt x="5129784" y="4729974"/>
                  <a:pt x="5129726" y="4729995"/>
                </a:cubicBezTo>
                <a:cubicBezTo>
                  <a:pt x="5129726" y="4730016"/>
                  <a:pt x="5129784" y="4730037"/>
                  <a:pt x="5129784" y="4730078"/>
                </a:cubicBezTo>
                <a:cubicBezTo>
                  <a:pt x="5129784" y="4730078"/>
                  <a:pt x="5129842" y="4730099"/>
                  <a:pt x="5129842" y="4730099"/>
                </a:cubicBezTo>
                <a:cubicBezTo>
                  <a:pt x="5129842" y="4730057"/>
                  <a:pt x="5129842" y="4730016"/>
                  <a:pt x="5129842" y="4729974"/>
                </a:cubicBezTo>
                <a:close/>
                <a:moveTo>
                  <a:pt x="6990570" y="4725723"/>
                </a:moveTo>
                <a:cubicBezTo>
                  <a:pt x="6999506" y="4725723"/>
                  <a:pt x="7006773" y="4732992"/>
                  <a:pt x="7006773" y="4741924"/>
                </a:cubicBezTo>
                <a:cubicBezTo>
                  <a:pt x="7006773" y="4750856"/>
                  <a:pt x="6999506" y="4758121"/>
                  <a:pt x="6990570" y="4758121"/>
                </a:cubicBezTo>
                <a:cubicBezTo>
                  <a:pt x="6981635" y="4758121"/>
                  <a:pt x="6974367" y="4750856"/>
                  <a:pt x="6974367" y="4741924"/>
                </a:cubicBezTo>
                <a:cubicBezTo>
                  <a:pt x="6974367" y="4732992"/>
                  <a:pt x="6981635" y="4725723"/>
                  <a:pt x="6990570" y="4725723"/>
                </a:cubicBezTo>
                <a:close/>
                <a:moveTo>
                  <a:pt x="2522217" y="4725723"/>
                </a:moveTo>
                <a:cubicBezTo>
                  <a:pt x="2531149" y="4725723"/>
                  <a:pt x="2538414" y="4732992"/>
                  <a:pt x="2538414" y="4741924"/>
                </a:cubicBezTo>
                <a:cubicBezTo>
                  <a:pt x="2538414" y="4750856"/>
                  <a:pt x="2531149" y="4758121"/>
                  <a:pt x="2522217" y="4758121"/>
                </a:cubicBezTo>
                <a:cubicBezTo>
                  <a:pt x="2513282" y="4758121"/>
                  <a:pt x="2506018" y="4750856"/>
                  <a:pt x="2506018" y="4741924"/>
                </a:cubicBezTo>
                <a:cubicBezTo>
                  <a:pt x="2506018" y="4732992"/>
                  <a:pt x="2513282" y="4725723"/>
                  <a:pt x="2522217" y="4725723"/>
                </a:cubicBezTo>
                <a:close/>
                <a:moveTo>
                  <a:pt x="6994995" y="4645166"/>
                </a:moveTo>
                <a:cubicBezTo>
                  <a:pt x="7000176" y="4645166"/>
                  <a:pt x="7004428" y="4646883"/>
                  <a:pt x="7007636" y="4650271"/>
                </a:cubicBezTo>
                <a:cubicBezTo>
                  <a:pt x="7013365" y="4656314"/>
                  <a:pt x="7014167" y="4665991"/>
                  <a:pt x="7013645" y="4681734"/>
                </a:cubicBezTo>
                <a:cubicBezTo>
                  <a:pt x="7013038" y="4699948"/>
                  <a:pt x="7012737" y="4709086"/>
                  <a:pt x="7001994" y="4709086"/>
                </a:cubicBezTo>
                <a:cubicBezTo>
                  <a:pt x="6992427" y="4709086"/>
                  <a:pt x="6991177" y="4700013"/>
                  <a:pt x="6989860" y="4690401"/>
                </a:cubicBezTo>
                <a:cubicBezTo>
                  <a:pt x="6988565" y="4680935"/>
                  <a:pt x="6985068" y="4671619"/>
                  <a:pt x="6983597" y="4669701"/>
                </a:cubicBezTo>
                <a:cubicBezTo>
                  <a:pt x="6981805" y="4667405"/>
                  <a:pt x="6976344" y="4660386"/>
                  <a:pt x="6979954" y="4652760"/>
                </a:cubicBezTo>
                <a:cubicBezTo>
                  <a:pt x="6983549" y="4645166"/>
                  <a:pt x="6992167" y="4645166"/>
                  <a:pt x="6994995" y="4645166"/>
                </a:cubicBezTo>
                <a:close/>
                <a:moveTo>
                  <a:pt x="2526640" y="4645166"/>
                </a:moveTo>
                <a:cubicBezTo>
                  <a:pt x="2531820" y="4645166"/>
                  <a:pt x="2536071" y="4646883"/>
                  <a:pt x="2539277" y="4650271"/>
                </a:cubicBezTo>
                <a:cubicBezTo>
                  <a:pt x="2545006" y="4656314"/>
                  <a:pt x="2545807" y="4665991"/>
                  <a:pt x="2545285" y="4681734"/>
                </a:cubicBezTo>
                <a:cubicBezTo>
                  <a:pt x="2544678" y="4699948"/>
                  <a:pt x="2544376" y="4709086"/>
                  <a:pt x="2533637" y="4709086"/>
                </a:cubicBezTo>
                <a:cubicBezTo>
                  <a:pt x="2524073" y="4709086"/>
                  <a:pt x="2522823" y="4700013"/>
                  <a:pt x="2521506" y="4690401"/>
                </a:cubicBezTo>
                <a:cubicBezTo>
                  <a:pt x="2520212" y="4680935"/>
                  <a:pt x="2516716" y="4671619"/>
                  <a:pt x="2515245" y="4669701"/>
                </a:cubicBezTo>
                <a:cubicBezTo>
                  <a:pt x="2513453" y="4667405"/>
                  <a:pt x="2507993" y="4660386"/>
                  <a:pt x="2511603" y="4652760"/>
                </a:cubicBezTo>
                <a:cubicBezTo>
                  <a:pt x="2515198" y="4645166"/>
                  <a:pt x="2523814" y="4645166"/>
                  <a:pt x="2526640" y="4645166"/>
                </a:cubicBezTo>
                <a:close/>
                <a:moveTo>
                  <a:pt x="10142442" y="4623672"/>
                </a:moveTo>
                <a:cubicBezTo>
                  <a:pt x="10153137" y="4625281"/>
                  <a:pt x="10161520" y="4635409"/>
                  <a:pt x="10161520" y="4646732"/>
                </a:cubicBezTo>
                <a:cubicBezTo>
                  <a:pt x="10161520" y="4661452"/>
                  <a:pt x="10149074" y="4670559"/>
                  <a:pt x="10137538" y="4670559"/>
                </a:cubicBezTo>
                <a:cubicBezTo>
                  <a:pt x="10128306" y="4670559"/>
                  <a:pt x="10120565" y="4665182"/>
                  <a:pt x="10117331" y="4656525"/>
                </a:cubicBezTo>
                <a:cubicBezTo>
                  <a:pt x="10113870" y="4647257"/>
                  <a:pt x="10114474" y="4638614"/>
                  <a:pt x="10119030" y="4632180"/>
                </a:cubicBezTo>
                <a:cubicBezTo>
                  <a:pt x="10123877" y="4625348"/>
                  <a:pt x="10131959" y="4622083"/>
                  <a:pt x="10142442" y="4623672"/>
                </a:cubicBezTo>
                <a:close/>
                <a:moveTo>
                  <a:pt x="5672904" y="4623672"/>
                </a:moveTo>
                <a:cubicBezTo>
                  <a:pt x="5683801" y="4625282"/>
                  <a:pt x="5692342" y="4635410"/>
                  <a:pt x="5692342" y="4646732"/>
                </a:cubicBezTo>
                <a:cubicBezTo>
                  <a:pt x="5692342" y="4661452"/>
                  <a:pt x="5679661" y="4670559"/>
                  <a:pt x="5667908" y="4670559"/>
                </a:cubicBezTo>
                <a:cubicBezTo>
                  <a:pt x="5658501" y="4670559"/>
                  <a:pt x="5650614" y="4665182"/>
                  <a:pt x="5647319" y="4656526"/>
                </a:cubicBezTo>
                <a:cubicBezTo>
                  <a:pt x="5643793" y="4647257"/>
                  <a:pt x="5644409" y="4638615"/>
                  <a:pt x="5649050" y="4632180"/>
                </a:cubicBezTo>
                <a:cubicBezTo>
                  <a:pt x="5653988" y="4625349"/>
                  <a:pt x="5662224" y="4622084"/>
                  <a:pt x="5672904" y="4623672"/>
                </a:cubicBezTo>
                <a:close/>
                <a:moveTo>
                  <a:pt x="118036" y="4623672"/>
                </a:moveTo>
                <a:cubicBezTo>
                  <a:pt x="128933" y="4625282"/>
                  <a:pt x="137474" y="4635410"/>
                  <a:pt x="137474" y="4646732"/>
                </a:cubicBezTo>
                <a:cubicBezTo>
                  <a:pt x="137474" y="4661452"/>
                  <a:pt x="124793" y="4670559"/>
                  <a:pt x="113040" y="4670559"/>
                </a:cubicBezTo>
                <a:cubicBezTo>
                  <a:pt x="103634" y="4670559"/>
                  <a:pt x="95747" y="4665182"/>
                  <a:pt x="92451" y="4656526"/>
                </a:cubicBezTo>
                <a:cubicBezTo>
                  <a:pt x="88925" y="4647257"/>
                  <a:pt x="89541" y="4638615"/>
                  <a:pt x="94182" y="4632180"/>
                </a:cubicBezTo>
                <a:cubicBezTo>
                  <a:pt x="99120" y="4625349"/>
                  <a:pt x="107356" y="4622084"/>
                  <a:pt x="118036" y="4623672"/>
                </a:cubicBezTo>
                <a:close/>
                <a:moveTo>
                  <a:pt x="9476447" y="4564517"/>
                </a:moveTo>
                <a:cubicBezTo>
                  <a:pt x="9476492" y="4564718"/>
                  <a:pt x="9476619" y="4564895"/>
                  <a:pt x="9476645" y="4565096"/>
                </a:cubicBezTo>
                <a:cubicBezTo>
                  <a:pt x="9476713" y="4565027"/>
                  <a:pt x="9476803" y="4564962"/>
                  <a:pt x="9476866" y="4564893"/>
                </a:cubicBezTo>
                <a:cubicBezTo>
                  <a:pt x="9476752" y="4564768"/>
                  <a:pt x="9476584" y="4564644"/>
                  <a:pt x="9476447" y="4564517"/>
                </a:cubicBezTo>
                <a:close/>
                <a:moveTo>
                  <a:pt x="5007444" y="4564517"/>
                </a:moveTo>
                <a:cubicBezTo>
                  <a:pt x="5007489" y="4564718"/>
                  <a:pt x="5007616" y="4564895"/>
                  <a:pt x="5007642" y="4565096"/>
                </a:cubicBezTo>
                <a:cubicBezTo>
                  <a:pt x="5007710" y="4565027"/>
                  <a:pt x="5007800" y="4564962"/>
                  <a:pt x="5007863" y="4564893"/>
                </a:cubicBezTo>
                <a:cubicBezTo>
                  <a:pt x="5007749" y="4564768"/>
                  <a:pt x="5007581" y="4564644"/>
                  <a:pt x="5007444" y="4564517"/>
                </a:cubicBezTo>
                <a:close/>
                <a:moveTo>
                  <a:pt x="9456526" y="4562359"/>
                </a:moveTo>
                <a:cubicBezTo>
                  <a:pt x="9455755" y="4562551"/>
                  <a:pt x="9454999" y="4562769"/>
                  <a:pt x="9454357" y="4563102"/>
                </a:cubicBezTo>
                <a:cubicBezTo>
                  <a:pt x="9455005" y="4563437"/>
                  <a:pt x="9455751" y="4563668"/>
                  <a:pt x="9456526" y="4563860"/>
                </a:cubicBezTo>
                <a:cubicBezTo>
                  <a:pt x="9456514" y="4563350"/>
                  <a:pt x="9456514" y="4562869"/>
                  <a:pt x="9456526" y="4562359"/>
                </a:cubicBezTo>
                <a:close/>
                <a:moveTo>
                  <a:pt x="4987528" y="4562359"/>
                </a:moveTo>
                <a:cubicBezTo>
                  <a:pt x="4986758" y="4562551"/>
                  <a:pt x="4986001" y="4562769"/>
                  <a:pt x="4985359" y="4563102"/>
                </a:cubicBezTo>
                <a:cubicBezTo>
                  <a:pt x="4986007" y="4563437"/>
                  <a:pt x="4986754" y="4563668"/>
                  <a:pt x="4987528" y="4563860"/>
                </a:cubicBezTo>
                <a:cubicBezTo>
                  <a:pt x="4987516" y="4563350"/>
                  <a:pt x="4987516" y="4562869"/>
                  <a:pt x="4987528" y="4562359"/>
                </a:cubicBezTo>
                <a:close/>
                <a:moveTo>
                  <a:pt x="7658719" y="4554101"/>
                </a:moveTo>
                <a:lnTo>
                  <a:pt x="7665213" y="4575209"/>
                </a:lnTo>
                <a:cubicBezTo>
                  <a:pt x="7668465" y="4576802"/>
                  <a:pt x="7671707" y="4579271"/>
                  <a:pt x="7674911" y="4582610"/>
                </a:cubicBezTo>
                <a:cubicBezTo>
                  <a:pt x="7683322" y="4591368"/>
                  <a:pt x="7686744" y="4608637"/>
                  <a:pt x="7686404" y="4621863"/>
                </a:cubicBezTo>
                <a:cubicBezTo>
                  <a:pt x="7685968" y="4638227"/>
                  <a:pt x="7685709" y="4648161"/>
                  <a:pt x="7674756" y="4648343"/>
                </a:cubicBezTo>
                <a:lnTo>
                  <a:pt x="7673062" y="4681066"/>
                </a:lnTo>
                <a:lnTo>
                  <a:pt x="7647092" y="4633731"/>
                </a:lnTo>
                <a:cubicBezTo>
                  <a:pt x="7636781" y="4614945"/>
                  <a:pt x="7634401" y="4593696"/>
                  <a:pt x="7641298" y="4582063"/>
                </a:cubicBezTo>
                <a:cubicBezTo>
                  <a:pt x="7644935" y="4575932"/>
                  <a:pt x="7651102" y="4572599"/>
                  <a:pt x="7657732" y="4573105"/>
                </a:cubicBezTo>
                <a:close/>
                <a:moveTo>
                  <a:pt x="3190203" y="4554101"/>
                </a:moveTo>
                <a:lnTo>
                  <a:pt x="3196697" y="4575209"/>
                </a:lnTo>
                <a:cubicBezTo>
                  <a:pt x="3199947" y="4576802"/>
                  <a:pt x="3203189" y="4579271"/>
                  <a:pt x="3206393" y="4582610"/>
                </a:cubicBezTo>
                <a:cubicBezTo>
                  <a:pt x="3214801" y="4591368"/>
                  <a:pt x="3218223" y="4608637"/>
                  <a:pt x="3217883" y="4621863"/>
                </a:cubicBezTo>
                <a:cubicBezTo>
                  <a:pt x="3217446" y="4638227"/>
                  <a:pt x="3217187" y="4648161"/>
                  <a:pt x="3206237" y="4648343"/>
                </a:cubicBezTo>
                <a:lnTo>
                  <a:pt x="3204543" y="4681066"/>
                </a:lnTo>
                <a:lnTo>
                  <a:pt x="3178579" y="4633731"/>
                </a:lnTo>
                <a:cubicBezTo>
                  <a:pt x="3168272" y="4614945"/>
                  <a:pt x="3165892" y="4593696"/>
                  <a:pt x="3172788" y="4582063"/>
                </a:cubicBezTo>
                <a:cubicBezTo>
                  <a:pt x="3176423" y="4575932"/>
                  <a:pt x="3182588" y="4572599"/>
                  <a:pt x="3189217" y="4573105"/>
                </a:cubicBezTo>
                <a:close/>
                <a:moveTo>
                  <a:pt x="9639767" y="4551039"/>
                </a:moveTo>
                <a:cubicBezTo>
                  <a:pt x="9639533" y="4558268"/>
                  <a:pt x="9638715" y="4564089"/>
                  <a:pt x="9636962" y="4566803"/>
                </a:cubicBezTo>
                <a:cubicBezTo>
                  <a:pt x="9636611" y="4571899"/>
                  <a:pt x="9636552" y="4583872"/>
                  <a:pt x="9637429" y="4600527"/>
                </a:cubicBezTo>
                <a:cubicBezTo>
                  <a:pt x="9639007" y="4629196"/>
                  <a:pt x="9637546" y="4640652"/>
                  <a:pt x="9634156" y="4646617"/>
                </a:cubicBezTo>
                <a:cubicBezTo>
                  <a:pt x="9636552" y="4651630"/>
                  <a:pt x="9638014" y="4660849"/>
                  <a:pt x="9636377" y="4680776"/>
                </a:cubicBezTo>
                <a:cubicBezTo>
                  <a:pt x="9635033" y="4696478"/>
                  <a:pt x="9633689" y="4707105"/>
                  <a:pt x="9631351" y="4713858"/>
                </a:cubicBezTo>
                <a:cubicBezTo>
                  <a:pt x="9634507" y="4715370"/>
                  <a:pt x="9636260" y="4718312"/>
                  <a:pt x="9637195" y="4721585"/>
                </a:cubicBezTo>
                <a:cubicBezTo>
                  <a:pt x="9636552" y="4701595"/>
                  <a:pt x="9637195" y="4679823"/>
                  <a:pt x="9637429" y="4673091"/>
                </a:cubicBezTo>
                <a:lnTo>
                  <a:pt x="9637838" y="4659813"/>
                </a:lnTo>
                <a:cubicBezTo>
                  <a:pt x="9638890" y="4627974"/>
                  <a:pt x="9639416" y="4612003"/>
                  <a:pt x="9640176" y="4603095"/>
                </a:cubicBezTo>
                <a:cubicBezTo>
                  <a:pt x="9640585" y="4598352"/>
                  <a:pt x="9641345" y="4589693"/>
                  <a:pt x="9647190" y="4585881"/>
                </a:cubicBezTo>
                <a:cubicBezTo>
                  <a:pt x="9646664" y="4585115"/>
                  <a:pt x="9646313" y="4584431"/>
                  <a:pt x="9646021" y="4583913"/>
                </a:cubicBezTo>
                <a:cubicBezTo>
                  <a:pt x="9642514" y="4577450"/>
                  <a:pt x="9640468" y="4565228"/>
                  <a:pt x="9639767" y="4551039"/>
                </a:cubicBezTo>
                <a:close/>
                <a:moveTo>
                  <a:pt x="5170686" y="4551039"/>
                </a:moveTo>
                <a:cubicBezTo>
                  <a:pt x="5170453" y="4558268"/>
                  <a:pt x="5169634" y="4564089"/>
                  <a:pt x="5167882" y="4566803"/>
                </a:cubicBezTo>
                <a:cubicBezTo>
                  <a:pt x="5167531" y="4571899"/>
                  <a:pt x="5167472" y="4583872"/>
                  <a:pt x="5168349" y="4600527"/>
                </a:cubicBezTo>
                <a:cubicBezTo>
                  <a:pt x="5169927" y="4629196"/>
                  <a:pt x="5168466" y="4640652"/>
                  <a:pt x="5165077" y="4646617"/>
                </a:cubicBezTo>
                <a:cubicBezTo>
                  <a:pt x="5167472" y="4651630"/>
                  <a:pt x="5168933" y="4660849"/>
                  <a:pt x="5167297" y="4680776"/>
                </a:cubicBezTo>
                <a:cubicBezTo>
                  <a:pt x="5165953" y="4696478"/>
                  <a:pt x="5164609" y="4707105"/>
                  <a:pt x="5162272" y="4713858"/>
                </a:cubicBezTo>
                <a:cubicBezTo>
                  <a:pt x="5165427" y="4715370"/>
                  <a:pt x="5167180" y="4718312"/>
                  <a:pt x="5168115" y="4721585"/>
                </a:cubicBezTo>
                <a:cubicBezTo>
                  <a:pt x="5167472" y="4701595"/>
                  <a:pt x="5168115" y="4679823"/>
                  <a:pt x="5168349" y="4673091"/>
                </a:cubicBezTo>
                <a:lnTo>
                  <a:pt x="5168758" y="4659813"/>
                </a:lnTo>
                <a:cubicBezTo>
                  <a:pt x="5169810" y="4627974"/>
                  <a:pt x="5170336" y="4612003"/>
                  <a:pt x="5171095" y="4603095"/>
                </a:cubicBezTo>
                <a:cubicBezTo>
                  <a:pt x="5171504" y="4598352"/>
                  <a:pt x="5172264" y="4589693"/>
                  <a:pt x="5178107" y="4585881"/>
                </a:cubicBezTo>
                <a:cubicBezTo>
                  <a:pt x="5177581" y="4585115"/>
                  <a:pt x="5177231" y="4584431"/>
                  <a:pt x="5176938" y="4583913"/>
                </a:cubicBezTo>
                <a:cubicBezTo>
                  <a:pt x="5173433" y="4577450"/>
                  <a:pt x="5171387" y="4565228"/>
                  <a:pt x="5170686" y="4551039"/>
                </a:cubicBezTo>
                <a:close/>
                <a:moveTo>
                  <a:pt x="9458984" y="4543594"/>
                </a:moveTo>
                <a:cubicBezTo>
                  <a:pt x="9462990" y="4543594"/>
                  <a:pt x="9465673" y="4545147"/>
                  <a:pt x="9467468" y="4547418"/>
                </a:cubicBezTo>
                <a:cubicBezTo>
                  <a:pt x="9468574" y="4547167"/>
                  <a:pt x="9469585" y="4547093"/>
                  <a:pt x="9470382" y="4547093"/>
                </a:cubicBezTo>
                <a:cubicBezTo>
                  <a:pt x="9478604" y="4547093"/>
                  <a:pt x="9483299" y="4554873"/>
                  <a:pt x="9484843" y="4557433"/>
                </a:cubicBezTo>
                <a:cubicBezTo>
                  <a:pt x="9489522" y="4565200"/>
                  <a:pt x="9486874" y="4575608"/>
                  <a:pt x="9478952" y="4580642"/>
                </a:cubicBezTo>
                <a:cubicBezTo>
                  <a:pt x="9474451" y="4583491"/>
                  <a:pt x="9469014" y="4583809"/>
                  <a:pt x="9464536" y="4581299"/>
                </a:cubicBezTo>
                <a:cubicBezTo>
                  <a:pt x="9463049" y="4582122"/>
                  <a:pt x="9461223" y="4582608"/>
                  <a:pt x="9458984" y="4582608"/>
                </a:cubicBezTo>
                <a:cubicBezTo>
                  <a:pt x="9456639" y="4582608"/>
                  <a:pt x="9450868" y="4581796"/>
                  <a:pt x="9447903" y="4574277"/>
                </a:cubicBezTo>
                <a:cubicBezTo>
                  <a:pt x="9445353" y="4567799"/>
                  <a:pt x="9445353" y="4558405"/>
                  <a:pt x="9447903" y="4551933"/>
                </a:cubicBezTo>
                <a:cubicBezTo>
                  <a:pt x="9450864" y="4544406"/>
                  <a:pt x="9456639" y="4543594"/>
                  <a:pt x="9458984" y="4543594"/>
                </a:cubicBezTo>
                <a:close/>
                <a:moveTo>
                  <a:pt x="4989986" y="4543594"/>
                </a:moveTo>
                <a:cubicBezTo>
                  <a:pt x="4993991" y="4543594"/>
                  <a:pt x="4996673" y="4545147"/>
                  <a:pt x="4998468" y="4547418"/>
                </a:cubicBezTo>
                <a:cubicBezTo>
                  <a:pt x="4999573" y="4547167"/>
                  <a:pt x="5000583" y="4547093"/>
                  <a:pt x="5001381" y="4547093"/>
                </a:cubicBezTo>
                <a:cubicBezTo>
                  <a:pt x="5009601" y="4547093"/>
                  <a:pt x="5014258" y="4554873"/>
                  <a:pt x="5015801" y="4557433"/>
                </a:cubicBezTo>
                <a:cubicBezTo>
                  <a:pt x="5020478" y="4565200"/>
                  <a:pt x="5017831" y="4575608"/>
                  <a:pt x="5009948" y="4580642"/>
                </a:cubicBezTo>
                <a:cubicBezTo>
                  <a:pt x="5005449" y="4583491"/>
                  <a:pt x="5000013" y="4583809"/>
                  <a:pt x="4995536" y="4581299"/>
                </a:cubicBezTo>
                <a:cubicBezTo>
                  <a:pt x="4994050" y="4582122"/>
                  <a:pt x="4992224" y="4582608"/>
                  <a:pt x="4989986" y="4582608"/>
                </a:cubicBezTo>
                <a:cubicBezTo>
                  <a:pt x="4987641" y="4582608"/>
                  <a:pt x="4981871" y="4581796"/>
                  <a:pt x="4978908" y="4574277"/>
                </a:cubicBezTo>
                <a:cubicBezTo>
                  <a:pt x="4976359" y="4567799"/>
                  <a:pt x="4976359" y="4558405"/>
                  <a:pt x="4978908" y="4551933"/>
                </a:cubicBezTo>
                <a:cubicBezTo>
                  <a:pt x="4981868" y="4544406"/>
                  <a:pt x="4987641" y="4543594"/>
                  <a:pt x="4989986" y="4543594"/>
                </a:cubicBezTo>
                <a:close/>
                <a:moveTo>
                  <a:pt x="6834294" y="4490873"/>
                </a:moveTo>
                <a:cubicBezTo>
                  <a:pt x="6834039" y="4491630"/>
                  <a:pt x="6833840" y="4492384"/>
                  <a:pt x="6833422" y="4493140"/>
                </a:cubicBezTo>
                <a:cubicBezTo>
                  <a:pt x="6834251" y="4493724"/>
                  <a:pt x="6835428" y="4493882"/>
                  <a:pt x="6836653" y="4493765"/>
                </a:cubicBezTo>
                <a:cubicBezTo>
                  <a:pt x="6835860" y="4492987"/>
                  <a:pt x="6835059" y="4491968"/>
                  <a:pt x="6834294" y="4490873"/>
                </a:cubicBezTo>
                <a:close/>
                <a:moveTo>
                  <a:pt x="2365986" y="4490873"/>
                </a:moveTo>
                <a:cubicBezTo>
                  <a:pt x="2365732" y="4491630"/>
                  <a:pt x="2365534" y="4492384"/>
                  <a:pt x="2365115" y="4493140"/>
                </a:cubicBezTo>
                <a:cubicBezTo>
                  <a:pt x="2365944" y="4493724"/>
                  <a:pt x="2367120" y="4493882"/>
                  <a:pt x="2368345" y="4493765"/>
                </a:cubicBezTo>
                <a:cubicBezTo>
                  <a:pt x="2367552" y="4492987"/>
                  <a:pt x="2366752" y="4491968"/>
                  <a:pt x="2365986" y="4490873"/>
                </a:cubicBezTo>
                <a:close/>
                <a:moveTo>
                  <a:pt x="9349464" y="4485973"/>
                </a:moveTo>
                <a:cubicBezTo>
                  <a:pt x="9146890" y="4485973"/>
                  <a:pt x="8895863" y="4488749"/>
                  <a:pt x="8859568" y="4492747"/>
                </a:cubicBezTo>
                <a:cubicBezTo>
                  <a:pt x="8832507" y="4495730"/>
                  <a:pt x="8814038" y="4500888"/>
                  <a:pt x="8804745" y="4508076"/>
                </a:cubicBezTo>
                <a:cubicBezTo>
                  <a:pt x="8792939" y="4517128"/>
                  <a:pt x="8792471" y="4517480"/>
                  <a:pt x="8792997" y="4554850"/>
                </a:cubicBezTo>
                <a:cubicBezTo>
                  <a:pt x="8793348" y="4578631"/>
                  <a:pt x="8791828" y="4617720"/>
                  <a:pt x="8789666" y="4641998"/>
                </a:cubicBezTo>
                <a:cubicBezTo>
                  <a:pt x="8787386" y="4667084"/>
                  <a:pt x="8788205" y="4690098"/>
                  <a:pt x="8791770" y="4700642"/>
                </a:cubicBezTo>
                <a:cubicBezTo>
                  <a:pt x="8795160" y="4710751"/>
                  <a:pt x="8797264" y="4723428"/>
                  <a:pt x="8794692" y="4732253"/>
                </a:cubicBezTo>
                <a:cubicBezTo>
                  <a:pt x="8801004" y="4733972"/>
                  <a:pt x="8808895" y="4736914"/>
                  <a:pt x="8818831" y="4741243"/>
                </a:cubicBezTo>
                <a:cubicBezTo>
                  <a:pt x="8834143" y="4747893"/>
                  <a:pt x="8855418" y="4750254"/>
                  <a:pt x="8893233" y="4749819"/>
                </a:cubicBezTo>
                <a:cubicBezTo>
                  <a:pt x="8990604" y="4748659"/>
                  <a:pt x="9072371" y="4749011"/>
                  <a:pt x="9118543" y="4750793"/>
                </a:cubicBezTo>
                <a:cubicBezTo>
                  <a:pt x="9145253" y="4751829"/>
                  <a:pt x="9159689" y="4752616"/>
                  <a:pt x="9166644" y="4756386"/>
                </a:cubicBezTo>
                <a:cubicBezTo>
                  <a:pt x="9173307" y="4754004"/>
                  <a:pt x="9188854" y="4751352"/>
                  <a:pt x="9228480" y="4750565"/>
                </a:cubicBezTo>
                <a:cubicBezTo>
                  <a:pt x="9263840" y="4749861"/>
                  <a:pt x="9282602" y="4746298"/>
                  <a:pt x="9286108" y="4744226"/>
                </a:cubicBezTo>
                <a:cubicBezTo>
                  <a:pt x="9291193" y="4739773"/>
                  <a:pt x="9297506" y="4737556"/>
                  <a:pt x="9305571" y="4737556"/>
                </a:cubicBezTo>
                <a:cubicBezTo>
                  <a:pt x="9312000" y="4737556"/>
                  <a:pt x="9320007" y="4738882"/>
                  <a:pt x="9333158" y="4742175"/>
                </a:cubicBezTo>
                <a:cubicBezTo>
                  <a:pt x="9343853" y="4744848"/>
                  <a:pt x="9351042" y="4746091"/>
                  <a:pt x="9355718" y="4746091"/>
                </a:cubicBezTo>
                <a:cubicBezTo>
                  <a:pt x="9359692" y="4746091"/>
                  <a:pt x="9360686" y="4745221"/>
                  <a:pt x="9361154" y="4744806"/>
                </a:cubicBezTo>
                <a:cubicBezTo>
                  <a:pt x="9364836" y="4741658"/>
                  <a:pt x="9369278" y="4738426"/>
                  <a:pt x="9374713" y="4738426"/>
                </a:cubicBezTo>
                <a:cubicBezTo>
                  <a:pt x="9377986" y="4738426"/>
                  <a:pt x="9383597" y="4739607"/>
                  <a:pt x="9387162" y="4746795"/>
                </a:cubicBezTo>
                <a:cubicBezTo>
                  <a:pt x="9394234" y="4748618"/>
                  <a:pt x="9415567" y="4749550"/>
                  <a:pt x="9450693" y="4749550"/>
                </a:cubicBezTo>
                <a:cubicBezTo>
                  <a:pt x="9464604" y="4749550"/>
                  <a:pt x="9480910" y="4749426"/>
                  <a:pt x="9499964" y="4749177"/>
                </a:cubicBezTo>
                <a:cubicBezTo>
                  <a:pt x="9512354" y="4749032"/>
                  <a:pt x="9524043" y="4748949"/>
                  <a:pt x="9534914" y="4748949"/>
                </a:cubicBezTo>
                <a:cubicBezTo>
                  <a:pt x="9565774" y="4748949"/>
                  <a:pt x="9585237" y="4749301"/>
                  <a:pt x="9597686" y="4750192"/>
                </a:cubicBezTo>
                <a:cubicBezTo>
                  <a:pt x="9593478" y="4748908"/>
                  <a:pt x="9588276" y="4744620"/>
                  <a:pt x="9588276" y="4731114"/>
                </a:cubicBezTo>
                <a:cubicBezTo>
                  <a:pt x="9588276" y="4720114"/>
                  <a:pt x="9595348" y="4711517"/>
                  <a:pt x="9604407" y="4711517"/>
                </a:cubicBezTo>
                <a:cubicBezTo>
                  <a:pt x="9605459" y="4711517"/>
                  <a:pt x="9606453" y="4711621"/>
                  <a:pt x="9607446" y="4711849"/>
                </a:cubicBezTo>
                <a:cubicBezTo>
                  <a:pt x="9605927" y="4704951"/>
                  <a:pt x="9605751" y="4695339"/>
                  <a:pt x="9605751" y="4683573"/>
                </a:cubicBezTo>
                <a:cubicBezTo>
                  <a:pt x="9605751" y="4664391"/>
                  <a:pt x="9607505" y="4652045"/>
                  <a:pt x="9611479" y="4645250"/>
                </a:cubicBezTo>
                <a:cubicBezTo>
                  <a:pt x="9605868" y="4632179"/>
                  <a:pt x="9603764" y="4600278"/>
                  <a:pt x="9604232" y="4580143"/>
                </a:cubicBezTo>
                <a:cubicBezTo>
                  <a:pt x="9597569" y="4581945"/>
                  <a:pt x="9592133" y="4579542"/>
                  <a:pt x="9589737" y="4574405"/>
                </a:cubicBezTo>
                <a:cubicBezTo>
                  <a:pt x="9586406" y="4567258"/>
                  <a:pt x="9590731" y="4562100"/>
                  <a:pt x="9598621" y="4552737"/>
                </a:cubicBezTo>
                <a:cubicBezTo>
                  <a:pt x="9603998" y="4546398"/>
                  <a:pt x="9606394" y="4539563"/>
                  <a:pt x="9604933" y="4519800"/>
                </a:cubicBezTo>
                <a:cubicBezTo>
                  <a:pt x="9603939" y="4507413"/>
                  <a:pt x="9604524" y="4497884"/>
                  <a:pt x="9606628" y="4491338"/>
                </a:cubicBezTo>
                <a:cubicBezTo>
                  <a:pt x="9604933" y="4491960"/>
                  <a:pt x="9602887" y="4492353"/>
                  <a:pt x="9600433" y="4492353"/>
                </a:cubicBezTo>
                <a:cubicBezTo>
                  <a:pt x="9596283" y="4492353"/>
                  <a:pt x="9590672" y="4491338"/>
                  <a:pt x="9582840" y="4489142"/>
                </a:cubicBezTo>
                <a:cubicBezTo>
                  <a:pt x="9575944" y="4487713"/>
                  <a:pt x="9510484" y="4485973"/>
                  <a:pt x="9349464" y="4485973"/>
                </a:cubicBezTo>
                <a:close/>
                <a:moveTo>
                  <a:pt x="4880494" y="4485973"/>
                </a:moveTo>
                <a:cubicBezTo>
                  <a:pt x="4677970" y="4485973"/>
                  <a:pt x="4427040" y="4488749"/>
                  <a:pt x="4390756" y="4492747"/>
                </a:cubicBezTo>
                <a:cubicBezTo>
                  <a:pt x="4363700" y="4495730"/>
                  <a:pt x="4345233" y="4500888"/>
                  <a:pt x="4335945" y="4508076"/>
                </a:cubicBezTo>
                <a:cubicBezTo>
                  <a:pt x="4324143" y="4517128"/>
                  <a:pt x="4323675" y="4517480"/>
                  <a:pt x="4324203" y="4554850"/>
                </a:cubicBezTo>
                <a:cubicBezTo>
                  <a:pt x="4324551" y="4578631"/>
                  <a:pt x="4323034" y="4617720"/>
                  <a:pt x="4320872" y="4641998"/>
                </a:cubicBezTo>
                <a:cubicBezTo>
                  <a:pt x="4318592" y="4667084"/>
                  <a:pt x="4319412" y="4690098"/>
                  <a:pt x="4322973" y="4700642"/>
                </a:cubicBezTo>
                <a:cubicBezTo>
                  <a:pt x="4326364" y="4710751"/>
                  <a:pt x="4328467" y="4723428"/>
                  <a:pt x="4325895" y="4732253"/>
                </a:cubicBezTo>
                <a:cubicBezTo>
                  <a:pt x="4332204" y="4733972"/>
                  <a:pt x="4340095" y="4736914"/>
                  <a:pt x="4350028" y="4741243"/>
                </a:cubicBezTo>
                <a:cubicBezTo>
                  <a:pt x="4365336" y="4747893"/>
                  <a:pt x="4386608" y="4750254"/>
                  <a:pt x="4424412" y="4749819"/>
                </a:cubicBezTo>
                <a:cubicBezTo>
                  <a:pt x="4521755" y="4748659"/>
                  <a:pt x="4603475" y="4749011"/>
                  <a:pt x="4649634" y="4750793"/>
                </a:cubicBezTo>
                <a:cubicBezTo>
                  <a:pt x="4676335" y="4751829"/>
                  <a:pt x="4690768" y="4752616"/>
                  <a:pt x="4697721" y="4756386"/>
                </a:cubicBezTo>
                <a:cubicBezTo>
                  <a:pt x="4704382" y="4754004"/>
                  <a:pt x="4719924" y="4751352"/>
                  <a:pt x="4759541" y="4750565"/>
                </a:cubicBezTo>
                <a:cubicBezTo>
                  <a:pt x="4794892" y="4749861"/>
                  <a:pt x="4813649" y="4746298"/>
                  <a:pt x="4817154" y="4744226"/>
                </a:cubicBezTo>
                <a:cubicBezTo>
                  <a:pt x="4822238" y="4739773"/>
                  <a:pt x="4828548" y="4737556"/>
                  <a:pt x="4836612" y="4737556"/>
                </a:cubicBezTo>
                <a:cubicBezTo>
                  <a:pt x="4843039" y="4737556"/>
                  <a:pt x="4851045" y="4738882"/>
                  <a:pt x="4864192" y="4742175"/>
                </a:cubicBezTo>
                <a:cubicBezTo>
                  <a:pt x="4874885" y="4744848"/>
                  <a:pt x="4882072" y="4746091"/>
                  <a:pt x="4886746" y="4746091"/>
                </a:cubicBezTo>
                <a:cubicBezTo>
                  <a:pt x="4890719" y="4746091"/>
                  <a:pt x="4891712" y="4745221"/>
                  <a:pt x="4892180" y="4744806"/>
                </a:cubicBezTo>
                <a:cubicBezTo>
                  <a:pt x="4895861" y="4741658"/>
                  <a:pt x="4900302" y="4738426"/>
                  <a:pt x="4905736" y="4738426"/>
                </a:cubicBezTo>
                <a:cubicBezTo>
                  <a:pt x="4909008" y="4738426"/>
                  <a:pt x="4914618" y="4739607"/>
                  <a:pt x="4918182" y="4746795"/>
                </a:cubicBezTo>
                <a:cubicBezTo>
                  <a:pt x="4925252" y="4748618"/>
                  <a:pt x="4946580" y="4749550"/>
                  <a:pt x="4981697" y="4749550"/>
                </a:cubicBezTo>
                <a:cubicBezTo>
                  <a:pt x="4995603" y="4749550"/>
                  <a:pt x="5011906" y="4749426"/>
                  <a:pt x="5030918" y="4749177"/>
                </a:cubicBezTo>
                <a:cubicBezTo>
                  <a:pt x="5043305" y="4749032"/>
                  <a:pt x="5054991" y="4748949"/>
                  <a:pt x="5065860" y="4748949"/>
                </a:cubicBezTo>
                <a:cubicBezTo>
                  <a:pt x="5096712" y="4748949"/>
                  <a:pt x="5116169" y="4749301"/>
                  <a:pt x="5128615" y="4750192"/>
                </a:cubicBezTo>
                <a:cubicBezTo>
                  <a:pt x="5124408" y="4748908"/>
                  <a:pt x="5119208" y="4744620"/>
                  <a:pt x="5119208" y="4731114"/>
                </a:cubicBezTo>
                <a:cubicBezTo>
                  <a:pt x="5119208" y="4720114"/>
                  <a:pt x="5126278" y="4711517"/>
                  <a:pt x="5135335" y="4711517"/>
                </a:cubicBezTo>
                <a:cubicBezTo>
                  <a:pt x="5136387" y="4711517"/>
                  <a:pt x="5137380" y="4711621"/>
                  <a:pt x="5138374" y="4711849"/>
                </a:cubicBezTo>
                <a:cubicBezTo>
                  <a:pt x="5136854" y="4704951"/>
                  <a:pt x="5136679" y="4695339"/>
                  <a:pt x="5136679" y="4683573"/>
                </a:cubicBezTo>
                <a:cubicBezTo>
                  <a:pt x="5136679" y="4664391"/>
                  <a:pt x="5138432" y="4652045"/>
                  <a:pt x="5142405" y="4645250"/>
                </a:cubicBezTo>
                <a:cubicBezTo>
                  <a:pt x="5136796" y="4632179"/>
                  <a:pt x="5134692" y="4600278"/>
                  <a:pt x="5135160" y="4580143"/>
                </a:cubicBezTo>
                <a:cubicBezTo>
                  <a:pt x="5128499" y="4581945"/>
                  <a:pt x="5123064" y="4579542"/>
                  <a:pt x="5120669" y="4574405"/>
                </a:cubicBezTo>
                <a:cubicBezTo>
                  <a:pt x="5117338" y="4567258"/>
                  <a:pt x="5121662" y="4562100"/>
                  <a:pt x="5129550" y="4552737"/>
                </a:cubicBezTo>
                <a:cubicBezTo>
                  <a:pt x="5134926" y="4546398"/>
                  <a:pt x="5137322" y="4539563"/>
                  <a:pt x="5135861" y="4519800"/>
                </a:cubicBezTo>
                <a:cubicBezTo>
                  <a:pt x="5134868" y="4507413"/>
                  <a:pt x="5135452" y="4497884"/>
                  <a:pt x="5137555" y="4491338"/>
                </a:cubicBezTo>
                <a:cubicBezTo>
                  <a:pt x="5135861" y="4491960"/>
                  <a:pt x="5133816" y="4492353"/>
                  <a:pt x="5131362" y="4492353"/>
                </a:cubicBezTo>
                <a:cubicBezTo>
                  <a:pt x="5127213" y="4492353"/>
                  <a:pt x="5121604" y="4491338"/>
                  <a:pt x="5113774" y="4489142"/>
                </a:cubicBezTo>
                <a:cubicBezTo>
                  <a:pt x="5106879" y="4487713"/>
                  <a:pt x="5041435" y="4485973"/>
                  <a:pt x="4880494" y="4485973"/>
                </a:cubicBezTo>
                <a:close/>
                <a:moveTo>
                  <a:pt x="6840380" y="4485432"/>
                </a:moveTo>
                <a:cubicBezTo>
                  <a:pt x="6841465" y="4486515"/>
                  <a:pt x="6842145" y="4487984"/>
                  <a:pt x="6842145" y="4489604"/>
                </a:cubicBezTo>
                <a:cubicBezTo>
                  <a:pt x="6842145" y="4489628"/>
                  <a:pt x="6842138" y="4489647"/>
                  <a:pt x="6842138" y="4489672"/>
                </a:cubicBezTo>
                <a:cubicBezTo>
                  <a:pt x="6842818" y="4488249"/>
                  <a:pt x="6843009" y="4486877"/>
                  <a:pt x="6842882" y="4485860"/>
                </a:cubicBezTo>
                <a:cubicBezTo>
                  <a:pt x="6842251" y="4485600"/>
                  <a:pt x="6841344" y="4485483"/>
                  <a:pt x="6840380" y="4485432"/>
                </a:cubicBezTo>
                <a:close/>
                <a:moveTo>
                  <a:pt x="2372072" y="4485432"/>
                </a:moveTo>
                <a:cubicBezTo>
                  <a:pt x="2373155" y="4486515"/>
                  <a:pt x="2373836" y="4487984"/>
                  <a:pt x="2373836" y="4489604"/>
                </a:cubicBezTo>
                <a:cubicBezTo>
                  <a:pt x="2373836" y="4489628"/>
                  <a:pt x="2373829" y="4489647"/>
                  <a:pt x="2373829" y="4489672"/>
                </a:cubicBezTo>
                <a:cubicBezTo>
                  <a:pt x="2374508" y="4488249"/>
                  <a:pt x="2374700" y="4486877"/>
                  <a:pt x="2374572" y="4485860"/>
                </a:cubicBezTo>
                <a:cubicBezTo>
                  <a:pt x="2373941" y="4485600"/>
                  <a:pt x="2373035" y="4485483"/>
                  <a:pt x="2372072" y="4485432"/>
                </a:cubicBezTo>
                <a:close/>
                <a:moveTo>
                  <a:pt x="11913492" y="4483860"/>
                </a:moveTo>
                <a:cubicBezTo>
                  <a:pt x="11913357" y="4483879"/>
                  <a:pt x="11913229" y="4483908"/>
                  <a:pt x="11913087" y="4483921"/>
                </a:cubicBezTo>
                <a:cubicBezTo>
                  <a:pt x="11913207" y="4484017"/>
                  <a:pt x="11913324" y="4484146"/>
                  <a:pt x="11913445" y="4484235"/>
                </a:cubicBezTo>
                <a:cubicBezTo>
                  <a:pt x="11913474" y="4484125"/>
                  <a:pt x="11913466" y="4483975"/>
                  <a:pt x="11913492" y="4483860"/>
                </a:cubicBezTo>
                <a:close/>
                <a:moveTo>
                  <a:pt x="1889429" y="4483860"/>
                </a:moveTo>
                <a:cubicBezTo>
                  <a:pt x="1889294" y="4483880"/>
                  <a:pt x="1889166" y="4483908"/>
                  <a:pt x="1889024" y="4483922"/>
                </a:cubicBezTo>
                <a:cubicBezTo>
                  <a:pt x="1889145" y="4484018"/>
                  <a:pt x="1889261" y="4484147"/>
                  <a:pt x="1889381" y="4484235"/>
                </a:cubicBezTo>
                <a:cubicBezTo>
                  <a:pt x="1889411" y="4484126"/>
                  <a:pt x="1889403" y="4483976"/>
                  <a:pt x="1889429" y="4483860"/>
                </a:cubicBezTo>
                <a:close/>
                <a:moveTo>
                  <a:pt x="7164774" y="4482050"/>
                </a:moveTo>
                <a:cubicBezTo>
                  <a:pt x="7164429" y="4482579"/>
                  <a:pt x="7164128" y="4483123"/>
                  <a:pt x="7163918" y="4483663"/>
                </a:cubicBezTo>
                <a:cubicBezTo>
                  <a:pt x="7164639" y="4483955"/>
                  <a:pt x="7165462" y="4483997"/>
                  <a:pt x="7166285" y="4483939"/>
                </a:cubicBezTo>
                <a:cubicBezTo>
                  <a:pt x="7165747" y="4483310"/>
                  <a:pt x="7165204" y="4482685"/>
                  <a:pt x="7164774" y="4482050"/>
                </a:cubicBezTo>
                <a:close/>
                <a:moveTo>
                  <a:pt x="2696376" y="4482050"/>
                </a:moveTo>
                <a:cubicBezTo>
                  <a:pt x="2696033" y="4482579"/>
                  <a:pt x="2695731" y="4483123"/>
                  <a:pt x="2695521" y="4483663"/>
                </a:cubicBezTo>
                <a:cubicBezTo>
                  <a:pt x="2696241" y="4483955"/>
                  <a:pt x="2697065" y="4483997"/>
                  <a:pt x="2697887" y="4483939"/>
                </a:cubicBezTo>
                <a:cubicBezTo>
                  <a:pt x="2697351" y="4483310"/>
                  <a:pt x="2696807" y="4482685"/>
                  <a:pt x="2696376" y="4482050"/>
                </a:cubicBezTo>
                <a:close/>
                <a:moveTo>
                  <a:pt x="7119524" y="4481681"/>
                </a:moveTo>
                <a:cubicBezTo>
                  <a:pt x="7119787" y="4482681"/>
                  <a:pt x="7120146" y="4483600"/>
                  <a:pt x="7120633" y="4484358"/>
                </a:cubicBezTo>
                <a:cubicBezTo>
                  <a:pt x="7121119" y="4483600"/>
                  <a:pt x="7121478" y="4482681"/>
                  <a:pt x="7121742" y="4481681"/>
                </a:cubicBezTo>
                <a:cubicBezTo>
                  <a:pt x="7120990" y="4481715"/>
                  <a:pt x="7120275" y="4481715"/>
                  <a:pt x="7119524" y="4481681"/>
                </a:cubicBezTo>
                <a:close/>
                <a:moveTo>
                  <a:pt x="2651147" y="4481681"/>
                </a:moveTo>
                <a:cubicBezTo>
                  <a:pt x="2651411" y="4482681"/>
                  <a:pt x="2651770" y="4483600"/>
                  <a:pt x="2652256" y="4484358"/>
                </a:cubicBezTo>
                <a:cubicBezTo>
                  <a:pt x="2652742" y="4483600"/>
                  <a:pt x="2653101" y="4482681"/>
                  <a:pt x="2653364" y="4481681"/>
                </a:cubicBezTo>
                <a:cubicBezTo>
                  <a:pt x="2652613" y="4481715"/>
                  <a:pt x="2651899" y="4481715"/>
                  <a:pt x="2651147" y="4481681"/>
                </a:cubicBezTo>
                <a:close/>
                <a:moveTo>
                  <a:pt x="1089777" y="4476488"/>
                </a:moveTo>
                <a:cubicBezTo>
                  <a:pt x="1090009" y="4477811"/>
                  <a:pt x="1090412" y="4479029"/>
                  <a:pt x="1091021" y="4479968"/>
                </a:cubicBezTo>
                <a:cubicBezTo>
                  <a:pt x="1091628" y="4479029"/>
                  <a:pt x="1092028" y="4477811"/>
                  <a:pt x="1092264" y="4476488"/>
                </a:cubicBezTo>
                <a:cubicBezTo>
                  <a:pt x="1091846" y="4476495"/>
                  <a:pt x="1091466" y="4476514"/>
                  <a:pt x="1091017" y="4476514"/>
                </a:cubicBezTo>
                <a:cubicBezTo>
                  <a:pt x="1090567" y="4476514"/>
                  <a:pt x="1090191" y="4476495"/>
                  <a:pt x="1089777" y="4476488"/>
                </a:cubicBezTo>
                <a:close/>
                <a:moveTo>
                  <a:pt x="11113833" y="4476487"/>
                </a:moveTo>
                <a:cubicBezTo>
                  <a:pt x="11114065" y="4477811"/>
                  <a:pt x="11114468" y="4479029"/>
                  <a:pt x="11115076" y="4479967"/>
                </a:cubicBezTo>
                <a:cubicBezTo>
                  <a:pt x="11115684" y="4479029"/>
                  <a:pt x="11116084" y="4477811"/>
                  <a:pt x="11116320" y="4476487"/>
                </a:cubicBezTo>
                <a:cubicBezTo>
                  <a:pt x="11115902" y="4476494"/>
                  <a:pt x="11115522" y="4476513"/>
                  <a:pt x="11115073" y="4476513"/>
                </a:cubicBezTo>
                <a:cubicBezTo>
                  <a:pt x="11114623" y="4476513"/>
                  <a:pt x="11114247" y="4476494"/>
                  <a:pt x="11113833" y="4476487"/>
                </a:cubicBezTo>
                <a:close/>
                <a:moveTo>
                  <a:pt x="11911128" y="4474985"/>
                </a:moveTo>
                <a:cubicBezTo>
                  <a:pt x="11910876" y="4475408"/>
                  <a:pt x="11910657" y="4475921"/>
                  <a:pt x="11910504" y="4476501"/>
                </a:cubicBezTo>
                <a:cubicBezTo>
                  <a:pt x="11910956" y="4476296"/>
                  <a:pt x="11911372" y="4476078"/>
                  <a:pt x="11911850" y="4475886"/>
                </a:cubicBezTo>
                <a:cubicBezTo>
                  <a:pt x="11911609" y="4475573"/>
                  <a:pt x="11911380" y="4475250"/>
                  <a:pt x="11911128" y="4474985"/>
                </a:cubicBezTo>
                <a:close/>
                <a:moveTo>
                  <a:pt x="7441949" y="4474985"/>
                </a:moveTo>
                <a:cubicBezTo>
                  <a:pt x="7441697" y="4475408"/>
                  <a:pt x="7441478" y="4475921"/>
                  <a:pt x="7441325" y="4476502"/>
                </a:cubicBezTo>
                <a:cubicBezTo>
                  <a:pt x="7441778" y="4476296"/>
                  <a:pt x="7442193" y="4476079"/>
                  <a:pt x="7442671" y="4475887"/>
                </a:cubicBezTo>
                <a:cubicBezTo>
                  <a:pt x="7442431" y="4475573"/>
                  <a:pt x="7442201" y="4475251"/>
                  <a:pt x="7441949" y="4474985"/>
                </a:cubicBezTo>
                <a:close/>
                <a:moveTo>
                  <a:pt x="1887065" y="4474985"/>
                </a:moveTo>
                <a:cubicBezTo>
                  <a:pt x="1886813" y="4475408"/>
                  <a:pt x="1886594" y="4475921"/>
                  <a:pt x="1886441" y="4476502"/>
                </a:cubicBezTo>
                <a:cubicBezTo>
                  <a:pt x="1886894" y="4476296"/>
                  <a:pt x="1887309" y="4476079"/>
                  <a:pt x="1887787" y="4475887"/>
                </a:cubicBezTo>
                <a:cubicBezTo>
                  <a:pt x="1887546" y="4475573"/>
                  <a:pt x="1887317" y="4475251"/>
                  <a:pt x="1887065" y="4474985"/>
                </a:cubicBezTo>
                <a:close/>
                <a:moveTo>
                  <a:pt x="7120633" y="4474121"/>
                </a:moveTo>
                <a:cubicBezTo>
                  <a:pt x="7120025" y="4475063"/>
                  <a:pt x="7119625" y="4476278"/>
                  <a:pt x="7119389" y="4477605"/>
                </a:cubicBezTo>
                <a:cubicBezTo>
                  <a:pt x="7119807" y="4477598"/>
                  <a:pt x="7120187" y="4477579"/>
                  <a:pt x="7120633" y="4477579"/>
                </a:cubicBezTo>
                <a:cubicBezTo>
                  <a:pt x="7121079" y="4477579"/>
                  <a:pt x="7121458" y="4477598"/>
                  <a:pt x="7121876" y="4477605"/>
                </a:cubicBezTo>
                <a:cubicBezTo>
                  <a:pt x="7121640" y="4476278"/>
                  <a:pt x="7121241" y="4475063"/>
                  <a:pt x="7120633" y="4474121"/>
                </a:cubicBezTo>
                <a:close/>
                <a:moveTo>
                  <a:pt x="2652256" y="4474121"/>
                </a:moveTo>
                <a:cubicBezTo>
                  <a:pt x="2651648" y="4475063"/>
                  <a:pt x="2651248" y="4476278"/>
                  <a:pt x="2651012" y="4477605"/>
                </a:cubicBezTo>
                <a:cubicBezTo>
                  <a:pt x="2651431" y="4477598"/>
                  <a:pt x="2651811" y="4477579"/>
                  <a:pt x="2652256" y="4477579"/>
                </a:cubicBezTo>
                <a:cubicBezTo>
                  <a:pt x="2652702" y="4477579"/>
                  <a:pt x="2653081" y="4477598"/>
                  <a:pt x="2653500" y="4477605"/>
                </a:cubicBezTo>
                <a:cubicBezTo>
                  <a:pt x="2653264" y="4476278"/>
                  <a:pt x="2652864" y="4475063"/>
                  <a:pt x="2652256" y="4474121"/>
                </a:cubicBezTo>
                <a:close/>
                <a:moveTo>
                  <a:pt x="6645894" y="4469731"/>
                </a:moveTo>
                <a:lnTo>
                  <a:pt x="6645820" y="4469910"/>
                </a:lnTo>
                <a:lnTo>
                  <a:pt x="6645969" y="4469912"/>
                </a:lnTo>
                <a:close/>
                <a:moveTo>
                  <a:pt x="1091017" y="4469731"/>
                </a:moveTo>
                <a:cubicBezTo>
                  <a:pt x="1090531" y="4470492"/>
                  <a:pt x="1090179" y="4471412"/>
                  <a:pt x="1089911" y="4472412"/>
                </a:cubicBezTo>
                <a:cubicBezTo>
                  <a:pt x="1090661" y="4472378"/>
                  <a:pt x="1091376" y="4472378"/>
                  <a:pt x="1092126" y="4472412"/>
                </a:cubicBezTo>
                <a:cubicBezTo>
                  <a:pt x="1091859" y="4471412"/>
                  <a:pt x="1091507" y="4470492"/>
                  <a:pt x="1091017" y="4469731"/>
                </a:cubicBezTo>
                <a:close/>
                <a:moveTo>
                  <a:pt x="11115073" y="4469730"/>
                </a:moveTo>
                <a:cubicBezTo>
                  <a:pt x="11114586" y="4470492"/>
                  <a:pt x="11114234" y="4471411"/>
                  <a:pt x="11113967" y="4472411"/>
                </a:cubicBezTo>
                <a:cubicBezTo>
                  <a:pt x="11114717" y="4472377"/>
                  <a:pt x="11115432" y="4472377"/>
                  <a:pt x="11116182" y="4472411"/>
                </a:cubicBezTo>
                <a:cubicBezTo>
                  <a:pt x="11115914" y="4471411"/>
                  <a:pt x="11115563" y="4470492"/>
                  <a:pt x="11115073" y="4469730"/>
                </a:cubicBezTo>
                <a:close/>
                <a:moveTo>
                  <a:pt x="10930975" y="4469166"/>
                </a:moveTo>
                <a:cubicBezTo>
                  <a:pt x="10943266" y="4469166"/>
                  <a:pt x="10954276" y="4469784"/>
                  <a:pt x="10961975" y="4470902"/>
                </a:cubicBezTo>
                <a:cubicBezTo>
                  <a:pt x="10969180" y="4471948"/>
                  <a:pt x="10980079" y="4473529"/>
                  <a:pt x="10979312" y="4484014"/>
                </a:cubicBezTo>
                <a:cubicBezTo>
                  <a:pt x="10978474" y="4495435"/>
                  <a:pt x="10970845" y="4495435"/>
                  <a:pt x="10928523" y="4495435"/>
                </a:cubicBezTo>
                <a:lnTo>
                  <a:pt x="10925895" y="4495435"/>
                </a:lnTo>
                <a:cubicBezTo>
                  <a:pt x="10910793" y="4495414"/>
                  <a:pt x="10899784" y="4495333"/>
                  <a:pt x="10892549" y="4495143"/>
                </a:cubicBezTo>
                <a:cubicBezTo>
                  <a:pt x="10882104" y="4494878"/>
                  <a:pt x="10872245" y="4494620"/>
                  <a:pt x="10871680" y="4484374"/>
                </a:cubicBezTo>
                <a:cubicBezTo>
                  <a:pt x="10871095" y="4473746"/>
                  <a:pt x="10879556" y="4472809"/>
                  <a:pt x="10898099" y="4470767"/>
                </a:cubicBezTo>
                <a:cubicBezTo>
                  <a:pt x="10907509" y="4469736"/>
                  <a:pt x="10919184" y="4469166"/>
                  <a:pt x="10930975" y="4469166"/>
                </a:cubicBezTo>
                <a:close/>
                <a:moveTo>
                  <a:pt x="6461798" y="4469165"/>
                </a:moveTo>
                <a:cubicBezTo>
                  <a:pt x="6474089" y="4469165"/>
                  <a:pt x="6485098" y="4469783"/>
                  <a:pt x="6492797" y="4470902"/>
                </a:cubicBezTo>
                <a:cubicBezTo>
                  <a:pt x="6500002" y="4471948"/>
                  <a:pt x="6510901" y="4473529"/>
                  <a:pt x="6510134" y="4484013"/>
                </a:cubicBezTo>
                <a:cubicBezTo>
                  <a:pt x="6509296" y="4495434"/>
                  <a:pt x="6501667" y="4495434"/>
                  <a:pt x="6459346" y="4495434"/>
                </a:cubicBezTo>
                <a:lnTo>
                  <a:pt x="6456717" y="4495434"/>
                </a:lnTo>
                <a:cubicBezTo>
                  <a:pt x="6441616" y="4495414"/>
                  <a:pt x="6430606" y="4495332"/>
                  <a:pt x="6423371" y="4495142"/>
                </a:cubicBezTo>
                <a:cubicBezTo>
                  <a:pt x="6412927" y="4494877"/>
                  <a:pt x="6403068" y="4494619"/>
                  <a:pt x="6402503" y="4484373"/>
                </a:cubicBezTo>
                <a:cubicBezTo>
                  <a:pt x="6401917" y="4473745"/>
                  <a:pt x="6410379" y="4472809"/>
                  <a:pt x="6428921" y="4470767"/>
                </a:cubicBezTo>
                <a:cubicBezTo>
                  <a:pt x="6438331" y="4469736"/>
                  <a:pt x="6450006" y="4469165"/>
                  <a:pt x="6461798" y="4469165"/>
                </a:cubicBezTo>
                <a:close/>
                <a:moveTo>
                  <a:pt x="906923" y="4469165"/>
                </a:moveTo>
                <a:cubicBezTo>
                  <a:pt x="919213" y="4469165"/>
                  <a:pt x="930223" y="4469783"/>
                  <a:pt x="937922" y="4470902"/>
                </a:cubicBezTo>
                <a:cubicBezTo>
                  <a:pt x="945127" y="4471948"/>
                  <a:pt x="956025" y="4473529"/>
                  <a:pt x="955258" y="4484013"/>
                </a:cubicBezTo>
                <a:cubicBezTo>
                  <a:pt x="954421" y="4495434"/>
                  <a:pt x="946792" y="4495434"/>
                  <a:pt x="904470" y="4495434"/>
                </a:cubicBezTo>
                <a:lnTo>
                  <a:pt x="901842" y="4495434"/>
                </a:lnTo>
                <a:cubicBezTo>
                  <a:pt x="886741" y="4495414"/>
                  <a:pt x="875731" y="4495332"/>
                  <a:pt x="868496" y="4495142"/>
                </a:cubicBezTo>
                <a:cubicBezTo>
                  <a:pt x="858052" y="4494877"/>
                  <a:pt x="848193" y="4494619"/>
                  <a:pt x="847628" y="4484373"/>
                </a:cubicBezTo>
                <a:cubicBezTo>
                  <a:pt x="847043" y="4473745"/>
                  <a:pt x="855504" y="4472809"/>
                  <a:pt x="874046" y="4470767"/>
                </a:cubicBezTo>
                <a:cubicBezTo>
                  <a:pt x="883456" y="4469736"/>
                  <a:pt x="895131" y="4469165"/>
                  <a:pt x="906923" y="4469165"/>
                </a:cubicBezTo>
                <a:close/>
                <a:moveTo>
                  <a:pt x="7555301" y="4467414"/>
                </a:moveTo>
                <a:cubicBezTo>
                  <a:pt x="7561205" y="4467414"/>
                  <a:pt x="7568531" y="4469065"/>
                  <a:pt x="7580584" y="4473112"/>
                </a:cubicBezTo>
                <a:cubicBezTo>
                  <a:pt x="7587362" y="4475390"/>
                  <a:pt x="7596634" y="4478507"/>
                  <a:pt x="7595188" y="4488191"/>
                </a:cubicBezTo>
                <a:cubicBezTo>
                  <a:pt x="7593688" y="4498237"/>
                  <a:pt x="7584814" y="4498455"/>
                  <a:pt x="7567132" y="4498886"/>
                </a:cubicBezTo>
                <a:cubicBezTo>
                  <a:pt x="7548996" y="4499331"/>
                  <a:pt x="7540284" y="4496837"/>
                  <a:pt x="7536495" y="4490144"/>
                </a:cubicBezTo>
                <a:cubicBezTo>
                  <a:pt x="7534305" y="4486282"/>
                  <a:pt x="7534380" y="4481624"/>
                  <a:pt x="7536703" y="4477691"/>
                </a:cubicBezTo>
                <a:cubicBezTo>
                  <a:pt x="7540717" y="4470872"/>
                  <a:pt x="7546976" y="4467414"/>
                  <a:pt x="7555301" y="4467414"/>
                </a:cubicBezTo>
                <a:close/>
                <a:moveTo>
                  <a:pt x="7120633" y="4467414"/>
                </a:moveTo>
                <a:cubicBezTo>
                  <a:pt x="7126171" y="4467414"/>
                  <a:pt x="7137691" y="4467414"/>
                  <a:pt x="7139699" y="4477128"/>
                </a:cubicBezTo>
                <a:cubicBezTo>
                  <a:pt x="7140529" y="4481191"/>
                  <a:pt x="7138982" y="4486978"/>
                  <a:pt x="7131856" y="4489913"/>
                </a:cubicBezTo>
                <a:cubicBezTo>
                  <a:pt x="7127820" y="4491581"/>
                  <a:pt x="7123527" y="4491931"/>
                  <a:pt x="7120633" y="4491931"/>
                </a:cubicBezTo>
                <a:cubicBezTo>
                  <a:pt x="7117746" y="4491931"/>
                  <a:pt x="7113453" y="4491581"/>
                  <a:pt x="7109397" y="4489910"/>
                </a:cubicBezTo>
                <a:cubicBezTo>
                  <a:pt x="7102284" y="4486978"/>
                  <a:pt x="7100736" y="4481191"/>
                  <a:pt x="7101567" y="4477128"/>
                </a:cubicBezTo>
                <a:cubicBezTo>
                  <a:pt x="7103575" y="4467414"/>
                  <a:pt x="7115095" y="4467414"/>
                  <a:pt x="7120633" y="4467414"/>
                </a:cubicBezTo>
                <a:close/>
                <a:moveTo>
                  <a:pt x="3086810" y="4467414"/>
                </a:moveTo>
                <a:cubicBezTo>
                  <a:pt x="3092714" y="4467414"/>
                  <a:pt x="3100039" y="4469065"/>
                  <a:pt x="3112089" y="4473112"/>
                </a:cubicBezTo>
                <a:cubicBezTo>
                  <a:pt x="3118865" y="4475390"/>
                  <a:pt x="3128134" y="4478507"/>
                  <a:pt x="3126688" y="4488191"/>
                </a:cubicBezTo>
                <a:cubicBezTo>
                  <a:pt x="3125189" y="4498237"/>
                  <a:pt x="3116318" y="4498455"/>
                  <a:pt x="3098639" y="4498886"/>
                </a:cubicBezTo>
                <a:cubicBezTo>
                  <a:pt x="3080508" y="4499331"/>
                  <a:pt x="3071799" y="4496837"/>
                  <a:pt x="3068011" y="4490144"/>
                </a:cubicBezTo>
                <a:cubicBezTo>
                  <a:pt x="3065821" y="4486282"/>
                  <a:pt x="3065896" y="4481624"/>
                  <a:pt x="3068219" y="4477691"/>
                </a:cubicBezTo>
                <a:cubicBezTo>
                  <a:pt x="3072230" y="4470872"/>
                  <a:pt x="3078488" y="4467414"/>
                  <a:pt x="3086810" y="4467414"/>
                </a:cubicBezTo>
                <a:close/>
                <a:moveTo>
                  <a:pt x="2652256" y="4467414"/>
                </a:moveTo>
                <a:cubicBezTo>
                  <a:pt x="2657792" y="4467414"/>
                  <a:pt x="2669310" y="4467414"/>
                  <a:pt x="2671316" y="4477128"/>
                </a:cubicBezTo>
                <a:cubicBezTo>
                  <a:pt x="2672147" y="4481191"/>
                  <a:pt x="2670600" y="4486978"/>
                  <a:pt x="2663476" y="4489913"/>
                </a:cubicBezTo>
                <a:cubicBezTo>
                  <a:pt x="2659440" y="4491581"/>
                  <a:pt x="2655149" y="4491931"/>
                  <a:pt x="2652256" y="4491931"/>
                </a:cubicBezTo>
                <a:cubicBezTo>
                  <a:pt x="2649370" y="4491931"/>
                  <a:pt x="2645078" y="4491581"/>
                  <a:pt x="2641023" y="4489910"/>
                </a:cubicBezTo>
                <a:cubicBezTo>
                  <a:pt x="2633910" y="4486978"/>
                  <a:pt x="2632364" y="4481191"/>
                  <a:pt x="2633194" y="4477128"/>
                </a:cubicBezTo>
                <a:cubicBezTo>
                  <a:pt x="2635202" y="4467414"/>
                  <a:pt x="2646720" y="4467414"/>
                  <a:pt x="2652256" y="4467414"/>
                </a:cubicBezTo>
                <a:close/>
                <a:moveTo>
                  <a:pt x="7499871" y="4466539"/>
                </a:moveTo>
                <a:cubicBezTo>
                  <a:pt x="7508013" y="4466539"/>
                  <a:pt x="7518845" y="4469973"/>
                  <a:pt x="7523396" y="4477511"/>
                </a:cubicBezTo>
                <a:cubicBezTo>
                  <a:pt x="7525816" y="4481496"/>
                  <a:pt x="7525898" y="4486235"/>
                  <a:pt x="7523616" y="4490166"/>
                </a:cubicBezTo>
                <a:cubicBezTo>
                  <a:pt x="7520194" y="4496068"/>
                  <a:pt x="7512423" y="4498937"/>
                  <a:pt x="7499871" y="4498937"/>
                </a:cubicBezTo>
                <a:cubicBezTo>
                  <a:pt x="7487323" y="4498937"/>
                  <a:pt x="7479559" y="4496071"/>
                  <a:pt x="7476130" y="4490176"/>
                </a:cubicBezTo>
                <a:cubicBezTo>
                  <a:pt x="7473848" y="4486245"/>
                  <a:pt x="7473923" y="4481513"/>
                  <a:pt x="7476342" y="4477508"/>
                </a:cubicBezTo>
                <a:cubicBezTo>
                  <a:pt x="7480909" y="4469970"/>
                  <a:pt x="7491738" y="4466539"/>
                  <a:pt x="7499871" y="4466539"/>
                </a:cubicBezTo>
                <a:close/>
                <a:moveTo>
                  <a:pt x="3031395" y="4466539"/>
                </a:moveTo>
                <a:cubicBezTo>
                  <a:pt x="3039535" y="4466539"/>
                  <a:pt x="3050365" y="4469973"/>
                  <a:pt x="3054915" y="4477511"/>
                </a:cubicBezTo>
                <a:cubicBezTo>
                  <a:pt x="3057333" y="4481496"/>
                  <a:pt x="3057416" y="4486235"/>
                  <a:pt x="3055135" y="4490166"/>
                </a:cubicBezTo>
                <a:cubicBezTo>
                  <a:pt x="3051712" y="4496068"/>
                  <a:pt x="3043943" y="4498937"/>
                  <a:pt x="3031395" y="4498937"/>
                </a:cubicBezTo>
                <a:cubicBezTo>
                  <a:pt x="3018851" y="4498937"/>
                  <a:pt x="3011089" y="4496071"/>
                  <a:pt x="3007660" y="4490176"/>
                </a:cubicBezTo>
                <a:cubicBezTo>
                  <a:pt x="3005378" y="4486245"/>
                  <a:pt x="3005455" y="4481513"/>
                  <a:pt x="3007873" y="4477508"/>
                </a:cubicBezTo>
                <a:cubicBezTo>
                  <a:pt x="3012438" y="4469970"/>
                  <a:pt x="3023264" y="4466539"/>
                  <a:pt x="3031395" y="4466539"/>
                </a:cubicBezTo>
                <a:close/>
                <a:moveTo>
                  <a:pt x="10055192" y="4463097"/>
                </a:moveTo>
                <a:lnTo>
                  <a:pt x="10052308" y="4463705"/>
                </a:lnTo>
                <a:cubicBezTo>
                  <a:pt x="10050372" y="4463705"/>
                  <a:pt x="10048563" y="4463686"/>
                  <a:pt x="10046875" y="4463639"/>
                </a:cubicBezTo>
                <a:cubicBezTo>
                  <a:pt x="10049204" y="4463895"/>
                  <a:pt x="10051706" y="4464353"/>
                  <a:pt x="10054349" y="4465014"/>
                </a:cubicBezTo>
                <a:lnTo>
                  <a:pt x="10055045" y="4465241"/>
                </a:lnTo>
                <a:close/>
                <a:moveTo>
                  <a:pt x="5586014" y="4463097"/>
                </a:moveTo>
                <a:lnTo>
                  <a:pt x="5583130" y="4463706"/>
                </a:lnTo>
                <a:cubicBezTo>
                  <a:pt x="5581194" y="4463706"/>
                  <a:pt x="5579385" y="4463686"/>
                  <a:pt x="5577697" y="4463639"/>
                </a:cubicBezTo>
                <a:cubicBezTo>
                  <a:pt x="5580027" y="4463896"/>
                  <a:pt x="5582528" y="4464353"/>
                  <a:pt x="5585172" y="4465015"/>
                </a:cubicBezTo>
                <a:lnTo>
                  <a:pt x="5585867" y="4465241"/>
                </a:lnTo>
                <a:close/>
                <a:moveTo>
                  <a:pt x="31151" y="4463096"/>
                </a:moveTo>
                <a:lnTo>
                  <a:pt x="28263" y="4463706"/>
                </a:lnTo>
                <a:cubicBezTo>
                  <a:pt x="26326" y="4463706"/>
                  <a:pt x="24517" y="4463686"/>
                  <a:pt x="22830" y="4463639"/>
                </a:cubicBezTo>
                <a:cubicBezTo>
                  <a:pt x="25159" y="4463896"/>
                  <a:pt x="27660" y="4464353"/>
                  <a:pt x="30304" y="4465015"/>
                </a:cubicBezTo>
                <a:lnTo>
                  <a:pt x="31004" y="4465242"/>
                </a:lnTo>
                <a:close/>
                <a:moveTo>
                  <a:pt x="7165839" y="4463036"/>
                </a:moveTo>
                <a:cubicBezTo>
                  <a:pt x="7170159" y="4463036"/>
                  <a:pt x="7174441" y="4464938"/>
                  <a:pt x="7177605" y="4468250"/>
                </a:cubicBezTo>
                <a:cubicBezTo>
                  <a:pt x="7178342" y="4469026"/>
                  <a:pt x="7179046" y="4469911"/>
                  <a:pt x="7179697" y="4470873"/>
                </a:cubicBezTo>
                <a:cubicBezTo>
                  <a:pt x="7186788" y="4468528"/>
                  <a:pt x="7198634" y="4467039"/>
                  <a:pt x="7218341" y="4467039"/>
                </a:cubicBezTo>
                <a:cubicBezTo>
                  <a:pt x="7259297" y="4467039"/>
                  <a:pt x="7261067" y="4471215"/>
                  <a:pt x="7263311" y="4476504"/>
                </a:cubicBezTo>
                <a:lnTo>
                  <a:pt x="7266022" y="4482880"/>
                </a:lnTo>
                <a:lnTo>
                  <a:pt x="7261121" y="4488323"/>
                </a:lnTo>
                <a:cubicBezTo>
                  <a:pt x="7254273" y="4495502"/>
                  <a:pt x="7227659" y="4497008"/>
                  <a:pt x="7206532" y="4497008"/>
                </a:cubicBezTo>
                <a:cubicBezTo>
                  <a:pt x="7196299" y="4497008"/>
                  <a:pt x="7187471" y="4496787"/>
                  <a:pt x="7180983" y="4495204"/>
                </a:cubicBezTo>
                <a:cubicBezTo>
                  <a:pt x="7178686" y="4497674"/>
                  <a:pt x="7175490" y="4498937"/>
                  <a:pt x="7172322" y="4498937"/>
                </a:cubicBezTo>
                <a:cubicBezTo>
                  <a:pt x="7166646" y="4498937"/>
                  <a:pt x="7162304" y="4495081"/>
                  <a:pt x="7159534" y="4492183"/>
                </a:cubicBezTo>
                <a:cubicBezTo>
                  <a:pt x="7151410" y="4483669"/>
                  <a:pt x="7149818" y="4473453"/>
                  <a:pt x="7155671" y="4467329"/>
                </a:cubicBezTo>
                <a:cubicBezTo>
                  <a:pt x="7158307" y="4464562"/>
                  <a:pt x="7161928" y="4463036"/>
                  <a:pt x="7165839" y="4463036"/>
                </a:cubicBezTo>
                <a:close/>
                <a:moveTo>
                  <a:pt x="2697441" y="4463036"/>
                </a:moveTo>
                <a:cubicBezTo>
                  <a:pt x="2701761" y="4463036"/>
                  <a:pt x="2706042" y="4464938"/>
                  <a:pt x="2709205" y="4468250"/>
                </a:cubicBezTo>
                <a:cubicBezTo>
                  <a:pt x="2709941" y="4469026"/>
                  <a:pt x="2710645" y="4469911"/>
                  <a:pt x="2711298" y="4470873"/>
                </a:cubicBezTo>
                <a:cubicBezTo>
                  <a:pt x="2718386" y="4468528"/>
                  <a:pt x="2730230" y="4467039"/>
                  <a:pt x="2749932" y="4467039"/>
                </a:cubicBezTo>
                <a:cubicBezTo>
                  <a:pt x="2790872" y="4467039"/>
                  <a:pt x="2792642" y="4471215"/>
                  <a:pt x="2794884" y="4476504"/>
                </a:cubicBezTo>
                <a:lnTo>
                  <a:pt x="2797595" y="4482880"/>
                </a:lnTo>
                <a:lnTo>
                  <a:pt x="2792695" y="4488323"/>
                </a:lnTo>
                <a:cubicBezTo>
                  <a:pt x="2785848" y="4495502"/>
                  <a:pt x="2759247" y="4497008"/>
                  <a:pt x="2738126" y="4497008"/>
                </a:cubicBezTo>
                <a:cubicBezTo>
                  <a:pt x="2727895" y="4497008"/>
                  <a:pt x="2719068" y="4496787"/>
                  <a:pt x="2712582" y="4495204"/>
                </a:cubicBezTo>
                <a:cubicBezTo>
                  <a:pt x="2710285" y="4497674"/>
                  <a:pt x="2707091" y="4498937"/>
                  <a:pt x="2703923" y="4498937"/>
                </a:cubicBezTo>
                <a:cubicBezTo>
                  <a:pt x="2698248" y="4498937"/>
                  <a:pt x="2693908" y="4495081"/>
                  <a:pt x="2691137" y="4492183"/>
                </a:cubicBezTo>
                <a:cubicBezTo>
                  <a:pt x="2683017" y="4483669"/>
                  <a:pt x="2681424" y="4473453"/>
                  <a:pt x="2687276" y="4467329"/>
                </a:cubicBezTo>
                <a:cubicBezTo>
                  <a:pt x="2689911" y="4464562"/>
                  <a:pt x="2693531" y="4463036"/>
                  <a:pt x="2697441" y="4463036"/>
                </a:cubicBezTo>
                <a:close/>
                <a:moveTo>
                  <a:pt x="11866989" y="4462161"/>
                </a:moveTo>
                <a:cubicBezTo>
                  <a:pt x="11871681" y="4462161"/>
                  <a:pt x="11877194" y="4463856"/>
                  <a:pt x="11887336" y="4468412"/>
                </a:cubicBezTo>
                <a:cubicBezTo>
                  <a:pt x="11890237" y="4469723"/>
                  <a:pt x="11893637" y="4471261"/>
                  <a:pt x="11896268" y="4473440"/>
                </a:cubicBezTo>
                <a:cubicBezTo>
                  <a:pt x="11898471" y="4471057"/>
                  <a:pt x="11902120" y="4468474"/>
                  <a:pt x="11908165" y="4466055"/>
                </a:cubicBezTo>
                <a:cubicBezTo>
                  <a:pt x="11910945" y="4464928"/>
                  <a:pt x="11913744" y="4464348"/>
                  <a:pt x="11916444" y="4464348"/>
                </a:cubicBezTo>
                <a:cubicBezTo>
                  <a:pt x="11924831" y="4464348"/>
                  <a:pt x="11931154" y="4470298"/>
                  <a:pt x="11931154" y="4478183"/>
                </a:cubicBezTo>
                <a:cubicBezTo>
                  <a:pt x="11931154" y="4487365"/>
                  <a:pt x="11922752" y="4494559"/>
                  <a:pt x="11912025" y="4494559"/>
                </a:cubicBezTo>
                <a:cubicBezTo>
                  <a:pt x="11904371" y="4494559"/>
                  <a:pt x="11899756" y="4492727"/>
                  <a:pt x="11896990" y="4490398"/>
                </a:cubicBezTo>
                <a:cubicBezTo>
                  <a:pt x="11893046" y="4493759"/>
                  <a:pt x="11886377" y="4493936"/>
                  <a:pt x="11878996" y="4494128"/>
                </a:cubicBezTo>
                <a:cubicBezTo>
                  <a:pt x="11878996" y="4494128"/>
                  <a:pt x="11877610" y="4494149"/>
                  <a:pt x="11877610" y="4494149"/>
                </a:cubicBezTo>
                <a:cubicBezTo>
                  <a:pt x="11862261" y="4494149"/>
                  <a:pt x="11852348" y="4487809"/>
                  <a:pt x="11852348" y="4477991"/>
                </a:cubicBezTo>
                <a:cubicBezTo>
                  <a:pt x="11852348" y="4467052"/>
                  <a:pt x="11859703" y="4462161"/>
                  <a:pt x="11866989" y="4462161"/>
                </a:cubicBezTo>
                <a:close/>
                <a:moveTo>
                  <a:pt x="11504462" y="4462161"/>
                </a:moveTo>
                <a:cubicBezTo>
                  <a:pt x="11512565" y="4462161"/>
                  <a:pt x="11518735" y="4467073"/>
                  <a:pt x="11520180" y="4474673"/>
                </a:cubicBezTo>
                <a:cubicBezTo>
                  <a:pt x="11522221" y="4485411"/>
                  <a:pt x="11513919" y="4498210"/>
                  <a:pt x="11501675" y="4503198"/>
                </a:cubicBezTo>
                <a:cubicBezTo>
                  <a:pt x="11498522" y="4504473"/>
                  <a:pt x="11495949" y="4505067"/>
                  <a:pt x="11493562" y="4505067"/>
                </a:cubicBezTo>
                <a:cubicBezTo>
                  <a:pt x="11489348" y="4505067"/>
                  <a:pt x="11485618" y="4503156"/>
                  <a:pt x="11483333" y="4499835"/>
                </a:cubicBezTo>
                <a:cubicBezTo>
                  <a:pt x="11479227" y="4493852"/>
                  <a:pt x="11481789" y="4486776"/>
                  <a:pt x="11482883" y="4483753"/>
                </a:cubicBezTo>
                <a:cubicBezTo>
                  <a:pt x="11484547" y="4479142"/>
                  <a:pt x="11485572" y="4475416"/>
                  <a:pt x="11485783" y="4474331"/>
                </a:cubicBezTo>
                <a:cubicBezTo>
                  <a:pt x="11486072" y="4471024"/>
                  <a:pt x="11488355" y="4462161"/>
                  <a:pt x="11504462" y="4462161"/>
                </a:cubicBezTo>
                <a:close/>
                <a:moveTo>
                  <a:pt x="11315751" y="4462161"/>
                </a:moveTo>
                <a:cubicBezTo>
                  <a:pt x="11318188" y="4462161"/>
                  <a:pt x="11320381" y="4462529"/>
                  <a:pt x="11322249" y="4463328"/>
                </a:cubicBezTo>
                <a:cubicBezTo>
                  <a:pt x="11326961" y="4465234"/>
                  <a:pt x="11329804" y="4469413"/>
                  <a:pt x="11329885" y="4474237"/>
                </a:cubicBezTo>
                <a:cubicBezTo>
                  <a:pt x="11329885" y="4479829"/>
                  <a:pt x="11327042" y="4486835"/>
                  <a:pt x="11305271" y="4496146"/>
                </a:cubicBezTo>
                <a:lnTo>
                  <a:pt x="11287156" y="4503920"/>
                </a:lnTo>
                <a:lnTo>
                  <a:pt x="11286831" y="4627723"/>
                </a:lnTo>
                <a:cubicBezTo>
                  <a:pt x="11286506" y="4730446"/>
                  <a:pt x="11289431" y="4755397"/>
                  <a:pt x="11291299" y="4760836"/>
                </a:cubicBezTo>
                <a:cubicBezTo>
                  <a:pt x="11294061" y="4764369"/>
                  <a:pt x="11298610" y="4770884"/>
                  <a:pt x="11295198" y="4778013"/>
                </a:cubicBezTo>
                <a:cubicBezTo>
                  <a:pt x="11295036" y="4778289"/>
                  <a:pt x="11294874" y="4778473"/>
                  <a:pt x="11294711" y="4778750"/>
                </a:cubicBezTo>
                <a:cubicBezTo>
                  <a:pt x="11309333" y="4779610"/>
                  <a:pt x="11336303" y="4781055"/>
                  <a:pt x="11380576" y="4782683"/>
                </a:cubicBezTo>
                <a:cubicBezTo>
                  <a:pt x="11380413" y="4781915"/>
                  <a:pt x="11380250" y="4781116"/>
                  <a:pt x="11380088" y="4780163"/>
                </a:cubicBezTo>
                <a:cubicBezTo>
                  <a:pt x="11379032" y="4770208"/>
                  <a:pt x="11387074" y="4768241"/>
                  <a:pt x="11401615" y="4764646"/>
                </a:cubicBezTo>
                <a:cubicBezTo>
                  <a:pt x="11407545" y="4763202"/>
                  <a:pt x="11414206" y="4762403"/>
                  <a:pt x="11420218" y="4762403"/>
                </a:cubicBezTo>
                <a:cubicBezTo>
                  <a:pt x="11428260" y="4762403"/>
                  <a:pt x="11434515" y="4763724"/>
                  <a:pt x="11438739" y="4766336"/>
                </a:cubicBezTo>
                <a:cubicBezTo>
                  <a:pt x="11447269" y="4771529"/>
                  <a:pt x="11446050" y="4778566"/>
                  <a:pt x="11445482" y="4780624"/>
                </a:cubicBezTo>
                <a:cubicBezTo>
                  <a:pt x="11444994" y="4782284"/>
                  <a:pt x="11444182" y="4783605"/>
                  <a:pt x="11443207" y="4784773"/>
                </a:cubicBezTo>
                <a:cubicBezTo>
                  <a:pt x="11450518" y="4785019"/>
                  <a:pt x="11458235" y="4785234"/>
                  <a:pt x="11466196" y="4785449"/>
                </a:cubicBezTo>
                <a:cubicBezTo>
                  <a:pt x="11464572" y="4784220"/>
                  <a:pt x="11463840" y="4782990"/>
                  <a:pt x="11463109" y="4781854"/>
                </a:cubicBezTo>
                <a:lnTo>
                  <a:pt x="11460104" y="4776661"/>
                </a:lnTo>
                <a:lnTo>
                  <a:pt x="11462947" y="4770853"/>
                </a:lnTo>
                <a:cubicBezTo>
                  <a:pt x="11465303" y="4766643"/>
                  <a:pt x="11468227" y="4761419"/>
                  <a:pt x="11515424" y="4760190"/>
                </a:cubicBezTo>
                <a:cubicBezTo>
                  <a:pt x="11519730" y="4760067"/>
                  <a:pt x="11523791" y="4760006"/>
                  <a:pt x="11527528" y="4760006"/>
                </a:cubicBezTo>
                <a:cubicBezTo>
                  <a:pt x="11557341" y="4760006"/>
                  <a:pt x="11564246" y="4762925"/>
                  <a:pt x="11567739" y="4769040"/>
                </a:cubicBezTo>
                <a:cubicBezTo>
                  <a:pt x="11569770" y="4772666"/>
                  <a:pt x="11569770" y="4776999"/>
                  <a:pt x="11567576" y="4780624"/>
                </a:cubicBezTo>
                <a:cubicBezTo>
                  <a:pt x="11566439" y="4782591"/>
                  <a:pt x="11564733" y="4785357"/>
                  <a:pt x="11556528" y="4787631"/>
                </a:cubicBezTo>
                <a:cubicBezTo>
                  <a:pt x="11701938" y="4790212"/>
                  <a:pt x="11703968" y="4783298"/>
                  <a:pt x="11703887" y="4782714"/>
                </a:cubicBezTo>
                <a:cubicBezTo>
                  <a:pt x="11703968" y="4782929"/>
                  <a:pt x="11705431" y="4789751"/>
                  <a:pt x="11707705" y="4800690"/>
                </a:cubicBezTo>
                <a:cubicBezTo>
                  <a:pt x="11707868" y="4800690"/>
                  <a:pt x="11708030" y="4800629"/>
                  <a:pt x="11708193" y="4800629"/>
                </a:cubicBezTo>
                <a:cubicBezTo>
                  <a:pt x="11711929" y="4800629"/>
                  <a:pt x="11719240" y="4802257"/>
                  <a:pt x="11725658" y="4813104"/>
                </a:cubicBezTo>
                <a:cubicBezTo>
                  <a:pt x="11726958" y="4815255"/>
                  <a:pt x="11728014" y="4823367"/>
                  <a:pt x="11728988" y="4835474"/>
                </a:cubicBezTo>
                <a:cubicBezTo>
                  <a:pt x="11731263" y="4821708"/>
                  <a:pt x="11735487" y="4818144"/>
                  <a:pt x="11743042" y="4812582"/>
                </a:cubicBezTo>
                <a:cubicBezTo>
                  <a:pt x="11753765" y="4804716"/>
                  <a:pt x="11759370" y="4803824"/>
                  <a:pt x="11762620" y="4803824"/>
                </a:cubicBezTo>
                <a:cubicBezTo>
                  <a:pt x="11767656" y="4803824"/>
                  <a:pt x="11772124" y="4806559"/>
                  <a:pt x="11774155" y="4810984"/>
                </a:cubicBezTo>
                <a:cubicBezTo>
                  <a:pt x="11777242" y="4817806"/>
                  <a:pt x="11774317" y="4825641"/>
                  <a:pt x="11764325" y="4837133"/>
                </a:cubicBezTo>
                <a:cubicBezTo>
                  <a:pt x="11757258" y="4845276"/>
                  <a:pt x="11755958" y="4853450"/>
                  <a:pt x="11756852" y="4928918"/>
                </a:cubicBezTo>
                <a:cubicBezTo>
                  <a:pt x="11757420" y="4976761"/>
                  <a:pt x="11755715" y="5032378"/>
                  <a:pt x="11753115" y="5052905"/>
                </a:cubicBezTo>
                <a:cubicBezTo>
                  <a:pt x="11751897" y="5062338"/>
                  <a:pt x="11750597" y="5072109"/>
                  <a:pt x="11740524" y="5072109"/>
                </a:cubicBezTo>
                <a:cubicBezTo>
                  <a:pt x="11737599" y="5072109"/>
                  <a:pt x="11735406" y="5071464"/>
                  <a:pt x="11733700" y="5070081"/>
                </a:cubicBezTo>
                <a:cubicBezTo>
                  <a:pt x="11732157" y="5075305"/>
                  <a:pt x="11728095" y="5080498"/>
                  <a:pt x="11722327" y="5084800"/>
                </a:cubicBezTo>
                <a:cubicBezTo>
                  <a:pt x="11716316" y="5089194"/>
                  <a:pt x="11705593" y="5098443"/>
                  <a:pt x="11698932" y="5104988"/>
                </a:cubicBezTo>
                <a:cubicBezTo>
                  <a:pt x="11698038" y="5105849"/>
                  <a:pt x="11697226" y="5106648"/>
                  <a:pt x="11696332" y="5107416"/>
                </a:cubicBezTo>
                <a:cubicBezTo>
                  <a:pt x="11694952" y="5110673"/>
                  <a:pt x="11694139" y="5112517"/>
                  <a:pt x="11694139" y="5112517"/>
                </a:cubicBezTo>
                <a:cubicBezTo>
                  <a:pt x="11694139" y="5112517"/>
                  <a:pt x="11692271" y="5112547"/>
                  <a:pt x="11688940" y="5112640"/>
                </a:cubicBezTo>
                <a:cubicBezTo>
                  <a:pt x="11674562" y="5120291"/>
                  <a:pt x="11649298" y="5120813"/>
                  <a:pt x="11560590" y="5121674"/>
                </a:cubicBezTo>
                <a:cubicBezTo>
                  <a:pt x="11547836" y="5121796"/>
                  <a:pt x="11535083" y="5121858"/>
                  <a:pt x="11522573" y="5121858"/>
                </a:cubicBezTo>
                <a:cubicBezTo>
                  <a:pt x="11475619" y="5121858"/>
                  <a:pt x="11434921" y="5121059"/>
                  <a:pt x="11415831" y="5119799"/>
                </a:cubicBezTo>
                <a:cubicBezTo>
                  <a:pt x="11390242" y="5120383"/>
                  <a:pt x="11371721" y="5120782"/>
                  <a:pt x="11365953" y="5120782"/>
                </a:cubicBezTo>
                <a:cubicBezTo>
                  <a:pt x="11339146" y="5120782"/>
                  <a:pt x="11312339" y="5120782"/>
                  <a:pt x="11312339" y="5120782"/>
                </a:cubicBezTo>
                <a:cubicBezTo>
                  <a:pt x="11312339" y="5120782"/>
                  <a:pt x="11311364" y="5120782"/>
                  <a:pt x="11309496" y="5120782"/>
                </a:cubicBezTo>
                <a:cubicBezTo>
                  <a:pt x="11308927" y="5120905"/>
                  <a:pt x="11308440" y="5121059"/>
                  <a:pt x="11307952" y="5121213"/>
                </a:cubicBezTo>
                <a:cubicBezTo>
                  <a:pt x="11305028" y="5122012"/>
                  <a:pt x="11301941" y="5122411"/>
                  <a:pt x="11298935" y="5122411"/>
                </a:cubicBezTo>
                <a:cubicBezTo>
                  <a:pt x="11295605" y="5122411"/>
                  <a:pt x="11292599" y="5121766"/>
                  <a:pt x="11289918" y="5120782"/>
                </a:cubicBezTo>
                <a:cubicBezTo>
                  <a:pt x="11277814" y="5120782"/>
                  <a:pt x="11261974" y="5120782"/>
                  <a:pt x="11245158" y="5120782"/>
                </a:cubicBezTo>
                <a:cubicBezTo>
                  <a:pt x="11239066" y="5122780"/>
                  <a:pt x="11227693" y="5124101"/>
                  <a:pt x="11204947" y="5124193"/>
                </a:cubicBezTo>
                <a:lnTo>
                  <a:pt x="11162462" y="5124408"/>
                </a:lnTo>
                <a:lnTo>
                  <a:pt x="11162218" y="5120782"/>
                </a:lnTo>
                <a:cubicBezTo>
                  <a:pt x="11161325" y="5120782"/>
                  <a:pt x="11160512" y="5120782"/>
                  <a:pt x="11159619" y="5120782"/>
                </a:cubicBezTo>
                <a:cubicBezTo>
                  <a:pt x="11156126" y="5123886"/>
                  <a:pt x="11147596" y="5125883"/>
                  <a:pt x="11119976" y="5125883"/>
                </a:cubicBezTo>
                <a:cubicBezTo>
                  <a:pt x="11089920" y="5125883"/>
                  <a:pt x="11079116" y="5121643"/>
                  <a:pt x="11074810" y="5118293"/>
                </a:cubicBezTo>
                <a:cubicBezTo>
                  <a:pt x="11067987" y="5122165"/>
                  <a:pt x="11045241" y="5125207"/>
                  <a:pt x="10947841" y="5125207"/>
                </a:cubicBezTo>
                <a:cubicBezTo>
                  <a:pt x="10864901" y="5125207"/>
                  <a:pt x="10862058" y="5122257"/>
                  <a:pt x="10858484" y="5118509"/>
                </a:cubicBezTo>
                <a:cubicBezTo>
                  <a:pt x="10853853" y="5113654"/>
                  <a:pt x="10851741" y="5104927"/>
                  <a:pt x="10851741" y="5098443"/>
                </a:cubicBezTo>
                <a:cubicBezTo>
                  <a:pt x="10851741" y="5094817"/>
                  <a:pt x="10852310" y="5091990"/>
                  <a:pt x="10853204" y="5089809"/>
                </a:cubicBezTo>
                <a:cubicBezTo>
                  <a:pt x="10852472" y="5088180"/>
                  <a:pt x="10851823" y="5086121"/>
                  <a:pt x="10851254" y="5083448"/>
                </a:cubicBezTo>
                <a:cubicBezTo>
                  <a:pt x="10843456" y="5081574"/>
                  <a:pt x="10840125" y="5079453"/>
                  <a:pt x="10838500" y="5076288"/>
                </a:cubicBezTo>
                <a:cubicBezTo>
                  <a:pt x="10837850" y="5080037"/>
                  <a:pt x="10837119" y="5083479"/>
                  <a:pt x="10836469" y="5086306"/>
                </a:cubicBezTo>
                <a:cubicBezTo>
                  <a:pt x="10831595" y="5106187"/>
                  <a:pt x="10826802" y="5119338"/>
                  <a:pt x="10805438" y="5120905"/>
                </a:cubicBezTo>
                <a:cubicBezTo>
                  <a:pt x="10791547" y="5121889"/>
                  <a:pt x="10736876" y="5122442"/>
                  <a:pt x="10692522" y="5122442"/>
                </a:cubicBezTo>
                <a:cubicBezTo>
                  <a:pt x="10663197" y="5122442"/>
                  <a:pt x="10627129" y="5122227"/>
                  <a:pt x="10621361" y="5121274"/>
                </a:cubicBezTo>
                <a:cubicBezTo>
                  <a:pt x="10617137" y="5120598"/>
                  <a:pt x="10581638" y="5118754"/>
                  <a:pt x="10535497" y="5117064"/>
                </a:cubicBezTo>
                <a:lnTo>
                  <a:pt x="10445165" y="5113746"/>
                </a:lnTo>
                <a:cubicBezTo>
                  <a:pt x="10444271" y="5113715"/>
                  <a:pt x="10442403" y="5113715"/>
                  <a:pt x="10439884" y="5113715"/>
                </a:cubicBezTo>
                <a:cubicBezTo>
                  <a:pt x="10424206" y="5113715"/>
                  <a:pt x="10382858" y="5114268"/>
                  <a:pt x="10339398" y="5115067"/>
                </a:cubicBezTo>
                <a:cubicBezTo>
                  <a:pt x="10307392" y="5115620"/>
                  <a:pt x="10279041" y="5115374"/>
                  <a:pt x="10261332" y="5114483"/>
                </a:cubicBezTo>
                <a:cubicBezTo>
                  <a:pt x="10254183" y="5114145"/>
                  <a:pt x="10247766" y="5113807"/>
                  <a:pt x="10242892" y="5112424"/>
                </a:cubicBezTo>
                <a:cubicBezTo>
                  <a:pt x="10239236" y="5118416"/>
                  <a:pt x="10230057" y="5118539"/>
                  <a:pt x="10224208" y="5118631"/>
                </a:cubicBezTo>
                <a:lnTo>
                  <a:pt x="10222827" y="5118631"/>
                </a:lnTo>
                <a:cubicBezTo>
                  <a:pt x="10216897" y="5118631"/>
                  <a:pt x="10207799" y="5118631"/>
                  <a:pt x="10203737" y="5112732"/>
                </a:cubicBezTo>
                <a:cubicBezTo>
                  <a:pt x="10198538" y="5115221"/>
                  <a:pt x="10187815" y="5117341"/>
                  <a:pt x="10164013" y="5117617"/>
                </a:cubicBezTo>
                <a:cubicBezTo>
                  <a:pt x="10160926" y="5117679"/>
                  <a:pt x="10158083" y="5117679"/>
                  <a:pt x="10155484" y="5117679"/>
                </a:cubicBezTo>
                <a:cubicBezTo>
                  <a:pt x="10142649" y="5117679"/>
                  <a:pt x="10133551" y="5117679"/>
                  <a:pt x="10129001" y="5113592"/>
                </a:cubicBezTo>
                <a:cubicBezTo>
                  <a:pt x="10125996" y="5117372"/>
                  <a:pt x="10121365" y="5119799"/>
                  <a:pt x="10116248" y="5119799"/>
                </a:cubicBezTo>
                <a:cubicBezTo>
                  <a:pt x="10112917" y="5119799"/>
                  <a:pt x="10109749" y="5118785"/>
                  <a:pt x="10107150" y="5117003"/>
                </a:cubicBezTo>
                <a:cubicBezTo>
                  <a:pt x="10103413" y="5119031"/>
                  <a:pt x="10098864" y="5119215"/>
                  <a:pt x="10096752" y="5119307"/>
                </a:cubicBezTo>
                <a:cubicBezTo>
                  <a:pt x="10087653" y="5119676"/>
                  <a:pt x="10081967" y="5117402"/>
                  <a:pt x="10079205" y="5112486"/>
                </a:cubicBezTo>
                <a:cubicBezTo>
                  <a:pt x="10077743" y="5115866"/>
                  <a:pt x="10074331" y="5119338"/>
                  <a:pt x="10066370" y="5119338"/>
                </a:cubicBezTo>
                <a:cubicBezTo>
                  <a:pt x="10065558" y="5119338"/>
                  <a:pt x="10064583" y="5119307"/>
                  <a:pt x="10063364" y="5119277"/>
                </a:cubicBezTo>
                <a:cubicBezTo>
                  <a:pt x="10056378" y="5119031"/>
                  <a:pt x="10045655" y="5115743"/>
                  <a:pt x="10039075" y="5112824"/>
                </a:cubicBezTo>
                <a:cubicBezTo>
                  <a:pt x="10029490" y="5108522"/>
                  <a:pt x="10022585" y="5105418"/>
                  <a:pt x="10024372" y="5096507"/>
                </a:cubicBezTo>
                <a:cubicBezTo>
                  <a:pt x="10026159" y="5087658"/>
                  <a:pt x="10033958" y="5087443"/>
                  <a:pt x="10043137" y="5087166"/>
                </a:cubicBezTo>
                <a:lnTo>
                  <a:pt x="10044112" y="5087166"/>
                </a:lnTo>
                <a:cubicBezTo>
                  <a:pt x="10052560" y="5087166"/>
                  <a:pt x="10063364" y="5090270"/>
                  <a:pt x="10069701" y="5094510"/>
                </a:cubicBezTo>
                <a:cubicBezTo>
                  <a:pt x="10072869" y="5096661"/>
                  <a:pt x="10076443" y="5099089"/>
                  <a:pt x="10078474" y="5102315"/>
                </a:cubicBezTo>
                <a:cubicBezTo>
                  <a:pt x="10079124" y="5100901"/>
                  <a:pt x="10079936" y="5099549"/>
                  <a:pt x="10081155" y="5098351"/>
                </a:cubicBezTo>
                <a:cubicBezTo>
                  <a:pt x="10085704" y="5093557"/>
                  <a:pt x="10094477" y="5092205"/>
                  <a:pt x="10102194" y="5094817"/>
                </a:cubicBezTo>
                <a:cubicBezTo>
                  <a:pt x="10105037" y="5089932"/>
                  <a:pt x="10110236" y="5086644"/>
                  <a:pt x="10116248" y="5086644"/>
                </a:cubicBezTo>
                <a:cubicBezTo>
                  <a:pt x="10122828" y="5086644"/>
                  <a:pt x="10128514" y="5090608"/>
                  <a:pt x="10131114" y="5096292"/>
                </a:cubicBezTo>
                <a:cubicBezTo>
                  <a:pt x="10134119" y="5094387"/>
                  <a:pt x="10137694" y="5093465"/>
                  <a:pt x="10139887" y="5092912"/>
                </a:cubicBezTo>
                <a:cubicBezTo>
                  <a:pt x="10153047" y="5089501"/>
                  <a:pt x="10168644" y="5087504"/>
                  <a:pt x="10181479" y="5087504"/>
                </a:cubicBezTo>
                <a:cubicBezTo>
                  <a:pt x="10196588" y="5087504"/>
                  <a:pt x="10204793" y="5090055"/>
                  <a:pt x="10208692" y="5096077"/>
                </a:cubicBezTo>
                <a:cubicBezTo>
                  <a:pt x="10209017" y="5095924"/>
                  <a:pt x="10209342" y="5095770"/>
                  <a:pt x="10209667" y="5095647"/>
                </a:cubicBezTo>
                <a:cubicBezTo>
                  <a:pt x="10213891" y="5093865"/>
                  <a:pt x="10218846" y="5093496"/>
                  <a:pt x="10222339" y="5093496"/>
                </a:cubicBezTo>
                <a:cubicBezTo>
                  <a:pt x="10225183" y="5093496"/>
                  <a:pt x="10229569" y="5093742"/>
                  <a:pt x="10234037" y="5094971"/>
                </a:cubicBezTo>
                <a:cubicBezTo>
                  <a:pt x="10234525" y="5095094"/>
                  <a:pt x="10235093" y="5095278"/>
                  <a:pt x="10235581" y="5095463"/>
                </a:cubicBezTo>
                <a:cubicBezTo>
                  <a:pt x="10239155" y="5089932"/>
                  <a:pt x="10249390" y="5086521"/>
                  <a:pt x="10274817" y="5085845"/>
                </a:cubicBezTo>
                <a:cubicBezTo>
                  <a:pt x="10291632" y="5085415"/>
                  <a:pt x="10330300" y="5084370"/>
                  <a:pt x="10360762" y="5083571"/>
                </a:cubicBezTo>
                <a:cubicBezTo>
                  <a:pt x="10392687" y="5082711"/>
                  <a:pt x="10423069" y="5079822"/>
                  <a:pt x="10430461" y="5077763"/>
                </a:cubicBezTo>
                <a:cubicBezTo>
                  <a:pt x="10444758" y="5073830"/>
                  <a:pt x="10457675" y="5075582"/>
                  <a:pt x="10468316" y="5082833"/>
                </a:cubicBezTo>
                <a:cubicBezTo>
                  <a:pt x="10477171" y="5088795"/>
                  <a:pt x="10551175" y="5089409"/>
                  <a:pt x="10626236" y="5089501"/>
                </a:cubicBezTo>
                <a:lnTo>
                  <a:pt x="10647681" y="5089501"/>
                </a:lnTo>
                <a:cubicBezTo>
                  <a:pt x="10729078" y="5089501"/>
                  <a:pt x="10797558" y="5089010"/>
                  <a:pt x="10808687" y="5083079"/>
                </a:cubicBezTo>
                <a:cubicBezTo>
                  <a:pt x="10809012" y="5077548"/>
                  <a:pt x="10809743" y="5066333"/>
                  <a:pt x="10810231" y="5057022"/>
                </a:cubicBezTo>
                <a:cubicBezTo>
                  <a:pt x="10810799" y="5047404"/>
                  <a:pt x="10811612" y="5034222"/>
                  <a:pt x="10823553" y="5034222"/>
                </a:cubicBezTo>
                <a:cubicBezTo>
                  <a:pt x="10823797" y="5034222"/>
                  <a:pt x="10823959" y="5034283"/>
                  <a:pt x="10824203" y="5034283"/>
                </a:cubicBezTo>
                <a:cubicBezTo>
                  <a:pt x="10821522" y="5029982"/>
                  <a:pt x="10818192" y="5025311"/>
                  <a:pt x="10813968" y="5020149"/>
                </a:cubicBezTo>
                <a:cubicBezTo>
                  <a:pt x="10765796" y="4960690"/>
                  <a:pt x="10765796" y="5070481"/>
                  <a:pt x="10706820" y="5084185"/>
                </a:cubicBezTo>
                <a:cubicBezTo>
                  <a:pt x="10647844" y="5097921"/>
                  <a:pt x="10663928" y="5056746"/>
                  <a:pt x="10663928" y="5056746"/>
                </a:cubicBezTo>
                <a:cubicBezTo>
                  <a:pt x="10663928" y="5056746"/>
                  <a:pt x="10663928" y="5056746"/>
                  <a:pt x="10663928" y="5001866"/>
                </a:cubicBezTo>
                <a:cubicBezTo>
                  <a:pt x="10663928" y="4946986"/>
                  <a:pt x="10663928" y="4924093"/>
                  <a:pt x="10663928" y="4860056"/>
                </a:cubicBezTo>
                <a:cubicBezTo>
                  <a:pt x="10663928" y="4796050"/>
                  <a:pt x="10567503" y="4928672"/>
                  <a:pt x="10567503" y="4928672"/>
                </a:cubicBezTo>
                <a:cubicBezTo>
                  <a:pt x="10567503" y="4928672"/>
                  <a:pt x="10567503" y="4882949"/>
                  <a:pt x="10572865" y="4841773"/>
                </a:cubicBezTo>
                <a:cubicBezTo>
                  <a:pt x="10573352" y="4837963"/>
                  <a:pt x="10572702" y="4835413"/>
                  <a:pt x="10571240" y="4833846"/>
                </a:cubicBezTo>
                <a:cubicBezTo>
                  <a:pt x="10568884" y="4833569"/>
                  <a:pt x="10566691" y="4832985"/>
                  <a:pt x="10564660" y="4832063"/>
                </a:cubicBezTo>
                <a:cubicBezTo>
                  <a:pt x="10537853" y="4834061"/>
                  <a:pt x="10455319" y="4902338"/>
                  <a:pt x="10455319" y="4902338"/>
                </a:cubicBezTo>
                <a:cubicBezTo>
                  <a:pt x="10455400" y="4876496"/>
                  <a:pt x="10454100" y="4855970"/>
                  <a:pt x="10453451" y="4838270"/>
                </a:cubicBezTo>
                <a:cubicBezTo>
                  <a:pt x="10440859" y="4839622"/>
                  <a:pt x="10423556" y="4840145"/>
                  <a:pt x="10398455" y="4840145"/>
                </a:cubicBezTo>
                <a:cubicBezTo>
                  <a:pt x="10379203" y="4840145"/>
                  <a:pt x="10354264" y="4839837"/>
                  <a:pt x="10319983" y="4839100"/>
                </a:cubicBezTo>
                <a:lnTo>
                  <a:pt x="10318764" y="4839100"/>
                </a:lnTo>
                <a:cubicBezTo>
                  <a:pt x="10310885" y="4839100"/>
                  <a:pt x="10296912" y="4840360"/>
                  <a:pt x="10286921" y="4841958"/>
                </a:cubicBezTo>
                <a:cubicBezTo>
                  <a:pt x="10283752" y="4842480"/>
                  <a:pt x="10280259" y="4842757"/>
                  <a:pt x="10276360" y="4842757"/>
                </a:cubicBezTo>
                <a:cubicBezTo>
                  <a:pt x="10263850" y="4842757"/>
                  <a:pt x="10249065" y="4839960"/>
                  <a:pt x="10237693" y="4835505"/>
                </a:cubicBezTo>
                <a:cubicBezTo>
                  <a:pt x="10224370" y="4830281"/>
                  <a:pt x="10208611" y="4828530"/>
                  <a:pt x="10193501" y="4830619"/>
                </a:cubicBezTo>
                <a:cubicBezTo>
                  <a:pt x="10186190" y="4831633"/>
                  <a:pt x="10174899" y="4832156"/>
                  <a:pt x="10159952" y="4832156"/>
                </a:cubicBezTo>
                <a:cubicBezTo>
                  <a:pt x="10135988" y="4832156"/>
                  <a:pt x="10104631" y="4830834"/>
                  <a:pt x="10078068" y="4828683"/>
                </a:cubicBezTo>
                <a:cubicBezTo>
                  <a:pt x="10032739" y="4824996"/>
                  <a:pt x="10024128" y="4822200"/>
                  <a:pt x="10024128" y="4810953"/>
                </a:cubicBezTo>
                <a:cubicBezTo>
                  <a:pt x="10024128" y="4798816"/>
                  <a:pt x="10037451" y="4798048"/>
                  <a:pt x="10054347" y="4797064"/>
                </a:cubicBezTo>
                <a:cubicBezTo>
                  <a:pt x="10066614" y="4796358"/>
                  <a:pt x="10083917" y="4795958"/>
                  <a:pt x="10104469" y="4795958"/>
                </a:cubicBezTo>
                <a:cubicBezTo>
                  <a:pt x="10157027" y="4795958"/>
                  <a:pt x="10243785" y="4798754"/>
                  <a:pt x="10263281" y="4804716"/>
                </a:cubicBezTo>
                <a:cubicBezTo>
                  <a:pt x="10274411" y="4808126"/>
                  <a:pt x="10282696" y="4809663"/>
                  <a:pt x="10285052" y="4809663"/>
                </a:cubicBezTo>
                <a:cubicBezTo>
                  <a:pt x="10293501" y="4807788"/>
                  <a:pt x="10316571" y="4806436"/>
                  <a:pt x="10388869" y="4805422"/>
                </a:cubicBezTo>
                <a:cubicBezTo>
                  <a:pt x="10408772" y="4805146"/>
                  <a:pt x="10424775" y="4804961"/>
                  <a:pt x="10437366" y="4804961"/>
                </a:cubicBezTo>
                <a:cubicBezTo>
                  <a:pt x="10443621" y="4804961"/>
                  <a:pt x="10449064" y="4804992"/>
                  <a:pt x="10453938" y="4805054"/>
                </a:cubicBezTo>
                <a:cubicBezTo>
                  <a:pt x="10454344" y="4800414"/>
                  <a:pt x="10455075" y="4795927"/>
                  <a:pt x="10456050" y="4791441"/>
                </a:cubicBezTo>
                <a:cubicBezTo>
                  <a:pt x="10441915" y="4791380"/>
                  <a:pt x="10429568" y="4791318"/>
                  <a:pt x="10419332" y="4791195"/>
                </a:cubicBezTo>
                <a:cubicBezTo>
                  <a:pt x="10376603" y="4790673"/>
                  <a:pt x="10375791" y="4790673"/>
                  <a:pt x="10373760" y="4781731"/>
                </a:cubicBezTo>
                <a:cubicBezTo>
                  <a:pt x="10373516" y="4780655"/>
                  <a:pt x="10373272" y="4779303"/>
                  <a:pt x="10369861" y="4650000"/>
                </a:cubicBezTo>
                <a:lnTo>
                  <a:pt x="10369048" y="4618105"/>
                </a:lnTo>
                <a:cubicBezTo>
                  <a:pt x="10367424" y="4654486"/>
                  <a:pt x="10364337" y="4685645"/>
                  <a:pt x="10359219" y="4691206"/>
                </a:cubicBezTo>
                <a:cubicBezTo>
                  <a:pt x="10362874" y="4693204"/>
                  <a:pt x="10365636" y="4697198"/>
                  <a:pt x="10365718" y="4703067"/>
                </a:cubicBezTo>
                <a:cubicBezTo>
                  <a:pt x="10365718" y="4711149"/>
                  <a:pt x="10361087" y="4725468"/>
                  <a:pt x="10356782" y="4734840"/>
                </a:cubicBezTo>
                <a:cubicBezTo>
                  <a:pt x="10352395" y="4744273"/>
                  <a:pt x="10345165" y="4760221"/>
                  <a:pt x="10340616" y="4770238"/>
                </a:cubicBezTo>
                <a:cubicBezTo>
                  <a:pt x="10333386" y="4786125"/>
                  <a:pt x="10317952" y="4797679"/>
                  <a:pt x="10303899" y="4797679"/>
                </a:cubicBezTo>
                <a:cubicBezTo>
                  <a:pt x="10298862" y="4797679"/>
                  <a:pt x="10294394" y="4796235"/>
                  <a:pt x="10290739" y="4793500"/>
                </a:cubicBezTo>
                <a:cubicBezTo>
                  <a:pt x="10281965" y="4792240"/>
                  <a:pt x="10246304" y="4790673"/>
                  <a:pt x="10194070" y="4790519"/>
                </a:cubicBezTo>
                <a:cubicBezTo>
                  <a:pt x="10165963" y="4790458"/>
                  <a:pt x="10145979" y="4790151"/>
                  <a:pt x="10132982" y="4789597"/>
                </a:cubicBezTo>
                <a:cubicBezTo>
                  <a:pt x="10115192" y="4788860"/>
                  <a:pt x="10104550" y="4788399"/>
                  <a:pt x="10103331" y="4777767"/>
                </a:cubicBezTo>
                <a:cubicBezTo>
                  <a:pt x="10102194" y="4767534"/>
                  <a:pt x="10113242" y="4765045"/>
                  <a:pt x="10116816" y="4764216"/>
                </a:cubicBezTo>
                <a:cubicBezTo>
                  <a:pt x="10141105" y="4758715"/>
                  <a:pt x="10196588" y="4755735"/>
                  <a:pt x="10236474" y="4755735"/>
                </a:cubicBezTo>
                <a:cubicBezTo>
                  <a:pt x="10252802" y="4755735"/>
                  <a:pt x="10274817" y="4756226"/>
                  <a:pt x="10287002" y="4758562"/>
                </a:cubicBezTo>
                <a:cubicBezTo>
                  <a:pt x="10293826" y="4759883"/>
                  <a:pt x="10298050" y="4760436"/>
                  <a:pt x="10300974" y="4760436"/>
                </a:cubicBezTo>
                <a:cubicBezTo>
                  <a:pt x="10304223" y="4760436"/>
                  <a:pt x="10305036" y="4760436"/>
                  <a:pt x="10308773" y="4754844"/>
                </a:cubicBezTo>
                <a:cubicBezTo>
                  <a:pt x="10312997" y="4748545"/>
                  <a:pt x="10315677" y="4740678"/>
                  <a:pt x="10315759" y="4738466"/>
                </a:cubicBezTo>
                <a:cubicBezTo>
                  <a:pt x="10316002" y="4727803"/>
                  <a:pt x="10329000" y="4705525"/>
                  <a:pt x="10341591" y="4695201"/>
                </a:cubicBezTo>
                <a:cubicBezTo>
                  <a:pt x="10334443" y="4691083"/>
                  <a:pt x="10332818" y="4679929"/>
                  <a:pt x="10331924" y="4673323"/>
                </a:cubicBezTo>
                <a:cubicBezTo>
                  <a:pt x="10331193" y="4667976"/>
                  <a:pt x="10329568" y="4651506"/>
                  <a:pt x="10336392" y="4643240"/>
                </a:cubicBezTo>
                <a:cubicBezTo>
                  <a:pt x="10340616" y="4624773"/>
                  <a:pt x="10337773" y="4510957"/>
                  <a:pt x="10332493" y="4497989"/>
                </a:cubicBezTo>
                <a:cubicBezTo>
                  <a:pt x="10332168" y="4497221"/>
                  <a:pt x="10331924" y="4497006"/>
                  <a:pt x="10331924" y="4497006"/>
                </a:cubicBezTo>
                <a:cubicBezTo>
                  <a:pt x="10331112" y="4496392"/>
                  <a:pt x="10327294" y="4494886"/>
                  <a:pt x="10309260" y="4494886"/>
                </a:cubicBezTo>
                <a:cubicBezTo>
                  <a:pt x="10298050" y="4494886"/>
                  <a:pt x="10282047" y="4495439"/>
                  <a:pt x="10266450" y="4496023"/>
                </a:cubicBezTo>
                <a:cubicBezTo>
                  <a:pt x="10254914" y="4496453"/>
                  <a:pt x="10242892" y="4496699"/>
                  <a:pt x="10231844" y="4496699"/>
                </a:cubicBezTo>
                <a:cubicBezTo>
                  <a:pt x="10202843" y="4496699"/>
                  <a:pt x="10185053" y="4495378"/>
                  <a:pt x="10179042" y="4492735"/>
                </a:cubicBezTo>
                <a:cubicBezTo>
                  <a:pt x="10172949" y="4490062"/>
                  <a:pt x="10171162" y="4484469"/>
                  <a:pt x="10172056" y="4480106"/>
                </a:cubicBezTo>
                <a:cubicBezTo>
                  <a:pt x="10173924" y="4470949"/>
                  <a:pt x="10174655" y="4467507"/>
                  <a:pt x="10263281" y="4467077"/>
                </a:cubicBezTo>
                <a:cubicBezTo>
                  <a:pt x="10275954" y="4467016"/>
                  <a:pt x="10286921" y="4466985"/>
                  <a:pt x="10296344" y="4466985"/>
                </a:cubicBezTo>
                <a:cubicBezTo>
                  <a:pt x="10350527" y="4466985"/>
                  <a:pt x="10363443" y="4466985"/>
                  <a:pt x="10368317" y="4488495"/>
                </a:cubicBezTo>
                <a:cubicBezTo>
                  <a:pt x="10369048" y="4491690"/>
                  <a:pt x="10369698" y="4500355"/>
                  <a:pt x="10370023" y="4512432"/>
                </a:cubicBezTo>
                <a:lnTo>
                  <a:pt x="10388138" y="4507546"/>
                </a:lnTo>
                <a:cubicBezTo>
                  <a:pt x="10391956" y="4506532"/>
                  <a:pt x="10400730" y="4499249"/>
                  <a:pt x="10405441" y="4490584"/>
                </a:cubicBezTo>
                <a:lnTo>
                  <a:pt x="10418357" y="4466647"/>
                </a:lnTo>
                <a:lnTo>
                  <a:pt x="10523637" y="4466647"/>
                </a:lnTo>
                <a:cubicBezTo>
                  <a:pt x="10603977" y="4466647"/>
                  <a:pt x="10624692" y="4469812"/>
                  <a:pt x="10631678" y="4474083"/>
                </a:cubicBezTo>
                <a:cubicBezTo>
                  <a:pt x="10635902" y="4470427"/>
                  <a:pt x="10648331" y="4466340"/>
                  <a:pt x="10696503" y="4466340"/>
                </a:cubicBezTo>
                <a:lnTo>
                  <a:pt x="10706495" y="4466340"/>
                </a:lnTo>
                <a:cubicBezTo>
                  <a:pt x="10737282" y="4466340"/>
                  <a:pt x="10760515" y="4465940"/>
                  <a:pt x="10765146" y="4465510"/>
                </a:cubicBezTo>
                <a:cubicBezTo>
                  <a:pt x="10772213" y="4464926"/>
                  <a:pt x="10790247" y="4465387"/>
                  <a:pt x="10804788" y="4466463"/>
                </a:cubicBezTo>
                <a:cubicBezTo>
                  <a:pt x="10821847" y="4467753"/>
                  <a:pt x="10830458" y="4468368"/>
                  <a:pt x="10830620" y="4478785"/>
                </a:cubicBezTo>
                <a:cubicBezTo>
                  <a:pt x="10830864" y="4489386"/>
                  <a:pt x="10826315" y="4489939"/>
                  <a:pt x="10790653" y="4494148"/>
                </a:cubicBezTo>
                <a:cubicBezTo>
                  <a:pt x="10767745" y="4496822"/>
                  <a:pt x="10734521" y="4498450"/>
                  <a:pt x="10701702" y="4498450"/>
                </a:cubicBezTo>
                <a:cubicBezTo>
                  <a:pt x="10655236" y="4498450"/>
                  <a:pt x="10639802" y="4495869"/>
                  <a:pt x="10633709" y="4492581"/>
                </a:cubicBezTo>
                <a:cubicBezTo>
                  <a:pt x="10628916" y="4497682"/>
                  <a:pt x="10617543" y="4499833"/>
                  <a:pt x="10571078" y="4499833"/>
                </a:cubicBezTo>
                <a:cubicBezTo>
                  <a:pt x="10565310" y="4499833"/>
                  <a:pt x="10559055" y="4499802"/>
                  <a:pt x="10552312" y="4499710"/>
                </a:cubicBezTo>
                <a:lnTo>
                  <a:pt x="10542646" y="4499618"/>
                </a:lnTo>
                <a:cubicBezTo>
                  <a:pt x="10522500" y="4499372"/>
                  <a:pt x="10506334" y="4499188"/>
                  <a:pt x="10493418" y="4499188"/>
                </a:cubicBezTo>
                <a:cubicBezTo>
                  <a:pt x="10447114" y="4499188"/>
                  <a:pt x="10445814" y="4500663"/>
                  <a:pt x="10435579" y="4512063"/>
                </a:cubicBezTo>
                <a:lnTo>
                  <a:pt x="10434036" y="4513691"/>
                </a:lnTo>
                <a:cubicBezTo>
                  <a:pt x="10425425" y="4523156"/>
                  <a:pt x="10412509" y="4534341"/>
                  <a:pt x="10404060" y="4537536"/>
                </a:cubicBezTo>
                <a:cubicBezTo>
                  <a:pt x="10400405" y="4545218"/>
                  <a:pt x="10400648" y="4592385"/>
                  <a:pt x="10400973" y="4646805"/>
                </a:cubicBezTo>
                <a:cubicBezTo>
                  <a:pt x="10401298" y="4720613"/>
                  <a:pt x="10403329" y="4748545"/>
                  <a:pt x="10405279" y="4758009"/>
                </a:cubicBezTo>
                <a:cubicBezTo>
                  <a:pt x="10427131" y="4759914"/>
                  <a:pt x="10520469" y="4761788"/>
                  <a:pt x="10650687" y="4761788"/>
                </a:cubicBezTo>
                <a:lnTo>
                  <a:pt x="10702677" y="4761727"/>
                </a:lnTo>
                <a:cubicBezTo>
                  <a:pt x="10767258" y="4761727"/>
                  <a:pt x="10827046" y="4762126"/>
                  <a:pt x="10870994" y="4762802"/>
                </a:cubicBezTo>
                <a:cubicBezTo>
                  <a:pt x="10929645" y="4763724"/>
                  <a:pt x="10942236" y="4764093"/>
                  <a:pt x="10946785" y="4767381"/>
                </a:cubicBezTo>
                <a:cubicBezTo>
                  <a:pt x="10949304" y="4756196"/>
                  <a:pt x="10965144" y="4756196"/>
                  <a:pt x="10971318" y="4756196"/>
                </a:cubicBezTo>
                <a:cubicBezTo>
                  <a:pt x="10980091" y="4756196"/>
                  <a:pt x="10990083" y="4757425"/>
                  <a:pt x="10999506" y="4759668"/>
                </a:cubicBezTo>
                <a:cubicBezTo>
                  <a:pt x="11012016" y="4762649"/>
                  <a:pt x="11041586" y="4764492"/>
                  <a:pt x="11064250" y="4763355"/>
                </a:cubicBezTo>
                <a:cubicBezTo>
                  <a:pt x="11070586" y="4763048"/>
                  <a:pt x="11076679" y="4762894"/>
                  <a:pt x="11082121" y="4762894"/>
                </a:cubicBezTo>
                <a:cubicBezTo>
                  <a:pt x="11100318" y="4762894"/>
                  <a:pt x="11117539" y="4762894"/>
                  <a:pt x="11117539" y="4776384"/>
                </a:cubicBezTo>
                <a:cubicBezTo>
                  <a:pt x="11117539" y="4787969"/>
                  <a:pt x="11110959" y="4790888"/>
                  <a:pt x="11050602" y="4790888"/>
                </a:cubicBezTo>
                <a:cubicBezTo>
                  <a:pt x="11025095" y="4790888"/>
                  <a:pt x="10978304" y="4789813"/>
                  <a:pt x="10964251" y="4785726"/>
                </a:cubicBezTo>
                <a:cubicBezTo>
                  <a:pt x="10960839" y="4784712"/>
                  <a:pt x="10954665" y="4782960"/>
                  <a:pt x="10950603" y="4779272"/>
                </a:cubicBezTo>
                <a:lnTo>
                  <a:pt x="10949304" y="4781423"/>
                </a:lnTo>
                <a:cubicBezTo>
                  <a:pt x="10946379" y="4786402"/>
                  <a:pt x="10945486" y="4787815"/>
                  <a:pt x="10885616" y="4788829"/>
                </a:cubicBezTo>
                <a:cubicBezTo>
                  <a:pt x="10907874" y="4790857"/>
                  <a:pt x="10929564" y="4794422"/>
                  <a:pt x="10958645" y="4800629"/>
                </a:cubicBezTo>
                <a:cubicBezTo>
                  <a:pt x="10995932" y="4808557"/>
                  <a:pt x="11019002" y="4810462"/>
                  <a:pt x="11038905" y="4808219"/>
                </a:cubicBezTo>
                <a:cubicBezTo>
                  <a:pt x="11040936" y="4807512"/>
                  <a:pt x="11043048" y="4807051"/>
                  <a:pt x="11045485" y="4807051"/>
                </a:cubicBezTo>
                <a:cubicBezTo>
                  <a:pt x="11045891" y="4807051"/>
                  <a:pt x="11046216" y="4807112"/>
                  <a:pt x="11046541" y="4807112"/>
                </a:cubicBezTo>
                <a:cubicBezTo>
                  <a:pt x="11069124" y="4803241"/>
                  <a:pt x="11089351" y="4793992"/>
                  <a:pt x="11124850" y="4782345"/>
                </a:cubicBezTo>
                <a:cubicBezTo>
                  <a:pt x="11135492" y="4778842"/>
                  <a:pt x="11146459" y="4776323"/>
                  <a:pt x="11157507" y="4774540"/>
                </a:cubicBezTo>
                <a:cubicBezTo>
                  <a:pt x="11157263" y="4771959"/>
                  <a:pt x="11157750" y="4769409"/>
                  <a:pt x="11159131" y="4767104"/>
                </a:cubicBezTo>
                <a:cubicBezTo>
                  <a:pt x="11163518" y="4759391"/>
                  <a:pt x="11173510" y="4758408"/>
                  <a:pt x="11181796" y="4758408"/>
                </a:cubicBezTo>
                <a:cubicBezTo>
                  <a:pt x="11190731" y="4758408"/>
                  <a:pt x="11191219" y="4756411"/>
                  <a:pt x="11191625" y="4754813"/>
                </a:cubicBezTo>
                <a:cubicBezTo>
                  <a:pt x="11193900" y="4745718"/>
                  <a:pt x="11202673" y="4734932"/>
                  <a:pt x="11211933" y="4729739"/>
                </a:cubicBezTo>
                <a:cubicBezTo>
                  <a:pt x="11217295" y="4726758"/>
                  <a:pt x="11221925" y="4725314"/>
                  <a:pt x="11225987" y="4725314"/>
                </a:cubicBezTo>
                <a:cubicBezTo>
                  <a:pt x="11231998" y="4725314"/>
                  <a:pt x="11236954" y="4728541"/>
                  <a:pt x="11238903" y="4733795"/>
                </a:cubicBezTo>
                <a:cubicBezTo>
                  <a:pt x="11240853" y="4738988"/>
                  <a:pt x="11240447" y="4747500"/>
                  <a:pt x="11227530" y="4758623"/>
                </a:cubicBezTo>
                <a:cubicBezTo>
                  <a:pt x="11224606" y="4761143"/>
                  <a:pt x="11222575" y="4765322"/>
                  <a:pt x="11222413" y="4766766"/>
                </a:cubicBezTo>
                <a:cubicBezTo>
                  <a:pt x="11222413" y="4768272"/>
                  <a:pt x="11222250" y="4769716"/>
                  <a:pt x="11221925" y="4771160"/>
                </a:cubicBezTo>
                <a:cubicBezTo>
                  <a:pt x="11237766" y="4771775"/>
                  <a:pt x="11251657" y="4773280"/>
                  <a:pt x="11261892" y="4774694"/>
                </a:cubicBezTo>
                <a:cubicBezTo>
                  <a:pt x="11259618" y="4771498"/>
                  <a:pt x="11257912" y="4767780"/>
                  <a:pt x="11256937" y="4763632"/>
                </a:cubicBezTo>
                <a:cubicBezTo>
                  <a:pt x="11255394" y="4757425"/>
                  <a:pt x="11254744" y="4729401"/>
                  <a:pt x="11254663" y="4696891"/>
                </a:cubicBezTo>
                <a:cubicBezTo>
                  <a:pt x="11252226" y="4702115"/>
                  <a:pt x="11248651" y="4706878"/>
                  <a:pt x="11245077" y="4710012"/>
                </a:cubicBezTo>
                <a:cubicBezTo>
                  <a:pt x="11240853" y="4713638"/>
                  <a:pt x="11236629" y="4716895"/>
                  <a:pt x="11231430" y="4716895"/>
                </a:cubicBezTo>
                <a:cubicBezTo>
                  <a:pt x="11228505" y="4716895"/>
                  <a:pt x="11218920" y="4715727"/>
                  <a:pt x="11218920" y="4700517"/>
                </a:cubicBezTo>
                <a:cubicBezTo>
                  <a:pt x="11218920" y="4691360"/>
                  <a:pt x="11225175" y="4681189"/>
                  <a:pt x="11231267" y="4675873"/>
                </a:cubicBezTo>
                <a:cubicBezTo>
                  <a:pt x="11235491" y="4672247"/>
                  <a:pt x="11239716" y="4668990"/>
                  <a:pt x="11244914" y="4668990"/>
                </a:cubicBezTo>
                <a:cubicBezTo>
                  <a:pt x="11246864" y="4668990"/>
                  <a:pt x="11251576" y="4669482"/>
                  <a:pt x="11254581" y="4674060"/>
                </a:cubicBezTo>
                <a:cubicBezTo>
                  <a:pt x="11254663" y="4655101"/>
                  <a:pt x="11254825" y="4635958"/>
                  <a:pt x="11255069" y="4619703"/>
                </a:cubicBezTo>
                <a:lnTo>
                  <a:pt x="11256856" y="4485883"/>
                </a:lnTo>
                <a:lnTo>
                  <a:pt x="11284394" y="4471871"/>
                </a:lnTo>
                <a:cubicBezTo>
                  <a:pt x="11293168" y="4467384"/>
                  <a:pt x="11306652" y="4462161"/>
                  <a:pt x="11315751" y="4462161"/>
                </a:cubicBezTo>
                <a:close/>
                <a:moveTo>
                  <a:pt x="11115076" y="4462161"/>
                </a:moveTo>
                <a:cubicBezTo>
                  <a:pt x="11117961" y="4462161"/>
                  <a:pt x="11122254" y="4462511"/>
                  <a:pt x="11126307" y="4464186"/>
                </a:cubicBezTo>
                <a:cubicBezTo>
                  <a:pt x="11133416" y="4467104"/>
                  <a:pt x="11134971" y="4472894"/>
                  <a:pt x="11134133" y="4476957"/>
                </a:cubicBezTo>
                <a:cubicBezTo>
                  <a:pt x="11132136" y="4486678"/>
                  <a:pt x="11120612" y="4486678"/>
                  <a:pt x="11115073" y="4486678"/>
                </a:cubicBezTo>
                <a:cubicBezTo>
                  <a:pt x="11109537" y="4486678"/>
                  <a:pt x="11098013" y="4486678"/>
                  <a:pt x="11096016" y="4476957"/>
                </a:cubicBezTo>
                <a:cubicBezTo>
                  <a:pt x="11095178" y="4472894"/>
                  <a:pt x="11096733" y="4467104"/>
                  <a:pt x="11103857" y="4464179"/>
                </a:cubicBezTo>
                <a:cubicBezTo>
                  <a:pt x="11107895" y="4462511"/>
                  <a:pt x="11112188" y="4462161"/>
                  <a:pt x="11115076" y="4462161"/>
                </a:cubicBezTo>
                <a:close/>
                <a:moveTo>
                  <a:pt x="1842927" y="4462161"/>
                </a:moveTo>
                <a:cubicBezTo>
                  <a:pt x="1847619" y="4462161"/>
                  <a:pt x="1853131" y="4463856"/>
                  <a:pt x="1863274" y="4468413"/>
                </a:cubicBezTo>
                <a:cubicBezTo>
                  <a:pt x="1866174" y="4469724"/>
                  <a:pt x="1869574" y="4471261"/>
                  <a:pt x="1872205" y="4473441"/>
                </a:cubicBezTo>
                <a:cubicBezTo>
                  <a:pt x="1874408" y="4471057"/>
                  <a:pt x="1878057" y="4468474"/>
                  <a:pt x="1884103" y="4466055"/>
                </a:cubicBezTo>
                <a:cubicBezTo>
                  <a:pt x="1886883" y="4464929"/>
                  <a:pt x="1889681" y="4464348"/>
                  <a:pt x="1892381" y="4464348"/>
                </a:cubicBezTo>
                <a:cubicBezTo>
                  <a:pt x="1900769" y="4464348"/>
                  <a:pt x="1907110" y="4470298"/>
                  <a:pt x="1907110" y="4478183"/>
                </a:cubicBezTo>
                <a:cubicBezTo>
                  <a:pt x="1907110" y="4487366"/>
                  <a:pt x="1898688" y="4494559"/>
                  <a:pt x="1887962" y="4494559"/>
                </a:cubicBezTo>
                <a:cubicBezTo>
                  <a:pt x="1880308" y="4494559"/>
                  <a:pt x="1875693" y="4492728"/>
                  <a:pt x="1872928" y="4490399"/>
                </a:cubicBezTo>
                <a:cubicBezTo>
                  <a:pt x="1868983" y="4493760"/>
                  <a:pt x="1862315" y="4493937"/>
                  <a:pt x="1854934" y="4494129"/>
                </a:cubicBezTo>
                <a:cubicBezTo>
                  <a:pt x="1854934" y="4494129"/>
                  <a:pt x="1853548" y="4494150"/>
                  <a:pt x="1853548" y="4494150"/>
                </a:cubicBezTo>
                <a:cubicBezTo>
                  <a:pt x="1838198" y="4494150"/>
                  <a:pt x="1828285" y="4487810"/>
                  <a:pt x="1828285" y="4477991"/>
                </a:cubicBezTo>
                <a:cubicBezTo>
                  <a:pt x="1828285" y="4467052"/>
                  <a:pt x="1835641" y="4462161"/>
                  <a:pt x="1842927" y="4462161"/>
                </a:cubicBezTo>
                <a:close/>
                <a:moveTo>
                  <a:pt x="1480402" y="4462161"/>
                </a:moveTo>
                <a:cubicBezTo>
                  <a:pt x="1488506" y="4462161"/>
                  <a:pt x="1494677" y="4467074"/>
                  <a:pt x="1496121" y="4474674"/>
                </a:cubicBezTo>
                <a:cubicBezTo>
                  <a:pt x="1498162" y="4485412"/>
                  <a:pt x="1489859" y="4498210"/>
                  <a:pt x="1477616" y="4503198"/>
                </a:cubicBezTo>
                <a:cubicBezTo>
                  <a:pt x="1474463" y="4504473"/>
                  <a:pt x="1471890" y="4505067"/>
                  <a:pt x="1469504" y="4505067"/>
                </a:cubicBezTo>
                <a:cubicBezTo>
                  <a:pt x="1465290" y="4505067"/>
                  <a:pt x="1461559" y="4503156"/>
                  <a:pt x="1459275" y="4499835"/>
                </a:cubicBezTo>
                <a:cubicBezTo>
                  <a:pt x="1455168" y="4493852"/>
                  <a:pt x="1457730" y="4486777"/>
                  <a:pt x="1458824" y="4483753"/>
                </a:cubicBezTo>
                <a:cubicBezTo>
                  <a:pt x="1460489" y="4479143"/>
                  <a:pt x="1461514" y="4475416"/>
                  <a:pt x="1461725" y="4474332"/>
                </a:cubicBezTo>
                <a:cubicBezTo>
                  <a:pt x="1462013" y="4471025"/>
                  <a:pt x="1464296" y="4462161"/>
                  <a:pt x="1480402" y="4462161"/>
                </a:cubicBezTo>
                <a:close/>
                <a:moveTo>
                  <a:pt x="1291695" y="4462161"/>
                </a:moveTo>
                <a:cubicBezTo>
                  <a:pt x="1294132" y="4462161"/>
                  <a:pt x="1296325" y="4462530"/>
                  <a:pt x="1298193" y="4463329"/>
                </a:cubicBezTo>
                <a:cubicBezTo>
                  <a:pt x="1302905" y="4465234"/>
                  <a:pt x="1305748" y="4469413"/>
                  <a:pt x="1305829" y="4474237"/>
                </a:cubicBezTo>
                <a:cubicBezTo>
                  <a:pt x="1305829" y="4479830"/>
                  <a:pt x="1302986" y="4486836"/>
                  <a:pt x="1281216" y="4496146"/>
                </a:cubicBezTo>
                <a:lnTo>
                  <a:pt x="1263101" y="4503920"/>
                </a:lnTo>
                <a:lnTo>
                  <a:pt x="1262776" y="4627723"/>
                </a:lnTo>
                <a:cubicBezTo>
                  <a:pt x="1262451" y="4730446"/>
                  <a:pt x="1265375" y="4755397"/>
                  <a:pt x="1267244" y="4760836"/>
                </a:cubicBezTo>
                <a:cubicBezTo>
                  <a:pt x="1270006" y="4764370"/>
                  <a:pt x="1274555" y="4770884"/>
                  <a:pt x="1271143" y="4778013"/>
                </a:cubicBezTo>
                <a:cubicBezTo>
                  <a:pt x="1270980" y="4778290"/>
                  <a:pt x="1270818" y="4778474"/>
                  <a:pt x="1270656" y="4778750"/>
                </a:cubicBezTo>
                <a:cubicBezTo>
                  <a:pt x="1285277" y="4779611"/>
                  <a:pt x="1312247" y="4781055"/>
                  <a:pt x="1356519" y="4782684"/>
                </a:cubicBezTo>
                <a:cubicBezTo>
                  <a:pt x="1356357" y="4781915"/>
                  <a:pt x="1356194" y="4781117"/>
                  <a:pt x="1356032" y="4780164"/>
                </a:cubicBezTo>
                <a:cubicBezTo>
                  <a:pt x="1354976" y="4770208"/>
                  <a:pt x="1363018" y="4768242"/>
                  <a:pt x="1377558" y="4764646"/>
                </a:cubicBezTo>
                <a:cubicBezTo>
                  <a:pt x="1383489" y="4763202"/>
                  <a:pt x="1390150" y="4762403"/>
                  <a:pt x="1396161" y="4762403"/>
                </a:cubicBezTo>
                <a:cubicBezTo>
                  <a:pt x="1404203" y="4762403"/>
                  <a:pt x="1410459" y="4763725"/>
                  <a:pt x="1414682" y="4766336"/>
                </a:cubicBezTo>
                <a:cubicBezTo>
                  <a:pt x="1423212" y="4771529"/>
                  <a:pt x="1421993" y="4778566"/>
                  <a:pt x="1421425" y="4780625"/>
                </a:cubicBezTo>
                <a:cubicBezTo>
                  <a:pt x="1420937" y="4782284"/>
                  <a:pt x="1420125" y="4783605"/>
                  <a:pt x="1419150" y="4784773"/>
                </a:cubicBezTo>
                <a:cubicBezTo>
                  <a:pt x="1426461" y="4785019"/>
                  <a:pt x="1434179" y="4785234"/>
                  <a:pt x="1442139" y="4785449"/>
                </a:cubicBezTo>
                <a:cubicBezTo>
                  <a:pt x="1440515" y="4784220"/>
                  <a:pt x="1439784" y="4782991"/>
                  <a:pt x="1439053" y="4781854"/>
                </a:cubicBezTo>
                <a:lnTo>
                  <a:pt x="1436047" y="4776661"/>
                </a:lnTo>
                <a:lnTo>
                  <a:pt x="1438890" y="4770853"/>
                </a:lnTo>
                <a:cubicBezTo>
                  <a:pt x="1441246" y="4766644"/>
                  <a:pt x="1444170" y="4761420"/>
                  <a:pt x="1491367" y="4760191"/>
                </a:cubicBezTo>
                <a:cubicBezTo>
                  <a:pt x="1495672" y="4760068"/>
                  <a:pt x="1499734" y="4760006"/>
                  <a:pt x="1503471" y="4760006"/>
                </a:cubicBezTo>
                <a:cubicBezTo>
                  <a:pt x="1533284" y="4760006"/>
                  <a:pt x="1540189" y="4762926"/>
                  <a:pt x="1543682" y="4769040"/>
                </a:cubicBezTo>
                <a:cubicBezTo>
                  <a:pt x="1545713" y="4772666"/>
                  <a:pt x="1545713" y="4776999"/>
                  <a:pt x="1543519" y="4780625"/>
                </a:cubicBezTo>
                <a:cubicBezTo>
                  <a:pt x="1542382" y="4782591"/>
                  <a:pt x="1540676" y="4785357"/>
                  <a:pt x="1532472" y="4787631"/>
                </a:cubicBezTo>
                <a:cubicBezTo>
                  <a:pt x="1677880" y="4790212"/>
                  <a:pt x="1679911" y="4783298"/>
                  <a:pt x="1679829" y="4782714"/>
                </a:cubicBezTo>
                <a:cubicBezTo>
                  <a:pt x="1679911" y="4782929"/>
                  <a:pt x="1681372" y="4789751"/>
                  <a:pt x="1683648" y="4800690"/>
                </a:cubicBezTo>
                <a:cubicBezTo>
                  <a:pt x="1683810" y="4800690"/>
                  <a:pt x="1683972" y="4800629"/>
                  <a:pt x="1684135" y="4800629"/>
                </a:cubicBezTo>
                <a:cubicBezTo>
                  <a:pt x="1687873" y="4800629"/>
                  <a:pt x="1695182" y="4802257"/>
                  <a:pt x="1701600" y="4813104"/>
                </a:cubicBezTo>
                <a:cubicBezTo>
                  <a:pt x="1702900" y="4815255"/>
                  <a:pt x="1703956" y="4823367"/>
                  <a:pt x="1704931" y="4835474"/>
                </a:cubicBezTo>
                <a:cubicBezTo>
                  <a:pt x="1707205" y="4821708"/>
                  <a:pt x="1711429" y="4818144"/>
                  <a:pt x="1718984" y="4812582"/>
                </a:cubicBezTo>
                <a:cubicBezTo>
                  <a:pt x="1729707" y="4804716"/>
                  <a:pt x="1735312" y="4803824"/>
                  <a:pt x="1738562" y="4803824"/>
                </a:cubicBezTo>
                <a:cubicBezTo>
                  <a:pt x="1743598" y="4803824"/>
                  <a:pt x="1748066" y="4806559"/>
                  <a:pt x="1750097" y="4810984"/>
                </a:cubicBezTo>
                <a:cubicBezTo>
                  <a:pt x="1753182" y="4817806"/>
                  <a:pt x="1750259" y="4825641"/>
                  <a:pt x="1740268" y="4837133"/>
                </a:cubicBezTo>
                <a:cubicBezTo>
                  <a:pt x="1733200" y="4845276"/>
                  <a:pt x="1731901" y="4853450"/>
                  <a:pt x="1732794" y="4928918"/>
                </a:cubicBezTo>
                <a:cubicBezTo>
                  <a:pt x="1733363" y="4976761"/>
                  <a:pt x="1731657" y="5032378"/>
                  <a:pt x="1729057" y="5052905"/>
                </a:cubicBezTo>
                <a:cubicBezTo>
                  <a:pt x="1727838" y="5062338"/>
                  <a:pt x="1726539" y="5072109"/>
                  <a:pt x="1716466" y="5072109"/>
                </a:cubicBezTo>
                <a:cubicBezTo>
                  <a:pt x="1713542" y="5072109"/>
                  <a:pt x="1711348" y="5071464"/>
                  <a:pt x="1709642" y="5070081"/>
                </a:cubicBezTo>
                <a:cubicBezTo>
                  <a:pt x="1708099" y="5075305"/>
                  <a:pt x="1704037" y="5080498"/>
                  <a:pt x="1698270" y="5084800"/>
                </a:cubicBezTo>
                <a:cubicBezTo>
                  <a:pt x="1692259" y="5089194"/>
                  <a:pt x="1681535" y="5098443"/>
                  <a:pt x="1674874" y="5104988"/>
                </a:cubicBezTo>
                <a:cubicBezTo>
                  <a:pt x="1673981" y="5105849"/>
                  <a:pt x="1673169" y="5106648"/>
                  <a:pt x="1672275" y="5107416"/>
                </a:cubicBezTo>
                <a:cubicBezTo>
                  <a:pt x="1670894" y="5110673"/>
                  <a:pt x="1670082" y="5112517"/>
                  <a:pt x="1670082" y="5112517"/>
                </a:cubicBezTo>
                <a:cubicBezTo>
                  <a:pt x="1670082" y="5112517"/>
                  <a:pt x="1668213" y="5112547"/>
                  <a:pt x="1664882" y="5112640"/>
                </a:cubicBezTo>
                <a:cubicBezTo>
                  <a:pt x="1650504" y="5120291"/>
                  <a:pt x="1625240" y="5120813"/>
                  <a:pt x="1536533" y="5121674"/>
                </a:cubicBezTo>
                <a:cubicBezTo>
                  <a:pt x="1523780" y="5121796"/>
                  <a:pt x="1511026" y="5121858"/>
                  <a:pt x="1498515" y="5121858"/>
                </a:cubicBezTo>
                <a:cubicBezTo>
                  <a:pt x="1451563" y="5121858"/>
                  <a:pt x="1410864" y="5121059"/>
                  <a:pt x="1391775" y="5119799"/>
                </a:cubicBezTo>
                <a:cubicBezTo>
                  <a:pt x="1366186" y="5120383"/>
                  <a:pt x="1347664" y="5120782"/>
                  <a:pt x="1341897" y="5120782"/>
                </a:cubicBezTo>
                <a:cubicBezTo>
                  <a:pt x="1315090" y="5120782"/>
                  <a:pt x="1288283" y="5120782"/>
                  <a:pt x="1288283" y="5120782"/>
                </a:cubicBezTo>
                <a:cubicBezTo>
                  <a:pt x="1288283" y="5120782"/>
                  <a:pt x="1287308" y="5120782"/>
                  <a:pt x="1285440" y="5120782"/>
                </a:cubicBezTo>
                <a:cubicBezTo>
                  <a:pt x="1284871" y="5120905"/>
                  <a:pt x="1284384" y="5121059"/>
                  <a:pt x="1283896" y="5121213"/>
                </a:cubicBezTo>
                <a:cubicBezTo>
                  <a:pt x="1280972" y="5122012"/>
                  <a:pt x="1277885" y="5122411"/>
                  <a:pt x="1274879" y="5122411"/>
                </a:cubicBezTo>
                <a:cubicBezTo>
                  <a:pt x="1271549" y="5122411"/>
                  <a:pt x="1268543" y="5121766"/>
                  <a:pt x="1265863" y="5120782"/>
                </a:cubicBezTo>
                <a:cubicBezTo>
                  <a:pt x="1253759" y="5120782"/>
                  <a:pt x="1237919" y="5120782"/>
                  <a:pt x="1221103" y="5120782"/>
                </a:cubicBezTo>
                <a:cubicBezTo>
                  <a:pt x="1215011" y="5122780"/>
                  <a:pt x="1203638" y="5124101"/>
                  <a:pt x="1180893" y="5124193"/>
                </a:cubicBezTo>
                <a:lnTo>
                  <a:pt x="1138408" y="5124408"/>
                </a:lnTo>
                <a:lnTo>
                  <a:pt x="1138164" y="5120782"/>
                </a:lnTo>
                <a:cubicBezTo>
                  <a:pt x="1137270" y="5120782"/>
                  <a:pt x="1136458" y="5120782"/>
                  <a:pt x="1135564" y="5120782"/>
                </a:cubicBezTo>
                <a:cubicBezTo>
                  <a:pt x="1132071" y="5123886"/>
                  <a:pt x="1123542" y="5125883"/>
                  <a:pt x="1095922" y="5125883"/>
                </a:cubicBezTo>
                <a:cubicBezTo>
                  <a:pt x="1065866" y="5125883"/>
                  <a:pt x="1055062" y="5121643"/>
                  <a:pt x="1050757" y="5118293"/>
                </a:cubicBezTo>
                <a:cubicBezTo>
                  <a:pt x="1043933" y="5122165"/>
                  <a:pt x="1021188" y="5125207"/>
                  <a:pt x="923789" y="5125207"/>
                </a:cubicBezTo>
                <a:cubicBezTo>
                  <a:pt x="840850" y="5125207"/>
                  <a:pt x="838007" y="5122257"/>
                  <a:pt x="834432" y="5118509"/>
                </a:cubicBezTo>
                <a:cubicBezTo>
                  <a:pt x="829802" y="5113654"/>
                  <a:pt x="827690" y="5104927"/>
                  <a:pt x="827690" y="5098443"/>
                </a:cubicBezTo>
                <a:cubicBezTo>
                  <a:pt x="827690" y="5094817"/>
                  <a:pt x="828259" y="5091990"/>
                  <a:pt x="829152" y="5089809"/>
                </a:cubicBezTo>
                <a:cubicBezTo>
                  <a:pt x="828421" y="5088180"/>
                  <a:pt x="827771" y="5086121"/>
                  <a:pt x="827203" y="5083448"/>
                </a:cubicBezTo>
                <a:cubicBezTo>
                  <a:pt x="819404" y="5081574"/>
                  <a:pt x="816074" y="5079453"/>
                  <a:pt x="814449" y="5076288"/>
                </a:cubicBezTo>
                <a:cubicBezTo>
                  <a:pt x="813799" y="5080037"/>
                  <a:pt x="813068" y="5083479"/>
                  <a:pt x="812418" y="5086306"/>
                </a:cubicBezTo>
                <a:cubicBezTo>
                  <a:pt x="807544" y="5106187"/>
                  <a:pt x="802751" y="5119338"/>
                  <a:pt x="781387" y="5120905"/>
                </a:cubicBezTo>
                <a:cubicBezTo>
                  <a:pt x="767496" y="5121889"/>
                  <a:pt x="712826" y="5122442"/>
                  <a:pt x="668473" y="5122442"/>
                </a:cubicBezTo>
                <a:cubicBezTo>
                  <a:pt x="639147" y="5122442"/>
                  <a:pt x="603080" y="5122227"/>
                  <a:pt x="597312" y="5121274"/>
                </a:cubicBezTo>
                <a:cubicBezTo>
                  <a:pt x="593088" y="5120598"/>
                  <a:pt x="557589" y="5118754"/>
                  <a:pt x="511449" y="5117064"/>
                </a:cubicBezTo>
                <a:lnTo>
                  <a:pt x="421117" y="5113746"/>
                </a:lnTo>
                <a:cubicBezTo>
                  <a:pt x="420224" y="5113715"/>
                  <a:pt x="418355" y="5113715"/>
                  <a:pt x="415837" y="5113715"/>
                </a:cubicBezTo>
                <a:cubicBezTo>
                  <a:pt x="400159" y="5113715"/>
                  <a:pt x="358811" y="5114268"/>
                  <a:pt x="315351" y="5115067"/>
                </a:cubicBezTo>
                <a:cubicBezTo>
                  <a:pt x="283345" y="5115620"/>
                  <a:pt x="254995" y="5115374"/>
                  <a:pt x="237286" y="5114483"/>
                </a:cubicBezTo>
                <a:cubicBezTo>
                  <a:pt x="230137" y="5114145"/>
                  <a:pt x="223720" y="5113807"/>
                  <a:pt x="218845" y="5112424"/>
                </a:cubicBezTo>
                <a:cubicBezTo>
                  <a:pt x="215190" y="5118416"/>
                  <a:pt x="206011" y="5118539"/>
                  <a:pt x="200162" y="5118631"/>
                </a:cubicBezTo>
                <a:lnTo>
                  <a:pt x="198781" y="5118631"/>
                </a:lnTo>
                <a:cubicBezTo>
                  <a:pt x="192851" y="5118631"/>
                  <a:pt x="183753" y="5118631"/>
                  <a:pt x="179691" y="5112732"/>
                </a:cubicBezTo>
                <a:cubicBezTo>
                  <a:pt x="174492" y="5115221"/>
                  <a:pt x="163770" y="5117341"/>
                  <a:pt x="139968" y="5117617"/>
                </a:cubicBezTo>
                <a:cubicBezTo>
                  <a:pt x="136881" y="5117679"/>
                  <a:pt x="134038" y="5117679"/>
                  <a:pt x="131438" y="5117679"/>
                </a:cubicBezTo>
                <a:cubicBezTo>
                  <a:pt x="118603" y="5117679"/>
                  <a:pt x="109505" y="5117679"/>
                  <a:pt x="104956" y="5113592"/>
                </a:cubicBezTo>
                <a:cubicBezTo>
                  <a:pt x="101950" y="5117372"/>
                  <a:pt x="97320" y="5119799"/>
                  <a:pt x="92203" y="5119799"/>
                </a:cubicBezTo>
                <a:cubicBezTo>
                  <a:pt x="88872" y="5119799"/>
                  <a:pt x="85704" y="5118785"/>
                  <a:pt x="83104" y="5117003"/>
                </a:cubicBezTo>
                <a:cubicBezTo>
                  <a:pt x="79367" y="5119031"/>
                  <a:pt x="74819" y="5119215"/>
                  <a:pt x="72706" y="5119307"/>
                </a:cubicBezTo>
                <a:cubicBezTo>
                  <a:pt x="63608" y="5119676"/>
                  <a:pt x="57922" y="5117402"/>
                  <a:pt x="55160" y="5112486"/>
                </a:cubicBezTo>
                <a:cubicBezTo>
                  <a:pt x="53698" y="5115866"/>
                  <a:pt x="50286" y="5119338"/>
                  <a:pt x="42325" y="5119338"/>
                </a:cubicBezTo>
                <a:cubicBezTo>
                  <a:pt x="41513" y="5119338"/>
                  <a:pt x="40538" y="5119307"/>
                  <a:pt x="39320" y="5119277"/>
                </a:cubicBezTo>
                <a:cubicBezTo>
                  <a:pt x="32334" y="5119031"/>
                  <a:pt x="21611" y="5115743"/>
                  <a:pt x="15031" y="5112824"/>
                </a:cubicBezTo>
                <a:cubicBezTo>
                  <a:pt x="5445" y="5108522"/>
                  <a:pt x="-1460" y="5105418"/>
                  <a:pt x="327" y="5096507"/>
                </a:cubicBezTo>
                <a:cubicBezTo>
                  <a:pt x="2115" y="5087658"/>
                  <a:pt x="9913" y="5087443"/>
                  <a:pt x="19092" y="5087166"/>
                </a:cubicBezTo>
                <a:lnTo>
                  <a:pt x="20067" y="5087166"/>
                </a:lnTo>
                <a:cubicBezTo>
                  <a:pt x="28516" y="5087166"/>
                  <a:pt x="39320" y="5090270"/>
                  <a:pt x="45656" y="5094510"/>
                </a:cubicBezTo>
                <a:cubicBezTo>
                  <a:pt x="48823" y="5096661"/>
                  <a:pt x="52398" y="5099089"/>
                  <a:pt x="54429" y="5102315"/>
                </a:cubicBezTo>
                <a:cubicBezTo>
                  <a:pt x="55079" y="5100901"/>
                  <a:pt x="55891" y="5099549"/>
                  <a:pt x="57110" y="5098351"/>
                </a:cubicBezTo>
                <a:cubicBezTo>
                  <a:pt x="61659" y="5093557"/>
                  <a:pt x="70432" y="5092205"/>
                  <a:pt x="78149" y="5094817"/>
                </a:cubicBezTo>
                <a:cubicBezTo>
                  <a:pt x="80992" y="5089932"/>
                  <a:pt x="86191" y="5086644"/>
                  <a:pt x="92203" y="5086644"/>
                </a:cubicBezTo>
                <a:cubicBezTo>
                  <a:pt x="98782" y="5086644"/>
                  <a:pt x="104469" y="5090608"/>
                  <a:pt x="107068" y="5096292"/>
                </a:cubicBezTo>
                <a:cubicBezTo>
                  <a:pt x="110074" y="5094387"/>
                  <a:pt x="113648" y="5093465"/>
                  <a:pt x="115841" y="5092912"/>
                </a:cubicBezTo>
                <a:cubicBezTo>
                  <a:pt x="129002" y="5089501"/>
                  <a:pt x="144598" y="5087504"/>
                  <a:pt x="157433" y="5087504"/>
                </a:cubicBezTo>
                <a:cubicBezTo>
                  <a:pt x="172542" y="5087504"/>
                  <a:pt x="180747" y="5090055"/>
                  <a:pt x="184646" y="5096077"/>
                </a:cubicBezTo>
                <a:cubicBezTo>
                  <a:pt x="184972" y="5095924"/>
                  <a:pt x="185297" y="5095770"/>
                  <a:pt x="185621" y="5095647"/>
                </a:cubicBezTo>
                <a:cubicBezTo>
                  <a:pt x="189845" y="5093865"/>
                  <a:pt x="194801" y="5093496"/>
                  <a:pt x="198294" y="5093496"/>
                </a:cubicBezTo>
                <a:cubicBezTo>
                  <a:pt x="201137" y="5093496"/>
                  <a:pt x="205524" y="5093742"/>
                  <a:pt x="209991" y="5094971"/>
                </a:cubicBezTo>
                <a:cubicBezTo>
                  <a:pt x="210479" y="5095094"/>
                  <a:pt x="211047" y="5095278"/>
                  <a:pt x="211535" y="5095463"/>
                </a:cubicBezTo>
                <a:cubicBezTo>
                  <a:pt x="215109" y="5089932"/>
                  <a:pt x="225344" y="5086521"/>
                  <a:pt x="250771" y="5085845"/>
                </a:cubicBezTo>
                <a:cubicBezTo>
                  <a:pt x="267586" y="5085415"/>
                  <a:pt x="306253" y="5084370"/>
                  <a:pt x="336716" y="5083571"/>
                </a:cubicBezTo>
                <a:cubicBezTo>
                  <a:pt x="368640" y="5082711"/>
                  <a:pt x="399022" y="5079822"/>
                  <a:pt x="406414" y="5077763"/>
                </a:cubicBezTo>
                <a:cubicBezTo>
                  <a:pt x="420711" y="5073830"/>
                  <a:pt x="433627" y="5075582"/>
                  <a:pt x="444269" y="5082833"/>
                </a:cubicBezTo>
                <a:cubicBezTo>
                  <a:pt x="453123" y="5088795"/>
                  <a:pt x="527127" y="5089409"/>
                  <a:pt x="602186" y="5089501"/>
                </a:cubicBezTo>
                <a:lnTo>
                  <a:pt x="623632" y="5089501"/>
                </a:lnTo>
                <a:cubicBezTo>
                  <a:pt x="705028" y="5089501"/>
                  <a:pt x="773507" y="5089010"/>
                  <a:pt x="784636" y="5083079"/>
                </a:cubicBezTo>
                <a:cubicBezTo>
                  <a:pt x="784961" y="5077548"/>
                  <a:pt x="785692" y="5066333"/>
                  <a:pt x="786180" y="5057022"/>
                </a:cubicBezTo>
                <a:cubicBezTo>
                  <a:pt x="786748" y="5047404"/>
                  <a:pt x="787560" y="5034222"/>
                  <a:pt x="799502" y="5034222"/>
                </a:cubicBezTo>
                <a:cubicBezTo>
                  <a:pt x="799746" y="5034222"/>
                  <a:pt x="799908" y="5034283"/>
                  <a:pt x="800152" y="5034283"/>
                </a:cubicBezTo>
                <a:cubicBezTo>
                  <a:pt x="797471" y="5029982"/>
                  <a:pt x="794141" y="5025311"/>
                  <a:pt x="789916" y="5020149"/>
                </a:cubicBezTo>
                <a:cubicBezTo>
                  <a:pt x="741745" y="4960690"/>
                  <a:pt x="741745" y="5070481"/>
                  <a:pt x="682770" y="5084185"/>
                </a:cubicBezTo>
                <a:cubicBezTo>
                  <a:pt x="623794" y="5097921"/>
                  <a:pt x="639879" y="5056746"/>
                  <a:pt x="639879" y="5056746"/>
                </a:cubicBezTo>
                <a:cubicBezTo>
                  <a:pt x="639879" y="5056746"/>
                  <a:pt x="639879" y="5056746"/>
                  <a:pt x="639879" y="5001866"/>
                </a:cubicBezTo>
                <a:cubicBezTo>
                  <a:pt x="639879" y="4946986"/>
                  <a:pt x="639879" y="4924093"/>
                  <a:pt x="639879" y="4860056"/>
                </a:cubicBezTo>
                <a:cubicBezTo>
                  <a:pt x="639879" y="4796050"/>
                  <a:pt x="543454" y="4928672"/>
                  <a:pt x="543454" y="4928672"/>
                </a:cubicBezTo>
                <a:cubicBezTo>
                  <a:pt x="543454" y="4928672"/>
                  <a:pt x="543454" y="4882949"/>
                  <a:pt x="548816" y="4841773"/>
                </a:cubicBezTo>
                <a:cubicBezTo>
                  <a:pt x="549304" y="4837963"/>
                  <a:pt x="548654" y="4835413"/>
                  <a:pt x="547192" y="4833846"/>
                </a:cubicBezTo>
                <a:cubicBezTo>
                  <a:pt x="544836" y="4833569"/>
                  <a:pt x="542642" y="4832985"/>
                  <a:pt x="540611" y="4832063"/>
                </a:cubicBezTo>
                <a:cubicBezTo>
                  <a:pt x="513804" y="4834061"/>
                  <a:pt x="431271" y="4902338"/>
                  <a:pt x="431271" y="4902338"/>
                </a:cubicBezTo>
                <a:cubicBezTo>
                  <a:pt x="431352" y="4876496"/>
                  <a:pt x="430053" y="4855970"/>
                  <a:pt x="429403" y="4838270"/>
                </a:cubicBezTo>
                <a:cubicBezTo>
                  <a:pt x="416811" y="4839622"/>
                  <a:pt x="399509" y="4840145"/>
                  <a:pt x="374408" y="4840145"/>
                </a:cubicBezTo>
                <a:cubicBezTo>
                  <a:pt x="355156" y="4840145"/>
                  <a:pt x="330217" y="4839837"/>
                  <a:pt x="295936" y="4839100"/>
                </a:cubicBezTo>
                <a:lnTo>
                  <a:pt x="294718" y="4839100"/>
                </a:lnTo>
                <a:cubicBezTo>
                  <a:pt x="286838" y="4839100"/>
                  <a:pt x="272866" y="4840360"/>
                  <a:pt x="262874" y="4841958"/>
                </a:cubicBezTo>
                <a:cubicBezTo>
                  <a:pt x="259706" y="4842480"/>
                  <a:pt x="256213" y="4842757"/>
                  <a:pt x="252314" y="4842757"/>
                </a:cubicBezTo>
                <a:cubicBezTo>
                  <a:pt x="239804" y="4842757"/>
                  <a:pt x="225020" y="4839960"/>
                  <a:pt x="213647" y="4835505"/>
                </a:cubicBezTo>
                <a:cubicBezTo>
                  <a:pt x="200324" y="4830281"/>
                  <a:pt x="184565" y="4828530"/>
                  <a:pt x="169456" y="4830619"/>
                </a:cubicBezTo>
                <a:cubicBezTo>
                  <a:pt x="162145" y="4831633"/>
                  <a:pt x="150853" y="4832156"/>
                  <a:pt x="135906" y="4832156"/>
                </a:cubicBezTo>
                <a:cubicBezTo>
                  <a:pt x="111942" y="4832156"/>
                  <a:pt x="80587" y="4830834"/>
                  <a:pt x="54023" y="4828683"/>
                </a:cubicBezTo>
                <a:cubicBezTo>
                  <a:pt x="8695" y="4824996"/>
                  <a:pt x="84" y="4822200"/>
                  <a:pt x="84" y="4810953"/>
                </a:cubicBezTo>
                <a:cubicBezTo>
                  <a:pt x="84" y="4798816"/>
                  <a:pt x="13406" y="4798048"/>
                  <a:pt x="30303" y="4797064"/>
                </a:cubicBezTo>
                <a:cubicBezTo>
                  <a:pt x="42569" y="4796358"/>
                  <a:pt x="59872" y="4795958"/>
                  <a:pt x="80424" y="4795958"/>
                </a:cubicBezTo>
                <a:cubicBezTo>
                  <a:pt x="132982" y="4795958"/>
                  <a:pt x="219739" y="4798754"/>
                  <a:pt x="239235" y="4804716"/>
                </a:cubicBezTo>
                <a:cubicBezTo>
                  <a:pt x="250364" y="4808126"/>
                  <a:pt x="258650" y="4809663"/>
                  <a:pt x="261006" y="4809663"/>
                </a:cubicBezTo>
                <a:cubicBezTo>
                  <a:pt x="269454" y="4807788"/>
                  <a:pt x="292525" y="4806436"/>
                  <a:pt x="364822" y="4805422"/>
                </a:cubicBezTo>
                <a:cubicBezTo>
                  <a:pt x="384725" y="4805146"/>
                  <a:pt x="400728" y="4804961"/>
                  <a:pt x="413319" y="4804961"/>
                </a:cubicBezTo>
                <a:cubicBezTo>
                  <a:pt x="419574" y="4804961"/>
                  <a:pt x="425016" y="4804992"/>
                  <a:pt x="429890" y="4805054"/>
                </a:cubicBezTo>
                <a:cubicBezTo>
                  <a:pt x="430296" y="4800414"/>
                  <a:pt x="431028" y="4795927"/>
                  <a:pt x="432002" y="4791441"/>
                </a:cubicBezTo>
                <a:cubicBezTo>
                  <a:pt x="417868" y="4791380"/>
                  <a:pt x="405520" y="4791318"/>
                  <a:pt x="395285" y="4791195"/>
                </a:cubicBezTo>
                <a:cubicBezTo>
                  <a:pt x="352556" y="4790673"/>
                  <a:pt x="351744" y="4790673"/>
                  <a:pt x="349713" y="4781731"/>
                </a:cubicBezTo>
                <a:cubicBezTo>
                  <a:pt x="349469" y="4780656"/>
                  <a:pt x="349226" y="4779304"/>
                  <a:pt x="345814" y="4650001"/>
                </a:cubicBezTo>
                <a:lnTo>
                  <a:pt x="345002" y="4618105"/>
                </a:lnTo>
                <a:cubicBezTo>
                  <a:pt x="343377" y="4654487"/>
                  <a:pt x="340290" y="4685645"/>
                  <a:pt x="335172" y="4691207"/>
                </a:cubicBezTo>
                <a:cubicBezTo>
                  <a:pt x="338828" y="4693204"/>
                  <a:pt x="341590" y="4697199"/>
                  <a:pt x="341671" y="4703068"/>
                </a:cubicBezTo>
                <a:cubicBezTo>
                  <a:pt x="341671" y="4711149"/>
                  <a:pt x="337041" y="4725468"/>
                  <a:pt x="332735" y="4734840"/>
                </a:cubicBezTo>
                <a:cubicBezTo>
                  <a:pt x="328349" y="4744274"/>
                  <a:pt x="321118" y="4760222"/>
                  <a:pt x="316569" y="4770239"/>
                </a:cubicBezTo>
                <a:cubicBezTo>
                  <a:pt x="309340" y="4786125"/>
                  <a:pt x="293905" y="4797679"/>
                  <a:pt x="279852" y="4797679"/>
                </a:cubicBezTo>
                <a:cubicBezTo>
                  <a:pt x="274815" y="4797679"/>
                  <a:pt x="270348" y="4796235"/>
                  <a:pt x="266692" y="4793500"/>
                </a:cubicBezTo>
                <a:cubicBezTo>
                  <a:pt x="257919" y="4792240"/>
                  <a:pt x="222258" y="4790673"/>
                  <a:pt x="170025" y="4790519"/>
                </a:cubicBezTo>
                <a:cubicBezTo>
                  <a:pt x="141918" y="4790458"/>
                  <a:pt x="121934" y="4790151"/>
                  <a:pt x="108937" y="4789597"/>
                </a:cubicBezTo>
                <a:cubicBezTo>
                  <a:pt x="91147" y="4788860"/>
                  <a:pt x="80505" y="4788399"/>
                  <a:pt x="79286" y="4777767"/>
                </a:cubicBezTo>
                <a:cubicBezTo>
                  <a:pt x="78149" y="4767535"/>
                  <a:pt x="89197" y="4765046"/>
                  <a:pt x="92771" y="4764216"/>
                </a:cubicBezTo>
                <a:cubicBezTo>
                  <a:pt x="117060" y="4758716"/>
                  <a:pt x="172542" y="4755735"/>
                  <a:pt x="212428" y="4755735"/>
                </a:cubicBezTo>
                <a:cubicBezTo>
                  <a:pt x="228757" y="4755735"/>
                  <a:pt x="250771" y="4756227"/>
                  <a:pt x="262956" y="4758562"/>
                </a:cubicBezTo>
                <a:cubicBezTo>
                  <a:pt x="269779" y="4759884"/>
                  <a:pt x="274003" y="4760437"/>
                  <a:pt x="276928" y="4760437"/>
                </a:cubicBezTo>
                <a:cubicBezTo>
                  <a:pt x="280177" y="4760437"/>
                  <a:pt x="280989" y="4760437"/>
                  <a:pt x="284726" y="4754844"/>
                </a:cubicBezTo>
                <a:cubicBezTo>
                  <a:pt x="288950" y="4748545"/>
                  <a:pt x="291631" y="4740679"/>
                  <a:pt x="291712" y="4738466"/>
                </a:cubicBezTo>
                <a:cubicBezTo>
                  <a:pt x="291956" y="4727804"/>
                  <a:pt x="304953" y="4705526"/>
                  <a:pt x="317544" y="4695201"/>
                </a:cubicBezTo>
                <a:cubicBezTo>
                  <a:pt x="310396" y="4691084"/>
                  <a:pt x="308771" y="4679930"/>
                  <a:pt x="307878" y="4673323"/>
                </a:cubicBezTo>
                <a:cubicBezTo>
                  <a:pt x="307147" y="4667977"/>
                  <a:pt x="305522" y="4651506"/>
                  <a:pt x="312345" y="4643241"/>
                </a:cubicBezTo>
                <a:cubicBezTo>
                  <a:pt x="316569" y="4624773"/>
                  <a:pt x="313726" y="4510957"/>
                  <a:pt x="308446" y="4497990"/>
                </a:cubicBezTo>
                <a:cubicBezTo>
                  <a:pt x="308121" y="4497222"/>
                  <a:pt x="307878" y="4497007"/>
                  <a:pt x="307878" y="4497007"/>
                </a:cubicBezTo>
                <a:cubicBezTo>
                  <a:pt x="307065" y="4496392"/>
                  <a:pt x="303247" y="4494886"/>
                  <a:pt x="285213" y="4494886"/>
                </a:cubicBezTo>
                <a:cubicBezTo>
                  <a:pt x="274003" y="4494886"/>
                  <a:pt x="258000" y="4495440"/>
                  <a:pt x="242404" y="4496023"/>
                </a:cubicBezTo>
                <a:cubicBezTo>
                  <a:pt x="230868" y="4496454"/>
                  <a:pt x="218845" y="4496699"/>
                  <a:pt x="207798" y="4496699"/>
                </a:cubicBezTo>
                <a:cubicBezTo>
                  <a:pt x="178798" y="4496699"/>
                  <a:pt x="161008" y="4495378"/>
                  <a:pt x="154996" y="4492735"/>
                </a:cubicBezTo>
                <a:cubicBezTo>
                  <a:pt x="148904" y="4490062"/>
                  <a:pt x="147117" y="4484470"/>
                  <a:pt x="148010" y="4480106"/>
                </a:cubicBezTo>
                <a:cubicBezTo>
                  <a:pt x="149878" y="4470949"/>
                  <a:pt x="150610" y="4467508"/>
                  <a:pt x="239235" y="4467078"/>
                </a:cubicBezTo>
                <a:cubicBezTo>
                  <a:pt x="251908" y="4467016"/>
                  <a:pt x="262874" y="4466986"/>
                  <a:pt x="272297" y="4466986"/>
                </a:cubicBezTo>
                <a:cubicBezTo>
                  <a:pt x="326480" y="4466986"/>
                  <a:pt x="339397" y="4466986"/>
                  <a:pt x="344270" y="4488495"/>
                </a:cubicBezTo>
                <a:cubicBezTo>
                  <a:pt x="345002" y="4491691"/>
                  <a:pt x="345651" y="4500356"/>
                  <a:pt x="345976" y="4512432"/>
                </a:cubicBezTo>
                <a:lnTo>
                  <a:pt x="364091" y="4507546"/>
                </a:lnTo>
                <a:cubicBezTo>
                  <a:pt x="367909" y="4506532"/>
                  <a:pt x="376683" y="4499250"/>
                  <a:pt x="381394" y="4490585"/>
                </a:cubicBezTo>
                <a:lnTo>
                  <a:pt x="394310" y="4466648"/>
                </a:lnTo>
                <a:lnTo>
                  <a:pt x="499588" y="4466648"/>
                </a:lnTo>
                <a:cubicBezTo>
                  <a:pt x="579928" y="4466648"/>
                  <a:pt x="600643" y="4469812"/>
                  <a:pt x="607629" y="4474084"/>
                </a:cubicBezTo>
                <a:cubicBezTo>
                  <a:pt x="611853" y="4470427"/>
                  <a:pt x="624282" y="4466340"/>
                  <a:pt x="672453" y="4466340"/>
                </a:cubicBezTo>
                <a:lnTo>
                  <a:pt x="682445" y="4466340"/>
                </a:lnTo>
                <a:cubicBezTo>
                  <a:pt x="713232" y="4466340"/>
                  <a:pt x="736465" y="4465941"/>
                  <a:pt x="741095" y="4465511"/>
                </a:cubicBezTo>
                <a:cubicBezTo>
                  <a:pt x="748162" y="4464927"/>
                  <a:pt x="766196" y="4465388"/>
                  <a:pt x="780737" y="4466463"/>
                </a:cubicBezTo>
                <a:cubicBezTo>
                  <a:pt x="797796" y="4467754"/>
                  <a:pt x="806407" y="4468368"/>
                  <a:pt x="806569" y="4478785"/>
                </a:cubicBezTo>
                <a:cubicBezTo>
                  <a:pt x="806813" y="4489386"/>
                  <a:pt x="802264" y="4489939"/>
                  <a:pt x="766603" y="4494149"/>
                </a:cubicBezTo>
                <a:cubicBezTo>
                  <a:pt x="743695" y="4496822"/>
                  <a:pt x="710470" y="4498451"/>
                  <a:pt x="677652" y="4498451"/>
                </a:cubicBezTo>
                <a:cubicBezTo>
                  <a:pt x="631187" y="4498451"/>
                  <a:pt x="615752" y="4495870"/>
                  <a:pt x="609660" y="4492582"/>
                </a:cubicBezTo>
                <a:cubicBezTo>
                  <a:pt x="604867" y="4497683"/>
                  <a:pt x="593494" y="4499834"/>
                  <a:pt x="547029" y="4499834"/>
                </a:cubicBezTo>
                <a:cubicBezTo>
                  <a:pt x="541261" y="4499834"/>
                  <a:pt x="535006" y="4499803"/>
                  <a:pt x="528264" y="4499711"/>
                </a:cubicBezTo>
                <a:lnTo>
                  <a:pt x="518597" y="4499619"/>
                </a:lnTo>
                <a:cubicBezTo>
                  <a:pt x="498451" y="4499373"/>
                  <a:pt x="482286" y="4499188"/>
                  <a:pt x="469370" y="4499188"/>
                </a:cubicBezTo>
                <a:cubicBezTo>
                  <a:pt x="423067" y="4499188"/>
                  <a:pt x="421767" y="4500663"/>
                  <a:pt x="411532" y="4512063"/>
                </a:cubicBezTo>
                <a:lnTo>
                  <a:pt x="409988" y="4513692"/>
                </a:lnTo>
                <a:cubicBezTo>
                  <a:pt x="401377" y="4523156"/>
                  <a:pt x="388461" y="4534341"/>
                  <a:pt x="380013" y="4537537"/>
                </a:cubicBezTo>
                <a:cubicBezTo>
                  <a:pt x="376357" y="4545219"/>
                  <a:pt x="376601" y="4592386"/>
                  <a:pt x="376926" y="4646805"/>
                </a:cubicBezTo>
                <a:cubicBezTo>
                  <a:pt x="377251" y="4720613"/>
                  <a:pt x="379282" y="4748545"/>
                  <a:pt x="381231" y="4758009"/>
                </a:cubicBezTo>
                <a:cubicBezTo>
                  <a:pt x="403083" y="4759914"/>
                  <a:pt x="496420" y="4761789"/>
                  <a:pt x="626638" y="4761789"/>
                </a:cubicBezTo>
                <a:lnTo>
                  <a:pt x="678627" y="4761727"/>
                </a:lnTo>
                <a:cubicBezTo>
                  <a:pt x="743207" y="4761727"/>
                  <a:pt x="802995" y="4762127"/>
                  <a:pt x="846942" y="4762803"/>
                </a:cubicBezTo>
                <a:cubicBezTo>
                  <a:pt x="905593" y="4763725"/>
                  <a:pt x="918184" y="4764093"/>
                  <a:pt x="922733" y="4767381"/>
                </a:cubicBezTo>
                <a:cubicBezTo>
                  <a:pt x="925251" y="4756196"/>
                  <a:pt x="941092" y="4756196"/>
                  <a:pt x="947265" y="4756196"/>
                </a:cubicBezTo>
                <a:cubicBezTo>
                  <a:pt x="956039" y="4756196"/>
                  <a:pt x="966031" y="4757425"/>
                  <a:pt x="975454" y="4759668"/>
                </a:cubicBezTo>
                <a:cubicBezTo>
                  <a:pt x="987963" y="4762649"/>
                  <a:pt x="1017532" y="4764493"/>
                  <a:pt x="1040196" y="4763356"/>
                </a:cubicBezTo>
                <a:cubicBezTo>
                  <a:pt x="1046533" y="4763049"/>
                  <a:pt x="1052625" y="4762895"/>
                  <a:pt x="1058068" y="4762895"/>
                </a:cubicBezTo>
                <a:cubicBezTo>
                  <a:pt x="1076264" y="4762895"/>
                  <a:pt x="1093485" y="4762895"/>
                  <a:pt x="1093485" y="4776384"/>
                </a:cubicBezTo>
                <a:cubicBezTo>
                  <a:pt x="1093485" y="4787969"/>
                  <a:pt x="1086906" y="4790888"/>
                  <a:pt x="1026549" y="4790888"/>
                </a:cubicBezTo>
                <a:cubicBezTo>
                  <a:pt x="1001042" y="4790888"/>
                  <a:pt x="954252" y="4789813"/>
                  <a:pt x="940198" y="4785726"/>
                </a:cubicBezTo>
                <a:cubicBezTo>
                  <a:pt x="936786" y="4784712"/>
                  <a:pt x="930613" y="4782960"/>
                  <a:pt x="926551" y="4779273"/>
                </a:cubicBezTo>
                <a:lnTo>
                  <a:pt x="925251" y="4781424"/>
                </a:lnTo>
                <a:cubicBezTo>
                  <a:pt x="922327" y="4786402"/>
                  <a:pt x="921433" y="4787815"/>
                  <a:pt x="861564" y="4788829"/>
                </a:cubicBezTo>
                <a:cubicBezTo>
                  <a:pt x="883822" y="4790857"/>
                  <a:pt x="905512" y="4794422"/>
                  <a:pt x="934593" y="4800629"/>
                </a:cubicBezTo>
                <a:cubicBezTo>
                  <a:pt x="971879" y="4808557"/>
                  <a:pt x="994949" y="4810462"/>
                  <a:pt x="1014852" y="4808219"/>
                </a:cubicBezTo>
                <a:cubicBezTo>
                  <a:pt x="1016883" y="4807512"/>
                  <a:pt x="1018995" y="4807051"/>
                  <a:pt x="1021432" y="4807051"/>
                </a:cubicBezTo>
                <a:cubicBezTo>
                  <a:pt x="1021838" y="4807051"/>
                  <a:pt x="1022163" y="4807112"/>
                  <a:pt x="1022488" y="4807112"/>
                </a:cubicBezTo>
                <a:cubicBezTo>
                  <a:pt x="1045071" y="4803241"/>
                  <a:pt x="1065297" y="4793992"/>
                  <a:pt x="1100796" y="4782346"/>
                </a:cubicBezTo>
                <a:cubicBezTo>
                  <a:pt x="1111438" y="4778843"/>
                  <a:pt x="1122405" y="4776323"/>
                  <a:pt x="1133452" y="4774541"/>
                </a:cubicBezTo>
                <a:cubicBezTo>
                  <a:pt x="1133208" y="4771960"/>
                  <a:pt x="1133696" y="4769409"/>
                  <a:pt x="1135077" y="4767105"/>
                </a:cubicBezTo>
                <a:cubicBezTo>
                  <a:pt x="1139463" y="4759392"/>
                  <a:pt x="1149455" y="4758409"/>
                  <a:pt x="1157741" y="4758409"/>
                </a:cubicBezTo>
                <a:cubicBezTo>
                  <a:pt x="1166677" y="4758409"/>
                  <a:pt x="1167164" y="4756411"/>
                  <a:pt x="1167571" y="4754813"/>
                </a:cubicBezTo>
                <a:cubicBezTo>
                  <a:pt x="1169845" y="4745718"/>
                  <a:pt x="1178618" y="4734933"/>
                  <a:pt x="1187878" y="4729740"/>
                </a:cubicBezTo>
                <a:cubicBezTo>
                  <a:pt x="1193240" y="4726759"/>
                  <a:pt x="1197870" y="4725315"/>
                  <a:pt x="1201932" y="4725315"/>
                </a:cubicBezTo>
                <a:cubicBezTo>
                  <a:pt x="1207943" y="4725315"/>
                  <a:pt x="1212898" y="4728541"/>
                  <a:pt x="1214848" y="4733796"/>
                </a:cubicBezTo>
                <a:cubicBezTo>
                  <a:pt x="1216798" y="4738989"/>
                  <a:pt x="1216392" y="4747500"/>
                  <a:pt x="1203475" y="4758624"/>
                </a:cubicBezTo>
                <a:cubicBezTo>
                  <a:pt x="1200551" y="4761143"/>
                  <a:pt x="1198520" y="4765322"/>
                  <a:pt x="1198358" y="4766767"/>
                </a:cubicBezTo>
                <a:cubicBezTo>
                  <a:pt x="1198358" y="4768272"/>
                  <a:pt x="1198195" y="4769716"/>
                  <a:pt x="1197870" y="4771161"/>
                </a:cubicBezTo>
                <a:cubicBezTo>
                  <a:pt x="1213711" y="4771775"/>
                  <a:pt x="1227602" y="4773281"/>
                  <a:pt x="1237837" y="4774694"/>
                </a:cubicBezTo>
                <a:cubicBezTo>
                  <a:pt x="1235562" y="4771499"/>
                  <a:pt x="1233857" y="4767781"/>
                  <a:pt x="1232882" y="4763632"/>
                </a:cubicBezTo>
                <a:cubicBezTo>
                  <a:pt x="1231338" y="4757425"/>
                  <a:pt x="1230689" y="4729402"/>
                  <a:pt x="1230607" y="4696891"/>
                </a:cubicBezTo>
                <a:cubicBezTo>
                  <a:pt x="1228170" y="4702115"/>
                  <a:pt x="1224596" y="4706878"/>
                  <a:pt x="1221022" y="4710012"/>
                </a:cubicBezTo>
                <a:cubicBezTo>
                  <a:pt x="1216798" y="4713638"/>
                  <a:pt x="1212574" y="4716895"/>
                  <a:pt x="1207375" y="4716895"/>
                </a:cubicBezTo>
                <a:cubicBezTo>
                  <a:pt x="1204450" y="4716895"/>
                  <a:pt x="1194865" y="4715728"/>
                  <a:pt x="1194865" y="4700517"/>
                </a:cubicBezTo>
                <a:cubicBezTo>
                  <a:pt x="1194865" y="4691360"/>
                  <a:pt x="1201120" y="4681190"/>
                  <a:pt x="1207212" y="4675874"/>
                </a:cubicBezTo>
                <a:cubicBezTo>
                  <a:pt x="1211436" y="4672248"/>
                  <a:pt x="1215660" y="4668991"/>
                  <a:pt x="1220859" y="4668991"/>
                </a:cubicBezTo>
                <a:cubicBezTo>
                  <a:pt x="1222809" y="4668991"/>
                  <a:pt x="1227520" y="4669482"/>
                  <a:pt x="1230526" y="4674061"/>
                </a:cubicBezTo>
                <a:cubicBezTo>
                  <a:pt x="1230607" y="4655102"/>
                  <a:pt x="1230770" y="4635958"/>
                  <a:pt x="1231014" y="4619703"/>
                </a:cubicBezTo>
                <a:lnTo>
                  <a:pt x="1232801" y="4485883"/>
                </a:lnTo>
                <a:lnTo>
                  <a:pt x="1260339" y="4471871"/>
                </a:lnTo>
                <a:cubicBezTo>
                  <a:pt x="1269112" y="4467385"/>
                  <a:pt x="1282597" y="4462161"/>
                  <a:pt x="1291695" y="4462161"/>
                </a:cubicBezTo>
                <a:close/>
                <a:moveTo>
                  <a:pt x="1091021" y="4462161"/>
                </a:moveTo>
                <a:cubicBezTo>
                  <a:pt x="1093905" y="4462161"/>
                  <a:pt x="1098198" y="4462512"/>
                  <a:pt x="1102251" y="4464186"/>
                </a:cubicBezTo>
                <a:cubicBezTo>
                  <a:pt x="1109360" y="4467104"/>
                  <a:pt x="1110915" y="4472894"/>
                  <a:pt x="1110077" y="4476958"/>
                </a:cubicBezTo>
                <a:cubicBezTo>
                  <a:pt x="1108079" y="4486678"/>
                  <a:pt x="1096556" y="4486678"/>
                  <a:pt x="1091017" y="4486678"/>
                </a:cubicBezTo>
                <a:cubicBezTo>
                  <a:pt x="1085481" y="4486678"/>
                  <a:pt x="1073958" y="4486678"/>
                  <a:pt x="1071961" y="4476958"/>
                </a:cubicBezTo>
                <a:cubicBezTo>
                  <a:pt x="1071123" y="4472894"/>
                  <a:pt x="1072677" y="4467104"/>
                  <a:pt x="1079801" y="4464179"/>
                </a:cubicBezTo>
                <a:cubicBezTo>
                  <a:pt x="1083839" y="4462512"/>
                  <a:pt x="1088132" y="4462161"/>
                  <a:pt x="1091021" y="4462161"/>
                </a:cubicBezTo>
                <a:close/>
                <a:moveTo>
                  <a:pt x="7369236" y="4461285"/>
                </a:moveTo>
                <a:cubicBezTo>
                  <a:pt x="7372733" y="4461285"/>
                  <a:pt x="7377407" y="4461285"/>
                  <a:pt x="7381459" y="4462535"/>
                </a:cubicBezTo>
                <a:lnTo>
                  <a:pt x="7386922" y="4468162"/>
                </a:lnTo>
                <a:lnTo>
                  <a:pt x="7387757" y="4465974"/>
                </a:lnTo>
                <a:cubicBezTo>
                  <a:pt x="7390507" y="4463384"/>
                  <a:pt x="7394167" y="4462161"/>
                  <a:pt x="7397810" y="4462161"/>
                </a:cubicBezTo>
                <a:cubicBezTo>
                  <a:pt x="7402502" y="4462161"/>
                  <a:pt x="7408015" y="4463856"/>
                  <a:pt x="7418158" y="4468413"/>
                </a:cubicBezTo>
                <a:cubicBezTo>
                  <a:pt x="7421058" y="4469724"/>
                  <a:pt x="7424458" y="4471261"/>
                  <a:pt x="7427089" y="4473441"/>
                </a:cubicBezTo>
                <a:cubicBezTo>
                  <a:pt x="7429293" y="4471057"/>
                  <a:pt x="7432941" y="4468474"/>
                  <a:pt x="7438987" y="4466055"/>
                </a:cubicBezTo>
                <a:cubicBezTo>
                  <a:pt x="7441767" y="4464929"/>
                  <a:pt x="7444565" y="4464348"/>
                  <a:pt x="7447265" y="4464348"/>
                </a:cubicBezTo>
                <a:cubicBezTo>
                  <a:pt x="7455653" y="4464348"/>
                  <a:pt x="7461975" y="4470298"/>
                  <a:pt x="7461975" y="4478183"/>
                </a:cubicBezTo>
                <a:cubicBezTo>
                  <a:pt x="7461975" y="4482775"/>
                  <a:pt x="7459875" y="4486869"/>
                  <a:pt x="7456433" y="4489815"/>
                </a:cubicBezTo>
                <a:lnTo>
                  <a:pt x="7454346" y="4490543"/>
                </a:lnTo>
                <a:lnTo>
                  <a:pt x="7452996" y="4498700"/>
                </a:lnTo>
                <a:cubicBezTo>
                  <a:pt x="7449253" y="4503805"/>
                  <a:pt x="7443222" y="4505942"/>
                  <a:pt x="7415533" y="4505942"/>
                </a:cubicBezTo>
                <a:cubicBezTo>
                  <a:pt x="7394974" y="4505942"/>
                  <a:pt x="7367380" y="4504532"/>
                  <a:pt x="7343497" y="4502264"/>
                </a:cubicBezTo>
                <a:cubicBezTo>
                  <a:pt x="7298846" y="4498022"/>
                  <a:pt x="7294670" y="4493680"/>
                  <a:pt x="7291908" y="4490806"/>
                </a:cubicBezTo>
                <a:cubicBezTo>
                  <a:pt x="7287403" y="4486107"/>
                  <a:pt x="7282303" y="4480788"/>
                  <a:pt x="7285331" y="4473715"/>
                </a:cubicBezTo>
                <a:lnTo>
                  <a:pt x="7288053" y="4467359"/>
                </a:lnTo>
                <a:lnTo>
                  <a:pt x="7297441" y="4467291"/>
                </a:lnTo>
                <a:lnTo>
                  <a:pt x="7298517" y="4467767"/>
                </a:lnTo>
                <a:cubicBezTo>
                  <a:pt x="7303022" y="4468279"/>
                  <a:pt x="7320658" y="4469452"/>
                  <a:pt x="7347786" y="4470835"/>
                </a:cubicBezTo>
                <a:cubicBezTo>
                  <a:pt x="7349817" y="4461523"/>
                  <a:pt x="7361028" y="4461380"/>
                  <a:pt x="7367830" y="4461291"/>
                </a:cubicBezTo>
                <a:close/>
                <a:moveTo>
                  <a:pt x="2900785" y="4461285"/>
                </a:moveTo>
                <a:cubicBezTo>
                  <a:pt x="2907777" y="4461285"/>
                  <a:pt x="2919476" y="4461285"/>
                  <a:pt x="2921499" y="4471286"/>
                </a:cubicBezTo>
                <a:cubicBezTo>
                  <a:pt x="2921611" y="4471827"/>
                  <a:pt x="2921676" y="4472396"/>
                  <a:pt x="2921707" y="4472989"/>
                </a:cubicBezTo>
                <a:cubicBezTo>
                  <a:pt x="2982436" y="4476812"/>
                  <a:pt x="2984427" y="4483049"/>
                  <a:pt x="2986201" y="4488611"/>
                </a:cubicBezTo>
                <a:cubicBezTo>
                  <a:pt x="2987301" y="4492082"/>
                  <a:pt x="2986690" y="4495756"/>
                  <a:pt x="2984531" y="4498700"/>
                </a:cubicBezTo>
                <a:cubicBezTo>
                  <a:pt x="2980789" y="4503805"/>
                  <a:pt x="2974760" y="4505942"/>
                  <a:pt x="2947070" y="4505942"/>
                </a:cubicBezTo>
                <a:cubicBezTo>
                  <a:pt x="2926517" y="4505942"/>
                  <a:pt x="2898930" y="4504532"/>
                  <a:pt x="2875052" y="4502264"/>
                </a:cubicBezTo>
                <a:cubicBezTo>
                  <a:pt x="2830410" y="4498022"/>
                  <a:pt x="2826236" y="4493680"/>
                  <a:pt x="2823475" y="4490806"/>
                </a:cubicBezTo>
                <a:cubicBezTo>
                  <a:pt x="2818971" y="4486107"/>
                  <a:pt x="2813872" y="4480788"/>
                  <a:pt x="2816899" y="4473715"/>
                </a:cubicBezTo>
                <a:lnTo>
                  <a:pt x="2819621" y="4467359"/>
                </a:lnTo>
                <a:lnTo>
                  <a:pt x="2829006" y="4467291"/>
                </a:lnTo>
                <a:lnTo>
                  <a:pt x="2830082" y="4467767"/>
                </a:lnTo>
                <a:cubicBezTo>
                  <a:pt x="2834585" y="4468279"/>
                  <a:pt x="2852217" y="4469452"/>
                  <a:pt x="2879340" y="4470835"/>
                </a:cubicBezTo>
                <a:cubicBezTo>
                  <a:pt x="2881371" y="4461523"/>
                  <a:pt x="2892579" y="4461380"/>
                  <a:pt x="2899378" y="4461291"/>
                </a:cubicBezTo>
                <a:close/>
                <a:moveTo>
                  <a:pt x="6923498" y="4460409"/>
                </a:moveTo>
                <a:cubicBezTo>
                  <a:pt x="6942289" y="4460409"/>
                  <a:pt x="6952135" y="4463211"/>
                  <a:pt x="6957286" y="4466587"/>
                </a:cubicBezTo>
                <a:cubicBezTo>
                  <a:pt x="6961883" y="4463709"/>
                  <a:pt x="6968241" y="4463221"/>
                  <a:pt x="6974232" y="4463221"/>
                </a:cubicBezTo>
                <a:cubicBezTo>
                  <a:pt x="6983035" y="4463221"/>
                  <a:pt x="6994590" y="4464567"/>
                  <a:pt x="7006783" y="4467010"/>
                </a:cubicBezTo>
                <a:lnTo>
                  <a:pt x="7018480" y="4470301"/>
                </a:lnTo>
                <a:lnTo>
                  <a:pt x="7020012" y="4467006"/>
                </a:lnTo>
                <a:cubicBezTo>
                  <a:pt x="7022632" y="4464377"/>
                  <a:pt x="7027230" y="4462161"/>
                  <a:pt x="7035283" y="4462161"/>
                </a:cubicBezTo>
                <a:cubicBezTo>
                  <a:pt x="7043386" y="4462161"/>
                  <a:pt x="7049557" y="4467074"/>
                  <a:pt x="7051002" y="4474674"/>
                </a:cubicBezTo>
                <a:cubicBezTo>
                  <a:pt x="7053042" y="4485412"/>
                  <a:pt x="7044740" y="4498210"/>
                  <a:pt x="7032496" y="4503198"/>
                </a:cubicBezTo>
                <a:cubicBezTo>
                  <a:pt x="7029344" y="4504473"/>
                  <a:pt x="7026770" y="4505067"/>
                  <a:pt x="7024383" y="4505067"/>
                </a:cubicBezTo>
                <a:lnTo>
                  <a:pt x="7017758" y="4501678"/>
                </a:lnTo>
                <a:lnTo>
                  <a:pt x="7016988" y="4504257"/>
                </a:lnTo>
                <a:cubicBezTo>
                  <a:pt x="7009962" y="4512069"/>
                  <a:pt x="6997485" y="4515033"/>
                  <a:pt x="6986830" y="4511416"/>
                </a:cubicBezTo>
                <a:cubicBezTo>
                  <a:pt x="6983043" y="4510197"/>
                  <a:pt x="6961808" y="4508430"/>
                  <a:pt x="6933359" y="4508430"/>
                </a:cubicBezTo>
                <a:lnTo>
                  <a:pt x="6923296" y="4508473"/>
                </a:lnTo>
                <a:cubicBezTo>
                  <a:pt x="6872225" y="4508473"/>
                  <a:pt x="6866638" y="4503736"/>
                  <a:pt x="6866638" y="4493679"/>
                </a:cubicBezTo>
                <a:cubicBezTo>
                  <a:pt x="6866638" y="4485928"/>
                  <a:pt x="6873177" y="4480605"/>
                  <a:pt x="6884132" y="4478991"/>
                </a:cubicBezTo>
                <a:cubicBezTo>
                  <a:pt x="6884072" y="4478407"/>
                  <a:pt x="6884042" y="4477808"/>
                  <a:pt x="6884042" y="4477198"/>
                </a:cubicBezTo>
                <a:cubicBezTo>
                  <a:pt x="6884042" y="4465902"/>
                  <a:pt x="6896947" y="4460409"/>
                  <a:pt x="6923498" y="4460409"/>
                </a:cubicBezTo>
                <a:close/>
                <a:moveTo>
                  <a:pt x="2455167" y="4460409"/>
                </a:moveTo>
                <a:cubicBezTo>
                  <a:pt x="2473955" y="4460409"/>
                  <a:pt x="2483798" y="4463211"/>
                  <a:pt x="2488949" y="4466587"/>
                </a:cubicBezTo>
                <a:cubicBezTo>
                  <a:pt x="2493543" y="4463709"/>
                  <a:pt x="2499901" y="4463221"/>
                  <a:pt x="2505892" y="4463221"/>
                </a:cubicBezTo>
                <a:cubicBezTo>
                  <a:pt x="2514691" y="4463221"/>
                  <a:pt x="2526244" y="4464567"/>
                  <a:pt x="2538434" y="4467010"/>
                </a:cubicBezTo>
                <a:cubicBezTo>
                  <a:pt x="2551568" y="4469640"/>
                  <a:pt x="2560250" y="4471377"/>
                  <a:pt x="2559380" y="4481424"/>
                </a:cubicBezTo>
                <a:cubicBezTo>
                  <a:pt x="2558960" y="4486300"/>
                  <a:pt x="2557213" y="4488889"/>
                  <a:pt x="2552790" y="4490336"/>
                </a:cubicBezTo>
                <a:cubicBezTo>
                  <a:pt x="2553847" y="4493808"/>
                  <a:pt x="2553652" y="4498683"/>
                  <a:pt x="2548637" y="4504257"/>
                </a:cubicBezTo>
                <a:cubicBezTo>
                  <a:pt x="2541612" y="4512069"/>
                  <a:pt x="2529138" y="4515033"/>
                  <a:pt x="2518486" y="4511416"/>
                </a:cubicBezTo>
                <a:cubicBezTo>
                  <a:pt x="2514701" y="4510197"/>
                  <a:pt x="2493468" y="4508430"/>
                  <a:pt x="2465025" y="4508430"/>
                </a:cubicBezTo>
                <a:lnTo>
                  <a:pt x="2454965" y="4508473"/>
                </a:lnTo>
                <a:cubicBezTo>
                  <a:pt x="2403908" y="4508473"/>
                  <a:pt x="2398321" y="4503736"/>
                  <a:pt x="2398321" y="4493679"/>
                </a:cubicBezTo>
                <a:cubicBezTo>
                  <a:pt x="2398321" y="4485928"/>
                  <a:pt x="2404859" y="4480605"/>
                  <a:pt x="2415812" y="4478991"/>
                </a:cubicBezTo>
                <a:cubicBezTo>
                  <a:pt x="2415752" y="4478407"/>
                  <a:pt x="2415721" y="4477808"/>
                  <a:pt x="2415721" y="4477198"/>
                </a:cubicBezTo>
                <a:cubicBezTo>
                  <a:pt x="2415721" y="4465902"/>
                  <a:pt x="2428623" y="4460409"/>
                  <a:pt x="2455167" y="4460409"/>
                </a:cubicBezTo>
                <a:close/>
                <a:moveTo>
                  <a:pt x="6542471" y="4459032"/>
                </a:moveTo>
                <a:cubicBezTo>
                  <a:pt x="6541517" y="4460500"/>
                  <a:pt x="6540076" y="4461490"/>
                  <a:pt x="6538367" y="4461675"/>
                </a:cubicBezTo>
                <a:cubicBezTo>
                  <a:pt x="6539122" y="4461933"/>
                  <a:pt x="6539893" y="4462169"/>
                  <a:pt x="6540747" y="4462169"/>
                </a:cubicBezTo>
                <a:cubicBezTo>
                  <a:pt x="6541197" y="4462169"/>
                  <a:pt x="6541616" y="4462121"/>
                  <a:pt x="6541998" y="4462048"/>
                </a:cubicBezTo>
                <a:cubicBezTo>
                  <a:pt x="6542257" y="4461320"/>
                  <a:pt x="6542493" y="4460318"/>
                  <a:pt x="6542493" y="4459129"/>
                </a:cubicBezTo>
                <a:cubicBezTo>
                  <a:pt x="6542493" y="4459089"/>
                  <a:pt x="6542471" y="4459068"/>
                  <a:pt x="6542471" y="4459032"/>
                </a:cubicBezTo>
                <a:close/>
                <a:moveTo>
                  <a:pt x="2074247" y="4459032"/>
                </a:moveTo>
                <a:cubicBezTo>
                  <a:pt x="2073294" y="4460500"/>
                  <a:pt x="2071857" y="4461490"/>
                  <a:pt x="2070149" y="4461675"/>
                </a:cubicBezTo>
                <a:cubicBezTo>
                  <a:pt x="2070904" y="4461933"/>
                  <a:pt x="2071673" y="4462169"/>
                  <a:pt x="2072526" y="4462169"/>
                </a:cubicBezTo>
                <a:cubicBezTo>
                  <a:pt x="2072976" y="4462169"/>
                  <a:pt x="2073393" y="4462121"/>
                  <a:pt x="2073775" y="4462048"/>
                </a:cubicBezTo>
                <a:cubicBezTo>
                  <a:pt x="2074035" y="4461320"/>
                  <a:pt x="2074269" y="4460318"/>
                  <a:pt x="2074269" y="4459129"/>
                </a:cubicBezTo>
                <a:cubicBezTo>
                  <a:pt x="2074269" y="4459089"/>
                  <a:pt x="2074247" y="4459068"/>
                  <a:pt x="2074247" y="4459032"/>
                </a:cubicBezTo>
                <a:close/>
                <a:moveTo>
                  <a:pt x="6557458" y="4458270"/>
                </a:moveTo>
                <a:cubicBezTo>
                  <a:pt x="6557458" y="4458270"/>
                  <a:pt x="6557450" y="4461359"/>
                  <a:pt x="6557450" y="4461359"/>
                </a:cubicBezTo>
                <a:cubicBezTo>
                  <a:pt x="6557458" y="4461353"/>
                  <a:pt x="6557465" y="4461347"/>
                  <a:pt x="6557481" y="4461344"/>
                </a:cubicBezTo>
                <a:lnTo>
                  <a:pt x="6557481" y="4458291"/>
                </a:lnTo>
                <a:cubicBezTo>
                  <a:pt x="6557473" y="4458282"/>
                  <a:pt x="6557465" y="4458276"/>
                  <a:pt x="6557458" y="4458270"/>
                </a:cubicBezTo>
                <a:close/>
                <a:moveTo>
                  <a:pt x="2089229" y="4458270"/>
                </a:moveTo>
                <a:cubicBezTo>
                  <a:pt x="2089229" y="4458270"/>
                  <a:pt x="2089221" y="4461359"/>
                  <a:pt x="2089221" y="4461359"/>
                </a:cubicBezTo>
                <a:cubicBezTo>
                  <a:pt x="2089229" y="4461353"/>
                  <a:pt x="2089237" y="4461347"/>
                  <a:pt x="2089253" y="4461344"/>
                </a:cubicBezTo>
                <a:lnTo>
                  <a:pt x="2089253" y="4458291"/>
                </a:lnTo>
                <a:cubicBezTo>
                  <a:pt x="2089243" y="4458282"/>
                  <a:pt x="2089237" y="4458276"/>
                  <a:pt x="2089229" y="4458270"/>
                </a:cubicBezTo>
                <a:close/>
                <a:moveTo>
                  <a:pt x="6797045" y="4453404"/>
                </a:moveTo>
                <a:cubicBezTo>
                  <a:pt x="6807461" y="4453404"/>
                  <a:pt x="6815198" y="4454419"/>
                  <a:pt x="6820038" y="4456428"/>
                </a:cubicBezTo>
                <a:cubicBezTo>
                  <a:pt x="6830085" y="4460594"/>
                  <a:pt x="6829887" y="4467514"/>
                  <a:pt x="6829341" y="4470294"/>
                </a:cubicBezTo>
                <a:cubicBezTo>
                  <a:pt x="6829121" y="4471384"/>
                  <a:pt x="6828810" y="4472366"/>
                  <a:pt x="6828392" y="4473249"/>
                </a:cubicBezTo>
                <a:cubicBezTo>
                  <a:pt x="6828973" y="4473619"/>
                  <a:pt x="6829525" y="4474013"/>
                  <a:pt x="6830036" y="4474439"/>
                </a:cubicBezTo>
                <a:cubicBezTo>
                  <a:pt x="6831842" y="4473670"/>
                  <a:pt x="6833862" y="4473259"/>
                  <a:pt x="6835987" y="4473259"/>
                </a:cubicBezTo>
                <a:cubicBezTo>
                  <a:pt x="6845163" y="4473259"/>
                  <a:pt x="6852624" y="4480590"/>
                  <a:pt x="6852624" y="4489604"/>
                </a:cubicBezTo>
                <a:cubicBezTo>
                  <a:pt x="6852624" y="4499223"/>
                  <a:pt x="6847260" y="4505941"/>
                  <a:pt x="6839580" y="4505941"/>
                </a:cubicBezTo>
                <a:cubicBezTo>
                  <a:pt x="6834315" y="4505941"/>
                  <a:pt x="6830135" y="4502451"/>
                  <a:pt x="6827258" y="4498951"/>
                </a:cubicBezTo>
                <a:cubicBezTo>
                  <a:pt x="6823439" y="4500989"/>
                  <a:pt x="6817863" y="4502363"/>
                  <a:pt x="6809757" y="4502363"/>
                </a:cubicBezTo>
                <a:cubicBezTo>
                  <a:pt x="6797059" y="4502363"/>
                  <a:pt x="6777815" y="4499411"/>
                  <a:pt x="6752562" y="4493593"/>
                </a:cubicBezTo>
                <a:cubicBezTo>
                  <a:pt x="6748112" y="4492569"/>
                  <a:pt x="6742699" y="4491321"/>
                  <a:pt x="6739199" y="4488431"/>
                </a:cubicBezTo>
                <a:cubicBezTo>
                  <a:pt x="6734969" y="4493690"/>
                  <a:pt x="6726827" y="4496407"/>
                  <a:pt x="6718764" y="4496407"/>
                </a:cubicBezTo>
                <a:cubicBezTo>
                  <a:pt x="6711069" y="4496407"/>
                  <a:pt x="6705181" y="4493641"/>
                  <a:pt x="6702177" y="4488623"/>
                </a:cubicBezTo>
                <a:cubicBezTo>
                  <a:pt x="6699668" y="4484452"/>
                  <a:pt x="6699576" y="4479522"/>
                  <a:pt x="6701936" y="4475433"/>
                </a:cubicBezTo>
                <a:cubicBezTo>
                  <a:pt x="6704976" y="4470170"/>
                  <a:pt x="6711289" y="4467273"/>
                  <a:pt x="6719721" y="4467273"/>
                </a:cubicBezTo>
                <a:cubicBezTo>
                  <a:pt x="6723774" y="4467273"/>
                  <a:pt x="6733878" y="4467273"/>
                  <a:pt x="6739036" y="4472215"/>
                </a:cubicBezTo>
                <a:cubicBezTo>
                  <a:pt x="6741183" y="4470527"/>
                  <a:pt x="6744541" y="4469547"/>
                  <a:pt x="6749657" y="4468954"/>
                </a:cubicBezTo>
                <a:lnTo>
                  <a:pt x="6748800" y="4466736"/>
                </a:lnTo>
                <a:lnTo>
                  <a:pt x="6754241" y="4461783"/>
                </a:lnTo>
                <a:cubicBezTo>
                  <a:pt x="6763247" y="4453806"/>
                  <a:pt x="6791483" y="4453404"/>
                  <a:pt x="6797045" y="4453404"/>
                </a:cubicBezTo>
                <a:close/>
                <a:moveTo>
                  <a:pt x="2328746" y="4453404"/>
                </a:moveTo>
                <a:cubicBezTo>
                  <a:pt x="2339159" y="4453404"/>
                  <a:pt x="2346895" y="4454419"/>
                  <a:pt x="2351732" y="4456428"/>
                </a:cubicBezTo>
                <a:cubicBezTo>
                  <a:pt x="2361777" y="4460594"/>
                  <a:pt x="2361581" y="4467514"/>
                  <a:pt x="2361035" y="4470294"/>
                </a:cubicBezTo>
                <a:cubicBezTo>
                  <a:pt x="2360814" y="4471384"/>
                  <a:pt x="2360503" y="4472366"/>
                  <a:pt x="2360084" y="4473249"/>
                </a:cubicBezTo>
                <a:cubicBezTo>
                  <a:pt x="2360667" y="4473619"/>
                  <a:pt x="2361217" y="4474013"/>
                  <a:pt x="2361728" y="4474439"/>
                </a:cubicBezTo>
                <a:cubicBezTo>
                  <a:pt x="2363536" y="4473670"/>
                  <a:pt x="2365555" y="4473259"/>
                  <a:pt x="2367679" y="4473259"/>
                </a:cubicBezTo>
                <a:cubicBezTo>
                  <a:pt x="2376854" y="4473259"/>
                  <a:pt x="2384313" y="4480590"/>
                  <a:pt x="2384313" y="4489604"/>
                </a:cubicBezTo>
                <a:cubicBezTo>
                  <a:pt x="2384313" y="4499223"/>
                  <a:pt x="2378952" y="4505941"/>
                  <a:pt x="2371272" y="4505941"/>
                </a:cubicBezTo>
                <a:cubicBezTo>
                  <a:pt x="2366008" y="4505941"/>
                  <a:pt x="2361828" y="4502451"/>
                  <a:pt x="2358951" y="4498951"/>
                </a:cubicBezTo>
                <a:cubicBezTo>
                  <a:pt x="2355133" y="4500989"/>
                  <a:pt x="2349557" y="4502363"/>
                  <a:pt x="2341455" y="4502363"/>
                </a:cubicBezTo>
                <a:cubicBezTo>
                  <a:pt x="2328764" y="4502363"/>
                  <a:pt x="2309521" y="4499411"/>
                  <a:pt x="2284275" y="4493593"/>
                </a:cubicBezTo>
                <a:cubicBezTo>
                  <a:pt x="2279827" y="4492569"/>
                  <a:pt x="2274410" y="4491321"/>
                  <a:pt x="2270914" y="4488431"/>
                </a:cubicBezTo>
                <a:cubicBezTo>
                  <a:pt x="2266686" y="4493690"/>
                  <a:pt x="2258547" y="4496407"/>
                  <a:pt x="2250485" y="4496407"/>
                </a:cubicBezTo>
                <a:cubicBezTo>
                  <a:pt x="2242791" y="4496407"/>
                  <a:pt x="2236906" y="4493641"/>
                  <a:pt x="2233902" y="4488623"/>
                </a:cubicBezTo>
                <a:cubicBezTo>
                  <a:pt x="2231395" y="4484452"/>
                  <a:pt x="2231304" y="4479522"/>
                  <a:pt x="2233660" y="4475433"/>
                </a:cubicBezTo>
                <a:cubicBezTo>
                  <a:pt x="2236699" y="4470170"/>
                  <a:pt x="2243009" y="4467273"/>
                  <a:pt x="2251443" y="4467273"/>
                </a:cubicBezTo>
                <a:cubicBezTo>
                  <a:pt x="2255494" y="4467273"/>
                  <a:pt x="2265596" y="4467273"/>
                  <a:pt x="2270752" y="4472215"/>
                </a:cubicBezTo>
                <a:cubicBezTo>
                  <a:pt x="2272896" y="4470527"/>
                  <a:pt x="2276256" y="4469547"/>
                  <a:pt x="2281372" y="4468954"/>
                </a:cubicBezTo>
                <a:lnTo>
                  <a:pt x="2280514" y="4466736"/>
                </a:lnTo>
                <a:lnTo>
                  <a:pt x="2285955" y="4461783"/>
                </a:lnTo>
                <a:cubicBezTo>
                  <a:pt x="2294957" y="4453806"/>
                  <a:pt x="2323186" y="4453404"/>
                  <a:pt x="2328746" y="4453404"/>
                </a:cubicBezTo>
                <a:close/>
                <a:moveTo>
                  <a:pt x="6537582" y="4451318"/>
                </a:moveTo>
                <a:cubicBezTo>
                  <a:pt x="6535271" y="4451336"/>
                  <a:pt x="6533173" y="4453151"/>
                  <a:pt x="6533173" y="4455384"/>
                </a:cubicBezTo>
                <a:cubicBezTo>
                  <a:pt x="6533173" y="4455754"/>
                  <a:pt x="6533364" y="4456131"/>
                  <a:pt x="6533448" y="4456513"/>
                </a:cubicBezTo>
                <a:cubicBezTo>
                  <a:pt x="6534516" y="4455239"/>
                  <a:pt x="6536056" y="4453858"/>
                  <a:pt x="6537841" y="4452714"/>
                </a:cubicBezTo>
                <a:cubicBezTo>
                  <a:pt x="6538299" y="4452413"/>
                  <a:pt x="6538710" y="4452328"/>
                  <a:pt x="6539145" y="4452165"/>
                </a:cubicBezTo>
                <a:cubicBezTo>
                  <a:pt x="6538543" y="4451709"/>
                  <a:pt x="6537978" y="4451394"/>
                  <a:pt x="6537582" y="4451318"/>
                </a:cubicBezTo>
                <a:close/>
                <a:moveTo>
                  <a:pt x="2069363" y="4451318"/>
                </a:moveTo>
                <a:cubicBezTo>
                  <a:pt x="2067050" y="4451336"/>
                  <a:pt x="2064952" y="4453151"/>
                  <a:pt x="2064952" y="4455384"/>
                </a:cubicBezTo>
                <a:cubicBezTo>
                  <a:pt x="2064952" y="4455754"/>
                  <a:pt x="2065142" y="4456131"/>
                  <a:pt x="2065228" y="4456513"/>
                </a:cubicBezTo>
                <a:cubicBezTo>
                  <a:pt x="2066295" y="4455239"/>
                  <a:pt x="2067838" y="4453858"/>
                  <a:pt x="2069622" y="4452714"/>
                </a:cubicBezTo>
                <a:cubicBezTo>
                  <a:pt x="2070081" y="4452413"/>
                  <a:pt x="2070490" y="4452328"/>
                  <a:pt x="2070926" y="4452165"/>
                </a:cubicBezTo>
                <a:cubicBezTo>
                  <a:pt x="2070325" y="4451709"/>
                  <a:pt x="2069759" y="4451394"/>
                  <a:pt x="2069363" y="4451318"/>
                </a:cubicBezTo>
                <a:close/>
                <a:moveTo>
                  <a:pt x="9225090" y="4450778"/>
                </a:moveTo>
                <a:lnTo>
                  <a:pt x="9266471" y="4450820"/>
                </a:lnTo>
                <a:cubicBezTo>
                  <a:pt x="9562852" y="4451296"/>
                  <a:pt x="9590964" y="4453803"/>
                  <a:pt x="9600842" y="4461364"/>
                </a:cubicBezTo>
                <a:cubicBezTo>
                  <a:pt x="9606394" y="4465672"/>
                  <a:pt x="9615395" y="4472612"/>
                  <a:pt x="9614577" y="4481209"/>
                </a:cubicBezTo>
                <a:cubicBezTo>
                  <a:pt x="9616155" y="4480483"/>
                  <a:pt x="9617850" y="4480090"/>
                  <a:pt x="9619603" y="4480090"/>
                </a:cubicBezTo>
                <a:cubicBezTo>
                  <a:pt x="9629948" y="4480090"/>
                  <a:pt x="9633630" y="4491918"/>
                  <a:pt x="9634858" y="4495813"/>
                </a:cubicBezTo>
                <a:cubicBezTo>
                  <a:pt x="9636143" y="4499893"/>
                  <a:pt x="9638657" y="4518123"/>
                  <a:pt x="9639475" y="4535295"/>
                </a:cubicBezTo>
                <a:cubicBezTo>
                  <a:pt x="9639942" y="4509049"/>
                  <a:pt x="9644560" y="4481001"/>
                  <a:pt x="9653093" y="4471182"/>
                </a:cubicBezTo>
                <a:cubicBezTo>
                  <a:pt x="9664198" y="4458360"/>
                  <a:pt x="9670744" y="4456889"/>
                  <a:pt x="9674718" y="4456889"/>
                </a:cubicBezTo>
                <a:cubicBezTo>
                  <a:pt x="9679277" y="4456889"/>
                  <a:pt x="9683251" y="4459209"/>
                  <a:pt x="9685414" y="4463104"/>
                </a:cubicBezTo>
                <a:cubicBezTo>
                  <a:pt x="9688745" y="4469049"/>
                  <a:pt x="9687050" y="4476651"/>
                  <a:pt x="9680037" y="4487796"/>
                </a:cubicBezTo>
                <a:cubicBezTo>
                  <a:pt x="9674543" y="4496517"/>
                  <a:pt x="9672146" y="4513835"/>
                  <a:pt x="9672146" y="4543996"/>
                </a:cubicBezTo>
                <a:cubicBezTo>
                  <a:pt x="9672146" y="4571754"/>
                  <a:pt x="9672146" y="4585985"/>
                  <a:pt x="9665659" y="4590936"/>
                </a:cubicBezTo>
                <a:cubicBezTo>
                  <a:pt x="9668055" y="4597171"/>
                  <a:pt x="9670510" y="4614530"/>
                  <a:pt x="9670510" y="4671931"/>
                </a:cubicBezTo>
                <a:lnTo>
                  <a:pt x="9670510" y="4738716"/>
                </a:lnTo>
                <a:lnTo>
                  <a:pt x="9837666" y="4736748"/>
                </a:lnTo>
                <a:cubicBezTo>
                  <a:pt x="9861688" y="4736479"/>
                  <a:pt x="9883371" y="4736355"/>
                  <a:pt x="9902659" y="4736355"/>
                </a:cubicBezTo>
                <a:cubicBezTo>
                  <a:pt x="9935739" y="4736355"/>
                  <a:pt x="9963209" y="4736727"/>
                  <a:pt x="9982087" y="4737473"/>
                </a:cubicBezTo>
                <a:cubicBezTo>
                  <a:pt x="10008505" y="4738488"/>
                  <a:pt x="10019434" y="4738903"/>
                  <a:pt x="10019668" y="4750586"/>
                </a:cubicBezTo>
                <a:cubicBezTo>
                  <a:pt x="10019843" y="4762207"/>
                  <a:pt x="10009381" y="4762953"/>
                  <a:pt x="9984133" y="4764755"/>
                </a:cubicBezTo>
                <a:cubicBezTo>
                  <a:pt x="9965488" y="4766101"/>
                  <a:pt x="9938428" y="4767344"/>
                  <a:pt x="9903652" y="4768504"/>
                </a:cubicBezTo>
                <a:cubicBezTo>
                  <a:pt x="9829776" y="4770949"/>
                  <a:pt x="9777876" y="4772088"/>
                  <a:pt x="9740353" y="4772088"/>
                </a:cubicBezTo>
                <a:cubicBezTo>
                  <a:pt x="9663788" y="4772088"/>
                  <a:pt x="9648125" y="4767696"/>
                  <a:pt x="9642105" y="4757795"/>
                </a:cubicBezTo>
                <a:cubicBezTo>
                  <a:pt x="9640118" y="4754522"/>
                  <a:pt x="9638832" y="4746961"/>
                  <a:pt x="9638072" y="4737577"/>
                </a:cubicBezTo>
                <a:cubicBezTo>
                  <a:pt x="9637546" y="4742279"/>
                  <a:pt x="9635968" y="4748390"/>
                  <a:pt x="9631818" y="4752574"/>
                </a:cubicBezTo>
                <a:cubicBezTo>
                  <a:pt x="9628487" y="4755910"/>
                  <a:pt x="9623694" y="4757090"/>
                  <a:pt x="9619720" y="4756635"/>
                </a:cubicBezTo>
                <a:cubicBezTo>
                  <a:pt x="9620246" y="4757650"/>
                  <a:pt x="9620597" y="4758810"/>
                  <a:pt x="9620947" y="4760094"/>
                </a:cubicBezTo>
                <a:lnTo>
                  <a:pt x="9623051" y="4767800"/>
                </a:lnTo>
                <a:lnTo>
                  <a:pt x="9615804" y="4772378"/>
                </a:lnTo>
                <a:cubicBezTo>
                  <a:pt x="9614518" y="4773124"/>
                  <a:pt x="9612064" y="4774553"/>
                  <a:pt x="9595348" y="4775754"/>
                </a:cubicBezTo>
                <a:cubicBezTo>
                  <a:pt x="9600491" y="4778489"/>
                  <a:pt x="9603472" y="4782694"/>
                  <a:pt x="9603472" y="4787935"/>
                </a:cubicBezTo>
                <a:cubicBezTo>
                  <a:pt x="9603472" y="4788577"/>
                  <a:pt x="9603355" y="4791539"/>
                  <a:pt x="9601485" y="4794522"/>
                </a:cubicBezTo>
                <a:cubicBezTo>
                  <a:pt x="9618142" y="4776003"/>
                  <a:pt x="9624922" y="4772357"/>
                  <a:pt x="9631234" y="4772357"/>
                </a:cubicBezTo>
                <a:cubicBezTo>
                  <a:pt x="9634624" y="4772357"/>
                  <a:pt x="9637838" y="4773662"/>
                  <a:pt x="9640176" y="4776044"/>
                </a:cubicBezTo>
                <a:cubicBezTo>
                  <a:pt x="9642923" y="4778758"/>
                  <a:pt x="9644267" y="4782549"/>
                  <a:pt x="9644267" y="4787313"/>
                </a:cubicBezTo>
                <a:cubicBezTo>
                  <a:pt x="9644151" y="4805087"/>
                  <a:pt x="9616096" y="4841732"/>
                  <a:pt x="9598855" y="4841732"/>
                </a:cubicBezTo>
                <a:cubicBezTo>
                  <a:pt x="9591198" y="4841732"/>
                  <a:pt x="9582490" y="4841732"/>
                  <a:pt x="9578866" y="4833756"/>
                </a:cubicBezTo>
                <a:cubicBezTo>
                  <a:pt x="9574775" y="4824828"/>
                  <a:pt x="9580327" y="4818552"/>
                  <a:pt x="9598562" y="4797774"/>
                </a:cubicBezTo>
                <a:cubicBezTo>
                  <a:pt x="9598621" y="4797754"/>
                  <a:pt x="9598621" y="4797733"/>
                  <a:pt x="9598679" y="4797692"/>
                </a:cubicBezTo>
                <a:cubicBezTo>
                  <a:pt x="9595991" y="4799846"/>
                  <a:pt x="9591841" y="4801482"/>
                  <a:pt x="9585412" y="4801482"/>
                </a:cubicBezTo>
                <a:cubicBezTo>
                  <a:pt x="9582607" y="4801482"/>
                  <a:pt x="9579626" y="4801172"/>
                  <a:pt x="9576528" y="4800571"/>
                </a:cubicBezTo>
                <a:cubicBezTo>
                  <a:pt x="9574190" y="4809603"/>
                  <a:pt x="9562852" y="4810390"/>
                  <a:pt x="9544792" y="4811653"/>
                </a:cubicBezTo>
                <a:cubicBezTo>
                  <a:pt x="9529946" y="4812710"/>
                  <a:pt x="9506860" y="4813684"/>
                  <a:pt x="9472085" y="4814761"/>
                </a:cubicBezTo>
                <a:cubicBezTo>
                  <a:pt x="9459752" y="4815134"/>
                  <a:pt x="9449291" y="4818179"/>
                  <a:pt x="9447186" y="4819691"/>
                </a:cubicBezTo>
                <a:cubicBezTo>
                  <a:pt x="9441050" y="4826071"/>
                  <a:pt x="9428893" y="4829593"/>
                  <a:pt x="9420126" y="4829593"/>
                </a:cubicBezTo>
                <a:cubicBezTo>
                  <a:pt x="9416385" y="4829593"/>
                  <a:pt x="9413112" y="4830753"/>
                  <a:pt x="9411943" y="4831416"/>
                </a:cubicBezTo>
                <a:cubicBezTo>
                  <a:pt x="9407501" y="4837982"/>
                  <a:pt x="9398618" y="4841566"/>
                  <a:pt x="9386695" y="4841566"/>
                </a:cubicBezTo>
                <a:cubicBezTo>
                  <a:pt x="9373018" y="4841566"/>
                  <a:pt x="9358407" y="4837091"/>
                  <a:pt x="9348529" y="4829903"/>
                </a:cubicBezTo>
                <a:cubicBezTo>
                  <a:pt x="9341925" y="4825077"/>
                  <a:pt x="9334619" y="4823026"/>
                  <a:pt x="9312468" y="4825822"/>
                </a:cubicBezTo>
                <a:cubicBezTo>
                  <a:pt x="9301538" y="4827210"/>
                  <a:pt x="9294759" y="4827956"/>
                  <a:pt x="9290434" y="4827956"/>
                </a:cubicBezTo>
                <a:cubicBezTo>
                  <a:pt x="9281316" y="4827956"/>
                  <a:pt x="9277868" y="4823627"/>
                  <a:pt x="9276582" y="4819981"/>
                </a:cubicBezTo>
                <a:cubicBezTo>
                  <a:pt x="9276406" y="4819442"/>
                  <a:pt x="9276231" y="4818904"/>
                  <a:pt x="9276173" y="4818386"/>
                </a:cubicBezTo>
                <a:cubicBezTo>
                  <a:pt x="9268867" y="4825325"/>
                  <a:pt x="9255483" y="4831478"/>
                  <a:pt x="9246833" y="4834999"/>
                </a:cubicBezTo>
                <a:cubicBezTo>
                  <a:pt x="9238475" y="4838396"/>
                  <a:pt x="9232688" y="4841462"/>
                  <a:pt x="9229474" y="4843409"/>
                </a:cubicBezTo>
                <a:cubicBezTo>
                  <a:pt x="9230000" y="4850556"/>
                  <a:pt x="9230000" y="4860748"/>
                  <a:pt x="9229824" y="4869386"/>
                </a:cubicBezTo>
                <a:cubicBezTo>
                  <a:pt x="9229474" y="4887367"/>
                  <a:pt x="9229298" y="4898221"/>
                  <a:pt x="9217668" y="4898221"/>
                </a:cubicBezTo>
                <a:cubicBezTo>
                  <a:pt x="9208842" y="4898221"/>
                  <a:pt x="9206446" y="4889956"/>
                  <a:pt x="9204284" y="4882664"/>
                </a:cubicBezTo>
                <a:cubicBezTo>
                  <a:pt x="9201478" y="4873011"/>
                  <a:pt x="9200017" y="4857910"/>
                  <a:pt x="9201010" y="4848298"/>
                </a:cubicBezTo>
                <a:cubicBezTo>
                  <a:pt x="9201888" y="4840137"/>
                  <a:pt x="9202764" y="4830380"/>
                  <a:pt x="9203056" y="4826610"/>
                </a:cubicBezTo>
                <a:cubicBezTo>
                  <a:pt x="9204108" y="4811260"/>
                  <a:pt x="9220766" y="4804238"/>
                  <a:pt x="9251099" y="4796677"/>
                </a:cubicBezTo>
                <a:cubicBezTo>
                  <a:pt x="9257470" y="4795081"/>
                  <a:pt x="9262379" y="4794315"/>
                  <a:pt x="9266237" y="4794315"/>
                </a:cubicBezTo>
                <a:cubicBezTo>
                  <a:pt x="9272081" y="4794315"/>
                  <a:pt x="9276465" y="4796200"/>
                  <a:pt x="9279212" y="4799950"/>
                </a:cubicBezTo>
                <a:cubicBezTo>
                  <a:pt x="9280439" y="4801627"/>
                  <a:pt x="9281199" y="4803554"/>
                  <a:pt x="9281433" y="4805605"/>
                </a:cubicBezTo>
                <a:cubicBezTo>
                  <a:pt x="9282894" y="4804238"/>
                  <a:pt x="9284355" y="4803015"/>
                  <a:pt x="9285758" y="4801917"/>
                </a:cubicBezTo>
                <a:cubicBezTo>
                  <a:pt x="9296161" y="4793466"/>
                  <a:pt x="9319481" y="4790483"/>
                  <a:pt x="9336255" y="4790483"/>
                </a:cubicBezTo>
                <a:cubicBezTo>
                  <a:pt x="9360277" y="4790483"/>
                  <a:pt x="9367816" y="4795972"/>
                  <a:pt x="9371031" y="4800592"/>
                </a:cubicBezTo>
                <a:cubicBezTo>
                  <a:pt x="9372434" y="4801213"/>
                  <a:pt x="9376583" y="4802352"/>
                  <a:pt x="9384298" y="4802352"/>
                </a:cubicBezTo>
                <a:cubicBezTo>
                  <a:pt x="9396514" y="4802352"/>
                  <a:pt x="9410015" y="4799597"/>
                  <a:pt x="9417788" y="4795475"/>
                </a:cubicBezTo>
                <a:cubicBezTo>
                  <a:pt x="9429477" y="4789323"/>
                  <a:pt x="9459285" y="4785615"/>
                  <a:pt x="9481436" y="4785263"/>
                </a:cubicBezTo>
                <a:cubicBezTo>
                  <a:pt x="9507211" y="4784848"/>
                  <a:pt x="9527959" y="4783398"/>
                  <a:pt x="9531524" y="4782528"/>
                </a:cubicBezTo>
                <a:cubicBezTo>
                  <a:pt x="9536551" y="4781265"/>
                  <a:pt x="9544792" y="4781410"/>
                  <a:pt x="9553500" y="4782735"/>
                </a:cubicBezTo>
                <a:cubicBezTo>
                  <a:pt x="9553909" y="4780457"/>
                  <a:pt x="9554961" y="4778675"/>
                  <a:pt x="9556423" y="4777287"/>
                </a:cubicBezTo>
                <a:cubicBezTo>
                  <a:pt x="9541986" y="4777577"/>
                  <a:pt x="9524043" y="4777764"/>
                  <a:pt x="9501542" y="4777764"/>
                </a:cubicBezTo>
                <a:cubicBezTo>
                  <a:pt x="9489618" y="4777764"/>
                  <a:pt x="9477228" y="4777702"/>
                  <a:pt x="9464604" y="4777557"/>
                </a:cubicBezTo>
                <a:lnTo>
                  <a:pt x="9315916" y="4776003"/>
                </a:lnTo>
                <a:cubicBezTo>
                  <a:pt x="9307850" y="4776003"/>
                  <a:pt x="9271731" y="4777267"/>
                  <a:pt x="9234968" y="4778841"/>
                </a:cubicBezTo>
                <a:cubicBezTo>
                  <a:pt x="9221408" y="4779421"/>
                  <a:pt x="9208434" y="4779732"/>
                  <a:pt x="9197446" y="4779732"/>
                </a:cubicBezTo>
                <a:cubicBezTo>
                  <a:pt x="9179795" y="4779732"/>
                  <a:pt x="9170677" y="4779276"/>
                  <a:pt x="9165534" y="4777329"/>
                </a:cubicBezTo>
                <a:cubicBezTo>
                  <a:pt x="9159397" y="4780457"/>
                  <a:pt x="9149169" y="4780830"/>
                  <a:pt x="9135726" y="4781306"/>
                </a:cubicBezTo>
                <a:cubicBezTo>
                  <a:pt x="9110594" y="4782176"/>
                  <a:pt x="9059805" y="4782570"/>
                  <a:pt x="8972135" y="4783170"/>
                </a:cubicBezTo>
                <a:cubicBezTo>
                  <a:pt x="8957173" y="4783274"/>
                  <a:pt x="8943672" y="4783315"/>
                  <a:pt x="8931457" y="4783315"/>
                </a:cubicBezTo>
                <a:cubicBezTo>
                  <a:pt x="8855827" y="4783315"/>
                  <a:pt x="8827656" y="4781223"/>
                  <a:pt x="8805797" y="4773932"/>
                </a:cubicBezTo>
                <a:cubicBezTo>
                  <a:pt x="8793173" y="4769706"/>
                  <a:pt x="8771431" y="4761047"/>
                  <a:pt x="8768041" y="4750482"/>
                </a:cubicBezTo>
                <a:cubicBezTo>
                  <a:pt x="8765878" y="4743667"/>
                  <a:pt x="8767748" y="4739048"/>
                  <a:pt x="8769677" y="4736334"/>
                </a:cubicBezTo>
                <a:cubicBezTo>
                  <a:pt x="8768508" y="4734842"/>
                  <a:pt x="8767690" y="4733455"/>
                  <a:pt x="8767164" y="4732626"/>
                </a:cubicBezTo>
                <a:cubicBezTo>
                  <a:pt x="8761144" y="4722641"/>
                  <a:pt x="8760910" y="4645147"/>
                  <a:pt x="8760969" y="4621635"/>
                </a:cubicBezTo>
                <a:cubicBezTo>
                  <a:pt x="8761144" y="4566430"/>
                  <a:pt x="8760735" y="4524503"/>
                  <a:pt x="8760267" y="4519945"/>
                </a:cubicBezTo>
                <a:cubicBezTo>
                  <a:pt x="8757403" y="4504906"/>
                  <a:pt x="8761027" y="4489474"/>
                  <a:pt x="8770846" y="4475802"/>
                </a:cubicBezTo>
                <a:cubicBezTo>
                  <a:pt x="8777041" y="4467205"/>
                  <a:pt x="8779847" y="4463269"/>
                  <a:pt x="8786042" y="4463269"/>
                </a:cubicBezTo>
                <a:lnTo>
                  <a:pt x="8791185" y="4463269"/>
                </a:lnTo>
                <a:lnTo>
                  <a:pt x="8794517" y="4467371"/>
                </a:lnTo>
                <a:cubicBezTo>
                  <a:pt x="8795569" y="4468717"/>
                  <a:pt x="8796270" y="4470043"/>
                  <a:pt x="8796621" y="4471493"/>
                </a:cubicBezTo>
                <a:cubicBezTo>
                  <a:pt x="8802524" y="4458546"/>
                  <a:pt x="8820116" y="4457552"/>
                  <a:pt x="8877043" y="4454341"/>
                </a:cubicBezTo>
                <a:cubicBezTo>
                  <a:pt x="8912754" y="4452311"/>
                  <a:pt x="9062376" y="4450778"/>
                  <a:pt x="9225090" y="4450778"/>
                </a:cubicBezTo>
                <a:close/>
                <a:moveTo>
                  <a:pt x="4756152" y="4450778"/>
                </a:moveTo>
                <a:lnTo>
                  <a:pt x="4797522" y="4450820"/>
                </a:lnTo>
                <a:cubicBezTo>
                  <a:pt x="5093790" y="4451296"/>
                  <a:pt x="5121896" y="4453803"/>
                  <a:pt x="5131771" y="4461364"/>
                </a:cubicBezTo>
                <a:cubicBezTo>
                  <a:pt x="5137322" y="4465672"/>
                  <a:pt x="5146320" y="4472612"/>
                  <a:pt x="5145502" y="4481209"/>
                </a:cubicBezTo>
                <a:cubicBezTo>
                  <a:pt x="5147080" y="4480483"/>
                  <a:pt x="5148774" y="4480090"/>
                  <a:pt x="5150527" y="4480090"/>
                </a:cubicBezTo>
                <a:cubicBezTo>
                  <a:pt x="5160870" y="4480090"/>
                  <a:pt x="5164551" y="4491918"/>
                  <a:pt x="5165778" y="4495813"/>
                </a:cubicBezTo>
                <a:cubicBezTo>
                  <a:pt x="5167063" y="4499893"/>
                  <a:pt x="5169576" y="4518123"/>
                  <a:pt x="5170394" y="4535295"/>
                </a:cubicBezTo>
                <a:cubicBezTo>
                  <a:pt x="5170862" y="4509049"/>
                  <a:pt x="5175478" y="4481001"/>
                  <a:pt x="5184009" y="4471182"/>
                </a:cubicBezTo>
                <a:cubicBezTo>
                  <a:pt x="5195111" y="4458360"/>
                  <a:pt x="5201655" y="4456889"/>
                  <a:pt x="5205628" y="4456889"/>
                </a:cubicBezTo>
                <a:cubicBezTo>
                  <a:pt x="5210186" y="4456889"/>
                  <a:pt x="5214159" y="4459209"/>
                  <a:pt x="5216321" y="4463104"/>
                </a:cubicBezTo>
                <a:cubicBezTo>
                  <a:pt x="5219652" y="4469049"/>
                  <a:pt x="5217957" y="4476651"/>
                  <a:pt x="5210946" y="4487796"/>
                </a:cubicBezTo>
                <a:cubicBezTo>
                  <a:pt x="5205453" y="4496517"/>
                  <a:pt x="5203057" y="4513835"/>
                  <a:pt x="5203057" y="4543996"/>
                </a:cubicBezTo>
                <a:cubicBezTo>
                  <a:pt x="5203057" y="4571754"/>
                  <a:pt x="5203057" y="4585985"/>
                  <a:pt x="5196571" y="4590936"/>
                </a:cubicBezTo>
                <a:cubicBezTo>
                  <a:pt x="5198967" y="4597171"/>
                  <a:pt x="5201421" y="4614530"/>
                  <a:pt x="5201421" y="4671931"/>
                </a:cubicBezTo>
                <a:lnTo>
                  <a:pt x="5201421" y="4738716"/>
                </a:lnTo>
                <a:lnTo>
                  <a:pt x="5368536" y="4736748"/>
                </a:lnTo>
                <a:cubicBezTo>
                  <a:pt x="5392551" y="4736479"/>
                  <a:pt x="5414230" y="4736355"/>
                  <a:pt x="5433512" y="4736355"/>
                </a:cubicBezTo>
                <a:cubicBezTo>
                  <a:pt x="5466584" y="4736355"/>
                  <a:pt x="5494047" y="4736727"/>
                  <a:pt x="5512921" y="4737473"/>
                </a:cubicBezTo>
                <a:cubicBezTo>
                  <a:pt x="5539332" y="4738488"/>
                  <a:pt x="5550259" y="4738903"/>
                  <a:pt x="5550492" y="4750586"/>
                </a:cubicBezTo>
                <a:cubicBezTo>
                  <a:pt x="5550668" y="4762207"/>
                  <a:pt x="5540208" y="4762953"/>
                  <a:pt x="5514966" y="4764755"/>
                </a:cubicBezTo>
                <a:cubicBezTo>
                  <a:pt x="5496326" y="4766101"/>
                  <a:pt x="5469272" y="4767344"/>
                  <a:pt x="5434505" y="4768504"/>
                </a:cubicBezTo>
                <a:cubicBezTo>
                  <a:pt x="5360648" y="4770949"/>
                  <a:pt x="5308760" y="4772088"/>
                  <a:pt x="5271247" y="4772088"/>
                </a:cubicBezTo>
                <a:cubicBezTo>
                  <a:pt x="5194702" y="4772088"/>
                  <a:pt x="5179042" y="4767696"/>
                  <a:pt x="5173024" y="4757795"/>
                </a:cubicBezTo>
                <a:cubicBezTo>
                  <a:pt x="5171037" y="4754522"/>
                  <a:pt x="5169751" y="4746961"/>
                  <a:pt x="5168992" y="4737577"/>
                </a:cubicBezTo>
                <a:cubicBezTo>
                  <a:pt x="5168466" y="4742279"/>
                  <a:pt x="5166888" y="4748390"/>
                  <a:pt x="5162740" y="4752574"/>
                </a:cubicBezTo>
                <a:cubicBezTo>
                  <a:pt x="5159409" y="4755910"/>
                  <a:pt x="5154618" y="4757090"/>
                  <a:pt x="5150644" y="4756635"/>
                </a:cubicBezTo>
                <a:cubicBezTo>
                  <a:pt x="5151170" y="4757650"/>
                  <a:pt x="5151521" y="4758810"/>
                  <a:pt x="5151871" y="4760094"/>
                </a:cubicBezTo>
                <a:lnTo>
                  <a:pt x="5153975" y="4767800"/>
                </a:lnTo>
                <a:lnTo>
                  <a:pt x="5146729" y="4772378"/>
                </a:lnTo>
                <a:cubicBezTo>
                  <a:pt x="5145444" y="4773124"/>
                  <a:pt x="5142990" y="4774553"/>
                  <a:pt x="5126278" y="4775754"/>
                </a:cubicBezTo>
                <a:cubicBezTo>
                  <a:pt x="5131420" y="4778489"/>
                  <a:pt x="5134400" y="4782694"/>
                  <a:pt x="5134400" y="4787935"/>
                </a:cubicBezTo>
                <a:cubicBezTo>
                  <a:pt x="5134400" y="4788577"/>
                  <a:pt x="5134283" y="4791539"/>
                  <a:pt x="5132413" y="4794522"/>
                </a:cubicBezTo>
                <a:cubicBezTo>
                  <a:pt x="5149067" y="4776003"/>
                  <a:pt x="5155845" y="4772357"/>
                  <a:pt x="5162155" y="4772357"/>
                </a:cubicBezTo>
                <a:cubicBezTo>
                  <a:pt x="5165544" y="4772357"/>
                  <a:pt x="5168758" y="4773662"/>
                  <a:pt x="5171095" y="4776044"/>
                </a:cubicBezTo>
                <a:cubicBezTo>
                  <a:pt x="5173842" y="4778758"/>
                  <a:pt x="5175185" y="4782549"/>
                  <a:pt x="5175185" y="4787313"/>
                </a:cubicBezTo>
                <a:cubicBezTo>
                  <a:pt x="5175069" y="4805087"/>
                  <a:pt x="5147021" y="4841732"/>
                  <a:pt x="5129784" y="4841732"/>
                </a:cubicBezTo>
                <a:cubicBezTo>
                  <a:pt x="5122130" y="4841732"/>
                  <a:pt x="5113423" y="4841732"/>
                  <a:pt x="5109800" y="4833756"/>
                </a:cubicBezTo>
                <a:cubicBezTo>
                  <a:pt x="5105710" y="4824828"/>
                  <a:pt x="5111261" y="4818552"/>
                  <a:pt x="5129492" y="4797774"/>
                </a:cubicBezTo>
                <a:cubicBezTo>
                  <a:pt x="5129550" y="4797754"/>
                  <a:pt x="5129550" y="4797733"/>
                  <a:pt x="5129609" y="4797692"/>
                </a:cubicBezTo>
                <a:cubicBezTo>
                  <a:pt x="5126921" y="4799846"/>
                  <a:pt x="5122772" y="4801482"/>
                  <a:pt x="5116345" y="4801482"/>
                </a:cubicBezTo>
                <a:cubicBezTo>
                  <a:pt x="5113540" y="4801482"/>
                  <a:pt x="5110560" y="4801172"/>
                  <a:pt x="5107463" y="4800571"/>
                </a:cubicBezTo>
                <a:cubicBezTo>
                  <a:pt x="5105126" y="4809603"/>
                  <a:pt x="5093790" y="4810390"/>
                  <a:pt x="5075735" y="4811653"/>
                </a:cubicBezTo>
                <a:cubicBezTo>
                  <a:pt x="5060893" y="4812710"/>
                  <a:pt x="5037812" y="4813684"/>
                  <a:pt x="5003082" y="4814761"/>
                </a:cubicBezTo>
                <a:cubicBezTo>
                  <a:pt x="4990754" y="4815134"/>
                  <a:pt x="4980294" y="4818179"/>
                  <a:pt x="4978190" y="4819691"/>
                </a:cubicBezTo>
                <a:cubicBezTo>
                  <a:pt x="4972055" y="4826071"/>
                  <a:pt x="4959902" y="4829593"/>
                  <a:pt x="4951137" y="4829593"/>
                </a:cubicBezTo>
                <a:cubicBezTo>
                  <a:pt x="4947397" y="4829593"/>
                  <a:pt x="4944126" y="4830753"/>
                  <a:pt x="4942957" y="4831416"/>
                </a:cubicBezTo>
                <a:cubicBezTo>
                  <a:pt x="4938516" y="4837982"/>
                  <a:pt x="4929635" y="4841566"/>
                  <a:pt x="4917714" y="4841566"/>
                </a:cubicBezTo>
                <a:cubicBezTo>
                  <a:pt x="4904042" y="4841566"/>
                  <a:pt x="4889434" y="4837091"/>
                  <a:pt x="4879559" y="4829903"/>
                </a:cubicBezTo>
                <a:cubicBezTo>
                  <a:pt x="4872956" y="4825077"/>
                  <a:pt x="4865652" y="4823026"/>
                  <a:pt x="4843507" y="4825822"/>
                </a:cubicBezTo>
                <a:cubicBezTo>
                  <a:pt x="4832580" y="4827210"/>
                  <a:pt x="4825802" y="4827956"/>
                  <a:pt x="4821478" y="4827956"/>
                </a:cubicBezTo>
                <a:cubicBezTo>
                  <a:pt x="4812363" y="4827956"/>
                  <a:pt x="4808915" y="4823627"/>
                  <a:pt x="4807629" y="4819981"/>
                </a:cubicBezTo>
                <a:cubicBezTo>
                  <a:pt x="4807455" y="4819442"/>
                  <a:pt x="4807279" y="4818904"/>
                  <a:pt x="4807221" y="4818386"/>
                </a:cubicBezTo>
                <a:cubicBezTo>
                  <a:pt x="4799917" y="4825325"/>
                  <a:pt x="4786536" y="4831478"/>
                  <a:pt x="4777889" y="4834999"/>
                </a:cubicBezTo>
                <a:cubicBezTo>
                  <a:pt x="4769533" y="4838396"/>
                  <a:pt x="4763747" y="4841462"/>
                  <a:pt x="4760534" y="4843409"/>
                </a:cubicBezTo>
                <a:cubicBezTo>
                  <a:pt x="4761060" y="4850556"/>
                  <a:pt x="4761060" y="4860748"/>
                  <a:pt x="4760885" y="4869386"/>
                </a:cubicBezTo>
                <a:cubicBezTo>
                  <a:pt x="4760534" y="4887367"/>
                  <a:pt x="4760358" y="4898221"/>
                  <a:pt x="4748731" y="4898221"/>
                </a:cubicBezTo>
                <a:cubicBezTo>
                  <a:pt x="4739908" y="4898221"/>
                  <a:pt x="4737513" y="4889956"/>
                  <a:pt x="4735350" y="4882664"/>
                </a:cubicBezTo>
                <a:lnTo>
                  <a:pt x="4735287" y="4881998"/>
                </a:lnTo>
                <a:lnTo>
                  <a:pt x="4735467" y="4895490"/>
                </a:lnTo>
                <a:cubicBezTo>
                  <a:pt x="4735564" y="4909016"/>
                  <a:pt x="4735602" y="4924396"/>
                  <a:pt x="4735602" y="4941890"/>
                </a:cubicBezTo>
                <a:cubicBezTo>
                  <a:pt x="4735602" y="5074869"/>
                  <a:pt x="4734666" y="5084513"/>
                  <a:pt x="4719832" y="5090509"/>
                </a:cubicBezTo>
                <a:cubicBezTo>
                  <a:pt x="4716709" y="5091725"/>
                  <a:pt x="4714056" y="5092697"/>
                  <a:pt x="4711557" y="5093345"/>
                </a:cubicBezTo>
                <a:cubicBezTo>
                  <a:pt x="4742317" y="5093102"/>
                  <a:pt x="4773702" y="5092778"/>
                  <a:pt x="4804149" y="5092373"/>
                </a:cubicBezTo>
                <a:cubicBezTo>
                  <a:pt x="4802898" y="5090023"/>
                  <a:pt x="4802119" y="5087268"/>
                  <a:pt x="4802119" y="5084431"/>
                </a:cubicBezTo>
                <a:cubicBezTo>
                  <a:pt x="4802119" y="5082325"/>
                  <a:pt x="4802274" y="5080380"/>
                  <a:pt x="4802744" y="5078597"/>
                </a:cubicBezTo>
                <a:cubicBezTo>
                  <a:pt x="4757774" y="5073897"/>
                  <a:pt x="4744970" y="5066280"/>
                  <a:pt x="4740599" y="5054286"/>
                </a:cubicBezTo>
                <a:cubicBezTo>
                  <a:pt x="4737633" y="5046021"/>
                  <a:pt x="4739193" y="5017901"/>
                  <a:pt x="4744034" y="5011013"/>
                </a:cubicBezTo>
                <a:lnTo>
                  <a:pt x="4745284" y="5009230"/>
                </a:lnTo>
                <a:cubicBezTo>
                  <a:pt x="4744659" y="5008015"/>
                  <a:pt x="4744190" y="5006799"/>
                  <a:pt x="4743565" y="5005584"/>
                </a:cubicBezTo>
                <a:cubicBezTo>
                  <a:pt x="4737945" y="4993185"/>
                  <a:pt x="4737633" y="4976573"/>
                  <a:pt x="4743098" y="4963202"/>
                </a:cubicBezTo>
                <a:cubicBezTo>
                  <a:pt x="4746689" y="4954045"/>
                  <a:pt x="4752778" y="4947400"/>
                  <a:pt x="4759960" y="4944483"/>
                </a:cubicBezTo>
                <a:cubicBezTo>
                  <a:pt x="4764020" y="4942862"/>
                  <a:pt x="4766831" y="4941971"/>
                  <a:pt x="4769486" y="4941971"/>
                </a:cubicBezTo>
                <a:cubicBezTo>
                  <a:pt x="4774013" y="4941971"/>
                  <a:pt x="4777916" y="4944321"/>
                  <a:pt x="4779790" y="4948211"/>
                </a:cubicBezTo>
                <a:cubicBezTo>
                  <a:pt x="4783070" y="4955099"/>
                  <a:pt x="4778542" y="4960852"/>
                  <a:pt x="4774013" y="4966444"/>
                </a:cubicBezTo>
                <a:cubicBezTo>
                  <a:pt x="4772296" y="4968794"/>
                  <a:pt x="4769017" y="4980139"/>
                  <a:pt x="4769173" y="4991727"/>
                </a:cubicBezTo>
                <a:cubicBezTo>
                  <a:pt x="4769486" y="5006313"/>
                  <a:pt x="4769641" y="5011743"/>
                  <a:pt x="4765425" y="5015956"/>
                </a:cubicBezTo>
                <a:lnTo>
                  <a:pt x="4764801" y="5016767"/>
                </a:lnTo>
                <a:cubicBezTo>
                  <a:pt x="4766050" y="5021872"/>
                  <a:pt x="4767455" y="5029489"/>
                  <a:pt x="4767612" y="5029895"/>
                </a:cubicBezTo>
                <a:cubicBezTo>
                  <a:pt x="4769330" y="5039619"/>
                  <a:pt x="4769330" y="5039619"/>
                  <a:pt x="4813205" y="5042293"/>
                </a:cubicBezTo>
                <a:cubicBezTo>
                  <a:pt x="4845058" y="5044157"/>
                  <a:pt x="4858954" y="5047803"/>
                  <a:pt x="4865044" y="5051774"/>
                </a:cubicBezTo>
                <a:cubicBezTo>
                  <a:pt x="4872851" y="5052422"/>
                  <a:pt x="4901737" y="5053800"/>
                  <a:pt x="5008225" y="5053800"/>
                </a:cubicBezTo>
                <a:cubicBezTo>
                  <a:pt x="5184629" y="5053800"/>
                  <a:pt x="5437580" y="5050072"/>
                  <a:pt x="5454443" y="5046264"/>
                </a:cubicBezTo>
                <a:cubicBezTo>
                  <a:pt x="5463031" y="5043995"/>
                  <a:pt x="5470214" y="5044319"/>
                  <a:pt x="5475054" y="5047398"/>
                </a:cubicBezTo>
                <a:cubicBezTo>
                  <a:pt x="5476459" y="5048209"/>
                  <a:pt x="5477552" y="5049262"/>
                  <a:pt x="5478645" y="5050397"/>
                </a:cubicBezTo>
                <a:cubicBezTo>
                  <a:pt x="5484423" y="5048371"/>
                  <a:pt x="5494884" y="5046345"/>
                  <a:pt x="5515027" y="5046345"/>
                </a:cubicBezTo>
                <a:cubicBezTo>
                  <a:pt x="5548285" y="5046345"/>
                  <a:pt x="5551720" y="5052341"/>
                  <a:pt x="5553906" y="5055907"/>
                </a:cubicBezTo>
                <a:cubicBezTo>
                  <a:pt x="5557810" y="5062552"/>
                  <a:pt x="5556092" y="5067576"/>
                  <a:pt x="5554687" y="5069926"/>
                </a:cubicBezTo>
                <a:cubicBezTo>
                  <a:pt x="5551564" y="5075437"/>
                  <a:pt x="5545006" y="5077543"/>
                  <a:pt x="5537043" y="5074626"/>
                </a:cubicBezTo>
                <a:cubicBezTo>
                  <a:pt x="5537043" y="5074626"/>
                  <a:pt x="5536262" y="5074545"/>
                  <a:pt x="5534857" y="5074545"/>
                </a:cubicBezTo>
                <a:cubicBezTo>
                  <a:pt x="5532671" y="5074545"/>
                  <a:pt x="5529860" y="5074869"/>
                  <a:pt x="5527362" y="5075437"/>
                </a:cubicBezTo>
                <a:cubicBezTo>
                  <a:pt x="5548597" y="5076085"/>
                  <a:pt x="5557497" y="5078840"/>
                  <a:pt x="5557497" y="5089456"/>
                </a:cubicBezTo>
                <a:cubicBezTo>
                  <a:pt x="5557497" y="5109066"/>
                  <a:pt x="5515027" y="5109634"/>
                  <a:pt x="5510186" y="5109634"/>
                </a:cubicBezTo>
                <a:cubicBezTo>
                  <a:pt x="5501911" y="5109634"/>
                  <a:pt x="5495665" y="5108499"/>
                  <a:pt x="5491293" y="5106311"/>
                </a:cubicBezTo>
                <a:cubicBezTo>
                  <a:pt x="5490668" y="5106230"/>
                  <a:pt x="5488482" y="5105825"/>
                  <a:pt x="5483642" y="5105825"/>
                </a:cubicBezTo>
                <a:cubicBezTo>
                  <a:pt x="5476147" y="5105825"/>
                  <a:pt x="5465998" y="5106716"/>
                  <a:pt x="5456473" y="5108256"/>
                </a:cubicBezTo>
                <a:cubicBezTo>
                  <a:pt x="5436799" y="5111335"/>
                  <a:pt x="5413066" y="5113118"/>
                  <a:pt x="5391518" y="5113118"/>
                </a:cubicBezTo>
                <a:cubicBezTo>
                  <a:pt x="5347798" y="5113118"/>
                  <a:pt x="5341552" y="5106554"/>
                  <a:pt x="5338898" y="5103799"/>
                </a:cubicBezTo>
                <a:cubicBezTo>
                  <a:pt x="5337961" y="5102908"/>
                  <a:pt x="5337337" y="5101935"/>
                  <a:pt x="5336712" y="5100882"/>
                </a:cubicBezTo>
                <a:cubicBezTo>
                  <a:pt x="5332808" y="5106554"/>
                  <a:pt x="5319536" y="5112956"/>
                  <a:pt x="5262388" y="5113037"/>
                </a:cubicBezTo>
                <a:cubicBezTo>
                  <a:pt x="5224289" y="5113118"/>
                  <a:pt x="5223353" y="5114009"/>
                  <a:pt x="5209612" y="5128434"/>
                </a:cubicBezTo>
                <a:cubicBezTo>
                  <a:pt x="5203366" y="5134836"/>
                  <a:pt x="5198682" y="5139131"/>
                  <a:pt x="5194935" y="5141967"/>
                </a:cubicBezTo>
                <a:cubicBezTo>
                  <a:pt x="5196028" y="5143344"/>
                  <a:pt x="5196808" y="5144722"/>
                  <a:pt x="5197433" y="5145532"/>
                </a:cubicBezTo>
                <a:cubicBezTo>
                  <a:pt x="5201961" y="5153150"/>
                  <a:pt x="5200868" y="5195288"/>
                  <a:pt x="5199151" y="5229323"/>
                </a:cubicBezTo>
                <a:cubicBezTo>
                  <a:pt x="5196028" y="5292693"/>
                  <a:pt x="5195403" y="5352335"/>
                  <a:pt x="5211173" y="5359872"/>
                </a:cubicBezTo>
                <a:cubicBezTo>
                  <a:pt x="5211954" y="5360196"/>
                  <a:pt x="5212735" y="5360520"/>
                  <a:pt x="5213359" y="5360763"/>
                </a:cubicBezTo>
                <a:cubicBezTo>
                  <a:pt x="5217888" y="5354523"/>
                  <a:pt x="5226632" y="5350390"/>
                  <a:pt x="5237249" y="5350390"/>
                </a:cubicBezTo>
                <a:cubicBezTo>
                  <a:pt x="5243495" y="5350390"/>
                  <a:pt x="5249428" y="5351849"/>
                  <a:pt x="5254425" y="5354685"/>
                </a:cubicBezTo>
                <a:cubicBezTo>
                  <a:pt x="5256611" y="5355820"/>
                  <a:pt x="5257704" y="5355901"/>
                  <a:pt x="5257860" y="5355901"/>
                </a:cubicBezTo>
                <a:cubicBezTo>
                  <a:pt x="5258172" y="5355901"/>
                  <a:pt x="5258797" y="5355334"/>
                  <a:pt x="5258953" y="5355009"/>
                </a:cubicBezTo>
                <a:cubicBezTo>
                  <a:pt x="5264730" y="5349094"/>
                  <a:pt x="5275192" y="5346582"/>
                  <a:pt x="5293773" y="5346582"/>
                </a:cubicBezTo>
                <a:cubicBezTo>
                  <a:pt x="5299550" y="5346582"/>
                  <a:pt x="5306108" y="5346825"/>
                  <a:pt x="5313447" y="5347311"/>
                </a:cubicBezTo>
                <a:cubicBezTo>
                  <a:pt x="5334838" y="5348851"/>
                  <a:pt x="5395734" y="5350147"/>
                  <a:pt x="5449447" y="5350228"/>
                </a:cubicBezTo>
                <a:cubicBezTo>
                  <a:pt x="5550471" y="5350390"/>
                  <a:pt x="5555467" y="5353713"/>
                  <a:pt x="5557341" y="5365382"/>
                </a:cubicBezTo>
                <a:cubicBezTo>
                  <a:pt x="5559059" y="5376484"/>
                  <a:pt x="5546723" y="5380536"/>
                  <a:pt x="5540165" y="5382643"/>
                </a:cubicBezTo>
                <a:cubicBezTo>
                  <a:pt x="5530953" y="5385641"/>
                  <a:pt x="5461626" y="5385884"/>
                  <a:pt x="5440547" y="5385884"/>
                </a:cubicBezTo>
                <a:cubicBezTo>
                  <a:pt x="5433208" y="5385884"/>
                  <a:pt x="5425713" y="5385884"/>
                  <a:pt x="5418062" y="5385803"/>
                </a:cubicBezTo>
                <a:cubicBezTo>
                  <a:pt x="5411660" y="5385722"/>
                  <a:pt x="5405415" y="5385722"/>
                  <a:pt x="5399169" y="5385722"/>
                </a:cubicBezTo>
                <a:cubicBezTo>
                  <a:pt x="5345300" y="5385722"/>
                  <a:pt x="5313915" y="5387181"/>
                  <a:pt x="5307513" y="5388234"/>
                </a:cubicBezTo>
                <a:cubicBezTo>
                  <a:pt x="5300487" y="5391881"/>
                  <a:pt x="5291587" y="5390260"/>
                  <a:pt x="5286590" y="5384668"/>
                </a:cubicBezTo>
                <a:cubicBezTo>
                  <a:pt x="5284717" y="5384749"/>
                  <a:pt x="5281438" y="5385236"/>
                  <a:pt x="5276441" y="5387100"/>
                </a:cubicBezTo>
                <a:cubicBezTo>
                  <a:pt x="5259734" y="5393177"/>
                  <a:pt x="5249897" y="5392286"/>
                  <a:pt x="5240997" y="5385074"/>
                </a:cubicBezTo>
                <a:cubicBezTo>
                  <a:pt x="5233502" y="5391232"/>
                  <a:pt x="5218981" y="5392610"/>
                  <a:pt x="5207114" y="5392610"/>
                </a:cubicBezTo>
                <a:cubicBezTo>
                  <a:pt x="5196965" y="5392610"/>
                  <a:pt x="5183536" y="5391475"/>
                  <a:pt x="5176354" y="5385965"/>
                </a:cubicBezTo>
                <a:cubicBezTo>
                  <a:pt x="5174012" y="5384263"/>
                  <a:pt x="5172138" y="5380698"/>
                  <a:pt x="5170420" y="5375268"/>
                </a:cubicBezTo>
                <a:cubicBezTo>
                  <a:pt x="5166361" y="5379563"/>
                  <a:pt x="5158241" y="5382480"/>
                  <a:pt x="5144188" y="5387505"/>
                </a:cubicBezTo>
                <a:cubicBezTo>
                  <a:pt x="5120455" y="5395932"/>
                  <a:pt x="5081731" y="5398688"/>
                  <a:pt x="4946862" y="5401605"/>
                </a:cubicBezTo>
                <a:cubicBezTo>
                  <a:pt x="4855519" y="5403550"/>
                  <a:pt x="4758243" y="5406791"/>
                  <a:pt x="4730293" y="5408898"/>
                </a:cubicBezTo>
                <a:cubicBezTo>
                  <a:pt x="4725922" y="5409222"/>
                  <a:pt x="4722174" y="5409546"/>
                  <a:pt x="4718583" y="5409789"/>
                </a:cubicBezTo>
                <a:cubicBezTo>
                  <a:pt x="4720300" y="5410519"/>
                  <a:pt x="4722018" y="5411653"/>
                  <a:pt x="4723579" y="5413436"/>
                </a:cubicBezTo>
                <a:cubicBezTo>
                  <a:pt x="4726547" y="5416840"/>
                  <a:pt x="4727795" y="5420810"/>
                  <a:pt x="4727795" y="5428428"/>
                </a:cubicBezTo>
                <a:cubicBezTo>
                  <a:pt x="4735134" y="5422107"/>
                  <a:pt x="4749967" y="5417650"/>
                  <a:pt x="4760897" y="5416596"/>
                </a:cubicBezTo>
                <a:cubicBezTo>
                  <a:pt x="4771047" y="5415624"/>
                  <a:pt x="4790876" y="5412950"/>
                  <a:pt x="4805086" y="5410600"/>
                </a:cubicBezTo>
                <a:cubicBezTo>
                  <a:pt x="4819763" y="5408250"/>
                  <a:pt x="4864732" y="5407358"/>
                  <a:pt x="4901893" y="5407358"/>
                </a:cubicBezTo>
                <a:cubicBezTo>
                  <a:pt x="5004634" y="5407358"/>
                  <a:pt x="5008381" y="5411248"/>
                  <a:pt x="5011660" y="5414652"/>
                </a:cubicBezTo>
                <a:cubicBezTo>
                  <a:pt x="5014746" y="5417893"/>
                  <a:pt x="5015683" y="5422593"/>
                  <a:pt x="5013966" y="5426645"/>
                </a:cubicBezTo>
                <a:cubicBezTo>
                  <a:pt x="5011348" y="5432885"/>
                  <a:pt x="5004790" y="5435397"/>
                  <a:pt x="4990113" y="5435802"/>
                </a:cubicBezTo>
                <a:cubicBezTo>
                  <a:pt x="4930623" y="5437180"/>
                  <a:pt x="4812892" y="5442285"/>
                  <a:pt x="4796342" y="5444149"/>
                </a:cubicBezTo>
                <a:cubicBezTo>
                  <a:pt x="4784943" y="5445526"/>
                  <a:pt x="4771359" y="5446823"/>
                  <a:pt x="4766206" y="5447066"/>
                </a:cubicBezTo>
                <a:cubicBezTo>
                  <a:pt x="4763863" y="5447147"/>
                  <a:pt x="4757150" y="5449821"/>
                  <a:pt x="4752778" y="5453144"/>
                </a:cubicBezTo>
                <a:cubicBezTo>
                  <a:pt x="4750124" y="5455169"/>
                  <a:pt x="4749656" y="5455980"/>
                  <a:pt x="4749656" y="5456061"/>
                </a:cubicBezTo>
                <a:cubicBezTo>
                  <a:pt x="4749499" y="5456466"/>
                  <a:pt x="4749499" y="5458330"/>
                  <a:pt x="4752153" y="5465866"/>
                </a:cubicBezTo>
                <a:cubicBezTo>
                  <a:pt x="4753090" y="5468297"/>
                  <a:pt x="4753870" y="5469999"/>
                  <a:pt x="4754495" y="5471133"/>
                </a:cubicBezTo>
                <a:cubicBezTo>
                  <a:pt x="4755432" y="5470890"/>
                  <a:pt x="4756369" y="5470728"/>
                  <a:pt x="4757462" y="5470728"/>
                </a:cubicBezTo>
                <a:lnTo>
                  <a:pt x="4764177" y="5470728"/>
                </a:lnTo>
                <a:lnTo>
                  <a:pt x="4767299" y="5477049"/>
                </a:lnTo>
                <a:cubicBezTo>
                  <a:pt x="4770578" y="5484018"/>
                  <a:pt x="4765893" y="5490420"/>
                  <a:pt x="4759492" y="5498118"/>
                </a:cubicBezTo>
                <a:cubicBezTo>
                  <a:pt x="4751685" y="5507275"/>
                  <a:pt x="4749967" y="5516513"/>
                  <a:pt x="4748250" y="5602006"/>
                </a:cubicBezTo>
                <a:lnTo>
                  <a:pt x="4746533" y="5687985"/>
                </a:lnTo>
                <a:lnTo>
                  <a:pt x="4762615" y="5687985"/>
                </a:lnTo>
                <a:cubicBezTo>
                  <a:pt x="4771827" y="5687985"/>
                  <a:pt x="4778229" y="5687093"/>
                  <a:pt x="4781352" y="5686445"/>
                </a:cubicBezTo>
                <a:cubicBezTo>
                  <a:pt x="4789003" y="5680610"/>
                  <a:pt x="4818982" y="5678747"/>
                  <a:pt x="4936400" y="5678422"/>
                </a:cubicBezTo>
                <a:cubicBezTo>
                  <a:pt x="5017401" y="5678260"/>
                  <a:pt x="5171045" y="5676072"/>
                  <a:pt x="5278627" y="5673641"/>
                </a:cubicBezTo>
                <a:cubicBezTo>
                  <a:pt x="5379807" y="5671291"/>
                  <a:pt x="5473805" y="5669509"/>
                  <a:pt x="5493010" y="5669509"/>
                </a:cubicBezTo>
                <a:lnTo>
                  <a:pt x="5498788" y="5669590"/>
                </a:lnTo>
                <a:cubicBezTo>
                  <a:pt x="5518149" y="5669590"/>
                  <a:pt x="5520648" y="5669590"/>
                  <a:pt x="5522521" y="5545038"/>
                </a:cubicBezTo>
                <a:cubicBezTo>
                  <a:pt x="5523770" y="5465947"/>
                  <a:pt x="5523614" y="5433371"/>
                  <a:pt x="5518306" y="5429157"/>
                </a:cubicBezTo>
                <a:cubicBezTo>
                  <a:pt x="5514402" y="5426645"/>
                  <a:pt x="5495353" y="5423566"/>
                  <a:pt x="5428055" y="5423403"/>
                </a:cubicBezTo>
                <a:cubicBezTo>
                  <a:pt x="5365754" y="5423241"/>
                  <a:pt x="5346237" y="5422269"/>
                  <a:pt x="5339210" y="5419271"/>
                </a:cubicBezTo>
                <a:cubicBezTo>
                  <a:pt x="5338898" y="5421864"/>
                  <a:pt x="5338117" y="5423890"/>
                  <a:pt x="5337649" y="5425024"/>
                </a:cubicBezTo>
                <a:cubicBezTo>
                  <a:pt x="5334214" y="5434424"/>
                  <a:pt x="5322659" y="5441474"/>
                  <a:pt x="5310792" y="5441474"/>
                </a:cubicBezTo>
                <a:cubicBezTo>
                  <a:pt x="5307826" y="5441474"/>
                  <a:pt x="5305327" y="5442447"/>
                  <a:pt x="5304234" y="5443095"/>
                </a:cubicBezTo>
                <a:cubicBezTo>
                  <a:pt x="5301736" y="5449254"/>
                  <a:pt x="5296271" y="5453225"/>
                  <a:pt x="5290338" y="5453225"/>
                </a:cubicBezTo>
                <a:cubicBezTo>
                  <a:pt x="5286434" y="5453225"/>
                  <a:pt x="5282687" y="5451604"/>
                  <a:pt x="5279876" y="5448768"/>
                </a:cubicBezTo>
                <a:cubicBezTo>
                  <a:pt x="5276597" y="5445526"/>
                  <a:pt x="5274880" y="5441069"/>
                  <a:pt x="5275348" y="5436450"/>
                </a:cubicBezTo>
                <a:cubicBezTo>
                  <a:pt x="5275660" y="5433695"/>
                  <a:pt x="5276597" y="5431021"/>
                  <a:pt x="5278159" y="5428590"/>
                </a:cubicBezTo>
                <a:cubicBezTo>
                  <a:pt x="5274723" y="5427617"/>
                  <a:pt x="5270195" y="5426888"/>
                  <a:pt x="5264886" y="5426888"/>
                </a:cubicBezTo>
                <a:cubicBezTo>
                  <a:pt x="5260983" y="5426888"/>
                  <a:pt x="5257392" y="5427293"/>
                  <a:pt x="5254581" y="5428104"/>
                </a:cubicBezTo>
                <a:cubicBezTo>
                  <a:pt x="5248960" y="5429724"/>
                  <a:pt x="5242090" y="5430616"/>
                  <a:pt x="5235063" y="5430616"/>
                </a:cubicBezTo>
                <a:cubicBezTo>
                  <a:pt x="5231784" y="5430616"/>
                  <a:pt x="5227412" y="5430373"/>
                  <a:pt x="5223040" y="5429643"/>
                </a:cubicBezTo>
                <a:cubicBezTo>
                  <a:pt x="5231160" y="5434262"/>
                  <a:pt x="5231160" y="5444554"/>
                  <a:pt x="5231160" y="5448524"/>
                </a:cubicBezTo>
                <a:cubicBezTo>
                  <a:pt x="5231160" y="5456952"/>
                  <a:pt x="5228661" y="5463840"/>
                  <a:pt x="5224446" y="5467892"/>
                </a:cubicBezTo>
                <a:cubicBezTo>
                  <a:pt x="5224914" y="5469513"/>
                  <a:pt x="5225226" y="5471295"/>
                  <a:pt x="5225226" y="5473159"/>
                </a:cubicBezTo>
                <a:cubicBezTo>
                  <a:pt x="5225226" y="5482478"/>
                  <a:pt x="5218044" y="5490096"/>
                  <a:pt x="5208987" y="5490096"/>
                </a:cubicBezTo>
                <a:cubicBezTo>
                  <a:pt x="5199463" y="5490096"/>
                  <a:pt x="5192593" y="5484585"/>
                  <a:pt x="5192593" y="5476887"/>
                </a:cubicBezTo>
                <a:cubicBezTo>
                  <a:pt x="5192593" y="5471052"/>
                  <a:pt x="5196965" y="5466433"/>
                  <a:pt x="5200556" y="5463597"/>
                </a:cubicBezTo>
                <a:cubicBezTo>
                  <a:pt x="5200244" y="5463111"/>
                  <a:pt x="5199931" y="5462544"/>
                  <a:pt x="5199619" y="5461976"/>
                </a:cubicBezTo>
                <a:cubicBezTo>
                  <a:pt x="5198526" y="5461814"/>
                  <a:pt x="5196808" y="5461733"/>
                  <a:pt x="5195091" y="5461814"/>
                </a:cubicBezTo>
                <a:cubicBezTo>
                  <a:pt x="5192749" y="5461976"/>
                  <a:pt x="5191187" y="5462544"/>
                  <a:pt x="5190250" y="5462949"/>
                </a:cubicBezTo>
                <a:cubicBezTo>
                  <a:pt x="5189470" y="5475996"/>
                  <a:pt x="5180882" y="5477049"/>
                  <a:pt x="5178071" y="5477049"/>
                </a:cubicBezTo>
                <a:cubicBezTo>
                  <a:pt x="5172606" y="5477049"/>
                  <a:pt x="5168547" y="5473321"/>
                  <a:pt x="5165268" y="5469837"/>
                </a:cubicBezTo>
                <a:cubicBezTo>
                  <a:pt x="5157304" y="5461571"/>
                  <a:pt x="5158085" y="5453954"/>
                  <a:pt x="5159334" y="5450145"/>
                </a:cubicBezTo>
                <a:cubicBezTo>
                  <a:pt x="5161364" y="5443662"/>
                  <a:pt x="5166829" y="5438800"/>
                  <a:pt x="5176510" y="5434992"/>
                </a:cubicBezTo>
                <a:lnTo>
                  <a:pt x="5175729" y="5434992"/>
                </a:lnTo>
                <a:lnTo>
                  <a:pt x="5172606" y="5431183"/>
                </a:lnTo>
                <a:cubicBezTo>
                  <a:pt x="5167297" y="5439367"/>
                  <a:pt x="5156836" y="5447552"/>
                  <a:pt x="5144813" y="5447552"/>
                </a:cubicBezTo>
                <a:cubicBezTo>
                  <a:pt x="5136537" y="5447552"/>
                  <a:pt x="5129355" y="5443905"/>
                  <a:pt x="5124671" y="5437585"/>
                </a:cubicBezTo>
                <a:cubicBezTo>
                  <a:pt x="5119518" y="5430373"/>
                  <a:pt x="5118425" y="5420648"/>
                  <a:pt x="5121704" y="5410924"/>
                </a:cubicBezTo>
                <a:cubicBezTo>
                  <a:pt x="5125295" y="5400146"/>
                  <a:pt x="5138099" y="5396338"/>
                  <a:pt x="5149029" y="5396338"/>
                </a:cubicBezTo>
                <a:cubicBezTo>
                  <a:pt x="5154650" y="5396338"/>
                  <a:pt x="5168390" y="5397391"/>
                  <a:pt x="5174480" y="5407602"/>
                </a:cubicBezTo>
                <a:cubicBezTo>
                  <a:pt x="5174480" y="5407764"/>
                  <a:pt x="5174636" y="5407845"/>
                  <a:pt x="5174636" y="5407926"/>
                </a:cubicBezTo>
                <a:cubicBezTo>
                  <a:pt x="5179008" y="5401362"/>
                  <a:pt x="5185722" y="5397310"/>
                  <a:pt x="5193061" y="5397310"/>
                </a:cubicBezTo>
                <a:cubicBezTo>
                  <a:pt x="5198214" y="5397310"/>
                  <a:pt x="5203054" y="5399417"/>
                  <a:pt x="5206645" y="5403307"/>
                </a:cubicBezTo>
                <a:cubicBezTo>
                  <a:pt x="5206958" y="5403631"/>
                  <a:pt x="5207270" y="5403955"/>
                  <a:pt x="5207582" y="5404279"/>
                </a:cubicBezTo>
                <a:cubicBezTo>
                  <a:pt x="5211330" y="5403226"/>
                  <a:pt x="5216638" y="5402982"/>
                  <a:pt x="5223196" y="5402739"/>
                </a:cubicBezTo>
                <a:cubicBezTo>
                  <a:pt x="5232253" y="5402415"/>
                  <a:pt x="5248960" y="5400551"/>
                  <a:pt x="5259578" y="5398688"/>
                </a:cubicBezTo>
                <a:cubicBezTo>
                  <a:pt x="5264418" y="5397877"/>
                  <a:pt x="5269415" y="5397472"/>
                  <a:pt x="5274099" y="5397472"/>
                </a:cubicBezTo>
                <a:cubicBezTo>
                  <a:pt x="5285341" y="5397472"/>
                  <a:pt x="5290338" y="5399984"/>
                  <a:pt x="5292992" y="5402253"/>
                </a:cubicBezTo>
                <a:cubicBezTo>
                  <a:pt x="5294553" y="5402658"/>
                  <a:pt x="5298457" y="5403388"/>
                  <a:pt x="5304078" y="5403388"/>
                </a:cubicBezTo>
                <a:cubicBezTo>
                  <a:pt x="5306108" y="5403388"/>
                  <a:pt x="5308294" y="5403307"/>
                  <a:pt x="5310324" y="5403145"/>
                </a:cubicBezTo>
                <a:cubicBezTo>
                  <a:pt x="5314384" y="5402739"/>
                  <a:pt x="5317506" y="5402577"/>
                  <a:pt x="5320161" y="5402577"/>
                </a:cubicBezTo>
                <a:cubicBezTo>
                  <a:pt x="5322971" y="5402577"/>
                  <a:pt x="5328749" y="5402577"/>
                  <a:pt x="5333277" y="5405738"/>
                </a:cubicBezTo>
                <a:lnTo>
                  <a:pt x="5336400" y="5402415"/>
                </a:lnTo>
                <a:cubicBezTo>
                  <a:pt x="5339366" y="5399255"/>
                  <a:pt x="5342333" y="5396338"/>
                  <a:pt x="5433520" y="5393015"/>
                </a:cubicBezTo>
                <a:cubicBezTo>
                  <a:pt x="5459284" y="5392043"/>
                  <a:pt x="5475679" y="5391637"/>
                  <a:pt x="5488170" y="5391637"/>
                </a:cubicBezTo>
                <a:cubicBezTo>
                  <a:pt x="5517681" y="5391637"/>
                  <a:pt x="5530016" y="5393988"/>
                  <a:pt x="5540478" y="5401605"/>
                </a:cubicBezTo>
                <a:cubicBezTo>
                  <a:pt x="5558278" y="5414652"/>
                  <a:pt x="5558278" y="5414652"/>
                  <a:pt x="5555155" y="5539690"/>
                </a:cubicBezTo>
                <a:cubicBezTo>
                  <a:pt x="5553594" y="5598035"/>
                  <a:pt x="5551252" y="5664565"/>
                  <a:pt x="5549690" y="5672912"/>
                </a:cubicBezTo>
                <a:cubicBezTo>
                  <a:pt x="5546411" y="5691712"/>
                  <a:pt x="5530953" y="5694305"/>
                  <a:pt x="5509405" y="5695926"/>
                </a:cubicBezTo>
                <a:cubicBezTo>
                  <a:pt x="5508937" y="5695926"/>
                  <a:pt x="5508469" y="5696007"/>
                  <a:pt x="5508000" y="5696007"/>
                </a:cubicBezTo>
                <a:cubicBezTo>
                  <a:pt x="5508156" y="5696899"/>
                  <a:pt x="5508000" y="5697871"/>
                  <a:pt x="5507844" y="5698925"/>
                </a:cubicBezTo>
                <a:cubicBezTo>
                  <a:pt x="5507688" y="5699168"/>
                  <a:pt x="5507688" y="5699411"/>
                  <a:pt x="5507532" y="5699654"/>
                </a:cubicBezTo>
                <a:cubicBezTo>
                  <a:pt x="5518930" y="5697790"/>
                  <a:pt x="5529860" y="5697790"/>
                  <a:pt x="5530016" y="5697790"/>
                </a:cubicBezTo>
                <a:cubicBezTo>
                  <a:pt x="5536106" y="5697790"/>
                  <a:pt x="5540790" y="5698357"/>
                  <a:pt x="5544381" y="5699573"/>
                </a:cubicBezTo>
                <a:cubicBezTo>
                  <a:pt x="5550783" y="5701761"/>
                  <a:pt x="5557497" y="5707757"/>
                  <a:pt x="5557497" y="5715699"/>
                </a:cubicBezTo>
                <a:cubicBezTo>
                  <a:pt x="5557497" y="5725018"/>
                  <a:pt x="5550627" y="5731258"/>
                  <a:pt x="5516900" y="5731258"/>
                </a:cubicBezTo>
                <a:cubicBezTo>
                  <a:pt x="5490356" y="5731258"/>
                  <a:pt x="5485359" y="5726558"/>
                  <a:pt x="5482705" y="5722263"/>
                </a:cubicBezTo>
                <a:cubicBezTo>
                  <a:pt x="5480675" y="5718616"/>
                  <a:pt x="5480519" y="5714240"/>
                  <a:pt x="5482705" y="5710594"/>
                </a:cubicBezTo>
                <a:cubicBezTo>
                  <a:pt x="5483642" y="5708811"/>
                  <a:pt x="5485203" y="5707352"/>
                  <a:pt x="5487233" y="5706056"/>
                </a:cubicBezTo>
                <a:cubicBezTo>
                  <a:pt x="5486296" y="5705894"/>
                  <a:pt x="5485203" y="5705650"/>
                  <a:pt x="5484110" y="5705407"/>
                </a:cubicBezTo>
                <a:cubicBezTo>
                  <a:pt x="5482393" y="5705083"/>
                  <a:pt x="5478021" y="5704678"/>
                  <a:pt x="5470994" y="5704354"/>
                </a:cubicBezTo>
                <a:cubicBezTo>
                  <a:pt x="5471151" y="5704678"/>
                  <a:pt x="5471463" y="5704921"/>
                  <a:pt x="5471619" y="5705245"/>
                </a:cubicBezTo>
                <a:cubicBezTo>
                  <a:pt x="5474742" y="5710513"/>
                  <a:pt x="5474742" y="5716590"/>
                  <a:pt x="5471775" y="5721777"/>
                </a:cubicBezTo>
                <a:cubicBezTo>
                  <a:pt x="5465529" y="5732716"/>
                  <a:pt x="5447885" y="5736525"/>
                  <a:pt x="5434613" y="5736525"/>
                </a:cubicBezTo>
                <a:cubicBezTo>
                  <a:pt x="5427743" y="5736525"/>
                  <a:pt x="5421341" y="5735634"/>
                  <a:pt x="5415408" y="5733851"/>
                </a:cubicBezTo>
                <a:lnTo>
                  <a:pt x="5335151" y="5709783"/>
                </a:lnTo>
                <a:lnTo>
                  <a:pt x="5367004" y="5708568"/>
                </a:lnTo>
                <a:cubicBezTo>
                  <a:pt x="5365130" y="5706623"/>
                  <a:pt x="5364193" y="5704516"/>
                  <a:pt x="5363881" y="5702733"/>
                </a:cubicBezTo>
                <a:cubicBezTo>
                  <a:pt x="5362163" y="5702733"/>
                  <a:pt x="5360289" y="5702733"/>
                  <a:pt x="5358572" y="5702733"/>
                </a:cubicBezTo>
                <a:cubicBezTo>
                  <a:pt x="5282999" y="5702733"/>
                  <a:pt x="5235688" y="5704111"/>
                  <a:pt x="5229598" y="5705407"/>
                </a:cubicBezTo>
                <a:cubicBezTo>
                  <a:pt x="5229598" y="5705407"/>
                  <a:pt x="5230379" y="5705164"/>
                  <a:pt x="5231160" y="5704759"/>
                </a:cubicBezTo>
                <a:cubicBezTo>
                  <a:pt x="5227100" y="5706461"/>
                  <a:pt x="5206333" y="5708973"/>
                  <a:pt x="5008069" y="5711566"/>
                </a:cubicBezTo>
                <a:cubicBezTo>
                  <a:pt x="4895023" y="5713106"/>
                  <a:pt x="4809457" y="5715618"/>
                  <a:pt x="4794936" y="5717158"/>
                </a:cubicBezTo>
                <a:cubicBezTo>
                  <a:pt x="4791033" y="5719427"/>
                  <a:pt x="4784475" y="5721371"/>
                  <a:pt x="4771515" y="5721371"/>
                </a:cubicBezTo>
                <a:cubicBezTo>
                  <a:pt x="4771203" y="5721371"/>
                  <a:pt x="4733260" y="5721209"/>
                  <a:pt x="4722018" y="5709540"/>
                </a:cubicBezTo>
                <a:cubicBezTo>
                  <a:pt x="4721393" y="5708892"/>
                  <a:pt x="4720925" y="5708406"/>
                  <a:pt x="4720612" y="5708082"/>
                </a:cubicBezTo>
                <a:cubicBezTo>
                  <a:pt x="4719988" y="5708406"/>
                  <a:pt x="4719051" y="5709054"/>
                  <a:pt x="4717803" y="5710026"/>
                </a:cubicBezTo>
                <a:cubicBezTo>
                  <a:pt x="4711089" y="5715051"/>
                  <a:pt x="4704687" y="5718211"/>
                  <a:pt x="4693288" y="5718211"/>
                </a:cubicBezTo>
                <a:cubicBezTo>
                  <a:pt x="4683918" y="5718211"/>
                  <a:pt x="4670960" y="5716185"/>
                  <a:pt x="4648792" y="5712214"/>
                </a:cubicBezTo>
                <a:cubicBezTo>
                  <a:pt x="4643014" y="5711161"/>
                  <a:pt x="4638017" y="5710594"/>
                  <a:pt x="4633957" y="5710594"/>
                </a:cubicBezTo>
                <a:cubicBezTo>
                  <a:pt x="4627400" y="5710594"/>
                  <a:pt x="4624745" y="5711971"/>
                  <a:pt x="4623808" y="5712782"/>
                </a:cubicBezTo>
                <a:cubicBezTo>
                  <a:pt x="4617875" y="5717968"/>
                  <a:pt x="4612567" y="5720561"/>
                  <a:pt x="4607570" y="5720561"/>
                </a:cubicBezTo>
                <a:cubicBezTo>
                  <a:pt x="4602261" y="5720561"/>
                  <a:pt x="4597733" y="5717644"/>
                  <a:pt x="4595705" y="5712863"/>
                </a:cubicBezTo>
                <a:cubicBezTo>
                  <a:pt x="4595547" y="5712457"/>
                  <a:pt x="4595392" y="5711971"/>
                  <a:pt x="4595235" y="5711566"/>
                </a:cubicBezTo>
                <a:cubicBezTo>
                  <a:pt x="4587116" y="5712863"/>
                  <a:pt x="4573686" y="5713268"/>
                  <a:pt x="4551828" y="5713511"/>
                </a:cubicBezTo>
                <a:cubicBezTo>
                  <a:pt x="4527183" y="5713916"/>
                  <a:pt x="4488307" y="5715942"/>
                  <a:pt x="4465355" y="5718130"/>
                </a:cubicBezTo>
                <a:cubicBezTo>
                  <a:pt x="4453019" y="5719264"/>
                  <a:pt x="4444118" y="5719832"/>
                  <a:pt x="4437405" y="5719832"/>
                </a:cubicBezTo>
                <a:cubicBezTo>
                  <a:pt x="4431629" y="5719832"/>
                  <a:pt x="4414606" y="5719832"/>
                  <a:pt x="4411955" y="5707838"/>
                </a:cubicBezTo>
                <a:cubicBezTo>
                  <a:pt x="4410706" y="5709621"/>
                  <a:pt x="4409144" y="5711242"/>
                  <a:pt x="4407894" y="5712538"/>
                </a:cubicBezTo>
                <a:cubicBezTo>
                  <a:pt x="4404147" y="5716590"/>
                  <a:pt x="4399620" y="5719264"/>
                  <a:pt x="4395404" y="5720237"/>
                </a:cubicBezTo>
                <a:cubicBezTo>
                  <a:pt x="4398684" y="5720480"/>
                  <a:pt x="4402274" y="5720723"/>
                  <a:pt x="4406490" y="5721047"/>
                </a:cubicBezTo>
                <a:cubicBezTo>
                  <a:pt x="4459577" y="5725585"/>
                  <a:pt x="4507353" y="5728259"/>
                  <a:pt x="4534182" y="5728259"/>
                </a:cubicBezTo>
                <a:cubicBezTo>
                  <a:pt x="4539962" y="5728259"/>
                  <a:pt x="4544020" y="5728097"/>
                  <a:pt x="4546831" y="5727935"/>
                </a:cubicBezTo>
                <a:cubicBezTo>
                  <a:pt x="4551203" y="5721371"/>
                  <a:pt x="4561820" y="5721371"/>
                  <a:pt x="4572750" y="5721371"/>
                </a:cubicBezTo>
                <a:cubicBezTo>
                  <a:pt x="4581339" y="5721371"/>
                  <a:pt x="4592580" y="5721858"/>
                  <a:pt x="4606634" y="5722668"/>
                </a:cubicBezTo>
                <a:cubicBezTo>
                  <a:pt x="4622871" y="5723640"/>
                  <a:pt x="4658625" y="5726234"/>
                  <a:pt x="4672833" y="5731582"/>
                </a:cubicBezTo>
                <a:cubicBezTo>
                  <a:pt x="4679548" y="5725828"/>
                  <a:pt x="4701876" y="5722911"/>
                  <a:pt x="4798215" y="5722101"/>
                </a:cubicBezTo>
                <a:cubicBezTo>
                  <a:pt x="4870665" y="5721533"/>
                  <a:pt x="4919849" y="5718778"/>
                  <a:pt x="4926095" y="5717076"/>
                </a:cubicBezTo>
                <a:cubicBezTo>
                  <a:pt x="4934370" y="5714483"/>
                  <a:pt x="4936400" y="5714078"/>
                  <a:pt x="4938430" y="5714078"/>
                </a:cubicBezTo>
                <a:lnTo>
                  <a:pt x="4946706" y="5714078"/>
                </a:lnTo>
                <a:lnTo>
                  <a:pt x="4948736" y="5721858"/>
                </a:lnTo>
                <a:cubicBezTo>
                  <a:pt x="4954981" y="5721777"/>
                  <a:pt x="4962788" y="5721452"/>
                  <a:pt x="4972313" y="5720885"/>
                </a:cubicBezTo>
                <a:cubicBezTo>
                  <a:pt x="4985116" y="5720237"/>
                  <a:pt x="4994641" y="5719913"/>
                  <a:pt x="5001667" y="5719913"/>
                </a:cubicBezTo>
                <a:cubicBezTo>
                  <a:pt x="5001823" y="5719913"/>
                  <a:pt x="5001823" y="5719913"/>
                  <a:pt x="5001980" y="5719913"/>
                </a:cubicBezTo>
                <a:cubicBezTo>
                  <a:pt x="5010724" y="5719913"/>
                  <a:pt x="5019587" y="5719913"/>
                  <a:pt x="5023803" y="5725585"/>
                </a:cubicBezTo>
                <a:cubicBezTo>
                  <a:pt x="5024896" y="5718049"/>
                  <a:pt x="5030673" y="5712944"/>
                  <a:pt x="5038480" y="5712944"/>
                </a:cubicBezTo>
                <a:cubicBezTo>
                  <a:pt x="5042540" y="5712944"/>
                  <a:pt x="5047380" y="5714240"/>
                  <a:pt x="5054250" y="5717158"/>
                </a:cubicBezTo>
                <a:cubicBezTo>
                  <a:pt x="5056436" y="5718130"/>
                  <a:pt x="5058466" y="5719427"/>
                  <a:pt x="5060184" y="5721047"/>
                </a:cubicBezTo>
                <a:lnTo>
                  <a:pt x="5060340" y="5719670"/>
                </a:lnTo>
                <a:lnTo>
                  <a:pt x="5110930" y="5719913"/>
                </a:lnTo>
                <a:cubicBezTo>
                  <a:pt x="5123421" y="5719913"/>
                  <a:pt x="5165268" y="5720561"/>
                  <a:pt x="5174168" y="5726315"/>
                </a:cubicBezTo>
                <a:cubicBezTo>
                  <a:pt x="5177291" y="5728340"/>
                  <a:pt x="5179633" y="5730609"/>
                  <a:pt x="5181350" y="5737497"/>
                </a:cubicBezTo>
                <a:cubicBezTo>
                  <a:pt x="5188064" y="5727530"/>
                  <a:pt x="5211330" y="5723316"/>
                  <a:pt x="5216014" y="5722506"/>
                </a:cubicBezTo>
                <a:cubicBezTo>
                  <a:pt x="5223509" y="5721290"/>
                  <a:pt x="5228193" y="5720804"/>
                  <a:pt x="5231316" y="5720804"/>
                </a:cubicBezTo>
                <a:cubicBezTo>
                  <a:pt x="5240997" y="5720804"/>
                  <a:pt x="5243183" y="5727449"/>
                  <a:pt x="5243651" y="5729475"/>
                </a:cubicBezTo>
                <a:cubicBezTo>
                  <a:pt x="5245681" y="5738470"/>
                  <a:pt x="5237093" y="5742522"/>
                  <a:pt x="5233814" y="5744061"/>
                </a:cubicBezTo>
                <a:cubicBezTo>
                  <a:pt x="5227100" y="5747222"/>
                  <a:pt x="5216638" y="5751436"/>
                  <a:pt x="5210393" y="5753461"/>
                </a:cubicBezTo>
                <a:cubicBezTo>
                  <a:pt x="5210080" y="5753624"/>
                  <a:pt x="5209924" y="5753705"/>
                  <a:pt x="5209768" y="5753705"/>
                </a:cubicBezTo>
                <a:cubicBezTo>
                  <a:pt x="5209768" y="5754434"/>
                  <a:pt x="5210080" y="5755406"/>
                  <a:pt x="5210549" y="5756865"/>
                </a:cubicBezTo>
                <a:cubicBezTo>
                  <a:pt x="5212579" y="5763591"/>
                  <a:pt x="5213828" y="5770641"/>
                  <a:pt x="5209768" y="5776151"/>
                </a:cubicBezTo>
                <a:cubicBezTo>
                  <a:pt x="5208519" y="5777772"/>
                  <a:pt x="5206958" y="5778988"/>
                  <a:pt x="5205240" y="5779879"/>
                </a:cubicBezTo>
                <a:cubicBezTo>
                  <a:pt x="5206958" y="5782877"/>
                  <a:pt x="5208051" y="5787415"/>
                  <a:pt x="5206021" y="5793979"/>
                </a:cubicBezTo>
                <a:cubicBezTo>
                  <a:pt x="5203679" y="5801110"/>
                  <a:pt x="5197121" y="5807998"/>
                  <a:pt x="5190250" y="5810348"/>
                </a:cubicBezTo>
                <a:cubicBezTo>
                  <a:pt x="5187908" y="5811159"/>
                  <a:pt x="5185722" y="5811483"/>
                  <a:pt x="5183692" y="5811321"/>
                </a:cubicBezTo>
                <a:cubicBezTo>
                  <a:pt x="5183536" y="5818371"/>
                  <a:pt x="5183380" y="5826150"/>
                  <a:pt x="5183224" y="5834497"/>
                </a:cubicBezTo>
                <a:cubicBezTo>
                  <a:pt x="5184317" y="5834173"/>
                  <a:pt x="5185566" y="5834011"/>
                  <a:pt x="5186659" y="5834011"/>
                </a:cubicBezTo>
                <a:cubicBezTo>
                  <a:pt x="5193998" y="5834011"/>
                  <a:pt x="5199619" y="5839521"/>
                  <a:pt x="5203679" y="5850380"/>
                </a:cubicBezTo>
                <a:cubicBezTo>
                  <a:pt x="5208675" y="5863994"/>
                  <a:pt x="5208987" y="5872827"/>
                  <a:pt x="5204615" y="5878986"/>
                </a:cubicBezTo>
                <a:cubicBezTo>
                  <a:pt x="5201805" y="5882956"/>
                  <a:pt x="5197277" y="5885306"/>
                  <a:pt x="5192124" y="5885306"/>
                </a:cubicBezTo>
                <a:cubicBezTo>
                  <a:pt x="5187908" y="5885306"/>
                  <a:pt x="5184629" y="5883281"/>
                  <a:pt x="5181975" y="5880444"/>
                </a:cubicBezTo>
                <a:cubicBezTo>
                  <a:pt x="5181975" y="5883605"/>
                  <a:pt x="5181819" y="5886603"/>
                  <a:pt x="5181819" y="5889520"/>
                </a:cubicBezTo>
                <a:cubicBezTo>
                  <a:pt x="5188689" y="5890979"/>
                  <a:pt x="5195247" y="5896084"/>
                  <a:pt x="5199307" y="5901108"/>
                </a:cubicBezTo>
                <a:cubicBezTo>
                  <a:pt x="5201024" y="5903296"/>
                  <a:pt x="5206333" y="5910022"/>
                  <a:pt x="5205084" y="5917964"/>
                </a:cubicBezTo>
                <a:cubicBezTo>
                  <a:pt x="5204459" y="5921124"/>
                  <a:pt x="5202742" y="5925581"/>
                  <a:pt x="5197433" y="5929066"/>
                </a:cubicBezTo>
                <a:cubicBezTo>
                  <a:pt x="5194779" y="5930767"/>
                  <a:pt x="5191656" y="5931659"/>
                  <a:pt x="5188689" y="5931497"/>
                </a:cubicBezTo>
                <a:cubicBezTo>
                  <a:pt x="5189314" y="5934333"/>
                  <a:pt x="5189470" y="5937169"/>
                  <a:pt x="5189626" y="5939033"/>
                </a:cubicBezTo>
                <a:cubicBezTo>
                  <a:pt x="5189782" y="5942112"/>
                  <a:pt x="5195715" y="5952647"/>
                  <a:pt x="5204615" y="5960588"/>
                </a:cubicBezTo>
                <a:cubicBezTo>
                  <a:pt x="5217575" y="5971852"/>
                  <a:pt x="5220854" y="5973716"/>
                  <a:pt x="5261451" y="5973716"/>
                </a:cubicBezTo>
                <a:cubicBezTo>
                  <a:pt x="5288620" y="5973716"/>
                  <a:pt x="5312822" y="5970718"/>
                  <a:pt x="5318131" y="5968611"/>
                </a:cubicBezTo>
                <a:cubicBezTo>
                  <a:pt x="5323752" y="5966342"/>
                  <a:pt x="5329217" y="5965208"/>
                  <a:pt x="5333901" y="5965208"/>
                </a:cubicBezTo>
                <a:cubicBezTo>
                  <a:pt x="5343270" y="5965208"/>
                  <a:pt x="5347486" y="5969827"/>
                  <a:pt x="5349047" y="5972582"/>
                </a:cubicBezTo>
                <a:cubicBezTo>
                  <a:pt x="5349359" y="5972987"/>
                  <a:pt x="5349516" y="5973392"/>
                  <a:pt x="5349672" y="5973797"/>
                </a:cubicBezTo>
                <a:cubicBezTo>
                  <a:pt x="5357947" y="5970475"/>
                  <a:pt x="5378402" y="5967801"/>
                  <a:pt x="5434457" y="5966018"/>
                </a:cubicBezTo>
                <a:cubicBezTo>
                  <a:pt x="5485828" y="5964397"/>
                  <a:pt x="5525020" y="5960913"/>
                  <a:pt x="5530485" y="5959211"/>
                </a:cubicBezTo>
                <a:cubicBezTo>
                  <a:pt x="5534857" y="5957671"/>
                  <a:pt x="5538760" y="5956942"/>
                  <a:pt x="5542195" y="5956942"/>
                </a:cubicBezTo>
                <a:cubicBezTo>
                  <a:pt x="5552345" y="5956942"/>
                  <a:pt x="5557497" y="5963911"/>
                  <a:pt x="5557497" y="5970880"/>
                </a:cubicBezTo>
                <a:cubicBezTo>
                  <a:pt x="5557497" y="5988708"/>
                  <a:pt x="5540946" y="5992435"/>
                  <a:pt x="5460221" y="5996730"/>
                </a:cubicBezTo>
                <a:cubicBezTo>
                  <a:pt x="5477084" y="5996244"/>
                  <a:pt x="5488951" y="5995839"/>
                  <a:pt x="5493947" y="5995596"/>
                </a:cubicBezTo>
                <a:cubicBezTo>
                  <a:pt x="5500818" y="5995191"/>
                  <a:pt x="5508156" y="5994948"/>
                  <a:pt x="5515027" y="5994948"/>
                </a:cubicBezTo>
                <a:cubicBezTo>
                  <a:pt x="5523302" y="5994948"/>
                  <a:pt x="5534076" y="5995272"/>
                  <a:pt x="5539541" y="5996649"/>
                </a:cubicBezTo>
                <a:cubicBezTo>
                  <a:pt x="5545006" y="5998027"/>
                  <a:pt x="5557653" y="6003699"/>
                  <a:pt x="5557341" y="6025822"/>
                </a:cubicBezTo>
                <a:cubicBezTo>
                  <a:pt x="5557341" y="6035141"/>
                  <a:pt x="5557185" y="6047945"/>
                  <a:pt x="5545318" y="6047945"/>
                </a:cubicBezTo>
                <a:cubicBezTo>
                  <a:pt x="5537979" y="6047945"/>
                  <a:pt x="5534544" y="6041705"/>
                  <a:pt x="5531421" y="6036195"/>
                </a:cubicBezTo>
                <a:cubicBezTo>
                  <a:pt x="5526425" y="6032224"/>
                  <a:pt x="5487858" y="6032224"/>
                  <a:pt x="5473337" y="6032224"/>
                </a:cubicBezTo>
                <a:cubicBezTo>
                  <a:pt x="5445699" y="6032224"/>
                  <a:pt x="5406664" y="6032791"/>
                  <a:pt x="5344207" y="6033845"/>
                </a:cubicBezTo>
                <a:cubicBezTo>
                  <a:pt x="5316257" y="6034331"/>
                  <a:pt x="5288152" y="6034817"/>
                  <a:pt x="5260514" y="6035303"/>
                </a:cubicBezTo>
                <a:cubicBezTo>
                  <a:pt x="5270976" y="6037653"/>
                  <a:pt x="5271913" y="6044866"/>
                  <a:pt x="5271913" y="6047378"/>
                </a:cubicBezTo>
                <a:cubicBezTo>
                  <a:pt x="5271913" y="6049728"/>
                  <a:pt x="5271913" y="6056940"/>
                  <a:pt x="5256611" y="6063017"/>
                </a:cubicBezTo>
                <a:cubicBezTo>
                  <a:pt x="5253800" y="6064152"/>
                  <a:pt x="5250990" y="6064719"/>
                  <a:pt x="5248179" y="6064719"/>
                </a:cubicBezTo>
                <a:cubicBezTo>
                  <a:pt x="5239748" y="6064719"/>
                  <a:pt x="5233502" y="6058804"/>
                  <a:pt x="5233502" y="6050943"/>
                </a:cubicBezTo>
                <a:cubicBezTo>
                  <a:pt x="5233502" y="6043812"/>
                  <a:pt x="5238498" y="6037896"/>
                  <a:pt x="5245837" y="6035546"/>
                </a:cubicBezTo>
                <a:cubicBezTo>
                  <a:pt x="5175417" y="6036843"/>
                  <a:pt x="5107339" y="6038221"/>
                  <a:pt x="5047536" y="6039679"/>
                </a:cubicBezTo>
                <a:cubicBezTo>
                  <a:pt x="5049566" y="6041867"/>
                  <a:pt x="5050971" y="6044136"/>
                  <a:pt x="5051596" y="6045352"/>
                </a:cubicBezTo>
                <a:cubicBezTo>
                  <a:pt x="5056280" y="6053212"/>
                  <a:pt x="5053626" y="6063828"/>
                  <a:pt x="5045662" y="6069014"/>
                </a:cubicBezTo>
                <a:cubicBezTo>
                  <a:pt x="5036919" y="6074687"/>
                  <a:pt x="5023646" y="6069824"/>
                  <a:pt x="5023646" y="6054509"/>
                </a:cubicBezTo>
                <a:cubicBezTo>
                  <a:pt x="5023646" y="6047702"/>
                  <a:pt x="5024896" y="6043164"/>
                  <a:pt x="5026925" y="6040246"/>
                </a:cubicBezTo>
                <a:cubicBezTo>
                  <a:pt x="4925783" y="6042921"/>
                  <a:pt x="4852865" y="6045919"/>
                  <a:pt x="4841934" y="6049403"/>
                </a:cubicBezTo>
                <a:cubicBezTo>
                  <a:pt x="4831318" y="6052807"/>
                  <a:pt x="4809301" y="6056616"/>
                  <a:pt x="4791501" y="6058155"/>
                </a:cubicBezTo>
                <a:cubicBezTo>
                  <a:pt x="4774950" y="6059614"/>
                  <a:pt x="4762303" y="6062126"/>
                  <a:pt x="4759492" y="6063261"/>
                </a:cubicBezTo>
                <a:cubicBezTo>
                  <a:pt x="4757306" y="6064638"/>
                  <a:pt x="4754808" y="6065449"/>
                  <a:pt x="4752310" y="6065692"/>
                </a:cubicBezTo>
                <a:cubicBezTo>
                  <a:pt x="4753090" y="6067961"/>
                  <a:pt x="4753558" y="6070554"/>
                  <a:pt x="4753715" y="6073309"/>
                </a:cubicBezTo>
                <a:cubicBezTo>
                  <a:pt x="4754027" y="6079630"/>
                  <a:pt x="4753870" y="6093811"/>
                  <a:pt x="4753247" y="6105723"/>
                </a:cubicBezTo>
                <a:cubicBezTo>
                  <a:pt x="4752778" y="6113827"/>
                  <a:pt x="4754495" y="6120229"/>
                  <a:pt x="4755588" y="6122255"/>
                </a:cubicBezTo>
                <a:cubicBezTo>
                  <a:pt x="4769797" y="6132060"/>
                  <a:pt x="4762927" y="6146808"/>
                  <a:pt x="4759648" y="6153939"/>
                </a:cubicBezTo>
                <a:cubicBezTo>
                  <a:pt x="4756369" y="6160990"/>
                  <a:pt x="4752153" y="6174036"/>
                  <a:pt x="4750435" y="6182464"/>
                </a:cubicBezTo>
                <a:cubicBezTo>
                  <a:pt x="4747157" y="6198185"/>
                  <a:pt x="4739974" y="6207261"/>
                  <a:pt x="4730918" y="6207261"/>
                </a:cubicBezTo>
                <a:cubicBezTo>
                  <a:pt x="4727639" y="6207261"/>
                  <a:pt x="4724673" y="6206045"/>
                  <a:pt x="4722330" y="6203857"/>
                </a:cubicBezTo>
                <a:cubicBezTo>
                  <a:pt x="4722174" y="6204100"/>
                  <a:pt x="4722018" y="6204263"/>
                  <a:pt x="4721706" y="6204425"/>
                </a:cubicBezTo>
                <a:cubicBezTo>
                  <a:pt x="4719519" y="6206856"/>
                  <a:pt x="4716396" y="6208152"/>
                  <a:pt x="4713275" y="6208152"/>
                </a:cubicBezTo>
                <a:cubicBezTo>
                  <a:pt x="4707653" y="6208152"/>
                  <a:pt x="4704062" y="6204425"/>
                  <a:pt x="4702969" y="6203209"/>
                </a:cubicBezTo>
                <a:cubicBezTo>
                  <a:pt x="4700002" y="6200211"/>
                  <a:pt x="4697036" y="6197131"/>
                  <a:pt x="4696255" y="6137165"/>
                </a:cubicBezTo>
                <a:cubicBezTo>
                  <a:pt x="4695630" y="6085221"/>
                  <a:pt x="4697658" y="6075902"/>
                  <a:pt x="4700158" y="6072256"/>
                </a:cubicBezTo>
                <a:cubicBezTo>
                  <a:pt x="4697192" y="6066826"/>
                  <a:pt x="4697192" y="6059047"/>
                  <a:pt x="4697192" y="6055157"/>
                </a:cubicBezTo>
                <a:cubicBezTo>
                  <a:pt x="4697192" y="6052645"/>
                  <a:pt x="4697348" y="6050214"/>
                  <a:pt x="4697658" y="6048026"/>
                </a:cubicBezTo>
                <a:cubicBezTo>
                  <a:pt x="4695162" y="6048269"/>
                  <a:pt x="4692351" y="6048431"/>
                  <a:pt x="4689228" y="6048593"/>
                </a:cubicBezTo>
                <a:cubicBezTo>
                  <a:pt x="4663932" y="6049971"/>
                  <a:pt x="4662217" y="6034412"/>
                  <a:pt x="4662217" y="6029793"/>
                </a:cubicBezTo>
                <a:cubicBezTo>
                  <a:pt x="4662217" y="6020798"/>
                  <a:pt x="4668618" y="6013181"/>
                  <a:pt x="4677517" y="6010912"/>
                </a:cubicBezTo>
                <a:cubicBezTo>
                  <a:pt x="4676737" y="6010668"/>
                  <a:pt x="4675956" y="6010344"/>
                  <a:pt x="4675332" y="6010020"/>
                </a:cubicBezTo>
                <a:cubicBezTo>
                  <a:pt x="4669086" y="6010101"/>
                  <a:pt x="4662528" y="6010182"/>
                  <a:pt x="4655974" y="6010182"/>
                </a:cubicBezTo>
                <a:cubicBezTo>
                  <a:pt x="4654099" y="6011560"/>
                  <a:pt x="4651758" y="6012694"/>
                  <a:pt x="4648167" y="6013262"/>
                </a:cubicBezTo>
                <a:cubicBezTo>
                  <a:pt x="4623028" y="6017232"/>
                  <a:pt x="4549640" y="6018610"/>
                  <a:pt x="4494395" y="6018610"/>
                </a:cubicBezTo>
                <a:cubicBezTo>
                  <a:pt x="4439279" y="6018610"/>
                  <a:pt x="4404772" y="6017881"/>
                  <a:pt x="4383224" y="6016341"/>
                </a:cubicBezTo>
                <a:cubicBezTo>
                  <a:pt x="4383536" y="6020393"/>
                  <a:pt x="4381664" y="6025579"/>
                  <a:pt x="4375103" y="6028334"/>
                </a:cubicBezTo>
                <a:cubicBezTo>
                  <a:pt x="4371043" y="6030036"/>
                  <a:pt x="4366674" y="6030441"/>
                  <a:pt x="4363705" y="6030441"/>
                </a:cubicBezTo>
                <a:cubicBezTo>
                  <a:pt x="4360895" y="6030441"/>
                  <a:pt x="4356523" y="6030036"/>
                  <a:pt x="4352463" y="6028334"/>
                </a:cubicBezTo>
                <a:cubicBezTo>
                  <a:pt x="4345280" y="6025255"/>
                  <a:pt x="4343720" y="6019339"/>
                  <a:pt x="4344498" y="6015125"/>
                </a:cubicBezTo>
                <a:cubicBezTo>
                  <a:pt x="4345125" y="6012208"/>
                  <a:pt x="4346530" y="6010101"/>
                  <a:pt x="4348403" y="6008643"/>
                </a:cubicBezTo>
                <a:cubicBezTo>
                  <a:pt x="4340598" y="6006049"/>
                  <a:pt x="4335444" y="5996892"/>
                  <a:pt x="4332789" y="5991058"/>
                </a:cubicBezTo>
                <a:cubicBezTo>
                  <a:pt x="4329511" y="5983684"/>
                  <a:pt x="4325609" y="5975256"/>
                  <a:pt x="4330291" y="5968125"/>
                </a:cubicBezTo>
                <a:cubicBezTo>
                  <a:pt x="4331854" y="5965532"/>
                  <a:pt x="4334040" y="5963992"/>
                  <a:pt x="4336381" y="5963020"/>
                </a:cubicBezTo>
                <a:cubicBezTo>
                  <a:pt x="4336069" y="5960913"/>
                  <a:pt x="4335910" y="5958887"/>
                  <a:pt x="4335910" y="5956861"/>
                </a:cubicBezTo>
                <a:cubicBezTo>
                  <a:pt x="4333415" y="5956375"/>
                  <a:pt x="4331231" y="5955240"/>
                  <a:pt x="4329355" y="5953376"/>
                </a:cubicBezTo>
                <a:cubicBezTo>
                  <a:pt x="4323734" y="5947461"/>
                  <a:pt x="4323890" y="5937736"/>
                  <a:pt x="4326699" y="5930686"/>
                </a:cubicBezTo>
                <a:cubicBezTo>
                  <a:pt x="4328730" y="5925176"/>
                  <a:pt x="4331854" y="5922664"/>
                  <a:pt x="4334819" y="5921691"/>
                </a:cubicBezTo>
                <a:cubicBezTo>
                  <a:pt x="4331071" y="5922097"/>
                  <a:pt x="4327481" y="5920719"/>
                  <a:pt x="4324983" y="5917964"/>
                </a:cubicBezTo>
                <a:cubicBezTo>
                  <a:pt x="4324670" y="5917640"/>
                  <a:pt x="4324203" y="5917153"/>
                  <a:pt x="4323734" y="5916424"/>
                </a:cubicBezTo>
                <a:cubicBezTo>
                  <a:pt x="4325452" y="5956942"/>
                  <a:pt x="4324203" y="5958319"/>
                  <a:pt x="4320611" y="5962128"/>
                </a:cubicBezTo>
                <a:lnTo>
                  <a:pt x="4317488" y="5965370"/>
                </a:lnTo>
                <a:lnTo>
                  <a:pt x="4316084" y="5965451"/>
                </a:lnTo>
                <a:cubicBezTo>
                  <a:pt x="4316084" y="5966666"/>
                  <a:pt x="4316084" y="5968044"/>
                  <a:pt x="4316084" y="5969664"/>
                </a:cubicBezTo>
                <a:cubicBezTo>
                  <a:pt x="4315929" y="6004996"/>
                  <a:pt x="4304685" y="6018043"/>
                  <a:pt x="4275642" y="6022824"/>
                </a:cubicBezTo>
                <a:cubicBezTo>
                  <a:pt x="4275952" y="6022824"/>
                  <a:pt x="4276264" y="6022824"/>
                  <a:pt x="4276733" y="6022905"/>
                </a:cubicBezTo>
                <a:cubicBezTo>
                  <a:pt x="4283604" y="6023148"/>
                  <a:pt x="4294223" y="6026146"/>
                  <a:pt x="4300781" y="6028901"/>
                </a:cubicBezTo>
                <a:cubicBezTo>
                  <a:pt x="4304527" y="6030441"/>
                  <a:pt x="4313430" y="6034088"/>
                  <a:pt x="4312963" y="6043164"/>
                </a:cubicBezTo>
                <a:cubicBezTo>
                  <a:pt x="4312491" y="6053131"/>
                  <a:pt x="4302342" y="6056373"/>
                  <a:pt x="4286884" y="6061235"/>
                </a:cubicBezTo>
                <a:cubicBezTo>
                  <a:pt x="4275484" y="6064881"/>
                  <a:pt x="4267524" y="6066421"/>
                  <a:pt x="4260495" y="6066421"/>
                </a:cubicBezTo>
                <a:cubicBezTo>
                  <a:pt x="4253468" y="6066421"/>
                  <a:pt x="4247381" y="6064881"/>
                  <a:pt x="4240980" y="6061559"/>
                </a:cubicBezTo>
                <a:lnTo>
                  <a:pt x="4221930" y="6051591"/>
                </a:lnTo>
                <a:cubicBezTo>
                  <a:pt x="4220056" y="6060586"/>
                  <a:pt x="4211938" y="6060830"/>
                  <a:pt x="4202411" y="6061154"/>
                </a:cubicBezTo>
                <a:lnTo>
                  <a:pt x="4201160" y="6061154"/>
                </a:lnTo>
                <a:cubicBezTo>
                  <a:pt x="4195387" y="6061154"/>
                  <a:pt x="4190548" y="6060019"/>
                  <a:pt x="4186642" y="6057912"/>
                </a:cubicBezTo>
                <a:cubicBezTo>
                  <a:pt x="4182894" y="6060262"/>
                  <a:pt x="4177586" y="6061640"/>
                  <a:pt x="4171339" y="6061640"/>
                </a:cubicBezTo>
                <a:cubicBezTo>
                  <a:pt x="4158223" y="6061640"/>
                  <a:pt x="4149170" y="6055481"/>
                  <a:pt x="4149170" y="6046324"/>
                </a:cubicBezTo>
                <a:cubicBezTo>
                  <a:pt x="4149170" y="6037167"/>
                  <a:pt x="4158223" y="6031008"/>
                  <a:pt x="4171339" y="6031008"/>
                </a:cubicBezTo>
                <a:cubicBezTo>
                  <a:pt x="4175399" y="6031008"/>
                  <a:pt x="4178990" y="6031576"/>
                  <a:pt x="4181958" y="6032548"/>
                </a:cubicBezTo>
                <a:cubicBezTo>
                  <a:pt x="4184770" y="6029226"/>
                  <a:pt x="4188672" y="6028820"/>
                  <a:pt x="4190233" y="6028820"/>
                </a:cubicBezTo>
                <a:lnTo>
                  <a:pt x="4191795" y="6028820"/>
                </a:lnTo>
                <a:lnTo>
                  <a:pt x="4193357" y="6029307"/>
                </a:lnTo>
                <a:cubicBezTo>
                  <a:pt x="4194609" y="6029631"/>
                  <a:pt x="4198666" y="6031333"/>
                  <a:pt x="4202879" y="6033196"/>
                </a:cubicBezTo>
                <a:lnTo>
                  <a:pt x="4247693" y="6035627"/>
                </a:lnTo>
                <a:cubicBezTo>
                  <a:pt x="4251439" y="6035790"/>
                  <a:pt x="4255811" y="6035952"/>
                  <a:pt x="4260027" y="6035871"/>
                </a:cubicBezTo>
                <a:cubicBezTo>
                  <a:pt x="4259870" y="6034331"/>
                  <a:pt x="4259870" y="6032710"/>
                  <a:pt x="4260495" y="6030927"/>
                </a:cubicBezTo>
                <a:cubicBezTo>
                  <a:pt x="4261275" y="6028415"/>
                  <a:pt x="4262994" y="6025579"/>
                  <a:pt x="4266740" y="6023958"/>
                </a:cubicBezTo>
                <a:cubicBezTo>
                  <a:pt x="4253468" y="6025336"/>
                  <a:pt x="4237230" y="6025579"/>
                  <a:pt x="4217401" y="6025660"/>
                </a:cubicBezTo>
                <a:cubicBezTo>
                  <a:pt x="4180863" y="6025660"/>
                  <a:pt x="4047363" y="6025822"/>
                  <a:pt x="3920732" y="6025822"/>
                </a:cubicBezTo>
                <a:cubicBezTo>
                  <a:pt x="3793635" y="6025903"/>
                  <a:pt x="3662944" y="6026308"/>
                  <a:pt x="3629374" y="6026714"/>
                </a:cubicBezTo>
                <a:cubicBezTo>
                  <a:pt x="3617349" y="6026876"/>
                  <a:pt x="3603140" y="6026876"/>
                  <a:pt x="3588465" y="6026876"/>
                </a:cubicBezTo>
                <a:cubicBezTo>
                  <a:pt x="3561138" y="6026876"/>
                  <a:pt x="3534435" y="6026714"/>
                  <a:pt x="3516791" y="6026308"/>
                </a:cubicBezTo>
                <a:lnTo>
                  <a:pt x="3455588" y="6024850"/>
                </a:lnTo>
                <a:lnTo>
                  <a:pt x="3455588" y="6000701"/>
                </a:lnTo>
                <a:cubicBezTo>
                  <a:pt x="3455275" y="6001268"/>
                  <a:pt x="3454807" y="6001755"/>
                  <a:pt x="3454338" y="6002241"/>
                </a:cubicBezTo>
                <a:cubicBezTo>
                  <a:pt x="3452308" y="6004348"/>
                  <a:pt x="3449654" y="6005563"/>
                  <a:pt x="3446842" y="6005806"/>
                </a:cubicBezTo>
                <a:cubicBezTo>
                  <a:pt x="3444813" y="6019096"/>
                  <a:pt x="3437475" y="6024607"/>
                  <a:pt x="3419826" y="6027686"/>
                </a:cubicBezTo>
                <a:cubicBezTo>
                  <a:pt x="3408269" y="6029712"/>
                  <a:pt x="3378761" y="6029874"/>
                  <a:pt x="3370017" y="6029874"/>
                </a:cubicBezTo>
                <a:cubicBezTo>
                  <a:pt x="3360650" y="6029874"/>
                  <a:pt x="3350812" y="6029793"/>
                  <a:pt x="3341285" y="6029469"/>
                </a:cubicBezTo>
                <a:cubicBezTo>
                  <a:pt x="3292258" y="6028010"/>
                  <a:pt x="3278050" y="6026146"/>
                  <a:pt x="3268058" y="6012694"/>
                </a:cubicBezTo>
                <a:cubicBezTo>
                  <a:pt x="3267901" y="6013343"/>
                  <a:pt x="3267744" y="6013991"/>
                  <a:pt x="3267431" y="6014720"/>
                </a:cubicBezTo>
                <a:cubicBezTo>
                  <a:pt x="3265557" y="6018772"/>
                  <a:pt x="3262435" y="6021284"/>
                  <a:pt x="3256502" y="6022905"/>
                </a:cubicBezTo>
                <a:lnTo>
                  <a:pt x="3257281" y="6024688"/>
                </a:lnTo>
                <a:cubicBezTo>
                  <a:pt x="3258687" y="6027929"/>
                  <a:pt x="3258531" y="6030765"/>
                  <a:pt x="3257125" y="6033683"/>
                </a:cubicBezTo>
                <a:cubicBezTo>
                  <a:pt x="3271648" y="6031252"/>
                  <a:pt x="3304906" y="6030036"/>
                  <a:pt x="3385163" y="6030036"/>
                </a:cubicBezTo>
                <a:cubicBezTo>
                  <a:pt x="3393126" y="6030036"/>
                  <a:pt x="3573629" y="6030117"/>
                  <a:pt x="3599392" y="6037572"/>
                </a:cubicBezTo>
                <a:cubicBezTo>
                  <a:pt x="3605482" y="6034088"/>
                  <a:pt x="3621567" y="6031170"/>
                  <a:pt x="3673407" y="6030360"/>
                </a:cubicBezTo>
                <a:cubicBezTo>
                  <a:pt x="3685430" y="6030198"/>
                  <a:pt x="3695422" y="6030117"/>
                  <a:pt x="3703855" y="6030117"/>
                </a:cubicBezTo>
                <a:cubicBezTo>
                  <a:pt x="3728058" y="6030117"/>
                  <a:pt x="3745858" y="6030117"/>
                  <a:pt x="3753196" y="6038950"/>
                </a:cubicBezTo>
                <a:cubicBezTo>
                  <a:pt x="3761629" y="6036357"/>
                  <a:pt x="3775837" y="6034412"/>
                  <a:pt x="3800040" y="6034412"/>
                </a:cubicBezTo>
                <a:cubicBezTo>
                  <a:pt x="3812685" y="6034412"/>
                  <a:pt x="3843916" y="6035141"/>
                  <a:pt x="3856250" y="6042110"/>
                </a:cubicBezTo>
                <a:cubicBezTo>
                  <a:pt x="3863119" y="6046000"/>
                  <a:pt x="3867336" y="6051429"/>
                  <a:pt x="3869989" y="6058642"/>
                </a:cubicBezTo>
                <a:cubicBezTo>
                  <a:pt x="3870769" y="6058561"/>
                  <a:pt x="3871550" y="6058561"/>
                  <a:pt x="3872332" y="6058479"/>
                </a:cubicBezTo>
                <a:cubicBezTo>
                  <a:pt x="3878263" y="6058479"/>
                  <a:pt x="3883572" y="6058804"/>
                  <a:pt x="3886694" y="6082142"/>
                </a:cubicBezTo>
                <a:cubicBezTo>
                  <a:pt x="3884509" y="6052240"/>
                  <a:pt x="3885134" y="6043650"/>
                  <a:pt x="3890911" y="6037086"/>
                </a:cubicBezTo>
                <a:cubicBezTo>
                  <a:pt x="3895907" y="6031414"/>
                  <a:pt x="3902622" y="6031089"/>
                  <a:pt x="3908556" y="6030846"/>
                </a:cubicBezTo>
                <a:cubicBezTo>
                  <a:pt x="3909493" y="6030765"/>
                  <a:pt x="3910587" y="6030765"/>
                  <a:pt x="3911678" y="6030765"/>
                </a:cubicBezTo>
                <a:cubicBezTo>
                  <a:pt x="3921669" y="6030765"/>
                  <a:pt x="3940718" y="6032305"/>
                  <a:pt x="3957113" y="6034493"/>
                </a:cubicBezTo>
                <a:cubicBezTo>
                  <a:pt x="3971791" y="6036438"/>
                  <a:pt x="3979910" y="6037491"/>
                  <a:pt x="3984282" y="6039679"/>
                </a:cubicBezTo>
                <a:cubicBezTo>
                  <a:pt x="3988812" y="6035871"/>
                  <a:pt x="3998336" y="6033034"/>
                  <a:pt x="4017386" y="6033034"/>
                </a:cubicBezTo>
                <a:cubicBezTo>
                  <a:pt x="4023940" y="6033034"/>
                  <a:pt x="4033151" y="6033521"/>
                  <a:pt x="4040335" y="6035546"/>
                </a:cubicBezTo>
                <a:cubicBezTo>
                  <a:pt x="4044240" y="6036681"/>
                  <a:pt x="4054547" y="6039679"/>
                  <a:pt x="4053297" y="6049647"/>
                </a:cubicBezTo>
                <a:cubicBezTo>
                  <a:pt x="4052986" y="6051186"/>
                  <a:pt x="4052672" y="6052564"/>
                  <a:pt x="4052048" y="6053779"/>
                </a:cubicBezTo>
                <a:cubicBezTo>
                  <a:pt x="4055795" y="6053860"/>
                  <a:pt x="4060481" y="6054428"/>
                  <a:pt x="4063915" y="6056940"/>
                </a:cubicBezTo>
                <a:cubicBezTo>
                  <a:pt x="4064380" y="6055481"/>
                  <a:pt x="4064849" y="6054023"/>
                  <a:pt x="4065474" y="6052645"/>
                </a:cubicBezTo>
                <a:cubicBezTo>
                  <a:pt x="4070317" y="6039193"/>
                  <a:pt x="4087333" y="6032143"/>
                  <a:pt x="4101698" y="6032143"/>
                </a:cubicBezTo>
                <a:cubicBezTo>
                  <a:pt x="4108726" y="6032143"/>
                  <a:pt x="4115130" y="6033845"/>
                  <a:pt x="4119968" y="6037086"/>
                </a:cubicBezTo>
                <a:cubicBezTo>
                  <a:pt x="4128245" y="6042515"/>
                  <a:pt x="4127308" y="6049079"/>
                  <a:pt x="4126528" y="6051672"/>
                </a:cubicBezTo>
                <a:cubicBezTo>
                  <a:pt x="4123562" y="6061397"/>
                  <a:pt x="4111849" y="6061478"/>
                  <a:pt x="4104199" y="6061478"/>
                </a:cubicBezTo>
                <a:cubicBezTo>
                  <a:pt x="4096232" y="6061559"/>
                  <a:pt x="4088113" y="6064476"/>
                  <a:pt x="4086554" y="6066016"/>
                </a:cubicBezTo>
                <a:cubicBezTo>
                  <a:pt x="4082962" y="6069581"/>
                  <a:pt x="4079370" y="6073309"/>
                  <a:pt x="4074061" y="6073309"/>
                </a:cubicBezTo>
                <a:lnTo>
                  <a:pt x="4068597" y="6073309"/>
                </a:lnTo>
                <a:lnTo>
                  <a:pt x="4067037" y="6071364"/>
                </a:lnTo>
                <a:cubicBezTo>
                  <a:pt x="4065786" y="6073552"/>
                  <a:pt x="4063757" y="6075578"/>
                  <a:pt x="4060325" y="6076956"/>
                </a:cubicBezTo>
                <a:cubicBezTo>
                  <a:pt x="4056264" y="6078657"/>
                  <a:pt x="4051890" y="6079063"/>
                  <a:pt x="4048924" y="6079063"/>
                </a:cubicBezTo>
                <a:cubicBezTo>
                  <a:pt x="4046113" y="6079063"/>
                  <a:pt x="4041741" y="6078657"/>
                  <a:pt x="4037681" y="6076956"/>
                </a:cubicBezTo>
                <a:cubicBezTo>
                  <a:pt x="4030496" y="6073957"/>
                  <a:pt x="4028938" y="6067961"/>
                  <a:pt x="4029716" y="6063747"/>
                </a:cubicBezTo>
                <a:cubicBezTo>
                  <a:pt x="4029873" y="6062612"/>
                  <a:pt x="4030342" y="6061640"/>
                  <a:pt x="4030652" y="6060748"/>
                </a:cubicBezTo>
                <a:cubicBezTo>
                  <a:pt x="4027844" y="6060830"/>
                  <a:pt x="4024878" y="6060911"/>
                  <a:pt x="4021443" y="6060992"/>
                </a:cubicBezTo>
                <a:cubicBezTo>
                  <a:pt x="4004114" y="6061316"/>
                  <a:pt x="3990530" y="6061802"/>
                  <a:pt x="3984127" y="6057264"/>
                </a:cubicBezTo>
                <a:cubicBezTo>
                  <a:pt x="3980378" y="6059533"/>
                  <a:pt x="3974915" y="6059695"/>
                  <a:pt x="3969762" y="6059938"/>
                </a:cubicBezTo>
                <a:cubicBezTo>
                  <a:pt x="3963673" y="6060100"/>
                  <a:pt x="3954617" y="6060343"/>
                  <a:pt x="3942125" y="6060586"/>
                </a:cubicBezTo>
                <a:cubicBezTo>
                  <a:pt x="3935255" y="6060748"/>
                  <a:pt x="3923233" y="6060992"/>
                  <a:pt x="3915111" y="6061640"/>
                </a:cubicBezTo>
                <a:cubicBezTo>
                  <a:pt x="3923854" y="6090975"/>
                  <a:pt x="3923386" y="6175900"/>
                  <a:pt x="3918235" y="6193890"/>
                </a:cubicBezTo>
                <a:cubicBezTo>
                  <a:pt x="3917612" y="6195997"/>
                  <a:pt x="3915738" y="6202642"/>
                  <a:pt x="3909493" y="6204911"/>
                </a:cubicBezTo>
                <a:cubicBezTo>
                  <a:pt x="3904496" y="6206694"/>
                  <a:pt x="3899027" y="6205316"/>
                  <a:pt x="3895595" y="6201426"/>
                </a:cubicBezTo>
                <a:cubicBezTo>
                  <a:pt x="3891377" y="6196645"/>
                  <a:pt x="3890130" y="6188623"/>
                  <a:pt x="3891690" y="6174685"/>
                </a:cubicBezTo>
                <a:cubicBezTo>
                  <a:pt x="3892316" y="6169336"/>
                  <a:pt x="3892160" y="6165690"/>
                  <a:pt x="3892002" y="6163583"/>
                </a:cubicBezTo>
                <a:cubicBezTo>
                  <a:pt x="3891377" y="6163259"/>
                  <a:pt x="3890911" y="6162934"/>
                  <a:pt x="3890442" y="6162610"/>
                </a:cubicBezTo>
                <a:cubicBezTo>
                  <a:pt x="3890600" y="6188866"/>
                  <a:pt x="3889504" y="6196483"/>
                  <a:pt x="3883729" y="6202318"/>
                </a:cubicBezTo>
                <a:cubicBezTo>
                  <a:pt x="3878576" y="6207504"/>
                  <a:pt x="3872019" y="6207504"/>
                  <a:pt x="3866710" y="6207504"/>
                </a:cubicBezTo>
                <a:cubicBezTo>
                  <a:pt x="3860309" y="6207504"/>
                  <a:pt x="3853127" y="6207018"/>
                  <a:pt x="3848288" y="6201426"/>
                </a:cubicBezTo>
                <a:cubicBezTo>
                  <a:pt x="3842979" y="6195349"/>
                  <a:pt x="3843604" y="6187245"/>
                  <a:pt x="3845008" y="6177359"/>
                </a:cubicBezTo>
                <a:cubicBezTo>
                  <a:pt x="3846258" y="6167959"/>
                  <a:pt x="3845321" y="6157100"/>
                  <a:pt x="3844070" y="6153696"/>
                </a:cubicBezTo>
                <a:cubicBezTo>
                  <a:pt x="3840950" y="6145836"/>
                  <a:pt x="3838140" y="6123956"/>
                  <a:pt x="3837046" y="6107425"/>
                </a:cubicBezTo>
                <a:cubicBezTo>
                  <a:pt x="3835952" y="6090245"/>
                  <a:pt x="3832363" y="6076226"/>
                  <a:pt x="3830490" y="6072499"/>
                </a:cubicBezTo>
                <a:cubicBezTo>
                  <a:pt x="3826898" y="6070392"/>
                  <a:pt x="3813314" y="6067637"/>
                  <a:pt x="3796136" y="6067637"/>
                </a:cubicBezTo>
                <a:cubicBezTo>
                  <a:pt x="3783176" y="6067637"/>
                  <a:pt x="3776617" y="6069176"/>
                  <a:pt x="3774431" y="6070068"/>
                </a:cubicBezTo>
                <a:cubicBezTo>
                  <a:pt x="3770061" y="6076145"/>
                  <a:pt x="3763345" y="6079549"/>
                  <a:pt x="3755383" y="6079549"/>
                </a:cubicBezTo>
                <a:cubicBezTo>
                  <a:pt x="3746952" y="6079549"/>
                  <a:pt x="3738206" y="6075659"/>
                  <a:pt x="3731493" y="6068852"/>
                </a:cubicBezTo>
                <a:cubicBezTo>
                  <a:pt x="3730712" y="6068285"/>
                  <a:pt x="3725402" y="6065854"/>
                  <a:pt x="3700730" y="6065854"/>
                </a:cubicBezTo>
                <a:cubicBezTo>
                  <a:pt x="3693081" y="6065854"/>
                  <a:pt x="3684180" y="6066016"/>
                  <a:pt x="3673407" y="6066421"/>
                </a:cubicBezTo>
                <a:cubicBezTo>
                  <a:pt x="3643738" y="6067637"/>
                  <a:pt x="3620629" y="6068204"/>
                  <a:pt x="3602671" y="6068204"/>
                </a:cubicBezTo>
                <a:cubicBezTo>
                  <a:pt x="3565821" y="6068204"/>
                  <a:pt x="3553018" y="6065773"/>
                  <a:pt x="3546462" y="6061802"/>
                </a:cubicBezTo>
                <a:cubicBezTo>
                  <a:pt x="3539589" y="6060424"/>
                  <a:pt x="3508669" y="6058966"/>
                  <a:pt x="3454025" y="6058966"/>
                </a:cubicBezTo>
                <a:cubicBezTo>
                  <a:pt x="3385475" y="6058966"/>
                  <a:pt x="3319582" y="6061316"/>
                  <a:pt x="3310058" y="6063990"/>
                </a:cubicBezTo>
                <a:cubicBezTo>
                  <a:pt x="3296786" y="6067799"/>
                  <a:pt x="3283825" y="6066178"/>
                  <a:pt x="3276174" y="6059614"/>
                </a:cubicBezTo>
                <a:cubicBezTo>
                  <a:pt x="3275238" y="6058804"/>
                  <a:pt x="3273209" y="6057993"/>
                  <a:pt x="3271178" y="6057993"/>
                </a:cubicBezTo>
                <a:cubicBezTo>
                  <a:pt x="3270555" y="6057993"/>
                  <a:pt x="3270242" y="6058155"/>
                  <a:pt x="3270242" y="6058155"/>
                </a:cubicBezTo>
                <a:cubicBezTo>
                  <a:pt x="3267431" y="6059209"/>
                  <a:pt x="3264464" y="6059776"/>
                  <a:pt x="3261497" y="6059776"/>
                </a:cubicBezTo>
                <a:cubicBezTo>
                  <a:pt x="3254159" y="6059776"/>
                  <a:pt x="3247912" y="6056454"/>
                  <a:pt x="3244634" y="6050943"/>
                </a:cubicBezTo>
                <a:lnTo>
                  <a:pt x="3243696" y="6049322"/>
                </a:lnTo>
                <a:cubicBezTo>
                  <a:pt x="3234015" y="6058317"/>
                  <a:pt x="3228236" y="6059452"/>
                  <a:pt x="3224645" y="6059452"/>
                </a:cubicBezTo>
                <a:cubicBezTo>
                  <a:pt x="3220118" y="6059452"/>
                  <a:pt x="3216212" y="6057183"/>
                  <a:pt x="3213871" y="6053536"/>
                </a:cubicBezTo>
                <a:cubicBezTo>
                  <a:pt x="3212154" y="6053698"/>
                  <a:pt x="3209654" y="6054185"/>
                  <a:pt x="3205909" y="6055319"/>
                </a:cubicBezTo>
                <a:cubicBezTo>
                  <a:pt x="3196228" y="6058236"/>
                  <a:pt x="3170152" y="6058642"/>
                  <a:pt x="3155473" y="6058642"/>
                </a:cubicBezTo>
                <a:cubicBezTo>
                  <a:pt x="3142515" y="6058642"/>
                  <a:pt x="3128619" y="6058317"/>
                  <a:pt x="3115346" y="6057669"/>
                </a:cubicBezTo>
                <a:lnTo>
                  <a:pt x="3056792" y="6054914"/>
                </a:lnTo>
                <a:lnTo>
                  <a:pt x="3056792" y="6062693"/>
                </a:lnTo>
                <a:cubicBezTo>
                  <a:pt x="3056792" y="6077037"/>
                  <a:pt x="3052732" y="6087004"/>
                  <a:pt x="3045862" y="6090570"/>
                </a:cubicBezTo>
                <a:cubicBezTo>
                  <a:pt x="3052420" y="6093649"/>
                  <a:pt x="3057104" y="6101915"/>
                  <a:pt x="3057885" y="6112611"/>
                </a:cubicBezTo>
                <a:cubicBezTo>
                  <a:pt x="3059133" y="6129548"/>
                  <a:pt x="3059602" y="6149969"/>
                  <a:pt x="3059133" y="6167229"/>
                </a:cubicBezTo>
                <a:cubicBezTo>
                  <a:pt x="3058355" y="6198104"/>
                  <a:pt x="3055543" y="6201264"/>
                  <a:pt x="3053045" y="6203857"/>
                </a:cubicBezTo>
                <a:lnTo>
                  <a:pt x="3050078" y="6207180"/>
                </a:lnTo>
                <a:lnTo>
                  <a:pt x="3044926" y="6207504"/>
                </a:lnTo>
                <a:cubicBezTo>
                  <a:pt x="3037586" y="6207504"/>
                  <a:pt x="3032902" y="6203614"/>
                  <a:pt x="3031028" y="6185786"/>
                </a:cubicBezTo>
                <a:cubicBezTo>
                  <a:pt x="3030873" y="6185948"/>
                  <a:pt x="3030716" y="6186030"/>
                  <a:pt x="3030716" y="6186192"/>
                </a:cubicBezTo>
                <a:cubicBezTo>
                  <a:pt x="3030404" y="6186597"/>
                  <a:pt x="3030091" y="6187002"/>
                  <a:pt x="3029936" y="6187407"/>
                </a:cubicBezTo>
                <a:cubicBezTo>
                  <a:pt x="3031497" y="6190730"/>
                  <a:pt x="3032746" y="6195268"/>
                  <a:pt x="3030404" y="6199968"/>
                </a:cubicBezTo>
                <a:cubicBezTo>
                  <a:pt x="3027905" y="6204992"/>
                  <a:pt x="3022909" y="6207504"/>
                  <a:pt x="3015413" y="6207504"/>
                </a:cubicBezTo>
                <a:cubicBezTo>
                  <a:pt x="2996833" y="6207504"/>
                  <a:pt x="2994960" y="6183679"/>
                  <a:pt x="2992462" y="6150698"/>
                </a:cubicBezTo>
                <a:cubicBezTo>
                  <a:pt x="2990587" y="6125010"/>
                  <a:pt x="2987622" y="6090975"/>
                  <a:pt x="2986060" y="6074930"/>
                </a:cubicBezTo>
                <a:cubicBezTo>
                  <a:pt x="2984809" y="6062774"/>
                  <a:pt x="2984343" y="6054995"/>
                  <a:pt x="2984654" y="6049809"/>
                </a:cubicBezTo>
                <a:cubicBezTo>
                  <a:pt x="2974661" y="6050457"/>
                  <a:pt x="2963574" y="6050781"/>
                  <a:pt x="2952176" y="6050781"/>
                </a:cubicBezTo>
                <a:cubicBezTo>
                  <a:pt x="2917506" y="6050781"/>
                  <a:pt x="2884715" y="6047864"/>
                  <a:pt x="2868632" y="6043326"/>
                </a:cubicBezTo>
                <a:cubicBezTo>
                  <a:pt x="2862230" y="6041543"/>
                  <a:pt x="2854579" y="6039436"/>
                  <a:pt x="2852860" y="6033115"/>
                </a:cubicBezTo>
                <a:cubicBezTo>
                  <a:pt x="2852860" y="6033358"/>
                  <a:pt x="2852860" y="6033521"/>
                  <a:pt x="2852860" y="6033683"/>
                </a:cubicBezTo>
                <a:cubicBezTo>
                  <a:pt x="2852860" y="6041381"/>
                  <a:pt x="2847084" y="6047216"/>
                  <a:pt x="2839432" y="6047216"/>
                </a:cubicBezTo>
                <a:cubicBezTo>
                  <a:pt x="2836309" y="6047216"/>
                  <a:pt x="2833031" y="6046162"/>
                  <a:pt x="2829908" y="6044136"/>
                </a:cubicBezTo>
                <a:cubicBezTo>
                  <a:pt x="2828502" y="6043488"/>
                  <a:pt x="2820539" y="6041867"/>
                  <a:pt x="2810077" y="6041867"/>
                </a:cubicBezTo>
                <a:lnTo>
                  <a:pt x="2808048" y="6041948"/>
                </a:lnTo>
                <a:cubicBezTo>
                  <a:pt x="2806018" y="6041948"/>
                  <a:pt x="2804143" y="6041948"/>
                  <a:pt x="2802426" y="6041948"/>
                </a:cubicBezTo>
                <a:cubicBezTo>
                  <a:pt x="2798210" y="6041948"/>
                  <a:pt x="2793214" y="6041948"/>
                  <a:pt x="2789310" y="6040328"/>
                </a:cubicBezTo>
                <a:cubicBezTo>
                  <a:pt x="2784625" y="6045028"/>
                  <a:pt x="2777296" y="6045028"/>
                  <a:pt x="2774485" y="6045028"/>
                </a:cubicBezTo>
                <a:cubicBezTo>
                  <a:pt x="2769800" y="6045028"/>
                  <a:pt x="2764024" y="6044460"/>
                  <a:pt x="2756374" y="6043245"/>
                </a:cubicBezTo>
                <a:cubicBezTo>
                  <a:pt x="2749816" y="6042191"/>
                  <a:pt x="2743569" y="6041624"/>
                  <a:pt x="2739041" y="6041624"/>
                </a:cubicBezTo>
                <a:cubicBezTo>
                  <a:pt x="2740758" y="6044784"/>
                  <a:pt x="2741696" y="6049809"/>
                  <a:pt x="2737637" y="6056454"/>
                </a:cubicBezTo>
                <a:cubicBezTo>
                  <a:pt x="2733108" y="6064071"/>
                  <a:pt x="2722959" y="6067555"/>
                  <a:pt x="2715307" y="6067555"/>
                </a:cubicBezTo>
                <a:cubicBezTo>
                  <a:pt x="2709842" y="6067555"/>
                  <a:pt x="2701099" y="6067474"/>
                  <a:pt x="2698600" y="6059047"/>
                </a:cubicBezTo>
                <a:cubicBezTo>
                  <a:pt x="2696727" y="6053131"/>
                  <a:pt x="2699849" y="6048998"/>
                  <a:pt x="2703440" y="6045838"/>
                </a:cubicBezTo>
                <a:cubicBezTo>
                  <a:pt x="2701568" y="6045838"/>
                  <a:pt x="2699692" y="6045757"/>
                  <a:pt x="2697819" y="6045595"/>
                </a:cubicBezTo>
                <a:cubicBezTo>
                  <a:pt x="2695008" y="6045514"/>
                  <a:pt x="2692354" y="6045433"/>
                  <a:pt x="2689543" y="6045433"/>
                </a:cubicBezTo>
                <a:cubicBezTo>
                  <a:pt x="2675022" y="6045433"/>
                  <a:pt x="2666122" y="6047297"/>
                  <a:pt x="2663937" y="6048269"/>
                </a:cubicBezTo>
                <a:cubicBezTo>
                  <a:pt x="2654881" y="6055886"/>
                  <a:pt x="2645044" y="6055805"/>
                  <a:pt x="2635050" y="6047540"/>
                </a:cubicBezTo>
                <a:cubicBezTo>
                  <a:pt x="2628960" y="6044947"/>
                  <a:pt x="2600228" y="6041543"/>
                  <a:pt x="2499828" y="6039598"/>
                </a:cubicBezTo>
                <a:cubicBezTo>
                  <a:pt x="2435183" y="6038383"/>
                  <a:pt x="2361640" y="6036195"/>
                  <a:pt x="2348836" y="6034574"/>
                </a:cubicBezTo>
                <a:cubicBezTo>
                  <a:pt x="2349148" y="6038626"/>
                  <a:pt x="2347275" y="6043812"/>
                  <a:pt x="2340717" y="6046567"/>
                </a:cubicBezTo>
                <a:cubicBezTo>
                  <a:pt x="2336657" y="6048269"/>
                  <a:pt x="2332285" y="6048674"/>
                  <a:pt x="2329320" y="6048674"/>
                </a:cubicBezTo>
                <a:cubicBezTo>
                  <a:pt x="2326355" y="6048674"/>
                  <a:pt x="2321981" y="6048269"/>
                  <a:pt x="2317920" y="6046567"/>
                </a:cubicBezTo>
                <a:cubicBezTo>
                  <a:pt x="2310738" y="6043569"/>
                  <a:pt x="2309177" y="6037572"/>
                  <a:pt x="2310113" y="6033358"/>
                </a:cubicBezTo>
                <a:cubicBezTo>
                  <a:pt x="2310113" y="6032791"/>
                  <a:pt x="2310269" y="6032305"/>
                  <a:pt x="2310427" y="6031900"/>
                </a:cubicBezTo>
                <a:cubicBezTo>
                  <a:pt x="2308085" y="6031819"/>
                  <a:pt x="2305898" y="6031738"/>
                  <a:pt x="2303712" y="6031657"/>
                </a:cubicBezTo>
                <a:cubicBezTo>
                  <a:pt x="2287005" y="6031414"/>
                  <a:pt x="2275607" y="6030603"/>
                  <a:pt x="2270298" y="6022824"/>
                </a:cubicBezTo>
                <a:cubicBezTo>
                  <a:pt x="2269516" y="6021770"/>
                  <a:pt x="2268893" y="6020393"/>
                  <a:pt x="2268423" y="6018772"/>
                </a:cubicBezTo>
                <a:cubicBezTo>
                  <a:pt x="2263427" y="6021527"/>
                  <a:pt x="2259835" y="6023229"/>
                  <a:pt x="2256245" y="6023229"/>
                </a:cubicBezTo>
                <a:cubicBezTo>
                  <a:pt x="2252185" y="6023229"/>
                  <a:pt x="2248593" y="6021203"/>
                  <a:pt x="2246564" y="6017881"/>
                </a:cubicBezTo>
                <a:cubicBezTo>
                  <a:pt x="2242816" y="6011722"/>
                  <a:pt x="2245783" y="6005806"/>
                  <a:pt x="2249377" y="5998837"/>
                </a:cubicBezTo>
                <a:cubicBezTo>
                  <a:pt x="2256714" y="5984737"/>
                  <a:pt x="2267332" y="5978659"/>
                  <a:pt x="2285288" y="5978659"/>
                </a:cubicBezTo>
                <a:cubicBezTo>
                  <a:pt x="2292159" y="5978659"/>
                  <a:pt x="2300433" y="5979551"/>
                  <a:pt x="2311987" y="5981415"/>
                </a:cubicBezTo>
                <a:cubicBezTo>
                  <a:pt x="2310738" y="5979551"/>
                  <a:pt x="2310427" y="5977282"/>
                  <a:pt x="2310580" y="5974283"/>
                </a:cubicBezTo>
                <a:cubicBezTo>
                  <a:pt x="2311207" y="5963749"/>
                  <a:pt x="2322448" y="5963749"/>
                  <a:pt x="2329006" y="5963749"/>
                </a:cubicBezTo>
                <a:cubicBezTo>
                  <a:pt x="2341341" y="5963749"/>
                  <a:pt x="2367262" y="5964964"/>
                  <a:pt x="2405830" y="5967395"/>
                </a:cubicBezTo>
                <a:cubicBezTo>
                  <a:pt x="2442209" y="5969664"/>
                  <a:pt x="2453919" y="5971366"/>
                  <a:pt x="2457824" y="5977363"/>
                </a:cubicBezTo>
                <a:cubicBezTo>
                  <a:pt x="2463445" y="5973716"/>
                  <a:pt x="2472660" y="5973716"/>
                  <a:pt x="2477967" y="5973716"/>
                </a:cubicBezTo>
                <a:cubicBezTo>
                  <a:pt x="2493269" y="5973716"/>
                  <a:pt x="2503108" y="5979875"/>
                  <a:pt x="2503108" y="5989437"/>
                </a:cubicBezTo>
                <a:cubicBezTo>
                  <a:pt x="2503108" y="5989842"/>
                  <a:pt x="2502952" y="5991301"/>
                  <a:pt x="2502481" y="5993165"/>
                </a:cubicBezTo>
                <a:cubicBezTo>
                  <a:pt x="2505450" y="5993408"/>
                  <a:pt x="2508886" y="5993813"/>
                  <a:pt x="2512008" y="5994380"/>
                </a:cubicBezTo>
                <a:cubicBezTo>
                  <a:pt x="2511382" y="5992922"/>
                  <a:pt x="2511228" y="5991301"/>
                  <a:pt x="2511228" y="5989518"/>
                </a:cubicBezTo>
                <a:cubicBezTo>
                  <a:pt x="2511228" y="5981658"/>
                  <a:pt x="2515910" y="5973716"/>
                  <a:pt x="2550887" y="5973716"/>
                </a:cubicBezTo>
                <a:lnTo>
                  <a:pt x="2569312" y="5973716"/>
                </a:lnTo>
                <a:lnTo>
                  <a:pt x="2568843" y="5928093"/>
                </a:lnTo>
                <a:cubicBezTo>
                  <a:pt x="2568531" y="5897138"/>
                  <a:pt x="2566501" y="5846247"/>
                  <a:pt x="2564470" y="5814643"/>
                </a:cubicBezTo>
                <a:cubicBezTo>
                  <a:pt x="2562911" y="5790900"/>
                  <a:pt x="2561505" y="5768534"/>
                  <a:pt x="2558849" y="5764969"/>
                </a:cubicBezTo>
                <a:cubicBezTo>
                  <a:pt x="2558849" y="5765131"/>
                  <a:pt x="2557445" y="5764806"/>
                  <a:pt x="2555259" y="5764482"/>
                </a:cubicBezTo>
                <a:cubicBezTo>
                  <a:pt x="2544484" y="5762862"/>
                  <a:pt x="2531837" y="5755082"/>
                  <a:pt x="2525906" y="5746249"/>
                </a:cubicBezTo>
                <a:cubicBezTo>
                  <a:pt x="2523251" y="5742360"/>
                  <a:pt x="2517472" y="5739361"/>
                  <a:pt x="2515131" y="5739361"/>
                </a:cubicBezTo>
                <a:cubicBezTo>
                  <a:pt x="2511071" y="5739361"/>
                  <a:pt x="2507636" y="5738632"/>
                  <a:pt x="2504825" y="5737416"/>
                </a:cubicBezTo>
                <a:cubicBezTo>
                  <a:pt x="2497955" y="5743251"/>
                  <a:pt x="2483743" y="5743251"/>
                  <a:pt x="2475156" y="5743251"/>
                </a:cubicBezTo>
                <a:cubicBezTo>
                  <a:pt x="2463445" y="5743251"/>
                  <a:pt x="2442833" y="5742279"/>
                  <a:pt x="2435028" y="5735715"/>
                </a:cubicBezTo>
                <a:cubicBezTo>
                  <a:pt x="2434559" y="5735309"/>
                  <a:pt x="2433934" y="5735066"/>
                  <a:pt x="2433466" y="5734985"/>
                </a:cubicBezTo>
                <a:cubicBezTo>
                  <a:pt x="2427534" y="5738146"/>
                  <a:pt x="2419726" y="5737173"/>
                  <a:pt x="2414573" y="5732797"/>
                </a:cubicBezTo>
                <a:cubicBezTo>
                  <a:pt x="2408797" y="5735715"/>
                  <a:pt x="2399271" y="5737011"/>
                  <a:pt x="2385063" y="5737011"/>
                </a:cubicBezTo>
                <a:cubicBezTo>
                  <a:pt x="2383971" y="5737011"/>
                  <a:pt x="2382721" y="5737011"/>
                  <a:pt x="2381628" y="5737011"/>
                </a:cubicBezTo>
                <a:cubicBezTo>
                  <a:pt x="2364452" y="5736606"/>
                  <a:pt x="2354457" y="5734823"/>
                  <a:pt x="2348836" y="5731906"/>
                </a:cubicBezTo>
                <a:cubicBezTo>
                  <a:pt x="2348681" y="5735715"/>
                  <a:pt x="2346494" y="5740091"/>
                  <a:pt x="2340717" y="5742603"/>
                </a:cubicBezTo>
                <a:cubicBezTo>
                  <a:pt x="2336657" y="5744304"/>
                  <a:pt x="2332285" y="5744629"/>
                  <a:pt x="2329320" y="5744629"/>
                </a:cubicBezTo>
                <a:cubicBezTo>
                  <a:pt x="2326355" y="5744629"/>
                  <a:pt x="2322137" y="5744304"/>
                  <a:pt x="2317920" y="5742603"/>
                </a:cubicBezTo>
                <a:cubicBezTo>
                  <a:pt x="2310738" y="5739523"/>
                  <a:pt x="2309177" y="5733527"/>
                  <a:pt x="2310113" y="5729394"/>
                </a:cubicBezTo>
                <a:cubicBezTo>
                  <a:pt x="2312142" y="5719345"/>
                  <a:pt x="2323698" y="5719345"/>
                  <a:pt x="2329320" y="5719345"/>
                </a:cubicBezTo>
                <a:cubicBezTo>
                  <a:pt x="2332597" y="5719345"/>
                  <a:pt x="2337906" y="5719345"/>
                  <a:pt x="2342122" y="5721290"/>
                </a:cubicBezTo>
                <a:cubicBezTo>
                  <a:pt x="2342122" y="5718616"/>
                  <a:pt x="2342747" y="5716185"/>
                  <a:pt x="2344464" y="5714078"/>
                </a:cubicBezTo>
                <a:cubicBezTo>
                  <a:pt x="2343214" y="5714240"/>
                  <a:pt x="2341966" y="5714240"/>
                  <a:pt x="2341030" y="5714240"/>
                </a:cubicBezTo>
                <a:cubicBezTo>
                  <a:pt x="2338061" y="5714240"/>
                  <a:pt x="2333689" y="5713916"/>
                  <a:pt x="2329631" y="5712214"/>
                </a:cubicBezTo>
                <a:cubicBezTo>
                  <a:pt x="2322448" y="5709135"/>
                  <a:pt x="2320887" y="5703138"/>
                  <a:pt x="2321668" y="5698925"/>
                </a:cubicBezTo>
                <a:cubicBezTo>
                  <a:pt x="2322604" y="5694305"/>
                  <a:pt x="2325573" y="5691874"/>
                  <a:pt x="2329006" y="5690497"/>
                </a:cubicBezTo>
                <a:cubicBezTo>
                  <a:pt x="2321044" y="5689605"/>
                  <a:pt x="2316671" y="5686931"/>
                  <a:pt x="2314641" y="5682069"/>
                </a:cubicBezTo>
                <a:cubicBezTo>
                  <a:pt x="2312767" y="5677936"/>
                  <a:pt x="2313704" y="5673236"/>
                  <a:pt x="2316984" y="5669833"/>
                </a:cubicBezTo>
                <a:cubicBezTo>
                  <a:pt x="2322448" y="5664079"/>
                  <a:pt x="2342747" y="5661162"/>
                  <a:pt x="2377412" y="5661162"/>
                </a:cubicBezTo>
                <a:cubicBezTo>
                  <a:pt x="2394588" y="5661162"/>
                  <a:pt x="2406143" y="5662215"/>
                  <a:pt x="2411762" y="5664403"/>
                </a:cubicBezTo>
                <a:cubicBezTo>
                  <a:pt x="2415042" y="5665619"/>
                  <a:pt x="2418165" y="5666348"/>
                  <a:pt x="2420039" y="5666429"/>
                </a:cubicBezTo>
                <a:cubicBezTo>
                  <a:pt x="2425971" y="5663998"/>
                  <a:pt x="2433310" y="5665943"/>
                  <a:pt x="2437683" y="5671048"/>
                </a:cubicBezTo>
                <a:cubicBezTo>
                  <a:pt x="2441429" y="5668698"/>
                  <a:pt x="2448143" y="5666915"/>
                  <a:pt x="2460791" y="5666915"/>
                </a:cubicBezTo>
                <a:cubicBezTo>
                  <a:pt x="2466100" y="5666915"/>
                  <a:pt x="2472034" y="5667240"/>
                  <a:pt x="2477810" y="5667888"/>
                </a:cubicBezTo>
                <a:cubicBezTo>
                  <a:pt x="2482339" y="5668374"/>
                  <a:pt x="2487804" y="5668617"/>
                  <a:pt x="2493582" y="5668617"/>
                </a:cubicBezTo>
                <a:cubicBezTo>
                  <a:pt x="2506075" y="5668617"/>
                  <a:pt x="2518565" y="5667402"/>
                  <a:pt x="2525436" y="5665457"/>
                </a:cubicBezTo>
                <a:cubicBezTo>
                  <a:pt x="2533554" y="5663107"/>
                  <a:pt x="2539801" y="5662053"/>
                  <a:pt x="2545892" y="5662053"/>
                </a:cubicBezTo>
                <a:cubicBezTo>
                  <a:pt x="2554478" y="5662053"/>
                  <a:pt x="2562285" y="5664160"/>
                  <a:pt x="2572279" y="5669184"/>
                </a:cubicBezTo>
                <a:cubicBezTo>
                  <a:pt x="2577900" y="5672102"/>
                  <a:pt x="2584145" y="5673803"/>
                  <a:pt x="2588673" y="5673803"/>
                </a:cubicBezTo>
                <a:cubicBezTo>
                  <a:pt x="2590703" y="5673803"/>
                  <a:pt x="2591484" y="5673479"/>
                  <a:pt x="2591484" y="5673398"/>
                </a:cubicBezTo>
                <a:cubicBezTo>
                  <a:pt x="2606162" y="5666753"/>
                  <a:pt x="2675959" y="5665052"/>
                  <a:pt x="2705158" y="5664565"/>
                </a:cubicBezTo>
                <a:cubicBezTo>
                  <a:pt x="2707031" y="5664565"/>
                  <a:pt x="2708906" y="5664565"/>
                  <a:pt x="2710778" y="5664565"/>
                </a:cubicBezTo>
                <a:cubicBezTo>
                  <a:pt x="2724521" y="5664565"/>
                  <a:pt x="2757622" y="5665376"/>
                  <a:pt x="2770113" y="5672912"/>
                </a:cubicBezTo>
                <a:cubicBezTo>
                  <a:pt x="2772298" y="5672831"/>
                  <a:pt x="2775578" y="5671615"/>
                  <a:pt x="2779160" y="5669022"/>
                </a:cubicBezTo>
                <a:cubicBezTo>
                  <a:pt x="2789310" y="5661648"/>
                  <a:pt x="2797587" y="5657839"/>
                  <a:pt x="2803519" y="5657839"/>
                </a:cubicBezTo>
                <a:cubicBezTo>
                  <a:pt x="2808672" y="5657839"/>
                  <a:pt x="2812889" y="5660352"/>
                  <a:pt x="2814918" y="5664646"/>
                </a:cubicBezTo>
                <a:cubicBezTo>
                  <a:pt x="2816168" y="5667078"/>
                  <a:pt x="2816324" y="5669509"/>
                  <a:pt x="2816011" y="5671778"/>
                </a:cubicBezTo>
                <a:cubicBezTo>
                  <a:pt x="2828034" y="5672669"/>
                  <a:pt x="2851300" y="5672912"/>
                  <a:pt x="2888151" y="5672507"/>
                </a:cubicBezTo>
                <a:cubicBezTo>
                  <a:pt x="2936242" y="5672021"/>
                  <a:pt x="2971225" y="5669752"/>
                  <a:pt x="2981376" y="5668131"/>
                </a:cubicBezTo>
                <a:cubicBezTo>
                  <a:pt x="2984186" y="5657434"/>
                  <a:pt x="2982157" y="5615701"/>
                  <a:pt x="2981376" y="5599332"/>
                </a:cubicBezTo>
                <a:cubicBezTo>
                  <a:pt x="2979345" y="5558571"/>
                  <a:pt x="2977785" y="5507356"/>
                  <a:pt x="2977628" y="5484991"/>
                </a:cubicBezTo>
                <a:lnTo>
                  <a:pt x="2977628" y="5454116"/>
                </a:lnTo>
                <a:lnTo>
                  <a:pt x="2950295" y="5450875"/>
                </a:lnTo>
                <a:cubicBezTo>
                  <a:pt x="2930622" y="5448524"/>
                  <a:pt x="2880656" y="5445283"/>
                  <a:pt x="2838964" y="5443824"/>
                </a:cubicBezTo>
                <a:cubicBezTo>
                  <a:pt x="2796961" y="5442204"/>
                  <a:pt x="2711872" y="5438233"/>
                  <a:pt x="2649416" y="5434911"/>
                </a:cubicBezTo>
                <a:cubicBezTo>
                  <a:pt x="2589142" y="5431669"/>
                  <a:pt x="2523874" y="5429157"/>
                  <a:pt x="2500608" y="5429157"/>
                </a:cubicBezTo>
                <a:lnTo>
                  <a:pt x="2495923" y="5429238"/>
                </a:lnTo>
                <a:cubicBezTo>
                  <a:pt x="2474531" y="5429238"/>
                  <a:pt x="2444395" y="5426888"/>
                  <a:pt x="2427376" y="5423971"/>
                </a:cubicBezTo>
                <a:cubicBezTo>
                  <a:pt x="2411606" y="5421215"/>
                  <a:pt x="2389591" y="5421134"/>
                  <a:pt x="2379286" y="5423728"/>
                </a:cubicBezTo>
                <a:cubicBezTo>
                  <a:pt x="2364296" y="5427536"/>
                  <a:pt x="2341654" y="5426807"/>
                  <a:pt x="2316671" y="5421864"/>
                </a:cubicBezTo>
                <a:cubicBezTo>
                  <a:pt x="2293876" y="5417326"/>
                  <a:pt x="2278729" y="5416759"/>
                  <a:pt x="2270141" y="5420081"/>
                </a:cubicBezTo>
                <a:cubicBezTo>
                  <a:pt x="2260929" y="5423647"/>
                  <a:pt x="2245626" y="5424862"/>
                  <a:pt x="2234385" y="5424862"/>
                </a:cubicBezTo>
                <a:cubicBezTo>
                  <a:pt x="2230168" y="5424862"/>
                  <a:pt x="2226111" y="5424700"/>
                  <a:pt x="2222363" y="5424376"/>
                </a:cubicBezTo>
                <a:cubicBezTo>
                  <a:pt x="2206438" y="5422998"/>
                  <a:pt x="2195663" y="5421540"/>
                  <a:pt x="2190667" y="5413679"/>
                </a:cubicBezTo>
                <a:cubicBezTo>
                  <a:pt x="2186448" y="5407196"/>
                  <a:pt x="2188948" y="5400308"/>
                  <a:pt x="2189731" y="5398039"/>
                </a:cubicBezTo>
                <a:cubicBezTo>
                  <a:pt x="2195975" y="5380130"/>
                  <a:pt x="2205812" y="5374620"/>
                  <a:pt x="2231419" y="5374620"/>
                </a:cubicBezTo>
                <a:cubicBezTo>
                  <a:pt x="2237976" y="5374620"/>
                  <a:pt x="2246250" y="5374944"/>
                  <a:pt x="2259055" y="5375673"/>
                </a:cubicBezTo>
                <a:cubicBezTo>
                  <a:pt x="2295594" y="5377861"/>
                  <a:pt x="2309021" y="5380211"/>
                  <a:pt x="2313547" y="5384912"/>
                </a:cubicBezTo>
                <a:cubicBezTo>
                  <a:pt x="2315111" y="5382805"/>
                  <a:pt x="2317295" y="5381427"/>
                  <a:pt x="2319795" y="5380536"/>
                </a:cubicBezTo>
                <a:cubicBezTo>
                  <a:pt x="2319483" y="5380536"/>
                  <a:pt x="2319326" y="5380536"/>
                  <a:pt x="2319170" y="5380536"/>
                </a:cubicBezTo>
                <a:lnTo>
                  <a:pt x="2318389" y="5380536"/>
                </a:lnTo>
                <a:cubicBezTo>
                  <a:pt x="2305586" y="5380536"/>
                  <a:pt x="2289659" y="5380536"/>
                  <a:pt x="2289659" y="5367813"/>
                </a:cubicBezTo>
                <a:cubicBezTo>
                  <a:pt x="2289659" y="5357684"/>
                  <a:pt x="2300120" y="5351606"/>
                  <a:pt x="2317452" y="5351606"/>
                </a:cubicBezTo>
                <a:cubicBezTo>
                  <a:pt x="2322917" y="5351606"/>
                  <a:pt x="2330566" y="5352416"/>
                  <a:pt x="2335877" y="5355982"/>
                </a:cubicBezTo>
                <a:cubicBezTo>
                  <a:pt x="2344309" y="5361492"/>
                  <a:pt x="2343372" y="5368137"/>
                  <a:pt x="2342592" y="5370730"/>
                </a:cubicBezTo>
                <a:cubicBezTo>
                  <a:pt x="2341185" y="5375349"/>
                  <a:pt x="2337906" y="5377780"/>
                  <a:pt x="2333846" y="5379077"/>
                </a:cubicBezTo>
                <a:cubicBezTo>
                  <a:pt x="2338374" y="5379077"/>
                  <a:pt x="2344934" y="5379158"/>
                  <a:pt x="2349462" y="5381994"/>
                </a:cubicBezTo>
                <a:cubicBezTo>
                  <a:pt x="2353988" y="5378834"/>
                  <a:pt x="2360547" y="5378834"/>
                  <a:pt x="2364296" y="5378834"/>
                </a:cubicBezTo>
                <a:cubicBezTo>
                  <a:pt x="2364920" y="5378834"/>
                  <a:pt x="2365545" y="5378834"/>
                  <a:pt x="2366170" y="5378834"/>
                </a:cubicBezTo>
                <a:cubicBezTo>
                  <a:pt x="2365700" y="5378186"/>
                  <a:pt x="2365234" y="5377456"/>
                  <a:pt x="2364763" y="5376727"/>
                </a:cubicBezTo>
                <a:cubicBezTo>
                  <a:pt x="2362577" y="5373161"/>
                  <a:pt x="2362577" y="5368866"/>
                  <a:pt x="2364452" y="5365139"/>
                </a:cubicBezTo>
                <a:cubicBezTo>
                  <a:pt x="2365700" y="5362708"/>
                  <a:pt x="2369294" y="5356063"/>
                  <a:pt x="2391777" y="5354766"/>
                </a:cubicBezTo>
                <a:cubicBezTo>
                  <a:pt x="2395368" y="5354523"/>
                  <a:pt x="2398335" y="5354442"/>
                  <a:pt x="2400676" y="5354442"/>
                </a:cubicBezTo>
                <a:cubicBezTo>
                  <a:pt x="2402863" y="5354442"/>
                  <a:pt x="2406143" y="5354442"/>
                  <a:pt x="2409264" y="5355171"/>
                </a:cubicBezTo>
                <a:cubicBezTo>
                  <a:pt x="2409732" y="5354361"/>
                  <a:pt x="2410358" y="5353632"/>
                  <a:pt x="2410981" y="5352821"/>
                </a:cubicBezTo>
                <a:cubicBezTo>
                  <a:pt x="2414417" y="5349256"/>
                  <a:pt x="2418165" y="5348527"/>
                  <a:pt x="2420662" y="5348527"/>
                </a:cubicBezTo>
                <a:cubicBezTo>
                  <a:pt x="2425503" y="5348527"/>
                  <a:pt x="2430655" y="5351687"/>
                  <a:pt x="2432373" y="5357846"/>
                </a:cubicBezTo>
                <a:cubicBezTo>
                  <a:pt x="2435339" y="5358656"/>
                  <a:pt x="2441740" y="5359628"/>
                  <a:pt x="2454700" y="5359628"/>
                </a:cubicBezTo>
                <a:cubicBezTo>
                  <a:pt x="2478592" y="5359628"/>
                  <a:pt x="2489210" y="5362789"/>
                  <a:pt x="2493895" y="5367165"/>
                </a:cubicBezTo>
                <a:lnTo>
                  <a:pt x="2517160" y="5366516"/>
                </a:lnTo>
                <a:cubicBezTo>
                  <a:pt x="2536365" y="5365949"/>
                  <a:pt x="2539176" y="5362141"/>
                  <a:pt x="2539489" y="5361654"/>
                </a:cubicBezTo>
                <a:cubicBezTo>
                  <a:pt x="2539489" y="5361573"/>
                  <a:pt x="2541206" y="5358413"/>
                  <a:pt x="2535273" y="5346825"/>
                </a:cubicBezTo>
                <a:cubicBezTo>
                  <a:pt x="2528558" y="5333616"/>
                  <a:pt x="2526373" y="5323811"/>
                  <a:pt x="2534804" y="5309711"/>
                </a:cubicBezTo>
                <a:cubicBezTo>
                  <a:pt x="2537146" y="5305983"/>
                  <a:pt x="2540270" y="5289938"/>
                  <a:pt x="2540270" y="5273326"/>
                </a:cubicBezTo>
                <a:cubicBezTo>
                  <a:pt x="2540270" y="5255579"/>
                  <a:pt x="2542300" y="5243180"/>
                  <a:pt x="2546046" y="5236211"/>
                </a:cubicBezTo>
                <a:cubicBezTo>
                  <a:pt x="2545577" y="5235725"/>
                  <a:pt x="2545110" y="5235158"/>
                  <a:pt x="2544642" y="5234590"/>
                </a:cubicBezTo>
                <a:cubicBezTo>
                  <a:pt x="2540737" y="5229242"/>
                  <a:pt x="2539801" y="5221382"/>
                  <a:pt x="2542143" y="5214088"/>
                </a:cubicBezTo>
                <a:cubicBezTo>
                  <a:pt x="2542456" y="5212873"/>
                  <a:pt x="2543235" y="5210604"/>
                  <a:pt x="2544642" y="5208335"/>
                </a:cubicBezTo>
                <a:cubicBezTo>
                  <a:pt x="2544017" y="5207444"/>
                  <a:pt x="2543548" y="5206390"/>
                  <a:pt x="2543081" y="5205256"/>
                </a:cubicBezTo>
                <a:cubicBezTo>
                  <a:pt x="2540426" y="5198611"/>
                  <a:pt x="2540426" y="5189048"/>
                  <a:pt x="2543081" y="5182485"/>
                </a:cubicBezTo>
                <a:cubicBezTo>
                  <a:pt x="2543548" y="5180945"/>
                  <a:pt x="2544329" y="5179648"/>
                  <a:pt x="2545110" y="5178676"/>
                </a:cubicBezTo>
                <a:cubicBezTo>
                  <a:pt x="2544329" y="5177622"/>
                  <a:pt x="2543548" y="5176326"/>
                  <a:pt x="2543081" y="5174867"/>
                </a:cubicBezTo>
                <a:cubicBezTo>
                  <a:pt x="2540426" y="5168222"/>
                  <a:pt x="2540426" y="5158660"/>
                  <a:pt x="2543081" y="5152015"/>
                </a:cubicBezTo>
                <a:cubicBezTo>
                  <a:pt x="2546046" y="5144398"/>
                  <a:pt x="2551824" y="5143587"/>
                  <a:pt x="2554166" y="5143587"/>
                </a:cubicBezTo>
                <a:cubicBezTo>
                  <a:pt x="2566189" y="5143587"/>
                  <a:pt x="2566189" y="5158012"/>
                  <a:pt x="2566189" y="5163441"/>
                </a:cubicBezTo>
                <a:cubicBezTo>
                  <a:pt x="2566189" y="5166926"/>
                  <a:pt x="2566189" y="5173895"/>
                  <a:pt x="2563223" y="5178676"/>
                </a:cubicBezTo>
                <a:cubicBezTo>
                  <a:pt x="2566189" y="5183376"/>
                  <a:pt x="2566189" y="5190426"/>
                  <a:pt x="2566189" y="5193830"/>
                </a:cubicBezTo>
                <a:cubicBezTo>
                  <a:pt x="2566189" y="5196747"/>
                  <a:pt x="2566189" y="5202176"/>
                  <a:pt x="2564470" y="5206714"/>
                </a:cubicBezTo>
                <a:cubicBezTo>
                  <a:pt x="2566033" y="5208497"/>
                  <a:pt x="2567282" y="5210523"/>
                  <a:pt x="2568218" y="5211982"/>
                </a:cubicBezTo>
                <a:cubicBezTo>
                  <a:pt x="2572279" y="5219032"/>
                  <a:pt x="2573996" y="5229485"/>
                  <a:pt x="2567751" y="5235968"/>
                </a:cubicBezTo>
                <a:cubicBezTo>
                  <a:pt x="2567594" y="5236049"/>
                  <a:pt x="2567594" y="5236211"/>
                  <a:pt x="2567439" y="5236292"/>
                </a:cubicBezTo>
                <a:cubicBezTo>
                  <a:pt x="2569155" y="5239939"/>
                  <a:pt x="2570561" y="5247151"/>
                  <a:pt x="2570561" y="5263439"/>
                </a:cubicBezTo>
                <a:cubicBezTo>
                  <a:pt x="2571654" y="5256713"/>
                  <a:pt x="2572903" y="5236859"/>
                  <a:pt x="2571809" y="5206471"/>
                </a:cubicBezTo>
                <a:cubicBezTo>
                  <a:pt x="2569779" y="5143101"/>
                  <a:pt x="2571342" y="5141481"/>
                  <a:pt x="2574776" y="5137915"/>
                </a:cubicBezTo>
                <a:lnTo>
                  <a:pt x="2577900" y="5134755"/>
                </a:lnTo>
                <a:lnTo>
                  <a:pt x="2582428" y="5134674"/>
                </a:lnTo>
                <a:cubicBezTo>
                  <a:pt x="2591172" y="5134674"/>
                  <a:pt x="2594452" y="5142048"/>
                  <a:pt x="2598980" y="5162631"/>
                </a:cubicBezTo>
                <a:cubicBezTo>
                  <a:pt x="2601632" y="5174381"/>
                  <a:pt x="2603976" y="5201852"/>
                  <a:pt x="2604445" y="5225271"/>
                </a:cubicBezTo>
                <a:cubicBezTo>
                  <a:pt x="2604756" y="5248610"/>
                  <a:pt x="2608036" y="5263601"/>
                  <a:pt x="2609753" y="5266924"/>
                </a:cubicBezTo>
                <a:cubicBezTo>
                  <a:pt x="2616937" y="5274541"/>
                  <a:pt x="2620216" y="5283374"/>
                  <a:pt x="2619122" y="5291721"/>
                </a:cubicBezTo>
                <a:cubicBezTo>
                  <a:pt x="2618028" y="5298852"/>
                  <a:pt x="2613969" y="5305173"/>
                  <a:pt x="2607411" y="5309711"/>
                </a:cubicBezTo>
                <a:cubicBezTo>
                  <a:pt x="2607567" y="5309873"/>
                  <a:pt x="2607724" y="5310035"/>
                  <a:pt x="2607880" y="5310197"/>
                </a:cubicBezTo>
                <a:cubicBezTo>
                  <a:pt x="2612875" y="5315383"/>
                  <a:pt x="2618967" y="5323162"/>
                  <a:pt x="2615688" y="5331104"/>
                </a:cubicBezTo>
                <a:cubicBezTo>
                  <a:pt x="2614594" y="5333535"/>
                  <a:pt x="2612875" y="5335399"/>
                  <a:pt x="2610690" y="5336614"/>
                </a:cubicBezTo>
                <a:cubicBezTo>
                  <a:pt x="2608504" y="5345609"/>
                  <a:pt x="2610379" y="5370244"/>
                  <a:pt x="2614125" y="5375349"/>
                </a:cubicBezTo>
                <a:cubicBezTo>
                  <a:pt x="2614439" y="5375592"/>
                  <a:pt x="2617405" y="5376727"/>
                  <a:pt x="2621152" y="5376727"/>
                </a:cubicBezTo>
                <a:cubicBezTo>
                  <a:pt x="2622245" y="5376727"/>
                  <a:pt x="2623338" y="5376646"/>
                  <a:pt x="2624276" y="5376403"/>
                </a:cubicBezTo>
                <a:cubicBezTo>
                  <a:pt x="2634894" y="5373486"/>
                  <a:pt x="2640203" y="5375673"/>
                  <a:pt x="2643170" y="5378348"/>
                </a:cubicBezTo>
                <a:lnTo>
                  <a:pt x="2644575" y="5376727"/>
                </a:lnTo>
                <a:cubicBezTo>
                  <a:pt x="2649416" y="5371703"/>
                  <a:pt x="2669557" y="5369110"/>
                  <a:pt x="2704378" y="5369110"/>
                </a:cubicBezTo>
                <a:cubicBezTo>
                  <a:pt x="2716869" y="5369110"/>
                  <a:pt x="2722802" y="5369677"/>
                  <a:pt x="2726550" y="5371217"/>
                </a:cubicBezTo>
                <a:cubicBezTo>
                  <a:pt x="2732170" y="5371865"/>
                  <a:pt x="2754656" y="5372675"/>
                  <a:pt x="2791964" y="5372675"/>
                </a:cubicBezTo>
                <a:lnTo>
                  <a:pt x="2804924" y="5372675"/>
                </a:lnTo>
                <a:cubicBezTo>
                  <a:pt x="2824599" y="5372675"/>
                  <a:pt x="2843024" y="5373161"/>
                  <a:pt x="2856920" y="5374134"/>
                </a:cubicBezTo>
                <a:cubicBezTo>
                  <a:pt x="2864573" y="5374701"/>
                  <a:pt x="2871286" y="5375187"/>
                  <a:pt x="2876595" y="5376484"/>
                </a:cubicBezTo>
                <a:cubicBezTo>
                  <a:pt x="2879095" y="5373729"/>
                  <a:pt x="2882529" y="5371784"/>
                  <a:pt x="2886433" y="5371379"/>
                </a:cubicBezTo>
                <a:cubicBezTo>
                  <a:pt x="2888151" y="5371217"/>
                  <a:pt x="2894864" y="5370082"/>
                  <a:pt x="2901267" y="5368866"/>
                </a:cubicBezTo>
                <a:cubicBezTo>
                  <a:pt x="2903453" y="5368461"/>
                  <a:pt x="2905795" y="5368218"/>
                  <a:pt x="2908137" y="5368218"/>
                </a:cubicBezTo>
                <a:cubicBezTo>
                  <a:pt x="2915632" y="5368218"/>
                  <a:pt x="2922502" y="5370244"/>
                  <a:pt x="2927030" y="5373648"/>
                </a:cubicBezTo>
                <a:cubicBezTo>
                  <a:pt x="2930622" y="5375025"/>
                  <a:pt x="2946392" y="5377861"/>
                  <a:pt x="2969664" y="5378915"/>
                </a:cubicBezTo>
                <a:cubicBezTo>
                  <a:pt x="3018070" y="5380941"/>
                  <a:pt x="3021816" y="5387262"/>
                  <a:pt x="3021816" y="5395851"/>
                </a:cubicBezTo>
                <a:cubicBezTo>
                  <a:pt x="3021816" y="5398850"/>
                  <a:pt x="3020879" y="5401443"/>
                  <a:pt x="3019162" y="5403631"/>
                </a:cubicBezTo>
                <a:cubicBezTo>
                  <a:pt x="3022285" y="5404684"/>
                  <a:pt x="3024940" y="5406386"/>
                  <a:pt x="3027126" y="5408655"/>
                </a:cubicBezTo>
                <a:cubicBezTo>
                  <a:pt x="3030873" y="5412707"/>
                  <a:pt x="3032433" y="5418055"/>
                  <a:pt x="3031966" y="5424538"/>
                </a:cubicBezTo>
                <a:cubicBezTo>
                  <a:pt x="3031185" y="5436369"/>
                  <a:pt x="3024002" y="5443419"/>
                  <a:pt x="3013073" y="5443419"/>
                </a:cubicBezTo>
                <a:cubicBezTo>
                  <a:pt x="3011355" y="5443419"/>
                  <a:pt x="3009638" y="5443257"/>
                  <a:pt x="3007763" y="5442933"/>
                </a:cubicBezTo>
                <a:cubicBezTo>
                  <a:pt x="3008856" y="5454602"/>
                  <a:pt x="3010105" y="5485153"/>
                  <a:pt x="3011200" y="5520727"/>
                </a:cubicBezTo>
                <a:cubicBezTo>
                  <a:pt x="3013540" y="5521132"/>
                  <a:pt x="3015258" y="5522186"/>
                  <a:pt x="3016664" y="5523563"/>
                </a:cubicBezTo>
                <a:lnTo>
                  <a:pt x="3019006" y="5518134"/>
                </a:lnTo>
                <a:lnTo>
                  <a:pt x="3020723" y="5518053"/>
                </a:lnTo>
                <a:cubicBezTo>
                  <a:pt x="3015727" y="5514406"/>
                  <a:pt x="3012447" y="5507113"/>
                  <a:pt x="3012447" y="5497794"/>
                </a:cubicBezTo>
                <a:cubicBezTo>
                  <a:pt x="3012447" y="5491635"/>
                  <a:pt x="3012447" y="5475185"/>
                  <a:pt x="3025251" y="5475185"/>
                </a:cubicBezTo>
                <a:cubicBezTo>
                  <a:pt x="3032746" y="5475185"/>
                  <a:pt x="3037118" y="5481020"/>
                  <a:pt x="3040709" y="5495282"/>
                </a:cubicBezTo>
                <a:cubicBezTo>
                  <a:pt x="3041959" y="5500144"/>
                  <a:pt x="3043208" y="5509220"/>
                  <a:pt x="3038366" y="5515541"/>
                </a:cubicBezTo>
                <a:cubicBezTo>
                  <a:pt x="3036806" y="5517486"/>
                  <a:pt x="3034776" y="5518944"/>
                  <a:pt x="3032591" y="5519755"/>
                </a:cubicBezTo>
                <a:cubicBezTo>
                  <a:pt x="3034463" y="5521051"/>
                  <a:pt x="3036338" y="5522834"/>
                  <a:pt x="3038366" y="5525022"/>
                </a:cubicBezTo>
                <a:cubicBezTo>
                  <a:pt x="3040086" y="5526805"/>
                  <a:pt x="3045237" y="5532153"/>
                  <a:pt x="3045237" y="5569754"/>
                </a:cubicBezTo>
                <a:cubicBezTo>
                  <a:pt x="3045237" y="5588230"/>
                  <a:pt x="3044145" y="5600385"/>
                  <a:pt x="3039304" y="5605896"/>
                </a:cubicBezTo>
                <a:cubicBezTo>
                  <a:pt x="3043053" y="5611649"/>
                  <a:pt x="3044769" y="5623480"/>
                  <a:pt x="3046175" y="5645441"/>
                </a:cubicBezTo>
                <a:cubicBezTo>
                  <a:pt x="3047424" y="5666267"/>
                  <a:pt x="3050390" y="5680773"/>
                  <a:pt x="3051953" y="5685148"/>
                </a:cubicBezTo>
                <a:cubicBezTo>
                  <a:pt x="3055230" y="5687093"/>
                  <a:pt x="3065069" y="5689605"/>
                  <a:pt x="3077560" y="5691874"/>
                </a:cubicBezTo>
                <a:cubicBezTo>
                  <a:pt x="3075061" y="5688633"/>
                  <a:pt x="3073656" y="5684662"/>
                  <a:pt x="3073656" y="5680205"/>
                </a:cubicBezTo>
                <a:cubicBezTo>
                  <a:pt x="3073656" y="5669833"/>
                  <a:pt x="3083493" y="5660595"/>
                  <a:pt x="3096296" y="5658731"/>
                </a:cubicBezTo>
                <a:cubicBezTo>
                  <a:pt x="3099106" y="5658326"/>
                  <a:pt x="3101292" y="5658083"/>
                  <a:pt x="3103323" y="5658083"/>
                </a:cubicBezTo>
                <a:cubicBezTo>
                  <a:pt x="3109255" y="5658083"/>
                  <a:pt x="3113784" y="5659946"/>
                  <a:pt x="3116907" y="5663674"/>
                </a:cubicBezTo>
                <a:cubicBezTo>
                  <a:pt x="3121747" y="5669509"/>
                  <a:pt x="3120342" y="5677207"/>
                  <a:pt x="3119718" y="5680124"/>
                </a:cubicBezTo>
                <a:cubicBezTo>
                  <a:pt x="3118468" y="5687336"/>
                  <a:pt x="3114098" y="5692604"/>
                  <a:pt x="3108631" y="5695845"/>
                </a:cubicBezTo>
                <a:cubicBezTo>
                  <a:pt x="3114409" y="5696250"/>
                  <a:pt x="3120185" y="5696574"/>
                  <a:pt x="3125652" y="5696574"/>
                </a:cubicBezTo>
                <a:cubicBezTo>
                  <a:pt x="3134708" y="5696574"/>
                  <a:pt x="3138611" y="5695683"/>
                  <a:pt x="3139860" y="5695359"/>
                </a:cubicBezTo>
                <a:cubicBezTo>
                  <a:pt x="3145949" y="5693576"/>
                  <a:pt x="3161565" y="5692685"/>
                  <a:pt x="3186079" y="5692685"/>
                </a:cubicBezTo>
                <a:cubicBezTo>
                  <a:pt x="3205596" y="5692685"/>
                  <a:pt x="3228707" y="5693252"/>
                  <a:pt x="3250881" y="5694387"/>
                </a:cubicBezTo>
                <a:cubicBezTo>
                  <a:pt x="3293820" y="5696493"/>
                  <a:pt x="3415766" y="5698033"/>
                  <a:pt x="3540684" y="5698033"/>
                </a:cubicBezTo>
                <a:cubicBezTo>
                  <a:pt x="3557235" y="5698033"/>
                  <a:pt x="3573786" y="5698033"/>
                  <a:pt x="3590183" y="5697952"/>
                </a:cubicBezTo>
                <a:cubicBezTo>
                  <a:pt x="3669268" y="5697669"/>
                  <a:pt x="3728133" y="5697324"/>
                  <a:pt x="3768694" y="5696433"/>
                </a:cubicBezTo>
                <a:lnTo>
                  <a:pt x="3777699" y="5696089"/>
                </a:lnTo>
                <a:lnTo>
                  <a:pt x="3767650" y="5693089"/>
                </a:lnTo>
                <a:cubicBezTo>
                  <a:pt x="3764875" y="5690177"/>
                  <a:pt x="3763726" y="5686068"/>
                  <a:pt x="3764576" y="5682102"/>
                </a:cubicBezTo>
                <a:cubicBezTo>
                  <a:pt x="3766182" y="5674683"/>
                  <a:pt x="3773880" y="5670590"/>
                  <a:pt x="3778327" y="5668807"/>
                </a:cubicBezTo>
                <a:cubicBezTo>
                  <a:pt x="3783316" y="5666815"/>
                  <a:pt x="3785829" y="5666142"/>
                  <a:pt x="3788298" y="5666142"/>
                </a:cubicBezTo>
                <a:cubicBezTo>
                  <a:pt x="3792818" y="5666142"/>
                  <a:pt x="3796694" y="5668655"/>
                  <a:pt x="3798418" y="5672700"/>
                </a:cubicBezTo>
                <a:cubicBezTo>
                  <a:pt x="3801443" y="5679799"/>
                  <a:pt x="3796239" y="5685316"/>
                  <a:pt x="3792791" y="5688962"/>
                </a:cubicBezTo>
                <a:lnTo>
                  <a:pt x="3780394" y="5695986"/>
                </a:lnTo>
                <a:lnTo>
                  <a:pt x="3816039" y="5694624"/>
                </a:lnTo>
                <a:cubicBezTo>
                  <a:pt x="3827405" y="5693844"/>
                  <a:pt x="3834430" y="5692867"/>
                  <a:pt x="3837357" y="5691631"/>
                </a:cubicBezTo>
                <a:cubicBezTo>
                  <a:pt x="3840326" y="5687336"/>
                  <a:pt x="3843604" y="5682879"/>
                  <a:pt x="3849692" y="5682879"/>
                </a:cubicBezTo>
                <a:lnTo>
                  <a:pt x="3854533" y="5682879"/>
                </a:lnTo>
                <a:lnTo>
                  <a:pt x="3857812" y="5686445"/>
                </a:lnTo>
                <a:cubicBezTo>
                  <a:pt x="3857812" y="5682393"/>
                  <a:pt x="3857812" y="5679557"/>
                  <a:pt x="3858123" y="5677126"/>
                </a:cubicBezTo>
                <a:cubicBezTo>
                  <a:pt x="3858437" y="5673966"/>
                  <a:pt x="3859374" y="5671615"/>
                  <a:pt x="3860623" y="5669914"/>
                </a:cubicBezTo>
                <a:cubicBezTo>
                  <a:pt x="3858437" y="5664971"/>
                  <a:pt x="3857968" y="5657920"/>
                  <a:pt x="3857498" y="5650708"/>
                </a:cubicBezTo>
                <a:cubicBezTo>
                  <a:pt x="3857188" y="5646089"/>
                  <a:pt x="3857030" y="5640417"/>
                  <a:pt x="3856719" y="5633691"/>
                </a:cubicBezTo>
                <a:cubicBezTo>
                  <a:pt x="3855781" y="5635717"/>
                  <a:pt x="3854689" y="5637013"/>
                  <a:pt x="3853596" y="5638067"/>
                </a:cubicBezTo>
                <a:cubicBezTo>
                  <a:pt x="3851097" y="5640660"/>
                  <a:pt x="3847819" y="5642119"/>
                  <a:pt x="3844383" y="5642119"/>
                </a:cubicBezTo>
                <a:cubicBezTo>
                  <a:pt x="3835952" y="5642119"/>
                  <a:pt x="3830019" y="5633853"/>
                  <a:pt x="3827210" y="5626073"/>
                </a:cubicBezTo>
                <a:cubicBezTo>
                  <a:pt x="3825180" y="5620563"/>
                  <a:pt x="3825334" y="5614972"/>
                  <a:pt x="3827677" y="5610596"/>
                </a:cubicBezTo>
                <a:cubicBezTo>
                  <a:pt x="3825647" y="5607516"/>
                  <a:pt x="3825022" y="5604599"/>
                  <a:pt x="3825022" y="5602330"/>
                </a:cubicBezTo>
                <a:cubicBezTo>
                  <a:pt x="3825180" y="5599818"/>
                  <a:pt x="3825804" y="5595442"/>
                  <a:pt x="3830333" y="5591633"/>
                </a:cubicBezTo>
                <a:cubicBezTo>
                  <a:pt x="3831270" y="5587582"/>
                  <a:pt x="3832363" y="5575183"/>
                  <a:pt x="3830801" y="5550062"/>
                </a:cubicBezTo>
                <a:cubicBezTo>
                  <a:pt x="3828615" y="5515217"/>
                  <a:pt x="3830645" y="5504682"/>
                  <a:pt x="3833923" y="5499658"/>
                </a:cubicBezTo>
                <a:cubicBezTo>
                  <a:pt x="3829863" y="5494472"/>
                  <a:pt x="3829396" y="5486287"/>
                  <a:pt x="3832363" y="5473889"/>
                </a:cubicBezTo>
                <a:cubicBezTo>
                  <a:pt x="3833142" y="5470728"/>
                  <a:pt x="3832987" y="5467811"/>
                  <a:pt x="3832519" y="5466514"/>
                </a:cubicBezTo>
                <a:cubicBezTo>
                  <a:pt x="3829240" y="5463921"/>
                  <a:pt x="3826898" y="5460356"/>
                  <a:pt x="3825804" y="5456547"/>
                </a:cubicBezTo>
                <a:cubicBezTo>
                  <a:pt x="3814562" y="5455331"/>
                  <a:pt x="3787235" y="5453873"/>
                  <a:pt x="3733677" y="5453873"/>
                </a:cubicBezTo>
                <a:lnTo>
                  <a:pt x="3697452" y="5453873"/>
                </a:lnTo>
                <a:cubicBezTo>
                  <a:pt x="3551928" y="5453873"/>
                  <a:pt x="3086771" y="5449740"/>
                  <a:pt x="3071157" y="5440178"/>
                </a:cubicBezTo>
                <a:cubicBezTo>
                  <a:pt x="3071157" y="5440178"/>
                  <a:pt x="3071001" y="5440178"/>
                  <a:pt x="3071001" y="5440178"/>
                </a:cubicBezTo>
                <a:cubicBezTo>
                  <a:pt x="3071001" y="5440421"/>
                  <a:pt x="3070845" y="5440664"/>
                  <a:pt x="3070688" y="5440826"/>
                </a:cubicBezTo>
                <a:cubicBezTo>
                  <a:pt x="3068347" y="5445040"/>
                  <a:pt x="3063818" y="5447552"/>
                  <a:pt x="3058666" y="5447552"/>
                </a:cubicBezTo>
                <a:cubicBezTo>
                  <a:pt x="3051794" y="5447552"/>
                  <a:pt x="3044145" y="5442933"/>
                  <a:pt x="3040241" y="5436288"/>
                </a:cubicBezTo>
                <a:cubicBezTo>
                  <a:pt x="3037118" y="5431183"/>
                  <a:pt x="3036961" y="5425591"/>
                  <a:pt x="3039460" y="5421053"/>
                </a:cubicBezTo>
                <a:cubicBezTo>
                  <a:pt x="3041803" y="5416840"/>
                  <a:pt x="3046330" y="5414408"/>
                  <a:pt x="3051483" y="5414408"/>
                </a:cubicBezTo>
                <a:cubicBezTo>
                  <a:pt x="3055543" y="5414408"/>
                  <a:pt x="3059915" y="5416029"/>
                  <a:pt x="3063661" y="5418703"/>
                </a:cubicBezTo>
                <a:cubicBezTo>
                  <a:pt x="3064599" y="5417650"/>
                  <a:pt x="3065848" y="5416677"/>
                  <a:pt x="3067411" y="5415948"/>
                </a:cubicBezTo>
                <a:cubicBezTo>
                  <a:pt x="3067566" y="5414165"/>
                  <a:pt x="3068189" y="5412383"/>
                  <a:pt x="3069128" y="5410762"/>
                </a:cubicBezTo>
                <a:cubicBezTo>
                  <a:pt x="3069596" y="5409871"/>
                  <a:pt x="3070220" y="5409060"/>
                  <a:pt x="3070845" y="5408331"/>
                </a:cubicBezTo>
                <a:cubicBezTo>
                  <a:pt x="3064912" y="5407439"/>
                  <a:pt x="3058822" y="5406305"/>
                  <a:pt x="3052890" y="5405008"/>
                </a:cubicBezTo>
                <a:cubicBezTo>
                  <a:pt x="3039929" y="5402172"/>
                  <a:pt x="3030560" y="5400146"/>
                  <a:pt x="3031653" y="5389855"/>
                </a:cubicBezTo>
                <a:cubicBezTo>
                  <a:pt x="3032902" y="5379239"/>
                  <a:pt x="3040553" y="5379239"/>
                  <a:pt x="3066316" y="5379239"/>
                </a:cubicBezTo>
                <a:lnTo>
                  <a:pt x="3074124" y="5379320"/>
                </a:lnTo>
                <a:cubicBezTo>
                  <a:pt x="3122840" y="5379482"/>
                  <a:pt x="3126745" y="5386613"/>
                  <a:pt x="3126745" y="5395284"/>
                </a:cubicBezTo>
                <a:cubicBezTo>
                  <a:pt x="3126745" y="5406143"/>
                  <a:pt x="3115970" y="5409222"/>
                  <a:pt x="3107070" y="5410195"/>
                </a:cubicBezTo>
                <a:cubicBezTo>
                  <a:pt x="3107226" y="5410519"/>
                  <a:pt x="3107383" y="5410843"/>
                  <a:pt x="3107539" y="5411248"/>
                </a:cubicBezTo>
                <a:cubicBezTo>
                  <a:pt x="3107851" y="5412140"/>
                  <a:pt x="3108006" y="5412950"/>
                  <a:pt x="3108006" y="5413760"/>
                </a:cubicBezTo>
                <a:cubicBezTo>
                  <a:pt x="3114409" y="5414165"/>
                  <a:pt x="3124245" y="5414571"/>
                  <a:pt x="3139704" y="5414652"/>
                </a:cubicBezTo>
                <a:cubicBezTo>
                  <a:pt x="3170152" y="5414733"/>
                  <a:pt x="3289135" y="5416191"/>
                  <a:pt x="3404991" y="5417731"/>
                </a:cubicBezTo>
                <a:cubicBezTo>
                  <a:pt x="3449181" y="5418298"/>
                  <a:pt x="3486660" y="5418622"/>
                  <a:pt x="3516164" y="5418622"/>
                </a:cubicBezTo>
                <a:cubicBezTo>
                  <a:pt x="3557547" y="5418622"/>
                  <a:pt x="3579251" y="5418055"/>
                  <a:pt x="3590494" y="5417407"/>
                </a:cubicBezTo>
                <a:cubicBezTo>
                  <a:pt x="3590494" y="5417245"/>
                  <a:pt x="3590494" y="5417083"/>
                  <a:pt x="3590494" y="5416921"/>
                </a:cubicBezTo>
                <a:cubicBezTo>
                  <a:pt x="3591432" y="5414165"/>
                  <a:pt x="3592991" y="5412302"/>
                  <a:pt x="3594865" y="5411005"/>
                </a:cubicBezTo>
                <a:cubicBezTo>
                  <a:pt x="3591900" y="5410519"/>
                  <a:pt x="3590339" y="5410033"/>
                  <a:pt x="3589557" y="5409627"/>
                </a:cubicBezTo>
                <a:cubicBezTo>
                  <a:pt x="3582686" y="5416353"/>
                  <a:pt x="3568011" y="5416353"/>
                  <a:pt x="3561451" y="5416353"/>
                </a:cubicBezTo>
                <a:cubicBezTo>
                  <a:pt x="3550366" y="5416353"/>
                  <a:pt x="3533966" y="5414814"/>
                  <a:pt x="3521006" y="5410519"/>
                </a:cubicBezTo>
                <a:cubicBezTo>
                  <a:pt x="3517569" y="5409384"/>
                  <a:pt x="3507265" y="5405900"/>
                  <a:pt x="3508826" y="5396094"/>
                </a:cubicBezTo>
                <a:cubicBezTo>
                  <a:pt x="3509764" y="5389531"/>
                  <a:pt x="3513980" y="5386856"/>
                  <a:pt x="3522566" y="5385722"/>
                </a:cubicBezTo>
                <a:cubicBezTo>
                  <a:pt x="3522098" y="5378753"/>
                  <a:pt x="3521631" y="5368704"/>
                  <a:pt x="3519601" y="5357684"/>
                </a:cubicBezTo>
                <a:cubicBezTo>
                  <a:pt x="3528033" y="5364572"/>
                  <a:pt x="3533966" y="5373080"/>
                  <a:pt x="3530378" y="5382886"/>
                </a:cubicBezTo>
                <a:cubicBezTo>
                  <a:pt x="3530065" y="5383696"/>
                  <a:pt x="3529751" y="5384344"/>
                  <a:pt x="3529595" y="5385074"/>
                </a:cubicBezTo>
                <a:cubicBezTo>
                  <a:pt x="3534122" y="5384749"/>
                  <a:pt x="3539589" y="5384668"/>
                  <a:pt x="3545992" y="5384587"/>
                </a:cubicBezTo>
                <a:lnTo>
                  <a:pt x="3550208" y="5384506"/>
                </a:lnTo>
                <a:cubicBezTo>
                  <a:pt x="3560827" y="5384506"/>
                  <a:pt x="3569257" y="5385074"/>
                  <a:pt x="3575814" y="5386289"/>
                </a:cubicBezTo>
                <a:cubicBezTo>
                  <a:pt x="3573474" y="5381508"/>
                  <a:pt x="3573474" y="5376565"/>
                  <a:pt x="3575814" y="5372432"/>
                </a:cubicBezTo>
                <a:cubicBezTo>
                  <a:pt x="3578157" y="5368218"/>
                  <a:pt x="3582686" y="5365706"/>
                  <a:pt x="3587840" y="5365706"/>
                </a:cubicBezTo>
                <a:cubicBezTo>
                  <a:pt x="3594707" y="5365706"/>
                  <a:pt x="3602360" y="5370325"/>
                  <a:pt x="3606263" y="5376970"/>
                </a:cubicBezTo>
                <a:cubicBezTo>
                  <a:pt x="3608293" y="5380374"/>
                  <a:pt x="3609074" y="5383939"/>
                  <a:pt x="3608605" y="5387262"/>
                </a:cubicBezTo>
                <a:cubicBezTo>
                  <a:pt x="3621097" y="5386127"/>
                  <a:pt x="3639993" y="5385317"/>
                  <a:pt x="3669191" y="5384668"/>
                </a:cubicBezTo>
                <a:cubicBezTo>
                  <a:pt x="3662944" y="5381670"/>
                  <a:pt x="3659353" y="5379077"/>
                  <a:pt x="3663414" y="5378186"/>
                </a:cubicBezTo>
                <a:cubicBezTo>
                  <a:pt x="3675123" y="5375917"/>
                  <a:pt x="3682155" y="5366516"/>
                  <a:pt x="3682155" y="5366516"/>
                </a:cubicBezTo>
                <a:cubicBezTo>
                  <a:pt x="3682155" y="5366516"/>
                  <a:pt x="3670439" y="5364247"/>
                  <a:pt x="3544431" y="5345528"/>
                </a:cubicBezTo>
                <a:cubicBezTo>
                  <a:pt x="3532561" y="5343826"/>
                  <a:pt x="3523035" y="5342368"/>
                  <a:pt x="3515386" y="5341233"/>
                </a:cubicBezTo>
                <a:cubicBezTo>
                  <a:pt x="3513824" y="5336371"/>
                  <a:pt x="3511794" y="5331509"/>
                  <a:pt x="3509296" y="5326890"/>
                </a:cubicBezTo>
                <a:cubicBezTo>
                  <a:pt x="3490249" y="5290829"/>
                  <a:pt x="3505860" y="5320164"/>
                  <a:pt x="3505390" y="5339856"/>
                </a:cubicBezTo>
                <a:cubicBezTo>
                  <a:pt x="3476826" y="5335966"/>
                  <a:pt x="3488219" y="5339126"/>
                  <a:pt x="3503985" y="5347635"/>
                </a:cubicBezTo>
                <a:cubicBezTo>
                  <a:pt x="3499928" y="5359547"/>
                  <a:pt x="3486660" y="5373648"/>
                  <a:pt x="3475418" y="5382156"/>
                </a:cubicBezTo>
                <a:cubicBezTo>
                  <a:pt x="3476981" y="5383939"/>
                  <a:pt x="3478696" y="5383939"/>
                  <a:pt x="3480882" y="5383939"/>
                </a:cubicBezTo>
                <a:cubicBezTo>
                  <a:pt x="3484161" y="5383939"/>
                  <a:pt x="3500866" y="5384425"/>
                  <a:pt x="3506483" y="5394069"/>
                </a:cubicBezTo>
                <a:cubicBezTo>
                  <a:pt x="3508669" y="5397634"/>
                  <a:pt x="3508669" y="5401929"/>
                  <a:pt x="3506643" y="5405576"/>
                </a:cubicBezTo>
                <a:cubicBezTo>
                  <a:pt x="3503206" y="5411653"/>
                  <a:pt x="3495868" y="5412464"/>
                  <a:pt x="3489156" y="5412464"/>
                </a:cubicBezTo>
                <a:cubicBezTo>
                  <a:pt x="3484940" y="5412464"/>
                  <a:pt x="3479946" y="5412058"/>
                  <a:pt x="3474481" y="5411329"/>
                </a:cubicBezTo>
                <a:lnTo>
                  <a:pt x="3449500" y="5407845"/>
                </a:lnTo>
                <a:cubicBezTo>
                  <a:pt x="3448406" y="5410357"/>
                  <a:pt x="3446218" y="5412707"/>
                  <a:pt x="3442473" y="5414246"/>
                </a:cubicBezTo>
                <a:cubicBezTo>
                  <a:pt x="3438412" y="5416029"/>
                  <a:pt x="3434039" y="5416353"/>
                  <a:pt x="3431072" y="5416353"/>
                </a:cubicBezTo>
                <a:cubicBezTo>
                  <a:pt x="3428103" y="5416353"/>
                  <a:pt x="3423888" y="5416029"/>
                  <a:pt x="3419672" y="5414246"/>
                </a:cubicBezTo>
                <a:cubicBezTo>
                  <a:pt x="3416861" y="5413031"/>
                  <a:pt x="3414829" y="5411329"/>
                  <a:pt x="3413581" y="5409546"/>
                </a:cubicBezTo>
                <a:cubicBezTo>
                  <a:pt x="3400150" y="5414652"/>
                  <a:pt x="3378448" y="5416515"/>
                  <a:pt x="3341754" y="5416515"/>
                </a:cubicBezTo>
                <a:cubicBezTo>
                  <a:pt x="3325984" y="5416515"/>
                  <a:pt x="3306466" y="5416191"/>
                  <a:pt x="3280236" y="5415462"/>
                </a:cubicBezTo>
                <a:cubicBezTo>
                  <a:pt x="3226676" y="5413922"/>
                  <a:pt x="3162970" y="5409871"/>
                  <a:pt x="3150635" y="5405495"/>
                </a:cubicBezTo>
                <a:cubicBezTo>
                  <a:pt x="3145325" y="5403631"/>
                  <a:pt x="3135330" y="5400065"/>
                  <a:pt x="3137050" y="5390341"/>
                </a:cubicBezTo>
                <a:cubicBezTo>
                  <a:pt x="3138766" y="5380455"/>
                  <a:pt x="3149385" y="5380455"/>
                  <a:pt x="3155631" y="5380455"/>
                </a:cubicBezTo>
                <a:cubicBezTo>
                  <a:pt x="3161409" y="5380455"/>
                  <a:pt x="3170152" y="5380860"/>
                  <a:pt x="3183892" y="5381670"/>
                </a:cubicBezTo>
                <a:cubicBezTo>
                  <a:pt x="3226209" y="5384182"/>
                  <a:pt x="3270866" y="5385479"/>
                  <a:pt x="3309590" y="5385479"/>
                </a:cubicBezTo>
                <a:cubicBezTo>
                  <a:pt x="3367832" y="5385479"/>
                  <a:pt x="3392033" y="5382480"/>
                  <a:pt x="3397654" y="5380617"/>
                </a:cubicBezTo>
                <a:cubicBezTo>
                  <a:pt x="3402335" y="5373161"/>
                  <a:pt x="3400932" y="5311817"/>
                  <a:pt x="3399837" y="5257443"/>
                </a:cubicBezTo>
                <a:cubicBezTo>
                  <a:pt x="3398121" y="5179567"/>
                  <a:pt x="3399369" y="5149098"/>
                  <a:pt x="3401398" y="5136294"/>
                </a:cubicBezTo>
                <a:cubicBezTo>
                  <a:pt x="3397340" y="5135970"/>
                  <a:pt x="3392501" y="5135484"/>
                  <a:pt x="3386880" y="5134674"/>
                </a:cubicBezTo>
                <a:cubicBezTo>
                  <a:pt x="3376888" y="5133377"/>
                  <a:pt x="3370486" y="5132810"/>
                  <a:pt x="3366112" y="5132810"/>
                </a:cubicBezTo>
                <a:cubicBezTo>
                  <a:pt x="3363615" y="5132810"/>
                  <a:pt x="3362366" y="5133053"/>
                  <a:pt x="3361585" y="5133215"/>
                </a:cubicBezTo>
                <a:cubicBezTo>
                  <a:pt x="3357680" y="5143263"/>
                  <a:pt x="3347221" y="5149341"/>
                  <a:pt x="3334729" y="5149341"/>
                </a:cubicBezTo>
                <a:cubicBezTo>
                  <a:pt x="3323176" y="5149341"/>
                  <a:pt x="3313337" y="5143993"/>
                  <a:pt x="3309121" y="5135484"/>
                </a:cubicBezTo>
                <a:cubicBezTo>
                  <a:pt x="3308810" y="5135646"/>
                  <a:pt x="3308340" y="5135889"/>
                  <a:pt x="3307872" y="5136132"/>
                </a:cubicBezTo>
                <a:cubicBezTo>
                  <a:pt x="3298503" y="5141400"/>
                  <a:pt x="3288042" y="5143182"/>
                  <a:pt x="3281642" y="5140022"/>
                </a:cubicBezTo>
                <a:cubicBezTo>
                  <a:pt x="3265713" y="5136537"/>
                  <a:pt x="3107383" y="5132324"/>
                  <a:pt x="2938273" y="5128191"/>
                </a:cubicBezTo>
                <a:cubicBezTo>
                  <a:pt x="2857702" y="5126246"/>
                  <a:pt x="2771206" y="5123491"/>
                  <a:pt x="2745287" y="5122032"/>
                </a:cubicBezTo>
                <a:cubicBezTo>
                  <a:pt x="2738106" y="5121627"/>
                  <a:pt x="2730610" y="5121384"/>
                  <a:pt x="2722959" y="5121384"/>
                </a:cubicBezTo>
                <a:cubicBezTo>
                  <a:pt x="2702816" y="5121384"/>
                  <a:pt x="2688920" y="5122842"/>
                  <a:pt x="2684390" y="5124220"/>
                </a:cubicBezTo>
                <a:cubicBezTo>
                  <a:pt x="2675335" y="5126894"/>
                  <a:pt x="2659251" y="5127461"/>
                  <a:pt x="2647230" y="5127461"/>
                </a:cubicBezTo>
                <a:cubicBezTo>
                  <a:pt x="2603352" y="5127461"/>
                  <a:pt x="2578680" y="5123167"/>
                  <a:pt x="2573839" y="5114739"/>
                </a:cubicBezTo>
                <a:cubicBezTo>
                  <a:pt x="2571809" y="5111092"/>
                  <a:pt x="2571809" y="5106797"/>
                  <a:pt x="2573996" y="5103232"/>
                </a:cubicBezTo>
                <a:cubicBezTo>
                  <a:pt x="2576805" y="5098370"/>
                  <a:pt x="2579773" y="5093426"/>
                  <a:pt x="2662375" y="5093183"/>
                </a:cubicBezTo>
                <a:cubicBezTo>
                  <a:pt x="2669713" y="5093183"/>
                  <a:pt x="2676584" y="5093102"/>
                  <a:pt x="2682986" y="5092940"/>
                </a:cubicBezTo>
                <a:cubicBezTo>
                  <a:pt x="2682986" y="5092292"/>
                  <a:pt x="2682986" y="5091563"/>
                  <a:pt x="2683142" y="5090995"/>
                </a:cubicBezTo>
                <a:cubicBezTo>
                  <a:pt x="2685172" y="5080947"/>
                  <a:pt x="2696727" y="5080947"/>
                  <a:pt x="2702347" y="5080947"/>
                </a:cubicBezTo>
                <a:cubicBezTo>
                  <a:pt x="2707969" y="5080947"/>
                  <a:pt x="2719680" y="5080947"/>
                  <a:pt x="2721710" y="5090995"/>
                </a:cubicBezTo>
                <a:cubicBezTo>
                  <a:pt x="2721710" y="5090995"/>
                  <a:pt x="2721710" y="5090995"/>
                  <a:pt x="2721710" y="5091076"/>
                </a:cubicBezTo>
                <a:cubicBezTo>
                  <a:pt x="2730766" y="5090266"/>
                  <a:pt x="2736387" y="5089294"/>
                  <a:pt x="2738886" y="5088483"/>
                </a:cubicBezTo>
                <a:cubicBezTo>
                  <a:pt x="2745600" y="5082649"/>
                  <a:pt x="2757622" y="5080218"/>
                  <a:pt x="2766678" y="5080704"/>
                </a:cubicBezTo>
                <a:cubicBezTo>
                  <a:pt x="2776983" y="5081190"/>
                  <a:pt x="2785875" y="5081676"/>
                  <a:pt x="2786811" y="5091238"/>
                </a:cubicBezTo>
                <a:cubicBezTo>
                  <a:pt x="2786967" y="5091320"/>
                  <a:pt x="2786967" y="5091401"/>
                  <a:pt x="2786967" y="5091482"/>
                </a:cubicBezTo>
                <a:cubicBezTo>
                  <a:pt x="2793994" y="5091644"/>
                  <a:pt x="2803519" y="5091968"/>
                  <a:pt x="2814450" y="5092211"/>
                </a:cubicBezTo>
                <a:cubicBezTo>
                  <a:pt x="2811015" y="5089780"/>
                  <a:pt x="2808517" y="5086214"/>
                  <a:pt x="2807111" y="5083702"/>
                </a:cubicBezTo>
                <a:cubicBezTo>
                  <a:pt x="2803988" y="5078678"/>
                  <a:pt x="2803832" y="5073005"/>
                  <a:pt x="2806331" y="5068549"/>
                </a:cubicBezTo>
                <a:cubicBezTo>
                  <a:pt x="2808828" y="5064254"/>
                  <a:pt x="2813357" y="5061742"/>
                  <a:pt x="2818666" y="5061742"/>
                </a:cubicBezTo>
                <a:cubicBezTo>
                  <a:pt x="2822412" y="5061742"/>
                  <a:pt x="2826004" y="5063038"/>
                  <a:pt x="2828815" y="5065145"/>
                </a:cubicBezTo>
                <a:cubicBezTo>
                  <a:pt x="2833187" y="5062795"/>
                  <a:pt x="2839120" y="5061417"/>
                  <a:pt x="2846303" y="5061093"/>
                </a:cubicBezTo>
                <a:cubicBezTo>
                  <a:pt x="2878313" y="5059878"/>
                  <a:pt x="2908449" y="5056069"/>
                  <a:pt x="2936086" y="5049748"/>
                </a:cubicBezTo>
                <a:lnTo>
                  <a:pt x="2940303" y="5048776"/>
                </a:lnTo>
                <a:cubicBezTo>
                  <a:pt x="2966542" y="5042779"/>
                  <a:pt x="2977472" y="5040348"/>
                  <a:pt x="2983717" y="5040348"/>
                </a:cubicBezTo>
                <a:cubicBezTo>
                  <a:pt x="2990275" y="5040348"/>
                  <a:pt x="2993710" y="5043265"/>
                  <a:pt x="2995429" y="5045778"/>
                </a:cubicBezTo>
                <a:cubicBezTo>
                  <a:pt x="2996053" y="5046588"/>
                  <a:pt x="2996521" y="5047479"/>
                  <a:pt x="2996833" y="5048290"/>
                </a:cubicBezTo>
                <a:cubicBezTo>
                  <a:pt x="2996990" y="5047965"/>
                  <a:pt x="2996990" y="5047641"/>
                  <a:pt x="2997146" y="5047317"/>
                </a:cubicBezTo>
                <a:cubicBezTo>
                  <a:pt x="2999801" y="5041158"/>
                  <a:pt x="3005108" y="5037431"/>
                  <a:pt x="3011355" y="5037431"/>
                </a:cubicBezTo>
                <a:cubicBezTo>
                  <a:pt x="3020879" y="5037431"/>
                  <a:pt x="3027594" y="5046669"/>
                  <a:pt x="3027749" y="5059473"/>
                </a:cubicBezTo>
                <a:cubicBezTo>
                  <a:pt x="3033839" y="5061904"/>
                  <a:pt x="3056480" y="5063605"/>
                  <a:pt x="3068971" y="5064578"/>
                </a:cubicBezTo>
                <a:cubicBezTo>
                  <a:pt x="3092705" y="5066361"/>
                  <a:pt x="3107695" y="5067576"/>
                  <a:pt x="3117688" y="5068549"/>
                </a:cubicBezTo>
                <a:cubicBezTo>
                  <a:pt x="3134239" y="5070169"/>
                  <a:pt x="3143295" y="5071061"/>
                  <a:pt x="3142982" y="5081757"/>
                </a:cubicBezTo>
                <a:cubicBezTo>
                  <a:pt x="3142670" y="5092373"/>
                  <a:pt x="3132990" y="5092697"/>
                  <a:pt x="3120654" y="5093183"/>
                </a:cubicBezTo>
                <a:cubicBezTo>
                  <a:pt x="3112535" y="5093507"/>
                  <a:pt x="3100199" y="5093751"/>
                  <a:pt x="3084117" y="5093994"/>
                </a:cubicBezTo>
                <a:cubicBezTo>
                  <a:pt x="3079121" y="5094075"/>
                  <a:pt x="3074437" y="5094075"/>
                  <a:pt x="3069908" y="5094075"/>
                </a:cubicBezTo>
                <a:cubicBezTo>
                  <a:pt x="3018538" y="5094075"/>
                  <a:pt x="3009638" y="5089294"/>
                  <a:pt x="3004952" y="5084350"/>
                </a:cubicBezTo>
                <a:cubicBezTo>
                  <a:pt x="2999644" y="5078840"/>
                  <a:pt x="2996209" y="5070169"/>
                  <a:pt x="2995429" y="5061823"/>
                </a:cubicBezTo>
                <a:cubicBezTo>
                  <a:pt x="2993710" y="5066442"/>
                  <a:pt x="2992774" y="5071466"/>
                  <a:pt x="2992774" y="5072762"/>
                </a:cubicBezTo>
                <a:cubicBezTo>
                  <a:pt x="2992774" y="5082081"/>
                  <a:pt x="2983405" y="5088807"/>
                  <a:pt x="2970600" y="5088807"/>
                </a:cubicBezTo>
                <a:cubicBezTo>
                  <a:pt x="2961701" y="5088807"/>
                  <a:pt x="2954363" y="5085161"/>
                  <a:pt x="2950772" y="5079569"/>
                </a:cubicBezTo>
                <a:cubicBezTo>
                  <a:pt x="2939990" y="5082973"/>
                  <a:pt x="2912509" y="5085566"/>
                  <a:pt x="2895334" y="5086619"/>
                </a:cubicBezTo>
                <a:cubicBezTo>
                  <a:pt x="2870194" y="5088078"/>
                  <a:pt x="2847553" y="5090266"/>
                  <a:pt x="2843180" y="5091238"/>
                </a:cubicBezTo>
                <a:cubicBezTo>
                  <a:pt x="2838651" y="5092211"/>
                  <a:pt x="2834280" y="5092130"/>
                  <a:pt x="2831001" y="5091157"/>
                </a:cubicBezTo>
                <a:cubicBezTo>
                  <a:pt x="2830376" y="5091725"/>
                  <a:pt x="2829751" y="5092211"/>
                  <a:pt x="2829127" y="5092697"/>
                </a:cubicBezTo>
                <a:cubicBezTo>
                  <a:pt x="2849737" y="5093264"/>
                  <a:pt x="2873317" y="5094075"/>
                  <a:pt x="2895177" y="5094804"/>
                </a:cubicBezTo>
                <a:cubicBezTo>
                  <a:pt x="2938117" y="5096344"/>
                  <a:pt x="3053201" y="5099504"/>
                  <a:pt x="3151570" y="5101854"/>
                </a:cubicBezTo>
                <a:cubicBezTo>
                  <a:pt x="3282577" y="5105015"/>
                  <a:pt x="3321770" y="5108661"/>
                  <a:pt x="3334572" y="5112389"/>
                </a:cubicBezTo>
                <a:cubicBezTo>
                  <a:pt x="3339257" y="5108661"/>
                  <a:pt x="3350028" y="5104447"/>
                  <a:pt x="3378291" y="5104447"/>
                </a:cubicBezTo>
                <a:cubicBezTo>
                  <a:pt x="3419045" y="5104447"/>
                  <a:pt x="3424044" y="5113118"/>
                  <a:pt x="3426073" y="5116360"/>
                </a:cubicBezTo>
                <a:cubicBezTo>
                  <a:pt x="3429667" y="5122518"/>
                  <a:pt x="3427635" y="5127623"/>
                  <a:pt x="3426542" y="5129487"/>
                </a:cubicBezTo>
                <a:cubicBezTo>
                  <a:pt x="3425919" y="5130541"/>
                  <a:pt x="3425293" y="5131432"/>
                  <a:pt x="3424512" y="5132161"/>
                </a:cubicBezTo>
                <a:cubicBezTo>
                  <a:pt x="3427947" y="5144884"/>
                  <a:pt x="3429511" y="5174624"/>
                  <a:pt x="3429667" y="5243666"/>
                </a:cubicBezTo>
                <a:cubicBezTo>
                  <a:pt x="3429823" y="5308333"/>
                  <a:pt x="3431539" y="5362708"/>
                  <a:pt x="3432946" y="5371054"/>
                </a:cubicBezTo>
                <a:cubicBezTo>
                  <a:pt x="3434039" y="5377051"/>
                  <a:pt x="3434820" y="5384182"/>
                  <a:pt x="3432634" y="5390989"/>
                </a:cubicBezTo>
                <a:cubicBezTo>
                  <a:pt x="3434820" y="5391070"/>
                  <a:pt x="3437475" y="5391151"/>
                  <a:pt x="3440128" y="5391719"/>
                </a:cubicBezTo>
                <a:lnTo>
                  <a:pt x="3435913" y="5360601"/>
                </a:lnTo>
                <a:cubicBezTo>
                  <a:pt x="3431072" y="5325431"/>
                  <a:pt x="3433883" y="5314248"/>
                  <a:pt x="3438256" y="5308738"/>
                </a:cubicBezTo>
                <a:cubicBezTo>
                  <a:pt x="3436071" y="5305659"/>
                  <a:pt x="3432634" y="5297555"/>
                  <a:pt x="3433727" y="5272434"/>
                </a:cubicBezTo>
                <a:cubicBezTo>
                  <a:pt x="3435288" y="5238885"/>
                  <a:pt x="3441067" y="5232078"/>
                  <a:pt x="3449966" y="5231997"/>
                </a:cubicBezTo>
                <a:lnTo>
                  <a:pt x="3450122" y="5231997"/>
                </a:lnTo>
                <a:cubicBezTo>
                  <a:pt x="3453246" y="5231997"/>
                  <a:pt x="3456213" y="5233294"/>
                  <a:pt x="3458397" y="5235563"/>
                </a:cubicBezTo>
                <a:cubicBezTo>
                  <a:pt x="3460116" y="5237427"/>
                  <a:pt x="3465111" y="5242532"/>
                  <a:pt x="3464020" y="5273001"/>
                </a:cubicBezTo>
                <a:cubicBezTo>
                  <a:pt x="3492902" y="5273244"/>
                  <a:pt x="3565354" y="5273974"/>
                  <a:pt x="3754601" y="5275513"/>
                </a:cubicBezTo>
                <a:cubicBezTo>
                  <a:pt x="4041741" y="5277864"/>
                  <a:pt x="3815185" y="5275513"/>
                  <a:pt x="3815185" y="5275513"/>
                </a:cubicBezTo>
                <a:cubicBezTo>
                  <a:pt x="3815185" y="5275513"/>
                  <a:pt x="3815185" y="5275513"/>
                  <a:pt x="3789579" y="5247475"/>
                </a:cubicBezTo>
                <a:cubicBezTo>
                  <a:pt x="3763814" y="5219437"/>
                  <a:pt x="3836265" y="5242775"/>
                  <a:pt x="3859529" y="5242775"/>
                </a:cubicBezTo>
                <a:cubicBezTo>
                  <a:pt x="3882948" y="5242775"/>
                  <a:pt x="3833923" y="5219437"/>
                  <a:pt x="3976320" y="5277864"/>
                </a:cubicBezTo>
                <a:cubicBezTo>
                  <a:pt x="4118722" y="5336209"/>
                  <a:pt x="3959925" y="5322190"/>
                  <a:pt x="3969293" y="5343178"/>
                </a:cubicBezTo>
                <a:cubicBezTo>
                  <a:pt x="3978664" y="5364247"/>
                  <a:pt x="4011296" y="5354847"/>
                  <a:pt x="4051110" y="5347878"/>
                </a:cubicBezTo>
                <a:cubicBezTo>
                  <a:pt x="4090768" y="5340828"/>
                  <a:pt x="4149170" y="5357197"/>
                  <a:pt x="4149170" y="5357197"/>
                </a:cubicBezTo>
                <a:cubicBezTo>
                  <a:pt x="4149170" y="5357197"/>
                  <a:pt x="4216778" y="5350228"/>
                  <a:pt x="4230831" y="5340828"/>
                </a:cubicBezTo>
                <a:cubicBezTo>
                  <a:pt x="4239729" y="5334994"/>
                  <a:pt x="4256748" y="5329240"/>
                  <a:pt x="4267989" y="5329888"/>
                </a:cubicBezTo>
                <a:cubicBezTo>
                  <a:pt x="4267052" y="5307117"/>
                  <a:pt x="4266118" y="5291883"/>
                  <a:pt x="4265805" y="5289695"/>
                </a:cubicBezTo>
                <a:cubicBezTo>
                  <a:pt x="4265492" y="5287183"/>
                  <a:pt x="4265181" y="5237265"/>
                  <a:pt x="4270178" y="5221463"/>
                </a:cubicBezTo>
                <a:cubicBezTo>
                  <a:pt x="4268616" y="5219842"/>
                  <a:pt x="4267680" y="5218221"/>
                  <a:pt x="4267052" y="5217249"/>
                </a:cubicBezTo>
                <a:cubicBezTo>
                  <a:pt x="4260651" y="5206714"/>
                  <a:pt x="4257528" y="5188643"/>
                  <a:pt x="4263151" y="5178676"/>
                </a:cubicBezTo>
                <a:cubicBezTo>
                  <a:pt x="4264713" y="5175840"/>
                  <a:pt x="4266896" y="5173733"/>
                  <a:pt x="4269554" y="5172517"/>
                </a:cubicBezTo>
                <a:cubicBezTo>
                  <a:pt x="4266429" y="5168546"/>
                  <a:pt x="4265805" y="5163846"/>
                  <a:pt x="4265805" y="5161010"/>
                </a:cubicBezTo>
                <a:cubicBezTo>
                  <a:pt x="4265805" y="5156958"/>
                  <a:pt x="4256124" y="5151286"/>
                  <a:pt x="4240353" y="5151286"/>
                </a:cubicBezTo>
                <a:cubicBezTo>
                  <a:pt x="4237698" y="5151286"/>
                  <a:pt x="4235202" y="5151448"/>
                  <a:pt x="4232547" y="5151772"/>
                </a:cubicBezTo>
                <a:cubicBezTo>
                  <a:pt x="4228491" y="5152177"/>
                  <a:pt x="4222868" y="5152663"/>
                  <a:pt x="4219273" y="5152663"/>
                </a:cubicBezTo>
                <a:cubicBezTo>
                  <a:pt x="4208814" y="5152663"/>
                  <a:pt x="4207101" y="5145451"/>
                  <a:pt x="4206784" y="5143263"/>
                </a:cubicBezTo>
                <a:cubicBezTo>
                  <a:pt x="4206784" y="5142696"/>
                  <a:pt x="4206784" y="5141805"/>
                  <a:pt x="4206784" y="5140751"/>
                </a:cubicBezTo>
                <a:cubicBezTo>
                  <a:pt x="4205067" y="5140751"/>
                  <a:pt x="4203508" y="5140751"/>
                  <a:pt x="4201944" y="5140751"/>
                </a:cubicBezTo>
                <a:cubicBezTo>
                  <a:pt x="4190859" y="5140751"/>
                  <a:pt x="4165407" y="5140022"/>
                  <a:pt x="4155570" y="5133377"/>
                </a:cubicBezTo>
                <a:cubicBezTo>
                  <a:pt x="4150885" y="5137996"/>
                  <a:pt x="4139488" y="5140589"/>
                  <a:pt x="4114660" y="5140832"/>
                </a:cubicBezTo>
                <a:cubicBezTo>
                  <a:pt x="4097014" y="5140994"/>
                  <a:pt x="4072500" y="5142858"/>
                  <a:pt x="4061261" y="5144965"/>
                </a:cubicBezTo>
                <a:cubicBezTo>
                  <a:pt x="4056109" y="5145856"/>
                  <a:pt x="4051110" y="5146343"/>
                  <a:pt x="4046580" y="5146343"/>
                </a:cubicBezTo>
                <a:cubicBezTo>
                  <a:pt x="4037056" y="5146343"/>
                  <a:pt x="4030496" y="5144236"/>
                  <a:pt x="4026595" y="5140022"/>
                </a:cubicBezTo>
                <a:cubicBezTo>
                  <a:pt x="4025814" y="5139860"/>
                  <a:pt x="4024253" y="5139698"/>
                  <a:pt x="4021599" y="5139698"/>
                </a:cubicBezTo>
                <a:cubicBezTo>
                  <a:pt x="4011764" y="5139698"/>
                  <a:pt x="3995838" y="5142372"/>
                  <a:pt x="3977882" y="5147072"/>
                </a:cubicBezTo>
                <a:cubicBezTo>
                  <a:pt x="3973198" y="5148288"/>
                  <a:pt x="3969917" y="5148774"/>
                  <a:pt x="3967264" y="5148774"/>
                </a:cubicBezTo>
                <a:cubicBezTo>
                  <a:pt x="3960550" y="5148774"/>
                  <a:pt x="3957113" y="5145289"/>
                  <a:pt x="3955710" y="5143182"/>
                </a:cubicBezTo>
                <a:cubicBezTo>
                  <a:pt x="3954459" y="5141562"/>
                  <a:pt x="3953836" y="5139779"/>
                  <a:pt x="3953523" y="5137996"/>
                </a:cubicBezTo>
                <a:cubicBezTo>
                  <a:pt x="3952743" y="5138725"/>
                  <a:pt x="3951807" y="5139536"/>
                  <a:pt x="3950868" y="5140265"/>
                </a:cubicBezTo>
                <a:cubicBezTo>
                  <a:pt x="3940090" y="5149584"/>
                  <a:pt x="3923699" y="5155500"/>
                  <a:pt x="3908088" y="5155581"/>
                </a:cubicBezTo>
                <a:lnTo>
                  <a:pt x="3906994" y="5155581"/>
                </a:lnTo>
                <a:cubicBezTo>
                  <a:pt x="3898091" y="5155581"/>
                  <a:pt x="3874360" y="5155581"/>
                  <a:pt x="3873424" y="5140346"/>
                </a:cubicBezTo>
                <a:cubicBezTo>
                  <a:pt x="3873424" y="5139374"/>
                  <a:pt x="3873424" y="5138401"/>
                  <a:pt x="3873580" y="5137510"/>
                </a:cubicBezTo>
                <a:cubicBezTo>
                  <a:pt x="3846102" y="5139779"/>
                  <a:pt x="3786612" y="5139860"/>
                  <a:pt x="3657012" y="5140103"/>
                </a:cubicBezTo>
                <a:lnTo>
                  <a:pt x="3632964" y="5140103"/>
                </a:lnTo>
                <a:cubicBezTo>
                  <a:pt x="3529751" y="5140103"/>
                  <a:pt x="3481820" y="5139049"/>
                  <a:pt x="3459021" y="5137105"/>
                </a:cubicBezTo>
                <a:cubicBezTo>
                  <a:pt x="3467767" y="5149989"/>
                  <a:pt x="3465269" y="5204931"/>
                  <a:pt x="3458712" y="5215628"/>
                </a:cubicBezTo>
                <a:cubicBezTo>
                  <a:pt x="3456680" y="5219194"/>
                  <a:pt x="3452934" y="5221382"/>
                  <a:pt x="3449031" y="5221382"/>
                </a:cubicBezTo>
                <a:cubicBezTo>
                  <a:pt x="3438098" y="5221382"/>
                  <a:pt x="3434820" y="5211738"/>
                  <a:pt x="3434508" y="5178352"/>
                </a:cubicBezTo>
                <a:cubicBezTo>
                  <a:pt x="3434039" y="5137510"/>
                  <a:pt x="3434508" y="5135403"/>
                  <a:pt x="3437786" y="5132161"/>
                </a:cubicBezTo>
                <a:cubicBezTo>
                  <a:pt x="3437163" y="5131594"/>
                  <a:pt x="3436693" y="5131027"/>
                  <a:pt x="3436382" y="5130460"/>
                </a:cubicBezTo>
                <a:lnTo>
                  <a:pt x="3433101" y="5126165"/>
                </a:lnTo>
                <a:lnTo>
                  <a:pt x="3434664" y="5120735"/>
                </a:lnTo>
                <a:cubicBezTo>
                  <a:pt x="3437320" y="5112551"/>
                  <a:pt x="3437942" y="5110849"/>
                  <a:pt x="3507265" y="5108904"/>
                </a:cubicBezTo>
                <a:cubicBezTo>
                  <a:pt x="3544431" y="5107851"/>
                  <a:pt x="3593925" y="5107203"/>
                  <a:pt x="3646550" y="5107203"/>
                </a:cubicBezTo>
                <a:cubicBezTo>
                  <a:pt x="3725091" y="5107203"/>
                  <a:pt x="3794574" y="5108499"/>
                  <a:pt x="3836732" y="5110687"/>
                </a:cubicBezTo>
                <a:cubicBezTo>
                  <a:pt x="3853910" y="5111578"/>
                  <a:pt x="3866399" y="5112389"/>
                  <a:pt x="3874986" y="5113118"/>
                </a:cubicBezTo>
                <a:cubicBezTo>
                  <a:pt x="3885602" y="5114091"/>
                  <a:pt x="3894970" y="5114901"/>
                  <a:pt x="3896843" y="5122437"/>
                </a:cubicBezTo>
                <a:cubicBezTo>
                  <a:pt x="3900124" y="5121870"/>
                  <a:pt x="3903403" y="5121384"/>
                  <a:pt x="3906525" y="5121060"/>
                </a:cubicBezTo>
                <a:cubicBezTo>
                  <a:pt x="3922136" y="5119358"/>
                  <a:pt x="3938379" y="5116116"/>
                  <a:pt x="3943372" y="5114253"/>
                </a:cubicBezTo>
                <a:cubicBezTo>
                  <a:pt x="3947903" y="5112551"/>
                  <a:pt x="3950401" y="5111903"/>
                  <a:pt x="3952898" y="5111903"/>
                </a:cubicBezTo>
                <a:cubicBezTo>
                  <a:pt x="3957113" y="5111903"/>
                  <a:pt x="3960704" y="5114091"/>
                  <a:pt x="3962735" y="5117575"/>
                </a:cubicBezTo>
                <a:cubicBezTo>
                  <a:pt x="3973821" y="5110687"/>
                  <a:pt x="3998493" y="5110363"/>
                  <a:pt x="4058294" y="5110363"/>
                </a:cubicBezTo>
                <a:cubicBezTo>
                  <a:pt x="4121062" y="5110363"/>
                  <a:pt x="4144641" y="5112065"/>
                  <a:pt x="4153386" y="5116360"/>
                </a:cubicBezTo>
                <a:cubicBezTo>
                  <a:pt x="4156506" y="5113037"/>
                  <a:pt x="4164157" y="5110363"/>
                  <a:pt x="4190859" y="5110363"/>
                </a:cubicBezTo>
                <a:cubicBezTo>
                  <a:pt x="4202101" y="5110363"/>
                  <a:pt x="4210534" y="5111092"/>
                  <a:pt x="4216778" y="5112308"/>
                </a:cubicBezTo>
                <a:cubicBezTo>
                  <a:pt x="4214746" y="5107851"/>
                  <a:pt x="4214746" y="5103070"/>
                  <a:pt x="4216934" y="5099180"/>
                </a:cubicBezTo>
                <a:cubicBezTo>
                  <a:pt x="4138240" y="5099585"/>
                  <a:pt x="4067037" y="5099828"/>
                  <a:pt x="4009893" y="5099828"/>
                </a:cubicBezTo>
                <a:cubicBezTo>
                  <a:pt x="3892471" y="5099828"/>
                  <a:pt x="3888567" y="5098775"/>
                  <a:pt x="3886070" y="5098208"/>
                </a:cubicBezTo>
                <a:cubicBezTo>
                  <a:pt x="3864370" y="5092454"/>
                  <a:pt x="3864370" y="5085080"/>
                  <a:pt x="3865462" y="5014336"/>
                </a:cubicBezTo>
                <a:cubicBezTo>
                  <a:pt x="3865775" y="4995535"/>
                  <a:pt x="3866399" y="4977870"/>
                  <a:pt x="3867336" y="4964418"/>
                </a:cubicBezTo>
                <a:cubicBezTo>
                  <a:pt x="3867804" y="4955990"/>
                  <a:pt x="3868272" y="4949102"/>
                  <a:pt x="3869521" y="4944078"/>
                </a:cubicBezTo>
                <a:cubicBezTo>
                  <a:pt x="3861715" y="4933138"/>
                  <a:pt x="3871082" y="4882653"/>
                  <a:pt x="3875141" y="4874549"/>
                </a:cubicBezTo>
                <a:cubicBezTo>
                  <a:pt x="3878420" y="4867904"/>
                  <a:pt x="3883884" y="4867175"/>
                  <a:pt x="3886070" y="4867175"/>
                </a:cubicBezTo>
                <a:cubicBezTo>
                  <a:pt x="3889194" y="4867175"/>
                  <a:pt x="3892316" y="4868553"/>
                  <a:pt x="3894501" y="4870984"/>
                </a:cubicBezTo>
                <a:cubicBezTo>
                  <a:pt x="3896220" y="4872848"/>
                  <a:pt x="3901373" y="4878358"/>
                  <a:pt x="3899184" y="4906477"/>
                </a:cubicBezTo>
                <a:cubicBezTo>
                  <a:pt x="3897935" y="4923171"/>
                  <a:pt x="3895907" y="4935650"/>
                  <a:pt x="3891847" y="4942862"/>
                </a:cubicBezTo>
                <a:cubicBezTo>
                  <a:pt x="3894345" y="4949507"/>
                  <a:pt x="3896374" y="4960933"/>
                  <a:pt x="3898248" y="4980625"/>
                </a:cubicBezTo>
                <a:cubicBezTo>
                  <a:pt x="3898717" y="4984434"/>
                  <a:pt x="3899027" y="4988404"/>
                  <a:pt x="3899341" y="4992375"/>
                </a:cubicBezTo>
                <a:cubicBezTo>
                  <a:pt x="3921359" y="5012553"/>
                  <a:pt x="3967264" y="5052017"/>
                  <a:pt x="3964609" y="5028031"/>
                </a:cubicBezTo>
                <a:cubicBezTo>
                  <a:pt x="3961175" y="4996508"/>
                  <a:pt x="3961175" y="4961500"/>
                  <a:pt x="3961175" y="4961500"/>
                </a:cubicBezTo>
                <a:cubicBezTo>
                  <a:pt x="3961175" y="4961500"/>
                  <a:pt x="4024253" y="5063038"/>
                  <a:pt x="4024253" y="5014012"/>
                </a:cubicBezTo>
                <a:cubicBezTo>
                  <a:pt x="4024253" y="4964985"/>
                  <a:pt x="4024253" y="4947481"/>
                  <a:pt x="4024253" y="4905505"/>
                </a:cubicBezTo>
                <a:cubicBezTo>
                  <a:pt x="4024253" y="4863447"/>
                  <a:pt x="4024253" y="4863447"/>
                  <a:pt x="4024253" y="4863447"/>
                </a:cubicBezTo>
                <a:cubicBezTo>
                  <a:pt x="4024253" y="4863447"/>
                  <a:pt x="4013638" y="4831925"/>
                  <a:pt x="4052202" y="4842459"/>
                </a:cubicBezTo>
                <a:cubicBezTo>
                  <a:pt x="4090768" y="4852913"/>
                  <a:pt x="4090768" y="4936947"/>
                  <a:pt x="4122312" y="4891486"/>
                </a:cubicBezTo>
                <a:cubicBezTo>
                  <a:pt x="4153854" y="4845944"/>
                  <a:pt x="4115284" y="4845944"/>
                  <a:pt x="4171339" y="4838975"/>
                </a:cubicBezTo>
                <a:cubicBezTo>
                  <a:pt x="4227396" y="4831925"/>
                  <a:pt x="4234419" y="4842459"/>
                  <a:pt x="4265805" y="4831925"/>
                </a:cubicBezTo>
                <a:cubicBezTo>
                  <a:pt x="4281730" y="4826657"/>
                  <a:pt x="4294847" y="4822281"/>
                  <a:pt x="4307495" y="4819202"/>
                </a:cubicBezTo>
                <a:cubicBezTo>
                  <a:pt x="4291256" y="4819121"/>
                  <a:pt x="4273769" y="4819040"/>
                  <a:pt x="4254875" y="4819040"/>
                </a:cubicBezTo>
                <a:cubicBezTo>
                  <a:pt x="4094671" y="4819040"/>
                  <a:pt x="3934473" y="4822443"/>
                  <a:pt x="3918702" y="4826090"/>
                </a:cubicBezTo>
                <a:cubicBezTo>
                  <a:pt x="3911365" y="4827873"/>
                  <a:pt x="3904339" y="4828764"/>
                  <a:pt x="3898560" y="4828764"/>
                </a:cubicBezTo>
                <a:cubicBezTo>
                  <a:pt x="3882011" y="4828764"/>
                  <a:pt x="3878108" y="4821066"/>
                  <a:pt x="3877171" y="4816528"/>
                </a:cubicBezTo>
                <a:cubicBezTo>
                  <a:pt x="3874673" y="4803562"/>
                  <a:pt x="3891067" y="4797079"/>
                  <a:pt x="3896531" y="4794972"/>
                </a:cubicBezTo>
                <a:cubicBezTo>
                  <a:pt x="3901996" y="4792784"/>
                  <a:pt x="3956021" y="4791164"/>
                  <a:pt x="4023629" y="4789948"/>
                </a:cubicBezTo>
                <a:cubicBezTo>
                  <a:pt x="4023629" y="4788895"/>
                  <a:pt x="4023629" y="4787922"/>
                  <a:pt x="4023940" y="4787031"/>
                </a:cubicBezTo>
                <a:cubicBezTo>
                  <a:pt x="4024253" y="4784762"/>
                  <a:pt x="4025190" y="4783060"/>
                  <a:pt x="4026437" y="4781682"/>
                </a:cubicBezTo>
                <a:cubicBezTo>
                  <a:pt x="3934473" y="4780305"/>
                  <a:pt x="3906525" y="4778198"/>
                  <a:pt x="3896999" y="4775929"/>
                </a:cubicBezTo>
                <a:cubicBezTo>
                  <a:pt x="3893254" y="4778603"/>
                  <a:pt x="3887945" y="4778603"/>
                  <a:pt x="3884353" y="4778684"/>
                </a:cubicBezTo>
                <a:cubicBezTo>
                  <a:pt x="3878420" y="4778684"/>
                  <a:pt x="3873268" y="4776901"/>
                  <a:pt x="3869521" y="4773984"/>
                </a:cubicBezTo>
                <a:cubicBezTo>
                  <a:pt x="3851097" y="4784114"/>
                  <a:pt x="3805349" y="4784114"/>
                  <a:pt x="3788329" y="4784114"/>
                </a:cubicBezTo>
                <a:cubicBezTo>
                  <a:pt x="3770374" y="4784114"/>
                  <a:pt x="3746639" y="4783141"/>
                  <a:pt x="3735552" y="4778441"/>
                </a:cubicBezTo>
                <a:cubicBezTo>
                  <a:pt x="3732118" y="4776982"/>
                  <a:pt x="3729774" y="4775281"/>
                  <a:pt x="3728370" y="4773417"/>
                </a:cubicBezTo>
                <a:lnTo>
                  <a:pt x="3724779" y="4777469"/>
                </a:lnTo>
                <a:cubicBezTo>
                  <a:pt x="3722123" y="4780224"/>
                  <a:pt x="3716814" y="4785815"/>
                  <a:pt x="3660449" y="4785815"/>
                </a:cubicBezTo>
                <a:cubicBezTo>
                  <a:pt x="3605951" y="4785815"/>
                  <a:pt x="3600798" y="4780548"/>
                  <a:pt x="3598143" y="4777712"/>
                </a:cubicBezTo>
                <a:lnTo>
                  <a:pt x="3593304" y="4772688"/>
                </a:lnTo>
                <a:lnTo>
                  <a:pt x="3595801" y="4765637"/>
                </a:lnTo>
                <a:cubicBezTo>
                  <a:pt x="3598300" y="4760046"/>
                  <a:pt x="3600485" y="4754698"/>
                  <a:pt x="3661383" y="4754698"/>
                </a:cubicBezTo>
                <a:cubicBezTo>
                  <a:pt x="3715721" y="4754698"/>
                  <a:pt x="3723373" y="4758911"/>
                  <a:pt x="3726026" y="4763774"/>
                </a:cubicBezTo>
                <a:cubicBezTo>
                  <a:pt x="3728524" y="4753563"/>
                  <a:pt x="3740393" y="4753563"/>
                  <a:pt x="3758196" y="4753563"/>
                </a:cubicBezTo>
                <a:cubicBezTo>
                  <a:pt x="3765690" y="4753563"/>
                  <a:pt x="3775212" y="4753725"/>
                  <a:pt x="3786923" y="4754130"/>
                </a:cubicBezTo>
                <a:cubicBezTo>
                  <a:pt x="3793325" y="4754292"/>
                  <a:pt x="3799726" y="4754373"/>
                  <a:pt x="3805817" y="4754373"/>
                </a:cubicBezTo>
                <a:cubicBezTo>
                  <a:pt x="3833456" y="4754373"/>
                  <a:pt x="3850786" y="4752591"/>
                  <a:pt x="3854220" y="4751213"/>
                </a:cubicBezTo>
                <a:cubicBezTo>
                  <a:pt x="3859686" y="4748296"/>
                  <a:pt x="3864837" y="4746594"/>
                  <a:pt x="3869521" y="4747810"/>
                </a:cubicBezTo>
                <a:cubicBezTo>
                  <a:pt x="3871550" y="4746432"/>
                  <a:pt x="3873892" y="4746108"/>
                  <a:pt x="3875766" y="4746108"/>
                </a:cubicBezTo>
                <a:cubicBezTo>
                  <a:pt x="3880761" y="4746108"/>
                  <a:pt x="3884821" y="4748863"/>
                  <a:pt x="3891690" y="4753482"/>
                </a:cubicBezTo>
                <a:cubicBezTo>
                  <a:pt x="3892784" y="4754292"/>
                  <a:pt x="3894189" y="4755103"/>
                  <a:pt x="3895438" y="4756156"/>
                </a:cubicBezTo>
                <a:cubicBezTo>
                  <a:pt x="3905749" y="4752429"/>
                  <a:pt x="3935878" y="4749835"/>
                  <a:pt x="4032839" y="4749835"/>
                </a:cubicBezTo>
                <a:cubicBezTo>
                  <a:pt x="4060009" y="4749835"/>
                  <a:pt x="4084834" y="4750241"/>
                  <a:pt x="4104822" y="4750970"/>
                </a:cubicBezTo>
                <a:cubicBezTo>
                  <a:pt x="4105290" y="4750970"/>
                  <a:pt x="4105914" y="4751051"/>
                  <a:pt x="4106695" y="4751051"/>
                </a:cubicBezTo>
                <a:cubicBezTo>
                  <a:pt x="4115440" y="4751051"/>
                  <a:pt x="4137146" y="4750079"/>
                  <a:pt x="4157444" y="4748782"/>
                </a:cubicBezTo>
                <a:cubicBezTo>
                  <a:pt x="4164470" y="4748296"/>
                  <a:pt x="4171182" y="4748053"/>
                  <a:pt x="4177743" y="4748053"/>
                </a:cubicBezTo>
                <a:cubicBezTo>
                  <a:pt x="4197574" y="4748053"/>
                  <a:pt x="4205223" y="4749998"/>
                  <a:pt x="4209130" y="4752753"/>
                </a:cubicBezTo>
                <a:cubicBezTo>
                  <a:pt x="4212096" y="4752672"/>
                  <a:pt x="4217715" y="4751699"/>
                  <a:pt x="4224742" y="4749349"/>
                </a:cubicBezTo>
                <a:cubicBezTo>
                  <a:pt x="4244570" y="4742380"/>
                  <a:pt x="4260962" y="4715638"/>
                  <a:pt x="4257058" y="4702673"/>
                </a:cubicBezTo>
                <a:cubicBezTo>
                  <a:pt x="4254560" y="4694812"/>
                  <a:pt x="4252064" y="4668881"/>
                  <a:pt x="4250969" y="4648460"/>
                </a:cubicBezTo>
                <a:cubicBezTo>
                  <a:pt x="4249721" y="4625122"/>
                  <a:pt x="4248473" y="4609401"/>
                  <a:pt x="4248001" y="4606484"/>
                </a:cubicBezTo>
                <a:cubicBezTo>
                  <a:pt x="4246910" y="4601946"/>
                  <a:pt x="4246129" y="4591006"/>
                  <a:pt x="4245974" y="4589709"/>
                </a:cubicBezTo>
                <a:cubicBezTo>
                  <a:pt x="4245508" y="4583307"/>
                  <a:pt x="4242853" y="4560455"/>
                  <a:pt x="4240353" y="4539791"/>
                </a:cubicBezTo>
                <a:cubicBezTo>
                  <a:pt x="4240042" y="4536955"/>
                  <a:pt x="4239729" y="4534200"/>
                  <a:pt x="4239418" y="4531688"/>
                </a:cubicBezTo>
                <a:cubicBezTo>
                  <a:pt x="4235357" y="4496518"/>
                  <a:pt x="4234886" y="4492872"/>
                  <a:pt x="4126996" y="4492872"/>
                </a:cubicBezTo>
                <a:cubicBezTo>
                  <a:pt x="4101698" y="4492872"/>
                  <a:pt x="4071721" y="4493196"/>
                  <a:pt x="4033621" y="4493601"/>
                </a:cubicBezTo>
                <a:lnTo>
                  <a:pt x="3999587" y="4494006"/>
                </a:lnTo>
                <a:cubicBezTo>
                  <a:pt x="3956957" y="4494411"/>
                  <a:pt x="3922294" y="4494654"/>
                  <a:pt x="3893723" y="4494654"/>
                </a:cubicBezTo>
                <a:cubicBezTo>
                  <a:pt x="3854220" y="4494654"/>
                  <a:pt x="3825960" y="4494249"/>
                  <a:pt x="3807377" y="4493358"/>
                </a:cubicBezTo>
                <a:cubicBezTo>
                  <a:pt x="3797854" y="4492872"/>
                  <a:pt x="3790202" y="4492466"/>
                  <a:pt x="3784268" y="4491413"/>
                </a:cubicBezTo>
                <a:cubicBezTo>
                  <a:pt x="3781615" y="4500570"/>
                  <a:pt x="3774588" y="4505351"/>
                  <a:pt x="3767716" y="4505351"/>
                </a:cubicBezTo>
                <a:cubicBezTo>
                  <a:pt x="3762879" y="4505351"/>
                  <a:pt x="3758350" y="4503082"/>
                  <a:pt x="3754758" y="4498949"/>
                </a:cubicBezTo>
                <a:cubicBezTo>
                  <a:pt x="3746796" y="4497734"/>
                  <a:pt x="3718690" y="4496032"/>
                  <a:pt x="3653106" y="4496032"/>
                </a:cubicBezTo>
                <a:cubicBezTo>
                  <a:pt x="3559889" y="4496032"/>
                  <a:pt x="3461521" y="4499435"/>
                  <a:pt x="3448874" y="4503163"/>
                </a:cubicBezTo>
                <a:cubicBezTo>
                  <a:pt x="3441535" y="4507620"/>
                  <a:pt x="3436071" y="4516129"/>
                  <a:pt x="3434195" y="4542141"/>
                </a:cubicBezTo>
                <a:cubicBezTo>
                  <a:pt x="3432946" y="4560942"/>
                  <a:pt x="3422325" y="4562400"/>
                  <a:pt x="3419203" y="4562400"/>
                </a:cubicBezTo>
                <a:cubicBezTo>
                  <a:pt x="3416861" y="4562400"/>
                  <a:pt x="3414517" y="4561752"/>
                  <a:pt x="3412487" y="4560455"/>
                </a:cubicBezTo>
                <a:cubicBezTo>
                  <a:pt x="3411082" y="4559564"/>
                  <a:pt x="3409989" y="4558510"/>
                  <a:pt x="3409050" y="4557214"/>
                </a:cubicBezTo>
                <a:cubicBezTo>
                  <a:pt x="3409363" y="4564183"/>
                  <a:pt x="3409519" y="4572611"/>
                  <a:pt x="3409519" y="4582902"/>
                </a:cubicBezTo>
                <a:cubicBezTo>
                  <a:pt x="3409519" y="4641653"/>
                  <a:pt x="3406084" y="4646596"/>
                  <a:pt x="3395153" y="4646596"/>
                </a:cubicBezTo>
                <a:cubicBezTo>
                  <a:pt x="3383601" y="4646596"/>
                  <a:pt x="3381259" y="4638087"/>
                  <a:pt x="3380320" y="4589871"/>
                </a:cubicBezTo>
                <a:cubicBezTo>
                  <a:pt x="3379073" y="4532660"/>
                  <a:pt x="3384852" y="4528932"/>
                  <a:pt x="3388598" y="4526501"/>
                </a:cubicBezTo>
                <a:lnTo>
                  <a:pt x="3391252" y="4524800"/>
                </a:lnTo>
                <a:lnTo>
                  <a:pt x="3394687" y="4524719"/>
                </a:lnTo>
                <a:cubicBezTo>
                  <a:pt x="3398902" y="4524719"/>
                  <a:pt x="3402335" y="4525286"/>
                  <a:pt x="3404834" y="4530796"/>
                </a:cubicBezTo>
                <a:cubicBezTo>
                  <a:pt x="3406551" y="4514751"/>
                  <a:pt x="3413112" y="4496842"/>
                  <a:pt x="3418422" y="4488172"/>
                </a:cubicBezTo>
                <a:cubicBezTo>
                  <a:pt x="3429823" y="4470020"/>
                  <a:pt x="3440598" y="4467264"/>
                  <a:pt x="3478385" y="4463861"/>
                </a:cubicBezTo>
                <a:cubicBezTo>
                  <a:pt x="3501800" y="4461835"/>
                  <a:pt x="3578001" y="4460052"/>
                  <a:pt x="3648268" y="4459971"/>
                </a:cubicBezTo>
                <a:lnTo>
                  <a:pt x="3669191" y="4459971"/>
                </a:lnTo>
                <a:cubicBezTo>
                  <a:pt x="3721812" y="4459971"/>
                  <a:pt x="3747730" y="4460295"/>
                  <a:pt x="3761784" y="4461916"/>
                </a:cubicBezTo>
                <a:cubicBezTo>
                  <a:pt x="3768186" y="4462726"/>
                  <a:pt x="3774276" y="4464023"/>
                  <a:pt x="3778647" y="4467264"/>
                </a:cubicBezTo>
                <a:cubicBezTo>
                  <a:pt x="3782708" y="4465482"/>
                  <a:pt x="3787391" y="4464509"/>
                  <a:pt x="3791764" y="4463537"/>
                </a:cubicBezTo>
                <a:cubicBezTo>
                  <a:pt x="3812685" y="4458999"/>
                  <a:pt x="3966326" y="4457783"/>
                  <a:pt x="4044551" y="4457783"/>
                </a:cubicBezTo>
                <a:cubicBezTo>
                  <a:pt x="4230517" y="4457783"/>
                  <a:pt x="4238480" y="4461916"/>
                  <a:pt x="4241448" y="4463456"/>
                </a:cubicBezTo>
                <a:cubicBezTo>
                  <a:pt x="4255966" y="4470992"/>
                  <a:pt x="4266273" y="4488982"/>
                  <a:pt x="4273610" y="4521072"/>
                </a:cubicBezTo>
                <a:cubicBezTo>
                  <a:pt x="4275642" y="4519694"/>
                  <a:pt x="4277983" y="4519370"/>
                  <a:pt x="4279545" y="4519370"/>
                </a:cubicBezTo>
                <a:cubicBezTo>
                  <a:pt x="4291256" y="4519370"/>
                  <a:pt x="4291411" y="4532903"/>
                  <a:pt x="4291568" y="4540115"/>
                </a:cubicBezTo>
                <a:cubicBezTo>
                  <a:pt x="4291723" y="4552676"/>
                  <a:pt x="4290006" y="4556809"/>
                  <a:pt x="4287196" y="4559726"/>
                </a:cubicBezTo>
                <a:lnTo>
                  <a:pt x="4284073" y="4562805"/>
                </a:lnTo>
                <a:lnTo>
                  <a:pt x="4280481" y="4562967"/>
                </a:lnTo>
                <a:cubicBezTo>
                  <a:pt x="4282511" y="4580552"/>
                  <a:pt x="4284073" y="4600649"/>
                  <a:pt x="4285321" y="4623663"/>
                </a:cubicBezTo>
                <a:cubicBezTo>
                  <a:pt x="4289381" y="4699026"/>
                  <a:pt x="4288445" y="4711911"/>
                  <a:pt x="4285947" y="4716287"/>
                </a:cubicBezTo>
                <a:cubicBezTo>
                  <a:pt x="4285478" y="4718394"/>
                  <a:pt x="4284385" y="4724390"/>
                  <a:pt x="4283761" y="4732494"/>
                </a:cubicBezTo>
                <a:cubicBezTo>
                  <a:pt x="4281576" y="4761505"/>
                  <a:pt x="4266585" y="4778765"/>
                  <a:pt x="4243943" y="4778765"/>
                </a:cubicBezTo>
                <a:cubicBezTo>
                  <a:pt x="4239729" y="4778765"/>
                  <a:pt x="4236138" y="4780143"/>
                  <a:pt x="4235046" y="4780872"/>
                </a:cubicBezTo>
                <a:cubicBezTo>
                  <a:pt x="4233018" y="4784114"/>
                  <a:pt x="4229580" y="4786545"/>
                  <a:pt x="4225520" y="4787841"/>
                </a:cubicBezTo>
                <a:cubicBezTo>
                  <a:pt x="4259716" y="4787679"/>
                  <a:pt x="4288132" y="4787517"/>
                  <a:pt x="4305310" y="4787517"/>
                </a:cubicBezTo>
                <a:cubicBezTo>
                  <a:pt x="4351214" y="4787517"/>
                  <a:pt x="4410236" y="4787841"/>
                  <a:pt x="4431472" y="4789138"/>
                </a:cubicBezTo>
                <a:cubicBezTo>
                  <a:pt x="4437563" y="4789543"/>
                  <a:pt x="4452864" y="4788652"/>
                  <a:pt x="4464574" y="4787274"/>
                </a:cubicBezTo>
                <a:cubicBezTo>
                  <a:pt x="4468946" y="4786788"/>
                  <a:pt x="4477222" y="4786545"/>
                  <a:pt x="4490022" y="4786545"/>
                </a:cubicBezTo>
                <a:cubicBezTo>
                  <a:pt x="4517347" y="4786545"/>
                  <a:pt x="4559478" y="4787679"/>
                  <a:pt x="4600231" y="4789462"/>
                </a:cubicBezTo>
                <a:cubicBezTo>
                  <a:pt x="4654256" y="4791893"/>
                  <a:pt x="4714211" y="4794729"/>
                  <a:pt x="4719207" y="4795378"/>
                </a:cubicBezTo>
                <a:cubicBezTo>
                  <a:pt x="4726156" y="4796309"/>
                  <a:pt x="4730255" y="4797950"/>
                  <a:pt x="4732616" y="4816852"/>
                </a:cubicBezTo>
                <a:lnTo>
                  <a:pt x="4733765" y="4830720"/>
                </a:lnTo>
                <a:lnTo>
                  <a:pt x="4734124" y="4826610"/>
                </a:lnTo>
                <a:cubicBezTo>
                  <a:pt x="4735175" y="4811260"/>
                  <a:pt x="4751829" y="4804238"/>
                  <a:pt x="4782154" y="4796677"/>
                </a:cubicBezTo>
                <a:cubicBezTo>
                  <a:pt x="4788523" y="4795081"/>
                  <a:pt x="4793431" y="4794315"/>
                  <a:pt x="4797288" y="4794315"/>
                </a:cubicBezTo>
                <a:cubicBezTo>
                  <a:pt x="4803131" y="4794315"/>
                  <a:pt x="4807513" y="4796200"/>
                  <a:pt x="4810259" y="4799950"/>
                </a:cubicBezTo>
                <a:cubicBezTo>
                  <a:pt x="4811486" y="4801627"/>
                  <a:pt x="4812246" y="4803554"/>
                  <a:pt x="4812480" y="4805605"/>
                </a:cubicBezTo>
                <a:cubicBezTo>
                  <a:pt x="4813941" y="4804238"/>
                  <a:pt x="4815402" y="4803015"/>
                  <a:pt x="4816804" y="4801917"/>
                </a:cubicBezTo>
                <a:cubicBezTo>
                  <a:pt x="4827205" y="4793466"/>
                  <a:pt x="4850518" y="4790483"/>
                  <a:pt x="4867289" y="4790483"/>
                </a:cubicBezTo>
                <a:cubicBezTo>
                  <a:pt x="4891304" y="4790483"/>
                  <a:pt x="4898841" y="4795972"/>
                  <a:pt x="4902055" y="4800592"/>
                </a:cubicBezTo>
                <a:cubicBezTo>
                  <a:pt x="4903457" y="4801213"/>
                  <a:pt x="4907606" y="4802352"/>
                  <a:pt x="4915319" y="4802352"/>
                </a:cubicBezTo>
                <a:cubicBezTo>
                  <a:pt x="4927531" y="4802352"/>
                  <a:pt x="4941029" y="4799597"/>
                  <a:pt x="4948800" y="4795475"/>
                </a:cubicBezTo>
                <a:cubicBezTo>
                  <a:pt x="4960486" y="4789323"/>
                  <a:pt x="4990286" y="4785615"/>
                  <a:pt x="5012431" y="4785263"/>
                </a:cubicBezTo>
                <a:cubicBezTo>
                  <a:pt x="5038163" y="4784848"/>
                  <a:pt x="5058906" y="4783398"/>
                  <a:pt x="5062471" y="4782528"/>
                </a:cubicBezTo>
                <a:cubicBezTo>
                  <a:pt x="5067496" y="4781265"/>
                  <a:pt x="5075735" y="4781410"/>
                  <a:pt x="5084441" y="4782735"/>
                </a:cubicBezTo>
                <a:cubicBezTo>
                  <a:pt x="5084850" y="4780457"/>
                  <a:pt x="5085902" y="4778675"/>
                  <a:pt x="5087363" y="4777287"/>
                </a:cubicBezTo>
                <a:cubicBezTo>
                  <a:pt x="5072930" y="4777577"/>
                  <a:pt x="5054991" y="4777764"/>
                  <a:pt x="5032495" y="4777764"/>
                </a:cubicBezTo>
                <a:cubicBezTo>
                  <a:pt x="5020575" y="4777764"/>
                  <a:pt x="5008225" y="4777702"/>
                  <a:pt x="4995603" y="4777557"/>
                </a:cubicBezTo>
                <a:lnTo>
                  <a:pt x="4846954" y="4776003"/>
                </a:lnTo>
                <a:cubicBezTo>
                  <a:pt x="4838891" y="4776003"/>
                  <a:pt x="4802779" y="4777267"/>
                  <a:pt x="4766026" y="4778841"/>
                </a:cubicBezTo>
                <a:cubicBezTo>
                  <a:pt x="4752470" y="4779421"/>
                  <a:pt x="4739499" y="4779732"/>
                  <a:pt x="4728514" y="4779732"/>
                </a:cubicBezTo>
                <a:cubicBezTo>
                  <a:pt x="4710868" y="4779732"/>
                  <a:pt x="4701752" y="4779276"/>
                  <a:pt x="4696610" y="4777329"/>
                </a:cubicBezTo>
                <a:cubicBezTo>
                  <a:pt x="4690475" y="4780457"/>
                  <a:pt x="4680249" y="4780830"/>
                  <a:pt x="4666810" y="4781306"/>
                </a:cubicBezTo>
                <a:cubicBezTo>
                  <a:pt x="4641688" y="4782176"/>
                  <a:pt x="4590913" y="4782570"/>
                  <a:pt x="4503291" y="4783170"/>
                </a:cubicBezTo>
                <a:cubicBezTo>
                  <a:pt x="4488336" y="4783274"/>
                  <a:pt x="4474840" y="4783315"/>
                  <a:pt x="4462626" y="4783315"/>
                </a:cubicBezTo>
                <a:cubicBezTo>
                  <a:pt x="4387016" y="4783315"/>
                  <a:pt x="4358850" y="4781223"/>
                  <a:pt x="4336998" y="4773932"/>
                </a:cubicBezTo>
                <a:cubicBezTo>
                  <a:pt x="4324377" y="4769706"/>
                  <a:pt x="4302641" y="4761047"/>
                  <a:pt x="4299251" y="4750482"/>
                </a:cubicBezTo>
                <a:cubicBezTo>
                  <a:pt x="4297090" y="4743667"/>
                  <a:pt x="4298961" y="4739048"/>
                  <a:pt x="4300888" y="4736334"/>
                </a:cubicBezTo>
                <a:cubicBezTo>
                  <a:pt x="4299720" y="4734842"/>
                  <a:pt x="4298899" y="4733455"/>
                  <a:pt x="4298374" y="4732626"/>
                </a:cubicBezTo>
                <a:cubicBezTo>
                  <a:pt x="4292356" y="4722641"/>
                  <a:pt x="4292121" y="4645147"/>
                  <a:pt x="4292180" y="4621635"/>
                </a:cubicBezTo>
                <a:cubicBezTo>
                  <a:pt x="4292356" y="4566430"/>
                  <a:pt x="4291947" y="4524503"/>
                  <a:pt x="4291477" y="4519945"/>
                </a:cubicBezTo>
                <a:cubicBezTo>
                  <a:pt x="4288614" y="4504906"/>
                  <a:pt x="4292239" y="4489474"/>
                  <a:pt x="4302057" y="4475802"/>
                </a:cubicBezTo>
                <a:cubicBezTo>
                  <a:pt x="4308249" y="4467205"/>
                  <a:pt x="4311055" y="4463269"/>
                  <a:pt x="4317248" y="4463269"/>
                </a:cubicBezTo>
                <a:lnTo>
                  <a:pt x="4322391" y="4463269"/>
                </a:lnTo>
                <a:lnTo>
                  <a:pt x="4325721" y="4467371"/>
                </a:lnTo>
                <a:cubicBezTo>
                  <a:pt x="4326772" y="4468717"/>
                  <a:pt x="4327473" y="4470043"/>
                  <a:pt x="4327825" y="4471493"/>
                </a:cubicBezTo>
                <a:cubicBezTo>
                  <a:pt x="4333724" y="4458546"/>
                  <a:pt x="4351312" y="4457552"/>
                  <a:pt x="4408227" y="4454341"/>
                </a:cubicBezTo>
                <a:cubicBezTo>
                  <a:pt x="4443928" y="4452311"/>
                  <a:pt x="4593483" y="4450778"/>
                  <a:pt x="4756152" y="4450778"/>
                </a:cubicBezTo>
                <a:close/>
                <a:moveTo>
                  <a:pt x="6557481" y="4441146"/>
                </a:moveTo>
                <a:cubicBezTo>
                  <a:pt x="6565672" y="4441146"/>
                  <a:pt x="6578989" y="4446001"/>
                  <a:pt x="6585068" y="4449355"/>
                </a:cubicBezTo>
                <a:lnTo>
                  <a:pt x="6586395" y="4450222"/>
                </a:lnTo>
                <a:cubicBezTo>
                  <a:pt x="6592329" y="4454789"/>
                  <a:pt x="6596028" y="4461684"/>
                  <a:pt x="6596546" y="4468342"/>
                </a:cubicBezTo>
                <a:cubicBezTo>
                  <a:pt x="6600169" y="4468912"/>
                  <a:pt x="6607095" y="4469525"/>
                  <a:pt x="6620198" y="4469616"/>
                </a:cubicBezTo>
                <a:lnTo>
                  <a:pt x="6631264" y="4469743"/>
                </a:lnTo>
                <a:lnTo>
                  <a:pt x="6634678" y="4464179"/>
                </a:lnTo>
                <a:cubicBezTo>
                  <a:pt x="6638716" y="4462512"/>
                  <a:pt x="6643009" y="4462161"/>
                  <a:pt x="6645898" y="4462161"/>
                </a:cubicBezTo>
                <a:cubicBezTo>
                  <a:pt x="6648782" y="4462161"/>
                  <a:pt x="6653075" y="4462512"/>
                  <a:pt x="6657128" y="4464186"/>
                </a:cubicBezTo>
                <a:lnTo>
                  <a:pt x="6661117" y="4470696"/>
                </a:lnTo>
                <a:lnTo>
                  <a:pt x="6665900" y="4470976"/>
                </a:lnTo>
                <a:cubicBezTo>
                  <a:pt x="6674975" y="4472087"/>
                  <a:pt x="6679124" y="4474215"/>
                  <a:pt x="6682045" y="4478434"/>
                </a:cubicBezTo>
                <a:cubicBezTo>
                  <a:pt x="6686301" y="4484573"/>
                  <a:pt x="6683845" y="4491222"/>
                  <a:pt x="6682801" y="4494065"/>
                </a:cubicBezTo>
                <a:cubicBezTo>
                  <a:pt x="6679002" y="4504398"/>
                  <a:pt x="6672260" y="4505942"/>
                  <a:pt x="6668568" y="4505942"/>
                </a:cubicBezTo>
                <a:cubicBezTo>
                  <a:pt x="6662101" y="4505942"/>
                  <a:pt x="6657593" y="4501248"/>
                  <a:pt x="6656106" y="4499706"/>
                </a:cubicBezTo>
                <a:cubicBezTo>
                  <a:pt x="6655046" y="4498596"/>
                  <a:pt x="6649981" y="4496620"/>
                  <a:pt x="6643659" y="4496620"/>
                </a:cubicBezTo>
                <a:cubicBezTo>
                  <a:pt x="6642248" y="4496620"/>
                  <a:pt x="6641119" y="4496726"/>
                  <a:pt x="6640280" y="4496857"/>
                </a:cubicBezTo>
                <a:cubicBezTo>
                  <a:pt x="6638274" y="4501639"/>
                  <a:pt x="6632546" y="4505863"/>
                  <a:pt x="6618573" y="4505863"/>
                </a:cubicBezTo>
                <a:cubicBezTo>
                  <a:pt x="6613730" y="4505863"/>
                  <a:pt x="6608086" y="4505445"/>
                  <a:pt x="6601809" y="4504625"/>
                </a:cubicBezTo>
                <a:cubicBezTo>
                  <a:pt x="6586509" y="4502629"/>
                  <a:pt x="6567792" y="4500416"/>
                  <a:pt x="6560089" y="4499688"/>
                </a:cubicBezTo>
                <a:cubicBezTo>
                  <a:pt x="6533623" y="4497179"/>
                  <a:pt x="6521557" y="4496032"/>
                  <a:pt x="6521557" y="4479296"/>
                </a:cubicBezTo>
                <a:cubicBezTo>
                  <a:pt x="6521557" y="4475500"/>
                  <a:pt x="6523113" y="4471552"/>
                  <a:pt x="6526385" y="4468721"/>
                </a:cubicBezTo>
                <a:cubicBezTo>
                  <a:pt x="6523357" y="4466378"/>
                  <a:pt x="6521557" y="4463028"/>
                  <a:pt x="6521557" y="4459129"/>
                </a:cubicBezTo>
                <a:cubicBezTo>
                  <a:pt x="6521557" y="4451567"/>
                  <a:pt x="6528978" y="4445974"/>
                  <a:pt x="6532166" y="4443920"/>
                </a:cubicBezTo>
                <a:cubicBezTo>
                  <a:pt x="6537650" y="4440397"/>
                  <a:pt x="6544278" y="4440603"/>
                  <a:pt x="6548565" y="4443771"/>
                </a:cubicBezTo>
                <a:cubicBezTo>
                  <a:pt x="6550563" y="4442299"/>
                  <a:pt x="6553423" y="4441146"/>
                  <a:pt x="6557481" y="4441146"/>
                </a:cubicBezTo>
                <a:close/>
                <a:moveTo>
                  <a:pt x="2089253" y="4441146"/>
                </a:moveTo>
                <a:cubicBezTo>
                  <a:pt x="2097439" y="4441146"/>
                  <a:pt x="2110750" y="4446001"/>
                  <a:pt x="2116825" y="4449355"/>
                </a:cubicBezTo>
                <a:lnTo>
                  <a:pt x="2118152" y="4450222"/>
                </a:lnTo>
                <a:cubicBezTo>
                  <a:pt x="2124083" y="4454789"/>
                  <a:pt x="2127783" y="4461684"/>
                  <a:pt x="2128305" y="4468342"/>
                </a:cubicBezTo>
                <a:cubicBezTo>
                  <a:pt x="2131923" y="4468912"/>
                  <a:pt x="2138846" y="4469525"/>
                  <a:pt x="2151950" y="4469616"/>
                </a:cubicBezTo>
                <a:cubicBezTo>
                  <a:pt x="2197184" y="4469923"/>
                  <a:pt x="2207935" y="4469995"/>
                  <a:pt x="2213777" y="4478434"/>
                </a:cubicBezTo>
                <a:cubicBezTo>
                  <a:pt x="2218031" y="4484573"/>
                  <a:pt x="2215578" y="4491222"/>
                  <a:pt x="2214531" y="4494065"/>
                </a:cubicBezTo>
                <a:cubicBezTo>
                  <a:pt x="2210733" y="4504398"/>
                  <a:pt x="2203993" y="4505942"/>
                  <a:pt x="2200304" y="4505942"/>
                </a:cubicBezTo>
                <a:cubicBezTo>
                  <a:pt x="2193836" y="4505942"/>
                  <a:pt x="2189331" y="4501248"/>
                  <a:pt x="2187841" y="4499706"/>
                </a:cubicBezTo>
                <a:cubicBezTo>
                  <a:pt x="2186781" y="4498596"/>
                  <a:pt x="2181722" y="4496620"/>
                  <a:pt x="2175398" y="4496620"/>
                </a:cubicBezTo>
                <a:cubicBezTo>
                  <a:pt x="2173990" y="4496620"/>
                  <a:pt x="2172858" y="4496726"/>
                  <a:pt x="2172022" y="4496857"/>
                </a:cubicBezTo>
                <a:cubicBezTo>
                  <a:pt x="2170016" y="4501639"/>
                  <a:pt x="2164291" y="4505863"/>
                  <a:pt x="2150324" y="4505863"/>
                </a:cubicBezTo>
                <a:cubicBezTo>
                  <a:pt x="2145483" y="4505863"/>
                  <a:pt x="2139840" y="4505445"/>
                  <a:pt x="2133564" y="4504625"/>
                </a:cubicBezTo>
                <a:cubicBezTo>
                  <a:pt x="2118266" y="4502629"/>
                  <a:pt x="2099560" y="4500416"/>
                  <a:pt x="2091859" y="4499688"/>
                </a:cubicBezTo>
                <a:cubicBezTo>
                  <a:pt x="2065404" y="4497179"/>
                  <a:pt x="2053341" y="4496032"/>
                  <a:pt x="2053341" y="4479296"/>
                </a:cubicBezTo>
                <a:cubicBezTo>
                  <a:pt x="2053341" y="4475500"/>
                  <a:pt x="2054896" y="4471552"/>
                  <a:pt x="2058167" y="4468721"/>
                </a:cubicBezTo>
                <a:cubicBezTo>
                  <a:pt x="2055141" y="4466378"/>
                  <a:pt x="2053341" y="4463028"/>
                  <a:pt x="2053341" y="4459129"/>
                </a:cubicBezTo>
                <a:cubicBezTo>
                  <a:pt x="2053341" y="4451567"/>
                  <a:pt x="2060762" y="4445974"/>
                  <a:pt x="2063947" y="4443920"/>
                </a:cubicBezTo>
                <a:cubicBezTo>
                  <a:pt x="2069430" y="4440397"/>
                  <a:pt x="2076053" y="4440603"/>
                  <a:pt x="2080335" y="4443771"/>
                </a:cubicBezTo>
                <a:cubicBezTo>
                  <a:pt x="2082333" y="4442299"/>
                  <a:pt x="2085187" y="4441146"/>
                  <a:pt x="2089253" y="4441146"/>
                </a:cubicBezTo>
                <a:close/>
                <a:moveTo>
                  <a:pt x="7714407" y="4438755"/>
                </a:moveTo>
                <a:cubicBezTo>
                  <a:pt x="7714457" y="4439000"/>
                  <a:pt x="7714457" y="4439254"/>
                  <a:pt x="7714532" y="4439495"/>
                </a:cubicBezTo>
                <a:cubicBezTo>
                  <a:pt x="7715105" y="4441436"/>
                  <a:pt x="7716176" y="4442841"/>
                  <a:pt x="7717260" y="4443783"/>
                </a:cubicBezTo>
                <a:cubicBezTo>
                  <a:pt x="7718431" y="4442790"/>
                  <a:pt x="7719577" y="4441315"/>
                  <a:pt x="7720212" y="4439347"/>
                </a:cubicBezTo>
                <a:cubicBezTo>
                  <a:pt x="7718418" y="4439559"/>
                  <a:pt x="7716413" y="4439356"/>
                  <a:pt x="7714407" y="4438755"/>
                </a:cubicBezTo>
                <a:close/>
                <a:moveTo>
                  <a:pt x="3245882" y="4438755"/>
                </a:moveTo>
                <a:cubicBezTo>
                  <a:pt x="3245930" y="4439000"/>
                  <a:pt x="3245930" y="4439254"/>
                  <a:pt x="3246004" y="4439495"/>
                </a:cubicBezTo>
                <a:cubicBezTo>
                  <a:pt x="3246578" y="4441436"/>
                  <a:pt x="3247648" y="4442841"/>
                  <a:pt x="3248732" y="4443783"/>
                </a:cubicBezTo>
                <a:cubicBezTo>
                  <a:pt x="3249905" y="4442790"/>
                  <a:pt x="3251049" y="4441315"/>
                  <a:pt x="3251683" y="4439347"/>
                </a:cubicBezTo>
                <a:cubicBezTo>
                  <a:pt x="3249889" y="4439559"/>
                  <a:pt x="3247884" y="4439356"/>
                  <a:pt x="3245882" y="4438755"/>
                </a:cubicBezTo>
                <a:close/>
                <a:moveTo>
                  <a:pt x="8519548" y="4435272"/>
                </a:moveTo>
                <a:cubicBezTo>
                  <a:pt x="8518532" y="4435700"/>
                  <a:pt x="8517515" y="4436128"/>
                  <a:pt x="8516499" y="4436461"/>
                </a:cubicBezTo>
                <a:cubicBezTo>
                  <a:pt x="8516160" y="4436667"/>
                  <a:pt x="8515822" y="4436778"/>
                  <a:pt x="8515483" y="4436921"/>
                </a:cubicBezTo>
                <a:cubicBezTo>
                  <a:pt x="8516047" y="4437317"/>
                  <a:pt x="8516499" y="4437666"/>
                  <a:pt x="8516951" y="4437761"/>
                </a:cubicBezTo>
                <a:cubicBezTo>
                  <a:pt x="8518193" y="4437729"/>
                  <a:pt x="8519322" y="4437270"/>
                  <a:pt x="8520113" y="4436556"/>
                </a:cubicBezTo>
                <a:cubicBezTo>
                  <a:pt x="8519887" y="4436160"/>
                  <a:pt x="8519661" y="4435716"/>
                  <a:pt x="8519548" y="4435272"/>
                </a:cubicBezTo>
                <a:close/>
                <a:moveTo>
                  <a:pt x="7879401" y="4434169"/>
                </a:moveTo>
                <a:cubicBezTo>
                  <a:pt x="7879383" y="4434177"/>
                  <a:pt x="7879355" y="4434184"/>
                  <a:pt x="7879333" y="4434195"/>
                </a:cubicBezTo>
                <a:cubicBezTo>
                  <a:pt x="7879360" y="4434242"/>
                  <a:pt x="7879383" y="4434289"/>
                  <a:pt x="7879410" y="4434336"/>
                </a:cubicBezTo>
                <a:close/>
                <a:moveTo>
                  <a:pt x="3410833" y="4434169"/>
                </a:moveTo>
                <a:cubicBezTo>
                  <a:pt x="3410815" y="4434177"/>
                  <a:pt x="3410786" y="4434184"/>
                  <a:pt x="3410764" y="4434195"/>
                </a:cubicBezTo>
                <a:cubicBezTo>
                  <a:pt x="3410790" y="4434242"/>
                  <a:pt x="3410815" y="4434289"/>
                  <a:pt x="3410841" y="4434336"/>
                </a:cubicBezTo>
                <a:close/>
                <a:moveTo>
                  <a:pt x="9927186" y="4434141"/>
                </a:moveTo>
                <a:cubicBezTo>
                  <a:pt x="9934178" y="4434141"/>
                  <a:pt x="9945877" y="4434141"/>
                  <a:pt x="9947911" y="4444087"/>
                </a:cubicBezTo>
                <a:cubicBezTo>
                  <a:pt x="9948022" y="4444616"/>
                  <a:pt x="9948092" y="4445176"/>
                  <a:pt x="9948106" y="4445751"/>
                </a:cubicBezTo>
                <a:cubicBezTo>
                  <a:pt x="9979124" y="4446092"/>
                  <a:pt x="9992620" y="4447192"/>
                  <a:pt x="9999124" y="4448682"/>
                </a:cubicBezTo>
                <a:cubicBezTo>
                  <a:pt x="10000698" y="4446732"/>
                  <a:pt x="10002578" y="4445014"/>
                  <a:pt x="10004668" y="4443676"/>
                </a:cubicBezTo>
                <a:cubicBezTo>
                  <a:pt x="10013456" y="4438071"/>
                  <a:pt x="10026674" y="4442873"/>
                  <a:pt x="10026674" y="4458109"/>
                </a:cubicBezTo>
                <a:cubicBezTo>
                  <a:pt x="10026674" y="4469221"/>
                  <a:pt x="10019501" y="4477922"/>
                  <a:pt x="10010350" y="4477922"/>
                </a:cubicBezTo>
                <a:cubicBezTo>
                  <a:pt x="10004696" y="4477922"/>
                  <a:pt x="9999695" y="4475064"/>
                  <a:pt x="9996770" y="4470737"/>
                </a:cubicBezTo>
                <a:cubicBezTo>
                  <a:pt x="9980043" y="4473968"/>
                  <a:pt x="9940835" y="4475251"/>
                  <a:pt x="9848827" y="4475796"/>
                </a:cubicBezTo>
                <a:cubicBezTo>
                  <a:pt x="9799145" y="4476092"/>
                  <a:pt x="9767153" y="4476053"/>
                  <a:pt x="9750537" y="4475636"/>
                </a:cubicBezTo>
                <a:cubicBezTo>
                  <a:pt x="9736177" y="4475277"/>
                  <a:pt x="9726706" y="4475040"/>
                  <a:pt x="9726274" y="4464545"/>
                </a:cubicBezTo>
                <a:cubicBezTo>
                  <a:pt x="9725828" y="4453652"/>
                  <a:pt x="9734102" y="4452991"/>
                  <a:pt x="9756219" y="4451218"/>
                </a:cubicBezTo>
                <a:cubicBezTo>
                  <a:pt x="9767612" y="4450302"/>
                  <a:pt x="9780496" y="4449509"/>
                  <a:pt x="9794145" y="4448828"/>
                </a:cubicBezTo>
                <a:cubicBezTo>
                  <a:pt x="9793950" y="4447746"/>
                  <a:pt x="9793936" y="4446722"/>
                  <a:pt x="9794006" y="4445851"/>
                </a:cubicBezTo>
                <a:cubicBezTo>
                  <a:pt x="9794883" y="4434841"/>
                  <a:pt x="9805302" y="4434841"/>
                  <a:pt x="9826068" y="4434841"/>
                </a:cubicBezTo>
                <a:lnTo>
                  <a:pt x="9826946" y="4434841"/>
                </a:lnTo>
                <a:cubicBezTo>
                  <a:pt x="9847239" y="4434881"/>
                  <a:pt x="9857434" y="4434897"/>
                  <a:pt x="9858131" y="4445926"/>
                </a:cubicBezTo>
                <a:cubicBezTo>
                  <a:pt x="9858145" y="4446128"/>
                  <a:pt x="9858159" y="4446329"/>
                  <a:pt x="9858159" y="4446526"/>
                </a:cubicBezTo>
                <a:cubicBezTo>
                  <a:pt x="9874622" y="4446124"/>
                  <a:pt x="9890736" y="4445865"/>
                  <a:pt x="9905472" y="4445735"/>
                </a:cubicBezTo>
                <a:cubicBezTo>
                  <a:pt x="9905486" y="4445358"/>
                  <a:pt x="9905514" y="4445036"/>
                  <a:pt x="9905556" y="4444782"/>
                </a:cubicBezTo>
                <a:cubicBezTo>
                  <a:pt x="9906879" y="4434395"/>
                  <a:pt x="9918718" y="4434241"/>
                  <a:pt x="9925779" y="4434147"/>
                </a:cubicBezTo>
                <a:close/>
                <a:moveTo>
                  <a:pt x="5458034" y="4434141"/>
                </a:moveTo>
                <a:cubicBezTo>
                  <a:pt x="5465024" y="4434141"/>
                  <a:pt x="5476721" y="4434141"/>
                  <a:pt x="5478754" y="4444087"/>
                </a:cubicBezTo>
                <a:cubicBezTo>
                  <a:pt x="5478865" y="4444616"/>
                  <a:pt x="5478935" y="4445176"/>
                  <a:pt x="5478949" y="4445751"/>
                </a:cubicBezTo>
                <a:cubicBezTo>
                  <a:pt x="5509959" y="4446092"/>
                  <a:pt x="5523452" y="4447192"/>
                  <a:pt x="5529954" y="4448682"/>
                </a:cubicBezTo>
                <a:cubicBezTo>
                  <a:pt x="5531528" y="4446732"/>
                  <a:pt x="5533408" y="4445014"/>
                  <a:pt x="5535496" y="4443676"/>
                </a:cubicBezTo>
                <a:cubicBezTo>
                  <a:pt x="5544283" y="4438071"/>
                  <a:pt x="5557497" y="4442873"/>
                  <a:pt x="5557497" y="4458109"/>
                </a:cubicBezTo>
                <a:cubicBezTo>
                  <a:pt x="5557497" y="4469221"/>
                  <a:pt x="5550326" y="4477922"/>
                  <a:pt x="5541178" y="4477922"/>
                </a:cubicBezTo>
                <a:cubicBezTo>
                  <a:pt x="5535524" y="4477922"/>
                  <a:pt x="5530525" y="4475064"/>
                  <a:pt x="5527601" y="4470737"/>
                </a:cubicBezTo>
                <a:cubicBezTo>
                  <a:pt x="5510878" y="4473968"/>
                  <a:pt x="5471680" y="4475251"/>
                  <a:pt x="5379694" y="4475796"/>
                </a:cubicBezTo>
                <a:cubicBezTo>
                  <a:pt x="5330026" y="4476092"/>
                  <a:pt x="5298041" y="4476053"/>
                  <a:pt x="5281429" y="4475636"/>
                </a:cubicBezTo>
                <a:cubicBezTo>
                  <a:pt x="5267073" y="4475277"/>
                  <a:pt x="5257604" y="4475040"/>
                  <a:pt x="5257172" y="4464545"/>
                </a:cubicBezTo>
                <a:cubicBezTo>
                  <a:pt x="5256727" y="4453652"/>
                  <a:pt x="5264998" y="4452991"/>
                  <a:pt x="5287110" y="4451218"/>
                </a:cubicBezTo>
                <a:cubicBezTo>
                  <a:pt x="5298500" y="4450302"/>
                  <a:pt x="5311381" y="4449509"/>
                  <a:pt x="5325027" y="4448828"/>
                </a:cubicBezTo>
                <a:cubicBezTo>
                  <a:pt x="5324832" y="4447746"/>
                  <a:pt x="5324818" y="4446722"/>
                  <a:pt x="5324887" y="4445851"/>
                </a:cubicBezTo>
                <a:cubicBezTo>
                  <a:pt x="5325765" y="4434841"/>
                  <a:pt x="5336180" y="4434841"/>
                  <a:pt x="5356942" y="4434841"/>
                </a:cubicBezTo>
                <a:lnTo>
                  <a:pt x="5357819" y="4434841"/>
                </a:lnTo>
                <a:cubicBezTo>
                  <a:pt x="5378107" y="4434881"/>
                  <a:pt x="5388300" y="4434897"/>
                  <a:pt x="5388996" y="4445926"/>
                </a:cubicBezTo>
                <a:cubicBezTo>
                  <a:pt x="5389010" y="4446128"/>
                  <a:pt x="5389024" y="4446329"/>
                  <a:pt x="5389024" y="4446526"/>
                </a:cubicBezTo>
                <a:cubicBezTo>
                  <a:pt x="5405483" y="4446124"/>
                  <a:pt x="5421593" y="4445865"/>
                  <a:pt x="5436326" y="4445735"/>
                </a:cubicBezTo>
                <a:cubicBezTo>
                  <a:pt x="5436340" y="4445358"/>
                  <a:pt x="5436367" y="4445036"/>
                  <a:pt x="5436409" y="4444782"/>
                </a:cubicBezTo>
                <a:cubicBezTo>
                  <a:pt x="5437732" y="4434395"/>
                  <a:pt x="5449568" y="4434241"/>
                  <a:pt x="5456628" y="4434147"/>
                </a:cubicBezTo>
                <a:close/>
                <a:moveTo>
                  <a:pt x="7717908" y="4429494"/>
                </a:moveTo>
                <a:cubicBezTo>
                  <a:pt x="7717497" y="4429739"/>
                  <a:pt x="7717011" y="4430099"/>
                  <a:pt x="7716525" y="4430603"/>
                </a:cubicBezTo>
                <a:cubicBezTo>
                  <a:pt x="7715416" y="4431749"/>
                  <a:pt x="7714681" y="4433224"/>
                  <a:pt x="7714345" y="4434813"/>
                </a:cubicBezTo>
                <a:cubicBezTo>
                  <a:pt x="7714980" y="4434753"/>
                  <a:pt x="7715665" y="4434702"/>
                  <a:pt x="7716450" y="4434670"/>
                </a:cubicBezTo>
                <a:cubicBezTo>
                  <a:pt x="7718020" y="4434605"/>
                  <a:pt x="7719403" y="4434647"/>
                  <a:pt x="7720574" y="4434786"/>
                </a:cubicBezTo>
                <a:cubicBezTo>
                  <a:pt x="7720200" y="4432419"/>
                  <a:pt x="7719004" y="4430585"/>
                  <a:pt x="7717908" y="4429494"/>
                </a:cubicBezTo>
                <a:close/>
                <a:moveTo>
                  <a:pt x="3249380" y="4429494"/>
                </a:moveTo>
                <a:cubicBezTo>
                  <a:pt x="3248968" y="4429739"/>
                  <a:pt x="3248482" y="4430099"/>
                  <a:pt x="3247997" y="4430603"/>
                </a:cubicBezTo>
                <a:cubicBezTo>
                  <a:pt x="3246890" y="4431749"/>
                  <a:pt x="3246154" y="4433224"/>
                  <a:pt x="3245817" y="4434813"/>
                </a:cubicBezTo>
                <a:cubicBezTo>
                  <a:pt x="3246453" y="4434753"/>
                  <a:pt x="3247137" y="4434702"/>
                  <a:pt x="3247922" y="4434670"/>
                </a:cubicBezTo>
                <a:cubicBezTo>
                  <a:pt x="3249491" y="4434605"/>
                  <a:pt x="3250874" y="4434647"/>
                  <a:pt x="3252046" y="4434786"/>
                </a:cubicBezTo>
                <a:cubicBezTo>
                  <a:pt x="3251671" y="4432419"/>
                  <a:pt x="3250476" y="4430585"/>
                  <a:pt x="3249380" y="4429494"/>
                </a:cubicBezTo>
                <a:close/>
                <a:moveTo>
                  <a:pt x="7974093" y="4425384"/>
                </a:moveTo>
                <a:cubicBezTo>
                  <a:pt x="7980983" y="4425384"/>
                  <a:pt x="7992508" y="4425384"/>
                  <a:pt x="7994515" y="4435162"/>
                </a:cubicBezTo>
                <a:cubicBezTo>
                  <a:pt x="7995337" y="4439203"/>
                  <a:pt x="7993875" y="4444939"/>
                  <a:pt x="7987026" y="4447804"/>
                </a:cubicBezTo>
                <a:cubicBezTo>
                  <a:pt x="7982883" y="4449538"/>
                  <a:pt x="7977952" y="4449901"/>
                  <a:pt x="7974545" y="4449901"/>
                </a:cubicBezTo>
                <a:cubicBezTo>
                  <a:pt x="7971716" y="4449901"/>
                  <a:pt x="7967432" y="4449655"/>
                  <a:pt x="7963054" y="4448474"/>
                </a:cubicBezTo>
                <a:cubicBezTo>
                  <a:pt x="7952372" y="4445596"/>
                  <a:pt x="7952473" y="4438083"/>
                  <a:pt x="7952762" y="4435848"/>
                </a:cubicBezTo>
                <a:cubicBezTo>
                  <a:pt x="7954069" y="4425634"/>
                  <a:pt x="7965735" y="4425481"/>
                  <a:pt x="7972707" y="4425391"/>
                </a:cubicBezTo>
                <a:close/>
                <a:moveTo>
                  <a:pt x="3505501" y="4425384"/>
                </a:moveTo>
                <a:cubicBezTo>
                  <a:pt x="3512391" y="4425384"/>
                  <a:pt x="3523913" y="4425384"/>
                  <a:pt x="3525922" y="4435162"/>
                </a:cubicBezTo>
                <a:cubicBezTo>
                  <a:pt x="3526742" y="4439203"/>
                  <a:pt x="3525278" y="4444939"/>
                  <a:pt x="3518431" y="4447804"/>
                </a:cubicBezTo>
                <a:cubicBezTo>
                  <a:pt x="3514289" y="4449538"/>
                  <a:pt x="3509358" y="4449901"/>
                  <a:pt x="3505952" y="4449901"/>
                </a:cubicBezTo>
                <a:cubicBezTo>
                  <a:pt x="3503126" y="4449901"/>
                  <a:pt x="3498841" y="4449655"/>
                  <a:pt x="3494467" y="4448474"/>
                </a:cubicBezTo>
                <a:cubicBezTo>
                  <a:pt x="3483789" y="4445596"/>
                  <a:pt x="3483891" y="4438083"/>
                  <a:pt x="3484180" y="4435848"/>
                </a:cubicBezTo>
                <a:cubicBezTo>
                  <a:pt x="3485487" y="4425634"/>
                  <a:pt x="3497146" y="4425481"/>
                  <a:pt x="3504118" y="4425391"/>
                </a:cubicBezTo>
                <a:close/>
                <a:moveTo>
                  <a:pt x="7695584" y="4420131"/>
                </a:moveTo>
                <a:cubicBezTo>
                  <a:pt x="7702361" y="4420131"/>
                  <a:pt x="7706671" y="4422294"/>
                  <a:pt x="7709299" y="4425113"/>
                </a:cubicBezTo>
                <a:cubicBezTo>
                  <a:pt x="7711990" y="4424397"/>
                  <a:pt x="7714569" y="4424286"/>
                  <a:pt x="7716002" y="4424226"/>
                </a:cubicBezTo>
                <a:cubicBezTo>
                  <a:pt x="7725955" y="4423805"/>
                  <a:pt x="7731748" y="4426546"/>
                  <a:pt x="7734215" y="4432308"/>
                </a:cubicBezTo>
                <a:cubicBezTo>
                  <a:pt x="7736071" y="4436634"/>
                  <a:pt x="7735087" y="4441533"/>
                  <a:pt x="7731661" y="4445086"/>
                </a:cubicBezTo>
                <a:cubicBezTo>
                  <a:pt x="7726690" y="4450235"/>
                  <a:pt x="7716924" y="4451307"/>
                  <a:pt x="7708888" y="4447970"/>
                </a:cubicBezTo>
                <a:cubicBezTo>
                  <a:pt x="7707506" y="4447397"/>
                  <a:pt x="7706322" y="4446764"/>
                  <a:pt x="7705313" y="4446094"/>
                </a:cubicBezTo>
                <a:cubicBezTo>
                  <a:pt x="7700305" y="4449056"/>
                  <a:pt x="7692980" y="4450697"/>
                  <a:pt x="7683911" y="4450697"/>
                </a:cubicBezTo>
                <a:cubicBezTo>
                  <a:pt x="7681519" y="4450697"/>
                  <a:pt x="7679102" y="4450697"/>
                  <a:pt x="7676773" y="4450609"/>
                </a:cubicBezTo>
                <a:cubicBezTo>
                  <a:pt x="7680759" y="4453114"/>
                  <a:pt x="7683749" y="4457707"/>
                  <a:pt x="7683749" y="4464635"/>
                </a:cubicBezTo>
                <a:cubicBezTo>
                  <a:pt x="7683749" y="4466821"/>
                  <a:pt x="7683313" y="4468873"/>
                  <a:pt x="7682553" y="4470786"/>
                </a:cubicBezTo>
                <a:cubicBezTo>
                  <a:pt x="7686826" y="4470744"/>
                  <a:pt x="7691385" y="4470721"/>
                  <a:pt x="7696256" y="4470721"/>
                </a:cubicBezTo>
                <a:cubicBezTo>
                  <a:pt x="7718792" y="4470721"/>
                  <a:pt x="7744480" y="4471202"/>
                  <a:pt x="7772634" y="4472144"/>
                </a:cubicBezTo>
                <a:cubicBezTo>
                  <a:pt x="7864297" y="4475213"/>
                  <a:pt x="7871784" y="4475467"/>
                  <a:pt x="7874823" y="4497668"/>
                </a:cubicBezTo>
                <a:cubicBezTo>
                  <a:pt x="7875795" y="4504776"/>
                  <a:pt x="7876630" y="4510918"/>
                  <a:pt x="7872344" y="4515812"/>
                </a:cubicBezTo>
                <a:cubicBezTo>
                  <a:pt x="7870002" y="4518478"/>
                  <a:pt x="7866689" y="4519952"/>
                  <a:pt x="7863001" y="4519952"/>
                </a:cubicBezTo>
                <a:cubicBezTo>
                  <a:pt x="7858217" y="4519952"/>
                  <a:pt x="7853720" y="4517609"/>
                  <a:pt x="7844801" y="4512729"/>
                </a:cubicBezTo>
                <a:cubicBezTo>
                  <a:pt x="7833975" y="4506818"/>
                  <a:pt x="7805298" y="4505256"/>
                  <a:pt x="7729730" y="4505700"/>
                </a:cubicBezTo>
                <a:cubicBezTo>
                  <a:pt x="7719664" y="4505765"/>
                  <a:pt x="7710408" y="4505802"/>
                  <a:pt x="7701912" y="4505802"/>
                </a:cubicBezTo>
                <a:cubicBezTo>
                  <a:pt x="7623130" y="4505802"/>
                  <a:pt x="7614186" y="4503412"/>
                  <a:pt x="7610162" y="4493227"/>
                </a:cubicBezTo>
                <a:cubicBezTo>
                  <a:pt x="7609427" y="4491369"/>
                  <a:pt x="7607546" y="4484844"/>
                  <a:pt x="7614123" y="4478744"/>
                </a:cubicBezTo>
                <a:cubicBezTo>
                  <a:pt x="7616328" y="4476710"/>
                  <a:pt x="7619231" y="4474021"/>
                  <a:pt x="7639961" y="4472329"/>
                </a:cubicBezTo>
                <a:cubicBezTo>
                  <a:pt x="7639923" y="4471590"/>
                  <a:pt x="7639948" y="4470846"/>
                  <a:pt x="7640035" y="4470097"/>
                </a:cubicBezTo>
                <a:cubicBezTo>
                  <a:pt x="7640646" y="4464630"/>
                  <a:pt x="7644321" y="4459306"/>
                  <a:pt x="7650138" y="4455480"/>
                </a:cubicBezTo>
                <a:cubicBezTo>
                  <a:pt x="7655944" y="4451667"/>
                  <a:pt x="7660790" y="4449444"/>
                  <a:pt x="7665100" y="4448645"/>
                </a:cubicBezTo>
                <a:cubicBezTo>
                  <a:pt x="7661350" y="4447106"/>
                  <a:pt x="7658747" y="4444407"/>
                  <a:pt x="7658161" y="4439693"/>
                </a:cubicBezTo>
                <a:cubicBezTo>
                  <a:pt x="7656778" y="4428491"/>
                  <a:pt x="7668700" y="4425520"/>
                  <a:pt x="7683786" y="4421763"/>
                </a:cubicBezTo>
                <a:cubicBezTo>
                  <a:pt x="7688134" y="4420681"/>
                  <a:pt x="7692108" y="4420131"/>
                  <a:pt x="7695584" y="4420131"/>
                </a:cubicBezTo>
                <a:close/>
                <a:moveTo>
                  <a:pt x="3227062" y="4420131"/>
                </a:moveTo>
                <a:cubicBezTo>
                  <a:pt x="3233836" y="4420131"/>
                  <a:pt x="3238146" y="4422294"/>
                  <a:pt x="3240774" y="4425113"/>
                </a:cubicBezTo>
                <a:cubicBezTo>
                  <a:pt x="3243464" y="4424397"/>
                  <a:pt x="3246041" y="4424286"/>
                  <a:pt x="3247472" y="4424226"/>
                </a:cubicBezTo>
                <a:cubicBezTo>
                  <a:pt x="3257425" y="4423805"/>
                  <a:pt x="3263218" y="4426546"/>
                  <a:pt x="3265684" y="4432308"/>
                </a:cubicBezTo>
                <a:cubicBezTo>
                  <a:pt x="3267538" y="4436634"/>
                  <a:pt x="3266554" y="4441533"/>
                  <a:pt x="3263129" y="4445086"/>
                </a:cubicBezTo>
                <a:cubicBezTo>
                  <a:pt x="3258161" y="4450235"/>
                  <a:pt x="3248396" y="4451307"/>
                  <a:pt x="3240362" y="4447970"/>
                </a:cubicBezTo>
                <a:cubicBezTo>
                  <a:pt x="3238980" y="4447397"/>
                  <a:pt x="3237797" y="4446764"/>
                  <a:pt x="3236788" y="4446094"/>
                </a:cubicBezTo>
                <a:cubicBezTo>
                  <a:pt x="3231780" y="4449056"/>
                  <a:pt x="3224457" y="4450697"/>
                  <a:pt x="3215391" y="4450697"/>
                </a:cubicBezTo>
                <a:cubicBezTo>
                  <a:pt x="3212998" y="4450697"/>
                  <a:pt x="3210581" y="4450697"/>
                  <a:pt x="3208253" y="4450609"/>
                </a:cubicBezTo>
                <a:cubicBezTo>
                  <a:pt x="3212237" y="4453114"/>
                  <a:pt x="3215228" y="4457707"/>
                  <a:pt x="3215228" y="4464635"/>
                </a:cubicBezTo>
                <a:cubicBezTo>
                  <a:pt x="3215228" y="4466821"/>
                  <a:pt x="3214791" y="4468873"/>
                  <a:pt x="3214032" y="4470786"/>
                </a:cubicBezTo>
                <a:cubicBezTo>
                  <a:pt x="3218303" y="4470744"/>
                  <a:pt x="3222862" y="4470721"/>
                  <a:pt x="3227734" y="4470721"/>
                </a:cubicBezTo>
                <a:cubicBezTo>
                  <a:pt x="3250264" y="4470721"/>
                  <a:pt x="3275944" y="4471202"/>
                  <a:pt x="3304092" y="4472144"/>
                </a:cubicBezTo>
                <a:cubicBezTo>
                  <a:pt x="3395732" y="4475213"/>
                  <a:pt x="3403215" y="4475467"/>
                  <a:pt x="3406254" y="4497668"/>
                </a:cubicBezTo>
                <a:cubicBezTo>
                  <a:pt x="3407226" y="4504776"/>
                  <a:pt x="3408061" y="4510918"/>
                  <a:pt x="3403776" y="4515812"/>
                </a:cubicBezTo>
                <a:cubicBezTo>
                  <a:pt x="3401434" y="4518478"/>
                  <a:pt x="3398121" y="4519952"/>
                  <a:pt x="3394436" y="4519952"/>
                </a:cubicBezTo>
                <a:cubicBezTo>
                  <a:pt x="3389654" y="4519952"/>
                  <a:pt x="3385159" y="4517609"/>
                  <a:pt x="3376241" y="4512729"/>
                </a:cubicBezTo>
                <a:cubicBezTo>
                  <a:pt x="3365420" y="4506818"/>
                  <a:pt x="3336748" y="4505256"/>
                  <a:pt x="3261199" y="4505700"/>
                </a:cubicBezTo>
                <a:cubicBezTo>
                  <a:pt x="3251137" y="4505765"/>
                  <a:pt x="3241882" y="4505802"/>
                  <a:pt x="3233387" y="4505802"/>
                </a:cubicBezTo>
                <a:cubicBezTo>
                  <a:pt x="3154625" y="4505802"/>
                  <a:pt x="3145682" y="4503412"/>
                  <a:pt x="3141659" y="4493227"/>
                </a:cubicBezTo>
                <a:cubicBezTo>
                  <a:pt x="3140924" y="4491369"/>
                  <a:pt x="3139044" y="4484844"/>
                  <a:pt x="3145619" y="4478744"/>
                </a:cubicBezTo>
                <a:cubicBezTo>
                  <a:pt x="3147823" y="4476710"/>
                  <a:pt x="3150726" y="4474021"/>
                  <a:pt x="3171451" y="4472329"/>
                </a:cubicBezTo>
                <a:cubicBezTo>
                  <a:pt x="3171413" y="4471590"/>
                  <a:pt x="3171438" y="4470846"/>
                  <a:pt x="3171524" y="4470097"/>
                </a:cubicBezTo>
                <a:cubicBezTo>
                  <a:pt x="3172135" y="4464630"/>
                  <a:pt x="3175810" y="4459306"/>
                  <a:pt x="3181625" y="4455480"/>
                </a:cubicBezTo>
                <a:cubicBezTo>
                  <a:pt x="3187429" y="4451667"/>
                  <a:pt x="3192274" y="4449444"/>
                  <a:pt x="3196584" y="4448645"/>
                </a:cubicBezTo>
                <a:cubicBezTo>
                  <a:pt x="3192834" y="4447106"/>
                  <a:pt x="3190232" y="4444407"/>
                  <a:pt x="3189646" y="4439693"/>
                </a:cubicBezTo>
                <a:cubicBezTo>
                  <a:pt x="3188263" y="4428491"/>
                  <a:pt x="3200184" y="4425520"/>
                  <a:pt x="3215265" y="4421763"/>
                </a:cubicBezTo>
                <a:cubicBezTo>
                  <a:pt x="3219611" y="4420681"/>
                  <a:pt x="3223585" y="4420131"/>
                  <a:pt x="3227062" y="4420131"/>
                </a:cubicBezTo>
                <a:close/>
                <a:moveTo>
                  <a:pt x="10486635" y="4413126"/>
                </a:moveTo>
                <a:cubicBezTo>
                  <a:pt x="10527776" y="4413126"/>
                  <a:pt x="10529558" y="4417206"/>
                  <a:pt x="10531817" y="4422380"/>
                </a:cubicBezTo>
                <a:lnTo>
                  <a:pt x="10534535" y="4428601"/>
                </a:lnTo>
                <a:lnTo>
                  <a:pt x="10529612" y="4433922"/>
                </a:lnTo>
                <a:cubicBezTo>
                  <a:pt x="10527650" y="4435921"/>
                  <a:pt x="10521652" y="4442022"/>
                  <a:pt x="10475976" y="4442022"/>
                </a:cubicBezTo>
                <a:cubicBezTo>
                  <a:pt x="10452636" y="4442022"/>
                  <a:pt x="10437341" y="4441075"/>
                  <a:pt x="10437341" y="4428340"/>
                </a:cubicBezTo>
                <a:cubicBezTo>
                  <a:pt x="10437341" y="4420013"/>
                  <a:pt x="10441049" y="4413126"/>
                  <a:pt x="10486635" y="4413126"/>
                </a:cubicBezTo>
                <a:close/>
                <a:moveTo>
                  <a:pt x="6017458" y="4413126"/>
                </a:moveTo>
                <a:cubicBezTo>
                  <a:pt x="6058599" y="4413126"/>
                  <a:pt x="6060381" y="4417206"/>
                  <a:pt x="6062639" y="4422381"/>
                </a:cubicBezTo>
                <a:lnTo>
                  <a:pt x="6065357" y="4428602"/>
                </a:lnTo>
                <a:lnTo>
                  <a:pt x="6060435" y="4433922"/>
                </a:lnTo>
                <a:cubicBezTo>
                  <a:pt x="6058473" y="4435922"/>
                  <a:pt x="6052475" y="4442022"/>
                  <a:pt x="6006798" y="4442022"/>
                </a:cubicBezTo>
                <a:cubicBezTo>
                  <a:pt x="5983458" y="4442022"/>
                  <a:pt x="5968163" y="4441075"/>
                  <a:pt x="5968163" y="4428341"/>
                </a:cubicBezTo>
                <a:cubicBezTo>
                  <a:pt x="5968163" y="4420013"/>
                  <a:pt x="5971871" y="4413126"/>
                  <a:pt x="6017458" y="4413126"/>
                </a:cubicBezTo>
                <a:close/>
                <a:moveTo>
                  <a:pt x="462591" y="4413126"/>
                </a:moveTo>
                <a:cubicBezTo>
                  <a:pt x="503731" y="4413126"/>
                  <a:pt x="505513" y="4417206"/>
                  <a:pt x="507772" y="4422381"/>
                </a:cubicBezTo>
                <a:lnTo>
                  <a:pt x="510490" y="4428602"/>
                </a:lnTo>
                <a:lnTo>
                  <a:pt x="505567" y="4433922"/>
                </a:lnTo>
                <a:cubicBezTo>
                  <a:pt x="503605" y="4435922"/>
                  <a:pt x="497607" y="4442022"/>
                  <a:pt x="451931" y="4442022"/>
                </a:cubicBezTo>
                <a:cubicBezTo>
                  <a:pt x="428591" y="4442022"/>
                  <a:pt x="413297" y="4441075"/>
                  <a:pt x="413297" y="4428341"/>
                </a:cubicBezTo>
                <a:cubicBezTo>
                  <a:pt x="413297" y="4420013"/>
                  <a:pt x="417005" y="4413126"/>
                  <a:pt x="462591" y="4413126"/>
                </a:cubicBezTo>
                <a:close/>
                <a:moveTo>
                  <a:pt x="7898453" y="4412250"/>
                </a:moveTo>
                <a:cubicBezTo>
                  <a:pt x="7903276" y="4412250"/>
                  <a:pt x="7909189" y="4413990"/>
                  <a:pt x="7921050" y="4418897"/>
                </a:cubicBezTo>
                <a:cubicBezTo>
                  <a:pt x="7931340" y="4423150"/>
                  <a:pt x="7937180" y="4428285"/>
                  <a:pt x="7938414" y="4434158"/>
                </a:cubicBezTo>
                <a:cubicBezTo>
                  <a:pt x="7939213" y="4437922"/>
                  <a:pt x="7938097" y="4441818"/>
                  <a:pt x="7935438" y="4444573"/>
                </a:cubicBezTo>
                <a:cubicBezTo>
                  <a:pt x="7932497" y="4447612"/>
                  <a:pt x="7928178" y="4449149"/>
                  <a:pt x="7922583" y="4449149"/>
                </a:cubicBezTo>
                <a:cubicBezTo>
                  <a:pt x="7917252" y="4449149"/>
                  <a:pt x="7901403" y="4446534"/>
                  <a:pt x="7891738" y="4439830"/>
                </a:cubicBezTo>
                <a:cubicBezTo>
                  <a:pt x="7889537" y="4441051"/>
                  <a:pt x="7886960" y="4442196"/>
                  <a:pt x="7884151" y="4443442"/>
                </a:cubicBezTo>
                <a:cubicBezTo>
                  <a:pt x="7877645" y="4446341"/>
                  <a:pt x="7866941" y="4449568"/>
                  <a:pt x="7859949" y="4449834"/>
                </a:cubicBezTo>
                <a:cubicBezTo>
                  <a:pt x="7858792" y="4449878"/>
                  <a:pt x="7857780" y="4449902"/>
                  <a:pt x="7856922" y="4449902"/>
                </a:cubicBezTo>
                <a:cubicBezTo>
                  <a:pt x="7848061" y="4449902"/>
                  <a:pt x="7844857" y="4445560"/>
                  <a:pt x="7843741" y="4441922"/>
                </a:cubicBezTo>
                <a:cubicBezTo>
                  <a:pt x="7841205" y="4433705"/>
                  <a:pt x="7848129" y="4429079"/>
                  <a:pt x="7853701" y="4425362"/>
                </a:cubicBezTo>
                <a:cubicBezTo>
                  <a:pt x="7860003" y="4421149"/>
                  <a:pt x="7870725" y="4418088"/>
                  <a:pt x="7879196" y="4418088"/>
                </a:cubicBezTo>
                <a:lnTo>
                  <a:pt x="7880172" y="4418102"/>
                </a:lnTo>
                <a:cubicBezTo>
                  <a:pt x="7882318" y="4418163"/>
                  <a:pt x="7884392" y="4418224"/>
                  <a:pt x="7886334" y="4418393"/>
                </a:cubicBezTo>
                <a:cubicBezTo>
                  <a:pt x="7889074" y="4414199"/>
                  <a:pt x="7893775" y="4412250"/>
                  <a:pt x="7898453" y="4412250"/>
                </a:cubicBezTo>
                <a:close/>
                <a:moveTo>
                  <a:pt x="3429884" y="4412250"/>
                </a:moveTo>
                <a:cubicBezTo>
                  <a:pt x="3434707" y="4412250"/>
                  <a:pt x="3440620" y="4413990"/>
                  <a:pt x="3452477" y="4418897"/>
                </a:cubicBezTo>
                <a:cubicBezTo>
                  <a:pt x="3462765" y="4423150"/>
                  <a:pt x="3468603" y="4428285"/>
                  <a:pt x="3469838" y="4434158"/>
                </a:cubicBezTo>
                <a:cubicBezTo>
                  <a:pt x="3470638" y="4437922"/>
                  <a:pt x="3469520" y="4441818"/>
                  <a:pt x="3466860" y="4444573"/>
                </a:cubicBezTo>
                <a:cubicBezTo>
                  <a:pt x="3463922" y="4447612"/>
                  <a:pt x="3459603" y="4449149"/>
                  <a:pt x="3454009" y="4449149"/>
                </a:cubicBezTo>
                <a:cubicBezTo>
                  <a:pt x="3448680" y="4449149"/>
                  <a:pt x="3432834" y="4446534"/>
                  <a:pt x="3423168" y="4439830"/>
                </a:cubicBezTo>
                <a:cubicBezTo>
                  <a:pt x="3420968" y="4441051"/>
                  <a:pt x="3418391" y="4442196"/>
                  <a:pt x="3415584" y="4443442"/>
                </a:cubicBezTo>
                <a:cubicBezTo>
                  <a:pt x="3409077" y="4446341"/>
                  <a:pt x="3398374" y="4449568"/>
                  <a:pt x="3391385" y="4449834"/>
                </a:cubicBezTo>
                <a:cubicBezTo>
                  <a:pt x="3390229" y="4449878"/>
                  <a:pt x="3389217" y="4449902"/>
                  <a:pt x="3388362" y="4449902"/>
                </a:cubicBezTo>
                <a:cubicBezTo>
                  <a:pt x="3379502" y="4449902"/>
                  <a:pt x="3376300" y="4445560"/>
                  <a:pt x="3375183" y="4441922"/>
                </a:cubicBezTo>
                <a:cubicBezTo>
                  <a:pt x="3372648" y="4433705"/>
                  <a:pt x="3379570" y="4429079"/>
                  <a:pt x="3385139" y="4425362"/>
                </a:cubicBezTo>
                <a:cubicBezTo>
                  <a:pt x="3391439" y="4421149"/>
                  <a:pt x="3402156" y="4418088"/>
                  <a:pt x="3410628" y="4418088"/>
                </a:cubicBezTo>
                <a:lnTo>
                  <a:pt x="3411603" y="4418102"/>
                </a:lnTo>
                <a:cubicBezTo>
                  <a:pt x="3413750" y="4418163"/>
                  <a:pt x="3415825" y="4418224"/>
                  <a:pt x="3417764" y="4418393"/>
                </a:cubicBezTo>
                <a:cubicBezTo>
                  <a:pt x="3420507" y="4414199"/>
                  <a:pt x="3425206" y="4412250"/>
                  <a:pt x="3429884" y="4412250"/>
                </a:cubicBezTo>
                <a:close/>
                <a:moveTo>
                  <a:pt x="8560640" y="4406510"/>
                </a:moveTo>
                <a:cubicBezTo>
                  <a:pt x="8554443" y="4407578"/>
                  <a:pt x="8549417" y="4411623"/>
                  <a:pt x="8542924" y="4417488"/>
                </a:cubicBezTo>
                <a:cubicBezTo>
                  <a:pt x="8552297" y="4416474"/>
                  <a:pt x="8566413" y="4415459"/>
                  <a:pt x="8587304" y="4414413"/>
                </a:cubicBezTo>
                <a:cubicBezTo>
                  <a:pt x="8586627" y="4414065"/>
                  <a:pt x="8586062" y="4413763"/>
                  <a:pt x="8585384" y="4413399"/>
                </a:cubicBezTo>
                <a:cubicBezTo>
                  <a:pt x="8574205" y="4407352"/>
                  <a:pt x="8566836" y="4405442"/>
                  <a:pt x="8560640" y="4406510"/>
                </a:cubicBezTo>
                <a:close/>
                <a:moveTo>
                  <a:pt x="7240996" y="4406121"/>
                </a:moveTo>
                <a:cubicBezTo>
                  <a:pt x="7251028" y="4406121"/>
                  <a:pt x="7255481" y="4413709"/>
                  <a:pt x="7257159" y="4416567"/>
                </a:cubicBezTo>
                <a:cubicBezTo>
                  <a:pt x="7259552" y="4420638"/>
                  <a:pt x="7259634" y="4425438"/>
                  <a:pt x="7257395" y="4429414"/>
                </a:cubicBezTo>
                <a:cubicBezTo>
                  <a:pt x="7254058" y="4435312"/>
                  <a:pt x="7246747" y="4438064"/>
                  <a:pt x="7234379" y="4438064"/>
                </a:cubicBezTo>
                <a:lnTo>
                  <a:pt x="7232476" y="4438041"/>
                </a:lnTo>
                <a:cubicBezTo>
                  <a:pt x="7226617" y="4437911"/>
                  <a:pt x="7221352" y="4437790"/>
                  <a:pt x="7217268" y="4436607"/>
                </a:cubicBezTo>
                <a:cubicBezTo>
                  <a:pt x="7213984" y="4442144"/>
                  <a:pt x="7208559" y="4446933"/>
                  <a:pt x="7202979" y="4448888"/>
                </a:cubicBezTo>
                <a:cubicBezTo>
                  <a:pt x="7196355" y="4451220"/>
                  <a:pt x="7189820" y="4449428"/>
                  <a:pt x="7186286" y="4444530"/>
                </a:cubicBezTo>
                <a:cubicBezTo>
                  <a:pt x="7184698" y="4442338"/>
                  <a:pt x="7182377" y="4437600"/>
                  <a:pt x="7184630" y="4430479"/>
                </a:cubicBezTo>
                <a:cubicBezTo>
                  <a:pt x="7187005" y="4422981"/>
                  <a:pt x="7193973" y="4415690"/>
                  <a:pt x="7201191" y="4413147"/>
                </a:cubicBezTo>
                <a:cubicBezTo>
                  <a:pt x="7206659" y="4411239"/>
                  <a:pt x="7211903" y="4412045"/>
                  <a:pt x="7215598" y="4415053"/>
                </a:cubicBezTo>
                <a:cubicBezTo>
                  <a:pt x="7217472" y="4413901"/>
                  <a:pt x="7219392" y="4413030"/>
                  <a:pt x="7220902" y="4412343"/>
                </a:cubicBezTo>
                <a:cubicBezTo>
                  <a:pt x="7229833" y="4408309"/>
                  <a:pt x="7235677" y="4406121"/>
                  <a:pt x="7240996" y="4406121"/>
                </a:cubicBezTo>
                <a:close/>
                <a:moveTo>
                  <a:pt x="2772580" y="4406121"/>
                </a:moveTo>
                <a:cubicBezTo>
                  <a:pt x="2782604" y="4406121"/>
                  <a:pt x="2787056" y="4413709"/>
                  <a:pt x="2788733" y="4416567"/>
                </a:cubicBezTo>
                <a:cubicBezTo>
                  <a:pt x="2791126" y="4420638"/>
                  <a:pt x="2791208" y="4425438"/>
                  <a:pt x="2788969" y="4429414"/>
                </a:cubicBezTo>
                <a:cubicBezTo>
                  <a:pt x="2785633" y="4435312"/>
                  <a:pt x="2778330" y="4438064"/>
                  <a:pt x="2765965" y="4438064"/>
                </a:cubicBezTo>
                <a:lnTo>
                  <a:pt x="2764062" y="4438041"/>
                </a:lnTo>
                <a:cubicBezTo>
                  <a:pt x="2758206" y="4437911"/>
                  <a:pt x="2752943" y="4437790"/>
                  <a:pt x="2748859" y="4436607"/>
                </a:cubicBezTo>
                <a:cubicBezTo>
                  <a:pt x="2745576" y="4442144"/>
                  <a:pt x="2740152" y="4446933"/>
                  <a:pt x="2734574" y="4448888"/>
                </a:cubicBezTo>
                <a:cubicBezTo>
                  <a:pt x="2727951" y="4451220"/>
                  <a:pt x="2721417" y="4449428"/>
                  <a:pt x="2717885" y="4444530"/>
                </a:cubicBezTo>
                <a:cubicBezTo>
                  <a:pt x="2716296" y="4442338"/>
                  <a:pt x="2713976" y="4437600"/>
                  <a:pt x="2716229" y="4430479"/>
                </a:cubicBezTo>
                <a:cubicBezTo>
                  <a:pt x="2718603" y="4422981"/>
                  <a:pt x="2725569" y="4415690"/>
                  <a:pt x="2732786" y="4413147"/>
                </a:cubicBezTo>
                <a:cubicBezTo>
                  <a:pt x="2738253" y="4411239"/>
                  <a:pt x="2743494" y="4412045"/>
                  <a:pt x="2747189" y="4415053"/>
                </a:cubicBezTo>
                <a:cubicBezTo>
                  <a:pt x="2749062" y="4413901"/>
                  <a:pt x="2750983" y="4413030"/>
                  <a:pt x="2752492" y="4412343"/>
                </a:cubicBezTo>
                <a:cubicBezTo>
                  <a:pt x="2761421" y="4408309"/>
                  <a:pt x="2767263" y="4406121"/>
                  <a:pt x="2772580" y="4406121"/>
                </a:cubicBezTo>
                <a:close/>
                <a:moveTo>
                  <a:pt x="7286435" y="4403494"/>
                </a:moveTo>
                <a:cubicBezTo>
                  <a:pt x="7298764" y="4403494"/>
                  <a:pt x="7308062" y="4410458"/>
                  <a:pt x="7308062" y="4419690"/>
                </a:cubicBezTo>
                <a:cubicBezTo>
                  <a:pt x="7308062" y="4429383"/>
                  <a:pt x="7297937" y="4435892"/>
                  <a:pt x="7282863" y="4435892"/>
                </a:cubicBezTo>
                <a:cubicBezTo>
                  <a:pt x="7272724" y="4435892"/>
                  <a:pt x="7265671" y="4432957"/>
                  <a:pt x="7262449" y="4427406"/>
                </a:cubicBezTo>
                <a:cubicBezTo>
                  <a:pt x="7260130" y="4423398"/>
                  <a:pt x="7260212" y="4418561"/>
                  <a:pt x="7262673" y="4414469"/>
                </a:cubicBezTo>
                <a:cubicBezTo>
                  <a:pt x="7267218" y="4406925"/>
                  <a:pt x="7278176" y="4403494"/>
                  <a:pt x="7286435" y="4403494"/>
                </a:cubicBezTo>
                <a:close/>
                <a:moveTo>
                  <a:pt x="2818004" y="4403494"/>
                </a:moveTo>
                <a:cubicBezTo>
                  <a:pt x="2830329" y="4403494"/>
                  <a:pt x="2839626" y="4410458"/>
                  <a:pt x="2839626" y="4419690"/>
                </a:cubicBezTo>
                <a:cubicBezTo>
                  <a:pt x="2839626" y="4429383"/>
                  <a:pt x="2829503" y="4435892"/>
                  <a:pt x="2814432" y="4435892"/>
                </a:cubicBezTo>
                <a:cubicBezTo>
                  <a:pt x="2804295" y="4435892"/>
                  <a:pt x="2797244" y="4432957"/>
                  <a:pt x="2794023" y="4427406"/>
                </a:cubicBezTo>
                <a:cubicBezTo>
                  <a:pt x="2791704" y="4423398"/>
                  <a:pt x="2791786" y="4418561"/>
                  <a:pt x="2794247" y="4414469"/>
                </a:cubicBezTo>
                <a:cubicBezTo>
                  <a:pt x="2798791" y="4406925"/>
                  <a:pt x="2809746" y="4403494"/>
                  <a:pt x="2818004" y="4403494"/>
                </a:cubicBezTo>
                <a:close/>
                <a:moveTo>
                  <a:pt x="10044912" y="4395261"/>
                </a:moveTo>
                <a:cubicBezTo>
                  <a:pt x="10045150" y="4396620"/>
                  <a:pt x="10045552" y="4397861"/>
                  <a:pt x="10046175" y="4398833"/>
                </a:cubicBezTo>
                <a:cubicBezTo>
                  <a:pt x="10046779" y="4397861"/>
                  <a:pt x="10047181" y="4396620"/>
                  <a:pt x="10047419" y="4395261"/>
                </a:cubicBezTo>
                <a:cubicBezTo>
                  <a:pt x="10046998" y="4395267"/>
                  <a:pt x="10046632" y="4395290"/>
                  <a:pt x="10046175" y="4395290"/>
                </a:cubicBezTo>
                <a:cubicBezTo>
                  <a:pt x="10045717" y="4395290"/>
                  <a:pt x="10045333" y="4395267"/>
                  <a:pt x="10044912" y="4395261"/>
                </a:cubicBezTo>
                <a:close/>
                <a:moveTo>
                  <a:pt x="5575734" y="4395261"/>
                </a:moveTo>
                <a:cubicBezTo>
                  <a:pt x="5575972" y="4396621"/>
                  <a:pt x="5576375" y="4397862"/>
                  <a:pt x="5576997" y="4398834"/>
                </a:cubicBezTo>
                <a:cubicBezTo>
                  <a:pt x="5577601" y="4397862"/>
                  <a:pt x="5578004" y="4396621"/>
                  <a:pt x="5578241" y="4395261"/>
                </a:cubicBezTo>
                <a:cubicBezTo>
                  <a:pt x="5577821" y="4395268"/>
                  <a:pt x="5577454" y="4395291"/>
                  <a:pt x="5576997" y="4395291"/>
                </a:cubicBezTo>
                <a:cubicBezTo>
                  <a:pt x="5576539" y="4395291"/>
                  <a:pt x="5576155" y="4395268"/>
                  <a:pt x="5575734" y="4395261"/>
                </a:cubicBezTo>
                <a:close/>
                <a:moveTo>
                  <a:pt x="20870" y="4395261"/>
                </a:moveTo>
                <a:cubicBezTo>
                  <a:pt x="21109" y="4396621"/>
                  <a:pt x="21511" y="4397862"/>
                  <a:pt x="22133" y="4398834"/>
                </a:cubicBezTo>
                <a:cubicBezTo>
                  <a:pt x="22737" y="4397862"/>
                  <a:pt x="23140" y="4396621"/>
                  <a:pt x="23378" y="4395261"/>
                </a:cubicBezTo>
                <a:cubicBezTo>
                  <a:pt x="22957" y="4395268"/>
                  <a:pt x="22591" y="4395291"/>
                  <a:pt x="22133" y="4395291"/>
                </a:cubicBezTo>
                <a:cubicBezTo>
                  <a:pt x="21675" y="4395291"/>
                  <a:pt x="21291" y="4395268"/>
                  <a:pt x="20870" y="4395261"/>
                </a:cubicBezTo>
                <a:close/>
                <a:moveTo>
                  <a:pt x="10046175" y="4388339"/>
                </a:moveTo>
                <a:cubicBezTo>
                  <a:pt x="10045680" y="4389117"/>
                  <a:pt x="10045314" y="4390063"/>
                  <a:pt x="10045040" y="4391094"/>
                </a:cubicBezTo>
                <a:cubicBezTo>
                  <a:pt x="10045809" y="4391054"/>
                  <a:pt x="10046541" y="4391054"/>
                  <a:pt x="10047291" y="4391094"/>
                </a:cubicBezTo>
                <a:cubicBezTo>
                  <a:pt x="10047017" y="4390063"/>
                  <a:pt x="10046669" y="4389117"/>
                  <a:pt x="10046175" y="4388339"/>
                </a:cubicBezTo>
                <a:close/>
                <a:moveTo>
                  <a:pt x="5576997" y="4388339"/>
                </a:moveTo>
                <a:cubicBezTo>
                  <a:pt x="5576503" y="4389118"/>
                  <a:pt x="5576137" y="4390063"/>
                  <a:pt x="5575862" y="4391094"/>
                </a:cubicBezTo>
                <a:cubicBezTo>
                  <a:pt x="5576631" y="4391055"/>
                  <a:pt x="5577363" y="4391055"/>
                  <a:pt x="5578113" y="4391094"/>
                </a:cubicBezTo>
                <a:cubicBezTo>
                  <a:pt x="5577839" y="4390063"/>
                  <a:pt x="5577491" y="4389118"/>
                  <a:pt x="5576997" y="4388339"/>
                </a:cubicBezTo>
                <a:close/>
                <a:moveTo>
                  <a:pt x="22133" y="4388339"/>
                </a:moveTo>
                <a:cubicBezTo>
                  <a:pt x="21639" y="4389118"/>
                  <a:pt x="21272" y="4390063"/>
                  <a:pt x="20998" y="4391094"/>
                </a:cubicBezTo>
                <a:cubicBezTo>
                  <a:pt x="21767" y="4391055"/>
                  <a:pt x="22500" y="4391055"/>
                  <a:pt x="23250" y="4391094"/>
                </a:cubicBezTo>
                <a:cubicBezTo>
                  <a:pt x="22975" y="4390063"/>
                  <a:pt x="22628" y="4389118"/>
                  <a:pt x="22133" y="4388339"/>
                </a:cubicBezTo>
                <a:close/>
                <a:moveTo>
                  <a:pt x="7461794" y="4387733"/>
                </a:moveTo>
                <a:cubicBezTo>
                  <a:pt x="7472036" y="4387733"/>
                  <a:pt x="7473348" y="4397178"/>
                  <a:pt x="7475332" y="4411472"/>
                </a:cubicBezTo>
                <a:cubicBezTo>
                  <a:pt x="7477208" y="4424943"/>
                  <a:pt x="7476125" y="4434145"/>
                  <a:pt x="7472109" y="4438821"/>
                </a:cubicBezTo>
                <a:cubicBezTo>
                  <a:pt x="7469890" y="4441413"/>
                  <a:pt x="7466716" y="4442897"/>
                  <a:pt x="7463415" y="4442897"/>
                </a:cubicBezTo>
                <a:cubicBezTo>
                  <a:pt x="7457503" y="4442897"/>
                  <a:pt x="7452178" y="4440121"/>
                  <a:pt x="7448801" y="4435279"/>
                </a:cubicBezTo>
                <a:cubicBezTo>
                  <a:pt x="7443717" y="4427988"/>
                  <a:pt x="7443335" y="4416567"/>
                  <a:pt x="7447752" y="4403943"/>
                </a:cubicBezTo>
                <a:cubicBezTo>
                  <a:pt x="7450926" y="4394884"/>
                  <a:pt x="7453435" y="4387733"/>
                  <a:pt x="7461794" y="4387733"/>
                </a:cubicBezTo>
                <a:close/>
                <a:moveTo>
                  <a:pt x="2993328" y="4387733"/>
                </a:moveTo>
                <a:cubicBezTo>
                  <a:pt x="3003567" y="4387733"/>
                  <a:pt x="3004879" y="4397178"/>
                  <a:pt x="3006861" y="4411472"/>
                </a:cubicBezTo>
                <a:cubicBezTo>
                  <a:pt x="3008736" y="4424943"/>
                  <a:pt x="3007656" y="4434145"/>
                  <a:pt x="3003640" y="4438821"/>
                </a:cubicBezTo>
                <a:cubicBezTo>
                  <a:pt x="3001421" y="4441413"/>
                  <a:pt x="2998248" y="4442897"/>
                  <a:pt x="2994950" y="4442897"/>
                </a:cubicBezTo>
                <a:cubicBezTo>
                  <a:pt x="2989038" y="4442897"/>
                  <a:pt x="2983715" y="4440121"/>
                  <a:pt x="2980339" y="4435279"/>
                </a:cubicBezTo>
                <a:cubicBezTo>
                  <a:pt x="2975256" y="4427988"/>
                  <a:pt x="2974873" y="4416567"/>
                  <a:pt x="2979290" y="4403943"/>
                </a:cubicBezTo>
                <a:cubicBezTo>
                  <a:pt x="2982464" y="4394884"/>
                  <a:pt x="2984972" y="4387733"/>
                  <a:pt x="2993328" y="4387733"/>
                </a:cubicBezTo>
                <a:close/>
                <a:moveTo>
                  <a:pt x="10092626" y="4378101"/>
                </a:moveTo>
                <a:cubicBezTo>
                  <a:pt x="10101723" y="4378101"/>
                  <a:pt x="10112137" y="4378597"/>
                  <a:pt x="10122734" y="4379539"/>
                </a:cubicBezTo>
                <a:cubicBezTo>
                  <a:pt x="10148851" y="4381860"/>
                  <a:pt x="10159650" y="4382819"/>
                  <a:pt x="10160803" y="4393783"/>
                </a:cubicBezTo>
                <a:cubicBezTo>
                  <a:pt x="10161810" y="4403522"/>
                  <a:pt x="10151524" y="4406645"/>
                  <a:pt x="10148138" y="4407673"/>
                </a:cubicBezTo>
                <a:cubicBezTo>
                  <a:pt x="10147680" y="4407814"/>
                  <a:pt x="10147204" y="4407955"/>
                  <a:pt x="10146710" y="4408093"/>
                </a:cubicBezTo>
                <a:cubicBezTo>
                  <a:pt x="10146728" y="4408093"/>
                  <a:pt x="10146728" y="4408093"/>
                  <a:pt x="10146728" y="4408093"/>
                </a:cubicBezTo>
                <a:cubicBezTo>
                  <a:pt x="10162121" y="4408362"/>
                  <a:pt x="10180899" y="4408641"/>
                  <a:pt x="10199696" y="4408894"/>
                </a:cubicBezTo>
                <a:cubicBezTo>
                  <a:pt x="10196456" y="4407344"/>
                  <a:pt x="10194242" y="4404737"/>
                  <a:pt x="10193821" y="4400340"/>
                </a:cubicBezTo>
                <a:cubicBezTo>
                  <a:pt x="10193455" y="4396613"/>
                  <a:pt x="10194498" y="4390014"/>
                  <a:pt x="10205626" y="4387794"/>
                </a:cubicBezTo>
                <a:cubicBezTo>
                  <a:pt x="10209670" y="4386986"/>
                  <a:pt x="10214612" y="4386546"/>
                  <a:pt x="10219572" y="4386546"/>
                </a:cubicBezTo>
                <a:cubicBezTo>
                  <a:pt x="10223434" y="4386546"/>
                  <a:pt x="10229034" y="4386809"/>
                  <a:pt x="10233720" y="4388080"/>
                </a:cubicBezTo>
                <a:cubicBezTo>
                  <a:pt x="10244207" y="4390917"/>
                  <a:pt x="10243676" y="4399030"/>
                  <a:pt x="10243457" y="4400633"/>
                </a:cubicBezTo>
                <a:cubicBezTo>
                  <a:pt x="10242835" y="4405276"/>
                  <a:pt x="10240199" y="4407876"/>
                  <a:pt x="10236484" y="4409334"/>
                </a:cubicBezTo>
                <a:cubicBezTo>
                  <a:pt x="10247483" y="4409449"/>
                  <a:pt x="10257568" y="4409544"/>
                  <a:pt x="10265877" y="4409600"/>
                </a:cubicBezTo>
                <a:cubicBezTo>
                  <a:pt x="10315202" y="4409925"/>
                  <a:pt x="10326660" y="4413685"/>
                  <a:pt x="10329314" y="4419332"/>
                </a:cubicBezTo>
                <a:cubicBezTo>
                  <a:pt x="10339673" y="4411711"/>
                  <a:pt x="10357920" y="4410707"/>
                  <a:pt x="10366815" y="4410707"/>
                </a:cubicBezTo>
                <a:cubicBezTo>
                  <a:pt x="10376662" y="4410707"/>
                  <a:pt x="10400547" y="4411987"/>
                  <a:pt x="10409881" y="4423867"/>
                </a:cubicBezTo>
                <a:cubicBezTo>
                  <a:pt x="10414969" y="4430372"/>
                  <a:pt x="10419380" y="4435993"/>
                  <a:pt x="10416012" y="4442843"/>
                </a:cubicBezTo>
                <a:cubicBezTo>
                  <a:pt x="10414146" y="4446655"/>
                  <a:pt x="10410229" y="4449026"/>
                  <a:pt x="10405800" y="4449026"/>
                </a:cubicBezTo>
                <a:cubicBezTo>
                  <a:pt x="10402835" y="4449026"/>
                  <a:pt x="10399870" y="4448054"/>
                  <a:pt x="10394324" y="4445883"/>
                </a:cubicBezTo>
                <a:cubicBezTo>
                  <a:pt x="10373624" y="4437757"/>
                  <a:pt x="10357609" y="4436223"/>
                  <a:pt x="10348055" y="4441539"/>
                </a:cubicBezTo>
                <a:cubicBezTo>
                  <a:pt x="10341412" y="4445223"/>
                  <a:pt x="10337294" y="4447092"/>
                  <a:pt x="10333194" y="4447092"/>
                </a:cubicBezTo>
                <a:cubicBezTo>
                  <a:pt x="10329295" y="4447092"/>
                  <a:pt x="10325800" y="4445368"/>
                  <a:pt x="10323585" y="4442360"/>
                </a:cubicBezTo>
                <a:cubicBezTo>
                  <a:pt x="10322304" y="4440617"/>
                  <a:pt x="10321663" y="4438774"/>
                  <a:pt x="10321407" y="4436991"/>
                </a:cubicBezTo>
                <a:cubicBezTo>
                  <a:pt x="10313628" y="4439684"/>
                  <a:pt x="10300341" y="4439684"/>
                  <a:pt x="10280446" y="4439684"/>
                </a:cubicBezTo>
                <a:cubicBezTo>
                  <a:pt x="10258392" y="4439684"/>
                  <a:pt x="10224184" y="4439142"/>
                  <a:pt x="10172535" y="4438206"/>
                </a:cubicBezTo>
                <a:cubicBezTo>
                  <a:pt x="10115779" y="4437172"/>
                  <a:pt x="10090631" y="4435389"/>
                  <a:pt x="10079467" y="4432224"/>
                </a:cubicBezTo>
                <a:lnTo>
                  <a:pt x="10067634" y="4435945"/>
                </a:lnTo>
                <a:lnTo>
                  <a:pt x="10078134" y="4439540"/>
                </a:lnTo>
                <a:lnTo>
                  <a:pt x="10079432" y="4443077"/>
                </a:lnTo>
                <a:lnTo>
                  <a:pt x="10088231" y="4447267"/>
                </a:lnTo>
                <a:cubicBezTo>
                  <a:pt x="10091746" y="4451424"/>
                  <a:pt x="10094097" y="4457775"/>
                  <a:pt x="10094097" y="4466548"/>
                </a:cubicBezTo>
                <a:cubicBezTo>
                  <a:pt x="10094097" y="4483211"/>
                  <a:pt x="10084063" y="4491932"/>
                  <a:pt x="10074148" y="4491932"/>
                </a:cubicBezTo>
                <a:lnTo>
                  <a:pt x="10072520" y="4490590"/>
                </a:lnTo>
                <a:lnTo>
                  <a:pt x="10070924" y="4492320"/>
                </a:lnTo>
                <a:cubicBezTo>
                  <a:pt x="10066203" y="4493683"/>
                  <a:pt x="10060167" y="4493683"/>
                  <a:pt x="10054231" y="4493683"/>
                </a:cubicBezTo>
                <a:cubicBezTo>
                  <a:pt x="10036556" y="4493683"/>
                  <a:pt x="10025576" y="4487370"/>
                  <a:pt x="10025576" y="4477215"/>
                </a:cubicBezTo>
                <a:cubicBezTo>
                  <a:pt x="10025576" y="4472157"/>
                  <a:pt x="10029081" y="4463639"/>
                  <a:pt x="10042134" y="4463402"/>
                </a:cubicBezTo>
                <a:cubicBezTo>
                  <a:pt x="10033376" y="4462721"/>
                  <a:pt x="10028693" y="4460692"/>
                  <a:pt x="10026609" y="4455289"/>
                </a:cubicBezTo>
                <a:lnTo>
                  <a:pt x="10024047" y="4448646"/>
                </a:lnTo>
                <a:lnTo>
                  <a:pt x="10029488" y="4443508"/>
                </a:lnTo>
                <a:cubicBezTo>
                  <a:pt x="10033298" y="4440092"/>
                  <a:pt x="10039350" y="4437750"/>
                  <a:pt x="10045532" y="4436263"/>
                </a:cubicBezTo>
                <a:lnTo>
                  <a:pt x="10049150" y="4435807"/>
                </a:lnTo>
                <a:lnTo>
                  <a:pt x="10032015" y="4432708"/>
                </a:lnTo>
                <a:cubicBezTo>
                  <a:pt x="10026788" y="4429992"/>
                  <a:pt x="10024047" y="4425983"/>
                  <a:pt x="10024047" y="4420813"/>
                </a:cubicBezTo>
                <a:cubicBezTo>
                  <a:pt x="10024047" y="4415192"/>
                  <a:pt x="10027561" y="4405765"/>
                  <a:pt x="10051025" y="4405765"/>
                </a:cubicBezTo>
                <a:cubicBezTo>
                  <a:pt x="10052452" y="4405765"/>
                  <a:pt x="10053935" y="4405798"/>
                  <a:pt x="10055436" y="4405880"/>
                </a:cubicBezTo>
                <a:cubicBezTo>
                  <a:pt x="10060762" y="4406165"/>
                  <a:pt x="10071816" y="4406747"/>
                  <a:pt x="10078863" y="4411091"/>
                </a:cubicBezTo>
                <a:cubicBezTo>
                  <a:pt x="10083146" y="4409790"/>
                  <a:pt x="10089625" y="4408966"/>
                  <a:pt x="10099270" y="4408493"/>
                </a:cubicBezTo>
                <a:cubicBezTo>
                  <a:pt x="10095793" y="4408057"/>
                  <a:pt x="10092169" y="4407610"/>
                  <a:pt x="10088527" y="4407160"/>
                </a:cubicBezTo>
                <a:cubicBezTo>
                  <a:pt x="10078369" y="4405919"/>
                  <a:pt x="10068595" y="4404711"/>
                  <a:pt x="10063104" y="4400698"/>
                </a:cubicBezTo>
                <a:cubicBezTo>
                  <a:pt x="10058895" y="4405716"/>
                  <a:pt x="10050622" y="4405716"/>
                  <a:pt x="10046175" y="4405716"/>
                </a:cubicBezTo>
                <a:cubicBezTo>
                  <a:pt x="10040574" y="4405716"/>
                  <a:pt x="10028952" y="4405716"/>
                  <a:pt x="10026920" y="4395756"/>
                </a:cubicBezTo>
                <a:cubicBezTo>
                  <a:pt x="10026079" y="4391590"/>
                  <a:pt x="10027634" y="4385656"/>
                  <a:pt x="10034827" y="4382642"/>
                </a:cubicBezTo>
                <a:cubicBezTo>
                  <a:pt x="10038945" y="4380931"/>
                  <a:pt x="10043265" y="4380573"/>
                  <a:pt x="10046175" y="4380573"/>
                </a:cubicBezTo>
                <a:cubicBezTo>
                  <a:pt x="10049085" y="4380573"/>
                  <a:pt x="10053404" y="4380931"/>
                  <a:pt x="10057486" y="4382629"/>
                </a:cubicBezTo>
                <a:cubicBezTo>
                  <a:pt x="10058858" y="4383200"/>
                  <a:pt x="10060011" y="4383870"/>
                  <a:pt x="10061000" y="4384619"/>
                </a:cubicBezTo>
                <a:cubicBezTo>
                  <a:pt x="10065905" y="4378679"/>
                  <a:pt x="10077929" y="4378101"/>
                  <a:pt x="10092626" y="4378101"/>
                </a:cubicBezTo>
                <a:close/>
                <a:moveTo>
                  <a:pt x="5623449" y="4378101"/>
                </a:moveTo>
                <a:cubicBezTo>
                  <a:pt x="5632545" y="4378101"/>
                  <a:pt x="5642959" y="4378597"/>
                  <a:pt x="5653556" y="4379539"/>
                </a:cubicBezTo>
                <a:cubicBezTo>
                  <a:pt x="5679674" y="4381861"/>
                  <a:pt x="5690472" y="4382820"/>
                  <a:pt x="5691625" y="4393784"/>
                </a:cubicBezTo>
                <a:cubicBezTo>
                  <a:pt x="5692632" y="4403523"/>
                  <a:pt x="5682346" y="4406645"/>
                  <a:pt x="5678960" y="4407673"/>
                </a:cubicBezTo>
                <a:cubicBezTo>
                  <a:pt x="5678502" y="4407814"/>
                  <a:pt x="5678026" y="4407955"/>
                  <a:pt x="5677532" y="4408093"/>
                </a:cubicBezTo>
                <a:cubicBezTo>
                  <a:pt x="5677551" y="4408093"/>
                  <a:pt x="5677551" y="4408093"/>
                  <a:pt x="5677551" y="4408093"/>
                </a:cubicBezTo>
                <a:cubicBezTo>
                  <a:pt x="5692943" y="4408363"/>
                  <a:pt x="5711721" y="4408642"/>
                  <a:pt x="5730518" y="4408895"/>
                </a:cubicBezTo>
                <a:cubicBezTo>
                  <a:pt x="5727278" y="4407345"/>
                  <a:pt x="5725064" y="4404738"/>
                  <a:pt x="5724643" y="4400341"/>
                </a:cubicBezTo>
                <a:cubicBezTo>
                  <a:pt x="5724277" y="4396614"/>
                  <a:pt x="5725320" y="4390014"/>
                  <a:pt x="5736448" y="4387794"/>
                </a:cubicBezTo>
                <a:cubicBezTo>
                  <a:pt x="5740493" y="4386987"/>
                  <a:pt x="5745434" y="4386547"/>
                  <a:pt x="5750394" y="4386547"/>
                </a:cubicBezTo>
                <a:cubicBezTo>
                  <a:pt x="5754256" y="4386547"/>
                  <a:pt x="5759857" y="4386809"/>
                  <a:pt x="5764542" y="4388080"/>
                </a:cubicBezTo>
                <a:cubicBezTo>
                  <a:pt x="5775029" y="4390917"/>
                  <a:pt x="5774499" y="4399031"/>
                  <a:pt x="5774279" y="4400633"/>
                </a:cubicBezTo>
                <a:cubicBezTo>
                  <a:pt x="5773657" y="4405276"/>
                  <a:pt x="5771021" y="4407877"/>
                  <a:pt x="5767306" y="4409335"/>
                </a:cubicBezTo>
                <a:cubicBezTo>
                  <a:pt x="5778306" y="4409449"/>
                  <a:pt x="5788390" y="4409545"/>
                  <a:pt x="5796700" y="4409600"/>
                </a:cubicBezTo>
                <a:cubicBezTo>
                  <a:pt x="5846025" y="4409926"/>
                  <a:pt x="5857482" y="4413685"/>
                  <a:pt x="5860136" y="4419333"/>
                </a:cubicBezTo>
                <a:cubicBezTo>
                  <a:pt x="5870495" y="4411712"/>
                  <a:pt x="5888743" y="4410707"/>
                  <a:pt x="5897638" y="4410707"/>
                </a:cubicBezTo>
                <a:cubicBezTo>
                  <a:pt x="5907484" y="4410707"/>
                  <a:pt x="5931369" y="4411988"/>
                  <a:pt x="5940703" y="4423868"/>
                </a:cubicBezTo>
                <a:cubicBezTo>
                  <a:pt x="5945791" y="4430372"/>
                  <a:pt x="5950202" y="4435994"/>
                  <a:pt x="5946835" y="4442843"/>
                </a:cubicBezTo>
                <a:cubicBezTo>
                  <a:pt x="5944968" y="4446656"/>
                  <a:pt x="5941051" y="4449026"/>
                  <a:pt x="5936622" y="4449026"/>
                </a:cubicBezTo>
                <a:cubicBezTo>
                  <a:pt x="5933657" y="4449026"/>
                  <a:pt x="5930692" y="4448054"/>
                  <a:pt x="5925146" y="4445884"/>
                </a:cubicBezTo>
                <a:cubicBezTo>
                  <a:pt x="5904446" y="4437757"/>
                  <a:pt x="5888431" y="4436224"/>
                  <a:pt x="5878878" y="4441540"/>
                </a:cubicBezTo>
                <a:cubicBezTo>
                  <a:pt x="5872234" y="4445224"/>
                  <a:pt x="5868116" y="4447092"/>
                  <a:pt x="5864016" y="4447092"/>
                </a:cubicBezTo>
                <a:cubicBezTo>
                  <a:pt x="5860118" y="4447092"/>
                  <a:pt x="5856622" y="4445368"/>
                  <a:pt x="5854407" y="4442361"/>
                </a:cubicBezTo>
                <a:cubicBezTo>
                  <a:pt x="5853126" y="4440617"/>
                  <a:pt x="5852485" y="4438775"/>
                  <a:pt x="5852229" y="4436992"/>
                </a:cubicBezTo>
                <a:cubicBezTo>
                  <a:pt x="5844451" y="4439685"/>
                  <a:pt x="5831163" y="4439685"/>
                  <a:pt x="5811268" y="4439685"/>
                </a:cubicBezTo>
                <a:cubicBezTo>
                  <a:pt x="5789214" y="4439685"/>
                  <a:pt x="5755007" y="4439143"/>
                  <a:pt x="5703357" y="4438207"/>
                </a:cubicBezTo>
                <a:cubicBezTo>
                  <a:pt x="5646601" y="4437173"/>
                  <a:pt x="5621454" y="4435390"/>
                  <a:pt x="5610289" y="4432224"/>
                </a:cubicBezTo>
                <a:lnTo>
                  <a:pt x="5595640" y="4434982"/>
                </a:lnTo>
                <a:lnTo>
                  <a:pt x="5608956" y="4439540"/>
                </a:lnTo>
                <a:lnTo>
                  <a:pt x="5610254" y="4443077"/>
                </a:lnTo>
                <a:lnTo>
                  <a:pt x="5619053" y="4447267"/>
                </a:lnTo>
                <a:cubicBezTo>
                  <a:pt x="5622569" y="4451425"/>
                  <a:pt x="5624919" y="4457775"/>
                  <a:pt x="5624919" y="4466549"/>
                </a:cubicBezTo>
                <a:cubicBezTo>
                  <a:pt x="5624919" y="4483212"/>
                  <a:pt x="5614885" y="4491932"/>
                  <a:pt x="5604971" y="4491932"/>
                </a:cubicBezTo>
                <a:lnTo>
                  <a:pt x="5602832" y="4491143"/>
                </a:lnTo>
                <a:lnTo>
                  <a:pt x="5601746" y="4492320"/>
                </a:lnTo>
                <a:cubicBezTo>
                  <a:pt x="5597025" y="4493683"/>
                  <a:pt x="5590989" y="4493683"/>
                  <a:pt x="5585053" y="4493683"/>
                </a:cubicBezTo>
                <a:cubicBezTo>
                  <a:pt x="5567378" y="4493683"/>
                  <a:pt x="5556398" y="4487371"/>
                  <a:pt x="5556398" y="4477215"/>
                </a:cubicBezTo>
                <a:cubicBezTo>
                  <a:pt x="5556398" y="4472157"/>
                  <a:pt x="5559903" y="4463639"/>
                  <a:pt x="5572956" y="4463402"/>
                </a:cubicBezTo>
                <a:cubicBezTo>
                  <a:pt x="5564198" y="4462721"/>
                  <a:pt x="5559515" y="4460693"/>
                  <a:pt x="5557431" y="4455290"/>
                </a:cubicBezTo>
                <a:lnTo>
                  <a:pt x="5554869" y="4448646"/>
                </a:lnTo>
                <a:lnTo>
                  <a:pt x="5560310" y="4443508"/>
                </a:lnTo>
                <a:cubicBezTo>
                  <a:pt x="5564120" y="4440093"/>
                  <a:pt x="5570172" y="4437751"/>
                  <a:pt x="5576354" y="4436263"/>
                </a:cubicBezTo>
                <a:lnTo>
                  <a:pt x="5579972" y="4435807"/>
                </a:lnTo>
                <a:lnTo>
                  <a:pt x="5562838" y="4432708"/>
                </a:lnTo>
                <a:cubicBezTo>
                  <a:pt x="5557610" y="4429992"/>
                  <a:pt x="5554869" y="4425984"/>
                  <a:pt x="5554869" y="4420814"/>
                </a:cubicBezTo>
                <a:cubicBezTo>
                  <a:pt x="5554869" y="4415192"/>
                  <a:pt x="5558383" y="4405765"/>
                  <a:pt x="5581847" y="4405765"/>
                </a:cubicBezTo>
                <a:cubicBezTo>
                  <a:pt x="5583275" y="4405765"/>
                  <a:pt x="5584757" y="4405798"/>
                  <a:pt x="5586258" y="4405880"/>
                </a:cubicBezTo>
                <a:cubicBezTo>
                  <a:pt x="5591584" y="4406166"/>
                  <a:pt x="5602639" y="4406747"/>
                  <a:pt x="5609685" y="4411091"/>
                </a:cubicBezTo>
                <a:cubicBezTo>
                  <a:pt x="5613968" y="4409791"/>
                  <a:pt x="5620447" y="4408967"/>
                  <a:pt x="5630092" y="4408494"/>
                </a:cubicBezTo>
                <a:cubicBezTo>
                  <a:pt x="5626615" y="4408057"/>
                  <a:pt x="5622991" y="4407611"/>
                  <a:pt x="5619349" y="4407161"/>
                </a:cubicBezTo>
                <a:cubicBezTo>
                  <a:pt x="5609191" y="4405920"/>
                  <a:pt x="5599417" y="4404711"/>
                  <a:pt x="5593927" y="4400699"/>
                </a:cubicBezTo>
                <a:cubicBezTo>
                  <a:pt x="5589717" y="4405716"/>
                  <a:pt x="5581444" y="4405716"/>
                  <a:pt x="5576997" y="4405716"/>
                </a:cubicBezTo>
                <a:cubicBezTo>
                  <a:pt x="5571396" y="4405716"/>
                  <a:pt x="5559774" y="4405716"/>
                  <a:pt x="5557743" y="4395757"/>
                </a:cubicBezTo>
                <a:cubicBezTo>
                  <a:pt x="5556901" y="4391590"/>
                  <a:pt x="5558457" y="4385657"/>
                  <a:pt x="5565649" y="4382642"/>
                </a:cubicBezTo>
                <a:cubicBezTo>
                  <a:pt x="5569767" y="4380932"/>
                  <a:pt x="5574087" y="4380574"/>
                  <a:pt x="5576997" y="4380574"/>
                </a:cubicBezTo>
                <a:cubicBezTo>
                  <a:pt x="5579907" y="4380574"/>
                  <a:pt x="5584226" y="4380932"/>
                  <a:pt x="5588308" y="4382629"/>
                </a:cubicBezTo>
                <a:cubicBezTo>
                  <a:pt x="5589681" y="4383201"/>
                  <a:pt x="5590834" y="4383870"/>
                  <a:pt x="5591822" y="4384619"/>
                </a:cubicBezTo>
                <a:cubicBezTo>
                  <a:pt x="5596727" y="4378679"/>
                  <a:pt x="5608752" y="4378101"/>
                  <a:pt x="5623449" y="4378101"/>
                </a:cubicBezTo>
                <a:close/>
                <a:moveTo>
                  <a:pt x="68585" y="4378101"/>
                </a:moveTo>
                <a:cubicBezTo>
                  <a:pt x="77681" y="4378101"/>
                  <a:pt x="88095" y="4378597"/>
                  <a:pt x="98692" y="4379539"/>
                </a:cubicBezTo>
                <a:cubicBezTo>
                  <a:pt x="124810" y="4381861"/>
                  <a:pt x="135608" y="4382820"/>
                  <a:pt x="136761" y="4393784"/>
                </a:cubicBezTo>
                <a:cubicBezTo>
                  <a:pt x="137768" y="4403523"/>
                  <a:pt x="127482" y="4406645"/>
                  <a:pt x="124096" y="4407673"/>
                </a:cubicBezTo>
                <a:cubicBezTo>
                  <a:pt x="123638" y="4407814"/>
                  <a:pt x="123162" y="4407955"/>
                  <a:pt x="122668" y="4408093"/>
                </a:cubicBezTo>
                <a:cubicBezTo>
                  <a:pt x="122686" y="4408093"/>
                  <a:pt x="122686" y="4408093"/>
                  <a:pt x="122686" y="4408093"/>
                </a:cubicBezTo>
                <a:cubicBezTo>
                  <a:pt x="138079" y="4408363"/>
                  <a:pt x="156857" y="4408642"/>
                  <a:pt x="175654" y="4408895"/>
                </a:cubicBezTo>
                <a:cubicBezTo>
                  <a:pt x="172414" y="4407345"/>
                  <a:pt x="170200" y="4404738"/>
                  <a:pt x="169779" y="4400341"/>
                </a:cubicBezTo>
                <a:cubicBezTo>
                  <a:pt x="169413" y="4396614"/>
                  <a:pt x="170455" y="4390014"/>
                  <a:pt x="181584" y="4387794"/>
                </a:cubicBezTo>
                <a:cubicBezTo>
                  <a:pt x="185628" y="4386987"/>
                  <a:pt x="190570" y="4386547"/>
                  <a:pt x="195530" y="4386547"/>
                </a:cubicBezTo>
                <a:cubicBezTo>
                  <a:pt x="199392" y="4386547"/>
                  <a:pt x="204992" y="4386809"/>
                  <a:pt x="209678" y="4388080"/>
                </a:cubicBezTo>
                <a:cubicBezTo>
                  <a:pt x="220165" y="4390917"/>
                  <a:pt x="219634" y="4399031"/>
                  <a:pt x="219414" y="4400633"/>
                </a:cubicBezTo>
                <a:cubicBezTo>
                  <a:pt x="218793" y="4405276"/>
                  <a:pt x="216157" y="4407877"/>
                  <a:pt x="212441" y="4409335"/>
                </a:cubicBezTo>
                <a:cubicBezTo>
                  <a:pt x="223441" y="4409449"/>
                  <a:pt x="233525" y="4409545"/>
                  <a:pt x="241834" y="4409600"/>
                </a:cubicBezTo>
                <a:cubicBezTo>
                  <a:pt x="291159" y="4409926"/>
                  <a:pt x="302616" y="4413685"/>
                  <a:pt x="305270" y="4419333"/>
                </a:cubicBezTo>
                <a:cubicBezTo>
                  <a:pt x="315630" y="4411712"/>
                  <a:pt x="333877" y="4410707"/>
                  <a:pt x="342772" y="4410707"/>
                </a:cubicBezTo>
                <a:cubicBezTo>
                  <a:pt x="352619" y="4410707"/>
                  <a:pt x="376503" y="4411988"/>
                  <a:pt x="385837" y="4423868"/>
                </a:cubicBezTo>
                <a:cubicBezTo>
                  <a:pt x="390925" y="4430372"/>
                  <a:pt x="395336" y="4435994"/>
                  <a:pt x="391968" y="4442843"/>
                </a:cubicBezTo>
                <a:cubicBezTo>
                  <a:pt x="390102" y="4446656"/>
                  <a:pt x="386185" y="4449026"/>
                  <a:pt x="381756" y="4449026"/>
                </a:cubicBezTo>
                <a:cubicBezTo>
                  <a:pt x="378791" y="4449026"/>
                  <a:pt x="375826" y="4448054"/>
                  <a:pt x="370280" y="4445884"/>
                </a:cubicBezTo>
                <a:cubicBezTo>
                  <a:pt x="349580" y="4437757"/>
                  <a:pt x="333566" y="4436224"/>
                  <a:pt x="324012" y="4441540"/>
                </a:cubicBezTo>
                <a:cubicBezTo>
                  <a:pt x="317367" y="4445224"/>
                  <a:pt x="313250" y="4447092"/>
                  <a:pt x="309150" y="4447092"/>
                </a:cubicBezTo>
                <a:cubicBezTo>
                  <a:pt x="305252" y="4447092"/>
                  <a:pt x="301756" y="4445368"/>
                  <a:pt x="299542" y="4442361"/>
                </a:cubicBezTo>
                <a:cubicBezTo>
                  <a:pt x="298261" y="4440617"/>
                  <a:pt x="297620" y="4438775"/>
                  <a:pt x="297364" y="4436992"/>
                </a:cubicBezTo>
                <a:cubicBezTo>
                  <a:pt x="289585" y="4439685"/>
                  <a:pt x="276298" y="4439685"/>
                  <a:pt x="256403" y="4439685"/>
                </a:cubicBezTo>
                <a:cubicBezTo>
                  <a:pt x="234349" y="4439685"/>
                  <a:pt x="200142" y="4439143"/>
                  <a:pt x="148493" y="4438207"/>
                </a:cubicBezTo>
                <a:cubicBezTo>
                  <a:pt x="91737" y="4437173"/>
                  <a:pt x="66589" y="4435390"/>
                  <a:pt x="55425" y="4432224"/>
                </a:cubicBezTo>
                <a:lnTo>
                  <a:pt x="43590" y="4435946"/>
                </a:lnTo>
                <a:lnTo>
                  <a:pt x="54089" y="4439540"/>
                </a:lnTo>
                <a:lnTo>
                  <a:pt x="55386" y="4443075"/>
                </a:lnTo>
                <a:lnTo>
                  <a:pt x="64189" y="4447267"/>
                </a:lnTo>
                <a:cubicBezTo>
                  <a:pt x="67705" y="4451425"/>
                  <a:pt x="70055" y="4457775"/>
                  <a:pt x="70055" y="4466549"/>
                </a:cubicBezTo>
                <a:cubicBezTo>
                  <a:pt x="70055" y="4483212"/>
                  <a:pt x="60021" y="4491932"/>
                  <a:pt x="50107" y="4491932"/>
                </a:cubicBezTo>
                <a:lnTo>
                  <a:pt x="48476" y="4490588"/>
                </a:lnTo>
                <a:lnTo>
                  <a:pt x="46879" y="4492320"/>
                </a:lnTo>
                <a:cubicBezTo>
                  <a:pt x="42158" y="4493683"/>
                  <a:pt x="36121" y="4493683"/>
                  <a:pt x="30185" y="4493683"/>
                </a:cubicBezTo>
                <a:cubicBezTo>
                  <a:pt x="12510" y="4493683"/>
                  <a:pt x="1531" y="4487371"/>
                  <a:pt x="1531" y="4477215"/>
                </a:cubicBezTo>
                <a:cubicBezTo>
                  <a:pt x="1531" y="4472157"/>
                  <a:pt x="5037" y="4463639"/>
                  <a:pt x="18089" y="4463402"/>
                </a:cubicBezTo>
                <a:cubicBezTo>
                  <a:pt x="9331" y="4462721"/>
                  <a:pt x="4647" y="4460693"/>
                  <a:pt x="2564" y="4455290"/>
                </a:cubicBezTo>
                <a:lnTo>
                  <a:pt x="2" y="4448646"/>
                </a:lnTo>
                <a:lnTo>
                  <a:pt x="5442" y="4443508"/>
                </a:lnTo>
                <a:cubicBezTo>
                  <a:pt x="9253" y="4440093"/>
                  <a:pt x="15305" y="4437751"/>
                  <a:pt x="21487" y="4436263"/>
                </a:cubicBezTo>
                <a:lnTo>
                  <a:pt x="25108" y="4435807"/>
                </a:lnTo>
                <a:lnTo>
                  <a:pt x="7975" y="4432708"/>
                </a:lnTo>
                <a:cubicBezTo>
                  <a:pt x="2746" y="4429992"/>
                  <a:pt x="5" y="4425984"/>
                  <a:pt x="5" y="4420814"/>
                </a:cubicBezTo>
                <a:cubicBezTo>
                  <a:pt x="5" y="4415192"/>
                  <a:pt x="3520" y="4405765"/>
                  <a:pt x="26984" y="4405765"/>
                </a:cubicBezTo>
                <a:cubicBezTo>
                  <a:pt x="28411" y="4405765"/>
                  <a:pt x="29894" y="4405798"/>
                  <a:pt x="31395" y="4405880"/>
                </a:cubicBezTo>
                <a:cubicBezTo>
                  <a:pt x="36720" y="4406166"/>
                  <a:pt x="47775" y="4406747"/>
                  <a:pt x="54821" y="4411091"/>
                </a:cubicBezTo>
                <a:cubicBezTo>
                  <a:pt x="59104" y="4409791"/>
                  <a:pt x="65583" y="4408967"/>
                  <a:pt x="75228" y="4408494"/>
                </a:cubicBezTo>
                <a:cubicBezTo>
                  <a:pt x="71751" y="4408057"/>
                  <a:pt x="68128" y="4407611"/>
                  <a:pt x="64485" y="4407161"/>
                </a:cubicBezTo>
                <a:cubicBezTo>
                  <a:pt x="54327" y="4405920"/>
                  <a:pt x="44553" y="4404711"/>
                  <a:pt x="39063" y="4400699"/>
                </a:cubicBezTo>
                <a:cubicBezTo>
                  <a:pt x="34854" y="4405716"/>
                  <a:pt x="26580" y="4405716"/>
                  <a:pt x="22133" y="4405716"/>
                </a:cubicBezTo>
                <a:cubicBezTo>
                  <a:pt x="16533" y="4405716"/>
                  <a:pt x="4911" y="4405716"/>
                  <a:pt x="2879" y="4395757"/>
                </a:cubicBezTo>
                <a:cubicBezTo>
                  <a:pt x="2038" y="4391590"/>
                  <a:pt x="3594" y="4385657"/>
                  <a:pt x="10786" y="4382642"/>
                </a:cubicBezTo>
                <a:cubicBezTo>
                  <a:pt x="14904" y="4380932"/>
                  <a:pt x="19224" y="4380574"/>
                  <a:pt x="22133" y="4380574"/>
                </a:cubicBezTo>
                <a:cubicBezTo>
                  <a:pt x="25043" y="4380574"/>
                  <a:pt x="29363" y="4380932"/>
                  <a:pt x="33444" y="4382629"/>
                </a:cubicBezTo>
                <a:cubicBezTo>
                  <a:pt x="34817" y="4383201"/>
                  <a:pt x="35970" y="4383870"/>
                  <a:pt x="36958" y="4384619"/>
                </a:cubicBezTo>
                <a:cubicBezTo>
                  <a:pt x="41864" y="4378679"/>
                  <a:pt x="53888" y="4378101"/>
                  <a:pt x="68585" y="4378101"/>
                </a:cubicBezTo>
                <a:close/>
                <a:moveTo>
                  <a:pt x="6829991" y="4327007"/>
                </a:moveTo>
                <a:cubicBezTo>
                  <a:pt x="6830005" y="4327508"/>
                  <a:pt x="6830005" y="4327990"/>
                  <a:pt x="6829991" y="4328499"/>
                </a:cubicBezTo>
                <a:cubicBezTo>
                  <a:pt x="6830758" y="4328335"/>
                  <a:pt x="6831482" y="4328085"/>
                  <a:pt x="6832111" y="4327753"/>
                </a:cubicBezTo>
                <a:cubicBezTo>
                  <a:pt x="6831482" y="4327413"/>
                  <a:pt x="6830758" y="4327171"/>
                  <a:pt x="6829991" y="4327007"/>
                </a:cubicBezTo>
                <a:close/>
                <a:moveTo>
                  <a:pt x="1275120" y="4327007"/>
                </a:moveTo>
                <a:cubicBezTo>
                  <a:pt x="1275134" y="4327508"/>
                  <a:pt x="1275134" y="4327990"/>
                  <a:pt x="1275120" y="4328499"/>
                </a:cubicBezTo>
                <a:cubicBezTo>
                  <a:pt x="1275887" y="4328335"/>
                  <a:pt x="1276611" y="4328085"/>
                  <a:pt x="1277240" y="4327753"/>
                </a:cubicBezTo>
                <a:cubicBezTo>
                  <a:pt x="1276611" y="4327413"/>
                  <a:pt x="1275887" y="4327171"/>
                  <a:pt x="1275120" y="4327007"/>
                </a:cubicBezTo>
                <a:close/>
                <a:moveTo>
                  <a:pt x="11299169" y="4327006"/>
                </a:moveTo>
                <a:cubicBezTo>
                  <a:pt x="11299183" y="4327508"/>
                  <a:pt x="11299183" y="4327989"/>
                  <a:pt x="11299169" y="4328498"/>
                </a:cubicBezTo>
                <a:cubicBezTo>
                  <a:pt x="11299936" y="4328334"/>
                  <a:pt x="11300659" y="4328084"/>
                  <a:pt x="11301289" y="4327752"/>
                </a:cubicBezTo>
                <a:cubicBezTo>
                  <a:pt x="11300659" y="4327413"/>
                  <a:pt x="11299936" y="4327170"/>
                  <a:pt x="11299169" y="4327006"/>
                </a:cubicBezTo>
                <a:close/>
                <a:moveTo>
                  <a:pt x="11295199" y="4326919"/>
                </a:moveTo>
                <a:cubicBezTo>
                  <a:pt x="11294123" y="4327068"/>
                  <a:pt x="11293090" y="4327305"/>
                  <a:pt x="11292263" y="4327752"/>
                </a:cubicBezTo>
                <a:cubicBezTo>
                  <a:pt x="11293090" y="4328199"/>
                  <a:pt x="11294123" y="4328436"/>
                  <a:pt x="11295199" y="4328586"/>
                </a:cubicBezTo>
                <a:cubicBezTo>
                  <a:pt x="11295197" y="4328301"/>
                  <a:pt x="11295183" y="4328057"/>
                  <a:pt x="11295183" y="4327760"/>
                </a:cubicBezTo>
                <a:cubicBezTo>
                  <a:pt x="11295183" y="4327455"/>
                  <a:pt x="11295197" y="4327210"/>
                  <a:pt x="11295199" y="4326919"/>
                </a:cubicBezTo>
                <a:close/>
                <a:moveTo>
                  <a:pt x="6826021" y="4326919"/>
                </a:moveTo>
                <a:cubicBezTo>
                  <a:pt x="6824945" y="4327069"/>
                  <a:pt x="6823913" y="4327306"/>
                  <a:pt x="6823085" y="4327753"/>
                </a:cubicBezTo>
                <a:cubicBezTo>
                  <a:pt x="6823913" y="4328200"/>
                  <a:pt x="6824945" y="4328437"/>
                  <a:pt x="6826021" y="4328586"/>
                </a:cubicBezTo>
                <a:cubicBezTo>
                  <a:pt x="6826019" y="4328302"/>
                  <a:pt x="6826005" y="4328057"/>
                  <a:pt x="6826005" y="4327760"/>
                </a:cubicBezTo>
                <a:cubicBezTo>
                  <a:pt x="6826005" y="4327455"/>
                  <a:pt x="6826019" y="4327211"/>
                  <a:pt x="6826021" y="4326919"/>
                </a:cubicBezTo>
                <a:close/>
                <a:moveTo>
                  <a:pt x="1271151" y="4326919"/>
                </a:moveTo>
                <a:cubicBezTo>
                  <a:pt x="1270074" y="4327069"/>
                  <a:pt x="1269042" y="4327306"/>
                  <a:pt x="1268214" y="4327753"/>
                </a:cubicBezTo>
                <a:cubicBezTo>
                  <a:pt x="1269042" y="4328200"/>
                  <a:pt x="1270074" y="4328437"/>
                  <a:pt x="1271151" y="4328586"/>
                </a:cubicBezTo>
                <a:cubicBezTo>
                  <a:pt x="1271148" y="4328302"/>
                  <a:pt x="1271134" y="4328057"/>
                  <a:pt x="1271134" y="4327760"/>
                </a:cubicBezTo>
                <a:cubicBezTo>
                  <a:pt x="1271134" y="4327455"/>
                  <a:pt x="1271148" y="4327211"/>
                  <a:pt x="1271151" y="4326919"/>
                </a:cubicBezTo>
                <a:close/>
                <a:moveTo>
                  <a:pt x="5960749" y="4316891"/>
                </a:moveTo>
                <a:cubicBezTo>
                  <a:pt x="5962028" y="4317720"/>
                  <a:pt x="5963171" y="4318767"/>
                  <a:pt x="5964181" y="4320003"/>
                </a:cubicBezTo>
                <a:cubicBezTo>
                  <a:pt x="5965491" y="4319412"/>
                  <a:pt x="5967045" y="4319094"/>
                  <a:pt x="5968888" y="4319094"/>
                </a:cubicBezTo>
                <a:cubicBezTo>
                  <a:pt x="5973093" y="4319094"/>
                  <a:pt x="5978475" y="4321125"/>
                  <a:pt x="5980267" y="4330829"/>
                </a:cubicBezTo>
                <a:cubicBezTo>
                  <a:pt x="5981877" y="4339528"/>
                  <a:pt x="5981877" y="4353148"/>
                  <a:pt x="5980267" y="4361830"/>
                </a:cubicBezTo>
                <a:cubicBezTo>
                  <a:pt x="5979511" y="4365943"/>
                  <a:pt x="5978104" y="4368678"/>
                  <a:pt x="5976419" y="4370467"/>
                </a:cubicBezTo>
                <a:cubicBezTo>
                  <a:pt x="5980283" y="4369989"/>
                  <a:pt x="5985233" y="4370161"/>
                  <a:pt x="5990662" y="4370990"/>
                </a:cubicBezTo>
                <a:cubicBezTo>
                  <a:pt x="5994805" y="4371622"/>
                  <a:pt x="6001833" y="4373084"/>
                  <a:pt x="6007575" y="4376200"/>
                </a:cubicBezTo>
                <a:cubicBezTo>
                  <a:pt x="6008748" y="4375354"/>
                  <a:pt x="6010084" y="4374634"/>
                  <a:pt x="6011561" y="4374056"/>
                </a:cubicBezTo>
                <a:cubicBezTo>
                  <a:pt x="6015390" y="4372573"/>
                  <a:pt x="6019650" y="4372259"/>
                  <a:pt x="6022545" y="4372259"/>
                </a:cubicBezTo>
                <a:cubicBezTo>
                  <a:pt x="6026815" y="4372259"/>
                  <a:pt x="6041185" y="4373009"/>
                  <a:pt x="6046918" y="4382679"/>
                </a:cubicBezTo>
                <a:cubicBezTo>
                  <a:pt x="6049253" y="4386629"/>
                  <a:pt x="6049330" y="4391299"/>
                  <a:pt x="6047116" y="4395185"/>
                </a:cubicBezTo>
                <a:cubicBezTo>
                  <a:pt x="6043846" y="4400936"/>
                  <a:pt x="6036915" y="4403641"/>
                  <a:pt x="6026074" y="4402963"/>
                </a:cubicBezTo>
                <a:cubicBezTo>
                  <a:pt x="6020783" y="4402649"/>
                  <a:pt x="6016238" y="4401723"/>
                  <a:pt x="6012562" y="4400278"/>
                </a:cubicBezTo>
                <a:cubicBezTo>
                  <a:pt x="6010038" y="4402825"/>
                  <a:pt x="6006611" y="4404370"/>
                  <a:pt x="6002777" y="4404370"/>
                </a:cubicBezTo>
                <a:lnTo>
                  <a:pt x="6000157" y="4404127"/>
                </a:lnTo>
                <a:cubicBezTo>
                  <a:pt x="5997786" y="4403675"/>
                  <a:pt x="5989905" y="4402113"/>
                  <a:pt x="5982690" y="4400664"/>
                </a:cubicBezTo>
                <a:cubicBezTo>
                  <a:pt x="5964085" y="4396932"/>
                  <a:pt x="5960906" y="4388861"/>
                  <a:pt x="5961510" y="4382755"/>
                </a:cubicBezTo>
                <a:cubicBezTo>
                  <a:pt x="5961739" y="4380476"/>
                  <a:pt x="5962795" y="4376368"/>
                  <a:pt x="5967243" y="4373478"/>
                </a:cubicBezTo>
                <a:cubicBezTo>
                  <a:pt x="5965004" y="4373214"/>
                  <a:pt x="5963257" y="4372406"/>
                  <a:pt x="5961891" y="4371153"/>
                </a:cubicBezTo>
                <a:cubicBezTo>
                  <a:pt x="5958971" y="4373738"/>
                  <a:pt x="5955767" y="4374085"/>
                  <a:pt x="5954280" y="4374085"/>
                </a:cubicBezTo>
                <a:cubicBezTo>
                  <a:pt x="5940885" y="4374085"/>
                  <a:pt x="5940433" y="4356030"/>
                  <a:pt x="5940189" y="4346334"/>
                </a:cubicBezTo>
                <a:cubicBezTo>
                  <a:pt x="5939651" y="4325112"/>
                  <a:pt x="5944424" y="4320216"/>
                  <a:pt x="5945988" y="4318604"/>
                </a:cubicBezTo>
                <a:cubicBezTo>
                  <a:pt x="5949867" y="4314625"/>
                  <a:pt x="5956123" y="4313904"/>
                  <a:pt x="5960749" y="4316891"/>
                </a:cubicBezTo>
                <a:close/>
                <a:moveTo>
                  <a:pt x="405883" y="4316891"/>
                </a:moveTo>
                <a:cubicBezTo>
                  <a:pt x="407162" y="4317720"/>
                  <a:pt x="408304" y="4318767"/>
                  <a:pt x="409315" y="4320003"/>
                </a:cubicBezTo>
                <a:cubicBezTo>
                  <a:pt x="410625" y="4319412"/>
                  <a:pt x="412179" y="4319094"/>
                  <a:pt x="414022" y="4319094"/>
                </a:cubicBezTo>
                <a:cubicBezTo>
                  <a:pt x="418227" y="4319094"/>
                  <a:pt x="423609" y="4321125"/>
                  <a:pt x="425401" y="4330829"/>
                </a:cubicBezTo>
                <a:cubicBezTo>
                  <a:pt x="427011" y="4339528"/>
                  <a:pt x="427011" y="4353148"/>
                  <a:pt x="425401" y="4361830"/>
                </a:cubicBezTo>
                <a:cubicBezTo>
                  <a:pt x="424645" y="4365943"/>
                  <a:pt x="423238" y="4368678"/>
                  <a:pt x="421552" y="4370467"/>
                </a:cubicBezTo>
                <a:cubicBezTo>
                  <a:pt x="425416" y="4369989"/>
                  <a:pt x="430367" y="4370161"/>
                  <a:pt x="435795" y="4370990"/>
                </a:cubicBezTo>
                <a:cubicBezTo>
                  <a:pt x="439938" y="4371622"/>
                  <a:pt x="446966" y="4373084"/>
                  <a:pt x="452709" y="4376200"/>
                </a:cubicBezTo>
                <a:cubicBezTo>
                  <a:pt x="453882" y="4375354"/>
                  <a:pt x="455217" y="4374634"/>
                  <a:pt x="456695" y="4374056"/>
                </a:cubicBezTo>
                <a:cubicBezTo>
                  <a:pt x="460523" y="4372573"/>
                  <a:pt x="464783" y="4372259"/>
                  <a:pt x="467678" y="4372259"/>
                </a:cubicBezTo>
                <a:cubicBezTo>
                  <a:pt x="471948" y="4372259"/>
                  <a:pt x="486318" y="4373009"/>
                  <a:pt x="492051" y="4382679"/>
                </a:cubicBezTo>
                <a:cubicBezTo>
                  <a:pt x="494386" y="4386629"/>
                  <a:pt x="494462" y="4391299"/>
                  <a:pt x="492248" y="4395185"/>
                </a:cubicBezTo>
                <a:cubicBezTo>
                  <a:pt x="488978" y="4400936"/>
                  <a:pt x="482047" y="4403641"/>
                  <a:pt x="471207" y="4402963"/>
                </a:cubicBezTo>
                <a:cubicBezTo>
                  <a:pt x="465916" y="4402649"/>
                  <a:pt x="461372" y="4401723"/>
                  <a:pt x="457695" y="4400278"/>
                </a:cubicBezTo>
                <a:cubicBezTo>
                  <a:pt x="455172" y="4402825"/>
                  <a:pt x="451744" y="4404370"/>
                  <a:pt x="447910" y="4404370"/>
                </a:cubicBezTo>
                <a:lnTo>
                  <a:pt x="445290" y="4404127"/>
                </a:lnTo>
                <a:cubicBezTo>
                  <a:pt x="442919" y="4403675"/>
                  <a:pt x="435039" y="4402113"/>
                  <a:pt x="427823" y="4400664"/>
                </a:cubicBezTo>
                <a:cubicBezTo>
                  <a:pt x="409218" y="4396932"/>
                  <a:pt x="406040" y="4388861"/>
                  <a:pt x="406644" y="4382755"/>
                </a:cubicBezTo>
                <a:cubicBezTo>
                  <a:pt x="406873" y="4380476"/>
                  <a:pt x="407929" y="4376368"/>
                  <a:pt x="412377" y="4373478"/>
                </a:cubicBezTo>
                <a:cubicBezTo>
                  <a:pt x="410138" y="4373214"/>
                  <a:pt x="408391" y="4372406"/>
                  <a:pt x="407025" y="4371153"/>
                </a:cubicBezTo>
                <a:cubicBezTo>
                  <a:pt x="404105" y="4373738"/>
                  <a:pt x="400901" y="4374085"/>
                  <a:pt x="399414" y="4374085"/>
                </a:cubicBezTo>
                <a:cubicBezTo>
                  <a:pt x="386019" y="4374085"/>
                  <a:pt x="385567" y="4356030"/>
                  <a:pt x="385323" y="4346334"/>
                </a:cubicBezTo>
                <a:cubicBezTo>
                  <a:pt x="384785" y="4325112"/>
                  <a:pt x="389558" y="4320216"/>
                  <a:pt x="391122" y="4318604"/>
                </a:cubicBezTo>
                <a:cubicBezTo>
                  <a:pt x="395001" y="4314625"/>
                  <a:pt x="401257" y="4313904"/>
                  <a:pt x="405883" y="4316891"/>
                </a:cubicBezTo>
                <a:close/>
                <a:moveTo>
                  <a:pt x="10429926" y="4316890"/>
                </a:moveTo>
                <a:cubicBezTo>
                  <a:pt x="10431206" y="4317719"/>
                  <a:pt x="10432348" y="4318767"/>
                  <a:pt x="10433359" y="4320002"/>
                </a:cubicBezTo>
                <a:cubicBezTo>
                  <a:pt x="10434669" y="4319412"/>
                  <a:pt x="10436223" y="4319093"/>
                  <a:pt x="10438066" y="4319093"/>
                </a:cubicBezTo>
                <a:cubicBezTo>
                  <a:pt x="10442270" y="4319093"/>
                  <a:pt x="10447653" y="4321124"/>
                  <a:pt x="10449445" y="4330829"/>
                </a:cubicBezTo>
                <a:cubicBezTo>
                  <a:pt x="10451055" y="4339528"/>
                  <a:pt x="10451055" y="4353148"/>
                  <a:pt x="10449445" y="4361830"/>
                </a:cubicBezTo>
                <a:cubicBezTo>
                  <a:pt x="10448689" y="4365943"/>
                  <a:pt x="10447282" y="4368678"/>
                  <a:pt x="10445596" y="4370466"/>
                </a:cubicBezTo>
                <a:cubicBezTo>
                  <a:pt x="10449460" y="4369989"/>
                  <a:pt x="10454411" y="4370160"/>
                  <a:pt x="10459839" y="4370990"/>
                </a:cubicBezTo>
                <a:cubicBezTo>
                  <a:pt x="10463983" y="4371622"/>
                  <a:pt x="10471010" y="4373084"/>
                  <a:pt x="10476753" y="4376200"/>
                </a:cubicBezTo>
                <a:cubicBezTo>
                  <a:pt x="10477926" y="4375354"/>
                  <a:pt x="10479262" y="4374633"/>
                  <a:pt x="10480739" y="4374055"/>
                </a:cubicBezTo>
                <a:cubicBezTo>
                  <a:pt x="10484568" y="4372573"/>
                  <a:pt x="10488828" y="4372259"/>
                  <a:pt x="10491722" y="4372259"/>
                </a:cubicBezTo>
                <a:cubicBezTo>
                  <a:pt x="10495993" y="4372259"/>
                  <a:pt x="10510363" y="4373008"/>
                  <a:pt x="10516095" y="4382679"/>
                </a:cubicBezTo>
                <a:cubicBezTo>
                  <a:pt x="10518431" y="4386628"/>
                  <a:pt x="10518507" y="4391298"/>
                  <a:pt x="10516293" y="4395185"/>
                </a:cubicBezTo>
                <a:cubicBezTo>
                  <a:pt x="10513023" y="4400935"/>
                  <a:pt x="10506092" y="4403641"/>
                  <a:pt x="10495251" y="4402963"/>
                </a:cubicBezTo>
                <a:cubicBezTo>
                  <a:pt x="10489960" y="4402648"/>
                  <a:pt x="10485416" y="4401723"/>
                  <a:pt x="10481740" y="4400278"/>
                </a:cubicBezTo>
                <a:cubicBezTo>
                  <a:pt x="10479216" y="4402824"/>
                  <a:pt x="10475788" y="4404370"/>
                  <a:pt x="10471955" y="4404370"/>
                </a:cubicBezTo>
                <a:lnTo>
                  <a:pt x="10469335" y="4404127"/>
                </a:lnTo>
                <a:cubicBezTo>
                  <a:pt x="10466963" y="4403675"/>
                  <a:pt x="10459083" y="4402112"/>
                  <a:pt x="10451867" y="4400663"/>
                </a:cubicBezTo>
                <a:cubicBezTo>
                  <a:pt x="10433262" y="4396931"/>
                  <a:pt x="10430084" y="4388861"/>
                  <a:pt x="10430688" y="4382754"/>
                </a:cubicBezTo>
                <a:cubicBezTo>
                  <a:pt x="10430917" y="4380476"/>
                  <a:pt x="10431973" y="4376367"/>
                  <a:pt x="10436421" y="4373477"/>
                </a:cubicBezTo>
                <a:cubicBezTo>
                  <a:pt x="10434182" y="4373214"/>
                  <a:pt x="10432435" y="4372405"/>
                  <a:pt x="10431069" y="4371153"/>
                </a:cubicBezTo>
                <a:cubicBezTo>
                  <a:pt x="10428149" y="4373737"/>
                  <a:pt x="10424945" y="4374085"/>
                  <a:pt x="10423457" y="4374085"/>
                </a:cubicBezTo>
                <a:cubicBezTo>
                  <a:pt x="10410062" y="4374085"/>
                  <a:pt x="10409610" y="4356029"/>
                  <a:pt x="10409367" y="4346333"/>
                </a:cubicBezTo>
                <a:cubicBezTo>
                  <a:pt x="10408828" y="4325112"/>
                  <a:pt x="10413602" y="4320216"/>
                  <a:pt x="10415165" y="4318603"/>
                </a:cubicBezTo>
                <a:cubicBezTo>
                  <a:pt x="10419045" y="4314624"/>
                  <a:pt x="10425301" y="4313904"/>
                  <a:pt x="10429926" y="4316890"/>
                </a:cubicBezTo>
                <a:close/>
                <a:moveTo>
                  <a:pt x="11296772" y="4308051"/>
                </a:moveTo>
                <a:cubicBezTo>
                  <a:pt x="11299066" y="4308051"/>
                  <a:pt x="11304705" y="4308870"/>
                  <a:pt x="11307598" y="4316471"/>
                </a:cubicBezTo>
                <a:cubicBezTo>
                  <a:pt x="11310081" y="4323009"/>
                  <a:pt x="11310081" y="4332495"/>
                  <a:pt x="11307598" y="4339026"/>
                </a:cubicBezTo>
                <a:cubicBezTo>
                  <a:pt x="11304705" y="4346635"/>
                  <a:pt x="11299063" y="4347454"/>
                  <a:pt x="11296772" y="4347454"/>
                </a:cubicBezTo>
                <a:cubicBezTo>
                  <a:pt x="11284944" y="4347454"/>
                  <a:pt x="11284944" y="4333145"/>
                  <a:pt x="11284944" y="4327760"/>
                </a:cubicBezTo>
                <a:cubicBezTo>
                  <a:pt x="11284944" y="4322365"/>
                  <a:pt x="11284944" y="4308051"/>
                  <a:pt x="11296772" y="4308051"/>
                </a:cubicBezTo>
                <a:close/>
                <a:moveTo>
                  <a:pt x="6827595" y="4308051"/>
                </a:moveTo>
                <a:cubicBezTo>
                  <a:pt x="6829889" y="4308051"/>
                  <a:pt x="6835527" y="4308870"/>
                  <a:pt x="6838420" y="4316472"/>
                </a:cubicBezTo>
                <a:cubicBezTo>
                  <a:pt x="6840904" y="4323010"/>
                  <a:pt x="6840904" y="4332496"/>
                  <a:pt x="6838420" y="4339026"/>
                </a:cubicBezTo>
                <a:cubicBezTo>
                  <a:pt x="6835527" y="4346635"/>
                  <a:pt x="6829885" y="4347454"/>
                  <a:pt x="6827595" y="4347454"/>
                </a:cubicBezTo>
                <a:cubicBezTo>
                  <a:pt x="6815766" y="4347454"/>
                  <a:pt x="6815766" y="4333145"/>
                  <a:pt x="6815766" y="4327760"/>
                </a:cubicBezTo>
                <a:cubicBezTo>
                  <a:pt x="6815766" y="4322366"/>
                  <a:pt x="6815766" y="4308051"/>
                  <a:pt x="6827595" y="4308051"/>
                </a:cubicBezTo>
                <a:close/>
                <a:moveTo>
                  <a:pt x="1272724" y="4308051"/>
                </a:moveTo>
                <a:cubicBezTo>
                  <a:pt x="1275018" y="4308051"/>
                  <a:pt x="1280656" y="4308870"/>
                  <a:pt x="1283549" y="4316472"/>
                </a:cubicBezTo>
                <a:cubicBezTo>
                  <a:pt x="1286033" y="4323010"/>
                  <a:pt x="1286033" y="4332496"/>
                  <a:pt x="1283549" y="4339026"/>
                </a:cubicBezTo>
                <a:cubicBezTo>
                  <a:pt x="1280656" y="4346635"/>
                  <a:pt x="1275014" y="4347454"/>
                  <a:pt x="1272724" y="4347454"/>
                </a:cubicBezTo>
                <a:cubicBezTo>
                  <a:pt x="1260896" y="4347454"/>
                  <a:pt x="1260896" y="4333145"/>
                  <a:pt x="1260896" y="4327760"/>
                </a:cubicBezTo>
                <a:cubicBezTo>
                  <a:pt x="1260896" y="4322366"/>
                  <a:pt x="1260896" y="4308051"/>
                  <a:pt x="1272724" y="4308051"/>
                </a:cubicBezTo>
                <a:close/>
                <a:moveTo>
                  <a:pt x="8320458" y="4290844"/>
                </a:moveTo>
                <a:cubicBezTo>
                  <a:pt x="8320571" y="4292714"/>
                  <a:pt x="8320571" y="4294584"/>
                  <a:pt x="8320684" y="4296423"/>
                </a:cubicBezTo>
                <a:cubicBezTo>
                  <a:pt x="8321023" y="4295329"/>
                  <a:pt x="8321362" y="4294442"/>
                  <a:pt x="8321813" y="4293808"/>
                </a:cubicBezTo>
                <a:cubicBezTo>
                  <a:pt x="8321813" y="4293713"/>
                  <a:pt x="8321926" y="4293633"/>
                  <a:pt x="8321926" y="4293538"/>
                </a:cubicBezTo>
                <a:cubicBezTo>
                  <a:pt x="8321588" y="4293079"/>
                  <a:pt x="8321362" y="4292571"/>
                  <a:pt x="8321023" y="4292048"/>
                </a:cubicBezTo>
                <a:cubicBezTo>
                  <a:pt x="8320797" y="4291731"/>
                  <a:pt x="8320684" y="4291335"/>
                  <a:pt x="8320458" y="4290844"/>
                </a:cubicBezTo>
                <a:close/>
                <a:moveTo>
                  <a:pt x="10413778" y="4245006"/>
                </a:moveTo>
                <a:cubicBezTo>
                  <a:pt x="10419829" y="4245006"/>
                  <a:pt x="10425958" y="4249515"/>
                  <a:pt x="10425958" y="4258130"/>
                </a:cubicBezTo>
                <a:cubicBezTo>
                  <a:pt x="10425958" y="4264563"/>
                  <a:pt x="10422150" y="4271839"/>
                  <a:pt x="10416719" y="4276079"/>
                </a:cubicBezTo>
                <a:cubicBezTo>
                  <a:pt x="10416568" y="4277005"/>
                  <a:pt x="10416512" y="4278739"/>
                  <a:pt x="10417103" y="4280703"/>
                </a:cubicBezTo>
                <a:cubicBezTo>
                  <a:pt x="10419643" y="4289114"/>
                  <a:pt x="10420577" y="4295743"/>
                  <a:pt x="10416876" y="4300772"/>
                </a:cubicBezTo>
                <a:cubicBezTo>
                  <a:pt x="10414705" y="4303729"/>
                  <a:pt x="10411361" y="4305424"/>
                  <a:pt x="10407700" y="4305424"/>
                </a:cubicBezTo>
                <a:cubicBezTo>
                  <a:pt x="10402338" y="4305424"/>
                  <a:pt x="10398236" y="4301874"/>
                  <a:pt x="10394927" y="4298397"/>
                </a:cubicBezTo>
                <a:cubicBezTo>
                  <a:pt x="10390299" y="4293522"/>
                  <a:pt x="10387961" y="4286266"/>
                  <a:pt x="10388346" y="4277962"/>
                </a:cubicBezTo>
                <a:cubicBezTo>
                  <a:pt x="10388825" y="4267621"/>
                  <a:pt x="10393437" y="4257439"/>
                  <a:pt x="10400379" y="4251378"/>
                </a:cubicBezTo>
                <a:cubicBezTo>
                  <a:pt x="10405429" y="4246978"/>
                  <a:pt x="10409561" y="4245006"/>
                  <a:pt x="10413778" y="4245006"/>
                </a:cubicBezTo>
                <a:close/>
                <a:moveTo>
                  <a:pt x="5944600" y="4245006"/>
                </a:moveTo>
                <a:cubicBezTo>
                  <a:pt x="5950652" y="4245006"/>
                  <a:pt x="5956780" y="4249515"/>
                  <a:pt x="5956780" y="4258130"/>
                </a:cubicBezTo>
                <a:cubicBezTo>
                  <a:pt x="5956780" y="4264564"/>
                  <a:pt x="5952972" y="4271839"/>
                  <a:pt x="5947541" y="4276080"/>
                </a:cubicBezTo>
                <a:cubicBezTo>
                  <a:pt x="5947390" y="4277005"/>
                  <a:pt x="5947334" y="4278740"/>
                  <a:pt x="5947925" y="4280703"/>
                </a:cubicBezTo>
                <a:cubicBezTo>
                  <a:pt x="5950465" y="4289114"/>
                  <a:pt x="5951399" y="4295743"/>
                  <a:pt x="5947698" y="4300773"/>
                </a:cubicBezTo>
                <a:cubicBezTo>
                  <a:pt x="5945527" y="4303729"/>
                  <a:pt x="5942183" y="4305424"/>
                  <a:pt x="5938522" y="4305424"/>
                </a:cubicBezTo>
                <a:cubicBezTo>
                  <a:pt x="5933161" y="4305424"/>
                  <a:pt x="5929058" y="4301875"/>
                  <a:pt x="5925750" y="4298398"/>
                </a:cubicBezTo>
                <a:cubicBezTo>
                  <a:pt x="5921121" y="4293522"/>
                  <a:pt x="5918783" y="4286267"/>
                  <a:pt x="5919169" y="4277962"/>
                </a:cubicBezTo>
                <a:cubicBezTo>
                  <a:pt x="5919647" y="4267621"/>
                  <a:pt x="5924260" y="4257439"/>
                  <a:pt x="5931201" y="4251378"/>
                </a:cubicBezTo>
                <a:cubicBezTo>
                  <a:pt x="5936251" y="4246978"/>
                  <a:pt x="5940384" y="4245006"/>
                  <a:pt x="5944600" y="4245006"/>
                </a:cubicBezTo>
                <a:close/>
                <a:moveTo>
                  <a:pt x="389734" y="4245006"/>
                </a:moveTo>
                <a:cubicBezTo>
                  <a:pt x="395786" y="4245006"/>
                  <a:pt x="401914" y="4249515"/>
                  <a:pt x="401914" y="4258130"/>
                </a:cubicBezTo>
                <a:cubicBezTo>
                  <a:pt x="401914" y="4264564"/>
                  <a:pt x="398106" y="4271839"/>
                  <a:pt x="392675" y="4276080"/>
                </a:cubicBezTo>
                <a:cubicBezTo>
                  <a:pt x="392524" y="4277005"/>
                  <a:pt x="392468" y="4278740"/>
                  <a:pt x="393059" y="4280703"/>
                </a:cubicBezTo>
                <a:cubicBezTo>
                  <a:pt x="395599" y="4289114"/>
                  <a:pt x="396533" y="4295743"/>
                  <a:pt x="392832" y="4300773"/>
                </a:cubicBezTo>
                <a:cubicBezTo>
                  <a:pt x="390661" y="4303729"/>
                  <a:pt x="387317" y="4305424"/>
                  <a:pt x="383657" y="4305424"/>
                </a:cubicBezTo>
                <a:cubicBezTo>
                  <a:pt x="378295" y="4305424"/>
                  <a:pt x="374193" y="4301875"/>
                  <a:pt x="370884" y="4298398"/>
                </a:cubicBezTo>
                <a:cubicBezTo>
                  <a:pt x="366255" y="4293522"/>
                  <a:pt x="363918" y="4286267"/>
                  <a:pt x="364303" y="4277962"/>
                </a:cubicBezTo>
                <a:cubicBezTo>
                  <a:pt x="364781" y="4267621"/>
                  <a:pt x="369394" y="4257439"/>
                  <a:pt x="376335" y="4251378"/>
                </a:cubicBezTo>
                <a:cubicBezTo>
                  <a:pt x="381386" y="4246978"/>
                  <a:pt x="385518" y="4245006"/>
                  <a:pt x="389734" y="4245006"/>
                </a:cubicBezTo>
                <a:close/>
                <a:moveTo>
                  <a:pt x="9768143" y="4237126"/>
                </a:moveTo>
                <a:cubicBezTo>
                  <a:pt x="9777133" y="4237126"/>
                  <a:pt x="9788182" y="4240465"/>
                  <a:pt x="9792608" y="4247925"/>
                </a:cubicBezTo>
                <a:cubicBezTo>
                  <a:pt x="9795926" y="4253529"/>
                  <a:pt x="9796342" y="4258582"/>
                  <a:pt x="9793847" y="4262955"/>
                </a:cubicBezTo>
                <a:cubicBezTo>
                  <a:pt x="9793247" y="4264011"/>
                  <a:pt x="9791944" y="4265858"/>
                  <a:pt x="9789642" y="4267257"/>
                </a:cubicBezTo>
                <a:cubicBezTo>
                  <a:pt x="9790215" y="4269333"/>
                  <a:pt x="9790171" y="4271460"/>
                  <a:pt x="9789509" y="4273631"/>
                </a:cubicBezTo>
                <a:cubicBezTo>
                  <a:pt x="9788357" y="4277392"/>
                  <a:pt x="9784589" y="4281783"/>
                  <a:pt x="9777751" y="4281783"/>
                </a:cubicBezTo>
                <a:cubicBezTo>
                  <a:pt x="9770624" y="4281783"/>
                  <a:pt x="9761561" y="4276956"/>
                  <a:pt x="9757330" y="4274105"/>
                </a:cubicBezTo>
                <a:cubicBezTo>
                  <a:pt x="9749642" y="4268936"/>
                  <a:pt x="9746681" y="4263246"/>
                  <a:pt x="9748529" y="4257197"/>
                </a:cubicBezTo>
                <a:cubicBezTo>
                  <a:pt x="9748727" y="4256542"/>
                  <a:pt x="9749008" y="4255866"/>
                  <a:pt x="9749371" y="4255200"/>
                </a:cubicBezTo>
                <a:cubicBezTo>
                  <a:pt x="9747617" y="4253015"/>
                  <a:pt x="9746830" y="4250315"/>
                  <a:pt x="9747541" y="4246699"/>
                </a:cubicBezTo>
                <a:cubicBezTo>
                  <a:pt x="9749304" y="4237734"/>
                  <a:pt x="9757448" y="4237463"/>
                  <a:pt x="9766874" y="4237151"/>
                </a:cubicBezTo>
                <a:close/>
                <a:moveTo>
                  <a:pt x="5299030" y="4237126"/>
                </a:moveTo>
                <a:cubicBezTo>
                  <a:pt x="5308017" y="4237126"/>
                  <a:pt x="5319064" y="4240465"/>
                  <a:pt x="5323489" y="4247925"/>
                </a:cubicBezTo>
                <a:cubicBezTo>
                  <a:pt x="5326806" y="4253529"/>
                  <a:pt x="5327222" y="4258582"/>
                  <a:pt x="5324728" y="4262955"/>
                </a:cubicBezTo>
                <a:cubicBezTo>
                  <a:pt x="5324128" y="4264011"/>
                  <a:pt x="5322825" y="4265858"/>
                  <a:pt x="5320524" y="4267257"/>
                </a:cubicBezTo>
                <a:cubicBezTo>
                  <a:pt x="5321096" y="4269333"/>
                  <a:pt x="5321053" y="4271460"/>
                  <a:pt x="5320391" y="4273631"/>
                </a:cubicBezTo>
                <a:cubicBezTo>
                  <a:pt x="5319239" y="4277392"/>
                  <a:pt x="5315472" y="4281783"/>
                  <a:pt x="5308636" y="4281783"/>
                </a:cubicBezTo>
                <a:cubicBezTo>
                  <a:pt x="5301510" y="4281783"/>
                  <a:pt x="5292449" y="4276956"/>
                  <a:pt x="5288220" y="4274105"/>
                </a:cubicBezTo>
                <a:cubicBezTo>
                  <a:pt x="5280534" y="4268936"/>
                  <a:pt x="5277573" y="4263246"/>
                  <a:pt x="5279421" y="4257197"/>
                </a:cubicBezTo>
                <a:cubicBezTo>
                  <a:pt x="5279619" y="4256542"/>
                  <a:pt x="5279899" y="4255866"/>
                  <a:pt x="5280263" y="4255200"/>
                </a:cubicBezTo>
                <a:cubicBezTo>
                  <a:pt x="5278509" y="4253015"/>
                  <a:pt x="5277723" y="4250315"/>
                  <a:pt x="5278433" y="4246699"/>
                </a:cubicBezTo>
                <a:cubicBezTo>
                  <a:pt x="5280196" y="4237734"/>
                  <a:pt x="5288337" y="4237463"/>
                  <a:pt x="5297761" y="4237151"/>
                </a:cubicBezTo>
                <a:close/>
                <a:moveTo>
                  <a:pt x="9399835" y="4213484"/>
                </a:moveTo>
                <a:cubicBezTo>
                  <a:pt x="9402949" y="4213484"/>
                  <a:pt x="9406226" y="4214102"/>
                  <a:pt x="9409572" y="4215321"/>
                </a:cubicBezTo>
                <a:cubicBezTo>
                  <a:pt x="9419093" y="4218793"/>
                  <a:pt x="9426846" y="4226106"/>
                  <a:pt x="9429811" y="4234405"/>
                </a:cubicBezTo>
                <a:cubicBezTo>
                  <a:pt x="9431883" y="4240204"/>
                  <a:pt x="9431449" y="4246053"/>
                  <a:pt x="9428586" y="4250874"/>
                </a:cubicBezTo>
                <a:cubicBezTo>
                  <a:pt x="9424857" y="4257161"/>
                  <a:pt x="9417820" y="4260768"/>
                  <a:pt x="9409281" y="4260768"/>
                </a:cubicBezTo>
                <a:cubicBezTo>
                  <a:pt x="9399288" y="4260768"/>
                  <a:pt x="9386596" y="4255506"/>
                  <a:pt x="9382341" y="4243956"/>
                </a:cubicBezTo>
                <a:cubicBezTo>
                  <a:pt x="9379173" y="4235349"/>
                  <a:pt x="9379710" y="4227345"/>
                  <a:pt x="9383854" y="4221413"/>
                </a:cubicBezTo>
                <a:cubicBezTo>
                  <a:pt x="9387375" y="4216374"/>
                  <a:pt x="9393197" y="4213484"/>
                  <a:pt x="9399835" y="4213484"/>
                </a:cubicBezTo>
                <a:close/>
                <a:moveTo>
                  <a:pt x="4930852" y="4213484"/>
                </a:moveTo>
                <a:cubicBezTo>
                  <a:pt x="4933964" y="4213484"/>
                  <a:pt x="4937240" y="4214102"/>
                  <a:pt x="4940586" y="4215321"/>
                </a:cubicBezTo>
                <a:cubicBezTo>
                  <a:pt x="4950105" y="4218793"/>
                  <a:pt x="4957856" y="4226106"/>
                  <a:pt x="4960820" y="4234405"/>
                </a:cubicBezTo>
                <a:cubicBezTo>
                  <a:pt x="4962891" y="4240204"/>
                  <a:pt x="4962457" y="4246053"/>
                  <a:pt x="4959595" y="4250874"/>
                </a:cubicBezTo>
                <a:cubicBezTo>
                  <a:pt x="4955867" y="4257161"/>
                  <a:pt x="4948831" y="4260768"/>
                  <a:pt x="4940295" y="4260768"/>
                </a:cubicBezTo>
                <a:cubicBezTo>
                  <a:pt x="4930305" y="4260768"/>
                  <a:pt x="4917616" y="4255506"/>
                  <a:pt x="4913362" y="4243956"/>
                </a:cubicBezTo>
                <a:cubicBezTo>
                  <a:pt x="4910195" y="4235349"/>
                  <a:pt x="4910732" y="4227345"/>
                  <a:pt x="4914874" y="4221413"/>
                </a:cubicBezTo>
                <a:cubicBezTo>
                  <a:pt x="4918395" y="4216374"/>
                  <a:pt x="4924216" y="4213484"/>
                  <a:pt x="4930852" y="4213484"/>
                </a:cubicBezTo>
                <a:close/>
                <a:moveTo>
                  <a:pt x="11296864" y="4184989"/>
                </a:moveTo>
                <a:cubicBezTo>
                  <a:pt x="11296879" y="4185495"/>
                  <a:pt x="11296879" y="4185978"/>
                  <a:pt x="11296864" y="4186483"/>
                </a:cubicBezTo>
                <a:cubicBezTo>
                  <a:pt x="11297643" y="4186322"/>
                  <a:pt x="11298377" y="4186070"/>
                  <a:pt x="11299019" y="4185732"/>
                </a:cubicBezTo>
                <a:cubicBezTo>
                  <a:pt x="11298377" y="4185403"/>
                  <a:pt x="11297643" y="4185158"/>
                  <a:pt x="11296864" y="4184989"/>
                </a:cubicBezTo>
                <a:close/>
                <a:moveTo>
                  <a:pt x="6827686" y="4184988"/>
                </a:moveTo>
                <a:cubicBezTo>
                  <a:pt x="6827702" y="4185494"/>
                  <a:pt x="6827702" y="4185977"/>
                  <a:pt x="6827686" y="4186483"/>
                </a:cubicBezTo>
                <a:cubicBezTo>
                  <a:pt x="6828466" y="4186322"/>
                  <a:pt x="6829199" y="4186069"/>
                  <a:pt x="6829841" y="4185732"/>
                </a:cubicBezTo>
                <a:cubicBezTo>
                  <a:pt x="6829199" y="4185402"/>
                  <a:pt x="6828466" y="4185157"/>
                  <a:pt x="6827686" y="4184988"/>
                </a:cubicBezTo>
                <a:close/>
                <a:moveTo>
                  <a:pt x="1272815" y="4184988"/>
                </a:moveTo>
                <a:cubicBezTo>
                  <a:pt x="1272831" y="4185494"/>
                  <a:pt x="1272831" y="4185977"/>
                  <a:pt x="1272815" y="4186483"/>
                </a:cubicBezTo>
                <a:cubicBezTo>
                  <a:pt x="1273595" y="4186322"/>
                  <a:pt x="1274329" y="4186069"/>
                  <a:pt x="1274970" y="4185732"/>
                </a:cubicBezTo>
                <a:cubicBezTo>
                  <a:pt x="1274329" y="4185402"/>
                  <a:pt x="1273595" y="4185157"/>
                  <a:pt x="1272815" y="4184988"/>
                </a:cubicBezTo>
                <a:close/>
                <a:moveTo>
                  <a:pt x="11292829" y="4184912"/>
                </a:moveTo>
                <a:cubicBezTo>
                  <a:pt x="11291738" y="4185058"/>
                  <a:pt x="11290689" y="4185295"/>
                  <a:pt x="11289848" y="4185732"/>
                </a:cubicBezTo>
                <a:cubicBezTo>
                  <a:pt x="11290689" y="4186177"/>
                  <a:pt x="11291738" y="4186422"/>
                  <a:pt x="11292829" y="4186568"/>
                </a:cubicBezTo>
                <a:cubicBezTo>
                  <a:pt x="11292826" y="4186276"/>
                  <a:pt x="11292814" y="4186031"/>
                  <a:pt x="11292814" y="4185732"/>
                </a:cubicBezTo>
                <a:cubicBezTo>
                  <a:pt x="11292814" y="4185433"/>
                  <a:pt x="11292826" y="4185196"/>
                  <a:pt x="11292829" y="4184912"/>
                </a:cubicBezTo>
                <a:close/>
                <a:moveTo>
                  <a:pt x="6823651" y="4184912"/>
                </a:moveTo>
                <a:cubicBezTo>
                  <a:pt x="6822560" y="4185057"/>
                  <a:pt x="6821511" y="4185295"/>
                  <a:pt x="6820671" y="4185732"/>
                </a:cubicBezTo>
                <a:cubicBezTo>
                  <a:pt x="6821511" y="4186176"/>
                  <a:pt x="6822560" y="4186422"/>
                  <a:pt x="6823651" y="4186567"/>
                </a:cubicBezTo>
                <a:cubicBezTo>
                  <a:pt x="6823648" y="4186276"/>
                  <a:pt x="6823636" y="4186031"/>
                  <a:pt x="6823636" y="4185732"/>
                </a:cubicBezTo>
                <a:cubicBezTo>
                  <a:pt x="6823636" y="4185433"/>
                  <a:pt x="6823648" y="4185195"/>
                  <a:pt x="6823651" y="4184912"/>
                </a:cubicBezTo>
                <a:close/>
                <a:moveTo>
                  <a:pt x="1268780" y="4184912"/>
                </a:moveTo>
                <a:cubicBezTo>
                  <a:pt x="1267689" y="4185057"/>
                  <a:pt x="1266640" y="4185295"/>
                  <a:pt x="1265800" y="4185732"/>
                </a:cubicBezTo>
                <a:cubicBezTo>
                  <a:pt x="1266640" y="4186176"/>
                  <a:pt x="1267689" y="4186422"/>
                  <a:pt x="1268780" y="4186567"/>
                </a:cubicBezTo>
                <a:cubicBezTo>
                  <a:pt x="1268777" y="4186276"/>
                  <a:pt x="1268765" y="4186031"/>
                  <a:pt x="1268765" y="4185732"/>
                </a:cubicBezTo>
                <a:cubicBezTo>
                  <a:pt x="1268765" y="4185433"/>
                  <a:pt x="1268777" y="4185195"/>
                  <a:pt x="1268780" y="4184912"/>
                </a:cubicBezTo>
                <a:close/>
                <a:moveTo>
                  <a:pt x="7419636" y="4174956"/>
                </a:moveTo>
                <a:cubicBezTo>
                  <a:pt x="7428617" y="4174956"/>
                  <a:pt x="7435725" y="4183510"/>
                  <a:pt x="7436548" y="4195306"/>
                </a:cubicBezTo>
                <a:cubicBezTo>
                  <a:pt x="7436949" y="4201073"/>
                  <a:pt x="7437887" y="4211836"/>
                  <a:pt x="7438629" y="4219244"/>
                </a:cubicBezTo>
                <a:cubicBezTo>
                  <a:pt x="7439057" y="4223460"/>
                  <a:pt x="7439207" y="4230514"/>
                  <a:pt x="7436548" y="4236179"/>
                </a:cubicBezTo>
                <a:cubicBezTo>
                  <a:pt x="7442428" y="4243608"/>
                  <a:pt x="7441850" y="4254948"/>
                  <a:pt x="7439574" y="4299621"/>
                </a:cubicBezTo>
                <a:cubicBezTo>
                  <a:pt x="7437901" y="4332386"/>
                  <a:pt x="7436385" y="4365060"/>
                  <a:pt x="7436202" y="4372458"/>
                </a:cubicBezTo>
                <a:cubicBezTo>
                  <a:pt x="7435672" y="4392322"/>
                  <a:pt x="7424898" y="4393862"/>
                  <a:pt x="7421607" y="4393862"/>
                </a:cubicBezTo>
                <a:cubicBezTo>
                  <a:pt x="7419242" y="4393862"/>
                  <a:pt x="7416911" y="4393163"/>
                  <a:pt x="7414871" y="4391835"/>
                </a:cubicBezTo>
                <a:cubicBezTo>
                  <a:pt x="7410718" y="4389150"/>
                  <a:pt x="7405002" y="4385461"/>
                  <a:pt x="7407999" y="4314914"/>
                </a:cubicBezTo>
                <a:cubicBezTo>
                  <a:pt x="7408700" y="4298517"/>
                  <a:pt x="7410311" y="4260471"/>
                  <a:pt x="7406872" y="4253884"/>
                </a:cubicBezTo>
                <a:cubicBezTo>
                  <a:pt x="7400428" y="4249435"/>
                  <a:pt x="7398000" y="4244347"/>
                  <a:pt x="7399652" y="4238763"/>
                </a:cubicBezTo>
                <a:cubicBezTo>
                  <a:pt x="7401209" y="4233493"/>
                  <a:pt x="7405315" y="4231264"/>
                  <a:pt x="7409671" y="4230321"/>
                </a:cubicBezTo>
                <a:cubicBezTo>
                  <a:pt x="7409155" y="4228294"/>
                  <a:pt x="7408836" y="4226095"/>
                  <a:pt x="7408733" y="4223754"/>
                </a:cubicBezTo>
                <a:cubicBezTo>
                  <a:pt x="7408523" y="4218423"/>
                  <a:pt x="7407285" y="4207975"/>
                  <a:pt x="7406035" y="4200911"/>
                </a:cubicBezTo>
                <a:cubicBezTo>
                  <a:pt x="7405288" y="4196735"/>
                  <a:pt x="7404146" y="4186307"/>
                  <a:pt x="7409618" y="4179750"/>
                </a:cubicBezTo>
                <a:cubicBezTo>
                  <a:pt x="7412193" y="4176659"/>
                  <a:pt x="7415755" y="4174956"/>
                  <a:pt x="7419636" y="4174956"/>
                </a:cubicBezTo>
                <a:close/>
                <a:moveTo>
                  <a:pt x="2951180" y="4174956"/>
                </a:moveTo>
                <a:cubicBezTo>
                  <a:pt x="2960159" y="4174956"/>
                  <a:pt x="2967266" y="4183510"/>
                  <a:pt x="2968089" y="4195306"/>
                </a:cubicBezTo>
                <a:cubicBezTo>
                  <a:pt x="2968491" y="4201073"/>
                  <a:pt x="2969428" y="4211836"/>
                  <a:pt x="2970169" y="4219244"/>
                </a:cubicBezTo>
                <a:cubicBezTo>
                  <a:pt x="2970598" y="4223460"/>
                  <a:pt x="2970748" y="4230514"/>
                  <a:pt x="2968089" y="4236179"/>
                </a:cubicBezTo>
                <a:cubicBezTo>
                  <a:pt x="2973968" y="4243608"/>
                  <a:pt x="2973391" y="4254948"/>
                  <a:pt x="2971114" y="4299621"/>
                </a:cubicBezTo>
                <a:cubicBezTo>
                  <a:pt x="2969442" y="4332386"/>
                  <a:pt x="2967927" y="4365060"/>
                  <a:pt x="2967743" y="4372458"/>
                </a:cubicBezTo>
                <a:cubicBezTo>
                  <a:pt x="2967213" y="4392322"/>
                  <a:pt x="2956442" y="4393862"/>
                  <a:pt x="2953152" y="4393862"/>
                </a:cubicBezTo>
                <a:cubicBezTo>
                  <a:pt x="2950787" y="4393862"/>
                  <a:pt x="2948449" y="4393163"/>
                  <a:pt x="2946409" y="4391835"/>
                </a:cubicBezTo>
                <a:cubicBezTo>
                  <a:pt x="2942258" y="4389150"/>
                  <a:pt x="2936544" y="4385461"/>
                  <a:pt x="2939539" y="4314914"/>
                </a:cubicBezTo>
                <a:cubicBezTo>
                  <a:pt x="2940240" y="4298517"/>
                  <a:pt x="2941851" y="4260471"/>
                  <a:pt x="2938412" y="4253884"/>
                </a:cubicBezTo>
                <a:cubicBezTo>
                  <a:pt x="2931970" y="4249435"/>
                  <a:pt x="2929543" y="4244347"/>
                  <a:pt x="2931194" y="4238763"/>
                </a:cubicBezTo>
                <a:cubicBezTo>
                  <a:pt x="2932752" y="4233493"/>
                  <a:pt x="2936856" y="4231264"/>
                  <a:pt x="2941211" y="4230321"/>
                </a:cubicBezTo>
                <a:cubicBezTo>
                  <a:pt x="2940694" y="4228294"/>
                  <a:pt x="2940376" y="4226095"/>
                  <a:pt x="2940273" y="4223754"/>
                </a:cubicBezTo>
                <a:cubicBezTo>
                  <a:pt x="2940063" y="4218423"/>
                  <a:pt x="2938825" y="4207975"/>
                  <a:pt x="2937576" y="4200911"/>
                </a:cubicBezTo>
                <a:cubicBezTo>
                  <a:pt x="2936829" y="4196735"/>
                  <a:pt x="2935687" y="4186307"/>
                  <a:pt x="2941158" y="4179750"/>
                </a:cubicBezTo>
                <a:cubicBezTo>
                  <a:pt x="2943732" y="4176659"/>
                  <a:pt x="2947294" y="4174956"/>
                  <a:pt x="2951180" y="4174956"/>
                </a:cubicBezTo>
                <a:close/>
                <a:moveTo>
                  <a:pt x="6894407" y="4138180"/>
                </a:moveTo>
                <a:cubicBezTo>
                  <a:pt x="6895267" y="4138180"/>
                  <a:pt x="6896279" y="4138204"/>
                  <a:pt x="6897440" y="4138247"/>
                </a:cubicBezTo>
                <a:cubicBezTo>
                  <a:pt x="6904422" y="4138506"/>
                  <a:pt x="6915161" y="4141706"/>
                  <a:pt x="6921705" y="4144584"/>
                </a:cubicBezTo>
                <a:cubicBezTo>
                  <a:pt x="6931276" y="4148785"/>
                  <a:pt x="6938195" y="4151822"/>
                  <a:pt x="6936433" y="4160533"/>
                </a:cubicBezTo>
                <a:cubicBezTo>
                  <a:pt x="6934669" y="4169210"/>
                  <a:pt x="6926813" y="4169431"/>
                  <a:pt x="6917708" y="4169689"/>
                </a:cubicBezTo>
                <a:lnTo>
                  <a:pt x="6916730" y="4169702"/>
                </a:lnTo>
                <a:cubicBezTo>
                  <a:pt x="6908240" y="4169702"/>
                  <a:pt x="6897495" y="4166673"/>
                  <a:pt x="6891168" y="4162497"/>
                </a:cubicBezTo>
                <a:cubicBezTo>
                  <a:pt x="6885595" y="4158813"/>
                  <a:pt x="6878654" y="4154229"/>
                  <a:pt x="6881195" y="4146087"/>
                </a:cubicBezTo>
                <a:cubicBezTo>
                  <a:pt x="6882314" y="4142482"/>
                  <a:pt x="6885526" y="4138180"/>
                  <a:pt x="6894407" y="4138180"/>
                </a:cubicBezTo>
                <a:close/>
                <a:moveTo>
                  <a:pt x="2426084" y="4138180"/>
                </a:moveTo>
                <a:cubicBezTo>
                  <a:pt x="2426944" y="4138180"/>
                  <a:pt x="2427956" y="4138204"/>
                  <a:pt x="2429115" y="4138247"/>
                </a:cubicBezTo>
                <a:cubicBezTo>
                  <a:pt x="2436097" y="4138506"/>
                  <a:pt x="2446832" y="4141706"/>
                  <a:pt x="2453374" y="4144584"/>
                </a:cubicBezTo>
                <a:cubicBezTo>
                  <a:pt x="2462943" y="4148785"/>
                  <a:pt x="2469861" y="4151822"/>
                  <a:pt x="2468100" y="4160533"/>
                </a:cubicBezTo>
                <a:cubicBezTo>
                  <a:pt x="2466335" y="4169210"/>
                  <a:pt x="2458480" y="4169431"/>
                  <a:pt x="2449378" y="4169689"/>
                </a:cubicBezTo>
                <a:lnTo>
                  <a:pt x="2448400" y="4169702"/>
                </a:lnTo>
                <a:cubicBezTo>
                  <a:pt x="2439912" y="4169702"/>
                  <a:pt x="2429170" y="4166673"/>
                  <a:pt x="2422846" y="4162497"/>
                </a:cubicBezTo>
                <a:cubicBezTo>
                  <a:pt x="2417274" y="4158813"/>
                  <a:pt x="2410335" y="4154229"/>
                  <a:pt x="2412875" y="4146087"/>
                </a:cubicBezTo>
                <a:cubicBezTo>
                  <a:pt x="2413994" y="4142482"/>
                  <a:pt x="2417205" y="4138180"/>
                  <a:pt x="2426084" y="4138180"/>
                </a:cubicBezTo>
                <a:close/>
                <a:moveTo>
                  <a:pt x="8295276" y="4137444"/>
                </a:moveTo>
                <a:lnTo>
                  <a:pt x="8302616" y="4147762"/>
                </a:lnTo>
                <a:cubicBezTo>
                  <a:pt x="8309391" y="4157273"/>
                  <a:pt x="8313118" y="4165864"/>
                  <a:pt x="8315377" y="4184488"/>
                </a:cubicBezTo>
                <a:cubicBezTo>
                  <a:pt x="8316054" y="4162519"/>
                  <a:pt x="8317522" y="4144117"/>
                  <a:pt x="8320232" y="4137634"/>
                </a:cubicBezTo>
                <a:cubicBezTo>
                  <a:pt x="8316280" y="4139409"/>
                  <a:pt x="8311876" y="4140249"/>
                  <a:pt x="8308149" y="4140249"/>
                </a:cubicBezTo>
                <a:cubicBezTo>
                  <a:pt x="8304423" y="4140218"/>
                  <a:pt x="8299115" y="4140170"/>
                  <a:pt x="8295276" y="4137444"/>
                </a:cubicBezTo>
                <a:close/>
                <a:moveTo>
                  <a:pt x="8864092" y="4134433"/>
                </a:moveTo>
                <a:cubicBezTo>
                  <a:pt x="8864363" y="4135453"/>
                  <a:pt x="8864718" y="4136396"/>
                  <a:pt x="8865206" y="4137170"/>
                </a:cubicBezTo>
                <a:cubicBezTo>
                  <a:pt x="8865700" y="4136396"/>
                  <a:pt x="8866055" y="4135453"/>
                  <a:pt x="8866326" y="4134433"/>
                </a:cubicBezTo>
                <a:cubicBezTo>
                  <a:pt x="8865567" y="4134468"/>
                  <a:pt x="8864851" y="4134468"/>
                  <a:pt x="8864092" y="4134433"/>
                </a:cubicBezTo>
                <a:close/>
                <a:moveTo>
                  <a:pt x="4395281" y="4134433"/>
                </a:moveTo>
                <a:cubicBezTo>
                  <a:pt x="4395551" y="4135453"/>
                  <a:pt x="4395906" y="4136396"/>
                  <a:pt x="4396394" y="4137170"/>
                </a:cubicBezTo>
                <a:cubicBezTo>
                  <a:pt x="4396887" y="4136396"/>
                  <a:pt x="4397242" y="4135453"/>
                  <a:pt x="4397513" y="4134433"/>
                </a:cubicBezTo>
                <a:cubicBezTo>
                  <a:pt x="4396756" y="4134468"/>
                  <a:pt x="4396039" y="4134468"/>
                  <a:pt x="4395281" y="4134433"/>
                </a:cubicBezTo>
                <a:close/>
                <a:moveTo>
                  <a:pt x="11262235" y="4132927"/>
                </a:moveTo>
                <a:cubicBezTo>
                  <a:pt x="11272653" y="4132927"/>
                  <a:pt x="11278712" y="4144569"/>
                  <a:pt x="11280840" y="4149565"/>
                </a:cubicBezTo>
                <a:cubicBezTo>
                  <a:pt x="11281225" y="4150485"/>
                  <a:pt x="11281576" y="4151382"/>
                  <a:pt x="11281888" y="4152271"/>
                </a:cubicBezTo>
                <a:cubicBezTo>
                  <a:pt x="11283077" y="4146615"/>
                  <a:pt x="11286923" y="4140920"/>
                  <a:pt x="11292040" y="4137617"/>
                </a:cubicBezTo>
                <a:cubicBezTo>
                  <a:pt x="11300679" y="4131999"/>
                  <a:pt x="11313842" y="4136789"/>
                  <a:pt x="11313839" y="4152095"/>
                </a:cubicBezTo>
                <a:cubicBezTo>
                  <a:pt x="11313839" y="4160724"/>
                  <a:pt x="11309587" y="4167906"/>
                  <a:pt x="11303467" y="4170718"/>
                </a:cubicBezTo>
                <a:cubicBezTo>
                  <a:pt x="11304191" y="4171715"/>
                  <a:pt x="11304858" y="4172933"/>
                  <a:pt x="11305423" y="4174405"/>
                </a:cubicBezTo>
                <a:cubicBezTo>
                  <a:pt x="11307948" y="4180973"/>
                  <a:pt x="11307948" y="4190515"/>
                  <a:pt x="11305420" y="4197075"/>
                </a:cubicBezTo>
                <a:cubicBezTo>
                  <a:pt x="11304127" y="4200440"/>
                  <a:pt x="11302287" y="4202478"/>
                  <a:pt x="11300441" y="4203712"/>
                </a:cubicBezTo>
                <a:cubicBezTo>
                  <a:pt x="11304222" y="4206901"/>
                  <a:pt x="11304965" y="4213101"/>
                  <a:pt x="11305604" y="4218381"/>
                </a:cubicBezTo>
                <a:cubicBezTo>
                  <a:pt x="11306224" y="4223570"/>
                  <a:pt x="11307034" y="4231433"/>
                  <a:pt x="11308104" y="4242178"/>
                </a:cubicBezTo>
                <a:cubicBezTo>
                  <a:pt x="11312711" y="4288492"/>
                  <a:pt x="11311262" y="4290102"/>
                  <a:pt x="11307756" y="4293995"/>
                </a:cubicBezTo>
                <a:lnTo>
                  <a:pt x="11304659" y="4297436"/>
                </a:lnTo>
                <a:lnTo>
                  <a:pt x="11299829" y="4297544"/>
                </a:lnTo>
                <a:cubicBezTo>
                  <a:pt x="11290564" y="4297544"/>
                  <a:pt x="11288341" y="4288845"/>
                  <a:pt x="11285526" y="4277824"/>
                </a:cubicBezTo>
                <a:cubicBezTo>
                  <a:pt x="11283083" y="4268267"/>
                  <a:pt x="11282023" y="4246447"/>
                  <a:pt x="11282402" y="4230866"/>
                </a:cubicBezTo>
                <a:cubicBezTo>
                  <a:pt x="11282799" y="4214626"/>
                  <a:pt x="11283004" y="4206372"/>
                  <a:pt x="11287464" y="4203176"/>
                </a:cubicBezTo>
                <a:cubicBezTo>
                  <a:pt x="11282414" y="4198876"/>
                  <a:pt x="11282414" y="4189787"/>
                  <a:pt x="11282414" y="4185732"/>
                </a:cubicBezTo>
                <a:cubicBezTo>
                  <a:pt x="11282414" y="4181693"/>
                  <a:pt x="11282414" y="4172634"/>
                  <a:pt x="11287424" y="4168320"/>
                </a:cubicBezTo>
                <a:cubicBezTo>
                  <a:pt x="11285951" y="4167109"/>
                  <a:pt x="11284694" y="4165652"/>
                  <a:pt x="11283722" y="4164005"/>
                </a:cubicBezTo>
                <a:cubicBezTo>
                  <a:pt x="11283420" y="4167653"/>
                  <a:pt x="11282114" y="4170764"/>
                  <a:pt x="11279816" y="4173171"/>
                </a:cubicBezTo>
                <a:cubicBezTo>
                  <a:pt x="11277673" y="4175424"/>
                  <a:pt x="11274766" y="4176673"/>
                  <a:pt x="11271644" y="4176673"/>
                </a:cubicBezTo>
                <a:cubicBezTo>
                  <a:pt x="11267579" y="4176673"/>
                  <a:pt x="11261337" y="4175026"/>
                  <a:pt x="11254061" y="4160763"/>
                </a:cubicBezTo>
                <a:cubicBezTo>
                  <a:pt x="11250827" y="4154425"/>
                  <a:pt x="11247813" y="4145450"/>
                  <a:pt x="11251882" y="4138744"/>
                </a:cubicBezTo>
                <a:cubicBezTo>
                  <a:pt x="11254095" y="4135103"/>
                  <a:pt x="11257965" y="4132927"/>
                  <a:pt x="11262235" y="4132927"/>
                </a:cubicBezTo>
                <a:close/>
                <a:moveTo>
                  <a:pt x="6793058" y="4132926"/>
                </a:moveTo>
                <a:cubicBezTo>
                  <a:pt x="6803475" y="4132926"/>
                  <a:pt x="6809534" y="4144568"/>
                  <a:pt x="6811662" y="4149565"/>
                </a:cubicBezTo>
                <a:cubicBezTo>
                  <a:pt x="6812047" y="4150485"/>
                  <a:pt x="6812399" y="4151381"/>
                  <a:pt x="6812710" y="4152270"/>
                </a:cubicBezTo>
                <a:cubicBezTo>
                  <a:pt x="6813900" y="4146614"/>
                  <a:pt x="6817745" y="4140920"/>
                  <a:pt x="6822862" y="4137617"/>
                </a:cubicBezTo>
                <a:cubicBezTo>
                  <a:pt x="6831501" y="4131999"/>
                  <a:pt x="6844664" y="4136789"/>
                  <a:pt x="6844661" y="4152094"/>
                </a:cubicBezTo>
                <a:cubicBezTo>
                  <a:pt x="6844661" y="4160724"/>
                  <a:pt x="6840409" y="4167905"/>
                  <a:pt x="6834289" y="4170718"/>
                </a:cubicBezTo>
                <a:cubicBezTo>
                  <a:pt x="6835014" y="4171714"/>
                  <a:pt x="6835680" y="4172933"/>
                  <a:pt x="6836246" y="4174404"/>
                </a:cubicBezTo>
                <a:cubicBezTo>
                  <a:pt x="6838771" y="4180972"/>
                  <a:pt x="6838771" y="4190514"/>
                  <a:pt x="6836243" y="4197075"/>
                </a:cubicBezTo>
                <a:cubicBezTo>
                  <a:pt x="6834949" y="4200439"/>
                  <a:pt x="6833109" y="4202478"/>
                  <a:pt x="6831263" y="4203712"/>
                </a:cubicBezTo>
                <a:cubicBezTo>
                  <a:pt x="6835044" y="4206900"/>
                  <a:pt x="6835787" y="4213100"/>
                  <a:pt x="6836426" y="4218381"/>
                </a:cubicBezTo>
                <a:cubicBezTo>
                  <a:pt x="6837046" y="4223569"/>
                  <a:pt x="6837857" y="4231433"/>
                  <a:pt x="6838926" y="4242178"/>
                </a:cubicBezTo>
                <a:cubicBezTo>
                  <a:pt x="6843533" y="4288492"/>
                  <a:pt x="6842084" y="4290101"/>
                  <a:pt x="6838578" y="4293995"/>
                </a:cubicBezTo>
                <a:lnTo>
                  <a:pt x="6835481" y="4297436"/>
                </a:lnTo>
                <a:lnTo>
                  <a:pt x="6830651" y="4297543"/>
                </a:lnTo>
                <a:cubicBezTo>
                  <a:pt x="6821386" y="4297543"/>
                  <a:pt x="6819164" y="4288844"/>
                  <a:pt x="6816348" y="4277824"/>
                </a:cubicBezTo>
                <a:cubicBezTo>
                  <a:pt x="6813906" y="4268266"/>
                  <a:pt x="6812845" y="4246447"/>
                  <a:pt x="6813224" y="4230866"/>
                </a:cubicBezTo>
                <a:cubicBezTo>
                  <a:pt x="6813621" y="4214625"/>
                  <a:pt x="6813826" y="4206371"/>
                  <a:pt x="6818286" y="4203175"/>
                </a:cubicBezTo>
                <a:cubicBezTo>
                  <a:pt x="6813236" y="4198876"/>
                  <a:pt x="6813236" y="4189786"/>
                  <a:pt x="6813236" y="4185732"/>
                </a:cubicBezTo>
                <a:cubicBezTo>
                  <a:pt x="6813236" y="4181693"/>
                  <a:pt x="6813236" y="4172634"/>
                  <a:pt x="6818246" y="4168319"/>
                </a:cubicBezTo>
                <a:cubicBezTo>
                  <a:pt x="6816773" y="4167108"/>
                  <a:pt x="6815517" y="4165652"/>
                  <a:pt x="6814545" y="4164004"/>
                </a:cubicBezTo>
                <a:cubicBezTo>
                  <a:pt x="6814242" y="4167652"/>
                  <a:pt x="6812937" y="4170764"/>
                  <a:pt x="6810638" y="4173170"/>
                </a:cubicBezTo>
                <a:cubicBezTo>
                  <a:pt x="6808495" y="4175424"/>
                  <a:pt x="6805588" y="4176673"/>
                  <a:pt x="6802467" y="4176673"/>
                </a:cubicBezTo>
                <a:cubicBezTo>
                  <a:pt x="6798401" y="4176673"/>
                  <a:pt x="6792159" y="4175025"/>
                  <a:pt x="6784883" y="4160762"/>
                </a:cubicBezTo>
                <a:cubicBezTo>
                  <a:pt x="6781649" y="4154424"/>
                  <a:pt x="6778635" y="4145449"/>
                  <a:pt x="6782704" y="4138743"/>
                </a:cubicBezTo>
                <a:cubicBezTo>
                  <a:pt x="6784917" y="4135103"/>
                  <a:pt x="6788787" y="4132926"/>
                  <a:pt x="6793058" y="4132926"/>
                </a:cubicBezTo>
                <a:close/>
                <a:moveTo>
                  <a:pt x="1238187" y="4132926"/>
                </a:moveTo>
                <a:cubicBezTo>
                  <a:pt x="1248605" y="4132926"/>
                  <a:pt x="1254663" y="4144568"/>
                  <a:pt x="1256791" y="4149565"/>
                </a:cubicBezTo>
                <a:cubicBezTo>
                  <a:pt x="1257176" y="4150485"/>
                  <a:pt x="1257528" y="4151381"/>
                  <a:pt x="1257839" y="4152270"/>
                </a:cubicBezTo>
                <a:cubicBezTo>
                  <a:pt x="1259029" y="4146614"/>
                  <a:pt x="1262874" y="4140920"/>
                  <a:pt x="1267991" y="4137617"/>
                </a:cubicBezTo>
                <a:cubicBezTo>
                  <a:pt x="1276631" y="4131999"/>
                  <a:pt x="1289793" y="4136789"/>
                  <a:pt x="1289790" y="4152094"/>
                </a:cubicBezTo>
                <a:cubicBezTo>
                  <a:pt x="1289790" y="4160724"/>
                  <a:pt x="1285538" y="4167905"/>
                  <a:pt x="1279418" y="4170718"/>
                </a:cubicBezTo>
                <a:cubicBezTo>
                  <a:pt x="1280142" y="4171714"/>
                  <a:pt x="1280809" y="4172933"/>
                  <a:pt x="1281374" y="4174404"/>
                </a:cubicBezTo>
                <a:cubicBezTo>
                  <a:pt x="1283900" y="4180972"/>
                  <a:pt x="1283900" y="4190514"/>
                  <a:pt x="1281371" y="4197075"/>
                </a:cubicBezTo>
                <a:cubicBezTo>
                  <a:pt x="1280078" y="4200439"/>
                  <a:pt x="1278238" y="4202478"/>
                  <a:pt x="1276392" y="4203712"/>
                </a:cubicBezTo>
                <a:cubicBezTo>
                  <a:pt x="1280173" y="4206900"/>
                  <a:pt x="1280916" y="4213100"/>
                  <a:pt x="1281555" y="4218381"/>
                </a:cubicBezTo>
                <a:cubicBezTo>
                  <a:pt x="1282175" y="4223569"/>
                  <a:pt x="1282985" y="4231433"/>
                  <a:pt x="1284055" y="4242178"/>
                </a:cubicBezTo>
                <a:cubicBezTo>
                  <a:pt x="1288662" y="4288492"/>
                  <a:pt x="1287213" y="4290101"/>
                  <a:pt x="1283707" y="4293995"/>
                </a:cubicBezTo>
                <a:lnTo>
                  <a:pt x="1280610" y="4297436"/>
                </a:lnTo>
                <a:lnTo>
                  <a:pt x="1275780" y="4297543"/>
                </a:lnTo>
                <a:cubicBezTo>
                  <a:pt x="1266515" y="4297543"/>
                  <a:pt x="1264292" y="4288844"/>
                  <a:pt x="1261477" y="4277824"/>
                </a:cubicBezTo>
                <a:cubicBezTo>
                  <a:pt x="1259035" y="4268266"/>
                  <a:pt x="1257974" y="4246447"/>
                  <a:pt x="1258353" y="4230866"/>
                </a:cubicBezTo>
                <a:cubicBezTo>
                  <a:pt x="1258750" y="4214625"/>
                  <a:pt x="1258955" y="4206371"/>
                  <a:pt x="1263415" y="4203175"/>
                </a:cubicBezTo>
                <a:cubicBezTo>
                  <a:pt x="1258365" y="4198876"/>
                  <a:pt x="1258365" y="4189786"/>
                  <a:pt x="1258365" y="4185732"/>
                </a:cubicBezTo>
                <a:cubicBezTo>
                  <a:pt x="1258365" y="4181693"/>
                  <a:pt x="1258365" y="4172634"/>
                  <a:pt x="1263375" y="4168319"/>
                </a:cubicBezTo>
                <a:cubicBezTo>
                  <a:pt x="1261902" y="4167108"/>
                  <a:pt x="1260646" y="4165652"/>
                  <a:pt x="1259674" y="4164004"/>
                </a:cubicBezTo>
                <a:cubicBezTo>
                  <a:pt x="1259371" y="4167652"/>
                  <a:pt x="1258066" y="4170764"/>
                  <a:pt x="1255767" y="4173170"/>
                </a:cubicBezTo>
                <a:cubicBezTo>
                  <a:pt x="1253624" y="4175424"/>
                  <a:pt x="1250717" y="4176673"/>
                  <a:pt x="1247596" y="4176673"/>
                </a:cubicBezTo>
                <a:cubicBezTo>
                  <a:pt x="1243530" y="4176673"/>
                  <a:pt x="1237288" y="4175025"/>
                  <a:pt x="1230013" y="4160762"/>
                </a:cubicBezTo>
                <a:cubicBezTo>
                  <a:pt x="1226779" y="4154424"/>
                  <a:pt x="1223765" y="4145449"/>
                  <a:pt x="1227833" y="4138743"/>
                </a:cubicBezTo>
                <a:cubicBezTo>
                  <a:pt x="1230046" y="4135103"/>
                  <a:pt x="1233916" y="4132926"/>
                  <a:pt x="1238187" y="4132926"/>
                </a:cubicBezTo>
                <a:close/>
                <a:moveTo>
                  <a:pt x="7366370" y="4128548"/>
                </a:moveTo>
                <a:cubicBezTo>
                  <a:pt x="7374737" y="4128548"/>
                  <a:pt x="7385273" y="4130166"/>
                  <a:pt x="7393843" y="4132766"/>
                </a:cubicBezTo>
                <a:cubicBezTo>
                  <a:pt x="7416093" y="4139528"/>
                  <a:pt x="7420170" y="4144203"/>
                  <a:pt x="7420170" y="4150974"/>
                </a:cubicBezTo>
                <a:cubicBezTo>
                  <a:pt x="7420170" y="4162697"/>
                  <a:pt x="7411724" y="4162697"/>
                  <a:pt x="7376175" y="4162697"/>
                </a:cubicBezTo>
                <a:cubicBezTo>
                  <a:pt x="7346433" y="4162697"/>
                  <a:pt x="7301225" y="4161812"/>
                  <a:pt x="7261004" y="4160448"/>
                </a:cubicBezTo>
                <a:cubicBezTo>
                  <a:pt x="7187413" y="4157948"/>
                  <a:pt x="7185930" y="4156427"/>
                  <a:pt x="7182347" y="4152755"/>
                </a:cubicBezTo>
                <a:lnTo>
                  <a:pt x="7177562" y="4147827"/>
                </a:lnTo>
                <a:lnTo>
                  <a:pt x="7180213" y="4141334"/>
                </a:lnTo>
                <a:cubicBezTo>
                  <a:pt x="7183156" y="4134546"/>
                  <a:pt x="7184369" y="4131737"/>
                  <a:pt x="7267507" y="4131656"/>
                </a:cubicBezTo>
                <a:cubicBezTo>
                  <a:pt x="7318387" y="4131603"/>
                  <a:pt x="7353285" y="4130230"/>
                  <a:pt x="7357968" y="4129302"/>
                </a:cubicBezTo>
                <a:cubicBezTo>
                  <a:pt x="7360282" y="4128804"/>
                  <a:pt x="7363124" y="4128548"/>
                  <a:pt x="7366370" y="4128548"/>
                </a:cubicBezTo>
                <a:close/>
                <a:moveTo>
                  <a:pt x="2897920" y="4128548"/>
                </a:moveTo>
                <a:cubicBezTo>
                  <a:pt x="2906286" y="4128548"/>
                  <a:pt x="2916819" y="4130166"/>
                  <a:pt x="2925387" y="4132766"/>
                </a:cubicBezTo>
                <a:cubicBezTo>
                  <a:pt x="2947631" y="4139528"/>
                  <a:pt x="2951715" y="4144203"/>
                  <a:pt x="2951715" y="4150974"/>
                </a:cubicBezTo>
                <a:cubicBezTo>
                  <a:pt x="2951715" y="4162697"/>
                  <a:pt x="2943263" y="4162697"/>
                  <a:pt x="2907724" y="4162697"/>
                </a:cubicBezTo>
                <a:cubicBezTo>
                  <a:pt x="2877987" y="4162697"/>
                  <a:pt x="2832790" y="4161812"/>
                  <a:pt x="2792577" y="4160448"/>
                </a:cubicBezTo>
                <a:cubicBezTo>
                  <a:pt x="2719019" y="4157948"/>
                  <a:pt x="2717537" y="4156427"/>
                  <a:pt x="2713955" y="4152755"/>
                </a:cubicBezTo>
                <a:lnTo>
                  <a:pt x="2709172" y="4147827"/>
                </a:lnTo>
                <a:lnTo>
                  <a:pt x="2711822" y="4141334"/>
                </a:lnTo>
                <a:cubicBezTo>
                  <a:pt x="2714764" y="4134546"/>
                  <a:pt x="2715976" y="4131737"/>
                  <a:pt x="2799079" y="4131656"/>
                </a:cubicBezTo>
                <a:cubicBezTo>
                  <a:pt x="2849948" y="4131603"/>
                  <a:pt x="2884838" y="4130230"/>
                  <a:pt x="2889521" y="4129302"/>
                </a:cubicBezTo>
                <a:cubicBezTo>
                  <a:pt x="2891834" y="4128804"/>
                  <a:pt x="2894676" y="4128548"/>
                  <a:pt x="2897920" y="4128548"/>
                </a:cubicBezTo>
                <a:close/>
                <a:moveTo>
                  <a:pt x="8865206" y="4126714"/>
                </a:moveTo>
                <a:cubicBezTo>
                  <a:pt x="8864592" y="4127680"/>
                  <a:pt x="8864195" y="4128917"/>
                  <a:pt x="8863954" y="4130271"/>
                </a:cubicBezTo>
                <a:cubicBezTo>
                  <a:pt x="8864375" y="4130264"/>
                  <a:pt x="8864754" y="4130245"/>
                  <a:pt x="8865206" y="4130245"/>
                </a:cubicBezTo>
                <a:cubicBezTo>
                  <a:pt x="8865663" y="4130245"/>
                  <a:pt x="8866043" y="4130264"/>
                  <a:pt x="8866458" y="4130271"/>
                </a:cubicBezTo>
                <a:cubicBezTo>
                  <a:pt x="8866223" y="4128917"/>
                  <a:pt x="8865820" y="4127680"/>
                  <a:pt x="8865206" y="4126714"/>
                </a:cubicBezTo>
                <a:close/>
                <a:moveTo>
                  <a:pt x="4396394" y="4126714"/>
                </a:moveTo>
                <a:cubicBezTo>
                  <a:pt x="4395780" y="4127680"/>
                  <a:pt x="4395383" y="4128917"/>
                  <a:pt x="4395141" y="4130271"/>
                </a:cubicBezTo>
                <a:cubicBezTo>
                  <a:pt x="4395564" y="4130264"/>
                  <a:pt x="4395944" y="4130245"/>
                  <a:pt x="4396394" y="4130245"/>
                </a:cubicBezTo>
                <a:cubicBezTo>
                  <a:pt x="4396851" y="4130245"/>
                  <a:pt x="4397230" y="4130264"/>
                  <a:pt x="4397645" y="4130271"/>
                </a:cubicBezTo>
                <a:cubicBezTo>
                  <a:pt x="4397411" y="4128917"/>
                  <a:pt x="4397007" y="4127680"/>
                  <a:pt x="4396394" y="4126714"/>
                </a:cubicBezTo>
                <a:close/>
                <a:moveTo>
                  <a:pt x="7516015" y="4125922"/>
                </a:moveTo>
                <a:lnTo>
                  <a:pt x="7516919" y="4125922"/>
                </a:lnTo>
                <a:cubicBezTo>
                  <a:pt x="7559017" y="4126008"/>
                  <a:pt x="7564456" y="4129480"/>
                  <a:pt x="7566836" y="4137387"/>
                </a:cubicBezTo>
                <a:cubicBezTo>
                  <a:pt x="7568306" y="4142272"/>
                  <a:pt x="7566305" y="4147369"/>
                  <a:pt x="7561731" y="4150368"/>
                </a:cubicBezTo>
                <a:cubicBezTo>
                  <a:pt x="7551633" y="4157011"/>
                  <a:pt x="7516942" y="4158013"/>
                  <a:pt x="7513013" y="4158103"/>
                </a:cubicBezTo>
                <a:cubicBezTo>
                  <a:pt x="7494711" y="4158532"/>
                  <a:pt x="7480430" y="4161403"/>
                  <a:pt x="7476687" y="4163070"/>
                </a:cubicBezTo>
                <a:cubicBezTo>
                  <a:pt x="7475302" y="4165442"/>
                  <a:pt x="7471797" y="4176546"/>
                  <a:pt x="7470734" y="4190485"/>
                </a:cubicBezTo>
                <a:lnTo>
                  <a:pt x="7468568" y="4218738"/>
                </a:lnTo>
                <a:lnTo>
                  <a:pt x="7447593" y="4218274"/>
                </a:lnTo>
                <a:cubicBezTo>
                  <a:pt x="7447593" y="4218274"/>
                  <a:pt x="7446541" y="4184701"/>
                  <a:pt x="7446541" y="4184701"/>
                </a:cubicBezTo>
                <a:cubicBezTo>
                  <a:pt x="7446185" y="4173284"/>
                  <a:pt x="7446327" y="4145710"/>
                  <a:pt x="7455412" y="4136300"/>
                </a:cubicBezTo>
                <a:cubicBezTo>
                  <a:pt x="7457883" y="4133739"/>
                  <a:pt x="7465419" y="4125922"/>
                  <a:pt x="7516015" y="4125922"/>
                </a:cubicBezTo>
                <a:close/>
                <a:moveTo>
                  <a:pt x="3047536" y="4125922"/>
                </a:moveTo>
                <a:lnTo>
                  <a:pt x="3048440" y="4125922"/>
                </a:lnTo>
                <a:cubicBezTo>
                  <a:pt x="3090527" y="4126008"/>
                  <a:pt x="3095965" y="4129480"/>
                  <a:pt x="3098345" y="4137387"/>
                </a:cubicBezTo>
                <a:cubicBezTo>
                  <a:pt x="3099814" y="4142272"/>
                  <a:pt x="3097812" y="4147369"/>
                  <a:pt x="3093241" y="4150368"/>
                </a:cubicBezTo>
                <a:cubicBezTo>
                  <a:pt x="3083145" y="4157011"/>
                  <a:pt x="3048461" y="4158013"/>
                  <a:pt x="3044533" y="4158103"/>
                </a:cubicBezTo>
                <a:cubicBezTo>
                  <a:pt x="3026238" y="4158532"/>
                  <a:pt x="3011959" y="4161403"/>
                  <a:pt x="3008218" y="4163070"/>
                </a:cubicBezTo>
                <a:cubicBezTo>
                  <a:pt x="3006833" y="4165442"/>
                  <a:pt x="3003329" y="4176546"/>
                  <a:pt x="3002266" y="4190485"/>
                </a:cubicBezTo>
                <a:lnTo>
                  <a:pt x="3000101" y="4218738"/>
                </a:lnTo>
                <a:lnTo>
                  <a:pt x="2979131" y="4218274"/>
                </a:lnTo>
                <a:cubicBezTo>
                  <a:pt x="2979131" y="4218274"/>
                  <a:pt x="2978079" y="4184701"/>
                  <a:pt x="2978079" y="4184701"/>
                </a:cubicBezTo>
                <a:cubicBezTo>
                  <a:pt x="2977724" y="4173284"/>
                  <a:pt x="2977865" y="4145710"/>
                  <a:pt x="2986948" y="4136300"/>
                </a:cubicBezTo>
                <a:cubicBezTo>
                  <a:pt x="2989417" y="4133739"/>
                  <a:pt x="2996953" y="4125922"/>
                  <a:pt x="3047536" y="4125922"/>
                </a:cubicBezTo>
                <a:close/>
                <a:moveTo>
                  <a:pt x="7159648" y="4121452"/>
                </a:moveTo>
                <a:cubicBezTo>
                  <a:pt x="7158808" y="4121832"/>
                  <a:pt x="7157926" y="4122493"/>
                  <a:pt x="7157091" y="4123300"/>
                </a:cubicBezTo>
                <a:cubicBezTo>
                  <a:pt x="7157603" y="4123633"/>
                  <a:pt x="7158182" y="4124020"/>
                  <a:pt x="7158746" y="4124397"/>
                </a:cubicBezTo>
                <a:cubicBezTo>
                  <a:pt x="7159218" y="4123369"/>
                  <a:pt x="7159553" y="4122358"/>
                  <a:pt x="7159648" y="4121452"/>
                </a:cubicBezTo>
                <a:close/>
                <a:moveTo>
                  <a:pt x="2691261" y="4121452"/>
                </a:moveTo>
                <a:cubicBezTo>
                  <a:pt x="2690421" y="4121832"/>
                  <a:pt x="2689540" y="4122493"/>
                  <a:pt x="2688706" y="4123300"/>
                </a:cubicBezTo>
                <a:cubicBezTo>
                  <a:pt x="2689217" y="4123633"/>
                  <a:pt x="2689796" y="4124020"/>
                  <a:pt x="2690361" y="4124397"/>
                </a:cubicBezTo>
                <a:cubicBezTo>
                  <a:pt x="2690831" y="4123369"/>
                  <a:pt x="2691167" y="4122358"/>
                  <a:pt x="2691261" y="4121452"/>
                </a:cubicBezTo>
                <a:close/>
                <a:moveTo>
                  <a:pt x="8779961" y="4118917"/>
                </a:moveTo>
                <a:cubicBezTo>
                  <a:pt x="8791928" y="4118917"/>
                  <a:pt x="8801090" y="4123147"/>
                  <a:pt x="8804588" y="4129737"/>
                </a:cubicBezTo>
                <a:cubicBezTo>
                  <a:pt x="8806400" y="4129683"/>
                  <a:pt x="8809373" y="4129406"/>
                  <a:pt x="8813954" y="4128515"/>
                </a:cubicBezTo>
                <a:cubicBezTo>
                  <a:pt x="8820287" y="4127285"/>
                  <a:pt x="8824760" y="4126735"/>
                  <a:pt x="8828450" y="4126735"/>
                </a:cubicBezTo>
                <a:cubicBezTo>
                  <a:pt x="8833795" y="4126735"/>
                  <a:pt x="8837937" y="4127988"/>
                  <a:pt x="8841103" y="4130572"/>
                </a:cubicBezTo>
                <a:cubicBezTo>
                  <a:pt x="8843312" y="4132366"/>
                  <a:pt x="8845883" y="4135519"/>
                  <a:pt x="8846533" y="4140694"/>
                </a:cubicBezTo>
                <a:cubicBezTo>
                  <a:pt x="8847352" y="4140323"/>
                  <a:pt x="8848218" y="4139993"/>
                  <a:pt x="8849121" y="4139714"/>
                </a:cubicBezTo>
                <a:cubicBezTo>
                  <a:pt x="8846069" y="4136650"/>
                  <a:pt x="8845437" y="4132766"/>
                  <a:pt x="8846039" y="4129782"/>
                </a:cubicBezTo>
                <a:cubicBezTo>
                  <a:pt x="8848056" y="4119867"/>
                  <a:pt x="8859638" y="4119867"/>
                  <a:pt x="8865206" y="4119867"/>
                </a:cubicBezTo>
                <a:cubicBezTo>
                  <a:pt x="8870774" y="4119867"/>
                  <a:pt x="8882362" y="4119867"/>
                  <a:pt x="8884373" y="4129782"/>
                </a:cubicBezTo>
                <a:cubicBezTo>
                  <a:pt x="8885215" y="4133930"/>
                  <a:pt x="8883662" y="4139838"/>
                  <a:pt x="8876499" y="4142836"/>
                </a:cubicBezTo>
                <a:cubicBezTo>
                  <a:pt x="8876023" y="4143036"/>
                  <a:pt x="8875548" y="4143217"/>
                  <a:pt x="8875060" y="4143384"/>
                </a:cubicBezTo>
                <a:cubicBezTo>
                  <a:pt x="8879111" y="4146217"/>
                  <a:pt x="8881447" y="4150113"/>
                  <a:pt x="8881447" y="4154594"/>
                </a:cubicBezTo>
                <a:cubicBezTo>
                  <a:pt x="8881447" y="4163632"/>
                  <a:pt x="8872592" y="4169703"/>
                  <a:pt x="8859415" y="4169703"/>
                </a:cubicBezTo>
                <a:cubicBezTo>
                  <a:pt x="8848008" y="4169703"/>
                  <a:pt x="8839400" y="4164331"/>
                  <a:pt x="8837690" y="4156572"/>
                </a:cubicBezTo>
                <a:cubicBezTo>
                  <a:pt x="8833217" y="4158782"/>
                  <a:pt x="8826608" y="4160277"/>
                  <a:pt x="8816904" y="4160277"/>
                </a:cubicBezTo>
                <a:cubicBezTo>
                  <a:pt x="8801933" y="4160277"/>
                  <a:pt x="8775814" y="4156292"/>
                  <a:pt x="8765219" y="4145310"/>
                </a:cubicBezTo>
                <a:cubicBezTo>
                  <a:pt x="8761222" y="4141164"/>
                  <a:pt x="8755190" y="4134908"/>
                  <a:pt x="8758573" y="4127029"/>
                </a:cubicBezTo>
                <a:cubicBezTo>
                  <a:pt x="8762053" y="4118917"/>
                  <a:pt x="8771161" y="4118917"/>
                  <a:pt x="8779961" y="4118917"/>
                </a:cubicBezTo>
                <a:close/>
                <a:moveTo>
                  <a:pt x="4311170" y="4118917"/>
                </a:moveTo>
                <a:cubicBezTo>
                  <a:pt x="4323131" y="4118917"/>
                  <a:pt x="4332293" y="4123147"/>
                  <a:pt x="4335790" y="4129737"/>
                </a:cubicBezTo>
                <a:cubicBezTo>
                  <a:pt x="4337601" y="4129683"/>
                  <a:pt x="4340573" y="4129406"/>
                  <a:pt x="4345154" y="4128515"/>
                </a:cubicBezTo>
                <a:cubicBezTo>
                  <a:pt x="4351484" y="4127285"/>
                  <a:pt x="4355954" y="4126735"/>
                  <a:pt x="4359645" y="4126735"/>
                </a:cubicBezTo>
                <a:cubicBezTo>
                  <a:pt x="4364989" y="4126735"/>
                  <a:pt x="4369130" y="4127988"/>
                  <a:pt x="4372295" y="4130572"/>
                </a:cubicBezTo>
                <a:cubicBezTo>
                  <a:pt x="4374504" y="4132366"/>
                  <a:pt x="4377073" y="4135519"/>
                  <a:pt x="4377724" y="4140694"/>
                </a:cubicBezTo>
                <a:cubicBezTo>
                  <a:pt x="4378542" y="4140323"/>
                  <a:pt x="4379408" y="4139993"/>
                  <a:pt x="4380311" y="4139714"/>
                </a:cubicBezTo>
                <a:cubicBezTo>
                  <a:pt x="4377261" y="4136650"/>
                  <a:pt x="4376629" y="4132766"/>
                  <a:pt x="4377231" y="4129782"/>
                </a:cubicBezTo>
                <a:cubicBezTo>
                  <a:pt x="4379247" y="4119867"/>
                  <a:pt x="4390828" y="4119867"/>
                  <a:pt x="4396394" y="4119867"/>
                </a:cubicBezTo>
                <a:cubicBezTo>
                  <a:pt x="4401961" y="4119867"/>
                  <a:pt x="4413543" y="4119867"/>
                  <a:pt x="4415553" y="4129782"/>
                </a:cubicBezTo>
                <a:cubicBezTo>
                  <a:pt x="4416397" y="4133930"/>
                  <a:pt x="4414842" y="4139838"/>
                  <a:pt x="4407683" y="4142836"/>
                </a:cubicBezTo>
                <a:cubicBezTo>
                  <a:pt x="4407207" y="4143036"/>
                  <a:pt x="4406732" y="4143217"/>
                  <a:pt x="4406245" y="4143384"/>
                </a:cubicBezTo>
                <a:cubicBezTo>
                  <a:pt x="4410293" y="4146217"/>
                  <a:pt x="4412629" y="4150113"/>
                  <a:pt x="4412629" y="4154594"/>
                </a:cubicBezTo>
                <a:cubicBezTo>
                  <a:pt x="4412629" y="4163632"/>
                  <a:pt x="4403778" y="4169703"/>
                  <a:pt x="4390605" y="4169703"/>
                </a:cubicBezTo>
                <a:cubicBezTo>
                  <a:pt x="4379198" y="4169703"/>
                  <a:pt x="4370593" y="4164331"/>
                  <a:pt x="4368882" y="4156572"/>
                </a:cubicBezTo>
                <a:cubicBezTo>
                  <a:pt x="4364411" y="4158782"/>
                  <a:pt x="4357803" y="4160277"/>
                  <a:pt x="4348103" y="4160277"/>
                </a:cubicBezTo>
                <a:cubicBezTo>
                  <a:pt x="4333138" y="4160277"/>
                  <a:pt x="4307022" y="4156292"/>
                  <a:pt x="4296432" y="4145310"/>
                </a:cubicBezTo>
                <a:cubicBezTo>
                  <a:pt x="4292433" y="4141164"/>
                  <a:pt x="4286404" y="4134908"/>
                  <a:pt x="4289786" y="4127029"/>
                </a:cubicBezTo>
                <a:cubicBezTo>
                  <a:pt x="4293265" y="4118917"/>
                  <a:pt x="4302371" y="4118917"/>
                  <a:pt x="4311170" y="4118917"/>
                </a:cubicBezTo>
                <a:close/>
                <a:moveTo>
                  <a:pt x="7448832" y="4117417"/>
                </a:moveTo>
                <a:cubicBezTo>
                  <a:pt x="7449103" y="4118420"/>
                  <a:pt x="7449462" y="4119343"/>
                  <a:pt x="7449949" y="4120105"/>
                </a:cubicBezTo>
                <a:cubicBezTo>
                  <a:pt x="7450435" y="4119343"/>
                  <a:pt x="7450795" y="4118420"/>
                  <a:pt x="7451058" y="4117417"/>
                </a:cubicBezTo>
                <a:cubicBezTo>
                  <a:pt x="7450306" y="4117450"/>
                  <a:pt x="7449591" y="4117453"/>
                  <a:pt x="7448832" y="4117417"/>
                </a:cubicBezTo>
                <a:close/>
                <a:moveTo>
                  <a:pt x="2980369" y="4117417"/>
                </a:moveTo>
                <a:cubicBezTo>
                  <a:pt x="2980640" y="4118420"/>
                  <a:pt x="2981000" y="4119343"/>
                  <a:pt x="2981486" y="4120105"/>
                </a:cubicBezTo>
                <a:cubicBezTo>
                  <a:pt x="2981972" y="4119343"/>
                  <a:pt x="2982331" y="4118420"/>
                  <a:pt x="2982594" y="4117417"/>
                </a:cubicBezTo>
                <a:cubicBezTo>
                  <a:pt x="2981843" y="4117450"/>
                  <a:pt x="2981128" y="4117453"/>
                  <a:pt x="2980369" y="4117417"/>
                </a:cubicBezTo>
                <a:close/>
                <a:moveTo>
                  <a:pt x="7449949" y="4109862"/>
                </a:moveTo>
                <a:cubicBezTo>
                  <a:pt x="7449341" y="4110805"/>
                  <a:pt x="7448941" y="4112020"/>
                  <a:pt x="7448705" y="4113347"/>
                </a:cubicBezTo>
                <a:cubicBezTo>
                  <a:pt x="7449118" y="4113341"/>
                  <a:pt x="7449495" y="4113321"/>
                  <a:pt x="7449949" y="4113321"/>
                </a:cubicBezTo>
                <a:cubicBezTo>
                  <a:pt x="7450395" y="4113321"/>
                  <a:pt x="7450774" y="4113341"/>
                  <a:pt x="7451193" y="4113347"/>
                </a:cubicBezTo>
                <a:cubicBezTo>
                  <a:pt x="7450957" y="4112020"/>
                  <a:pt x="7450557" y="4110805"/>
                  <a:pt x="7449949" y="4109862"/>
                </a:cubicBezTo>
                <a:close/>
                <a:moveTo>
                  <a:pt x="2981486" y="4109862"/>
                </a:moveTo>
                <a:cubicBezTo>
                  <a:pt x="2980877" y="4110805"/>
                  <a:pt x="2980479" y="4112020"/>
                  <a:pt x="2980242" y="4113347"/>
                </a:cubicBezTo>
                <a:cubicBezTo>
                  <a:pt x="2980655" y="4113341"/>
                  <a:pt x="2981033" y="4113321"/>
                  <a:pt x="2981486" y="4113321"/>
                </a:cubicBezTo>
                <a:cubicBezTo>
                  <a:pt x="2981931" y="4113321"/>
                  <a:pt x="2982311" y="4113341"/>
                  <a:pt x="2982730" y="4113347"/>
                </a:cubicBezTo>
                <a:cubicBezTo>
                  <a:pt x="2982493" y="4112020"/>
                  <a:pt x="2982094" y="4110805"/>
                  <a:pt x="2981486" y="4109862"/>
                </a:cubicBezTo>
                <a:close/>
                <a:moveTo>
                  <a:pt x="7150070" y="4109285"/>
                </a:moveTo>
                <a:cubicBezTo>
                  <a:pt x="7154355" y="4109285"/>
                  <a:pt x="7158249" y="4111463"/>
                  <a:pt x="7165923" y="4116681"/>
                </a:cubicBezTo>
                <a:cubicBezTo>
                  <a:pt x="7173327" y="4121724"/>
                  <a:pt x="7176192" y="4127298"/>
                  <a:pt x="7174430" y="4133245"/>
                </a:cubicBezTo>
                <a:cubicBezTo>
                  <a:pt x="7173851" y="4135196"/>
                  <a:pt x="7171248" y="4141568"/>
                  <a:pt x="7162048" y="4141683"/>
                </a:cubicBezTo>
                <a:cubicBezTo>
                  <a:pt x="7154482" y="4141683"/>
                  <a:pt x="7146433" y="4137043"/>
                  <a:pt x="7142666" y="4130642"/>
                </a:cubicBezTo>
                <a:cubicBezTo>
                  <a:pt x="7140549" y="4127034"/>
                  <a:pt x="7137004" y="4121004"/>
                  <a:pt x="7140495" y="4114829"/>
                </a:cubicBezTo>
                <a:lnTo>
                  <a:pt x="7143466" y="4109567"/>
                </a:lnTo>
                <a:close/>
                <a:moveTo>
                  <a:pt x="2681686" y="4109285"/>
                </a:moveTo>
                <a:cubicBezTo>
                  <a:pt x="2685971" y="4109285"/>
                  <a:pt x="2689865" y="4111463"/>
                  <a:pt x="2697536" y="4116681"/>
                </a:cubicBezTo>
                <a:cubicBezTo>
                  <a:pt x="2704938" y="4121724"/>
                  <a:pt x="2707803" y="4127298"/>
                  <a:pt x="2706042" y="4133245"/>
                </a:cubicBezTo>
                <a:cubicBezTo>
                  <a:pt x="2705462" y="4135196"/>
                  <a:pt x="2702859" y="4141568"/>
                  <a:pt x="2693661" y="4141683"/>
                </a:cubicBezTo>
                <a:cubicBezTo>
                  <a:pt x="2686097" y="4141683"/>
                  <a:pt x="2678050" y="4137043"/>
                  <a:pt x="2674285" y="4130642"/>
                </a:cubicBezTo>
                <a:cubicBezTo>
                  <a:pt x="2672167" y="4127034"/>
                  <a:pt x="2668623" y="4121004"/>
                  <a:pt x="2672113" y="4114829"/>
                </a:cubicBezTo>
                <a:lnTo>
                  <a:pt x="2675085" y="4109567"/>
                </a:lnTo>
                <a:close/>
                <a:moveTo>
                  <a:pt x="8320119" y="4107534"/>
                </a:moveTo>
                <a:cubicBezTo>
                  <a:pt x="8325201" y="4107534"/>
                  <a:pt x="8329379" y="4109833"/>
                  <a:pt x="8331638" y="4113843"/>
                </a:cubicBezTo>
                <a:cubicBezTo>
                  <a:pt x="8333445" y="4116886"/>
                  <a:pt x="8334574" y="4121911"/>
                  <a:pt x="8330735" y="4128726"/>
                </a:cubicBezTo>
                <a:cubicBezTo>
                  <a:pt x="8346770" y="4123226"/>
                  <a:pt x="8391263" y="4122180"/>
                  <a:pt x="8543714" y="4121609"/>
                </a:cubicBezTo>
                <a:cubicBezTo>
                  <a:pt x="8564041" y="4121530"/>
                  <a:pt x="8582674" y="4121483"/>
                  <a:pt x="8599613" y="4121483"/>
                </a:cubicBezTo>
                <a:cubicBezTo>
                  <a:pt x="8748225" y="4121483"/>
                  <a:pt x="8748789" y="4123654"/>
                  <a:pt x="8751613" y="4134084"/>
                </a:cubicBezTo>
                <a:cubicBezTo>
                  <a:pt x="8752742" y="4137872"/>
                  <a:pt x="8751838" y="4143499"/>
                  <a:pt x="8746079" y="4146938"/>
                </a:cubicBezTo>
                <a:cubicBezTo>
                  <a:pt x="8741449" y="4149712"/>
                  <a:pt x="8732641" y="4154832"/>
                  <a:pt x="8552297" y="4155878"/>
                </a:cubicBezTo>
                <a:cubicBezTo>
                  <a:pt x="8554894" y="4157669"/>
                  <a:pt x="8557492" y="4159555"/>
                  <a:pt x="8560315" y="4161616"/>
                </a:cubicBezTo>
                <a:cubicBezTo>
                  <a:pt x="8576463" y="4173234"/>
                  <a:pt x="8579964" y="4161616"/>
                  <a:pt x="8608534" y="4169351"/>
                </a:cubicBezTo>
                <a:cubicBezTo>
                  <a:pt x="8637105" y="4177102"/>
                  <a:pt x="8617456" y="4177102"/>
                  <a:pt x="8633491" y="4227458"/>
                </a:cubicBezTo>
                <a:cubicBezTo>
                  <a:pt x="8649640" y="4277815"/>
                  <a:pt x="8649640" y="4184852"/>
                  <a:pt x="8669176" y="4173234"/>
                </a:cubicBezTo>
                <a:cubicBezTo>
                  <a:pt x="8688825" y="4161616"/>
                  <a:pt x="8683518" y="4196471"/>
                  <a:pt x="8683518" y="4196471"/>
                </a:cubicBezTo>
                <a:cubicBezTo>
                  <a:pt x="8683518" y="4196471"/>
                  <a:pt x="8683518" y="4196471"/>
                  <a:pt x="8683518" y="4242960"/>
                </a:cubicBezTo>
                <a:cubicBezTo>
                  <a:pt x="8683518" y="4289433"/>
                  <a:pt x="8683518" y="4308802"/>
                  <a:pt x="8683518" y="4363042"/>
                </a:cubicBezTo>
                <a:cubicBezTo>
                  <a:pt x="8683518" y="4404919"/>
                  <a:pt x="8702602" y="4347509"/>
                  <a:pt x="8711411" y="4319168"/>
                </a:cubicBezTo>
                <a:cubicBezTo>
                  <a:pt x="8715024" y="4305711"/>
                  <a:pt x="8718751" y="4294917"/>
                  <a:pt x="8718751" y="4294917"/>
                </a:cubicBezTo>
                <a:cubicBezTo>
                  <a:pt x="8718751" y="4294917"/>
                  <a:pt x="8819143" y="4291414"/>
                  <a:pt x="8828064" y="4291414"/>
                </a:cubicBezTo>
                <a:cubicBezTo>
                  <a:pt x="8836985" y="4291414"/>
                  <a:pt x="8845906" y="4291414"/>
                  <a:pt x="8845906" y="4291414"/>
                </a:cubicBezTo>
                <a:cubicBezTo>
                  <a:pt x="8845906" y="4291414"/>
                  <a:pt x="8883398" y="4291414"/>
                  <a:pt x="8897627" y="4291414"/>
                </a:cubicBezTo>
                <a:cubicBezTo>
                  <a:pt x="8911856" y="4291414"/>
                  <a:pt x="8922584" y="4295298"/>
                  <a:pt x="8938619" y="4301115"/>
                </a:cubicBezTo>
                <a:cubicBezTo>
                  <a:pt x="8954768" y="4306948"/>
                  <a:pt x="8958269" y="4301115"/>
                  <a:pt x="8986839" y="4304998"/>
                </a:cubicBezTo>
                <a:cubicBezTo>
                  <a:pt x="9015410" y="4308881"/>
                  <a:pt x="8995760" y="4308881"/>
                  <a:pt x="9011796" y="4334131"/>
                </a:cubicBezTo>
                <a:cubicBezTo>
                  <a:pt x="9027944" y="4359381"/>
                  <a:pt x="9027944" y="4312765"/>
                  <a:pt x="9047481" y="4306948"/>
                </a:cubicBezTo>
                <a:cubicBezTo>
                  <a:pt x="9067130" y="4301115"/>
                  <a:pt x="9061822" y="4318598"/>
                  <a:pt x="9061822" y="4318598"/>
                </a:cubicBezTo>
                <a:cubicBezTo>
                  <a:pt x="9061822" y="4318598"/>
                  <a:pt x="9061822" y="4318598"/>
                  <a:pt x="9061822" y="4341898"/>
                </a:cubicBezTo>
                <a:cubicBezTo>
                  <a:pt x="9061822" y="4365214"/>
                  <a:pt x="9061822" y="4374914"/>
                  <a:pt x="9061822" y="4402113"/>
                </a:cubicBezTo>
                <a:cubicBezTo>
                  <a:pt x="9061822" y="4429297"/>
                  <a:pt x="9093894" y="4372980"/>
                  <a:pt x="9093894" y="4372980"/>
                </a:cubicBezTo>
                <a:cubicBezTo>
                  <a:pt x="9093894" y="4372980"/>
                  <a:pt x="9093894" y="4391177"/>
                  <a:pt x="9092313" y="4408200"/>
                </a:cubicBezTo>
                <a:cubicBezTo>
                  <a:pt x="9097056" y="4408010"/>
                  <a:pt x="9101573" y="4407883"/>
                  <a:pt x="9105864" y="4407835"/>
                </a:cubicBezTo>
                <a:cubicBezTo>
                  <a:pt x="9117157" y="4399086"/>
                  <a:pt x="9131272" y="4384171"/>
                  <a:pt x="9131272" y="4384171"/>
                </a:cubicBezTo>
                <a:cubicBezTo>
                  <a:pt x="9131272" y="4393792"/>
                  <a:pt x="9131611" y="4401654"/>
                  <a:pt x="9131837" y="4408533"/>
                </a:cubicBezTo>
                <a:cubicBezTo>
                  <a:pt x="9138161" y="4409198"/>
                  <a:pt x="9143243" y="4410435"/>
                  <a:pt x="9146518" y="4412781"/>
                </a:cubicBezTo>
                <a:cubicBezTo>
                  <a:pt x="9148550" y="4409848"/>
                  <a:pt x="9151712" y="4406678"/>
                  <a:pt x="9156342" y="4403334"/>
                </a:cubicBezTo>
                <a:cubicBezTo>
                  <a:pt x="9163908" y="4397802"/>
                  <a:pt x="9164586" y="4388530"/>
                  <a:pt x="9164812" y="4279542"/>
                </a:cubicBezTo>
                <a:lnTo>
                  <a:pt x="9165038" y="4164485"/>
                </a:lnTo>
                <a:lnTo>
                  <a:pt x="9145162" y="4159222"/>
                </a:lnTo>
                <a:cubicBezTo>
                  <a:pt x="9122125" y="4153120"/>
                  <a:pt x="9087570" y="4151678"/>
                  <a:pt x="9012473" y="4152914"/>
                </a:cubicBezTo>
                <a:cubicBezTo>
                  <a:pt x="9004907" y="4153041"/>
                  <a:pt x="8997567" y="4153104"/>
                  <a:pt x="8990453" y="4153104"/>
                </a:cubicBezTo>
                <a:cubicBezTo>
                  <a:pt x="8902483" y="4153104"/>
                  <a:pt x="8898079" y="4145797"/>
                  <a:pt x="8895255" y="4140963"/>
                </a:cubicBezTo>
                <a:cubicBezTo>
                  <a:pt x="8893110" y="4137412"/>
                  <a:pt x="8893110" y="4133196"/>
                  <a:pt x="8895143" y="4129646"/>
                </a:cubicBezTo>
                <a:cubicBezTo>
                  <a:pt x="8898079" y="4124351"/>
                  <a:pt x="8901015" y="4119359"/>
                  <a:pt x="8966738" y="4119279"/>
                </a:cubicBezTo>
                <a:cubicBezTo>
                  <a:pt x="9007053" y="4119232"/>
                  <a:pt x="9037995" y="4118059"/>
                  <a:pt x="9042512" y="4117235"/>
                </a:cubicBezTo>
                <a:cubicBezTo>
                  <a:pt x="9044093" y="4116934"/>
                  <a:pt x="9047255" y="4116537"/>
                  <a:pt x="9055837" y="4116537"/>
                </a:cubicBezTo>
                <a:cubicBezTo>
                  <a:pt x="9069840" y="4116537"/>
                  <a:pt x="9091748" y="4117520"/>
                  <a:pt x="9113204" y="4119105"/>
                </a:cubicBezTo>
                <a:cubicBezTo>
                  <a:pt x="9119415" y="4119549"/>
                  <a:pt x="9173507" y="4123781"/>
                  <a:pt x="9184460" y="4133275"/>
                </a:cubicBezTo>
                <a:cubicBezTo>
                  <a:pt x="9186380" y="4134924"/>
                  <a:pt x="9187962" y="4136889"/>
                  <a:pt x="9189316" y="4140059"/>
                </a:cubicBezTo>
                <a:lnTo>
                  <a:pt x="9189316" y="4128377"/>
                </a:lnTo>
                <a:lnTo>
                  <a:pt x="9216419" y="4123353"/>
                </a:lnTo>
                <a:cubicBezTo>
                  <a:pt x="9228502" y="4121134"/>
                  <a:pt x="9318392" y="4117694"/>
                  <a:pt x="9398231" y="4115681"/>
                </a:cubicBezTo>
                <a:cubicBezTo>
                  <a:pt x="9454920" y="4114239"/>
                  <a:pt x="9487217" y="4113652"/>
                  <a:pt x="9510029" y="4113652"/>
                </a:cubicBezTo>
                <a:cubicBezTo>
                  <a:pt x="9551924" y="4113652"/>
                  <a:pt x="9561410" y="4115634"/>
                  <a:pt x="9566944" y="4121181"/>
                </a:cubicBezTo>
                <a:cubicBezTo>
                  <a:pt x="9569428" y="4123702"/>
                  <a:pt x="9570783" y="4127014"/>
                  <a:pt x="9570783" y="4130517"/>
                </a:cubicBezTo>
                <a:cubicBezTo>
                  <a:pt x="9570783" y="4145480"/>
                  <a:pt x="9551247" y="4146875"/>
                  <a:pt x="9533969" y="4148111"/>
                </a:cubicBezTo>
                <a:cubicBezTo>
                  <a:pt x="9514207" y="4149506"/>
                  <a:pt x="9482023" y="4150330"/>
                  <a:pt x="9419122" y="4151044"/>
                </a:cubicBezTo>
                <a:cubicBezTo>
                  <a:pt x="9342784" y="4151899"/>
                  <a:pt x="9263961" y="4154626"/>
                  <a:pt x="9247022" y="4157003"/>
                </a:cubicBezTo>
                <a:lnTo>
                  <a:pt x="9223872" y="4160221"/>
                </a:lnTo>
                <a:lnTo>
                  <a:pt x="9222968" y="4257415"/>
                </a:lnTo>
                <a:cubicBezTo>
                  <a:pt x="9221952" y="4364057"/>
                  <a:pt x="9223308" y="4400512"/>
                  <a:pt x="9233697" y="4406282"/>
                </a:cubicBezTo>
                <a:cubicBezTo>
                  <a:pt x="9234600" y="4406615"/>
                  <a:pt x="9248603" y="4411053"/>
                  <a:pt x="9349108" y="4411053"/>
                </a:cubicBezTo>
                <a:cubicBezTo>
                  <a:pt x="9396198" y="4411053"/>
                  <a:pt x="9454017" y="4410054"/>
                  <a:pt x="9516352" y="4408184"/>
                </a:cubicBezTo>
                <a:cubicBezTo>
                  <a:pt x="9625778" y="4404887"/>
                  <a:pt x="9787715" y="4403175"/>
                  <a:pt x="9891156" y="4403175"/>
                </a:cubicBezTo>
                <a:cubicBezTo>
                  <a:pt x="10014811" y="4403175"/>
                  <a:pt x="10014811" y="4403175"/>
                  <a:pt x="10017521" y="4413240"/>
                </a:cubicBezTo>
                <a:lnTo>
                  <a:pt x="10019667" y="4420991"/>
                </a:lnTo>
                <a:lnTo>
                  <a:pt x="10012553" y="4425207"/>
                </a:lnTo>
                <a:cubicBezTo>
                  <a:pt x="9999227" y="4432974"/>
                  <a:pt x="9500994" y="4440471"/>
                  <a:pt x="9355093" y="4440646"/>
                </a:cubicBezTo>
                <a:lnTo>
                  <a:pt x="9345720" y="4440646"/>
                </a:lnTo>
                <a:cubicBezTo>
                  <a:pt x="9223872" y="4440646"/>
                  <a:pt x="9209418" y="4437650"/>
                  <a:pt x="9201852" y="4429693"/>
                </a:cubicBezTo>
                <a:cubicBezTo>
                  <a:pt x="9197334" y="4425049"/>
                  <a:pt x="9194398" y="4417409"/>
                  <a:pt x="9192592" y="4383965"/>
                </a:cubicBezTo>
                <a:cubicBezTo>
                  <a:pt x="9192478" y="4388704"/>
                  <a:pt x="9192366" y="4393538"/>
                  <a:pt x="9192252" y="4398484"/>
                </a:cubicBezTo>
                <a:cubicBezTo>
                  <a:pt x="9191914" y="4412337"/>
                  <a:pt x="9185026" y="4424653"/>
                  <a:pt x="9174297" y="4430644"/>
                </a:cubicBezTo>
                <a:cubicBezTo>
                  <a:pt x="9161763" y="4437650"/>
                  <a:pt x="9151825" y="4436889"/>
                  <a:pt x="9146969" y="4432419"/>
                </a:cubicBezTo>
                <a:cubicBezTo>
                  <a:pt x="9146743" y="4432641"/>
                  <a:pt x="9146630" y="4432863"/>
                  <a:pt x="9146405" y="4433085"/>
                </a:cubicBezTo>
                <a:cubicBezTo>
                  <a:pt x="9141775" y="4437666"/>
                  <a:pt x="9134660" y="4439885"/>
                  <a:pt x="9127433" y="4440915"/>
                </a:cubicBezTo>
                <a:cubicBezTo>
                  <a:pt x="9126755" y="4441391"/>
                  <a:pt x="9126078" y="4441438"/>
                  <a:pt x="9125174" y="4441200"/>
                </a:cubicBezTo>
                <a:cubicBezTo>
                  <a:pt x="9122012" y="4441549"/>
                  <a:pt x="9118850" y="4441692"/>
                  <a:pt x="9115914" y="4441692"/>
                </a:cubicBezTo>
                <a:cubicBezTo>
                  <a:pt x="9110494" y="4441692"/>
                  <a:pt x="9104848" y="4441248"/>
                  <a:pt x="9099088" y="4440344"/>
                </a:cubicBezTo>
                <a:cubicBezTo>
                  <a:pt x="9095926" y="4439853"/>
                  <a:pt x="9091635" y="4439600"/>
                  <a:pt x="9086440" y="4439600"/>
                </a:cubicBezTo>
                <a:cubicBezTo>
                  <a:pt x="9075148" y="4439600"/>
                  <a:pt x="9062161" y="4440820"/>
                  <a:pt x="9052337" y="4442801"/>
                </a:cubicBezTo>
                <a:cubicBezTo>
                  <a:pt x="9038898" y="4445512"/>
                  <a:pt x="9029525" y="4446827"/>
                  <a:pt x="9023653" y="4446827"/>
                </a:cubicBezTo>
                <a:cubicBezTo>
                  <a:pt x="9013038" y="4446827"/>
                  <a:pt x="9009876" y="4441295"/>
                  <a:pt x="9008973" y="4437713"/>
                </a:cubicBezTo>
                <a:cubicBezTo>
                  <a:pt x="8996438" y="4440218"/>
                  <a:pt x="8964367" y="4440947"/>
                  <a:pt x="8876284" y="4441169"/>
                </a:cubicBezTo>
                <a:cubicBezTo>
                  <a:pt x="8801865" y="4441375"/>
                  <a:pt x="8713895" y="4442199"/>
                  <a:pt x="8680243" y="4443039"/>
                </a:cubicBezTo>
                <a:cubicBezTo>
                  <a:pt x="8649188" y="4443816"/>
                  <a:pt x="8619488" y="4444212"/>
                  <a:pt x="8594419" y="4444212"/>
                </a:cubicBezTo>
                <a:cubicBezTo>
                  <a:pt x="8552636" y="4444212"/>
                  <a:pt x="8535132" y="4443546"/>
                  <a:pt x="8527114" y="4441517"/>
                </a:cubicBezTo>
                <a:cubicBezTo>
                  <a:pt x="8525420" y="4443182"/>
                  <a:pt x="8523613" y="4444434"/>
                  <a:pt x="8522484" y="4445195"/>
                </a:cubicBezTo>
                <a:cubicBezTo>
                  <a:pt x="8516160" y="4449221"/>
                  <a:pt x="8508594" y="4448301"/>
                  <a:pt x="8504303" y="4443895"/>
                </a:cubicBezTo>
                <a:cubicBezTo>
                  <a:pt x="8500125" y="4445337"/>
                  <a:pt x="8493801" y="4445829"/>
                  <a:pt x="8483750" y="4445829"/>
                </a:cubicBezTo>
                <a:cubicBezTo>
                  <a:pt x="8478443" y="4445829"/>
                  <a:pt x="8431917" y="4445575"/>
                  <a:pt x="8422657" y="4437238"/>
                </a:cubicBezTo>
                <a:lnTo>
                  <a:pt x="8417349" y="4432388"/>
                </a:lnTo>
                <a:lnTo>
                  <a:pt x="8419608" y="4426475"/>
                </a:lnTo>
                <a:cubicBezTo>
                  <a:pt x="8416107" y="4426222"/>
                  <a:pt x="8412606" y="4425968"/>
                  <a:pt x="8408880" y="4425730"/>
                </a:cubicBezTo>
                <a:cubicBezTo>
                  <a:pt x="8410009" y="4427601"/>
                  <a:pt x="8410687" y="4429772"/>
                  <a:pt x="8410687" y="4432229"/>
                </a:cubicBezTo>
                <a:cubicBezTo>
                  <a:pt x="8410687" y="4441993"/>
                  <a:pt x="8402104" y="4446954"/>
                  <a:pt x="8385391" y="4446954"/>
                </a:cubicBezTo>
                <a:cubicBezTo>
                  <a:pt x="8384826" y="4446954"/>
                  <a:pt x="8336155" y="4445876"/>
                  <a:pt x="8322717" y="4430644"/>
                </a:cubicBezTo>
                <a:cubicBezTo>
                  <a:pt x="8322152" y="4431468"/>
                  <a:pt x="8321588" y="4432292"/>
                  <a:pt x="8320910" y="4433069"/>
                </a:cubicBezTo>
                <a:cubicBezTo>
                  <a:pt x="8309617" y="4446257"/>
                  <a:pt x="8285790" y="4447160"/>
                  <a:pt x="8205160" y="4448270"/>
                </a:cubicBezTo>
                <a:cubicBezTo>
                  <a:pt x="8171734" y="4448713"/>
                  <a:pt x="8142034" y="4448444"/>
                  <a:pt x="8122723" y="4447588"/>
                </a:cubicBezTo>
                <a:cubicBezTo>
                  <a:pt x="8112899" y="4447144"/>
                  <a:pt x="8104994" y="4446796"/>
                  <a:pt x="8099799" y="4444941"/>
                </a:cubicBezTo>
                <a:cubicBezTo>
                  <a:pt x="8095169" y="4447588"/>
                  <a:pt x="8085345" y="4449902"/>
                  <a:pt x="8061404" y="4449902"/>
                </a:cubicBezTo>
                <a:cubicBezTo>
                  <a:pt x="8022557" y="4449902"/>
                  <a:pt x="8020864" y="4445765"/>
                  <a:pt x="8018605" y="4440535"/>
                </a:cubicBezTo>
                <a:lnTo>
                  <a:pt x="8015895" y="4434163"/>
                </a:lnTo>
                <a:lnTo>
                  <a:pt x="8020864" y="4428710"/>
                </a:lnTo>
                <a:cubicBezTo>
                  <a:pt x="8022670" y="4426745"/>
                  <a:pt x="8028430" y="4420753"/>
                  <a:pt x="8067728" y="4420753"/>
                </a:cubicBezTo>
                <a:cubicBezTo>
                  <a:pt x="8086022" y="4420753"/>
                  <a:pt x="8094492" y="4422323"/>
                  <a:pt x="8099009" y="4424668"/>
                </a:cubicBezTo>
                <a:cubicBezTo>
                  <a:pt x="8108721" y="4421134"/>
                  <a:pt x="8132548" y="4419343"/>
                  <a:pt x="8191044" y="4418408"/>
                </a:cubicBezTo>
                <a:cubicBezTo>
                  <a:pt x="8244797" y="4417536"/>
                  <a:pt x="8281724" y="4415285"/>
                  <a:pt x="8286693" y="4414065"/>
                </a:cubicBezTo>
                <a:cubicBezTo>
                  <a:pt x="8290420" y="4412844"/>
                  <a:pt x="8291775" y="4410910"/>
                  <a:pt x="8292339" y="4409563"/>
                </a:cubicBezTo>
                <a:cubicBezTo>
                  <a:pt x="8294372" y="4405458"/>
                  <a:pt x="8293808" y="4398484"/>
                  <a:pt x="8290646" y="4389909"/>
                </a:cubicBezTo>
                <a:cubicBezTo>
                  <a:pt x="8286693" y="4379114"/>
                  <a:pt x="8285451" y="4360237"/>
                  <a:pt x="8287822" y="4346938"/>
                </a:cubicBezTo>
                <a:cubicBezTo>
                  <a:pt x="8291210" y="4328473"/>
                  <a:pt x="8291549" y="4220468"/>
                  <a:pt x="8288387" y="4194870"/>
                </a:cubicBezTo>
                <a:cubicBezTo>
                  <a:pt x="8286580" y="4180192"/>
                  <a:pt x="8281611" y="4169874"/>
                  <a:pt x="8274836" y="4166434"/>
                </a:cubicBezTo>
                <a:cubicBezTo>
                  <a:pt x="8261849" y="4163359"/>
                  <a:pt x="8149826" y="4160760"/>
                  <a:pt x="8028543" y="4160760"/>
                </a:cubicBezTo>
                <a:cubicBezTo>
                  <a:pt x="7930183" y="4160760"/>
                  <a:pt x="7875527" y="4162472"/>
                  <a:pt x="7863331" y="4164168"/>
                </a:cubicBezTo>
                <a:cubicBezTo>
                  <a:pt x="7858362" y="4168463"/>
                  <a:pt x="7848424" y="4170619"/>
                  <a:pt x="7831147" y="4165721"/>
                </a:cubicBezTo>
                <a:cubicBezTo>
                  <a:pt x="7823806" y="4163645"/>
                  <a:pt x="7780668" y="4161410"/>
                  <a:pt x="7723640" y="4161410"/>
                </a:cubicBezTo>
                <a:cubicBezTo>
                  <a:pt x="7717429" y="4161410"/>
                  <a:pt x="7711105" y="4161425"/>
                  <a:pt x="7704669" y="4161489"/>
                </a:cubicBezTo>
                <a:cubicBezTo>
                  <a:pt x="7695973" y="4161568"/>
                  <a:pt x="7687391" y="4161600"/>
                  <a:pt x="7679034" y="4161600"/>
                </a:cubicBezTo>
                <a:cubicBezTo>
                  <a:pt x="7588467" y="4161600"/>
                  <a:pt x="7586886" y="4158985"/>
                  <a:pt x="7583498" y="4153231"/>
                </a:cubicBezTo>
                <a:lnTo>
                  <a:pt x="7580449" y="4148000"/>
                </a:lnTo>
                <a:lnTo>
                  <a:pt x="7583498" y="4142215"/>
                </a:lnTo>
                <a:cubicBezTo>
                  <a:pt x="7586434" y="4137095"/>
                  <a:pt x="7588128" y="4133989"/>
                  <a:pt x="7638381" y="4130977"/>
                </a:cubicBezTo>
                <a:cubicBezTo>
                  <a:pt x="7665709" y="4129328"/>
                  <a:pt x="7700264" y="4128346"/>
                  <a:pt x="7730642" y="4128346"/>
                </a:cubicBezTo>
                <a:cubicBezTo>
                  <a:pt x="7746113" y="4128346"/>
                  <a:pt x="7760229" y="4128584"/>
                  <a:pt x="7772538" y="4129075"/>
                </a:cubicBezTo>
                <a:cubicBezTo>
                  <a:pt x="7797607" y="4130073"/>
                  <a:pt x="7824710" y="4130771"/>
                  <a:pt x="7838374" y="4130771"/>
                </a:cubicBezTo>
                <a:cubicBezTo>
                  <a:pt x="7840971" y="4130771"/>
                  <a:pt x="7843117" y="4130739"/>
                  <a:pt x="7844472" y="4130692"/>
                </a:cubicBezTo>
                <a:cubicBezTo>
                  <a:pt x="7853280" y="4130327"/>
                  <a:pt x="7954914" y="4129075"/>
                  <a:pt x="8071116" y="4127902"/>
                </a:cubicBezTo>
                <a:lnTo>
                  <a:pt x="8079811" y="4127807"/>
                </a:lnTo>
                <a:cubicBezTo>
                  <a:pt x="8079698" y="4126650"/>
                  <a:pt x="8079811" y="4125746"/>
                  <a:pt x="8079811" y="4125302"/>
                </a:cubicBezTo>
                <a:cubicBezTo>
                  <a:pt x="8081279" y="4114699"/>
                  <a:pt x="8093250" y="4114699"/>
                  <a:pt x="8102848" y="4114699"/>
                </a:cubicBezTo>
                <a:cubicBezTo>
                  <a:pt x="8112447" y="4114699"/>
                  <a:pt x="8124417" y="4114699"/>
                  <a:pt x="8125885" y="4125302"/>
                </a:cubicBezTo>
                <a:cubicBezTo>
                  <a:pt x="8125885" y="4125683"/>
                  <a:pt x="8125998" y="4126412"/>
                  <a:pt x="8125885" y="4127347"/>
                </a:cubicBezTo>
                <a:lnTo>
                  <a:pt x="8287032" y="4125715"/>
                </a:lnTo>
                <a:lnTo>
                  <a:pt x="8291436" y="4132007"/>
                </a:lnTo>
                <a:cubicBezTo>
                  <a:pt x="8291436" y="4131912"/>
                  <a:pt x="8291436" y="4131817"/>
                  <a:pt x="8291323" y="4131722"/>
                </a:cubicBezTo>
                <a:cubicBezTo>
                  <a:pt x="8288839" y="4123274"/>
                  <a:pt x="8296179" y="4118344"/>
                  <a:pt x="8301035" y="4115079"/>
                </a:cubicBezTo>
                <a:cubicBezTo>
                  <a:pt x="8308488" y="4110070"/>
                  <a:pt x="8314925" y="4107534"/>
                  <a:pt x="8320119" y="4107534"/>
                </a:cubicBezTo>
                <a:close/>
                <a:moveTo>
                  <a:pt x="9594931" y="4106693"/>
                </a:moveTo>
                <a:cubicBezTo>
                  <a:pt x="9594533" y="4106934"/>
                  <a:pt x="9594052" y="4107291"/>
                  <a:pt x="9593550" y="4107800"/>
                </a:cubicBezTo>
                <a:cubicBezTo>
                  <a:pt x="9592462" y="4108932"/>
                  <a:pt x="9591876" y="4110420"/>
                  <a:pt x="9591541" y="4111981"/>
                </a:cubicBezTo>
                <a:cubicBezTo>
                  <a:pt x="9592127" y="4111926"/>
                  <a:pt x="9592755" y="4111875"/>
                  <a:pt x="9593487" y="4111845"/>
                </a:cubicBezTo>
                <a:cubicBezTo>
                  <a:pt x="9595035" y="4111778"/>
                  <a:pt x="9596416" y="4111820"/>
                  <a:pt x="9597567" y="4111951"/>
                </a:cubicBezTo>
                <a:cubicBezTo>
                  <a:pt x="9597190" y="4109610"/>
                  <a:pt x="9596039" y="4107770"/>
                  <a:pt x="9594931" y="4106693"/>
                </a:cubicBezTo>
                <a:close/>
                <a:moveTo>
                  <a:pt x="5125862" y="4106693"/>
                </a:moveTo>
                <a:cubicBezTo>
                  <a:pt x="5125464" y="4106934"/>
                  <a:pt x="5124983" y="4107291"/>
                  <a:pt x="5124481" y="4107800"/>
                </a:cubicBezTo>
                <a:cubicBezTo>
                  <a:pt x="5123393" y="4108932"/>
                  <a:pt x="5122808" y="4110420"/>
                  <a:pt x="5122473" y="4111981"/>
                </a:cubicBezTo>
                <a:cubicBezTo>
                  <a:pt x="5123059" y="4111926"/>
                  <a:pt x="5123686" y="4111875"/>
                  <a:pt x="5124418" y="4111845"/>
                </a:cubicBezTo>
                <a:cubicBezTo>
                  <a:pt x="5125966" y="4111778"/>
                  <a:pt x="5127347" y="4111820"/>
                  <a:pt x="5128497" y="4111951"/>
                </a:cubicBezTo>
                <a:cubicBezTo>
                  <a:pt x="5128121" y="4109610"/>
                  <a:pt x="5126970" y="4107770"/>
                  <a:pt x="5125862" y="4106693"/>
                </a:cubicBezTo>
                <a:close/>
                <a:moveTo>
                  <a:pt x="10316257" y="4104907"/>
                </a:moveTo>
                <a:cubicBezTo>
                  <a:pt x="10322042" y="4104907"/>
                  <a:pt x="10328926" y="4105043"/>
                  <a:pt x="10336892" y="4105332"/>
                </a:cubicBezTo>
                <a:cubicBezTo>
                  <a:pt x="10364256" y="4106308"/>
                  <a:pt x="10378657" y="4108270"/>
                  <a:pt x="10386268" y="4110929"/>
                </a:cubicBezTo>
                <a:lnTo>
                  <a:pt x="10391264" y="4110793"/>
                </a:lnTo>
                <a:cubicBezTo>
                  <a:pt x="10393832" y="4110793"/>
                  <a:pt x="10396384" y="4111545"/>
                  <a:pt x="10401226" y="4113144"/>
                </a:cubicBezTo>
                <a:cubicBezTo>
                  <a:pt x="10406856" y="4115019"/>
                  <a:pt x="10412610" y="4116118"/>
                  <a:pt x="10413972" y="4116154"/>
                </a:cubicBezTo>
                <a:cubicBezTo>
                  <a:pt x="10417607" y="4116154"/>
                  <a:pt x="10420963" y="4117444"/>
                  <a:pt x="10423639" y="4119611"/>
                </a:cubicBezTo>
                <a:cubicBezTo>
                  <a:pt x="10427801" y="4117094"/>
                  <a:pt x="10432673" y="4116699"/>
                  <a:pt x="10437082" y="4116699"/>
                </a:cubicBezTo>
                <a:cubicBezTo>
                  <a:pt x="10439897" y="4116699"/>
                  <a:pt x="10443346" y="4116877"/>
                  <a:pt x="10447569" y="4117123"/>
                </a:cubicBezTo>
                <a:cubicBezTo>
                  <a:pt x="10459263" y="4117740"/>
                  <a:pt x="10489535" y="4116063"/>
                  <a:pt x="10512846" y="4113562"/>
                </a:cubicBezTo>
                <a:cubicBezTo>
                  <a:pt x="10526814" y="4112058"/>
                  <a:pt x="10537302" y="4111331"/>
                  <a:pt x="10544912" y="4111331"/>
                </a:cubicBezTo>
                <a:cubicBezTo>
                  <a:pt x="10549646" y="4111331"/>
                  <a:pt x="10559855" y="4111331"/>
                  <a:pt x="10565547" y="4116254"/>
                </a:cubicBezTo>
                <a:cubicBezTo>
                  <a:pt x="10570482" y="4112304"/>
                  <a:pt x="10578665" y="4110076"/>
                  <a:pt x="10589214" y="4110076"/>
                </a:cubicBezTo>
                <a:cubicBezTo>
                  <a:pt x="10601218" y="4110076"/>
                  <a:pt x="10613624" y="4110076"/>
                  <a:pt x="10614985" y="4121129"/>
                </a:cubicBezTo>
                <a:cubicBezTo>
                  <a:pt x="10616361" y="4132375"/>
                  <a:pt x="10604435" y="4135362"/>
                  <a:pt x="10589338" y="4139134"/>
                </a:cubicBezTo>
                <a:cubicBezTo>
                  <a:pt x="10584991" y="4140224"/>
                  <a:pt x="10581016" y="4140775"/>
                  <a:pt x="10577551" y="4140775"/>
                </a:cubicBezTo>
                <a:cubicBezTo>
                  <a:pt x="10571302" y="4140775"/>
                  <a:pt x="10567141" y="4138923"/>
                  <a:pt x="10564480" y="4136423"/>
                </a:cubicBezTo>
                <a:cubicBezTo>
                  <a:pt x="10559870" y="4140392"/>
                  <a:pt x="10552384" y="4142731"/>
                  <a:pt x="10543134" y="4142731"/>
                </a:cubicBezTo>
                <a:lnTo>
                  <a:pt x="10541741" y="4142731"/>
                </a:lnTo>
                <a:cubicBezTo>
                  <a:pt x="10508360" y="4142731"/>
                  <a:pt x="10489597" y="4143580"/>
                  <a:pt x="10486024" y="4148078"/>
                </a:cubicBezTo>
                <a:cubicBezTo>
                  <a:pt x="10481043" y="4154318"/>
                  <a:pt x="10474376" y="4157483"/>
                  <a:pt x="10466178" y="4157483"/>
                </a:cubicBezTo>
                <a:cubicBezTo>
                  <a:pt x="10461785" y="4157483"/>
                  <a:pt x="10456850" y="4156624"/>
                  <a:pt x="10450632" y="4154762"/>
                </a:cubicBezTo>
                <a:cubicBezTo>
                  <a:pt x="10447028" y="4153682"/>
                  <a:pt x="10444646" y="4153206"/>
                  <a:pt x="10443114" y="4152998"/>
                </a:cubicBezTo>
                <a:cubicBezTo>
                  <a:pt x="10438628" y="4168046"/>
                  <a:pt x="10436014" y="4174957"/>
                  <a:pt x="10427290" y="4174957"/>
                </a:cubicBezTo>
                <a:cubicBezTo>
                  <a:pt x="10415596" y="4174957"/>
                  <a:pt x="10415364" y="4163159"/>
                  <a:pt x="10415085" y="4149505"/>
                </a:cubicBezTo>
                <a:cubicBezTo>
                  <a:pt x="10415085" y="4149333"/>
                  <a:pt x="10415070" y="4149171"/>
                  <a:pt x="10415070" y="4148999"/>
                </a:cubicBezTo>
                <a:cubicBezTo>
                  <a:pt x="10415054" y="4148999"/>
                  <a:pt x="10415039" y="4148999"/>
                  <a:pt x="10415024" y="4148999"/>
                </a:cubicBezTo>
                <a:cubicBezTo>
                  <a:pt x="10408635" y="4148999"/>
                  <a:pt x="10401241" y="4145247"/>
                  <a:pt x="10391759" y="4137195"/>
                </a:cubicBezTo>
                <a:cubicBezTo>
                  <a:pt x="10390398" y="4136040"/>
                  <a:pt x="10389129" y="4134950"/>
                  <a:pt x="10387954" y="4133919"/>
                </a:cubicBezTo>
                <a:cubicBezTo>
                  <a:pt x="10384705" y="4135998"/>
                  <a:pt x="10380544" y="4137152"/>
                  <a:pt x="10376074" y="4137152"/>
                </a:cubicBezTo>
                <a:cubicBezTo>
                  <a:pt x="10372547" y="4137152"/>
                  <a:pt x="10366344" y="4138048"/>
                  <a:pt x="10363049" y="4139027"/>
                </a:cubicBezTo>
                <a:cubicBezTo>
                  <a:pt x="10360853" y="4139682"/>
                  <a:pt x="10358115" y="4139977"/>
                  <a:pt x="10354155" y="4139977"/>
                </a:cubicBezTo>
                <a:cubicBezTo>
                  <a:pt x="10346127" y="4139977"/>
                  <a:pt x="10333907" y="4138719"/>
                  <a:pt x="10322259" y="4136689"/>
                </a:cubicBezTo>
                <a:cubicBezTo>
                  <a:pt x="10295205" y="4131970"/>
                  <a:pt x="10282242" y="4129162"/>
                  <a:pt x="10283294" y="4117055"/>
                </a:cubicBezTo>
                <a:cubicBezTo>
                  <a:pt x="10284346" y="4104907"/>
                  <a:pt x="10298422" y="4104907"/>
                  <a:pt x="10316257" y="4104907"/>
                </a:cubicBezTo>
                <a:close/>
                <a:moveTo>
                  <a:pt x="5847078" y="4104907"/>
                </a:moveTo>
                <a:cubicBezTo>
                  <a:pt x="5852864" y="4104907"/>
                  <a:pt x="5859747" y="4105043"/>
                  <a:pt x="5867713" y="4105332"/>
                </a:cubicBezTo>
                <a:cubicBezTo>
                  <a:pt x="5895077" y="4106308"/>
                  <a:pt x="5909478" y="4108270"/>
                  <a:pt x="5917089" y="4110930"/>
                </a:cubicBezTo>
                <a:lnTo>
                  <a:pt x="5922085" y="4110793"/>
                </a:lnTo>
                <a:cubicBezTo>
                  <a:pt x="5924653" y="4110793"/>
                  <a:pt x="5927205" y="4111546"/>
                  <a:pt x="5932047" y="4113145"/>
                </a:cubicBezTo>
                <a:cubicBezTo>
                  <a:pt x="5937677" y="4115019"/>
                  <a:pt x="5943432" y="4116118"/>
                  <a:pt x="5944793" y="4116154"/>
                </a:cubicBezTo>
                <a:cubicBezTo>
                  <a:pt x="5948428" y="4116154"/>
                  <a:pt x="5951785" y="4117445"/>
                  <a:pt x="5954461" y="4119611"/>
                </a:cubicBezTo>
                <a:cubicBezTo>
                  <a:pt x="5958622" y="4117095"/>
                  <a:pt x="5963494" y="4116699"/>
                  <a:pt x="5967903" y="4116699"/>
                </a:cubicBezTo>
                <a:cubicBezTo>
                  <a:pt x="5970718" y="4116699"/>
                  <a:pt x="5974168" y="4116877"/>
                  <a:pt x="5978390" y="4117124"/>
                </a:cubicBezTo>
                <a:cubicBezTo>
                  <a:pt x="5990085" y="4117740"/>
                  <a:pt x="6020357" y="4116063"/>
                  <a:pt x="6043668" y="4113563"/>
                </a:cubicBezTo>
                <a:cubicBezTo>
                  <a:pt x="6057636" y="4112058"/>
                  <a:pt x="6068123" y="4111332"/>
                  <a:pt x="6075734" y="4111332"/>
                </a:cubicBezTo>
                <a:cubicBezTo>
                  <a:pt x="6080467" y="4111332"/>
                  <a:pt x="6090676" y="4111332"/>
                  <a:pt x="6096369" y="4116255"/>
                </a:cubicBezTo>
                <a:cubicBezTo>
                  <a:pt x="6101303" y="4112305"/>
                  <a:pt x="6109486" y="4110077"/>
                  <a:pt x="6120035" y="4110077"/>
                </a:cubicBezTo>
                <a:cubicBezTo>
                  <a:pt x="6132039" y="4110077"/>
                  <a:pt x="6144445" y="4110077"/>
                  <a:pt x="6145806" y="4121129"/>
                </a:cubicBezTo>
                <a:cubicBezTo>
                  <a:pt x="6147183" y="4132376"/>
                  <a:pt x="6135256" y="4135363"/>
                  <a:pt x="6120159" y="4139134"/>
                </a:cubicBezTo>
                <a:cubicBezTo>
                  <a:pt x="6115813" y="4140224"/>
                  <a:pt x="6111837" y="4140775"/>
                  <a:pt x="6108372" y="4140775"/>
                </a:cubicBezTo>
                <a:cubicBezTo>
                  <a:pt x="6102123" y="4140775"/>
                  <a:pt x="6097962" y="4138924"/>
                  <a:pt x="6095301" y="4136423"/>
                </a:cubicBezTo>
                <a:cubicBezTo>
                  <a:pt x="6090692" y="4140393"/>
                  <a:pt x="6083205" y="4142731"/>
                  <a:pt x="6073955" y="4142731"/>
                </a:cubicBezTo>
                <a:lnTo>
                  <a:pt x="6072563" y="4142731"/>
                </a:lnTo>
                <a:cubicBezTo>
                  <a:pt x="6039182" y="4142731"/>
                  <a:pt x="6020418" y="4143581"/>
                  <a:pt x="6016845" y="4148079"/>
                </a:cubicBezTo>
                <a:cubicBezTo>
                  <a:pt x="6011864" y="4154318"/>
                  <a:pt x="6005197" y="4157484"/>
                  <a:pt x="5996999" y="4157484"/>
                </a:cubicBezTo>
                <a:cubicBezTo>
                  <a:pt x="5992606" y="4157484"/>
                  <a:pt x="5987672" y="4156624"/>
                  <a:pt x="5981453" y="4154763"/>
                </a:cubicBezTo>
                <a:cubicBezTo>
                  <a:pt x="5977849" y="4153683"/>
                  <a:pt x="5975467" y="4153206"/>
                  <a:pt x="5973936" y="4152999"/>
                </a:cubicBezTo>
                <a:cubicBezTo>
                  <a:pt x="5969450" y="4168046"/>
                  <a:pt x="5966836" y="4174957"/>
                  <a:pt x="5958111" y="4174957"/>
                </a:cubicBezTo>
                <a:cubicBezTo>
                  <a:pt x="5946417" y="4174957"/>
                  <a:pt x="5946185" y="4163159"/>
                  <a:pt x="5945907" y="4149506"/>
                </a:cubicBezTo>
                <a:cubicBezTo>
                  <a:pt x="5945907" y="4149334"/>
                  <a:pt x="5945891" y="4149172"/>
                  <a:pt x="5945891" y="4149000"/>
                </a:cubicBezTo>
                <a:cubicBezTo>
                  <a:pt x="5945876" y="4149000"/>
                  <a:pt x="5945860" y="4149000"/>
                  <a:pt x="5945845" y="4149000"/>
                </a:cubicBezTo>
                <a:cubicBezTo>
                  <a:pt x="5939456" y="4149000"/>
                  <a:pt x="5932062" y="4145248"/>
                  <a:pt x="5922580" y="4137195"/>
                </a:cubicBezTo>
                <a:cubicBezTo>
                  <a:pt x="5921219" y="4136041"/>
                  <a:pt x="5919951" y="4134951"/>
                  <a:pt x="5918775" y="4133920"/>
                </a:cubicBezTo>
                <a:cubicBezTo>
                  <a:pt x="5915527" y="4135998"/>
                  <a:pt x="5911366" y="4137153"/>
                  <a:pt x="5906895" y="4137153"/>
                </a:cubicBezTo>
                <a:cubicBezTo>
                  <a:pt x="5903368" y="4137153"/>
                  <a:pt x="5897165" y="4138048"/>
                  <a:pt x="5893871" y="4139027"/>
                </a:cubicBezTo>
                <a:cubicBezTo>
                  <a:pt x="5891674" y="4139683"/>
                  <a:pt x="5888936" y="4139978"/>
                  <a:pt x="5884976" y="4139978"/>
                </a:cubicBezTo>
                <a:cubicBezTo>
                  <a:pt x="5876948" y="4139978"/>
                  <a:pt x="5864728" y="4138719"/>
                  <a:pt x="5853080" y="4136689"/>
                </a:cubicBezTo>
                <a:cubicBezTo>
                  <a:pt x="5826026" y="4131971"/>
                  <a:pt x="5813063" y="4129162"/>
                  <a:pt x="5814115" y="4117056"/>
                </a:cubicBezTo>
                <a:cubicBezTo>
                  <a:pt x="5815167" y="4104907"/>
                  <a:pt x="5829243" y="4104907"/>
                  <a:pt x="5847078" y="4104907"/>
                </a:cubicBezTo>
                <a:close/>
                <a:moveTo>
                  <a:pt x="292213" y="4104907"/>
                </a:moveTo>
                <a:cubicBezTo>
                  <a:pt x="297998" y="4104907"/>
                  <a:pt x="304881" y="4105043"/>
                  <a:pt x="312848" y="4105332"/>
                </a:cubicBezTo>
                <a:cubicBezTo>
                  <a:pt x="340211" y="4106308"/>
                  <a:pt x="354613" y="4108270"/>
                  <a:pt x="362223" y="4110930"/>
                </a:cubicBezTo>
                <a:lnTo>
                  <a:pt x="367219" y="4110793"/>
                </a:lnTo>
                <a:cubicBezTo>
                  <a:pt x="369787" y="4110793"/>
                  <a:pt x="372340" y="4111546"/>
                  <a:pt x="377181" y="4113145"/>
                </a:cubicBezTo>
                <a:cubicBezTo>
                  <a:pt x="382811" y="4115019"/>
                  <a:pt x="388566" y="4116118"/>
                  <a:pt x="389927" y="4116154"/>
                </a:cubicBezTo>
                <a:cubicBezTo>
                  <a:pt x="393562" y="4116154"/>
                  <a:pt x="396918" y="4117445"/>
                  <a:pt x="399595" y="4119611"/>
                </a:cubicBezTo>
                <a:cubicBezTo>
                  <a:pt x="403755" y="4117095"/>
                  <a:pt x="408628" y="4116699"/>
                  <a:pt x="413036" y="4116699"/>
                </a:cubicBezTo>
                <a:cubicBezTo>
                  <a:pt x="415852" y="4116699"/>
                  <a:pt x="419301" y="4116877"/>
                  <a:pt x="423524" y="4117124"/>
                </a:cubicBezTo>
                <a:cubicBezTo>
                  <a:pt x="435218" y="4117740"/>
                  <a:pt x="465489" y="4116063"/>
                  <a:pt x="488800" y="4113563"/>
                </a:cubicBezTo>
                <a:cubicBezTo>
                  <a:pt x="502768" y="4112058"/>
                  <a:pt x="513255" y="4111332"/>
                  <a:pt x="520866" y="4111332"/>
                </a:cubicBezTo>
                <a:cubicBezTo>
                  <a:pt x="525599" y="4111332"/>
                  <a:pt x="535808" y="4111332"/>
                  <a:pt x="541501" y="4116255"/>
                </a:cubicBezTo>
                <a:cubicBezTo>
                  <a:pt x="546435" y="4112305"/>
                  <a:pt x="554618" y="4110077"/>
                  <a:pt x="565167" y="4110077"/>
                </a:cubicBezTo>
                <a:cubicBezTo>
                  <a:pt x="577171" y="4110077"/>
                  <a:pt x="589577" y="4110077"/>
                  <a:pt x="590937" y="4121129"/>
                </a:cubicBezTo>
                <a:cubicBezTo>
                  <a:pt x="592314" y="4132376"/>
                  <a:pt x="580388" y="4135363"/>
                  <a:pt x="565291" y="4139134"/>
                </a:cubicBezTo>
                <a:cubicBezTo>
                  <a:pt x="560944" y="4140224"/>
                  <a:pt x="556969" y="4140775"/>
                  <a:pt x="553504" y="4140775"/>
                </a:cubicBezTo>
                <a:cubicBezTo>
                  <a:pt x="547255" y="4140775"/>
                  <a:pt x="543094" y="4138924"/>
                  <a:pt x="540433" y="4136423"/>
                </a:cubicBezTo>
                <a:cubicBezTo>
                  <a:pt x="535824" y="4140393"/>
                  <a:pt x="528337" y="4142731"/>
                  <a:pt x="519087" y="4142731"/>
                </a:cubicBezTo>
                <a:lnTo>
                  <a:pt x="517695" y="4142731"/>
                </a:lnTo>
                <a:cubicBezTo>
                  <a:pt x="484314" y="4142731"/>
                  <a:pt x="465551" y="4143581"/>
                  <a:pt x="461978" y="4148079"/>
                </a:cubicBezTo>
                <a:cubicBezTo>
                  <a:pt x="456997" y="4154318"/>
                  <a:pt x="450331" y="4157484"/>
                  <a:pt x="442132" y="4157484"/>
                </a:cubicBezTo>
                <a:cubicBezTo>
                  <a:pt x="437739" y="4157484"/>
                  <a:pt x="432805" y="4156624"/>
                  <a:pt x="426587" y="4154763"/>
                </a:cubicBezTo>
                <a:cubicBezTo>
                  <a:pt x="422982" y="4153683"/>
                  <a:pt x="420600" y="4153206"/>
                  <a:pt x="419069" y="4152999"/>
                </a:cubicBezTo>
                <a:cubicBezTo>
                  <a:pt x="414583" y="4168046"/>
                  <a:pt x="411969" y="4174957"/>
                  <a:pt x="403245" y="4174957"/>
                </a:cubicBezTo>
                <a:cubicBezTo>
                  <a:pt x="391551" y="4174957"/>
                  <a:pt x="391319" y="4163159"/>
                  <a:pt x="391040" y="4149506"/>
                </a:cubicBezTo>
                <a:cubicBezTo>
                  <a:pt x="391040" y="4149334"/>
                  <a:pt x="391025" y="4149172"/>
                  <a:pt x="391025" y="4149000"/>
                </a:cubicBezTo>
                <a:cubicBezTo>
                  <a:pt x="391009" y="4149000"/>
                  <a:pt x="390994" y="4149000"/>
                  <a:pt x="390979" y="4149000"/>
                </a:cubicBezTo>
                <a:cubicBezTo>
                  <a:pt x="384590" y="4149000"/>
                  <a:pt x="377196" y="4145248"/>
                  <a:pt x="367714" y="4137195"/>
                </a:cubicBezTo>
                <a:cubicBezTo>
                  <a:pt x="366353" y="4136041"/>
                  <a:pt x="365085" y="4134951"/>
                  <a:pt x="363909" y="4133920"/>
                </a:cubicBezTo>
                <a:cubicBezTo>
                  <a:pt x="360661" y="4135998"/>
                  <a:pt x="356500" y="4137153"/>
                  <a:pt x="352029" y="4137153"/>
                </a:cubicBezTo>
                <a:cubicBezTo>
                  <a:pt x="348503" y="4137153"/>
                  <a:pt x="342300" y="4138048"/>
                  <a:pt x="339005" y="4139027"/>
                </a:cubicBezTo>
                <a:cubicBezTo>
                  <a:pt x="336809" y="4139683"/>
                  <a:pt x="334070" y="4139978"/>
                  <a:pt x="330111" y="4139978"/>
                </a:cubicBezTo>
                <a:cubicBezTo>
                  <a:pt x="322082" y="4139978"/>
                  <a:pt x="309862" y="4138719"/>
                  <a:pt x="298215" y="4136689"/>
                </a:cubicBezTo>
                <a:cubicBezTo>
                  <a:pt x="271160" y="4131971"/>
                  <a:pt x="258197" y="4129162"/>
                  <a:pt x="259250" y="4117056"/>
                </a:cubicBezTo>
                <a:cubicBezTo>
                  <a:pt x="260302" y="4104907"/>
                  <a:pt x="274378" y="4104907"/>
                  <a:pt x="292213" y="4104907"/>
                </a:cubicBezTo>
                <a:close/>
                <a:moveTo>
                  <a:pt x="67741" y="4104907"/>
                </a:moveTo>
                <a:cubicBezTo>
                  <a:pt x="80650" y="4104907"/>
                  <a:pt x="93999" y="4104907"/>
                  <a:pt x="94555" y="4116841"/>
                </a:cubicBezTo>
                <a:cubicBezTo>
                  <a:pt x="95119" y="4128980"/>
                  <a:pt x="82097" y="4130776"/>
                  <a:pt x="57094" y="4133132"/>
                </a:cubicBezTo>
                <a:cubicBezTo>
                  <a:pt x="43302" y="4134438"/>
                  <a:pt x="28032" y="4137607"/>
                  <a:pt x="23595" y="4139575"/>
                </a:cubicBezTo>
                <a:cubicBezTo>
                  <a:pt x="18911" y="4141665"/>
                  <a:pt x="15625" y="4142559"/>
                  <a:pt x="12615" y="4142559"/>
                </a:cubicBezTo>
                <a:cubicBezTo>
                  <a:pt x="8460" y="4142559"/>
                  <a:pt x="4744" y="4140729"/>
                  <a:pt x="2428" y="4137546"/>
                </a:cubicBezTo>
                <a:cubicBezTo>
                  <a:pt x="-1602" y="4132011"/>
                  <a:pt x="435" y="4125543"/>
                  <a:pt x="1206" y="4123104"/>
                </a:cubicBezTo>
                <a:cubicBezTo>
                  <a:pt x="5281" y="4110194"/>
                  <a:pt x="23026" y="4106758"/>
                  <a:pt x="50341" y="4105399"/>
                </a:cubicBezTo>
                <a:cubicBezTo>
                  <a:pt x="57129" y="4105057"/>
                  <a:pt x="62932" y="4104907"/>
                  <a:pt x="67741" y="4104907"/>
                </a:cubicBezTo>
                <a:close/>
                <a:moveTo>
                  <a:pt x="7449949" y="4103155"/>
                </a:moveTo>
                <a:cubicBezTo>
                  <a:pt x="7455488" y="4103155"/>
                  <a:pt x="7467010" y="4103155"/>
                  <a:pt x="7469011" y="4112871"/>
                </a:cubicBezTo>
                <a:cubicBezTo>
                  <a:pt x="7469849" y="4116935"/>
                  <a:pt x="7468301" y="4122722"/>
                  <a:pt x="7461180" y="4125658"/>
                </a:cubicBezTo>
                <a:cubicBezTo>
                  <a:pt x="7457124" y="4127325"/>
                  <a:pt x="7452829" y="4127672"/>
                  <a:pt x="7449949" y="4127672"/>
                </a:cubicBezTo>
                <a:cubicBezTo>
                  <a:pt x="7447061" y="4127672"/>
                  <a:pt x="7442768" y="4127322"/>
                  <a:pt x="7438723" y="4125658"/>
                </a:cubicBezTo>
                <a:cubicBezTo>
                  <a:pt x="7431596" y="4122722"/>
                  <a:pt x="7430048" y="4116935"/>
                  <a:pt x="7430887" y="4112871"/>
                </a:cubicBezTo>
                <a:cubicBezTo>
                  <a:pt x="7432888" y="4103155"/>
                  <a:pt x="7444410" y="4103155"/>
                  <a:pt x="7449949" y="4103155"/>
                </a:cubicBezTo>
                <a:close/>
                <a:moveTo>
                  <a:pt x="2981486" y="4103155"/>
                </a:moveTo>
                <a:cubicBezTo>
                  <a:pt x="2987023" y="4103155"/>
                  <a:pt x="2998540" y="4103155"/>
                  <a:pt x="3000543" y="4112871"/>
                </a:cubicBezTo>
                <a:cubicBezTo>
                  <a:pt x="3001382" y="4116935"/>
                  <a:pt x="2999834" y="4122722"/>
                  <a:pt x="2992714" y="4125658"/>
                </a:cubicBezTo>
                <a:cubicBezTo>
                  <a:pt x="2988659" y="4127325"/>
                  <a:pt x="2984365" y="4127672"/>
                  <a:pt x="2981486" y="4127672"/>
                </a:cubicBezTo>
                <a:cubicBezTo>
                  <a:pt x="2978599" y="4127672"/>
                  <a:pt x="2974307" y="4127322"/>
                  <a:pt x="2970264" y="4125658"/>
                </a:cubicBezTo>
                <a:cubicBezTo>
                  <a:pt x="2963138" y="4122722"/>
                  <a:pt x="2961590" y="4116935"/>
                  <a:pt x="2962429" y="4112871"/>
                </a:cubicBezTo>
                <a:cubicBezTo>
                  <a:pt x="2964429" y="4103155"/>
                  <a:pt x="2975948" y="4103155"/>
                  <a:pt x="2981486" y="4103155"/>
                </a:cubicBezTo>
                <a:close/>
                <a:moveTo>
                  <a:pt x="7741359" y="4102496"/>
                </a:moveTo>
                <a:cubicBezTo>
                  <a:pt x="7741412" y="4102748"/>
                  <a:pt x="7741404" y="4103001"/>
                  <a:pt x="7741481" y="4103243"/>
                </a:cubicBezTo>
                <a:cubicBezTo>
                  <a:pt x="7742063" y="4105190"/>
                  <a:pt x="7743134" y="4106601"/>
                  <a:pt x="7744198" y="4107548"/>
                </a:cubicBezTo>
                <a:cubicBezTo>
                  <a:pt x="7745370" y="4106548"/>
                  <a:pt x="7746502" y="4105064"/>
                  <a:pt x="7747130" y="4103096"/>
                </a:cubicBezTo>
                <a:cubicBezTo>
                  <a:pt x="7745362" y="4103306"/>
                  <a:pt x="7743364" y="4103106"/>
                  <a:pt x="7741359" y="4102496"/>
                </a:cubicBezTo>
                <a:close/>
                <a:moveTo>
                  <a:pt x="3272827" y="4102496"/>
                </a:moveTo>
                <a:cubicBezTo>
                  <a:pt x="3272879" y="4102748"/>
                  <a:pt x="3272872" y="4103001"/>
                  <a:pt x="3272947" y="4103243"/>
                </a:cubicBezTo>
                <a:cubicBezTo>
                  <a:pt x="3273531" y="4105190"/>
                  <a:pt x="3274602" y="4106601"/>
                  <a:pt x="3275665" y="4107548"/>
                </a:cubicBezTo>
                <a:cubicBezTo>
                  <a:pt x="3276834" y="4106548"/>
                  <a:pt x="3277968" y="4105064"/>
                  <a:pt x="3278595" y="4103096"/>
                </a:cubicBezTo>
                <a:cubicBezTo>
                  <a:pt x="3276826" y="4103306"/>
                  <a:pt x="3274831" y="4103106"/>
                  <a:pt x="3272827" y="4102496"/>
                </a:cubicBezTo>
                <a:close/>
                <a:moveTo>
                  <a:pt x="9594910" y="4101404"/>
                </a:moveTo>
                <a:cubicBezTo>
                  <a:pt x="9603446" y="4101404"/>
                  <a:pt x="9608949" y="4104123"/>
                  <a:pt x="9611250" y="4109483"/>
                </a:cubicBezTo>
                <a:cubicBezTo>
                  <a:pt x="9611878" y="4110955"/>
                  <a:pt x="9612192" y="4112494"/>
                  <a:pt x="9612171" y="4114021"/>
                </a:cubicBezTo>
                <a:cubicBezTo>
                  <a:pt x="9615184" y="4114831"/>
                  <a:pt x="9617988" y="4116286"/>
                  <a:pt x="9620289" y="4118902"/>
                </a:cubicBezTo>
                <a:cubicBezTo>
                  <a:pt x="9622465" y="4121358"/>
                  <a:pt x="9623658" y="4124114"/>
                  <a:pt x="9624202" y="4127422"/>
                </a:cubicBezTo>
                <a:lnTo>
                  <a:pt x="9637153" y="4110641"/>
                </a:lnTo>
                <a:lnTo>
                  <a:pt x="9829141" y="4108084"/>
                </a:lnTo>
                <a:cubicBezTo>
                  <a:pt x="9869397" y="4107549"/>
                  <a:pt x="9901409" y="4107286"/>
                  <a:pt x="9927018" y="4107286"/>
                </a:cubicBezTo>
                <a:cubicBezTo>
                  <a:pt x="9958800" y="4107286"/>
                  <a:pt x="9981313" y="4107694"/>
                  <a:pt x="9995876" y="4108529"/>
                </a:cubicBezTo>
                <a:cubicBezTo>
                  <a:pt x="10003795" y="4108985"/>
                  <a:pt x="10011495" y="4109428"/>
                  <a:pt x="10017214" y="4111311"/>
                </a:cubicBezTo>
                <a:lnTo>
                  <a:pt x="10026276" y="4122248"/>
                </a:lnTo>
                <a:lnTo>
                  <a:pt x="10041099" y="4109919"/>
                </a:lnTo>
                <a:cubicBezTo>
                  <a:pt x="10049460" y="4107277"/>
                  <a:pt x="10060725" y="4106078"/>
                  <a:pt x="10074382" y="4105398"/>
                </a:cubicBezTo>
                <a:cubicBezTo>
                  <a:pt x="10081170" y="4105057"/>
                  <a:pt x="10086974" y="4104907"/>
                  <a:pt x="10091783" y="4104907"/>
                </a:cubicBezTo>
                <a:cubicBezTo>
                  <a:pt x="10104692" y="4104907"/>
                  <a:pt x="10118041" y="4104907"/>
                  <a:pt x="10118596" y="4116840"/>
                </a:cubicBezTo>
                <a:cubicBezTo>
                  <a:pt x="10119160" y="4128980"/>
                  <a:pt x="10106139" y="4130775"/>
                  <a:pt x="10081135" y="4133132"/>
                </a:cubicBezTo>
                <a:cubicBezTo>
                  <a:pt x="10067343" y="4134437"/>
                  <a:pt x="10052074" y="4137606"/>
                  <a:pt x="10047636" y="4139574"/>
                </a:cubicBezTo>
                <a:cubicBezTo>
                  <a:pt x="10042952" y="4141665"/>
                  <a:pt x="10039666" y="4142559"/>
                  <a:pt x="10036657" y="4142559"/>
                </a:cubicBezTo>
                <a:cubicBezTo>
                  <a:pt x="10032501" y="4142559"/>
                  <a:pt x="10028785" y="4140728"/>
                  <a:pt x="10026469" y="4137545"/>
                </a:cubicBezTo>
                <a:lnTo>
                  <a:pt x="10025344" y="4124245"/>
                </a:lnTo>
                <a:lnTo>
                  <a:pt x="10016097" y="4134790"/>
                </a:lnTo>
                <a:cubicBezTo>
                  <a:pt x="10009188" y="4136948"/>
                  <a:pt x="9999035" y="4137713"/>
                  <a:pt x="9986063" y="4138491"/>
                </a:cubicBezTo>
                <a:cubicBezTo>
                  <a:pt x="9965182" y="4139751"/>
                  <a:pt x="9932688" y="4140544"/>
                  <a:pt x="9886700" y="4140930"/>
                </a:cubicBezTo>
                <a:cubicBezTo>
                  <a:pt x="9670525" y="4142728"/>
                  <a:pt x="9663892" y="4143169"/>
                  <a:pt x="9649832" y="4156638"/>
                </a:cubicBezTo>
                <a:cubicBezTo>
                  <a:pt x="9642174" y="4163988"/>
                  <a:pt x="9635605" y="4173237"/>
                  <a:pt x="9634433" y="4176375"/>
                </a:cubicBezTo>
                <a:cubicBezTo>
                  <a:pt x="9630374" y="4187317"/>
                  <a:pt x="9619013" y="4193008"/>
                  <a:pt x="9607338" y="4189853"/>
                </a:cubicBezTo>
                <a:cubicBezTo>
                  <a:pt x="9587880" y="4184594"/>
                  <a:pt x="9589888" y="4166795"/>
                  <a:pt x="9591206" y="4155014"/>
                </a:cubicBezTo>
                <a:cubicBezTo>
                  <a:pt x="9591729" y="4150362"/>
                  <a:pt x="9591855" y="4147478"/>
                  <a:pt x="9591834" y="4145701"/>
                </a:cubicBezTo>
                <a:cubicBezTo>
                  <a:pt x="9581937" y="4144526"/>
                  <a:pt x="9574740" y="4137804"/>
                  <a:pt x="9574740" y="4129441"/>
                </a:cubicBezTo>
                <a:cubicBezTo>
                  <a:pt x="9574740" y="4125756"/>
                  <a:pt x="9576205" y="4122528"/>
                  <a:pt x="9578820" y="4119929"/>
                </a:cubicBezTo>
                <a:cubicBezTo>
                  <a:pt x="9576456" y="4116676"/>
                  <a:pt x="9576602" y="4113304"/>
                  <a:pt x="9576916" y="4111566"/>
                </a:cubicBezTo>
                <a:cubicBezTo>
                  <a:pt x="9578632" y="4102057"/>
                  <a:pt x="9589470" y="4101599"/>
                  <a:pt x="9593048" y="4101447"/>
                </a:cubicBezTo>
                <a:cubicBezTo>
                  <a:pt x="9593675" y="4101413"/>
                  <a:pt x="9594324" y="4101404"/>
                  <a:pt x="9594910" y="4101404"/>
                </a:cubicBezTo>
                <a:close/>
                <a:moveTo>
                  <a:pt x="5125841" y="4101404"/>
                </a:moveTo>
                <a:cubicBezTo>
                  <a:pt x="5134375" y="4101404"/>
                  <a:pt x="5139877" y="4104123"/>
                  <a:pt x="5142178" y="4109483"/>
                </a:cubicBezTo>
                <a:cubicBezTo>
                  <a:pt x="5142805" y="4110955"/>
                  <a:pt x="5143119" y="4112494"/>
                  <a:pt x="5143098" y="4114021"/>
                </a:cubicBezTo>
                <a:cubicBezTo>
                  <a:pt x="5146110" y="4114831"/>
                  <a:pt x="5148913" y="4116286"/>
                  <a:pt x="5151214" y="4118902"/>
                </a:cubicBezTo>
                <a:cubicBezTo>
                  <a:pt x="5153389" y="4121358"/>
                  <a:pt x="5154582" y="4124114"/>
                  <a:pt x="5155126" y="4127422"/>
                </a:cubicBezTo>
                <a:lnTo>
                  <a:pt x="5168074" y="4110641"/>
                </a:lnTo>
                <a:lnTo>
                  <a:pt x="5360014" y="4108084"/>
                </a:lnTo>
                <a:cubicBezTo>
                  <a:pt x="5400259" y="4107549"/>
                  <a:pt x="5432263" y="4107286"/>
                  <a:pt x="5457867" y="4107286"/>
                </a:cubicBezTo>
                <a:cubicBezTo>
                  <a:pt x="5489640" y="4107286"/>
                  <a:pt x="5512148" y="4107694"/>
                  <a:pt x="5526706" y="4108529"/>
                </a:cubicBezTo>
                <a:cubicBezTo>
                  <a:pt x="5534624" y="4108985"/>
                  <a:pt x="5542322" y="4109428"/>
                  <a:pt x="5548040" y="4111311"/>
                </a:cubicBezTo>
                <a:lnTo>
                  <a:pt x="5557099" y="4122247"/>
                </a:lnTo>
                <a:lnTo>
                  <a:pt x="5571922" y="4109920"/>
                </a:lnTo>
                <a:cubicBezTo>
                  <a:pt x="5580282" y="4107277"/>
                  <a:pt x="5591547" y="4106078"/>
                  <a:pt x="5605204" y="4105399"/>
                </a:cubicBezTo>
                <a:cubicBezTo>
                  <a:pt x="5611993" y="4105057"/>
                  <a:pt x="5617796" y="4104907"/>
                  <a:pt x="5622605" y="4104907"/>
                </a:cubicBezTo>
                <a:cubicBezTo>
                  <a:pt x="5635515" y="4104907"/>
                  <a:pt x="5648863" y="4104907"/>
                  <a:pt x="5649418" y="4116841"/>
                </a:cubicBezTo>
                <a:cubicBezTo>
                  <a:pt x="5649983" y="4128980"/>
                  <a:pt x="5636961" y="4130776"/>
                  <a:pt x="5611957" y="4133132"/>
                </a:cubicBezTo>
                <a:cubicBezTo>
                  <a:pt x="5598165" y="4134438"/>
                  <a:pt x="5582896" y="4137607"/>
                  <a:pt x="5578458" y="4139575"/>
                </a:cubicBezTo>
                <a:cubicBezTo>
                  <a:pt x="5573775" y="4141665"/>
                  <a:pt x="5570488" y="4142559"/>
                  <a:pt x="5567479" y="4142559"/>
                </a:cubicBezTo>
                <a:cubicBezTo>
                  <a:pt x="5563323" y="4142559"/>
                  <a:pt x="5559607" y="4140729"/>
                  <a:pt x="5557292" y="4137546"/>
                </a:cubicBezTo>
                <a:lnTo>
                  <a:pt x="5556166" y="4124246"/>
                </a:lnTo>
                <a:lnTo>
                  <a:pt x="5546923" y="4134790"/>
                </a:lnTo>
                <a:cubicBezTo>
                  <a:pt x="5540015" y="4136949"/>
                  <a:pt x="5529865" y="4137713"/>
                  <a:pt x="5516896" y="4138491"/>
                </a:cubicBezTo>
                <a:cubicBezTo>
                  <a:pt x="5496020" y="4139751"/>
                  <a:pt x="5463535" y="4140544"/>
                  <a:pt x="5417558" y="4140930"/>
                </a:cubicBezTo>
                <a:cubicBezTo>
                  <a:pt x="5201437" y="4142728"/>
                  <a:pt x="5194806" y="4143169"/>
                  <a:pt x="5180750" y="4156638"/>
                </a:cubicBezTo>
                <a:cubicBezTo>
                  <a:pt x="5173094" y="4163988"/>
                  <a:pt x="5166526" y="4173237"/>
                  <a:pt x="5165354" y="4176375"/>
                </a:cubicBezTo>
                <a:cubicBezTo>
                  <a:pt x="5161296" y="4187317"/>
                  <a:pt x="5149938" y="4193008"/>
                  <a:pt x="5138266" y="4189853"/>
                </a:cubicBezTo>
                <a:cubicBezTo>
                  <a:pt x="5118813" y="4184594"/>
                  <a:pt x="5120821" y="4166795"/>
                  <a:pt x="5122138" y="4155014"/>
                </a:cubicBezTo>
                <a:cubicBezTo>
                  <a:pt x="5122661" y="4150362"/>
                  <a:pt x="5122787" y="4147478"/>
                  <a:pt x="5122766" y="4145701"/>
                </a:cubicBezTo>
                <a:cubicBezTo>
                  <a:pt x="5112872" y="4144526"/>
                  <a:pt x="5105676" y="4137804"/>
                  <a:pt x="5105676" y="4129441"/>
                </a:cubicBezTo>
                <a:cubicBezTo>
                  <a:pt x="5105676" y="4125756"/>
                  <a:pt x="5107140" y="4122528"/>
                  <a:pt x="5109755" y="4119929"/>
                </a:cubicBezTo>
                <a:cubicBezTo>
                  <a:pt x="5107391" y="4116676"/>
                  <a:pt x="5107538" y="4113304"/>
                  <a:pt x="5107852" y="4111566"/>
                </a:cubicBezTo>
                <a:cubicBezTo>
                  <a:pt x="5109567" y="4102057"/>
                  <a:pt x="5120402" y="4101599"/>
                  <a:pt x="5123979" y="4101447"/>
                </a:cubicBezTo>
                <a:cubicBezTo>
                  <a:pt x="5124607" y="4101413"/>
                  <a:pt x="5125255" y="4101404"/>
                  <a:pt x="5125841" y="4101404"/>
                </a:cubicBezTo>
                <a:close/>
                <a:moveTo>
                  <a:pt x="7358593" y="4096150"/>
                </a:moveTo>
                <a:cubicBezTo>
                  <a:pt x="7363275" y="4096150"/>
                  <a:pt x="7368779" y="4097823"/>
                  <a:pt x="7378895" y="4102325"/>
                </a:cubicBezTo>
                <a:cubicBezTo>
                  <a:pt x="7385152" y="4105102"/>
                  <a:pt x="7393714" y="4108911"/>
                  <a:pt x="7391895" y="4117957"/>
                </a:cubicBezTo>
                <a:cubicBezTo>
                  <a:pt x="7390043" y="4127137"/>
                  <a:pt x="7381018" y="4127379"/>
                  <a:pt x="7370570" y="4127655"/>
                </a:cubicBezTo>
                <a:lnTo>
                  <a:pt x="7369186" y="4127672"/>
                </a:lnTo>
                <a:cubicBezTo>
                  <a:pt x="7353872" y="4127672"/>
                  <a:pt x="7343972" y="4121426"/>
                  <a:pt x="7343972" y="4111758"/>
                </a:cubicBezTo>
                <a:cubicBezTo>
                  <a:pt x="7343972" y="4100976"/>
                  <a:pt x="7351314" y="4096150"/>
                  <a:pt x="7358593" y="4096150"/>
                </a:cubicBezTo>
                <a:close/>
                <a:moveTo>
                  <a:pt x="2890145" y="4096150"/>
                </a:moveTo>
                <a:cubicBezTo>
                  <a:pt x="2894825" y="4096150"/>
                  <a:pt x="2900329" y="4097823"/>
                  <a:pt x="2910442" y="4102325"/>
                </a:cubicBezTo>
                <a:cubicBezTo>
                  <a:pt x="2916697" y="4105102"/>
                  <a:pt x="2925256" y="4108911"/>
                  <a:pt x="2923439" y="4117957"/>
                </a:cubicBezTo>
                <a:cubicBezTo>
                  <a:pt x="2921588" y="4127137"/>
                  <a:pt x="2912565" y="4127379"/>
                  <a:pt x="2902120" y="4127655"/>
                </a:cubicBezTo>
                <a:lnTo>
                  <a:pt x="2900735" y="4127672"/>
                </a:lnTo>
                <a:cubicBezTo>
                  <a:pt x="2885424" y="4127672"/>
                  <a:pt x="2875527" y="4121426"/>
                  <a:pt x="2875527" y="4111758"/>
                </a:cubicBezTo>
                <a:cubicBezTo>
                  <a:pt x="2875527" y="4100976"/>
                  <a:pt x="2882867" y="4096150"/>
                  <a:pt x="2890145" y="4096150"/>
                </a:cubicBezTo>
                <a:close/>
                <a:moveTo>
                  <a:pt x="7744841" y="4093212"/>
                </a:moveTo>
                <a:cubicBezTo>
                  <a:pt x="7744436" y="4093454"/>
                  <a:pt x="7743946" y="4093822"/>
                  <a:pt x="7743456" y="4094338"/>
                </a:cubicBezTo>
                <a:cubicBezTo>
                  <a:pt x="7742361" y="4095486"/>
                  <a:pt x="7741634" y="4096959"/>
                  <a:pt x="7741305" y="4098548"/>
                </a:cubicBezTo>
                <a:cubicBezTo>
                  <a:pt x="7741933" y="4098485"/>
                  <a:pt x="7742614" y="4098433"/>
                  <a:pt x="7743387" y="4098401"/>
                </a:cubicBezTo>
                <a:cubicBezTo>
                  <a:pt x="7744956" y="4098338"/>
                  <a:pt x="7746326" y="4098380"/>
                  <a:pt x="7747498" y="4098517"/>
                </a:cubicBezTo>
                <a:cubicBezTo>
                  <a:pt x="7747123" y="4096138"/>
                  <a:pt x="7745944" y="4094307"/>
                  <a:pt x="7744841" y="4093212"/>
                </a:cubicBezTo>
                <a:close/>
                <a:moveTo>
                  <a:pt x="3276306" y="4093212"/>
                </a:moveTo>
                <a:cubicBezTo>
                  <a:pt x="3275902" y="4093454"/>
                  <a:pt x="3275412" y="4093822"/>
                  <a:pt x="3274922" y="4094338"/>
                </a:cubicBezTo>
                <a:cubicBezTo>
                  <a:pt x="3273830" y="4095486"/>
                  <a:pt x="3273102" y="4096959"/>
                  <a:pt x="3272772" y="4098548"/>
                </a:cubicBezTo>
                <a:cubicBezTo>
                  <a:pt x="3273403" y="4098485"/>
                  <a:pt x="3274082" y="4098433"/>
                  <a:pt x="3274854" y="4098401"/>
                </a:cubicBezTo>
                <a:cubicBezTo>
                  <a:pt x="3276421" y="4098338"/>
                  <a:pt x="3277791" y="4098380"/>
                  <a:pt x="3278963" y="4098517"/>
                </a:cubicBezTo>
                <a:cubicBezTo>
                  <a:pt x="3278589" y="4096138"/>
                  <a:pt x="3277409" y="4094307"/>
                  <a:pt x="3276306" y="4093212"/>
                </a:cubicBezTo>
                <a:close/>
                <a:moveTo>
                  <a:pt x="10924546" y="4089008"/>
                </a:moveTo>
                <a:cubicBezTo>
                  <a:pt x="10923916" y="4089069"/>
                  <a:pt x="10923236" y="4089116"/>
                  <a:pt x="10922468" y="4089150"/>
                </a:cubicBezTo>
                <a:cubicBezTo>
                  <a:pt x="10920913" y="4089218"/>
                  <a:pt x="10919539" y="4089170"/>
                  <a:pt x="10918378" y="4089035"/>
                </a:cubicBezTo>
                <a:cubicBezTo>
                  <a:pt x="10918753" y="4091387"/>
                  <a:pt x="10919932" y="4093211"/>
                  <a:pt x="10921026" y="4094292"/>
                </a:cubicBezTo>
                <a:cubicBezTo>
                  <a:pt x="10921420" y="4094049"/>
                  <a:pt x="10921908" y="4093698"/>
                  <a:pt x="10922393" y="4093192"/>
                </a:cubicBezTo>
                <a:cubicBezTo>
                  <a:pt x="10923491" y="4092055"/>
                  <a:pt x="10924210" y="4090583"/>
                  <a:pt x="10924546" y="4089008"/>
                </a:cubicBezTo>
                <a:close/>
                <a:moveTo>
                  <a:pt x="6455369" y="4089008"/>
                </a:moveTo>
                <a:cubicBezTo>
                  <a:pt x="6454738" y="4089069"/>
                  <a:pt x="6454058" y="4089116"/>
                  <a:pt x="6453290" y="4089151"/>
                </a:cubicBezTo>
                <a:cubicBezTo>
                  <a:pt x="6451735" y="4089218"/>
                  <a:pt x="6450361" y="4089170"/>
                  <a:pt x="6449200" y="4089036"/>
                </a:cubicBezTo>
                <a:cubicBezTo>
                  <a:pt x="6449575" y="4091388"/>
                  <a:pt x="6450754" y="4093212"/>
                  <a:pt x="6451849" y="4094293"/>
                </a:cubicBezTo>
                <a:cubicBezTo>
                  <a:pt x="6452242" y="4094049"/>
                  <a:pt x="6452730" y="4093698"/>
                  <a:pt x="6453216" y="4093192"/>
                </a:cubicBezTo>
                <a:cubicBezTo>
                  <a:pt x="6454313" y="4092056"/>
                  <a:pt x="6455032" y="4090583"/>
                  <a:pt x="6455369" y="4089008"/>
                </a:cubicBezTo>
                <a:close/>
                <a:moveTo>
                  <a:pt x="900502" y="4089008"/>
                </a:moveTo>
                <a:cubicBezTo>
                  <a:pt x="899872" y="4089069"/>
                  <a:pt x="899192" y="4089116"/>
                  <a:pt x="898424" y="4089151"/>
                </a:cubicBezTo>
                <a:cubicBezTo>
                  <a:pt x="896869" y="4089218"/>
                  <a:pt x="895495" y="4089170"/>
                  <a:pt x="894333" y="4089036"/>
                </a:cubicBezTo>
                <a:cubicBezTo>
                  <a:pt x="894709" y="4091388"/>
                  <a:pt x="895888" y="4093212"/>
                  <a:pt x="896982" y="4094293"/>
                </a:cubicBezTo>
                <a:cubicBezTo>
                  <a:pt x="897375" y="4094049"/>
                  <a:pt x="897864" y="4093698"/>
                  <a:pt x="898349" y="4093192"/>
                </a:cubicBezTo>
                <a:cubicBezTo>
                  <a:pt x="899447" y="4092056"/>
                  <a:pt x="900166" y="4090583"/>
                  <a:pt x="900502" y="4089008"/>
                </a:cubicBezTo>
                <a:close/>
                <a:moveTo>
                  <a:pt x="8019008" y="4085525"/>
                </a:moveTo>
                <a:cubicBezTo>
                  <a:pt x="8018898" y="4086196"/>
                  <a:pt x="8018898" y="4086901"/>
                  <a:pt x="8018693" y="4087535"/>
                </a:cubicBezTo>
                <a:cubicBezTo>
                  <a:pt x="8019335" y="4087756"/>
                  <a:pt x="8020090" y="4087766"/>
                  <a:pt x="8020883" y="4087666"/>
                </a:cubicBezTo>
                <a:cubicBezTo>
                  <a:pt x="8020261" y="4087068"/>
                  <a:pt x="8019627" y="4086330"/>
                  <a:pt x="8019008" y="4085525"/>
                </a:cubicBezTo>
                <a:close/>
                <a:moveTo>
                  <a:pt x="3550411" y="4085525"/>
                </a:moveTo>
                <a:cubicBezTo>
                  <a:pt x="3550300" y="4086196"/>
                  <a:pt x="3550300" y="4086901"/>
                  <a:pt x="3550095" y="4087535"/>
                </a:cubicBezTo>
                <a:cubicBezTo>
                  <a:pt x="3550736" y="4087756"/>
                  <a:pt x="3551493" y="4087766"/>
                  <a:pt x="3552284" y="4087666"/>
                </a:cubicBezTo>
                <a:cubicBezTo>
                  <a:pt x="3551663" y="4087068"/>
                  <a:pt x="3551031" y="4086330"/>
                  <a:pt x="3550411" y="4085525"/>
                </a:cubicBezTo>
                <a:close/>
                <a:moveTo>
                  <a:pt x="10921667" y="4080108"/>
                </a:moveTo>
                <a:cubicBezTo>
                  <a:pt x="10920502" y="4081087"/>
                  <a:pt x="10919369" y="4082561"/>
                  <a:pt x="10918739" y="4084507"/>
                </a:cubicBezTo>
                <a:cubicBezTo>
                  <a:pt x="10920506" y="4084297"/>
                  <a:pt x="10922496" y="4084493"/>
                  <a:pt x="10924486" y="4085095"/>
                </a:cubicBezTo>
                <a:cubicBezTo>
                  <a:pt x="10924437" y="4084852"/>
                  <a:pt x="10924440" y="4084601"/>
                  <a:pt x="10924369" y="4084365"/>
                </a:cubicBezTo>
                <a:cubicBezTo>
                  <a:pt x="10923792" y="4082439"/>
                  <a:pt x="10922723" y="4081040"/>
                  <a:pt x="10921667" y="4080108"/>
                </a:cubicBezTo>
                <a:close/>
                <a:moveTo>
                  <a:pt x="6452490" y="4080108"/>
                </a:moveTo>
                <a:cubicBezTo>
                  <a:pt x="6451325" y="4081087"/>
                  <a:pt x="6450191" y="4082561"/>
                  <a:pt x="6449561" y="4084508"/>
                </a:cubicBezTo>
                <a:cubicBezTo>
                  <a:pt x="6451328" y="4084298"/>
                  <a:pt x="6453318" y="4084494"/>
                  <a:pt x="6455309" y="4085095"/>
                </a:cubicBezTo>
                <a:cubicBezTo>
                  <a:pt x="6455259" y="4084852"/>
                  <a:pt x="6455262" y="4084602"/>
                  <a:pt x="6455192" y="4084365"/>
                </a:cubicBezTo>
                <a:cubicBezTo>
                  <a:pt x="6454614" y="4082439"/>
                  <a:pt x="6453545" y="4081040"/>
                  <a:pt x="6452490" y="4080108"/>
                </a:cubicBezTo>
                <a:close/>
                <a:moveTo>
                  <a:pt x="897623" y="4080108"/>
                </a:moveTo>
                <a:cubicBezTo>
                  <a:pt x="896458" y="4081087"/>
                  <a:pt x="895325" y="4082561"/>
                  <a:pt x="894694" y="4084508"/>
                </a:cubicBezTo>
                <a:cubicBezTo>
                  <a:pt x="896462" y="4084298"/>
                  <a:pt x="898452" y="4084494"/>
                  <a:pt x="900442" y="4085095"/>
                </a:cubicBezTo>
                <a:cubicBezTo>
                  <a:pt x="900392" y="4084852"/>
                  <a:pt x="900396" y="4084602"/>
                  <a:pt x="900325" y="4084365"/>
                </a:cubicBezTo>
                <a:cubicBezTo>
                  <a:pt x="899748" y="4082439"/>
                  <a:pt x="898679" y="4081040"/>
                  <a:pt x="897623" y="4080108"/>
                </a:cubicBezTo>
                <a:close/>
                <a:moveTo>
                  <a:pt x="8024523" y="4079323"/>
                </a:moveTo>
                <a:cubicBezTo>
                  <a:pt x="8025608" y="4080394"/>
                  <a:pt x="8026288" y="4081850"/>
                  <a:pt x="8026288" y="4083458"/>
                </a:cubicBezTo>
                <a:cubicBezTo>
                  <a:pt x="8026288" y="4083483"/>
                  <a:pt x="8026282" y="4083507"/>
                  <a:pt x="8026282" y="4083534"/>
                </a:cubicBezTo>
                <a:cubicBezTo>
                  <a:pt x="8026956" y="4082122"/>
                  <a:pt x="8027156" y="4080758"/>
                  <a:pt x="8027032" y="4079747"/>
                </a:cubicBezTo>
                <a:cubicBezTo>
                  <a:pt x="8026383" y="4079487"/>
                  <a:pt x="8025478" y="4079370"/>
                  <a:pt x="8024523" y="4079323"/>
                </a:cubicBezTo>
                <a:close/>
                <a:moveTo>
                  <a:pt x="3555923" y="4079323"/>
                </a:moveTo>
                <a:cubicBezTo>
                  <a:pt x="3557008" y="4080394"/>
                  <a:pt x="3557689" y="4081850"/>
                  <a:pt x="3557689" y="4083458"/>
                </a:cubicBezTo>
                <a:cubicBezTo>
                  <a:pt x="3557689" y="4083483"/>
                  <a:pt x="3557681" y="4083507"/>
                  <a:pt x="3557681" y="4083534"/>
                </a:cubicBezTo>
                <a:cubicBezTo>
                  <a:pt x="3558357" y="4082122"/>
                  <a:pt x="3558557" y="4080758"/>
                  <a:pt x="3558430" y="4079747"/>
                </a:cubicBezTo>
                <a:cubicBezTo>
                  <a:pt x="3557784" y="4079487"/>
                  <a:pt x="3556878" y="4079370"/>
                  <a:pt x="3555923" y="4079323"/>
                </a:cubicBezTo>
                <a:close/>
                <a:moveTo>
                  <a:pt x="11220586" y="4076887"/>
                </a:moveTo>
                <a:cubicBezTo>
                  <a:pt x="11227954" y="4076887"/>
                  <a:pt x="11235320" y="4077231"/>
                  <a:pt x="11240759" y="4077918"/>
                </a:cubicBezTo>
                <a:cubicBezTo>
                  <a:pt x="11250164" y="4079102"/>
                  <a:pt x="11254708" y="4083072"/>
                  <a:pt x="11254265" y="4089713"/>
                </a:cubicBezTo>
                <a:cubicBezTo>
                  <a:pt x="11253548" y="4100529"/>
                  <a:pt x="11243217" y="4100529"/>
                  <a:pt x="11220589" y="4100529"/>
                </a:cubicBezTo>
                <a:cubicBezTo>
                  <a:pt x="11197954" y="4100529"/>
                  <a:pt x="11187623" y="4100529"/>
                  <a:pt x="11186902" y="4089713"/>
                </a:cubicBezTo>
                <a:cubicBezTo>
                  <a:pt x="11186463" y="4083072"/>
                  <a:pt x="11191003" y="4079102"/>
                  <a:pt x="11200403" y="4077918"/>
                </a:cubicBezTo>
                <a:cubicBezTo>
                  <a:pt x="11205849" y="4077231"/>
                  <a:pt x="11213218" y="4076887"/>
                  <a:pt x="11220586" y="4076887"/>
                </a:cubicBezTo>
                <a:close/>
                <a:moveTo>
                  <a:pt x="11003366" y="4076887"/>
                </a:moveTo>
                <a:cubicBezTo>
                  <a:pt x="11006274" y="4076887"/>
                  <a:pt x="11009566" y="4076920"/>
                  <a:pt x="11013254" y="4076994"/>
                </a:cubicBezTo>
                <a:cubicBezTo>
                  <a:pt x="11050065" y="4077725"/>
                  <a:pt x="11053174" y="4083210"/>
                  <a:pt x="11055232" y="4086849"/>
                </a:cubicBezTo>
                <a:lnTo>
                  <a:pt x="11058158" y="4092007"/>
                </a:lnTo>
                <a:lnTo>
                  <a:pt x="11055091" y="4097775"/>
                </a:lnTo>
                <a:cubicBezTo>
                  <a:pt x="11051391" y="4103918"/>
                  <a:pt x="11042928" y="4106658"/>
                  <a:pt x="11027661" y="4106658"/>
                </a:cubicBezTo>
                <a:cubicBezTo>
                  <a:pt x="11014382" y="4106658"/>
                  <a:pt x="10999392" y="4104494"/>
                  <a:pt x="10988533" y="4101011"/>
                </a:cubicBezTo>
                <a:cubicBezTo>
                  <a:pt x="10979773" y="4098196"/>
                  <a:pt x="10975856" y="4093547"/>
                  <a:pt x="10976889" y="4087177"/>
                </a:cubicBezTo>
                <a:cubicBezTo>
                  <a:pt x="10978554" y="4076887"/>
                  <a:pt x="10989501" y="4076887"/>
                  <a:pt x="11003366" y="4076887"/>
                </a:cubicBezTo>
                <a:close/>
                <a:moveTo>
                  <a:pt x="6751408" y="4076887"/>
                </a:moveTo>
                <a:cubicBezTo>
                  <a:pt x="6758776" y="4076887"/>
                  <a:pt x="6766142" y="4077231"/>
                  <a:pt x="6771581" y="4077919"/>
                </a:cubicBezTo>
                <a:cubicBezTo>
                  <a:pt x="6780987" y="4079103"/>
                  <a:pt x="6785530" y="4083073"/>
                  <a:pt x="6785088" y="4089713"/>
                </a:cubicBezTo>
                <a:cubicBezTo>
                  <a:pt x="6784370" y="4100529"/>
                  <a:pt x="6774039" y="4100529"/>
                  <a:pt x="6751411" y="4100529"/>
                </a:cubicBezTo>
                <a:cubicBezTo>
                  <a:pt x="6728776" y="4100529"/>
                  <a:pt x="6718445" y="4100529"/>
                  <a:pt x="6717725" y="4089713"/>
                </a:cubicBezTo>
                <a:cubicBezTo>
                  <a:pt x="6717286" y="4083073"/>
                  <a:pt x="6721826" y="4079103"/>
                  <a:pt x="6731225" y="4077919"/>
                </a:cubicBezTo>
                <a:cubicBezTo>
                  <a:pt x="6736670" y="4077231"/>
                  <a:pt x="6744040" y="4076887"/>
                  <a:pt x="6751408" y="4076887"/>
                </a:cubicBezTo>
                <a:close/>
                <a:moveTo>
                  <a:pt x="6534189" y="4076887"/>
                </a:moveTo>
                <a:cubicBezTo>
                  <a:pt x="6537096" y="4076887"/>
                  <a:pt x="6540388" y="4076920"/>
                  <a:pt x="6544076" y="4076995"/>
                </a:cubicBezTo>
                <a:cubicBezTo>
                  <a:pt x="6580887" y="4077725"/>
                  <a:pt x="6583996" y="4083211"/>
                  <a:pt x="6586054" y="4086850"/>
                </a:cubicBezTo>
                <a:lnTo>
                  <a:pt x="6588980" y="4092007"/>
                </a:lnTo>
                <a:lnTo>
                  <a:pt x="6585913" y="4097775"/>
                </a:lnTo>
                <a:cubicBezTo>
                  <a:pt x="6582213" y="4103918"/>
                  <a:pt x="6573751" y="4106658"/>
                  <a:pt x="6558483" y="4106658"/>
                </a:cubicBezTo>
                <a:cubicBezTo>
                  <a:pt x="6545204" y="4106658"/>
                  <a:pt x="6530215" y="4104494"/>
                  <a:pt x="6519355" y="4101011"/>
                </a:cubicBezTo>
                <a:cubicBezTo>
                  <a:pt x="6510595" y="4098197"/>
                  <a:pt x="6506679" y="4093548"/>
                  <a:pt x="6507711" y="4087178"/>
                </a:cubicBezTo>
                <a:cubicBezTo>
                  <a:pt x="6509376" y="4076887"/>
                  <a:pt x="6520323" y="4076887"/>
                  <a:pt x="6534189" y="4076887"/>
                </a:cubicBezTo>
                <a:close/>
                <a:moveTo>
                  <a:pt x="1196538" y="4076887"/>
                </a:moveTo>
                <a:cubicBezTo>
                  <a:pt x="1203906" y="4076887"/>
                  <a:pt x="1211272" y="4077231"/>
                  <a:pt x="1216711" y="4077919"/>
                </a:cubicBezTo>
                <a:cubicBezTo>
                  <a:pt x="1226116" y="4079103"/>
                  <a:pt x="1230659" y="4083073"/>
                  <a:pt x="1230217" y="4089713"/>
                </a:cubicBezTo>
                <a:cubicBezTo>
                  <a:pt x="1229500" y="4100529"/>
                  <a:pt x="1219169" y="4100529"/>
                  <a:pt x="1196541" y="4100529"/>
                </a:cubicBezTo>
                <a:cubicBezTo>
                  <a:pt x="1173907" y="4100529"/>
                  <a:pt x="1163576" y="4100529"/>
                  <a:pt x="1162855" y="4089713"/>
                </a:cubicBezTo>
                <a:cubicBezTo>
                  <a:pt x="1162416" y="4083073"/>
                  <a:pt x="1166956" y="4079103"/>
                  <a:pt x="1176355" y="4077919"/>
                </a:cubicBezTo>
                <a:cubicBezTo>
                  <a:pt x="1181800" y="4077231"/>
                  <a:pt x="1189170" y="4076887"/>
                  <a:pt x="1196538" y="4076887"/>
                </a:cubicBezTo>
                <a:close/>
                <a:moveTo>
                  <a:pt x="979321" y="4076887"/>
                </a:moveTo>
                <a:cubicBezTo>
                  <a:pt x="982228" y="4076887"/>
                  <a:pt x="985520" y="4076920"/>
                  <a:pt x="989209" y="4076995"/>
                </a:cubicBezTo>
                <a:cubicBezTo>
                  <a:pt x="1026019" y="4077725"/>
                  <a:pt x="1029128" y="4083211"/>
                  <a:pt x="1031186" y="4086850"/>
                </a:cubicBezTo>
                <a:lnTo>
                  <a:pt x="1034112" y="4092007"/>
                </a:lnTo>
                <a:lnTo>
                  <a:pt x="1031045" y="4097775"/>
                </a:lnTo>
                <a:cubicBezTo>
                  <a:pt x="1027345" y="4103918"/>
                  <a:pt x="1018883" y="4106658"/>
                  <a:pt x="1003615" y="4106658"/>
                </a:cubicBezTo>
                <a:cubicBezTo>
                  <a:pt x="990337" y="4106658"/>
                  <a:pt x="975347" y="4104494"/>
                  <a:pt x="964488" y="4101011"/>
                </a:cubicBezTo>
                <a:cubicBezTo>
                  <a:pt x="955728" y="4098197"/>
                  <a:pt x="951812" y="4093548"/>
                  <a:pt x="952844" y="4087178"/>
                </a:cubicBezTo>
                <a:cubicBezTo>
                  <a:pt x="954509" y="4076887"/>
                  <a:pt x="965456" y="4076887"/>
                  <a:pt x="979321" y="4076887"/>
                </a:cubicBezTo>
                <a:close/>
                <a:moveTo>
                  <a:pt x="11115649" y="4069882"/>
                </a:moveTo>
                <a:lnTo>
                  <a:pt x="11116533" y="4069882"/>
                </a:lnTo>
                <a:cubicBezTo>
                  <a:pt x="11128697" y="4069882"/>
                  <a:pt x="11146272" y="4071939"/>
                  <a:pt x="11154893" y="4075766"/>
                </a:cubicBezTo>
                <a:cubicBezTo>
                  <a:pt x="11159286" y="4077705"/>
                  <a:pt x="11168431" y="4081750"/>
                  <a:pt x="11166462" y="4091085"/>
                </a:cubicBezTo>
                <a:cubicBezTo>
                  <a:pt x="11164469" y="4100529"/>
                  <a:pt x="11154309" y="4100529"/>
                  <a:pt x="11148242" y="4100529"/>
                </a:cubicBezTo>
                <a:cubicBezTo>
                  <a:pt x="11146366" y="4100529"/>
                  <a:pt x="11144164" y="4100488"/>
                  <a:pt x="11141617" y="4100412"/>
                </a:cubicBezTo>
                <a:cubicBezTo>
                  <a:pt x="11129408" y="4100058"/>
                  <a:pt x="11112882" y="4097673"/>
                  <a:pt x="11103980" y="4094994"/>
                </a:cubicBezTo>
                <a:cubicBezTo>
                  <a:pt x="11097040" y="4092902"/>
                  <a:pt x="11087539" y="4090039"/>
                  <a:pt x="11088947" y="4080207"/>
                </a:cubicBezTo>
                <a:cubicBezTo>
                  <a:pt x="11090389" y="4070086"/>
                  <a:pt x="11099362" y="4070012"/>
                  <a:pt x="11115649" y="4069882"/>
                </a:cubicBezTo>
                <a:close/>
                <a:moveTo>
                  <a:pt x="10884823" y="4069882"/>
                </a:moveTo>
                <a:cubicBezTo>
                  <a:pt x="10889530" y="4069882"/>
                  <a:pt x="10894647" y="4071058"/>
                  <a:pt x="10900462" y="4073471"/>
                </a:cubicBezTo>
                <a:cubicBezTo>
                  <a:pt x="10903479" y="4074728"/>
                  <a:pt x="10906433" y="4075957"/>
                  <a:pt x="10908950" y="4077410"/>
                </a:cubicBezTo>
                <a:cubicBezTo>
                  <a:pt x="10914089" y="4073477"/>
                  <a:pt x="10922790" y="4072957"/>
                  <a:pt x="10929972" y="4075945"/>
                </a:cubicBezTo>
                <a:cubicBezTo>
                  <a:pt x="10939502" y="4079925"/>
                  <a:pt x="10939388" y="4086710"/>
                  <a:pt x="10938899" y="4089441"/>
                </a:cubicBezTo>
                <a:cubicBezTo>
                  <a:pt x="10937196" y="4098916"/>
                  <a:pt x="10926441" y="4099375"/>
                  <a:pt x="10922907" y="4099524"/>
                </a:cubicBezTo>
                <a:cubicBezTo>
                  <a:pt x="10917464" y="4099747"/>
                  <a:pt x="10913388" y="4099017"/>
                  <a:pt x="10910264" y="4097341"/>
                </a:cubicBezTo>
                <a:cubicBezTo>
                  <a:pt x="10906047" y="4099335"/>
                  <a:pt x="10899545" y="4099456"/>
                  <a:pt x="10890702" y="4099625"/>
                </a:cubicBezTo>
                <a:lnTo>
                  <a:pt x="10888035" y="4099653"/>
                </a:lnTo>
                <a:cubicBezTo>
                  <a:pt x="10881070" y="4099653"/>
                  <a:pt x="10869408" y="4099653"/>
                  <a:pt x="10865601" y="4090744"/>
                </a:cubicBezTo>
                <a:cubicBezTo>
                  <a:pt x="10864627" y="4088460"/>
                  <a:pt x="10863009" y="4082486"/>
                  <a:pt x="10869015" y="4076247"/>
                </a:cubicBezTo>
                <a:cubicBezTo>
                  <a:pt x="10871802" y="4073349"/>
                  <a:pt x="10876813" y="4069882"/>
                  <a:pt x="10884823" y="4069882"/>
                </a:cubicBezTo>
                <a:close/>
                <a:moveTo>
                  <a:pt x="8324053" y="4069882"/>
                </a:moveTo>
                <a:cubicBezTo>
                  <a:pt x="8359050" y="4069882"/>
                  <a:pt x="8366079" y="4075576"/>
                  <a:pt x="8366079" y="4084766"/>
                </a:cubicBezTo>
                <a:cubicBezTo>
                  <a:pt x="8366079" y="4093703"/>
                  <a:pt x="8359392" y="4099653"/>
                  <a:pt x="8326755" y="4099653"/>
                </a:cubicBezTo>
                <a:cubicBezTo>
                  <a:pt x="8291944" y="4099653"/>
                  <a:pt x="8287917" y="4092923"/>
                  <a:pt x="8286198" y="4090047"/>
                </a:cubicBezTo>
                <a:cubicBezTo>
                  <a:pt x="8284140" y="4086631"/>
                  <a:pt x="8284099" y="4082347"/>
                  <a:pt x="8286095" y="4078887"/>
                </a:cubicBezTo>
                <a:cubicBezTo>
                  <a:pt x="8288038" y="4075518"/>
                  <a:pt x="8291287" y="4069882"/>
                  <a:pt x="8324053" y="4069882"/>
                </a:cubicBezTo>
                <a:close/>
                <a:moveTo>
                  <a:pt x="6646471" y="4069882"/>
                </a:moveTo>
                <a:lnTo>
                  <a:pt x="6647354" y="4069882"/>
                </a:lnTo>
                <a:cubicBezTo>
                  <a:pt x="6659518" y="4069882"/>
                  <a:pt x="6677093" y="4071940"/>
                  <a:pt x="6685715" y="4075766"/>
                </a:cubicBezTo>
                <a:cubicBezTo>
                  <a:pt x="6690107" y="4077706"/>
                  <a:pt x="6699253" y="4081751"/>
                  <a:pt x="6697283" y="4091085"/>
                </a:cubicBezTo>
                <a:cubicBezTo>
                  <a:pt x="6695291" y="4100529"/>
                  <a:pt x="6685130" y="4100529"/>
                  <a:pt x="6679063" y="4100529"/>
                </a:cubicBezTo>
                <a:cubicBezTo>
                  <a:pt x="6677187" y="4100529"/>
                  <a:pt x="6674985" y="4100488"/>
                  <a:pt x="6672438" y="4100413"/>
                </a:cubicBezTo>
                <a:cubicBezTo>
                  <a:pt x="6660230" y="4100058"/>
                  <a:pt x="6643703" y="4097673"/>
                  <a:pt x="6634801" y="4094994"/>
                </a:cubicBezTo>
                <a:cubicBezTo>
                  <a:pt x="6627862" y="4092903"/>
                  <a:pt x="6618360" y="4090040"/>
                  <a:pt x="6619769" y="4080207"/>
                </a:cubicBezTo>
                <a:cubicBezTo>
                  <a:pt x="6621210" y="4070087"/>
                  <a:pt x="6630183" y="4070013"/>
                  <a:pt x="6646471" y="4069882"/>
                </a:cubicBezTo>
                <a:close/>
                <a:moveTo>
                  <a:pt x="6415646" y="4069882"/>
                </a:moveTo>
                <a:cubicBezTo>
                  <a:pt x="6420352" y="4069882"/>
                  <a:pt x="6425469" y="4071059"/>
                  <a:pt x="6431284" y="4073472"/>
                </a:cubicBezTo>
                <a:cubicBezTo>
                  <a:pt x="6434301" y="4074728"/>
                  <a:pt x="6437255" y="4075958"/>
                  <a:pt x="6439773" y="4077411"/>
                </a:cubicBezTo>
                <a:cubicBezTo>
                  <a:pt x="6444911" y="4073477"/>
                  <a:pt x="6453612" y="4072957"/>
                  <a:pt x="6460794" y="4075945"/>
                </a:cubicBezTo>
                <a:cubicBezTo>
                  <a:pt x="6470324" y="4079926"/>
                  <a:pt x="6470210" y="4086710"/>
                  <a:pt x="6469722" y="4089441"/>
                </a:cubicBezTo>
                <a:cubicBezTo>
                  <a:pt x="6468018" y="4098916"/>
                  <a:pt x="6457263" y="4099375"/>
                  <a:pt x="6453729" y="4099525"/>
                </a:cubicBezTo>
                <a:cubicBezTo>
                  <a:pt x="6448286" y="4099747"/>
                  <a:pt x="6444210" y="4099017"/>
                  <a:pt x="6441087" y="4097341"/>
                </a:cubicBezTo>
                <a:cubicBezTo>
                  <a:pt x="6436869" y="4099335"/>
                  <a:pt x="6430367" y="4099457"/>
                  <a:pt x="6421524" y="4099626"/>
                </a:cubicBezTo>
                <a:lnTo>
                  <a:pt x="6418858" y="4099653"/>
                </a:lnTo>
                <a:cubicBezTo>
                  <a:pt x="6411892" y="4099653"/>
                  <a:pt x="6400230" y="4099653"/>
                  <a:pt x="6396423" y="4090745"/>
                </a:cubicBezTo>
                <a:cubicBezTo>
                  <a:pt x="6395450" y="4088461"/>
                  <a:pt x="6393831" y="4082486"/>
                  <a:pt x="6399837" y="4076248"/>
                </a:cubicBezTo>
                <a:cubicBezTo>
                  <a:pt x="6402624" y="4073350"/>
                  <a:pt x="6407635" y="4069882"/>
                  <a:pt x="6415646" y="4069882"/>
                </a:cubicBezTo>
                <a:close/>
                <a:moveTo>
                  <a:pt x="3855832" y="4069882"/>
                </a:moveTo>
                <a:cubicBezTo>
                  <a:pt x="3890442" y="4069882"/>
                  <a:pt x="3897394" y="4075576"/>
                  <a:pt x="3897394" y="4084766"/>
                </a:cubicBezTo>
                <a:cubicBezTo>
                  <a:pt x="3897394" y="4093703"/>
                  <a:pt x="3890777" y="4099653"/>
                  <a:pt x="3858505" y="4099653"/>
                </a:cubicBezTo>
                <a:cubicBezTo>
                  <a:pt x="3824077" y="4099653"/>
                  <a:pt x="3820096" y="4092923"/>
                  <a:pt x="3818395" y="4090047"/>
                </a:cubicBezTo>
                <a:cubicBezTo>
                  <a:pt x="3816359" y="4086631"/>
                  <a:pt x="3816319" y="4082347"/>
                  <a:pt x="3818294" y="4078887"/>
                </a:cubicBezTo>
                <a:cubicBezTo>
                  <a:pt x="3820215" y="4075518"/>
                  <a:pt x="3823428" y="4069882"/>
                  <a:pt x="3855832" y="4069882"/>
                </a:cubicBezTo>
                <a:close/>
                <a:moveTo>
                  <a:pt x="1091602" y="4069882"/>
                </a:moveTo>
                <a:lnTo>
                  <a:pt x="1092486" y="4069882"/>
                </a:lnTo>
                <a:cubicBezTo>
                  <a:pt x="1104649" y="4069882"/>
                  <a:pt x="1122225" y="4071940"/>
                  <a:pt x="1130845" y="4075766"/>
                </a:cubicBezTo>
                <a:cubicBezTo>
                  <a:pt x="1135238" y="4077706"/>
                  <a:pt x="1144384" y="4081751"/>
                  <a:pt x="1142413" y="4091085"/>
                </a:cubicBezTo>
                <a:cubicBezTo>
                  <a:pt x="1140421" y="4100529"/>
                  <a:pt x="1130261" y="4100529"/>
                  <a:pt x="1124194" y="4100529"/>
                </a:cubicBezTo>
                <a:cubicBezTo>
                  <a:pt x="1122318" y="4100529"/>
                  <a:pt x="1120116" y="4100488"/>
                  <a:pt x="1117569" y="4100413"/>
                </a:cubicBezTo>
                <a:cubicBezTo>
                  <a:pt x="1105361" y="4100058"/>
                  <a:pt x="1088834" y="4097673"/>
                  <a:pt x="1079932" y="4094994"/>
                </a:cubicBezTo>
                <a:cubicBezTo>
                  <a:pt x="1072993" y="4092903"/>
                  <a:pt x="1063492" y="4090040"/>
                  <a:pt x="1064900" y="4080207"/>
                </a:cubicBezTo>
                <a:cubicBezTo>
                  <a:pt x="1066342" y="4070087"/>
                  <a:pt x="1075315" y="4070013"/>
                  <a:pt x="1091602" y="4069882"/>
                </a:cubicBezTo>
                <a:close/>
                <a:moveTo>
                  <a:pt x="860780" y="4069882"/>
                </a:moveTo>
                <a:cubicBezTo>
                  <a:pt x="865486" y="4069882"/>
                  <a:pt x="870603" y="4071059"/>
                  <a:pt x="876418" y="4073472"/>
                </a:cubicBezTo>
                <a:cubicBezTo>
                  <a:pt x="879435" y="4074728"/>
                  <a:pt x="882389" y="4075958"/>
                  <a:pt x="884906" y="4077411"/>
                </a:cubicBezTo>
                <a:cubicBezTo>
                  <a:pt x="890045" y="4073477"/>
                  <a:pt x="898746" y="4072957"/>
                  <a:pt x="905928" y="4075945"/>
                </a:cubicBezTo>
                <a:cubicBezTo>
                  <a:pt x="915457" y="4079926"/>
                  <a:pt x="915344" y="4086710"/>
                  <a:pt x="914855" y="4089441"/>
                </a:cubicBezTo>
                <a:cubicBezTo>
                  <a:pt x="913152" y="4098916"/>
                  <a:pt x="902397" y="4099375"/>
                  <a:pt x="898863" y="4099525"/>
                </a:cubicBezTo>
                <a:cubicBezTo>
                  <a:pt x="893420" y="4099747"/>
                  <a:pt x="889344" y="4099017"/>
                  <a:pt x="886220" y="4097341"/>
                </a:cubicBezTo>
                <a:cubicBezTo>
                  <a:pt x="882003" y="4099335"/>
                  <a:pt x="875501" y="4099457"/>
                  <a:pt x="866658" y="4099626"/>
                </a:cubicBezTo>
                <a:lnTo>
                  <a:pt x="863992" y="4099653"/>
                </a:lnTo>
                <a:cubicBezTo>
                  <a:pt x="857026" y="4099653"/>
                  <a:pt x="845365" y="4099653"/>
                  <a:pt x="841558" y="4090745"/>
                </a:cubicBezTo>
                <a:cubicBezTo>
                  <a:pt x="840584" y="4088461"/>
                  <a:pt x="838966" y="4082486"/>
                  <a:pt x="844972" y="4076248"/>
                </a:cubicBezTo>
                <a:cubicBezTo>
                  <a:pt x="847758" y="4073350"/>
                  <a:pt x="852769" y="4069882"/>
                  <a:pt x="860780" y="4069882"/>
                </a:cubicBezTo>
                <a:close/>
                <a:moveTo>
                  <a:pt x="8020131" y="4067255"/>
                </a:moveTo>
                <a:cubicBezTo>
                  <a:pt x="8029303" y="4067255"/>
                  <a:pt x="8036762" y="4074523"/>
                  <a:pt x="8036762" y="4083458"/>
                </a:cubicBezTo>
                <a:cubicBezTo>
                  <a:pt x="8036762" y="4092993"/>
                  <a:pt x="8031404" y="4099653"/>
                  <a:pt x="8023724" y="4099653"/>
                </a:cubicBezTo>
                <a:cubicBezTo>
                  <a:pt x="8019491" y="4099653"/>
                  <a:pt x="8015967" y="4097425"/>
                  <a:pt x="8013259" y="4094746"/>
                </a:cubicBezTo>
                <a:cubicBezTo>
                  <a:pt x="8009121" y="4097783"/>
                  <a:pt x="8003105" y="4099563"/>
                  <a:pt x="7995987" y="4099563"/>
                </a:cubicBezTo>
                <a:cubicBezTo>
                  <a:pt x="7988870" y="4099516"/>
                  <a:pt x="7979500" y="4099450"/>
                  <a:pt x="7976853" y="4090836"/>
                </a:cubicBezTo>
                <a:cubicBezTo>
                  <a:pt x="7974263" y="4082409"/>
                  <a:pt x="7981899" y="4077369"/>
                  <a:pt x="7985574" y="4074947"/>
                </a:cubicBezTo>
                <a:cubicBezTo>
                  <a:pt x="7996908" y="4067456"/>
                  <a:pt x="8004894" y="4065572"/>
                  <a:pt x="8011983" y="4069594"/>
                </a:cubicBezTo>
                <a:cubicBezTo>
                  <a:pt x="8014283" y="4068087"/>
                  <a:pt x="8017098" y="4067255"/>
                  <a:pt x="8020131" y="4067255"/>
                </a:cubicBezTo>
                <a:close/>
                <a:moveTo>
                  <a:pt x="7911584" y="4067255"/>
                </a:moveTo>
                <a:cubicBezTo>
                  <a:pt x="7918271" y="4067255"/>
                  <a:pt x="7925655" y="4071767"/>
                  <a:pt x="7929537" y="4078227"/>
                </a:cubicBezTo>
                <a:cubicBezTo>
                  <a:pt x="7932233" y="4082713"/>
                  <a:pt x="7932368" y="4087922"/>
                  <a:pt x="7929908" y="4092172"/>
                </a:cubicBezTo>
                <a:cubicBezTo>
                  <a:pt x="7927159" y="4096925"/>
                  <a:pt x="7921780" y="4099653"/>
                  <a:pt x="7915154" y="4099653"/>
                </a:cubicBezTo>
                <a:cubicBezTo>
                  <a:pt x="7904274" y="4099653"/>
                  <a:pt x="7895752" y="4092539"/>
                  <a:pt x="7895752" y="4083457"/>
                </a:cubicBezTo>
                <a:cubicBezTo>
                  <a:pt x="7895752" y="4074524"/>
                  <a:pt x="7902852" y="4067255"/>
                  <a:pt x="7911584" y="4067255"/>
                </a:cubicBezTo>
                <a:close/>
                <a:moveTo>
                  <a:pt x="3551532" y="4067255"/>
                </a:moveTo>
                <a:cubicBezTo>
                  <a:pt x="3560702" y="4067255"/>
                  <a:pt x="3568159" y="4074523"/>
                  <a:pt x="3568159" y="4083458"/>
                </a:cubicBezTo>
                <a:cubicBezTo>
                  <a:pt x="3568159" y="4092993"/>
                  <a:pt x="3562802" y="4099653"/>
                  <a:pt x="3555125" y="4099653"/>
                </a:cubicBezTo>
                <a:cubicBezTo>
                  <a:pt x="3550892" y="4099653"/>
                  <a:pt x="3547369" y="4097425"/>
                  <a:pt x="3544662" y="4094746"/>
                </a:cubicBezTo>
                <a:cubicBezTo>
                  <a:pt x="3540523" y="4097783"/>
                  <a:pt x="3534509" y="4099563"/>
                  <a:pt x="3527394" y="4099563"/>
                </a:cubicBezTo>
                <a:cubicBezTo>
                  <a:pt x="3520276" y="4099516"/>
                  <a:pt x="3510910" y="4099450"/>
                  <a:pt x="3508260" y="4090836"/>
                </a:cubicBezTo>
                <a:cubicBezTo>
                  <a:pt x="3505671" y="4082409"/>
                  <a:pt x="3513307" y="4077369"/>
                  <a:pt x="3516980" y="4074947"/>
                </a:cubicBezTo>
                <a:cubicBezTo>
                  <a:pt x="3528313" y="4067456"/>
                  <a:pt x="3536297" y="4065572"/>
                  <a:pt x="3543386" y="4069594"/>
                </a:cubicBezTo>
                <a:cubicBezTo>
                  <a:pt x="3545686" y="4068087"/>
                  <a:pt x="3548501" y="4067255"/>
                  <a:pt x="3551532" y="4067255"/>
                </a:cubicBezTo>
                <a:close/>
                <a:moveTo>
                  <a:pt x="3443014" y="4067255"/>
                </a:moveTo>
                <a:cubicBezTo>
                  <a:pt x="3449699" y="4067255"/>
                  <a:pt x="3457082" y="4071767"/>
                  <a:pt x="3460963" y="4078227"/>
                </a:cubicBezTo>
                <a:cubicBezTo>
                  <a:pt x="3463659" y="4082713"/>
                  <a:pt x="3463793" y="4087922"/>
                  <a:pt x="3461333" y="4092172"/>
                </a:cubicBezTo>
                <a:cubicBezTo>
                  <a:pt x="3458585" y="4096925"/>
                  <a:pt x="3453207" y="4099653"/>
                  <a:pt x="3446582" y="4099653"/>
                </a:cubicBezTo>
                <a:cubicBezTo>
                  <a:pt x="3435706" y="4099653"/>
                  <a:pt x="3427185" y="4092539"/>
                  <a:pt x="3427185" y="4083457"/>
                </a:cubicBezTo>
                <a:cubicBezTo>
                  <a:pt x="3427185" y="4074524"/>
                  <a:pt x="3434283" y="4067255"/>
                  <a:pt x="3443014" y="4067255"/>
                </a:cubicBezTo>
                <a:close/>
                <a:moveTo>
                  <a:pt x="11016616" y="4013842"/>
                </a:moveTo>
                <a:cubicBezTo>
                  <a:pt x="11022002" y="4013842"/>
                  <a:pt x="11026505" y="4015537"/>
                  <a:pt x="11029631" y="4018756"/>
                </a:cubicBezTo>
                <a:cubicBezTo>
                  <a:pt x="11032290" y="4021491"/>
                  <a:pt x="11033716" y="4025149"/>
                  <a:pt x="11033639" y="4029044"/>
                </a:cubicBezTo>
                <a:cubicBezTo>
                  <a:pt x="11033493" y="4036263"/>
                  <a:pt x="11027131" y="4046857"/>
                  <a:pt x="11026407" y="4048040"/>
                </a:cubicBezTo>
                <a:cubicBezTo>
                  <a:pt x="11023388" y="4052948"/>
                  <a:pt x="11019980" y="4058499"/>
                  <a:pt x="11013121" y="4058499"/>
                </a:cubicBezTo>
                <a:cubicBezTo>
                  <a:pt x="11004687" y="4058499"/>
                  <a:pt x="11002372" y="4051575"/>
                  <a:pt x="11001725" y="4045956"/>
                </a:cubicBezTo>
                <a:cubicBezTo>
                  <a:pt x="11001725" y="4045956"/>
                  <a:pt x="10995802" y="4045962"/>
                  <a:pt x="10995802" y="4045962"/>
                </a:cubicBezTo>
                <a:lnTo>
                  <a:pt x="10992215" y="4040371"/>
                </a:lnTo>
                <a:cubicBezTo>
                  <a:pt x="10988749" y="4034233"/>
                  <a:pt x="10992286" y="4028217"/>
                  <a:pt x="10993616" y="4025955"/>
                </a:cubicBezTo>
                <a:cubicBezTo>
                  <a:pt x="10998525" y="4017588"/>
                  <a:pt x="11008703" y="4013842"/>
                  <a:pt x="11016616" y="4013842"/>
                </a:cubicBezTo>
                <a:close/>
                <a:moveTo>
                  <a:pt x="6547438" y="4013842"/>
                </a:moveTo>
                <a:cubicBezTo>
                  <a:pt x="6552824" y="4013842"/>
                  <a:pt x="6557327" y="4015538"/>
                  <a:pt x="6560454" y="4018757"/>
                </a:cubicBezTo>
                <a:cubicBezTo>
                  <a:pt x="6563112" y="4021492"/>
                  <a:pt x="6564538" y="4025149"/>
                  <a:pt x="6564461" y="4029044"/>
                </a:cubicBezTo>
                <a:cubicBezTo>
                  <a:pt x="6564315" y="4036264"/>
                  <a:pt x="6557953" y="4046857"/>
                  <a:pt x="6557229" y="4048040"/>
                </a:cubicBezTo>
                <a:cubicBezTo>
                  <a:pt x="6554210" y="4052948"/>
                  <a:pt x="6550802" y="4058499"/>
                  <a:pt x="6543943" y="4058499"/>
                </a:cubicBezTo>
                <a:cubicBezTo>
                  <a:pt x="6535510" y="4058499"/>
                  <a:pt x="6533195" y="4051575"/>
                  <a:pt x="6532547" y="4045956"/>
                </a:cubicBezTo>
                <a:cubicBezTo>
                  <a:pt x="6532547" y="4045956"/>
                  <a:pt x="6526624" y="4045962"/>
                  <a:pt x="6526624" y="4045962"/>
                </a:cubicBezTo>
                <a:lnTo>
                  <a:pt x="6523037" y="4040372"/>
                </a:lnTo>
                <a:cubicBezTo>
                  <a:pt x="6519571" y="4034234"/>
                  <a:pt x="6523108" y="4028217"/>
                  <a:pt x="6524438" y="4025955"/>
                </a:cubicBezTo>
                <a:cubicBezTo>
                  <a:pt x="6529347" y="4017588"/>
                  <a:pt x="6539525" y="4013842"/>
                  <a:pt x="6547438" y="4013842"/>
                </a:cubicBezTo>
                <a:close/>
                <a:moveTo>
                  <a:pt x="992571" y="4013842"/>
                </a:moveTo>
                <a:cubicBezTo>
                  <a:pt x="997956" y="4013842"/>
                  <a:pt x="1002459" y="4015538"/>
                  <a:pt x="1005586" y="4018757"/>
                </a:cubicBezTo>
                <a:cubicBezTo>
                  <a:pt x="1008244" y="4021492"/>
                  <a:pt x="1009671" y="4025149"/>
                  <a:pt x="1009594" y="4029044"/>
                </a:cubicBezTo>
                <a:cubicBezTo>
                  <a:pt x="1009448" y="4036264"/>
                  <a:pt x="1003086" y="4046857"/>
                  <a:pt x="1002361" y="4048040"/>
                </a:cubicBezTo>
                <a:cubicBezTo>
                  <a:pt x="999343" y="4052948"/>
                  <a:pt x="995935" y="4058499"/>
                  <a:pt x="989075" y="4058499"/>
                </a:cubicBezTo>
                <a:cubicBezTo>
                  <a:pt x="980642" y="4058499"/>
                  <a:pt x="978327" y="4051575"/>
                  <a:pt x="977680" y="4045956"/>
                </a:cubicBezTo>
                <a:cubicBezTo>
                  <a:pt x="977680" y="4045956"/>
                  <a:pt x="971757" y="4045962"/>
                  <a:pt x="971757" y="4045962"/>
                </a:cubicBezTo>
                <a:lnTo>
                  <a:pt x="968170" y="4040372"/>
                </a:lnTo>
                <a:cubicBezTo>
                  <a:pt x="964704" y="4034234"/>
                  <a:pt x="968242" y="4028217"/>
                  <a:pt x="969571" y="4025955"/>
                </a:cubicBezTo>
                <a:cubicBezTo>
                  <a:pt x="974480" y="4017588"/>
                  <a:pt x="984658" y="4013842"/>
                  <a:pt x="992571" y="4013842"/>
                </a:cubicBezTo>
                <a:close/>
                <a:moveTo>
                  <a:pt x="9686956" y="4000198"/>
                </a:moveTo>
                <a:cubicBezTo>
                  <a:pt x="9686940" y="4000203"/>
                  <a:pt x="9686931" y="4000208"/>
                  <a:pt x="9686915" y="4000219"/>
                </a:cubicBezTo>
                <a:cubicBezTo>
                  <a:pt x="9686890" y="4000250"/>
                  <a:pt x="9686866" y="4000276"/>
                  <a:pt x="9686833" y="4000308"/>
                </a:cubicBezTo>
                <a:cubicBezTo>
                  <a:pt x="9686874" y="4000318"/>
                  <a:pt x="9686931" y="4000313"/>
                  <a:pt x="9686972" y="4000323"/>
                </a:cubicBezTo>
                <a:cubicBezTo>
                  <a:pt x="9686964" y="4000276"/>
                  <a:pt x="9686956" y="4000240"/>
                  <a:pt x="9686956" y="4000198"/>
                </a:cubicBezTo>
                <a:close/>
                <a:moveTo>
                  <a:pt x="5217865" y="4000198"/>
                </a:moveTo>
                <a:cubicBezTo>
                  <a:pt x="5217848" y="4000203"/>
                  <a:pt x="5217840" y="4000208"/>
                  <a:pt x="5217824" y="4000219"/>
                </a:cubicBezTo>
                <a:cubicBezTo>
                  <a:pt x="5217799" y="4000250"/>
                  <a:pt x="5217774" y="4000276"/>
                  <a:pt x="5217742" y="4000308"/>
                </a:cubicBezTo>
                <a:cubicBezTo>
                  <a:pt x="5217783" y="4000318"/>
                  <a:pt x="5217840" y="4000313"/>
                  <a:pt x="5217881" y="4000323"/>
                </a:cubicBezTo>
                <a:cubicBezTo>
                  <a:pt x="5217873" y="4000276"/>
                  <a:pt x="5217865" y="4000240"/>
                  <a:pt x="5217865" y="4000198"/>
                </a:cubicBezTo>
                <a:close/>
                <a:moveTo>
                  <a:pt x="9694328" y="3998179"/>
                </a:moveTo>
                <a:cubicBezTo>
                  <a:pt x="9694410" y="3998394"/>
                  <a:pt x="9694508" y="3998587"/>
                  <a:pt x="9694590" y="3998801"/>
                </a:cubicBezTo>
                <a:cubicBezTo>
                  <a:pt x="9694803" y="3998655"/>
                  <a:pt x="9695082" y="3998561"/>
                  <a:pt x="9695279" y="3998409"/>
                </a:cubicBezTo>
                <a:cubicBezTo>
                  <a:pt x="9695008" y="3998284"/>
                  <a:pt x="9694648" y="3998258"/>
                  <a:pt x="9694328" y="3998179"/>
                </a:cubicBezTo>
                <a:close/>
                <a:moveTo>
                  <a:pt x="5225235" y="3998179"/>
                </a:moveTo>
                <a:cubicBezTo>
                  <a:pt x="5225317" y="3998394"/>
                  <a:pt x="5225415" y="3998587"/>
                  <a:pt x="5225497" y="3998801"/>
                </a:cubicBezTo>
                <a:cubicBezTo>
                  <a:pt x="5225710" y="3998655"/>
                  <a:pt x="5225989" y="3998561"/>
                  <a:pt x="5226186" y="3998409"/>
                </a:cubicBezTo>
                <a:cubicBezTo>
                  <a:pt x="5225915" y="3998284"/>
                  <a:pt x="5225554" y="3998258"/>
                  <a:pt x="5225235" y="3998179"/>
                </a:cubicBezTo>
                <a:close/>
                <a:moveTo>
                  <a:pt x="9689121" y="3979693"/>
                </a:moveTo>
                <a:cubicBezTo>
                  <a:pt x="9693237" y="3979693"/>
                  <a:pt x="9699322" y="3981341"/>
                  <a:pt x="9704594" y="3995585"/>
                </a:cubicBezTo>
                <a:cubicBezTo>
                  <a:pt x="9707021" y="4002143"/>
                  <a:pt x="9706595" y="4008497"/>
                  <a:pt x="9703430" y="4013005"/>
                </a:cubicBezTo>
                <a:cubicBezTo>
                  <a:pt x="9702577" y="4014223"/>
                  <a:pt x="9701568" y="4015258"/>
                  <a:pt x="9700420" y="4016106"/>
                </a:cubicBezTo>
                <a:cubicBezTo>
                  <a:pt x="9702823" y="4020692"/>
                  <a:pt x="9703996" y="4026841"/>
                  <a:pt x="9705094" y="4032594"/>
                </a:cubicBezTo>
                <a:cubicBezTo>
                  <a:pt x="9708112" y="4048476"/>
                  <a:pt x="9708055" y="4056984"/>
                  <a:pt x="9707021" y="4061805"/>
                </a:cubicBezTo>
                <a:cubicBezTo>
                  <a:pt x="9719067" y="4060587"/>
                  <a:pt x="9737566" y="4059829"/>
                  <a:pt x="9766406" y="4059379"/>
                </a:cubicBezTo>
                <a:cubicBezTo>
                  <a:pt x="9774991" y="4059248"/>
                  <a:pt x="9782879" y="4059185"/>
                  <a:pt x="9790038" y="4059185"/>
                </a:cubicBezTo>
                <a:cubicBezTo>
                  <a:pt x="9843936" y="4059185"/>
                  <a:pt x="9847553" y="4062323"/>
                  <a:pt x="9850595" y="4069430"/>
                </a:cubicBezTo>
                <a:cubicBezTo>
                  <a:pt x="9852391" y="4073618"/>
                  <a:pt x="9851480" y="4078314"/>
                  <a:pt x="9848233" y="4081687"/>
                </a:cubicBezTo>
                <a:cubicBezTo>
                  <a:pt x="9841230" y="4088956"/>
                  <a:pt x="9807955" y="4092648"/>
                  <a:pt x="9749341" y="4092648"/>
                </a:cubicBezTo>
                <a:cubicBezTo>
                  <a:pt x="9693139" y="4092648"/>
                  <a:pt x="9688481" y="4087832"/>
                  <a:pt x="9685398" y="4084642"/>
                </a:cubicBezTo>
                <a:cubicBezTo>
                  <a:pt x="9682020" y="4081149"/>
                  <a:pt x="9681027" y="4076301"/>
                  <a:pt x="9682823" y="4071992"/>
                </a:cubicBezTo>
                <a:cubicBezTo>
                  <a:pt x="9683561" y="4070219"/>
                  <a:pt x="9684348" y="4068677"/>
                  <a:pt x="9685923" y="4067333"/>
                </a:cubicBezTo>
                <a:cubicBezTo>
                  <a:pt x="9685857" y="4067249"/>
                  <a:pt x="9685783" y="4067165"/>
                  <a:pt x="9685718" y="4067076"/>
                </a:cubicBezTo>
                <a:cubicBezTo>
                  <a:pt x="9678936" y="4058809"/>
                  <a:pt x="9675271" y="4032500"/>
                  <a:pt x="9677805" y="4020221"/>
                </a:cubicBezTo>
                <a:cubicBezTo>
                  <a:pt x="9678469" y="4016989"/>
                  <a:pt x="9679633" y="4014678"/>
                  <a:pt x="9680995" y="4013020"/>
                </a:cubicBezTo>
                <a:cubicBezTo>
                  <a:pt x="9678108" y="4009517"/>
                  <a:pt x="9676337" y="4004648"/>
                  <a:pt x="9676337" y="3999194"/>
                </a:cubicBezTo>
                <a:cubicBezTo>
                  <a:pt x="9676337" y="3981592"/>
                  <a:pt x="9685275" y="3979693"/>
                  <a:pt x="9689121" y="3979693"/>
                </a:cubicBezTo>
                <a:close/>
                <a:moveTo>
                  <a:pt x="7010271" y="3979134"/>
                </a:moveTo>
                <a:cubicBezTo>
                  <a:pt x="7010304" y="3979643"/>
                  <a:pt x="7010346" y="3980141"/>
                  <a:pt x="7010371" y="3980730"/>
                </a:cubicBezTo>
                <a:cubicBezTo>
                  <a:pt x="7010426" y="3982176"/>
                  <a:pt x="7010391" y="3983442"/>
                  <a:pt x="7010299" y="3984569"/>
                </a:cubicBezTo>
                <a:cubicBezTo>
                  <a:pt x="7012489" y="3984230"/>
                  <a:pt x="7014286" y="3983163"/>
                  <a:pt x="7015407" y="3982106"/>
                </a:cubicBezTo>
                <a:cubicBezTo>
                  <a:pt x="7015245" y="3981896"/>
                  <a:pt x="7015057" y="3981657"/>
                  <a:pt x="7014834" y="3981428"/>
                </a:cubicBezTo>
                <a:cubicBezTo>
                  <a:pt x="7013678" y="3980201"/>
                  <a:pt x="7012021" y="3979503"/>
                  <a:pt x="7010271" y="3979134"/>
                </a:cubicBezTo>
                <a:close/>
                <a:moveTo>
                  <a:pt x="2541922" y="3979134"/>
                </a:moveTo>
                <a:cubicBezTo>
                  <a:pt x="2541955" y="3979643"/>
                  <a:pt x="2541997" y="3980141"/>
                  <a:pt x="2542022" y="3980730"/>
                </a:cubicBezTo>
                <a:cubicBezTo>
                  <a:pt x="2542077" y="3982176"/>
                  <a:pt x="2542042" y="3983442"/>
                  <a:pt x="2541950" y="3984569"/>
                </a:cubicBezTo>
                <a:cubicBezTo>
                  <a:pt x="2544138" y="3984230"/>
                  <a:pt x="2545936" y="3983163"/>
                  <a:pt x="2547056" y="3982106"/>
                </a:cubicBezTo>
                <a:cubicBezTo>
                  <a:pt x="2546893" y="3981896"/>
                  <a:pt x="2546708" y="3981657"/>
                  <a:pt x="2546483" y="3981428"/>
                </a:cubicBezTo>
                <a:cubicBezTo>
                  <a:pt x="2545327" y="3980201"/>
                  <a:pt x="2543671" y="3979503"/>
                  <a:pt x="2541922" y="3979134"/>
                </a:cubicBezTo>
                <a:close/>
                <a:moveTo>
                  <a:pt x="7919824" y="3965449"/>
                </a:moveTo>
                <a:cubicBezTo>
                  <a:pt x="7918758" y="3966706"/>
                  <a:pt x="7917226" y="3968078"/>
                  <a:pt x="7915455" y="3969211"/>
                </a:cubicBezTo>
                <a:cubicBezTo>
                  <a:pt x="7914988" y="3969509"/>
                  <a:pt x="7914573" y="3969599"/>
                  <a:pt x="7914132" y="3969759"/>
                </a:cubicBezTo>
                <a:cubicBezTo>
                  <a:pt x="7914695" y="3970186"/>
                  <a:pt x="7915225" y="3970479"/>
                  <a:pt x="7915611" y="3970574"/>
                </a:cubicBezTo>
                <a:cubicBezTo>
                  <a:pt x="7918101" y="3970504"/>
                  <a:pt x="7920095" y="3968730"/>
                  <a:pt x="7920095" y="3966565"/>
                </a:cubicBezTo>
                <a:cubicBezTo>
                  <a:pt x="7920095" y="3966199"/>
                  <a:pt x="7919912" y="3965824"/>
                  <a:pt x="7919824" y="3965449"/>
                </a:cubicBezTo>
                <a:close/>
                <a:moveTo>
                  <a:pt x="3451251" y="3965449"/>
                </a:moveTo>
                <a:cubicBezTo>
                  <a:pt x="3450188" y="3966706"/>
                  <a:pt x="3448648" y="3968078"/>
                  <a:pt x="3446884" y="3969211"/>
                </a:cubicBezTo>
                <a:cubicBezTo>
                  <a:pt x="3446417" y="3969509"/>
                  <a:pt x="3446002" y="3969599"/>
                  <a:pt x="3445561" y="3969759"/>
                </a:cubicBezTo>
                <a:cubicBezTo>
                  <a:pt x="3446124" y="3970186"/>
                  <a:pt x="3446652" y="3970479"/>
                  <a:pt x="3447038" y="3970574"/>
                </a:cubicBezTo>
                <a:cubicBezTo>
                  <a:pt x="3449528" y="3970504"/>
                  <a:pt x="3451523" y="3968730"/>
                  <a:pt x="3451523" y="3966565"/>
                </a:cubicBezTo>
                <a:cubicBezTo>
                  <a:pt x="3451523" y="3966199"/>
                  <a:pt x="3451340" y="3965824"/>
                  <a:pt x="3451251" y="3965449"/>
                </a:cubicBezTo>
                <a:close/>
                <a:moveTo>
                  <a:pt x="7912559" y="3959843"/>
                </a:moveTo>
                <a:cubicBezTo>
                  <a:pt x="7912110" y="3959843"/>
                  <a:pt x="7911691" y="3959886"/>
                  <a:pt x="7911317" y="3959957"/>
                </a:cubicBezTo>
                <a:cubicBezTo>
                  <a:pt x="7911052" y="3960685"/>
                  <a:pt x="7910823" y="3961676"/>
                  <a:pt x="7910823" y="3962861"/>
                </a:cubicBezTo>
                <a:cubicBezTo>
                  <a:pt x="7910823" y="3962896"/>
                  <a:pt x="7910835" y="3962918"/>
                  <a:pt x="7910835" y="3962953"/>
                </a:cubicBezTo>
                <a:cubicBezTo>
                  <a:pt x="7911785" y="3961494"/>
                  <a:pt x="7913223" y="3960511"/>
                  <a:pt x="7914925" y="3960332"/>
                </a:cubicBezTo>
                <a:cubicBezTo>
                  <a:pt x="7914174" y="3960079"/>
                  <a:pt x="7913406" y="3959843"/>
                  <a:pt x="7912559" y="3959843"/>
                </a:cubicBezTo>
                <a:close/>
                <a:moveTo>
                  <a:pt x="3443987" y="3959843"/>
                </a:moveTo>
                <a:cubicBezTo>
                  <a:pt x="3443540" y="3959843"/>
                  <a:pt x="3443121" y="3959886"/>
                  <a:pt x="3442747" y="3959957"/>
                </a:cubicBezTo>
                <a:cubicBezTo>
                  <a:pt x="3442483" y="3960685"/>
                  <a:pt x="3442252" y="3961676"/>
                  <a:pt x="3442252" y="3962861"/>
                </a:cubicBezTo>
                <a:cubicBezTo>
                  <a:pt x="3442252" y="3962896"/>
                  <a:pt x="3442265" y="3962918"/>
                  <a:pt x="3442265" y="3962953"/>
                </a:cubicBezTo>
                <a:cubicBezTo>
                  <a:pt x="3443216" y="3961494"/>
                  <a:pt x="3444649" y="3960511"/>
                  <a:pt x="3446353" y="3960332"/>
                </a:cubicBezTo>
                <a:cubicBezTo>
                  <a:pt x="3445601" y="3960079"/>
                  <a:pt x="3444834" y="3959843"/>
                  <a:pt x="3443987" y="3959843"/>
                </a:cubicBezTo>
                <a:close/>
                <a:moveTo>
                  <a:pt x="6403309" y="3948876"/>
                </a:moveTo>
                <a:cubicBezTo>
                  <a:pt x="6403309" y="3949387"/>
                  <a:pt x="6403309" y="3949873"/>
                  <a:pt x="6403309" y="3950392"/>
                </a:cubicBezTo>
                <a:cubicBezTo>
                  <a:pt x="6404105" y="3950222"/>
                  <a:pt x="6404821" y="3949970"/>
                  <a:pt x="6405458" y="3949630"/>
                </a:cubicBezTo>
                <a:cubicBezTo>
                  <a:pt x="6404821" y="3949289"/>
                  <a:pt x="6404105" y="3949046"/>
                  <a:pt x="6403309" y="3948876"/>
                </a:cubicBezTo>
                <a:close/>
                <a:moveTo>
                  <a:pt x="848436" y="3948876"/>
                </a:moveTo>
                <a:cubicBezTo>
                  <a:pt x="848436" y="3949387"/>
                  <a:pt x="848436" y="3949873"/>
                  <a:pt x="848436" y="3950392"/>
                </a:cubicBezTo>
                <a:cubicBezTo>
                  <a:pt x="849232" y="3950222"/>
                  <a:pt x="849948" y="3949970"/>
                  <a:pt x="850585" y="3949630"/>
                </a:cubicBezTo>
                <a:cubicBezTo>
                  <a:pt x="849948" y="3949289"/>
                  <a:pt x="849232" y="3949046"/>
                  <a:pt x="848436" y="3948876"/>
                </a:cubicBezTo>
                <a:close/>
                <a:moveTo>
                  <a:pt x="10872487" y="3948875"/>
                </a:moveTo>
                <a:cubicBezTo>
                  <a:pt x="10872487" y="3949386"/>
                  <a:pt x="10872487" y="3949872"/>
                  <a:pt x="10872487" y="3950391"/>
                </a:cubicBezTo>
                <a:cubicBezTo>
                  <a:pt x="10873283" y="3950221"/>
                  <a:pt x="10873999" y="3949970"/>
                  <a:pt x="10874636" y="3949629"/>
                </a:cubicBezTo>
                <a:cubicBezTo>
                  <a:pt x="10873999" y="3949289"/>
                  <a:pt x="10873283" y="3949046"/>
                  <a:pt x="10872487" y="3948875"/>
                </a:cubicBezTo>
                <a:close/>
                <a:moveTo>
                  <a:pt x="6399210" y="3948795"/>
                </a:moveTo>
                <a:cubicBezTo>
                  <a:pt x="6398135" y="3948941"/>
                  <a:pt x="6397061" y="3949184"/>
                  <a:pt x="6396185" y="3949630"/>
                </a:cubicBezTo>
                <a:cubicBezTo>
                  <a:pt x="6397061" y="3950076"/>
                  <a:pt x="6398135" y="3950319"/>
                  <a:pt x="6399210" y="3950465"/>
                </a:cubicBezTo>
                <a:cubicBezTo>
                  <a:pt x="6399210" y="3950181"/>
                  <a:pt x="6399210" y="3949930"/>
                  <a:pt x="6399210" y="3949622"/>
                </a:cubicBezTo>
                <a:cubicBezTo>
                  <a:pt x="6399210" y="3949322"/>
                  <a:pt x="6399210" y="3949078"/>
                  <a:pt x="6399210" y="3948795"/>
                </a:cubicBezTo>
                <a:close/>
                <a:moveTo>
                  <a:pt x="844337" y="3948795"/>
                </a:moveTo>
                <a:cubicBezTo>
                  <a:pt x="843263" y="3948941"/>
                  <a:pt x="842188" y="3949184"/>
                  <a:pt x="841312" y="3949630"/>
                </a:cubicBezTo>
                <a:cubicBezTo>
                  <a:pt x="842188" y="3950076"/>
                  <a:pt x="843263" y="3950319"/>
                  <a:pt x="844337" y="3950465"/>
                </a:cubicBezTo>
                <a:cubicBezTo>
                  <a:pt x="844337" y="3950181"/>
                  <a:pt x="844337" y="3949930"/>
                  <a:pt x="844337" y="3949622"/>
                </a:cubicBezTo>
                <a:cubicBezTo>
                  <a:pt x="844337" y="3949322"/>
                  <a:pt x="844337" y="3949078"/>
                  <a:pt x="844337" y="3948795"/>
                </a:cubicBezTo>
                <a:close/>
                <a:moveTo>
                  <a:pt x="10868388" y="3948794"/>
                </a:moveTo>
                <a:cubicBezTo>
                  <a:pt x="10867313" y="3948940"/>
                  <a:pt x="10866238" y="3949183"/>
                  <a:pt x="10865363" y="3949629"/>
                </a:cubicBezTo>
                <a:cubicBezTo>
                  <a:pt x="10866238" y="3950075"/>
                  <a:pt x="10867313" y="3950318"/>
                  <a:pt x="10868388" y="3950464"/>
                </a:cubicBezTo>
                <a:cubicBezTo>
                  <a:pt x="10868388" y="3950181"/>
                  <a:pt x="10868388" y="3949929"/>
                  <a:pt x="10868388" y="3949621"/>
                </a:cubicBezTo>
                <a:cubicBezTo>
                  <a:pt x="10868388" y="3949321"/>
                  <a:pt x="10868388" y="3949078"/>
                  <a:pt x="10868388" y="3948794"/>
                </a:cubicBezTo>
                <a:close/>
                <a:moveTo>
                  <a:pt x="7912171" y="3940760"/>
                </a:moveTo>
                <a:cubicBezTo>
                  <a:pt x="7911826" y="3941268"/>
                  <a:pt x="7911466" y="3941765"/>
                  <a:pt x="7911263" y="3942286"/>
                </a:cubicBezTo>
                <a:cubicBezTo>
                  <a:pt x="7911989" y="3942577"/>
                  <a:pt x="7912797" y="3942615"/>
                  <a:pt x="7913617" y="3942550"/>
                </a:cubicBezTo>
                <a:cubicBezTo>
                  <a:pt x="7913101" y="3941955"/>
                  <a:pt x="7912586" y="3941360"/>
                  <a:pt x="7912171" y="3940760"/>
                </a:cubicBezTo>
                <a:close/>
                <a:moveTo>
                  <a:pt x="3443601" y="3940760"/>
                </a:moveTo>
                <a:cubicBezTo>
                  <a:pt x="3443255" y="3941268"/>
                  <a:pt x="3442894" y="3941765"/>
                  <a:pt x="3442693" y="3942286"/>
                </a:cubicBezTo>
                <a:cubicBezTo>
                  <a:pt x="3443417" y="3942577"/>
                  <a:pt x="3444227" y="3942615"/>
                  <a:pt x="3445047" y="3942550"/>
                </a:cubicBezTo>
                <a:cubicBezTo>
                  <a:pt x="3444530" y="3941955"/>
                  <a:pt x="3444014" y="3941360"/>
                  <a:pt x="3443601" y="3940760"/>
                </a:cubicBezTo>
                <a:close/>
                <a:moveTo>
                  <a:pt x="7920170" y="3936664"/>
                </a:moveTo>
                <a:cubicBezTo>
                  <a:pt x="7919803" y="3936645"/>
                  <a:pt x="7919484" y="3936773"/>
                  <a:pt x="7919132" y="3936800"/>
                </a:cubicBezTo>
                <a:cubicBezTo>
                  <a:pt x="7919328" y="3937172"/>
                  <a:pt x="7919505" y="3937569"/>
                  <a:pt x="7919681" y="3937968"/>
                </a:cubicBezTo>
                <a:cubicBezTo>
                  <a:pt x="7919872" y="3937528"/>
                  <a:pt x="7920075" y="3937077"/>
                  <a:pt x="7920170" y="3936664"/>
                </a:cubicBezTo>
                <a:close/>
                <a:moveTo>
                  <a:pt x="3451599" y="3936664"/>
                </a:moveTo>
                <a:cubicBezTo>
                  <a:pt x="3451231" y="3936645"/>
                  <a:pt x="3450912" y="3936773"/>
                  <a:pt x="3450561" y="3936800"/>
                </a:cubicBezTo>
                <a:cubicBezTo>
                  <a:pt x="3450757" y="3937172"/>
                  <a:pt x="3450934" y="3937569"/>
                  <a:pt x="3451110" y="3937968"/>
                </a:cubicBezTo>
                <a:cubicBezTo>
                  <a:pt x="3451299" y="3937528"/>
                  <a:pt x="3451502" y="3937077"/>
                  <a:pt x="3451599" y="3936664"/>
                </a:cubicBezTo>
                <a:close/>
                <a:moveTo>
                  <a:pt x="10870019" y="3929782"/>
                </a:moveTo>
                <a:cubicBezTo>
                  <a:pt x="10872367" y="3929782"/>
                  <a:pt x="10878138" y="3930609"/>
                  <a:pt x="10881123" y="3938262"/>
                </a:cubicBezTo>
                <a:cubicBezTo>
                  <a:pt x="10883670" y="3944846"/>
                  <a:pt x="10883670" y="3954405"/>
                  <a:pt x="10881123" y="3960996"/>
                </a:cubicBezTo>
                <a:cubicBezTo>
                  <a:pt x="10880128" y="3963518"/>
                  <a:pt x="10878854" y="3965293"/>
                  <a:pt x="10877501" y="3966550"/>
                </a:cubicBezTo>
                <a:cubicBezTo>
                  <a:pt x="10877501" y="3966550"/>
                  <a:pt x="10862577" y="4063469"/>
                  <a:pt x="10862577" y="4063469"/>
                </a:cubicBezTo>
                <a:cubicBezTo>
                  <a:pt x="10858398" y="4090532"/>
                  <a:pt x="10856448" y="4092940"/>
                  <a:pt x="10855016" y="4094699"/>
                </a:cubicBezTo>
                <a:cubicBezTo>
                  <a:pt x="10846817" y="4104793"/>
                  <a:pt x="10774307" y="4104907"/>
                  <a:pt x="10773590" y="4104907"/>
                </a:cubicBezTo>
                <a:cubicBezTo>
                  <a:pt x="10766506" y="4104907"/>
                  <a:pt x="10762248" y="4104664"/>
                  <a:pt x="10759223" y="4103520"/>
                </a:cubicBezTo>
                <a:cubicBezTo>
                  <a:pt x="10745812" y="4102069"/>
                  <a:pt x="10643652" y="4098842"/>
                  <a:pt x="10506152" y="4096167"/>
                </a:cubicBezTo>
                <a:cubicBezTo>
                  <a:pt x="10363678" y="4093378"/>
                  <a:pt x="10240744" y="4090654"/>
                  <a:pt x="10226257" y="4089956"/>
                </a:cubicBezTo>
                <a:cubicBezTo>
                  <a:pt x="10212010" y="4089291"/>
                  <a:pt x="10162184" y="4088456"/>
                  <a:pt x="10117491" y="4088140"/>
                </a:cubicBezTo>
                <a:cubicBezTo>
                  <a:pt x="10079624" y="4087856"/>
                  <a:pt x="10056263" y="4087269"/>
                  <a:pt x="10042369" y="4084712"/>
                </a:cubicBezTo>
                <a:lnTo>
                  <a:pt x="10025585" y="4070748"/>
                </a:lnTo>
                <a:lnTo>
                  <a:pt x="10025156" y="4072314"/>
                </a:lnTo>
                <a:cubicBezTo>
                  <a:pt x="10023132" y="4078542"/>
                  <a:pt x="10021030" y="4084987"/>
                  <a:pt x="9939697" y="4085607"/>
                </a:cubicBezTo>
                <a:cubicBezTo>
                  <a:pt x="9936513" y="4085630"/>
                  <a:pt x="9933414" y="4085643"/>
                  <a:pt x="9930401" y="4085643"/>
                </a:cubicBezTo>
                <a:cubicBezTo>
                  <a:pt x="9865752" y="4085643"/>
                  <a:pt x="9863954" y="4081497"/>
                  <a:pt x="9861229" y="4075225"/>
                </a:cubicBezTo>
                <a:lnTo>
                  <a:pt x="9858512" y="4068963"/>
                </a:lnTo>
                <a:lnTo>
                  <a:pt x="9863495" y="4063416"/>
                </a:lnTo>
                <a:cubicBezTo>
                  <a:pt x="9865970" y="4060874"/>
                  <a:pt x="9872564" y="4054121"/>
                  <a:pt x="9956466" y="4054121"/>
                </a:cubicBezTo>
                <a:cubicBezTo>
                  <a:pt x="10017269" y="4054121"/>
                  <a:pt x="10020306" y="4058213"/>
                  <a:pt x="10023529" y="4062546"/>
                </a:cubicBezTo>
                <a:lnTo>
                  <a:pt x="10026500" y="4066543"/>
                </a:lnTo>
                <a:lnTo>
                  <a:pt x="10033942" y="4057672"/>
                </a:lnTo>
                <a:cubicBezTo>
                  <a:pt x="10039926" y="4055669"/>
                  <a:pt x="10047985" y="4055109"/>
                  <a:pt x="10056283" y="4054534"/>
                </a:cubicBezTo>
                <a:cubicBezTo>
                  <a:pt x="10070849" y="4053521"/>
                  <a:pt x="10091265" y="4053010"/>
                  <a:pt x="10116974" y="4053010"/>
                </a:cubicBezTo>
                <a:cubicBezTo>
                  <a:pt x="10164691" y="4053010"/>
                  <a:pt x="10224546" y="4054777"/>
                  <a:pt x="10285555" y="4057996"/>
                </a:cubicBezTo>
                <a:cubicBezTo>
                  <a:pt x="10372433" y="4062569"/>
                  <a:pt x="10698930" y="4069363"/>
                  <a:pt x="10802603" y="4069363"/>
                </a:cubicBezTo>
                <a:cubicBezTo>
                  <a:pt x="10818283" y="4069363"/>
                  <a:pt x="10825645" y="4069201"/>
                  <a:pt x="10829068" y="4069063"/>
                </a:cubicBezTo>
                <a:cubicBezTo>
                  <a:pt x="10831217" y="4066071"/>
                  <a:pt x="10834838" y="4059917"/>
                  <a:pt x="10838062" y="4052442"/>
                </a:cubicBezTo>
                <a:lnTo>
                  <a:pt x="10874317" y="3968585"/>
                </a:lnTo>
                <a:cubicBezTo>
                  <a:pt x="10872606" y="3969331"/>
                  <a:pt x="10871014" y="3969477"/>
                  <a:pt x="10870019" y="3969477"/>
                </a:cubicBezTo>
                <a:cubicBezTo>
                  <a:pt x="10857881" y="3969477"/>
                  <a:pt x="10857881" y="3955053"/>
                  <a:pt x="10857881" y="3949621"/>
                </a:cubicBezTo>
                <a:cubicBezTo>
                  <a:pt x="10857881" y="3944197"/>
                  <a:pt x="10857881" y="3929782"/>
                  <a:pt x="10870019" y="3929782"/>
                </a:cubicBezTo>
                <a:close/>
                <a:moveTo>
                  <a:pt x="6400841" y="3929782"/>
                </a:moveTo>
                <a:cubicBezTo>
                  <a:pt x="6403190" y="3929782"/>
                  <a:pt x="6408960" y="3930609"/>
                  <a:pt x="6411945" y="3938263"/>
                </a:cubicBezTo>
                <a:cubicBezTo>
                  <a:pt x="6414492" y="3944846"/>
                  <a:pt x="6414492" y="3954405"/>
                  <a:pt x="6411945" y="3960997"/>
                </a:cubicBezTo>
                <a:cubicBezTo>
                  <a:pt x="6410950" y="3963518"/>
                  <a:pt x="6409676" y="3965294"/>
                  <a:pt x="6408323" y="3966550"/>
                </a:cubicBezTo>
                <a:cubicBezTo>
                  <a:pt x="6408323" y="3966550"/>
                  <a:pt x="6393399" y="4063469"/>
                  <a:pt x="6393399" y="4063469"/>
                </a:cubicBezTo>
                <a:cubicBezTo>
                  <a:pt x="6389221" y="4090532"/>
                  <a:pt x="6387271" y="4092940"/>
                  <a:pt x="6385838" y="4094700"/>
                </a:cubicBezTo>
                <a:cubicBezTo>
                  <a:pt x="6377640" y="4104794"/>
                  <a:pt x="6305129" y="4104907"/>
                  <a:pt x="6304413" y="4104907"/>
                </a:cubicBezTo>
                <a:cubicBezTo>
                  <a:pt x="6297329" y="4104907"/>
                  <a:pt x="6293070" y="4104664"/>
                  <a:pt x="6290046" y="4103521"/>
                </a:cubicBezTo>
                <a:cubicBezTo>
                  <a:pt x="6276634" y="4102070"/>
                  <a:pt x="6174474" y="4098843"/>
                  <a:pt x="6036974" y="4096167"/>
                </a:cubicBezTo>
                <a:cubicBezTo>
                  <a:pt x="5894500" y="4093378"/>
                  <a:pt x="5771566" y="4090654"/>
                  <a:pt x="5757080" y="4089957"/>
                </a:cubicBezTo>
                <a:cubicBezTo>
                  <a:pt x="5742832" y="4089292"/>
                  <a:pt x="5693006" y="4088457"/>
                  <a:pt x="5648313" y="4088141"/>
                </a:cubicBezTo>
                <a:cubicBezTo>
                  <a:pt x="5591513" y="4087715"/>
                  <a:pt x="5567351" y="4086605"/>
                  <a:pt x="5558820" y="4079192"/>
                </a:cubicBezTo>
                <a:lnTo>
                  <a:pt x="5555998" y="4072246"/>
                </a:lnTo>
                <a:lnTo>
                  <a:pt x="5555979" y="4072314"/>
                </a:lnTo>
                <a:cubicBezTo>
                  <a:pt x="5553956" y="4078542"/>
                  <a:pt x="5551854" y="4084987"/>
                  <a:pt x="5470542" y="4085607"/>
                </a:cubicBezTo>
                <a:cubicBezTo>
                  <a:pt x="5467358" y="4085630"/>
                  <a:pt x="5464261" y="4085643"/>
                  <a:pt x="5461249" y="4085643"/>
                </a:cubicBezTo>
                <a:cubicBezTo>
                  <a:pt x="5396616" y="4085643"/>
                  <a:pt x="5394818" y="4081497"/>
                  <a:pt x="5392094" y="4075225"/>
                </a:cubicBezTo>
                <a:lnTo>
                  <a:pt x="5389377" y="4068963"/>
                </a:lnTo>
                <a:lnTo>
                  <a:pt x="5394359" y="4063416"/>
                </a:lnTo>
                <a:cubicBezTo>
                  <a:pt x="5396834" y="4060874"/>
                  <a:pt x="5403426" y="4054121"/>
                  <a:pt x="5487307" y="4054121"/>
                </a:cubicBezTo>
                <a:cubicBezTo>
                  <a:pt x="5548095" y="4054121"/>
                  <a:pt x="5551130" y="4058213"/>
                  <a:pt x="5554353" y="4062546"/>
                </a:cubicBezTo>
                <a:lnTo>
                  <a:pt x="5557323" y="4066543"/>
                </a:lnTo>
                <a:lnTo>
                  <a:pt x="5564764" y="4057672"/>
                </a:lnTo>
                <a:cubicBezTo>
                  <a:pt x="5570748" y="4055670"/>
                  <a:pt x="5578807" y="4055110"/>
                  <a:pt x="5587105" y="4054534"/>
                </a:cubicBezTo>
                <a:cubicBezTo>
                  <a:pt x="5601671" y="4053521"/>
                  <a:pt x="5622087" y="4053010"/>
                  <a:pt x="5647796" y="4053010"/>
                </a:cubicBezTo>
                <a:cubicBezTo>
                  <a:pt x="5695513" y="4053010"/>
                  <a:pt x="5755368" y="4054778"/>
                  <a:pt x="5816378" y="4057996"/>
                </a:cubicBezTo>
                <a:cubicBezTo>
                  <a:pt x="5903255" y="4062569"/>
                  <a:pt x="6229753" y="4069363"/>
                  <a:pt x="6333425" y="4069363"/>
                </a:cubicBezTo>
                <a:cubicBezTo>
                  <a:pt x="6349105" y="4069363"/>
                  <a:pt x="6356467" y="4069201"/>
                  <a:pt x="6359890" y="4069063"/>
                </a:cubicBezTo>
                <a:cubicBezTo>
                  <a:pt x="6362039" y="4066072"/>
                  <a:pt x="6365661" y="4059918"/>
                  <a:pt x="6368884" y="4052443"/>
                </a:cubicBezTo>
                <a:lnTo>
                  <a:pt x="6405140" y="3968585"/>
                </a:lnTo>
                <a:cubicBezTo>
                  <a:pt x="6403428" y="3969331"/>
                  <a:pt x="6401836" y="3969477"/>
                  <a:pt x="6400841" y="3969477"/>
                </a:cubicBezTo>
                <a:cubicBezTo>
                  <a:pt x="6388703" y="3969477"/>
                  <a:pt x="6388703" y="3955054"/>
                  <a:pt x="6388703" y="3949622"/>
                </a:cubicBezTo>
                <a:cubicBezTo>
                  <a:pt x="6388703" y="3944198"/>
                  <a:pt x="6388703" y="3929782"/>
                  <a:pt x="6400841" y="3929782"/>
                </a:cubicBezTo>
                <a:close/>
                <a:moveTo>
                  <a:pt x="845969" y="3929782"/>
                </a:moveTo>
                <a:cubicBezTo>
                  <a:pt x="848317" y="3929782"/>
                  <a:pt x="854088" y="3930609"/>
                  <a:pt x="857072" y="3938263"/>
                </a:cubicBezTo>
                <a:cubicBezTo>
                  <a:pt x="859619" y="3944846"/>
                  <a:pt x="859619" y="3954405"/>
                  <a:pt x="857072" y="3960997"/>
                </a:cubicBezTo>
                <a:cubicBezTo>
                  <a:pt x="856077" y="3963518"/>
                  <a:pt x="854804" y="3965294"/>
                  <a:pt x="853450" y="3966550"/>
                </a:cubicBezTo>
                <a:cubicBezTo>
                  <a:pt x="853450" y="3966550"/>
                  <a:pt x="838527" y="4063469"/>
                  <a:pt x="838527" y="4063469"/>
                </a:cubicBezTo>
                <a:cubicBezTo>
                  <a:pt x="834348" y="4090532"/>
                  <a:pt x="832398" y="4092940"/>
                  <a:pt x="830966" y="4094700"/>
                </a:cubicBezTo>
                <a:cubicBezTo>
                  <a:pt x="822767" y="4104794"/>
                  <a:pt x="750257" y="4104907"/>
                  <a:pt x="749541" y="4104907"/>
                </a:cubicBezTo>
                <a:cubicBezTo>
                  <a:pt x="742457" y="4104907"/>
                  <a:pt x="738199" y="4104664"/>
                  <a:pt x="735174" y="4103521"/>
                </a:cubicBezTo>
                <a:cubicBezTo>
                  <a:pt x="721763" y="4102070"/>
                  <a:pt x="619604" y="4098843"/>
                  <a:pt x="482105" y="4096167"/>
                </a:cubicBezTo>
                <a:cubicBezTo>
                  <a:pt x="339632" y="4093378"/>
                  <a:pt x="216700" y="4090654"/>
                  <a:pt x="202214" y="4089957"/>
                </a:cubicBezTo>
                <a:cubicBezTo>
                  <a:pt x="187966" y="4089292"/>
                  <a:pt x="138139" y="4088457"/>
                  <a:pt x="93448" y="4088141"/>
                </a:cubicBezTo>
                <a:cubicBezTo>
                  <a:pt x="17714" y="4087573"/>
                  <a:pt x="5" y="4085789"/>
                  <a:pt x="5" y="4069469"/>
                </a:cubicBezTo>
                <a:cubicBezTo>
                  <a:pt x="5" y="4056772"/>
                  <a:pt x="15644" y="4055686"/>
                  <a:pt x="32240" y="4054534"/>
                </a:cubicBezTo>
                <a:cubicBezTo>
                  <a:pt x="46805" y="4053521"/>
                  <a:pt x="67222" y="4053010"/>
                  <a:pt x="92930" y="4053010"/>
                </a:cubicBezTo>
                <a:cubicBezTo>
                  <a:pt x="140647" y="4053010"/>
                  <a:pt x="200502" y="4054778"/>
                  <a:pt x="261511" y="4057996"/>
                </a:cubicBezTo>
                <a:cubicBezTo>
                  <a:pt x="348388" y="4062569"/>
                  <a:pt x="674882" y="4069363"/>
                  <a:pt x="778553" y="4069363"/>
                </a:cubicBezTo>
                <a:cubicBezTo>
                  <a:pt x="794233" y="4069363"/>
                  <a:pt x="801595" y="4069201"/>
                  <a:pt x="805018" y="4069063"/>
                </a:cubicBezTo>
                <a:cubicBezTo>
                  <a:pt x="807167" y="4066072"/>
                  <a:pt x="810789" y="4059918"/>
                  <a:pt x="814012" y="4052443"/>
                </a:cubicBezTo>
                <a:lnTo>
                  <a:pt x="850267" y="3968585"/>
                </a:lnTo>
                <a:cubicBezTo>
                  <a:pt x="848556" y="3969331"/>
                  <a:pt x="846964" y="3969477"/>
                  <a:pt x="845969" y="3969477"/>
                </a:cubicBezTo>
                <a:cubicBezTo>
                  <a:pt x="833831" y="3969477"/>
                  <a:pt x="833831" y="3955054"/>
                  <a:pt x="833831" y="3949622"/>
                </a:cubicBezTo>
                <a:cubicBezTo>
                  <a:pt x="833831" y="3944198"/>
                  <a:pt x="833831" y="3929782"/>
                  <a:pt x="845969" y="3929782"/>
                </a:cubicBezTo>
                <a:close/>
                <a:moveTo>
                  <a:pt x="7913168" y="3921902"/>
                </a:moveTo>
                <a:cubicBezTo>
                  <a:pt x="7917470" y="3921902"/>
                  <a:pt x="7921744" y="3923779"/>
                  <a:pt x="7924899" y="3927044"/>
                </a:cubicBezTo>
                <a:cubicBezTo>
                  <a:pt x="7928880" y="3931172"/>
                  <a:pt x="7931661" y="3938318"/>
                  <a:pt x="7931661" y="3944424"/>
                </a:cubicBezTo>
                <a:cubicBezTo>
                  <a:pt x="7931661" y="3948723"/>
                  <a:pt x="7930115" y="3951988"/>
                  <a:pt x="7927816" y="3954161"/>
                </a:cubicBezTo>
                <a:cubicBezTo>
                  <a:pt x="7930244" y="3956421"/>
                  <a:pt x="7931661" y="3959425"/>
                  <a:pt x="7931661" y="3962861"/>
                </a:cubicBezTo>
                <a:cubicBezTo>
                  <a:pt x="7931661" y="3970351"/>
                  <a:pt x="7924275" y="3975889"/>
                  <a:pt x="7921099" y="3977924"/>
                </a:cubicBezTo>
                <a:cubicBezTo>
                  <a:pt x="7918399" y="3979651"/>
                  <a:pt x="7915449" y="3980569"/>
                  <a:pt x="7912559" y="3980569"/>
                </a:cubicBezTo>
                <a:cubicBezTo>
                  <a:pt x="7904974" y="3980569"/>
                  <a:pt x="7899255" y="3974550"/>
                  <a:pt x="7899255" y="3966565"/>
                </a:cubicBezTo>
                <a:cubicBezTo>
                  <a:pt x="7899255" y="3960144"/>
                  <a:pt x="7902783" y="3954557"/>
                  <a:pt x="7907939" y="3951760"/>
                </a:cubicBezTo>
                <a:cubicBezTo>
                  <a:pt x="7907566" y="3951393"/>
                  <a:pt x="7907207" y="3951037"/>
                  <a:pt x="7906881" y="3950693"/>
                </a:cubicBezTo>
                <a:cubicBezTo>
                  <a:pt x="7898781" y="3942292"/>
                  <a:pt x="7897194" y="3932204"/>
                  <a:pt x="7903013" y="3926153"/>
                </a:cubicBezTo>
                <a:cubicBezTo>
                  <a:pt x="7905667" y="3923407"/>
                  <a:pt x="7909268" y="3921902"/>
                  <a:pt x="7913168" y="3921902"/>
                </a:cubicBezTo>
                <a:close/>
                <a:moveTo>
                  <a:pt x="3444595" y="3921902"/>
                </a:moveTo>
                <a:cubicBezTo>
                  <a:pt x="3448898" y="3921902"/>
                  <a:pt x="3453170" y="3923779"/>
                  <a:pt x="3456325" y="3927044"/>
                </a:cubicBezTo>
                <a:cubicBezTo>
                  <a:pt x="3460306" y="3931172"/>
                  <a:pt x="3463085" y="3938318"/>
                  <a:pt x="3463085" y="3944424"/>
                </a:cubicBezTo>
                <a:cubicBezTo>
                  <a:pt x="3463085" y="3948723"/>
                  <a:pt x="3461540" y="3951988"/>
                  <a:pt x="3459241" y="3954161"/>
                </a:cubicBezTo>
                <a:cubicBezTo>
                  <a:pt x="3461670" y="3956421"/>
                  <a:pt x="3463085" y="3959425"/>
                  <a:pt x="3463085" y="3962861"/>
                </a:cubicBezTo>
                <a:cubicBezTo>
                  <a:pt x="3463085" y="3970351"/>
                  <a:pt x="3455700" y="3975889"/>
                  <a:pt x="3452527" y="3977924"/>
                </a:cubicBezTo>
                <a:cubicBezTo>
                  <a:pt x="3449827" y="3979651"/>
                  <a:pt x="3446877" y="3980569"/>
                  <a:pt x="3443987" y="3980569"/>
                </a:cubicBezTo>
                <a:cubicBezTo>
                  <a:pt x="3436407" y="3980569"/>
                  <a:pt x="3430687" y="3974550"/>
                  <a:pt x="3430687" y="3966565"/>
                </a:cubicBezTo>
                <a:cubicBezTo>
                  <a:pt x="3430687" y="3960144"/>
                  <a:pt x="3434214" y="3954557"/>
                  <a:pt x="3439371" y="3951760"/>
                </a:cubicBezTo>
                <a:cubicBezTo>
                  <a:pt x="3438997" y="3951393"/>
                  <a:pt x="3438638" y="3951037"/>
                  <a:pt x="3438310" y="3950693"/>
                </a:cubicBezTo>
                <a:cubicBezTo>
                  <a:pt x="3430212" y="3942292"/>
                  <a:pt x="3428625" y="3932204"/>
                  <a:pt x="3434444" y="3926153"/>
                </a:cubicBezTo>
                <a:cubicBezTo>
                  <a:pt x="3437096" y="3923407"/>
                  <a:pt x="3440700" y="3921902"/>
                  <a:pt x="3444595" y="3921902"/>
                </a:cubicBezTo>
                <a:close/>
                <a:moveTo>
                  <a:pt x="10876299" y="3904095"/>
                </a:moveTo>
                <a:cubicBezTo>
                  <a:pt x="10876417" y="3905723"/>
                  <a:pt x="10876213" y="3907509"/>
                  <a:pt x="10875761" y="3909307"/>
                </a:cubicBezTo>
                <a:cubicBezTo>
                  <a:pt x="10877796" y="3908878"/>
                  <a:pt x="10879411" y="3907843"/>
                  <a:pt x="10880532" y="3906707"/>
                </a:cubicBezTo>
                <a:cubicBezTo>
                  <a:pt x="10879515" y="3905616"/>
                  <a:pt x="10878068" y="3904656"/>
                  <a:pt x="10876299" y="3904095"/>
                </a:cubicBezTo>
                <a:close/>
                <a:moveTo>
                  <a:pt x="6407121" y="3904095"/>
                </a:moveTo>
                <a:cubicBezTo>
                  <a:pt x="6407239" y="3905723"/>
                  <a:pt x="6407035" y="3907509"/>
                  <a:pt x="6406584" y="3909308"/>
                </a:cubicBezTo>
                <a:cubicBezTo>
                  <a:pt x="6408618" y="3908879"/>
                  <a:pt x="6410233" y="3907844"/>
                  <a:pt x="6411354" y="3906708"/>
                </a:cubicBezTo>
                <a:cubicBezTo>
                  <a:pt x="6410337" y="3905616"/>
                  <a:pt x="6408890" y="3904657"/>
                  <a:pt x="6407121" y="3904095"/>
                </a:cubicBezTo>
                <a:close/>
                <a:moveTo>
                  <a:pt x="852255" y="3904095"/>
                </a:moveTo>
                <a:cubicBezTo>
                  <a:pt x="852374" y="3905723"/>
                  <a:pt x="852169" y="3907509"/>
                  <a:pt x="851718" y="3909308"/>
                </a:cubicBezTo>
                <a:cubicBezTo>
                  <a:pt x="853752" y="3908879"/>
                  <a:pt x="855368" y="3907844"/>
                  <a:pt x="856489" y="3906708"/>
                </a:cubicBezTo>
                <a:cubicBezTo>
                  <a:pt x="855472" y="3905616"/>
                  <a:pt x="854025" y="3904657"/>
                  <a:pt x="852255" y="3904095"/>
                </a:cubicBezTo>
                <a:close/>
                <a:moveTo>
                  <a:pt x="6402640" y="3903755"/>
                </a:moveTo>
                <a:cubicBezTo>
                  <a:pt x="6400402" y="3904102"/>
                  <a:pt x="6398639" y="3905130"/>
                  <a:pt x="6397504" y="3906190"/>
                </a:cubicBezTo>
                <a:cubicBezTo>
                  <a:pt x="6397665" y="3906405"/>
                  <a:pt x="6397855" y="3906632"/>
                  <a:pt x="6398077" y="3906866"/>
                </a:cubicBezTo>
                <a:cubicBezTo>
                  <a:pt x="6399248" y="3908083"/>
                  <a:pt x="6400910" y="3908778"/>
                  <a:pt x="6402669" y="3909150"/>
                </a:cubicBezTo>
                <a:cubicBezTo>
                  <a:pt x="6402633" y="3908639"/>
                  <a:pt x="6402590" y="3908159"/>
                  <a:pt x="6402568" y="3907572"/>
                </a:cubicBezTo>
                <a:cubicBezTo>
                  <a:pt x="6402511" y="3906140"/>
                  <a:pt x="6402547" y="3904871"/>
                  <a:pt x="6402640" y="3903755"/>
                </a:cubicBezTo>
                <a:close/>
                <a:moveTo>
                  <a:pt x="847774" y="3903755"/>
                </a:moveTo>
                <a:cubicBezTo>
                  <a:pt x="845536" y="3904102"/>
                  <a:pt x="843774" y="3905130"/>
                  <a:pt x="842638" y="3906190"/>
                </a:cubicBezTo>
                <a:cubicBezTo>
                  <a:pt x="842800" y="3906405"/>
                  <a:pt x="842989" y="3906632"/>
                  <a:pt x="843211" y="3906866"/>
                </a:cubicBezTo>
                <a:cubicBezTo>
                  <a:pt x="844383" y="3908083"/>
                  <a:pt x="846044" y="3908778"/>
                  <a:pt x="847803" y="3909150"/>
                </a:cubicBezTo>
                <a:cubicBezTo>
                  <a:pt x="847767" y="3908639"/>
                  <a:pt x="847724" y="3908159"/>
                  <a:pt x="847703" y="3907572"/>
                </a:cubicBezTo>
                <a:cubicBezTo>
                  <a:pt x="847646" y="3906140"/>
                  <a:pt x="847681" y="3904871"/>
                  <a:pt x="847774" y="3903755"/>
                </a:cubicBezTo>
                <a:close/>
                <a:moveTo>
                  <a:pt x="10871818" y="3903754"/>
                </a:moveTo>
                <a:cubicBezTo>
                  <a:pt x="10869579" y="3904101"/>
                  <a:pt x="10867817" y="3905130"/>
                  <a:pt x="10866682" y="3906190"/>
                </a:cubicBezTo>
                <a:cubicBezTo>
                  <a:pt x="10866843" y="3906404"/>
                  <a:pt x="10867033" y="3906632"/>
                  <a:pt x="10867255" y="3906865"/>
                </a:cubicBezTo>
                <a:cubicBezTo>
                  <a:pt x="10868426" y="3908083"/>
                  <a:pt x="10870088" y="3908777"/>
                  <a:pt x="10871846" y="3909149"/>
                </a:cubicBezTo>
                <a:cubicBezTo>
                  <a:pt x="10871811" y="3908638"/>
                  <a:pt x="10871768" y="3908159"/>
                  <a:pt x="10871746" y="3907572"/>
                </a:cubicBezTo>
                <a:cubicBezTo>
                  <a:pt x="10871689" y="3906139"/>
                  <a:pt x="10871725" y="3904871"/>
                  <a:pt x="10871818" y="3903754"/>
                </a:cubicBezTo>
                <a:close/>
                <a:moveTo>
                  <a:pt x="9692929" y="3893882"/>
                </a:moveTo>
                <a:cubicBezTo>
                  <a:pt x="9704312" y="3893882"/>
                  <a:pt x="9704332" y="3905223"/>
                  <a:pt x="9704364" y="3925803"/>
                </a:cubicBezTo>
                <a:cubicBezTo>
                  <a:pt x="9704407" y="3951081"/>
                  <a:pt x="9703184" y="3953343"/>
                  <a:pt x="9700170" y="3956435"/>
                </a:cubicBezTo>
                <a:lnTo>
                  <a:pt x="9697186" y="3959500"/>
                </a:lnTo>
                <a:lnTo>
                  <a:pt x="9692853" y="3959554"/>
                </a:lnTo>
                <a:cubicBezTo>
                  <a:pt x="9686706" y="3959554"/>
                  <a:pt x="9682992" y="3955355"/>
                  <a:pt x="9681812" y="3947074"/>
                </a:cubicBezTo>
                <a:cubicBezTo>
                  <a:pt x="9680386" y="3937043"/>
                  <a:pt x="9680349" y="3919920"/>
                  <a:pt x="9681722" y="3908084"/>
                </a:cubicBezTo>
                <a:cubicBezTo>
                  <a:pt x="9682213" y="3903836"/>
                  <a:pt x="9683363" y="3893882"/>
                  <a:pt x="9692929" y="3893882"/>
                </a:cubicBezTo>
                <a:close/>
                <a:moveTo>
                  <a:pt x="5223835" y="3893882"/>
                </a:moveTo>
                <a:cubicBezTo>
                  <a:pt x="5235215" y="3893882"/>
                  <a:pt x="5235235" y="3905223"/>
                  <a:pt x="5235267" y="3925803"/>
                </a:cubicBezTo>
                <a:cubicBezTo>
                  <a:pt x="5235311" y="3951081"/>
                  <a:pt x="5234088" y="3953343"/>
                  <a:pt x="5231075" y="3956435"/>
                </a:cubicBezTo>
                <a:lnTo>
                  <a:pt x="5228091" y="3959500"/>
                </a:lnTo>
                <a:lnTo>
                  <a:pt x="5223759" y="3959554"/>
                </a:lnTo>
                <a:cubicBezTo>
                  <a:pt x="5217614" y="3959554"/>
                  <a:pt x="5213901" y="3955355"/>
                  <a:pt x="5212721" y="3947074"/>
                </a:cubicBezTo>
                <a:cubicBezTo>
                  <a:pt x="5211296" y="3937043"/>
                  <a:pt x="5211259" y="3919920"/>
                  <a:pt x="5212631" y="3908084"/>
                </a:cubicBezTo>
                <a:cubicBezTo>
                  <a:pt x="5213122" y="3903836"/>
                  <a:pt x="5214272" y="3893882"/>
                  <a:pt x="5223835" y="3893882"/>
                </a:cubicBezTo>
                <a:close/>
                <a:moveTo>
                  <a:pt x="8765807" y="3891624"/>
                </a:moveTo>
                <a:cubicBezTo>
                  <a:pt x="8765306" y="3891630"/>
                  <a:pt x="8764734" y="3891847"/>
                  <a:pt x="8764178" y="3892010"/>
                </a:cubicBezTo>
                <a:cubicBezTo>
                  <a:pt x="8764779" y="3892425"/>
                  <a:pt x="8765351" y="3892893"/>
                  <a:pt x="8765887" y="3893394"/>
                </a:cubicBezTo>
                <a:cubicBezTo>
                  <a:pt x="8765940" y="3892724"/>
                  <a:pt x="8765907" y="3892099"/>
                  <a:pt x="8765807" y="3891624"/>
                </a:cubicBezTo>
                <a:close/>
                <a:moveTo>
                  <a:pt x="4297018" y="3891624"/>
                </a:moveTo>
                <a:cubicBezTo>
                  <a:pt x="4296518" y="3891630"/>
                  <a:pt x="4295944" y="3891847"/>
                  <a:pt x="4295390" y="3892010"/>
                </a:cubicBezTo>
                <a:cubicBezTo>
                  <a:pt x="4295990" y="3892425"/>
                  <a:pt x="4296562" y="3892893"/>
                  <a:pt x="4297098" y="3893394"/>
                </a:cubicBezTo>
                <a:cubicBezTo>
                  <a:pt x="4297151" y="3892724"/>
                  <a:pt x="4297117" y="3892099"/>
                  <a:pt x="4297018" y="3891624"/>
                </a:cubicBezTo>
                <a:close/>
                <a:moveTo>
                  <a:pt x="7871120" y="3887752"/>
                </a:moveTo>
                <a:cubicBezTo>
                  <a:pt x="7875070" y="3887752"/>
                  <a:pt x="7878606" y="3889384"/>
                  <a:pt x="7881071" y="3892341"/>
                </a:cubicBezTo>
                <a:cubicBezTo>
                  <a:pt x="7885235" y="3897362"/>
                  <a:pt x="7884692" y="3904141"/>
                  <a:pt x="7883605" y="3910119"/>
                </a:cubicBezTo>
                <a:cubicBezTo>
                  <a:pt x="7883161" y="3912593"/>
                  <a:pt x="7882311" y="3914908"/>
                  <a:pt x="7881086" y="3917034"/>
                </a:cubicBezTo>
                <a:lnTo>
                  <a:pt x="7882923" y="3916940"/>
                </a:lnTo>
                <a:lnTo>
                  <a:pt x="7887692" y="3993408"/>
                </a:lnTo>
                <a:cubicBezTo>
                  <a:pt x="7891634" y="4056541"/>
                  <a:pt x="7889790" y="4079045"/>
                  <a:pt x="7879800" y="4089707"/>
                </a:cubicBezTo>
                <a:cubicBezTo>
                  <a:pt x="7876999" y="4092696"/>
                  <a:pt x="7872000" y="4096275"/>
                  <a:pt x="7864147" y="4096275"/>
                </a:cubicBezTo>
                <a:cubicBezTo>
                  <a:pt x="7861996" y="4096275"/>
                  <a:pt x="7857556" y="4096275"/>
                  <a:pt x="7853775" y="4094233"/>
                </a:cubicBezTo>
                <a:cubicBezTo>
                  <a:pt x="7850828" y="4099075"/>
                  <a:pt x="7845056" y="4102348"/>
                  <a:pt x="7838266" y="4102422"/>
                </a:cubicBezTo>
                <a:cubicBezTo>
                  <a:pt x="7835870" y="4102453"/>
                  <a:pt x="7827450" y="4103864"/>
                  <a:pt x="7819742" y="4106032"/>
                </a:cubicBezTo>
                <a:cubicBezTo>
                  <a:pt x="7815394" y="4107243"/>
                  <a:pt x="7811919" y="4107832"/>
                  <a:pt x="7809087" y="4107832"/>
                </a:cubicBezTo>
                <a:cubicBezTo>
                  <a:pt x="7801761" y="4107832"/>
                  <a:pt x="7798416" y="4103885"/>
                  <a:pt x="7797084" y="4101527"/>
                </a:cubicBezTo>
                <a:cubicBezTo>
                  <a:pt x="7796786" y="4101001"/>
                  <a:pt x="7796403" y="4100222"/>
                  <a:pt x="7796097" y="4099243"/>
                </a:cubicBezTo>
                <a:cubicBezTo>
                  <a:pt x="7793135" y="4100917"/>
                  <a:pt x="7789246" y="4102380"/>
                  <a:pt x="7784332" y="4103727"/>
                </a:cubicBezTo>
                <a:cubicBezTo>
                  <a:pt x="7781385" y="4104538"/>
                  <a:pt x="7778522" y="4104948"/>
                  <a:pt x="7775812" y="4104948"/>
                </a:cubicBezTo>
                <a:cubicBezTo>
                  <a:pt x="7768946" y="4104948"/>
                  <a:pt x="7764361" y="4102275"/>
                  <a:pt x="7761858" y="4098685"/>
                </a:cubicBezTo>
                <a:cubicBezTo>
                  <a:pt x="7762439" y="4102285"/>
                  <a:pt x="7761276" y="4105990"/>
                  <a:pt x="7758559" y="4108843"/>
                </a:cubicBezTo>
                <a:cubicBezTo>
                  <a:pt x="7753621" y="4114011"/>
                  <a:pt x="7743869" y="4115105"/>
                  <a:pt x="7735855" y="4111737"/>
                </a:cubicBezTo>
                <a:cubicBezTo>
                  <a:pt x="7726294" y="4107748"/>
                  <a:pt x="7726394" y="4100885"/>
                  <a:pt x="7726884" y="4098117"/>
                </a:cubicBezTo>
                <a:cubicBezTo>
                  <a:pt x="7728591" y="4088539"/>
                  <a:pt x="7739391" y="4088076"/>
                  <a:pt x="7742935" y="4087928"/>
                </a:cubicBezTo>
                <a:cubicBezTo>
                  <a:pt x="7751333" y="4087581"/>
                  <a:pt x="7756729" y="4089496"/>
                  <a:pt x="7759737" y="4093644"/>
                </a:cubicBezTo>
                <a:cubicBezTo>
                  <a:pt x="7759600" y="4092854"/>
                  <a:pt x="7759523" y="4092065"/>
                  <a:pt x="7759523" y="4091286"/>
                </a:cubicBezTo>
                <a:cubicBezTo>
                  <a:pt x="7759523" y="4082023"/>
                  <a:pt x="7768800" y="4075297"/>
                  <a:pt x="7781584" y="4075297"/>
                </a:cubicBezTo>
                <a:cubicBezTo>
                  <a:pt x="7786176" y="4075297"/>
                  <a:pt x="7798699" y="4075297"/>
                  <a:pt x="7802519" y="4082960"/>
                </a:cubicBezTo>
                <a:cubicBezTo>
                  <a:pt x="7812884" y="4075108"/>
                  <a:pt x="7832196" y="4073234"/>
                  <a:pt x="7837325" y="4073234"/>
                </a:cubicBezTo>
                <a:cubicBezTo>
                  <a:pt x="7843234" y="4073234"/>
                  <a:pt x="7847268" y="4074466"/>
                  <a:pt x="7850024" y="4076213"/>
                </a:cubicBezTo>
                <a:cubicBezTo>
                  <a:pt x="7851187" y="4074382"/>
                  <a:pt x="7852542" y="4072877"/>
                  <a:pt x="7853576" y="4071782"/>
                </a:cubicBezTo>
                <a:cubicBezTo>
                  <a:pt x="7854617" y="4069393"/>
                  <a:pt x="7858145" y="4057288"/>
                  <a:pt x="7858145" y="4003050"/>
                </a:cubicBezTo>
                <a:cubicBezTo>
                  <a:pt x="7858145" y="3973894"/>
                  <a:pt x="7858145" y="3948590"/>
                  <a:pt x="7855864" y="3943085"/>
                </a:cubicBezTo>
                <a:cubicBezTo>
                  <a:pt x="7855428" y="3942949"/>
                  <a:pt x="7854701" y="3942780"/>
                  <a:pt x="7853476" y="3942527"/>
                </a:cubicBezTo>
                <a:cubicBezTo>
                  <a:pt x="7846334" y="3941085"/>
                  <a:pt x="7838993" y="3939612"/>
                  <a:pt x="7837141" y="3933507"/>
                </a:cubicBezTo>
                <a:lnTo>
                  <a:pt x="7802412" y="3937644"/>
                </a:lnTo>
                <a:lnTo>
                  <a:pt x="7845477" y="3902193"/>
                </a:lnTo>
                <a:cubicBezTo>
                  <a:pt x="7858597" y="3891394"/>
                  <a:pt x="7865065" y="3887752"/>
                  <a:pt x="7871120" y="3887752"/>
                </a:cubicBezTo>
                <a:close/>
                <a:moveTo>
                  <a:pt x="3402552" y="3887752"/>
                </a:moveTo>
                <a:cubicBezTo>
                  <a:pt x="3406500" y="3887752"/>
                  <a:pt x="3410038" y="3889384"/>
                  <a:pt x="3412503" y="3892341"/>
                </a:cubicBezTo>
                <a:cubicBezTo>
                  <a:pt x="3416669" y="3897362"/>
                  <a:pt x="3416123" y="3904141"/>
                  <a:pt x="3415037" y="3910119"/>
                </a:cubicBezTo>
                <a:cubicBezTo>
                  <a:pt x="3414593" y="3912593"/>
                  <a:pt x="3413743" y="3914908"/>
                  <a:pt x="3412519" y="3917034"/>
                </a:cubicBezTo>
                <a:lnTo>
                  <a:pt x="3414356" y="3916940"/>
                </a:lnTo>
                <a:lnTo>
                  <a:pt x="3419125" y="3993408"/>
                </a:lnTo>
                <a:cubicBezTo>
                  <a:pt x="3423066" y="4056541"/>
                  <a:pt x="3421223" y="4079045"/>
                  <a:pt x="3411232" y="4089707"/>
                </a:cubicBezTo>
                <a:cubicBezTo>
                  <a:pt x="3408431" y="4092696"/>
                  <a:pt x="3403430" y="4096275"/>
                  <a:pt x="3395583" y="4096275"/>
                </a:cubicBezTo>
                <a:cubicBezTo>
                  <a:pt x="3393432" y="4096275"/>
                  <a:pt x="3388993" y="4096275"/>
                  <a:pt x="3385216" y="4094233"/>
                </a:cubicBezTo>
                <a:cubicBezTo>
                  <a:pt x="3382267" y="4099075"/>
                  <a:pt x="3376497" y="4102348"/>
                  <a:pt x="3369710" y="4102422"/>
                </a:cubicBezTo>
                <a:cubicBezTo>
                  <a:pt x="3367315" y="4102453"/>
                  <a:pt x="3358895" y="4103864"/>
                  <a:pt x="3351189" y="4106032"/>
                </a:cubicBezTo>
                <a:cubicBezTo>
                  <a:pt x="3346844" y="4107243"/>
                  <a:pt x="3343371" y="4107832"/>
                  <a:pt x="3340538" y="4107832"/>
                </a:cubicBezTo>
                <a:cubicBezTo>
                  <a:pt x="3333215" y="4107832"/>
                  <a:pt x="3329870" y="4103885"/>
                  <a:pt x="3328537" y="4101527"/>
                </a:cubicBezTo>
                <a:cubicBezTo>
                  <a:pt x="3328240" y="4101001"/>
                  <a:pt x="3327859" y="4100222"/>
                  <a:pt x="3327552" y="4099243"/>
                </a:cubicBezTo>
                <a:cubicBezTo>
                  <a:pt x="3324591" y="4100917"/>
                  <a:pt x="3320704" y="4102380"/>
                  <a:pt x="3315789" y="4103727"/>
                </a:cubicBezTo>
                <a:cubicBezTo>
                  <a:pt x="3312841" y="4104538"/>
                  <a:pt x="3309979" y="4104948"/>
                  <a:pt x="3307270" y="4104948"/>
                </a:cubicBezTo>
                <a:cubicBezTo>
                  <a:pt x="3300408" y="4104948"/>
                  <a:pt x="3295823" y="4102275"/>
                  <a:pt x="3293321" y="4098685"/>
                </a:cubicBezTo>
                <a:cubicBezTo>
                  <a:pt x="3293902" y="4102285"/>
                  <a:pt x="3292740" y="4105990"/>
                  <a:pt x="3290023" y="4108843"/>
                </a:cubicBezTo>
                <a:cubicBezTo>
                  <a:pt x="3285084" y="4114011"/>
                  <a:pt x="3275335" y="4115105"/>
                  <a:pt x="3267325" y="4111737"/>
                </a:cubicBezTo>
                <a:cubicBezTo>
                  <a:pt x="3257765" y="4107748"/>
                  <a:pt x="3257864" y="4100885"/>
                  <a:pt x="3258353" y="4098117"/>
                </a:cubicBezTo>
                <a:cubicBezTo>
                  <a:pt x="3260060" y="4088539"/>
                  <a:pt x="3270858" y="4088076"/>
                  <a:pt x="3274403" y="4087928"/>
                </a:cubicBezTo>
                <a:cubicBezTo>
                  <a:pt x="3282796" y="4087581"/>
                  <a:pt x="3288193" y="4089496"/>
                  <a:pt x="3291200" y="4093644"/>
                </a:cubicBezTo>
                <a:cubicBezTo>
                  <a:pt x="3291065" y="4092854"/>
                  <a:pt x="3290988" y="4092065"/>
                  <a:pt x="3290988" y="4091286"/>
                </a:cubicBezTo>
                <a:cubicBezTo>
                  <a:pt x="3290988" y="4082023"/>
                  <a:pt x="3300261" y="4075297"/>
                  <a:pt x="3313042" y="4075297"/>
                </a:cubicBezTo>
                <a:cubicBezTo>
                  <a:pt x="3317633" y="4075297"/>
                  <a:pt x="3330154" y="4075297"/>
                  <a:pt x="3333973" y="4082960"/>
                </a:cubicBezTo>
                <a:cubicBezTo>
                  <a:pt x="3344331" y="4075108"/>
                  <a:pt x="3363642" y="4073234"/>
                  <a:pt x="3368770" y="4073234"/>
                </a:cubicBezTo>
                <a:cubicBezTo>
                  <a:pt x="3374676" y="4073234"/>
                  <a:pt x="3378708" y="4074466"/>
                  <a:pt x="3381463" y="4076213"/>
                </a:cubicBezTo>
                <a:cubicBezTo>
                  <a:pt x="3382628" y="4074382"/>
                  <a:pt x="3383982" y="4072877"/>
                  <a:pt x="3385015" y="4071782"/>
                </a:cubicBezTo>
                <a:cubicBezTo>
                  <a:pt x="3386055" y="4069393"/>
                  <a:pt x="3389583" y="4057288"/>
                  <a:pt x="3389583" y="4003050"/>
                </a:cubicBezTo>
                <a:cubicBezTo>
                  <a:pt x="3389583" y="3973894"/>
                  <a:pt x="3389583" y="3948590"/>
                  <a:pt x="3387303" y="3943085"/>
                </a:cubicBezTo>
                <a:cubicBezTo>
                  <a:pt x="3386867" y="3942949"/>
                  <a:pt x="3386138" y="3942780"/>
                  <a:pt x="3384917" y="3942527"/>
                </a:cubicBezTo>
                <a:cubicBezTo>
                  <a:pt x="3377777" y="3941085"/>
                  <a:pt x="3370438" y="3939612"/>
                  <a:pt x="3368585" y="3933507"/>
                </a:cubicBezTo>
                <a:lnTo>
                  <a:pt x="3333864" y="3937644"/>
                </a:lnTo>
                <a:lnTo>
                  <a:pt x="3376919" y="3902193"/>
                </a:lnTo>
                <a:cubicBezTo>
                  <a:pt x="3390034" y="3891394"/>
                  <a:pt x="3396501" y="3887752"/>
                  <a:pt x="3402552" y="3887752"/>
                </a:cubicBezTo>
                <a:close/>
                <a:moveTo>
                  <a:pt x="8742192" y="3878120"/>
                </a:moveTo>
                <a:cubicBezTo>
                  <a:pt x="8745734" y="3878120"/>
                  <a:pt x="8748814" y="3879491"/>
                  <a:pt x="8751433" y="3881541"/>
                </a:cubicBezTo>
                <a:cubicBezTo>
                  <a:pt x="8753554" y="3880264"/>
                  <a:pt x="8756062" y="3879566"/>
                  <a:pt x="8758749" y="3879566"/>
                </a:cubicBezTo>
                <a:cubicBezTo>
                  <a:pt x="8765616" y="3879566"/>
                  <a:pt x="8773123" y="3884138"/>
                  <a:pt x="8777000" y="3890687"/>
                </a:cubicBezTo>
                <a:cubicBezTo>
                  <a:pt x="8780025" y="3895818"/>
                  <a:pt x="8780288" y="3901329"/>
                  <a:pt x="8777732" y="3905834"/>
                </a:cubicBezTo>
                <a:cubicBezTo>
                  <a:pt x="8775373" y="3909987"/>
                  <a:pt x="8770937" y="3912471"/>
                  <a:pt x="8765872" y="3912471"/>
                </a:cubicBezTo>
                <a:cubicBezTo>
                  <a:pt x="8765842" y="3912471"/>
                  <a:pt x="8765809" y="3912471"/>
                  <a:pt x="8765779" y="3912471"/>
                </a:cubicBezTo>
                <a:cubicBezTo>
                  <a:pt x="8765571" y="3914512"/>
                  <a:pt x="8764935" y="3916467"/>
                  <a:pt x="8763734" y="3918332"/>
                </a:cubicBezTo>
                <a:cubicBezTo>
                  <a:pt x="8761917" y="3921155"/>
                  <a:pt x="8758208" y="3924528"/>
                  <a:pt x="8750862" y="3924528"/>
                </a:cubicBezTo>
                <a:cubicBezTo>
                  <a:pt x="8742493" y="3924528"/>
                  <a:pt x="8734671" y="3918353"/>
                  <a:pt x="8730445" y="3908419"/>
                </a:cubicBezTo>
                <a:cubicBezTo>
                  <a:pt x="8726152" y="3898321"/>
                  <a:pt x="8727140" y="3888225"/>
                  <a:pt x="8733017" y="3882063"/>
                </a:cubicBezTo>
                <a:cubicBezTo>
                  <a:pt x="8735445" y="3879519"/>
                  <a:pt x="8738704" y="3878120"/>
                  <a:pt x="8742192" y="3878120"/>
                </a:cubicBezTo>
                <a:close/>
                <a:moveTo>
                  <a:pt x="4273406" y="3878120"/>
                </a:moveTo>
                <a:cubicBezTo>
                  <a:pt x="4276948" y="3878120"/>
                  <a:pt x="4280029" y="3879491"/>
                  <a:pt x="4282647" y="3881541"/>
                </a:cubicBezTo>
                <a:cubicBezTo>
                  <a:pt x="4284767" y="3880264"/>
                  <a:pt x="4287277" y="3879566"/>
                  <a:pt x="4289959" y="3879566"/>
                </a:cubicBezTo>
                <a:cubicBezTo>
                  <a:pt x="4296827" y="3879566"/>
                  <a:pt x="4304332" y="3884138"/>
                  <a:pt x="4308207" y="3890687"/>
                </a:cubicBezTo>
                <a:cubicBezTo>
                  <a:pt x="4311232" y="3895818"/>
                  <a:pt x="4311497" y="3901329"/>
                  <a:pt x="4308940" y="3905834"/>
                </a:cubicBezTo>
                <a:cubicBezTo>
                  <a:pt x="4306581" y="3909987"/>
                  <a:pt x="4302147" y="3912471"/>
                  <a:pt x="4297084" y="3912471"/>
                </a:cubicBezTo>
                <a:cubicBezTo>
                  <a:pt x="4297054" y="3912471"/>
                  <a:pt x="4297020" y="3912471"/>
                  <a:pt x="4296990" y="3912471"/>
                </a:cubicBezTo>
                <a:cubicBezTo>
                  <a:pt x="4296782" y="3914512"/>
                  <a:pt x="4296146" y="3916467"/>
                  <a:pt x="4294945" y="3918332"/>
                </a:cubicBezTo>
                <a:cubicBezTo>
                  <a:pt x="4293128" y="3921155"/>
                  <a:pt x="4289419" y="3924528"/>
                  <a:pt x="4282075" y="3924528"/>
                </a:cubicBezTo>
                <a:cubicBezTo>
                  <a:pt x="4273711" y="3924528"/>
                  <a:pt x="4265889" y="3918353"/>
                  <a:pt x="4261665" y="3908419"/>
                </a:cubicBezTo>
                <a:cubicBezTo>
                  <a:pt x="4257370" y="3898321"/>
                  <a:pt x="4258357" y="3888225"/>
                  <a:pt x="4264235" y="3882063"/>
                </a:cubicBezTo>
                <a:cubicBezTo>
                  <a:pt x="4266665" y="3879519"/>
                  <a:pt x="4269922" y="3878120"/>
                  <a:pt x="4273406" y="3878120"/>
                </a:cubicBezTo>
                <a:close/>
                <a:moveTo>
                  <a:pt x="8762149" y="3864476"/>
                </a:moveTo>
                <a:cubicBezTo>
                  <a:pt x="8762309" y="3865051"/>
                  <a:pt x="8762523" y="3865563"/>
                  <a:pt x="8762790" y="3865998"/>
                </a:cubicBezTo>
                <a:cubicBezTo>
                  <a:pt x="8763004" y="3865718"/>
                  <a:pt x="8763271" y="3865408"/>
                  <a:pt x="8763485" y="3865097"/>
                </a:cubicBezTo>
                <a:cubicBezTo>
                  <a:pt x="8763004" y="3864895"/>
                  <a:pt x="8762630" y="3864678"/>
                  <a:pt x="8762149" y="3864476"/>
                </a:cubicBezTo>
                <a:close/>
                <a:moveTo>
                  <a:pt x="4293541" y="3864476"/>
                </a:moveTo>
                <a:cubicBezTo>
                  <a:pt x="4293702" y="3865051"/>
                  <a:pt x="4293917" y="3865563"/>
                  <a:pt x="4294183" y="3865998"/>
                </a:cubicBezTo>
                <a:cubicBezTo>
                  <a:pt x="4294396" y="3865718"/>
                  <a:pt x="4294663" y="3865408"/>
                  <a:pt x="4294878" y="3865097"/>
                </a:cubicBezTo>
                <a:cubicBezTo>
                  <a:pt x="4294396" y="3864895"/>
                  <a:pt x="4294022" y="3864678"/>
                  <a:pt x="4293541" y="3864476"/>
                </a:cubicBezTo>
                <a:close/>
                <a:moveTo>
                  <a:pt x="6996684" y="3863235"/>
                </a:moveTo>
                <a:cubicBezTo>
                  <a:pt x="7008331" y="3863235"/>
                  <a:pt x="7008486" y="3876728"/>
                  <a:pt x="7008566" y="3883978"/>
                </a:cubicBezTo>
                <a:cubicBezTo>
                  <a:pt x="7008709" y="3896533"/>
                  <a:pt x="7007107" y="3900652"/>
                  <a:pt x="7004289" y="3903534"/>
                </a:cubicBezTo>
                <a:lnTo>
                  <a:pt x="7001240" y="3906645"/>
                </a:lnTo>
                <a:lnTo>
                  <a:pt x="6997245" y="3906785"/>
                </a:lnTo>
                <a:cubicBezTo>
                  <a:pt x="6998301" y="3907552"/>
                  <a:pt x="6999225" y="3908460"/>
                  <a:pt x="7000039" y="3909457"/>
                </a:cubicBezTo>
                <a:cubicBezTo>
                  <a:pt x="7007127" y="3908580"/>
                  <a:pt x="7013583" y="3913925"/>
                  <a:pt x="7017327" y="3924246"/>
                </a:cubicBezTo>
                <a:cubicBezTo>
                  <a:pt x="7019367" y="3929891"/>
                  <a:pt x="7021477" y="3935714"/>
                  <a:pt x="7017820" y="3940990"/>
                </a:cubicBezTo>
                <a:lnTo>
                  <a:pt x="7014724" y="3945477"/>
                </a:lnTo>
                <a:lnTo>
                  <a:pt x="7009007" y="3945627"/>
                </a:lnTo>
                <a:cubicBezTo>
                  <a:pt x="7008594" y="3945627"/>
                  <a:pt x="7008196" y="3945607"/>
                  <a:pt x="7007810" y="3945567"/>
                </a:cubicBezTo>
                <a:cubicBezTo>
                  <a:pt x="7008046" y="3951092"/>
                  <a:pt x="7008228" y="3957245"/>
                  <a:pt x="7008351" y="3963737"/>
                </a:cubicBezTo>
                <a:cubicBezTo>
                  <a:pt x="7013920" y="3963657"/>
                  <a:pt x="7020193" y="3966210"/>
                  <a:pt x="7020746" y="3980311"/>
                </a:cubicBezTo>
                <a:cubicBezTo>
                  <a:pt x="7021037" y="3987830"/>
                  <a:pt x="7019707" y="3992866"/>
                  <a:pt x="7016556" y="3996177"/>
                </a:cubicBezTo>
                <a:cubicBezTo>
                  <a:pt x="7014406" y="3998441"/>
                  <a:pt x="7011555" y="3999707"/>
                  <a:pt x="7008514" y="3999747"/>
                </a:cubicBezTo>
                <a:cubicBezTo>
                  <a:pt x="7008486" y="4002778"/>
                  <a:pt x="7008446" y="4005770"/>
                  <a:pt x="7008399" y="4008712"/>
                </a:cubicBezTo>
                <a:lnTo>
                  <a:pt x="7007262" y="4078529"/>
                </a:lnTo>
                <a:lnTo>
                  <a:pt x="6986505" y="4078638"/>
                </a:lnTo>
                <a:lnTo>
                  <a:pt x="6984803" y="4014905"/>
                </a:lnTo>
                <a:cubicBezTo>
                  <a:pt x="6983801" y="3977339"/>
                  <a:pt x="6979821" y="3946973"/>
                  <a:pt x="6977409" y="3941728"/>
                </a:cubicBezTo>
                <a:cubicBezTo>
                  <a:pt x="6974948" y="3936722"/>
                  <a:pt x="6967411" y="3921384"/>
                  <a:pt x="6978490" y="3909716"/>
                </a:cubicBezTo>
                <a:cubicBezTo>
                  <a:pt x="6981869" y="3906146"/>
                  <a:pt x="6985626" y="3904341"/>
                  <a:pt x="6989663" y="3904341"/>
                </a:cubicBezTo>
                <a:cubicBezTo>
                  <a:pt x="6989704" y="3904341"/>
                  <a:pt x="6989751" y="3904341"/>
                  <a:pt x="6989791" y="3904341"/>
                </a:cubicBezTo>
                <a:cubicBezTo>
                  <a:pt x="6988304" y="3903125"/>
                  <a:pt x="6986885" y="3901330"/>
                  <a:pt x="6985851" y="3898647"/>
                </a:cubicBezTo>
                <a:cubicBezTo>
                  <a:pt x="6983188" y="3891696"/>
                  <a:pt x="6983531" y="3881036"/>
                  <a:pt x="6985248" y="3874095"/>
                </a:cubicBezTo>
                <a:cubicBezTo>
                  <a:pt x="6987573" y="3864651"/>
                  <a:pt x="6993413" y="3863235"/>
                  <a:pt x="6996684" y="3863235"/>
                </a:cubicBezTo>
                <a:close/>
                <a:moveTo>
                  <a:pt x="2528338" y="3863235"/>
                </a:moveTo>
                <a:cubicBezTo>
                  <a:pt x="2539982" y="3863235"/>
                  <a:pt x="2540137" y="3876728"/>
                  <a:pt x="2540218" y="3883978"/>
                </a:cubicBezTo>
                <a:cubicBezTo>
                  <a:pt x="2540360" y="3896533"/>
                  <a:pt x="2538759" y="3900652"/>
                  <a:pt x="2535941" y="3903534"/>
                </a:cubicBezTo>
                <a:lnTo>
                  <a:pt x="2532892" y="3906645"/>
                </a:lnTo>
                <a:lnTo>
                  <a:pt x="2528899" y="3906785"/>
                </a:lnTo>
                <a:cubicBezTo>
                  <a:pt x="2529954" y="3907552"/>
                  <a:pt x="2530879" y="3908460"/>
                  <a:pt x="2531691" y="3909457"/>
                </a:cubicBezTo>
                <a:cubicBezTo>
                  <a:pt x="2538778" y="3908580"/>
                  <a:pt x="2545232" y="3913925"/>
                  <a:pt x="2548976" y="3924246"/>
                </a:cubicBezTo>
                <a:cubicBezTo>
                  <a:pt x="2551015" y="3929891"/>
                  <a:pt x="2553125" y="3935714"/>
                  <a:pt x="2549469" y="3940990"/>
                </a:cubicBezTo>
                <a:lnTo>
                  <a:pt x="2546372" y="3945477"/>
                </a:lnTo>
                <a:lnTo>
                  <a:pt x="2540657" y="3945627"/>
                </a:lnTo>
                <a:cubicBezTo>
                  <a:pt x="2540244" y="3945627"/>
                  <a:pt x="2539847" y="3945607"/>
                  <a:pt x="2539461" y="3945567"/>
                </a:cubicBezTo>
                <a:cubicBezTo>
                  <a:pt x="2539697" y="3951092"/>
                  <a:pt x="2539879" y="3957245"/>
                  <a:pt x="2540003" y="3963737"/>
                </a:cubicBezTo>
                <a:cubicBezTo>
                  <a:pt x="2545571" y="3963657"/>
                  <a:pt x="2551842" y="3966210"/>
                  <a:pt x="2552395" y="3980311"/>
                </a:cubicBezTo>
                <a:cubicBezTo>
                  <a:pt x="2552685" y="3987830"/>
                  <a:pt x="2551356" y="3992866"/>
                  <a:pt x="2548204" y="3996177"/>
                </a:cubicBezTo>
                <a:cubicBezTo>
                  <a:pt x="2546056" y="3998441"/>
                  <a:pt x="2543206" y="3999707"/>
                  <a:pt x="2540165" y="3999747"/>
                </a:cubicBezTo>
                <a:cubicBezTo>
                  <a:pt x="2540137" y="4002778"/>
                  <a:pt x="2540097" y="4005770"/>
                  <a:pt x="2540049" y="4008712"/>
                </a:cubicBezTo>
                <a:lnTo>
                  <a:pt x="2538913" y="4078529"/>
                </a:lnTo>
                <a:lnTo>
                  <a:pt x="2518162" y="4078638"/>
                </a:lnTo>
                <a:lnTo>
                  <a:pt x="2516459" y="4014905"/>
                </a:lnTo>
                <a:cubicBezTo>
                  <a:pt x="2515458" y="3977339"/>
                  <a:pt x="2511479" y="3946973"/>
                  <a:pt x="2509067" y="3941728"/>
                </a:cubicBezTo>
                <a:cubicBezTo>
                  <a:pt x="2506609" y="3936722"/>
                  <a:pt x="2499072" y="3921384"/>
                  <a:pt x="2510147" y="3909716"/>
                </a:cubicBezTo>
                <a:cubicBezTo>
                  <a:pt x="2513527" y="3906146"/>
                  <a:pt x="2517283" y="3904341"/>
                  <a:pt x="2521320" y="3904341"/>
                </a:cubicBezTo>
                <a:cubicBezTo>
                  <a:pt x="2521359" y="3904341"/>
                  <a:pt x="2521406" y="3904341"/>
                  <a:pt x="2521447" y="3904341"/>
                </a:cubicBezTo>
                <a:cubicBezTo>
                  <a:pt x="2519959" y="3903125"/>
                  <a:pt x="2518542" y="3901330"/>
                  <a:pt x="2517508" y="3898647"/>
                </a:cubicBezTo>
                <a:cubicBezTo>
                  <a:pt x="2514845" y="3891696"/>
                  <a:pt x="2515188" y="3881036"/>
                  <a:pt x="2516905" y="3874095"/>
                </a:cubicBezTo>
                <a:cubicBezTo>
                  <a:pt x="2519231" y="3864651"/>
                  <a:pt x="2525069" y="3863235"/>
                  <a:pt x="2528338" y="3863235"/>
                </a:cubicBezTo>
                <a:close/>
                <a:moveTo>
                  <a:pt x="7002311" y="3823188"/>
                </a:moveTo>
                <a:cubicBezTo>
                  <a:pt x="7001827" y="3823797"/>
                  <a:pt x="7001437" y="3824419"/>
                  <a:pt x="7001134" y="3825035"/>
                </a:cubicBezTo>
                <a:cubicBezTo>
                  <a:pt x="7002096" y="3825199"/>
                  <a:pt x="7003281" y="3825199"/>
                  <a:pt x="7004357" y="3824980"/>
                </a:cubicBezTo>
                <a:close/>
                <a:moveTo>
                  <a:pt x="2533963" y="3823188"/>
                </a:moveTo>
                <a:cubicBezTo>
                  <a:pt x="2533479" y="3823797"/>
                  <a:pt x="2533089" y="3824419"/>
                  <a:pt x="2532787" y="3825035"/>
                </a:cubicBezTo>
                <a:cubicBezTo>
                  <a:pt x="2533749" y="3825199"/>
                  <a:pt x="2534934" y="3825199"/>
                  <a:pt x="2536008" y="3824980"/>
                </a:cubicBezTo>
                <a:close/>
                <a:moveTo>
                  <a:pt x="7075849" y="3815951"/>
                </a:moveTo>
                <a:cubicBezTo>
                  <a:pt x="7083027" y="3815951"/>
                  <a:pt x="7091080" y="3820833"/>
                  <a:pt x="7097943" y="3829341"/>
                </a:cubicBezTo>
                <a:cubicBezTo>
                  <a:pt x="7102273" y="3834708"/>
                  <a:pt x="7107172" y="3840799"/>
                  <a:pt x="7103676" y="3847948"/>
                </a:cubicBezTo>
                <a:cubicBezTo>
                  <a:pt x="7102717" y="3849914"/>
                  <a:pt x="7099686" y="3854478"/>
                  <a:pt x="7092297" y="3854478"/>
                </a:cubicBezTo>
                <a:cubicBezTo>
                  <a:pt x="7090354" y="3854478"/>
                  <a:pt x="7088089" y="3854187"/>
                  <a:pt x="7084464" y="3853465"/>
                </a:cubicBezTo>
                <a:cubicBezTo>
                  <a:pt x="7075980" y="3851763"/>
                  <a:pt x="7065928" y="3845485"/>
                  <a:pt x="7063102" y="3836747"/>
                </a:cubicBezTo>
                <a:cubicBezTo>
                  <a:pt x="7060639" y="3829123"/>
                  <a:pt x="7062589" y="3824188"/>
                  <a:pt x="7064661" y="3821386"/>
                </a:cubicBezTo>
                <a:cubicBezTo>
                  <a:pt x="7067221" y="3817936"/>
                  <a:pt x="7071299" y="3815951"/>
                  <a:pt x="7075849" y="3815951"/>
                </a:cubicBezTo>
                <a:close/>
                <a:moveTo>
                  <a:pt x="2607482" y="3815951"/>
                </a:moveTo>
                <a:cubicBezTo>
                  <a:pt x="2614659" y="3815951"/>
                  <a:pt x="2622709" y="3820833"/>
                  <a:pt x="2629572" y="3829341"/>
                </a:cubicBezTo>
                <a:cubicBezTo>
                  <a:pt x="2633902" y="3834708"/>
                  <a:pt x="2638800" y="3840799"/>
                  <a:pt x="2635303" y="3847948"/>
                </a:cubicBezTo>
                <a:cubicBezTo>
                  <a:pt x="2634346" y="3849914"/>
                  <a:pt x="2631316" y="3854478"/>
                  <a:pt x="2623927" y="3854478"/>
                </a:cubicBezTo>
                <a:cubicBezTo>
                  <a:pt x="2621983" y="3854478"/>
                  <a:pt x="2619720" y="3854187"/>
                  <a:pt x="2616096" y="3853465"/>
                </a:cubicBezTo>
                <a:cubicBezTo>
                  <a:pt x="2607613" y="3851763"/>
                  <a:pt x="2597563" y="3845485"/>
                  <a:pt x="2594736" y="3836747"/>
                </a:cubicBezTo>
                <a:cubicBezTo>
                  <a:pt x="2592276" y="3829123"/>
                  <a:pt x="2594225" y="3824188"/>
                  <a:pt x="2596297" y="3821386"/>
                </a:cubicBezTo>
                <a:cubicBezTo>
                  <a:pt x="2598855" y="3817936"/>
                  <a:pt x="2602932" y="3815951"/>
                  <a:pt x="2607482" y="3815951"/>
                </a:cubicBezTo>
                <a:close/>
                <a:moveTo>
                  <a:pt x="6958367" y="3809199"/>
                </a:moveTo>
                <a:cubicBezTo>
                  <a:pt x="6958631" y="3810205"/>
                  <a:pt x="6958990" y="3811131"/>
                  <a:pt x="6959477" y="3811885"/>
                </a:cubicBezTo>
                <a:cubicBezTo>
                  <a:pt x="6959963" y="3811131"/>
                  <a:pt x="6960323" y="3810205"/>
                  <a:pt x="6960586" y="3809199"/>
                </a:cubicBezTo>
                <a:cubicBezTo>
                  <a:pt x="6959834" y="3809239"/>
                  <a:pt x="6959119" y="3809239"/>
                  <a:pt x="6958367" y="3809199"/>
                </a:cubicBezTo>
                <a:close/>
                <a:moveTo>
                  <a:pt x="2490030" y="3809199"/>
                </a:moveTo>
                <a:cubicBezTo>
                  <a:pt x="2490293" y="3810205"/>
                  <a:pt x="2490653" y="3811131"/>
                  <a:pt x="2491139" y="3811885"/>
                </a:cubicBezTo>
                <a:cubicBezTo>
                  <a:pt x="2491626" y="3811131"/>
                  <a:pt x="2491984" y="3810205"/>
                  <a:pt x="2492249" y="3809199"/>
                </a:cubicBezTo>
                <a:cubicBezTo>
                  <a:pt x="2491497" y="3809239"/>
                  <a:pt x="2490781" y="3809239"/>
                  <a:pt x="2490030" y="3809199"/>
                </a:cubicBezTo>
                <a:close/>
                <a:moveTo>
                  <a:pt x="6959477" y="3801651"/>
                </a:moveTo>
                <a:cubicBezTo>
                  <a:pt x="6958869" y="3802597"/>
                  <a:pt x="6958469" y="3803801"/>
                  <a:pt x="6958233" y="3805124"/>
                </a:cubicBezTo>
                <a:cubicBezTo>
                  <a:pt x="6958651" y="3805117"/>
                  <a:pt x="6959031" y="3805097"/>
                  <a:pt x="6959477" y="3805097"/>
                </a:cubicBezTo>
                <a:cubicBezTo>
                  <a:pt x="6959923" y="3805097"/>
                  <a:pt x="6960303" y="3805117"/>
                  <a:pt x="6960721" y="3805124"/>
                </a:cubicBezTo>
                <a:cubicBezTo>
                  <a:pt x="6960485" y="3803801"/>
                  <a:pt x="6960085" y="3802597"/>
                  <a:pt x="6959477" y="3801651"/>
                </a:cubicBezTo>
                <a:close/>
                <a:moveTo>
                  <a:pt x="2491139" y="3801651"/>
                </a:moveTo>
                <a:cubicBezTo>
                  <a:pt x="2490530" y="3802597"/>
                  <a:pt x="2490131" y="3803801"/>
                  <a:pt x="2489895" y="3805124"/>
                </a:cubicBezTo>
                <a:cubicBezTo>
                  <a:pt x="2490312" y="3805117"/>
                  <a:pt x="2490692" y="3805097"/>
                  <a:pt x="2491139" y="3805097"/>
                </a:cubicBezTo>
                <a:cubicBezTo>
                  <a:pt x="2491584" y="3805097"/>
                  <a:pt x="2491963" y="3805117"/>
                  <a:pt x="2492382" y="3805124"/>
                </a:cubicBezTo>
                <a:cubicBezTo>
                  <a:pt x="2492146" y="3803801"/>
                  <a:pt x="2491747" y="3802597"/>
                  <a:pt x="2491139" y="3801651"/>
                </a:cubicBezTo>
                <a:close/>
                <a:moveTo>
                  <a:pt x="6991231" y="3798715"/>
                </a:moveTo>
                <a:cubicBezTo>
                  <a:pt x="6990590" y="3799458"/>
                  <a:pt x="6990113" y="3800177"/>
                  <a:pt x="6989998" y="3800670"/>
                </a:cubicBezTo>
                <a:cubicBezTo>
                  <a:pt x="6990040" y="3802577"/>
                  <a:pt x="6991949" y="3804562"/>
                  <a:pt x="6994305" y="3804562"/>
                </a:cubicBezTo>
                <a:cubicBezTo>
                  <a:pt x="6994533" y="3804562"/>
                  <a:pt x="6994796" y="3804485"/>
                  <a:pt x="6995039" y="3804451"/>
                </a:cubicBezTo>
                <a:cubicBezTo>
                  <a:pt x="6993935" y="3803344"/>
                  <a:pt x="6992750" y="3801824"/>
                  <a:pt x="6991775" y="3800143"/>
                </a:cubicBezTo>
                <a:cubicBezTo>
                  <a:pt x="6991478" y="3799637"/>
                  <a:pt x="6991391" y="3799186"/>
                  <a:pt x="6991231" y="3798715"/>
                </a:cubicBezTo>
                <a:close/>
                <a:moveTo>
                  <a:pt x="2522885" y="3798715"/>
                </a:moveTo>
                <a:cubicBezTo>
                  <a:pt x="2522246" y="3799458"/>
                  <a:pt x="2521768" y="3800177"/>
                  <a:pt x="2521653" y="3800670"/>
                </a:cubicBezTo>
                <a:cubicBezTo>
                  <a:pt x="2521695" y="3802577"/>
                  <a:pt x="2523604" y="3804562"/>
                  <a:pt x="2525960" y="3804562"/>
                </a:cubicBezTo>
                <a:cubicBezTo>
                  <a:pt x="2526188" y="3804562"/>
                  <a:pt x="2526450" y="3804485"/>
                  <a:pt x="2526695" y="3804451"/>
                </a:cubicBezTo>
                <a:cubicBezTo>
                  <a:pt x="2525590" y="3803344"/>
                  <a:pt x="2524406" y="3801824"/>
                  <a:pt x="2523430" y="3800143"/>
                </a:cubicBezTo>
                <a:cubicBezTo>
                  <a:pt x="2523133" y="3799637"/>
                  <a:pt x="2523047" y="3799186"/>
                  <a:pt x="2522885" y="3798715"/>
                </a:cubicBezTo>
                <a:close/>
                <a:moveTo>
                  <a:pt x="10347573" y="3796104"/>
                </a:moveTo>
                <a:cubicBezTo>
                  <a:pt x="10346948" y="3796169"/>
                  <a:pt x="10346264" y="3796218"/>
                  <a:pt x="10345491" y="3796251"/>
                </a:cubicBezTo>
                <a:cubicBezTo>
                  <a:pt x="10343914" y="3796317"/>
                  <a:pt x="10342545" y="3796284"/>
                  <a:pt x="10341355" y="3796153"/>
                </a:cubicBezTo>
                <a:cubicBezTo>
                  <a:pt x="10341742" y="3798524"/>
                  <a:pt x="10342932" y="3800355"/>
                  <a:pt x="10344033" y="3801451"/>
                </a:cubicBezTo>
                <a:cubicBezTo>
                  <a:pt x="10344420" y="3801206"/>
                  <a:pt x="10344925" y="3800846"/>
                  <a:pt x="10345401" y="3800339"/>
                </a:cubicBezTo>
                <a:cubicBezTo>
                  <a:pt x="10346502" y="3799178"/>
                  <a:pt x="10347246" y="3797690"/>
                  <a:pt x="10347573" y="3796104"/>
                </a:cubicBezTo>
                <a:close/>
                <a:moveTo>
                  <a:pt x="5878395" y="3796104"/>
                </a:moveTo>
                <a:cubicBezTo>
                  <a:pt x="5877771" y="3796170"/>
                  <a:pt x="5877086" y="3796219"/>
                  <a:pt x="5876313" y="3796251"/>
                </a:cubicBezTo>
                <a:cubicBezTo>
                  <a:pt x="5874736" y="3796317"/>
                  <a:pt x="5873367" y="3796284"/>
                  <a:pt x="5872177" y="3796153"/>
                </a:cubicBezTo>
                <a:cubicBezTo>
                  <a:pt x="5872564" y="3798524"/>
                  <a:pt x="5873754" y="3800356"/>
                  <a:pt x="5874855" y="3801451"/>
                </a:cubicBezTo>
                <a:cubicBezTo>
                  <a:pt x="5875242" y="3801206"/>
                  <a:pt x="5875748" y="3800846"/>
                  <a:pt x="5876224" y="3800339"/>
                </a:cubicBezTo>
                <a:cubicBezTo>
                  <a:pt x="5877324" y="3799178"/>
                  <a:pt x="5878068" y="3797690"/>
                  <a:pt x="5878395" y="3796104"/>
                </a:cubicBezTo>
                <a:close/>
                <a:moveTo>
                  <a:pt x="323529" y="3796104"/>
                </a:moveTo>
                <a:cubicBezTo>
                  <a:pt x="322904" y="3796170"/>
                  <a:pt x="322220" y="3796219"/>
                  <a:pt x="321447" y="3796251"/>
                </a:cubicBezTo>
                <a:cubicBezTo>
                  <a:pt x="319870" y="3796317"/>
                  <a:pt x="318501" y="3796284"/>
                  <a:pt x="317311" y="3796153"/>
                </a:cubicBezTo>
                <a:cubicBezTo>
                  <a:pt x="317697" y="3798524"/>
                  <a:pt x="318888" y="3800356"/>
                  <a:pt x="319989" y="3801451"/>
                </a:cubicBezTo>
                <a:cubicBezTo>
                  <a:pt x="320375" y="3801206"/>
                  <a:pt x="320881" y="3800846"/>
                  <a:pt x="321357" y="3800339"/>
                </a:cubicBezTo>
                <a:cubicBezTo>
                  <a:pt x="322457" y="3799178"/>
                  <a:pt x="323201" y="3797690"/>
                  <a:pt x="323529" y="3796104"/>
                </a:cubicBezTo>
                <a:close/>
                <a:moveTo>
                  <a:pt x="6998497" y="3795779"/>
                </a:moveTo>
                <a:cubicBezTo>
                  <a:pt x="6999641" y="3796889"/>
                  <a:pt x="7000375" y="3798427"/>
                  <a:pt x="7000375" y="3800143"/>
                </a:cubicBezTo>
                <a:cubicBezTo>
                  <a:pt x="7000375" y="3800169"/>
                  <a:pt x="7000367" y="3800190"/>
                  <a:pt x="7000367" y="3800219"/>
                </a:cubicBezTo>
                <a:cubicBezTo>
                  <a:pt x="7001033" y="3798775"/>
                  <a:pt x="7001229" y="3797381"/>
                  <a:pt x="7001107" y="3796341"/>
                </a:cubicBezTo>
                <a:cubicBezTo>
                  <a:pt x="7000448" y="3796074"/>
                  <a:pt x="6999532" y="3795861"/>
                  <a:pt x="6998497" y="3795779"/>
                </a:cubicBezTo>
                <a:close/>
                <a:moveTo>
                  <a:pt x="2530151" y="3795779"/>
                </a:moveTo>
                <a:cubicBezTo>
                  <a:pt x="2531294" y="3796889"/>
                  <a:pt x="2532027" y="3798427"/>
                  <a:pt x="2532027" y="3800143"/>
                </a:cubicBezTo>
                <a:cubicBezTo>
                  <a:pt x="2532027" y="3800169"/>
                  <a:pt x="2532019" y="3800190"/>
                  <a:pt x="2532019" y="3800219"/>
                </a:cubicBezTo>
                <a:cubicBezTo>
                  <a:pt x="2532686" y="3798775"/>
                  <a:pt x="2532882" y="3797381"/>
                  <a:pt x="2532759" y="3796341"/>
                </a:cubicBezTo>
                <a:cubicBezTo>
                  <a:pt x="2532100" y="3796074"/>
                  <a:pt x="2531186" y="3795861"/>
                  <a:pt x="2530151" y="3795779"/>
                </a:cubicBezTo>
                <a:close/>
                <a:moveTo>
                  <a:pt x="6959477" y="3794936"/>
                </a:moveTo>
                <a:cubicBezTo>
                  <a:pt x="6964582" y="3794936"/>
                  <a:pt x="6976529" y="3794936"/>
                  <a:pt x="6978536" y="3804648"/>
                </a:cubicBezTo>
                <a:cubicBezTo>
                  <a:pt x="6979382" y="3808717"/>
                  <a:pt x="6977834" y="3814499"/>
                  <a:pt x="6970714" y="3817435"/>
                </a:cubicBezTo>
                <a:cubicBezTo>
                  <a:pt x="6966645" y="3819102"/>
                  <a:pt x="6962363" y="3819453"/>
                  <a:pt x="6959477" y="3819453"/>
                </a:cubicBezTo>
                <a:cubicBezTo>
                  <a:pt x="6956596" y="3819453"/>
                  <a:pt x="6952316" y="3819102"/>
                  <a:pt x="6948273" y="3817449"/>
                </a:cubicBezTo>
                <a:cubicBezTo>
                  <a:pt x="6941120" y="3814499"/>
                  <a:pt x="6939572" y="3808717"/>
                  <a:pt x="6940418" y="3804648"/>
                </a:cubicBezTo>
                <a:cubicBezTo>
                  <a:pt x="6942417" y="3794936"/>
                  <a:pt x="6954371" y="3794936"/>
                  <a:pt x="6959477" y="3794936"/>
                </a:cubicBezTo>
                <a:close/>
                <a:moveTo>
                  <a:pt x="2491139" y="3794936"/>
                </a:moveTo>
                <a:cubicBezTo>
                  <a:pt x="2496242" y="3794936"/>
                  <a:pt x="2508187" y="3794936"/>
                  <a:pt x="2510194" y="3804648"/>
                </a:cubicBezTo>
                <a:cubicBezTo>
                  <a:pt x="2511039" y="3808717"/>
                  <a:pt x="2509492" y="3814499"/>
                  <a:pt x="2502374" y="3817435"/>
                </a:cubicBezTo>
                <a:cubicBezTo>
                  <a:pt x="2498304" y="3819102"/>
                  <a:pt x="2494025" y="3819453"/>
                  <a:pt x="2491139" y="3819453"/>
                </a:cubicBezTo>
                <a:cubicBezTo>
                  <a:pt x="2488258" y="3819453"/>
                  <a:pt x="2483979" y="3819102"/>
                  <a:pt x="2479938" y="3817449"/>
                </a:cubicBezTo>
                <a:cubicBezTo>
                  <a:pt x="2472787" y="3814499"/>
                  <a:pt x="2471240" y="3808717"/>
                  <a:pt x="2472084" y="3804648"/>
                </a:cubicBezTo>
                <a:cubicBezTo>
                  <a:pt x="2474084" y="3794936"/>
                  <a:pt x="2486034" y="3794936"/>
                  <a:pt x="2491139" y="3794936"/>
                </a:cubicBezTo>
                <a:close/>
                <a:moveTo>
                  <a:pt x="5855100" y="3790038"/>
                </a:moveTo>
                <a:cubicBezTo>
                  <a:pt x="5854446" y="3790103"/>
                  <a:pt x="5853762" y="3790152"/>
                  <a:pt x="5852988" y="3790185"/>
                </a:cubicBezTo>
                <a:cubicBezTo>
                  <a:pt x="5851441" y="3790250"/>
                  <a:pt x="5850043" y="3790218"/>
                  <a:pt x="5848882" y="3790070"/>
                </a:cubicBezTo>
                <a:cubicBezTo>
                  <a:pt x="5849239" y="3792458"/>
                  <a:pt x="5850429" y="3794289"/>
                  <a:pt x="5851530" y="3795368"/>
                </a:cubicBezTo>
                <a:cubicBezTo>
                  <a:pt x="5851947" y="3795123"/>
                  <a:pt x="5852452" y="3794763"/>
                  <a:pt x="5852928" y="3794256"/>
                </a:cubicBezTo>
                <a:cubicBezTo>
                  <a:pt x="5854029" y="3793112"/>
                  <a:pt x="5854773" y="3791624"/>
                  <a:pt x="5855100" y="3790038"/>
                </a:cubicBezTo>
                <a:close/>
                <a:moveTo>
                  <a:pt x="300234" y="3790038"/>
                </a:moveTo>
                <a:cubicBezTo>
                  <a:pt x="299580" y="3790103"/>
                  <a:pt x="298896" y="3790152"/>
                  <a:pt x="298122" y="3790185"/>
                </a:cubicBezTo>
                <a:cubicBezTo>
                  <a:pt x="296575" y="3790250"/>
                  <a:pt x="295177" y="3790218"/>
                  <a:pt x="294017" y="3790070"/>
                </a:cubicBezTo>
                <a:cubicBezTo>
                  <a:pt x="294373" y="3792458"/>
                  <a:pt x="295563" y="3794289"/>
                  <a:pt x="296664" y="3795368"/>
                </a:cubicBezTo>
                <a:cubicBezTo>
                  <a:pt x="297081" y="3795123"/>
                  <a:pt x="297587" y="3794763"/>
                  <a:pt x="298062" y="3794256"/>
                </a:cubicBezTo>
                <a:cubicBezTo>
                  <a:pt x="299163" y="3793112"/>
                  <a:pt x="299907" y="3791624"/>
                  <a:pt x="300234" y="3790038"/>
                </a:cubicBezTo>
                <a:close/>
                <a:moveTo>
                  <a:pt x="10324278" y="3790037"/>
                </a:moveTo>
                <a:cubicBezTo>
                  <a:pt x="10323624" y="3790103"/>
                  <a:pt x="10322939" y="3790152"/>
                  <a:pt x="10322166" y="3790185"/>
                </a:cubicBezTo>
                <a:cubicBezTo>
                  <a:pt x="10320619" y="3790250"/>
                  <a:pt x="10319220" y="3790217"/>
                  <a:pt x="10318060" y="3790070"/>
                </a:cubicBezTo>
                <a:cubicBezTo>
                  <a:pt x="10318417" y="3792457"/>
                  <a:pt x="10319607" y="3794289"/>
                  <a:pt x="10320708" y="3795368"/>
                </a:cubicBezTo>
                <a:cubicBezTo>
                  <a:pt x="10321124" y="3795123"/>
                  <a:pt x="10321630" y="3794763"/>
                  <a:pt x="10322106" y="3794256"/>
                </a:cubicBezTo>
                <a:cubicBezTo>
                  <a:pt x="10323207" y="3793112"/>
                  <a:pt x="10323951" y="3791624"/>
                  <a:pt x="10324278" y="3790037"/>
                </a:cubicBezTo>
                <a:close/>
                <a:moveTo>
                  <a:pt x="6407587" y="3789695"/>
                </a:moveTo>
                <a:cubicBezTo>
                  <a:pt x="6410945" y="3789554"/>
                  <a:pt x="6414190" y="3790837"/>
                  <a:pt x="6416577" y="3793449"/>
                </a:cubicBezTo>
                <a:cubicBezTo>
                  <a:pt x="6421480" y="3798838"/>
                  <a:pt x="6422311" y="3806973"/>
                  <a:pt x="6418349" y="3850476"/>
                </a:cubicBezTo>
                <a:cubicBezTo>
                  <a:pt x="6417236" y="3862750"/>
                  <a:pt x="6416415" y="3871717"/>
                  <a:pt x="6415785" y="3877617"/>
                </a:cubicBezTo>
                <a:cubicBezTo>
                  <a:pt x="6415237" y="3882798"/>
                  <a:pt x="6414671" y="3888086"/>
                  <a:pt x="6412325" y="3891582"/>
                </a:cubicBezTo>
                <a:cubicBezTo>
                  <a:pt x="6412608" y="3891834"/>
                  <a:pt x="6412880" y="3892093"/>
                  <a:pt x="6413145" y="3892371"/>
                </a:cubicBezTo>
                <a:cubicBezTo>
                  <a:pt x="6418736" y="3898208"/>
                  <a:pt x="6418518" y="3907932"/>
                  <a:pt x="6415821" y="3914968"/>
                </a:cubicBezTo>
                <a:cubicBezTo>
                  <a:pt x="6412801" y="3922869"/>
                  <a:pt x="6407801" y="3924528"/>
                  <a:pt x="6404144" y="3924528"/>
                </a:cubicBezTo>
                <a:cubicBezTo>
                  <a:pt x="6398965" y="3924528"/>
                  <a:pt x="6392676" y="3921651"/>
                  <a:pt x="6392128" y="3907989"/>
                </a:cubicBezTo>
                <a:cubicBezTo>
                  <a:pt x="6391852" y="3900839"/>
                  <a:pt x="6393052" y="3895942"/>
                  <a:pt x="6395906" y="3892636"/>
                </a:cubicBezTo>
                <a:cubicBezTo>
                  <a:pt x="6394184" y="3890238"/>
                  <a:pt x="6393360" y="3886111"/>
                  <a:pt x="6392798" y="3879213"/>
                </a:cubicBezTo>
                <a:cubicBezTo>
                  <a:pt x="6391064" y="3880703"/>
                  <a:pt x="6388818" y="3881492"/>
                  <a:pt x="6385870" y="3881492"/>
                </a:cubicBezTo>
                <a:cubicBezTo>
                  <a:pt x="6382242" y="3881492"/>
                  <a:pt x="6375928" y="3879882"/>
                  <a:pt x="6374459" y="3869117"/>
                </a:cubicBezTo>
                <a:cubicBezTo>
                  <a:pt x="6373327" y="3860806"/>
                  <a:pt x="6371819" y="3849927"/>
                  <a:pt x="6371117" y="3844948"/>
                </a:cubicBezTo>
                <a:cubicBezTo>
                  <a:pt x="6370372" y="3839730"/>
                  <a:pt x="6369477" y="3830415"/>
                  <a:pt x="6369119" y="3824200"/>
                </a:cubicBezTo>
                <a:cubicBezTo>
                  <a:pt x="6368904" y="3822711"/>
                  <a:pt x="6365895" y="3818678"/>
                  <a:pt x="6361848" y="3816974"/>
                </a:cubicBezTo>
                <a:cubicBezTo>
                  <a:pt x="6352779" y="3813163"/>
                  <a:pt x="6344946" y="3809869"/>
                  <a:pt x="6346672" y="3800706"/>
                </a:cubicBezTo>
                <a:cubicBezTo>
                  <a:pt x="6348409" y="3791481"/>
                  <a:pt x="6356493" y="3791291"/>
                  <a:pt x="6368721" y="3790995"/>
                </a:cubicBezTo>
                <a:lnTo>
                  <a:pt x="6370580" y="3790976"/>
                </a:lnTo>
                <a:cubicBezTo>
                  <a:pt x="6377425" y="3790976"/>
                  <a:pt x="6386093" y="3791847"/>
                  <a:pt x="6392418" y="3798611"/>
                </a:cubicBezTo>
                <a:cubicBezTo>
                  <a:pt x="6393080" y="3799324"/>
                  <a:pt x="6393697" y="3800069"/>
                  <a:pt x="6394262" y="3800858"/>
                </a:cubicBezTo>
                <a:cubicBezTo>
                  <a:pt x="6395348" y="3797665"/>
                  <a:pt x="6396616" y="3795879"/>
                  <a:pt x="6397912" y="3794478"/>
                </a:cubicBezTo>
                <a:cubicBezTo>
                  <a:pt x="6400756" y="3791399"/>
                  <a:pt x="6404229" y="3789835"/>
                  <a:pt x="6407587" y="3789695"/>
                </a:cubicBezTo>
                <a:close/>
                <a:moveTo>
                  <a:pt x="852721" y="3789695"/>
                </a:moveTo>
                <a:cubicBezTo>
                  <a:pt x="856079" y="3789554"/>
                  <a:pt x="859324" y="3790837"/>
                  <a:pt x="861710" y="3793449"/>
                </a:cubicBezTo>
                <a:cubicBezTo>
                  <a:pt x="866614" y="3798838"/>
                  <a:pt x="867445" y="3806973"/>
                  <a:pt x="863484" y="3850476"/>
                </a:cubicBezTo>
                <a:cubicBezTo>
                  <a:pt x="862370" y="3862750"/>
                  <a:pt x="861550" y="3871717"/>
                  <a:pt x="860919" y="3877617"/>
                </a:cubicBezTo>
                <a:cubicBezTo>
                  <a:pt x="860371" y="3882798"/>
                  <a:pt x="859805" y="3888086"/>
                  <a:pt x="857459" y="3891582"/>
                </a:cubicBezTo>
                <a:cubicBezTo>
                  <a:pt x="857742" y="3891834"/>
                  <a:pt x="858015" y="3892093"/>
                  <a:pt x="858280" y="3892371"/>
                </a:cubicBezTo>
                <a:cubicBezTo>
                  <a:pt x="863870" y="3898208"/>
                  <a:pt x="863652" y="3907932"/>
                  <a:pt x="860955" y="3914968"/>
                </a:cubicBezTo>
                <a:cubicBezTo>
                  <a:pt x="857936" y="3922869"/>
                  <a:pt x="852936" y="3924528"/>
                  <a:pt x="849279" y="3924528"/>
                </a:cubicBezTo>
                <a:cubicBezTo>
                  <a:pt x="844100" y="3924528"/>
                  <a:pt x="837810" y="3921651"/>
                  <a:pt x="837262" y="3907989"/>
                </a:cubicBezTo>
                <a:cubicBezTo>
                  <a:pt x="836986" y="3900839"/>
                  <a:pt x="838186" y="3895942"/>
                  <a:pt x="841041" y="3892636"/>
                </a:cubicBezTo>
                <a:cubicBezTo>
                  <a:pt x="839318" y="3890238"/>
                  <a:pt x="838495" y="3886111"/>
                  <a:pt x="837932" y="3879213"/>
                </a:cubicBezTo>
                <a:cubicBezTo>
                  <a:pt x="836198" y="3880703"/>
                  <a:pt x="833953" y="3881492"/>
                  <a:pt x="831005" y="3881492"/>
                </a:cubicBezTo>
                <a:cubicBezTo>
                  <a:pt x="827377" y="3881492"/>
                  <a:pt x="821062" y="3879882"/>
                  <a:pt x="819594" y="3869117"/>
                </a:cubicBezTo>
                <a:cubicBezTo>
                  <a:pt x="818462" y="3860806"/>
                  <a:pt x="816954" y="3849927"/>
                  <a:pt x="816252" y="3844948"/>
                </a:cubicBezTo>
                <a:cubicBezTo>
                  <a:pt x="815507" y="3839730"/>
                  <a:pt x="814612" y="3830415"/>
                  <a:pt x="814254" y="3824200"/>
                </a:cubicBezTo>
                <a:cubicBezTo>
                  <a:pt x="814039" y="3822711"/>
                  <a:pt x="811030" y="3818678"/>
                  <a:pt x="806983" y="3816974"/>
                </a:cubicBezTo>
                <a:cubicBezTo>
                  <a:pt x="797914" y="3813163"/>
                  <a:pt x="790081" y="3809869"/>
                  <a:pt x="791807" y="3800706"/>
                </a:cubicBezTo>
                <a:cubicBezTo>
                  <a:pt x="793545" y="3791481"/>
                  <a:pt x="801628" y="3791291"/>
                  <a:pt x="813856" y="3790995"/>
                </a:cubicBezTo>
                <a:lnTo>
                  <a:pt x="815715" y="3790976"/>
                </a:lnTo>
                <a:cubicBezTo>
                  <a:pt x="822559" y="3790976"/>
                  <a:pt x="831227" y="3791847"/>
                  <a:pt x="837552" y="3798611"/>
                </a:cubicBezTo>
                <a:cubicBezTo>
                  <a:pt x="838215" y="3799324"/>
                  <a:pt x="838831" y="3800069"/>
                  <a:pt x="839397" y="3800858"/>
                </a:cubicBezTo>
                <a:cubicBezTo>
                  <a:pt x="840482" y="3797665"/>
                  <a:pt x="841750" y="3795879"/>
                  <a:pt x="843047" y="3794478"/>
                </a:cubicBezTo>
                <a:cubicBezTo>
                  <a:pt x="845891" y="3791398"/>
                  <a:pt x="849363" y="3789835"/>
                  <a:pt x="852721" y="3789695"/>
                </a:cubicBezTo>
                <a:close/>
                <a:moveTo>
                  <a:pt x="10876765" y="3789694"/>
                </a:moveTo>
                <a:cubicBezTo>
                  <a:pt x="10880123" y="3789554"/>
                  <a:pt x="10883367" y="3790837"/>
                  <a:pt x="10885754" y="3793449"/>
                </a:cubicBezTo>
                <a:cubicBezTo>
                  <a:pt x="10890658" y="3798838"/>
                  <a:pt x="10891489" y="3806972"/>
                  <a:pt x="10887527" y="3850476"/>
                </a:cubicBezTo>
                <a:cubicBezTo>
                  <a:pt x="10886413" y="3862749"/>
                  <a:pt x="10885593" y="3871717"/>
                  <a:pt x="10884963" y="3877617"/>
                </a:cubicBezTo>
                <a:cubicBezTo>
                  <a:pt x="10884415" y="3882797"/>
                  <a:pt x="10883849" y="3888086"/>
                  <a:pt x="10881503" y="3891581"/>
                </a:cubicBezTo>
                <a:cubicBezTo>
                  <a:pt x="10881786" y="3891834"/>
                  <a:pt x="10882058" y="3892093"/>
                  <a:pt x="10882323" y="3892370"/>
                </a:cubicBezTo>
                <a:cubicBezTo>
                  <a:pt x="10887914" y="3898207"/>
                  <a:pt x="10887696" y="3907932"/>
                  <a:pt x="10884999" y="3914968"/>
                </a:cubicBezTo>
                <a:cubicBezTo>
                  <a:pt x="10881979" y="3922868"/>
                  <a:pt x="10876979" y="3924528"/>
                  <a:pt x="10873322" y="3924528"/>
                </a:cubicBezTo>
                <a:cubicBezTo>
                  <a:pt x="10868143" y="3924528"/>
                  <a:pt x="10861854" y="3921650"/>
                  <a:pt x="10861305" y="3907988"/>
                </a:cubicBezTo>
                <a:cubicBezTo>
                  <a:pt x="10861030" y="3900839"/>
                  <a:pt x="10862230" y="3895942"/>
                  <a:pt x="10865084" y="3892635"/>
                </a:cubicBezTo>
                <a:cubicBezTo>
                  <a:pt x="10863361" y="3890237"/>
                  <a:pt x="10862538" y="3886110"/>
                  <a:pt x="10861975" y="3879213"/>
                </a:cubicBezTo>
                <a:cubicBezTo>
                  <a:pt x="10860242" y="3880702"/>
                  <a:pt x="10857996" y="3881491"/>
                  <a:pt x="10855048" y="3881491"/>
                </a:cubicBezTo>
                <a:cubicBezTo>
                  <a:pt x="10851420" y="3881491"/>
                  <a:pt x="10845105" y="3879882"/>
                  <a:pt x="10843637" y="3869117"/>
                </a:cubicBezTo>
                <a:cubicBezTo>
                  <a:pt x="10842505" y="3860806"/>
                  <a:pt x="10840997" y="3849927"/>
                  <a:pt x="10840295" y="3844948"/>
                </a:cubicBezTo>
                <a:cubicBezTo>
                  <a:pt x="10839550" y="3839729"/>
                  <a:pt x="10838655" y="3830415"/>
                  <a:pt x="10838297" y="3824200"/>
                </a:cubicBezTo>
                <a:cubicBezTo>
                  <a:pt x="10838082" y="3822710"/>
                  <a:pt x="10835073" y="3818678"/>
                  <a:pt x="10831026" y="3816974"/>
                </a:cubicBezTo>
                <a:cubicBezTo>
                  <a:pt x="10821957" y="3813163"/>
                  <a:pt x="10814124" y="3809869"/>
                  <a:pt x="10815850" y="3800706"/>
                </a:cubicBezTo>
                <a:cubicBezTo>
                  <a:pt x="10817587" y="3791480"/>
                  <a:pt x="10825671" y="3791291"/>
                  <a:pt x="10837899" y="3790994"/>
                </a:cubicBezTo>
                <a:lnTo>
                  <a:pt x="10839758" y="3790975"/>
                </a:lnTo>
                <a:cubicBezTo>
                  <a:pt x="10846603" y="3790975"/>
                  <a:pt x="10855270" y="3791846"/>
                  <a:pt x="10861596" y="3798611"/>
                </a:cubicBezTo>
                <a:cubicBezTo>
                  <a:pt x="10862258" y="3799324"/>
                  <a:pt x="10862874" y="3800069"/>
                  <a:pt x="10863440" y="3800858"/>
                </a:cubicBezTo>
                <a:cubicBezTo>
                  <a:pt x="10864525" y="3797664"/>
                  <a:pt x="10865793" y="3795879"/>
                  <a:pt x="10867090" y="3794478"/>
                </a:cubicBezTo>
                <a:cubicBezTo>
                  <a:pt x="10869934" y="3791398"/>
                  <a:pt x="10873407" y="3789835"/>
                  <a:pt x="10876765" y="3789694"/>
                </a:cubicBezTo>
                <a:close/>
                <a:moveTo>
                  <a:pt x="10343200" y="3788680"/>
                </a:moveTo>
                <a:cubicBezTo>
                  <a:pt x="10342605" y="3789465"/>
                  <a:pt x="10342158" y="3790463"/>
                  <a:pt x="10341772" y="3791542"/>
                </a:cubicBezTo>
                <a:cubicBezTo>
                  <a:pt x="10343557" y="3791346"/>
                  <a:pt x="10345550" y="3791558"/>
                  <a:pt x="10347514" y="3792163"/>
                </a:cubicBezTo>
                <a:cubicBezTo>
                  <a:pt x="10347454" y="3791901"/>
                  <a:pt x="10347484" y="3791656"/>
                  <a:pt x="10347395" y="3791411"/>
                </a:cubicBezTo>
                <a:cubicBezTo>
                  <a:pt x="10347127" y="3790463"/>
                  <a:pt x="10346740" y="3789661"/>
                  <a:pt x="10346264" y="3788958"/>
                </a:cubicBezTo>
                <a:cubicBezTo>
                  <a:pt x="10345223" y="3788893"/>
                  <a:pt x="10344182" y="3788795"/>
                  <a:pt x="10343200" y="3788680"/>
                </a:cubicBezTo>
                <a:close/>
                <a:moveTo>
                  <a:pt x="5874022" y="3788680"/>
                </a:moveTo>
                <a:cubicBezTo>
                  <a:pt x="5873427" y="3789465"/>
                  <a:pt x="5872981" y="3790463"/>
                  <a:pt x="5872594" y="3791542"/>
                </a:cubicBezTo>
                <a:cubicBezTo>
                  <a:pt x="5874379" y="3791346"/>
                  <a:pt x="5876372" y="3791558"/>
                  <a:pt x="5878336" y="3792163"/>
                </a:cubicBezTo>
                <a:cubicBezTo>
                  <a:pt x="5878276" y="3791902"/>
                  <a:pt x="5878306" y="3791656"/>
                  <a:pt x="5878217" y="3791411"/>
                </a:cubicBezTo>
                <a:cubicBezTo>
                  <a:pt x="5877949" y="3790463"/>
                  <a:pt x="5877562" y="3789661"/>
                  <a:pt x="5877086" y="3788958"/>
                </a:cubicBezTo>
                <a:cubicBezTo>
                  <a:pt x="5876045" y="3788893"/>
                  <a:pt x="5875004" y="3788795"/>
                  <a:pt x="5874022" y="3788680"/>
                </a:cubicBezTo>
                <a:close/>
                <a:moveTo>
                  <a:pt x="319156" y="3788680"/>
                </a:moveTo>
                <a:cubicBezTo>
                  <a:pt x="318561" y="3789465"/>
                  <a:pt x="318114" y="3790463"/>
                  <a:pt x="317728" y="3791542"/>
                </a:cubicBezTo>
                <a:cubicBezTo>
                  <a:pt x="319513" y="3791346"/>
                  <a:pt x="321506" y="3791558"/>
                  <a:pt x="323469" y="3792163"/>
                </a:cubicBezTo>
                <a:cubicBezTo>
                  <a:pt x="323409" y="3791902"/>
                  <a:pt x="323439" y="3791656"/>
                  <a:pt x="323350" y="3791411"/>
                </a:cubicBezTo>
                <a:cubicBezTo>
                  <a:pt x="323083" y="3790463"/>
                  <a:pt x="322696" y="3789661"/>
                  <a:pt x="322220" y="3788958"/>
                </a:cubicBezTo>
                <a:cubicBezTo>
                  <a:pt x="321178" y="3788893"/>
                  <a:pt x="320137" y="3788795"/>
                  <a:pt x="319156" y="3788680"/>
                </a:cubicBezTo>
                <a:close/>
                <a:moveTo>
                  <a:pt x="7573261" y="3787931"/>
                </a:moveTo>
                <a:cubicBezTo>
                  <a:pt x="7577508" y="3787931"/>
                  <a:pt x="7588155" y="3788437"/>
                  <a:pt x="7595403" y="3793173"/>
                </a:cubicBezTo>
                <a:cubicBezTo>
                  <a:pt x="7603553" y="3798475"/>
                  <a:pt x="7602637" y="3804991"/>
                  <a:pt x="7601867" y="3807547"/>
                </a:cubicBezTo>
                <a:cubicBezTo>
                  <a:pt x="7599013" y="3816980"/>
                  <a:pt x="7587929" y="3817722"/>
                  <a:pt x="7571362" y="3817782"/>
                </a:cubicBezTo>
                <a:cubicBezTo>
                  <a:pt x="7532932" y="3817916"/>
                  <a:pt x="7456085" y="3829810"/>
                  <a:pt x="7445957" y="3834915"/>
                </a:cubicBezTo>
                <a:cubicBezTo>
                  <a:pt x="7443607" y="3836805"/>
                  <a:pt x="7440103" y="3839084"/>
                  <a:pt x="7435696" y="3839084"/>
                </a:cubicBezTo>
                <a:cubicBezTo>
                  <a:pt x="7434169" y="3839084"/>
                  <a:pt x="7432695" y="3838814"/>
                  <a:pt x="7431328" y="3838303"/>
                </a:cubicBezTo>
                <a:cubicBezTo>
                  <a:pt x="7429642" y="3839639"/>
                  <a:pt x="7427412" y="3840468"/>
                  <a:pt x="7424452" y="3840468"/>
                </a:cubicBezTo>
                <a:cubicBezTo>
                  <a:pt x="7417390" y="3840468"/>
                  <a:pt x="7413739" y="3834538"/>
                  <a:pt x="7411788" y="3831354"/>
                </a:cubicBezTo>
                <a:cubicBezTo>
                  <a:pt x="7410792" y="3829871"/>
                  <a:pt x="7405575" y="3826517"/>
                  <a:pt x="7400398" y="3825775"/>
                </a:cubicBezTo>
                <a:cubicBezTo>
                  <a:pt x="7392911" y="3824702"/>
                  <a:pt x="7371035" y="3821506"/>
                  <a:pt x="7351787" y="3818673"/>
                </a:cubicBezTo>
                <a:lnTo>
                  <a:pt x="7316821" y="3813526"/>
                </a:lnTo>
                <a:lnTo>
                  <a:pt x="7318348" y="3792917"/>
                </a:lnTo>
                <a:lnTo>
                  <a:pt x="7360136" y="3792849"/>
                </a:lnTo>
                <a:cubicBezTo>
                  <a:pt x="7380101" y="3792849"/>
                  <a:pt x="7406159" y="3793807"/>
                  <a:pt x="7415146" y="3795588"/>
                </a:cubicBezTo>
                <a:cubicBezTo>
                  <a:pt x="7419620" y="3796471"/>
                  <a:pt x="7423470" y="3798071"/>
                  <a:pt x="7426616" y="3800309"/>
                </a:cubicBezTo>
                <a:cubicBezTo>
                  <a:pt x="7429629" y="3796566"/>
                  <a:pt x="7437196" y="3796223"/>
                  <a:pt x="7492710" y="3793686"/>
                </a:cubicBezTo>
                <a:cubicBezTo>
                  <a:pt x="7527171" y="3792115"/>
                  <a:pt x="7557663" y="3789806"/>
                  <a:pt x="7564513" y="3788639"/>
                </a:cubicBezTo>
                <a:cubicBezTo>
                  <a:pt x="7567260" y="3788167"/>
                  <a:pt x="7570194" y="3787931"/>
                  <a:pt x="7573261" y="3787931"/>
                </a:cubicBezTo>
                <a:close/>
                <a:moveTo>
                  <a:pt x="3104767" y="3787931"/>
                </a:moveTo>
                <a:cubicBezTo>
                  <a:pt x="3109013" y="3787931"/>
                  <a:pt x="3119657" y="3788437"/>
                  <a:pt x="3126903" y="3793173"/>
                </a:cubicBezTo>
                <a:cubicBezTo>
                  <a:pt x="3135052" y="3798475"/>
                  <a:pt x="3134136" y="3804991"/>
                  <a:pt x="3133367" y="3807547"/>
                </a:cubicBezTo>
                <a:cubicBezTo>
                  <a:pt x="3130513" y="3816980"/>
                  <a:pt x="3119432" y="3817722"/>
                  <a:pt x="3102868" y="3817782"/>
                </a:cubicBezTo>
                <a:cubicBezTo>
                  <a:pt x="3064448" y="3817916"/>
                  <a:pt x="2987621" y="3829810"/>
                  <a:pt x="2977495" y="3834915"/>
                </a:cubicBezTo>
                <a:cubicBezTo>
                  <a:pt x="2975146" y="3836805"/>
                  <a:pt x="2971643" y="3839084"/>
                  <a:pt x="2967236" y="3839084"/>
                </a:cubicBezTo>
                <a:cubicBezTo>
                  <a:pt x="2965710" y="3839084"/>
                  <a:pt x="2964237" y="3838814"/>
                  <a:pt x="2962869" y="3838303"/>
                </a:cubicBezTo>
                <a:cubicBezTo>
                  <a:pt x="2961185" y="3839639"/>
                  <a:pt x="2958956" y="3840468"/>
                  <a:pt x="2955995" y="3840468"/>
                </a:cubicBezTo>
                <a:cubicBezTo>
                  <a:pt x="2948927" y="3840468"/>
                  <a:pt x="2945278" y="3834538"/>
                  <a:pt x="2943327" y="3831354"/>
                </a:cubicBezTo>
                <a:cubicBezTo>
                  <a:pt x="2942332" y="3829871"/>
                  <a:pt x="2937116" y="3826517"/>
                  <a:pt x="2931940" y="3825775"/>
                </a:cubicBezTo>
                <a:cubicBezTo>
                  <a:pt x="2924455" y="3824702"/>
                  <a:pt x="2902584" y="3821506"/>
                  <a:pt x="2883339" y="3818673"/>
                </a:cubicBezTo>
                <a:lnTo>
                  <a:pt x="2848382" y="3813526"/>
                </a:lnTo>
                <a:lnTo>
                  <a:pt x="2849909" y="3792917"/>
                </a:lnTo>
                <a:lnTo>
                  <a:pt x="2891689" y="3792849"/>
                </a:lnTo>
                <a:cubicBezTo>
                  <a:pt x="2911648" y="3792849"/>
                  <a:pt x="2937700" y="3793807"/>
                  <a:pt x="2946685" y="3795588"/>
                </a:cubicBezTo>
                <a:cubicBezTo>
                  <a:pt x="2951164" y="3796471"/>
                  <a:pt x="2955012" y="3798071"/>
                  <a:pt x="2958159" y="3800309"/>
                </a:cubicBezTo>
                <a:cubicBezTo>
                  <a:pt x="2961172" y="3796566"/>
                  <a:pt x="2968735" y="3796223"/>
                  <a:pt x="3024236" y="3793686"/>
                </a:cubicBezTo>
                <a:cubicBezTo>
                  <a:pt x="3058688" y="3792115"/>
                  <a:pt x="3089173" y="3789806"/>
                  <a:pt x="3096021" y="3788639"/>
                </a:cubicBezTo>
                <a:cubicBezTo>
                  <a:pt x="3098768" y="3788167"/>
                  <a:pt x="3101701" y="3787931"/>
                  <a:pt x="3104767" y="3787931"/>
                </a:cubicBezTo>
                <a:close/>
                <a:moveTo>
                  <a:pt x="8841390" y="3783864"/>
                </a:moveTo>
                <a:cubicBezTo>
                  <a:pt x="8840322" y="3784749"/>
                  <a:pt x="8839093" y="3785495"/>
                  <a:pt x="8837757" y="3786085"/>
                </a:cubicBezTo>
                <a:cubicBezTo>
                  <a:pt x="8839948" y="3788755"/>
                  <a:pt x="8841230" y="3792063"/>
                  <a:pt x="8841230" y="3795696"/>
                </a:cubicBezTo>
                <a:cubicBezTo>
                  <a:pt x="8841230" y="3807418"/>
                  <a:pt x="8823383" y="3823115"/>
                  <a:pt x="8808903" y="3830117"/>
                </a:cubicBezTo>
                <a:cubicBezTo>
                  <a:pt x="8817025" y="3841296"/>
                  <a:pt x="8821193" y="3867209"/>
                  <a:pt x="8820284" y="3951205"/>
                </a:cubicBezTo>
                <a:cubicBezTo>
                  <a:pt x="8819697" y="4005158"/>
                  <a:pt x="8820498" y="4042312"/>
                  <a:pt x="8821353" y="4049205"/>
                </a:cubicBezTo>
                <a:cubicBezTo>
                  <a:pt x="8822422" y="4050152"/>
                  <a:pt x="8827177" y="4053273"/>
                  <a:pt x="8845451" y="4055804"/>
                </a:cubicBezTo>
                <a:cubicBezTo>
                  <a:pt x="8857260" y="4057450"/>
                  <a:pt x="8956432" y="4058459"/>
                  <a:pt x="9104228" y="4058459"/>
                </a:cubicBezTo>
                <a:cubicBezTo>
                  <a:pt x="9278260" y="4058459"/>
                  <a:pt x="9505565" y="4056999"/>
                  <a:pt x="9603134" y="4054189"/>
                </a:cubicBezTo>
                <a:lnTo>
                  <a:pt x="9636422" y="4053227"/>
                </a:lnTo>
                <a:lnTo>
                  <a:pt x="9642086" y="4033322"/>
                </a:lnTo>
                <a:cubicBezTo>
                  <a:pt x="9646254" y="4018572"/>
                  <a:pt x="9647269" y="4001416"/>
                  <a:pt x="9645613" y="3994631"/>
                </a:cubicBezTo>
                <a:cubicBezTo>
                  <a:pt x="9642728" y="3982956"/>
                  <a:pt x="9641445" y="3941579"/>
                  <a:pt x="9641766" y="3908601"/>
                </a:cubicBezTo>
                <a:cubicBezTo>
                  <a:pt x="9641979" y="3883992"/>
                  <a:pt x="9642567" y="3818659"/>
                  <a:pt x="9634713" y="3812697"/>
                </a:cubicBezTo>
                <a:cubicBezTo>
                  <a:pt x="9626324" y="3812495"/>
                  <a:pt x="9614248" y="3809405"/>
                  <a:pt x="9606286" y="3804996"/>
                </a:cubicBezTo>
                <a:cubicBezTo>
                  <a:pt x="9602385" y="3802807"/>
                  <a:pt x="9589134" y="3799453"/>
                  <a:pt x="9576310" y="3798925"/>
                </a:cubicBezTo>
                <a:cubicBezTo>
                  <a:pt x="9566158" y="3798506"/>
                  <a:pt x="9558463" y="3796876"/>
                  <a:pt x="9553174" y="3794034"/>
                </a:cubicBezTo>
                <a:cubicBezTo>
                  <a:pt x="9549219" y="3797481"/>
                  <a:pt x="9543128" y="3799220"/>
                  <a:pt x="9535006" y="3799220"/>
                </a:cubicBezTo>
                <a:cubicBezTo>
                  <a:pt x="9535006" y="3799220"/>
                  <a:pt x="9535006" y="3799220"/>
                  <a:pt x="9534953" y="3799220"/>
                </a:cubicBezTo>
                <a:cubicBezTo>
                  <a:pt x="9528327" y="3799220"/>
                  <a:pt x="9506687" y="3800990"/>
                  <a:pt x="9484352" y="3803629"/>
                </a:cubicBezTo>
                <a:cubicBezTo>
                  <a:pt x="9473718" y="3804872"/>
                  <a:pt x="9464688" y="3805508"/>
                  <a:pt x="9457421" y="3805508"/>
                </a:cubicBezTo>
                <a:cubicBezTo>
                  <a:pt x="9448712" y="3805508"/>
                  <a:pt x="9440109" y="3804809"/>
                  <a:pt x="9434819" y="3800369"/>
                </a:cubicBezTo>
                <a:cubicBezTo>
                  <a:pt x="9431239" y="3799748"/>
                  <a:pt x="9419270" y="3798351"/>
                  <a:pt x="9382294" y="3798351"/>
                </a:cubicBezTo>
                <a:cubicBezTo>
                  <a:pt x="9312938" y="3798351"/>
                  <a:pt x="9239842" y="3802791"/>
                  <a:pt x="9230811" y="3806300"/>
                </a:cubicBezTo>
                <a:cubicBezTo>
                  <a:pt x="9221567" y="3811330"/>
                  <a:pt x="9211308" y="3809980"/>
                  <a:pt x="9206552" y="3803210"/>
                </a:cubicBezTo>
                <a:cubicBezTo>
                  <a:pt x="9200514" y="3801611"/>
                  <a:pt x="9181546" y="3799096"/>
                  <a:pt x="9140883" y="3798195"/>
                </a:cubicBezTo>
                <a:cubicBezTo>
                  <a:pt x="9076977" y="3796767"/>
                  <a:pt x="9063993" y="3793320"/>
                  <a:pt x="9059932" y="3790650"/>
                </a:cubicBezTo>
                <a:cubicBezTo>
                  <a:pt x="9059932" y="3790665"/>
                  <a:pt x="9059932" y="3790681"/>
                  <a:pt x="9059932" y="3790696"/>
                </a:cubicBezTo>
                <a:cubicBezTo>
                  <a:pt x="9057260" y="3800291"/>
                  <a:pt x="9046093" y="3800866"/>
                  <a:pt x="9035353" y="3801409"/>
                </a:cubicBezTo>
                <a:cubicBezTo>
                  <a:pt x="9024132" y="3801984"/>
                  <a:pt x="9009972" y="3802154"/>
                  <a:pt x="9004789" y="3801720"/>
                </a:cubicBezTo>
                <a:cubicBezTo>
                  <a:pt x="8996454" y="3801037"/>
                  <a:pt x="8982775" y="3800648"/>
                  <a:pt x="8967279" y="3800648"/>
                </a:cubicBezTo>
                <a:cubicBezTo>
                  <a:pt x="8949913" y="3800648"/>
                  <a:pt x="8933563" y="3801130"/>
                  <a:pt x="8923624" y="3801968"/>
                </a:cubicBezTo>
                <a:cubicBezTo>
                  <a:pt x="8920044" y="3802263"/>
                  <a:pt x="8916945" y="3802403"/>
                  <a:pt x="8914380" y="3802403"/>
                </a:cubicBezTo>
                <a:cubicBezTo>
                  <a:pt x="8909999" y="3802403"/>
                  <a:pt x="8899686" y="3802403"/>
                  <a:pt x="8896106" y="3794050"/>
                </a:cubicBezTo>
                <a:cubicBezTo>
                  <a:pt x="8895785" y="3793211"/>
                  <a:pt x="8895144" y="3791379"/>
                  <a:pt x="8895198" y="3789004"/>
                </a:cubicBezTo>
                <a:cubicBezTo>
                  <a:pt x="8891083" y="3789594"/>
                  <a:pt x="8886595" y="3789749"/>
                  <a:pt x="8882160" y="3789749"/>
                </a:cubicBezTo>
                <a:cubicBezTo>
                  <a:pt x="8878687" y="3789749"/>
                  <a:pt x="8874893" y="3789609"/>
                  <a:pt x="8870779" y="3789314"/>
                </a:cubicBezTo>
                <a:cubicBezTo>
                  <a:pt x="8856352" y="3788274"/>
                  <a:pt x="8847161" y="3786333"/>
                  <a:pt x="8841390" y="3783864"/>
                </a:cubicBezTo>
                <a:close/>
                <a:moveTo>
                  <a:pt x="4372823" y="3783864"/>
                </a:moveTo>
                <a:cubicBezTo>
                  <a:pt x="4371754" y="3784749"/>
                  <a:pt x="4370523" y="3785495"/>
                  <a:pt x="4369187" y="3786085"/>
                </a:cubicBezTo>
                <a:cubicBezTo>
                  <a:pt x="4371379" y="3788755"/>
                  <a:pt x="4372664" y="3792063"/>
                  <a:pt x="4372664" y="3795696"/>
                </a:cubicBezTo>
                <a:cubicBezTo>
                  <a:pt x="4372664" y="3807418"/>
                  <a:pt x="4354807" y="3823115"/>
                  <a:pt x="4340320" y="3830117"/>
                </a:cubicBezTo>
                <a:cubicBezTo>
                  <a:pt x="4348444" y="3841296"/>
                  <a:pt x="4352615" y="3867209"/>
                  <a:pt x="4351707" y="3951205"/>
                </a:cubicBezTo>
                <a:cubicBezTo>
                  <a:pt x="4351119" y="4005158"/>
                  <a:pt x="4351921" y="4042312"/>
                  <a:pt x="4352776" y="4049205"/>
                </a:cubicBezTo>
                <a:cubicBezTo>
                  <a:pt x="4353845" y="4050152"/>
                  <a:pt x="4358602" y="4053273"/>
                  <a:pt x="4376886" y="4055804"/>
                </a:cubicBezTo>
                <a:cubicBezTo>
                  <a:pt x="4388703" y="4057450"/>
                  <a:pt x="4487923" y="4058459"/>
                  <a:pt x="4635764" y="4058459"/>
                </a:cubicBezTo>
                <a:cubicBezTo>
                  <a:pt x="4809881" y="4058459"/>
                  <a:pt x="5037264" y="4056999"/>
                  <a:pt x="5134882" y="4054189"/>
                </a:cubicBezTo>
                <a:lnTo>
                  <a:pt x="5168188" y="4053227"/>
                </a:lnTo>
                <a:lnTo>
                  <a:pt x="5173855" y="4033322"/>
                </a:lnTo>
                <a:cubicBezTo>
                  <a:pt x="5178025" y="4018572"/>
                  <a:pt x="5179041" y="4001416"/>
                  <a:pt x="5177384" y="3994631"/>
                </a:cubicBezTo>
                <a:cubicBezTo>
                  <a:pt x="5174497" y="3982956"/>
                  <a:pt x="5173214" y="3941579"/>
                  <a:pt x="5173534" y="3908601"/>
                </a:cubicBezTo>
                <a:cubicBezTo>
                  <a:pt x="5173748" y="3883992"/>
                  <a:pt x="5174336" y="3818659"/>
                  <a:pt x="5166478" y="3812697"/>
                </a:cubicBezTo>
                <a:cubicBezTo>
                  <a:pt x="5158084" y="3812495"/>
                  <a:pt x="5146002" y="3809405"/>
                  <a:pt x="5138037" y="3804996"/>
                </a:cubicBezTo>
                <a:cubicBezTo>
                  <a:pt x="5134134" y="3802807"/>
                  <a:pt x="5120876" y="3799453"/>
                  <a:pt x="5108045" y="3798925"/>
                </a:cubicBezTo>
                <a:cubicBezTo>
                  <a:pt x="5097888" y="3798506"/>
                  <a:pt x="5090190" y="3796876"/>
                  <a:pt x="5084897" y="3794034"/>
                </a:cubicBezTo>
                <a:cubicBezTo>
                  <a:pt x="5080941" y="3797481"/>
                  <a:pt x="5074846" y="3799220"/>
                  <a:pt x="5066720" y="3799220"/>
                </a:cubicBezTo>
                <a:cubicBezTo>
                  <a:pt x="5066720" y="3799220"/>
                  <a:pt x="5066720" y="3799220"/>
                  <a:pt x="5066667" y="3799220"/>
                </a:cubicBezTo>
                <a:cubicBezTo>
                  <a:pt x="5060038" y="3799220"/>
                  <a:pt x="5038386" y="3800990"/>
                  <a:pt x="5016040" y="3803629"/>
                </a:cubicBezTo>
                <a:cubicBezTo>
                  <a:pt x="5005438" y="3804872"/>
                  <a:pt x="4996403" y="3805508"/>
                  <a:pt x="4989132" y="3805508"/>
                </a:cubicBezTo>
                <a:cubicBezTo>
                  <a:pt x="4980418" y="3805508"/>
                  <a:pt x="4971812" y="3804809"/>
                  <a:pt x="4966519" y="3800369"/>
                </a:cubicBezTo>
                <a:cubicBezTo>
                  <a:pt x="4962937" y="3799748"/>
                  <a:pt x="4950962" y="3798351"/>
                  <a:pt x="4913968" y="3798351"/>
                </a:cubicBezTo>
                <a:cubicBezTo>
                  <a:pt x="4844577" y="3798351"/>
                  <a:pt x="4771444" y="3802791"/>
                  <a:pt x="4762409" y="3806300"/>
                </a:cubicBezTo>
                <a:cubicBezTo>
                  <a:pt x="4753160" y="3811330"/>
                  <a:pt x="4742896" y="3809980"/>
                  <a:pt x="4738138" y="3803210"/>
                </a:cubicBezTo>
                <a:cubicBezTo>
                  <a:pt x="4732097" y="3801611"/>
                  <a:pt x="4713119" y="3799096"/>
                  <a:pt x="4672435" y="3798195"/>
                </a:cubicBezTo>
                <a:cubicBezTo>
                  <a:pt x="4608500" y="3796767"/>
                  <a:pt x="4595510" y="3793320"/>
                  <a:pt x="4591447" y="3790650"/>
                </a:cubicBezTo>
                <a:cubicBezTo>
                  <a:pt x="4591447" y="3790665"/>
                  <a:pt x="4591447" y="3790681"/>
                  <a:pt x="4591447" y="3790696"/>
                </a:cubicBezTo>
                <a:cubicBezTo>
                  <a:pt x="4588774" y="3800291"/>
                  <a:pt x="4577600" y="3800866"/>
                  <a:pt x="4566852" y="3801409"/>
                </a:cubicBezTo>
                <a:cubicBezTo>
                  <a:pt x="4555628" y="3801984"/>
                  <a:pt x="4541462" y="3802154"/>
                  <a:pt x="4536277" y="3801720"/>
                </a:cubicBezTo>
                <a:cubicBezTo>
                  <a:pt x="4527961" y="3801037"/>
                  <a:pt x="4514277" y="3800648"/>
                  <a:pt x="4498777" y="3800648"/>
                </a:cubicBezTo>
                <a:cubicBezTo>
                  <a:pt x="4481403" y="3800648"/>
                  <a:pt x="4465043" y="3801130"/>
                  <a:pt x="4455097" y="3801968"/>
                </a:cubicBezTo>
                <a:cubicBezTo>
                  <a:pt x="4451518" y="3802263"/>
                  <a:pt x="4448418" y="3802403"/>
                  <a:pt x="4445851" y="3802403"/>
                </a:cubicBezTo>
                <a:cubicBezTo>
                  <a:pt x="4441467" y="3802403"/>
                  <a:pt x="4431149" y="3802403"/>
                  <a:pt x="4427567" y="3794050"/>
                </a:cubicBezTo>
                <a:cubicBezTo>
                  <a:pt x="4427247" y="3793211"/>
                  <a:pt x="4426605" y="3791379"/>
                  <a:pt x="4426660" y="3789004"/>
                </a:cubicBezTo>
                <a:cubicBezTo>
                  <a:pt x="4422542" y="3789594"/>
                  <a:pt x="4418050" y="3789749"/>
                  <a:pt x="4413614" y="3789749"/>
                </a:cubicBezTo>
                <a:cubicBezTo>
                  <a:pt x="4410139" y="3789749"/>
                  <a:pt x="4406344" y="3789609"/>
                  <a:pt x="4402228" y="3789314"/>
                </a:cubicBezTo>
                <a:cubicBezTo>
                  <a:pt x="4387795" y="3788274"/>
                  <a:pt x="4378598" y="3786333"/>
                  <a:pt x="4372823" y="3783864"/>
                </a:cubicBezTo>
                <a:close/>
                <a:moveTo>
                  <a:pt x="6994305" y="3783553"/>
                </a:moveTo>
                <a:cubicBezTo>
                  <a:pt x="7003348" y="3783553"/>
                  <a:pt x="7010710" y="3790994"/>
                  <a:pt x="7010710" y="3800143"/>
                </a:cubicBezTo>
                <a:cubicBezTo>
                  <a:pt x="7010710" y="3802448"/>
                  <a:pt x="7010413" y="3804593"/>
                  <a:pt x="7009861" y="3806517"/>
                </a:cubicBezTo>
                <a:cubicBezTo>
                  <a:pt x="7013313" y="3808951"/>
                  <a:pt x="7016205" y="3813204"/>
                  <a:pt x="7018312" y="3819064"/>
                </a:cubicBezTo>
                <a:cubicBezTo>
                  <a:pt x="7020344" y="3824706"/>
                  <a:pt x="7022443" y="3830540"/>
                  <a:pt x="7018803" y="3835825"/>
                </a:cubicBezTo>
                <a:lnTo>
                  <a:pt x="7015721" y="3840310"/>
                </a:lnTo>
                <a:lnTo>
                  <a:pt x="7010029" y="3840468"/>
                </a:lnTo>
                <a:cubicBezTo>
                  <a:pt x="7004713" y="3840468"/>
                  <a:pt x="7001134" y="3836700"/>
                  <a:pt x="6997971" y="3833377"/>
                </a:cubicBezTo>
                <a:cubicBezTo>
                  <a:pt x="6992131" y="3827235"/>
                  <a:pt x="6989609" y="3820213"/>
                  <a:pt x="6990718" y="3814393"/>
                </a:cubicBezTo>
                <a:cubicBezTo>
                  <a:pt x="6987098" y="3811974"/>
                  <a:pt x="6984435" y="3808164"/>
                  <a:pt x="6982880" y="3805497"/>
                </a:cubicBezTo>
                <a:cubicBezTo>
                  <a:pt x="6979960" y="3800477"/>
                  <a:pt x="6979711" y="3794815"/>
                  <a:pt x="6982213" y="3790357"/>
                </a:cubicBezTo>
                <a:cubicBezTo>
                  <a:pt x="6984603" y="3786096"/>
                  <a:pt x="6989124" y="3783553"/>
                  <a:pt x="6994305" y="3783553"/>
                </a:cubicBezTo>
                <a:close/>
                <a:moveTo>
                  <a:pt x="2525960" y="3783553"/>
                </a:moveTo>
                <a:cubicBezTo>
                  <a:pt x="2534999" y="3783553"/>
                  <a:pt x="2542360" y="3790994"/>
                  <a:pt x="2542360" y="3800143"/>
                </a:cubicBezTo>
                <a:cubicBezTo>
                  <a:pt x="2542360" y="3802448"/>
                  <a:pt x="2542062" y="3804593"/>
                  <a:pt x="2541512" y="3806517"/>
                </a:cubicBezTo>
                <a:cubicBezTo>
                  <a:pt x="2544962" y="3808951"/>
                  <a:pt x="2547854" y="3813204"/>
                  <a:pt x="2549961" y="3819064"/>
                </a:cubicBezTo>
                <a:cubicBezTo>
                  <a:pt x="2551993" y="3824706"/>
                  <a:pt x="2554090" y="3830540"/>
                  <a:pt x="2550451" y="3835825"/>
                </a:cubicBezTo>
                <a:lnTo>
                  <a:pt x="2547369" y="3840310"/>
                </a:lnTo>
                <a:lnTo>
                  <a:pt x="2541679" y="3840468"/>
                </a:lnTo>
                <a:cubicBezTo>
                  <a:pt x="2536365" y="3840468"/>
                  <a:pt x="2532787" y="3836700"/>
                  <a:pt x="2529625" y="3833377"/>
                </a:cubicBezTo>
                <a:cubicBezTo>
                  <a:pt x="2523787" y="3827235"/>
                  <a:pt x="2521264" y="3820213"/>
                  <a:pt x="2522373" y="3814393"/>
                </a:cubicBezTo>
                <a:cubicBezTo>
                  <a:pt x="2518754" y="3811974"/>
                  <a:pt x="2516091" y="3808164"/>
                  <a:pt x="2514538" y="3805497"/>
                </a:cubicBezTo>
                <a:cubicBezTo>
                  <a:pt x="2511617" y="3800477"/>
                  <a:pt x="2511368" y="3794815"/>
                  <a:pt x="2513870" y="3790357"/>
                </a:cubicBezTo>
                <a:cubicBezTo>
                  <a:pt x="2516260" y="3786096"/>
                  <a:pt x="2520780" y="3783553"/>
                  <a:pt x="2525960" y="3783553"/>
                </a:cubicBezTo>
                <a:close/>
                <a:moveTo>
                  <a:pt x="7877326" y="3782678"/>
                </a:moveTo>
                <a:cubicBezTo>
                  <a:pt x="7885676" y="3782678"/>
                  <a:pt x="7891930" y="3785582"/>
                  <a:pt x="7894938" y="3790857"/>
                </a:cubicBezTo>
                <a:cubicBezTo>
                  <a:pt x="7897275" y="3794957"/>
                  <a:pt x="7897180" y="3799900"/>
                  <a:pt x="7894701" y="3804088"/>
                </a:cubicBezTo>
                <a:cubicBezTo>
                  <a:pt x="7891619" y="3809315"/>
                  <a:pt x="7885615" y="3812449"/>
                  <a:pt x="7878657" y="3812449"/>
                </a:cubicBezTo>
                <a:cubicBezTo>
                  <a:pt x="7875753" y="3812449"/>
                  <a:pt x="7872780" y="3811874"/>
                  <a:pt x="7870065" y="3810788"/>
                </a:cubicBezTo>
                <a:cubicBezTo>
                  <a:pt x="7865580" y="3808991"/>
                  <a:pt x="7853650" y="3804217"/>
                  <a:pt x="7855696" y="3793572"/>
                </a:cubicBezTo>
                <a:cubicBezTo>
                  <a:pt x="7857798" y="3782678"/>
                  <a:pt x="7871483" y="3782678"/>
                  <a:pt x="7877326" y="3782678"/>
                </a:cubicBezTo>
                <a:close/>
                <a:moveTo>
                  <a:pt x="3408758" y="3782678"/>
                </a:moveTo>
                <a:cubicBezTo>
                  <a:pt x="3417107" y="3782678"/>
                  <a:pt x="3423361" y="3785582"/>
                  <a:pt x="3426368" y="3790857"/>
                </a:cubicBezTo>
                <a:cubicBezTo>
                  <a:pt x="3428705" y="3794957"/>
                  <a:pt x="3428609" y="3799900"/>
                  <a:pt x="3426132" y="3804088"/>
                </a:cubicBezTo>
                <a:cubicBezTo>
                  <a:pt x="3423050" y="3809315"/>
                  <a:pt x="3417047" y="3812449"/>
                  <a:pt x="3410089" y="3812449"/>
                </a:cubicBezTo>
                <a:cubicBezTo>
                  <a:pt x="3407184" y="3812449"/>
                  <a:pt x="3404211" y="3811874"/>
                  <a:pt x="3401498" y="3810788"/>
                </a:cubicBezTo>
                <a:cubicBezTo>
                  <a:pt x="3397014" y="3808991"/>
                  <a:pt x="3385089" y="3804217"/>
                  <a:pt x="3387133" y="3793572"/>
                </a:cubicBezTo>
                <a:cubicBezTo>
                  <a:pt x="3389236" y="3782678"/>
                  <a:pt x="3402918" y="3782678"/>
                  <a:pt x="3408758" y="3782678"/>
                </a:cubicBezTo>
                <a:close/>
                <a:moveTo>
                  <a:pt x="10691930" y="3782521"/>
                </a:moveTo>
                <a:cubicBezTo>
                  <a:pt x="10690338" y="3783928"/>
                  <a:pt x="10688446" y="3785080"/>
                  <a:pt x="10686333" y="3785925"/>
                </a:cubicBezTo>
                <a:cubicBezTo>
                  <a:pt x="10689494" y="3785626"/>
                  <a:pt x="10692924" y="3785458"/>
                  <a:pt x="10696402" y="3785430"/>
                </a:cubicBezTo>
                <a:cubicBezTo>
                  <a:pt x="10694836" y="3784653"/>
                  <a:pt x="10693324" y="3783670"/>
                  <a:pt x="10691930" y="3782521"/>
                </a:cubicBezTo>
                <a:close/>
                <a:moveTo>
                  <a:pt x="6222751" y="3782520"/>
                </a:moveTo>
                <a:cubicBezTo>
                  <a:pt x="6221159" y="3783927"/>
                  <a:pt x="6219268" y="3785079"/>
                  <a:pt x="6217154" y="3785924"/>
                </a:cubicBezTo>
                <a:cubicBezTo>
                  <a:pt x="6220315" y="3785625"/>
                  <a:pt x="6223746" y="3785457"/>
                  <a:pt x="6227223" y="3785429"/>
                </a:cubicBezTo>
                <a:cubicBezTo>
                  <a:pt x="6225658" y="3784652"/>
                  <a:pt x="6224145" y="3783669"/>
                  <a:pt x="6222751" y="3782520"/>
                </a:cubicBezTo>
                <a:close/>
                <a:moveTo>
                  <a:pt x="667883" y="3782520"/>
                </a:moveTo>
                <a:cubicBezTo>
                  <a:pt x="666290" y="3783927"/>
                  <a:pt x="664399" y="3785079"/>
                  <a:pt x="662286" y="3785924"/>
                </a:cubicBezTo>
                <a:cubicBezTo>
                  <a:pt x="665447" y="3785625"/>
                  <a:pt x="668877" y="3785457"/>
                  <a:pt x="672355" y="3785429"/>
                </a:cubicBezTo>
                <a:cubicBezTo>
                  <a:pt x="670789" y="3784652"/>
                  <a:pt x="669277" y="3783669"/>
                  <a:pt x="667883" y="3782520"/>
                </a:cubicBezTo>
                <a:close/>
                <a:moveTo>
                  <a:pt x="10320143" y="3782270"/>
                </a:moveTo>
                <a:cubicBezTo>
                  <a:pt x="10319458" y="3783121"/>
                  <a:pt x="10318923" y="3784232"/>
                  <a:pt x="10318506" y="3785475"/>
                </a:cubicBezTo>
                <a:cubicBezTo>
                  <a:pt x="10320262" y="3785279"/>
                  <a:pt x="10322225" y="3785492"/>
                  <a:pt x="10324219" y="3786080"/>
                </a:cubicBezTo>
                <a:cubicBezTo>
                  <a:pt x="10324159" y="3785835"/>
                  <a:pt x="10324159" y="3785590"/>
                  <a:pt x="10324100" y="3785344"/>
                </a:cubicBezTo>
                <a:cubicBezTo>
                  <a:pt x="10323772" y="3784232"/>
                  <a:pt x="10323267" y="3783284"/>
                  <a:pt x="10322701" y="3782515"/>
                </a:cubicBezTo>
                <a:cubicBezTo>
                  <a:pt x="10321928" y="3782434"/>
                  <a:pt x="10321065" y="3782352"/>
                  <a:pt x="10320143" y="3782270"/>
                </a:cubicBezTo>
                <a:close/>
                <a:moveTo>
                  <a:pt x="5850965" y="3782270"/>
                </a:moveTo>
                <a:cubicBezTo>
                  <a:pt x="5850281" y="3783121"/>
                  <a:pt x="5849745" y="3784232"/>
                  <a:pt x="5849329" y="3785475"/>
                </a:cubicBezTo>
                <a:cubicBezTo>
                  <a:pt x="5851084" y="3785279"/>
                  <a:pt x="5853047" y="3785492"/>
                  <a:pt x="5855041" y="3786080"/>
                </a:cubicBezTo>
                <a:cubicBezTo>
                  <a:pt x="5854981" y="3785835"/>
                  <a:pt x="5854981" y="3785590"/>
                  <a:pt x="5854922" y="3785344"/>
                </a:cubicBezTo>
                <a:cubicBezTo>
                  <a:pt x="5854595" y="3784232"/>
                  <a:pt x="5854089" y="3783284"/>
                  <a:pt x="5853523" y="3782515"/>
                </a:cubicBezTo>
                <a:cubicBezTo>
                  <a:pt x="5852750" y="3782434"/>
                  <a:pt x="5851887" y="3782352"/>
                  <a:pt x="5850965" y="3782270"/>
                </a:cubicBezTo>
                <a:close/>
                <a:moveTo>
                  <a:pt x="296099" y="3782270"/>
                </a:moveTo>
                <a:cubicBezTo>
                  <a:pt x="295415" y="3783121"/>
                  <a:pt x="294879" y="3784232"/>
                  <a:pt x="294462" y="3785475"/>
                </a:cubicBezTo>
                <a:cubicBezTo>
                  <a:pt x="296218" y="3785279"/>
                  <a:pt x="298182" y="3785492"/>
                  <a:pt x="300174" y="3786080"/>
                </a:cubicBezTo>
                <a:cubicBezTo>
                  <a:pt x="300115" y="3785835"/>
                  <a:pt x="300115" y="3785590"/>
                  <a:pt x="300056" y="3785344"/>
                </a:cubicBezTo>
                <a:cubicBezTo>
                  <a:pt x="299728" y="3784232"/>
                  <a:pt x="299222" y="3783284"/>
                  <a:pt x="298657" y="3782515"/>
                </a:cubicBezTo>
                <a:cubicBezTo>
                  <a:pt x="297884" y="3782434"/>
                  <a:pt x="297022" y="3782352"/>
                  <a:pt x="296099" y="3782270"/>
                </a:cubicBezTo>
                <a:close/>
                <a:moveTo>
                  <a:pt x="7976798" y="3778299"/>
                </a:moveTo>
                <a:cubicBezTo>
                  <a:pt x="7983600" y="3778299"/>
                  <a:pt x="7996494" y="3778568"/>
                  <a:pt x="8006392" y="3780355"/>
                </a:cubicBezTo>
                <a:cubicBezTo>
                  <a:pt x="8012817" y="3781525"/>
                  <a:pt x="8023556" y="3783474"/>
                  <a:pt x="8022702" y="3793662"/>
                </a:cubicBezTo>
                <a:cubicBezTo>
                  <a:pt x="8021791" y="3804590"/>
                  <a:pt x="8012760" y="3804758"/>
                  <a:pt x="7982842" y="3805315"/>
                </a:cubicBezTo>
                <a:cubicBezTo>
                  <a:pt x="7978129" y="3805403"/>
                  <a:pt x="7973590" y="3805443"/>
                  <a:pt x="7969341" y="3805443"/>
                </a:cubicBezTo>
                <a:cubicBezTo>
                  <a:pt x="7940042" y="3805443"/>
                  <a:pt x="7929910" y="3804865"/>
                  <a:pt x="7929910" y="3793421"/>
                </a:cubicBezTo>
                <a:cubicBezTo>
                  <a:pt x="7929910" y="3783615"/>
                  <a:pt x="7937380" y="3778299"/>
                  <a:pt x="7976798" y="3778299"/>
                </a:cubicBezTo>
                <a:close/>
                <a:moveTo>
                  <a:pt x="3508207" y="3778299"/>
                </a:moveTo>
                <a:cubicBezTo>
                  <a:pt x="3515006" y="3778299"/>
                  <a:pt x="3527899" y="3778568"/>
                  <a:pt x="3537794" y="3780355"/>
                </a:cubicBezTo>
                <a:cubicBezTo>
                  <a:pt x="3544220" y="3781525"/>
                  <a:pt x="3554955" y="3783474"/>
                  <a:pt x="3554101" y="3793662"/>
                </a:cubicBezTo>
                <a:cubicBezTo>
                  <a:pt x="3553190" y="3804590"/>
                  <a:pt x="3544162" y="3804758"/>
                  <a:pt x="3514249" y="3805315"/>
                </a:cubicBezTo>
                <a:cubicBezTo>
                  <a:pt x="3509537" y="3805403"/>
                  <a:pt x="3504997" y="3805443"/>
                  <a:pt x="3500753" y="3805443"/>
                </a:cubicBezTo>
                <a:cubicBezTo>
                  <a:pt x="3471467" y="3805443"/>
                  <a:pt x="3461335" y="3804865"/>
                  <a:pt x="3461335" y="3793421"/>
                </a:cubicBezTo>
                <a:cubicBezTo>
                  <a:pt x="3461335" y="3783615"/>
                  <a:pt x="3468803" y="3778299"/>
                  <a:pt x="3508207" y="3778299"/>
                </a:cubicBezTo>
                <a:close/>
                <a:moveTo>
                  <a:pt x="8825307" y="3776412"/>
                </a:moveTo>
                <a:cubicBezTo>
                  <a:pt x="8825360" y="3776660"/>
                  <a:pt x="8825360" y="3776909"/>
                  <a:pt x="8825414" y="3777157"/>
                </a:cubicBezTo>
                <a:cubicBezTo>
                  <a:pt x="8825735" y="3778229"/>
                  <a:pt x="8826215" y="3779129"/>
                  <a:pt x="8826750" y="3779890"/>
                </a:cubicBezTo>
                <a:cubicBezTo>
                  <a:pt x="8827551" y="3780030"/>
                  <a:pt x="8828353" y="3780231"/>
                  <a:pt x="8829154" y="3780464"/>
                </a:cubicBezTo>
                <a:cubicBezTo>
                  <a:pt x="8829902" y="3779595"/>
                  <a:pt x="8830544" y="3778384"/>
                  <a:pt x="8830971" y="3777033"/>
                </a:cubicBezTo>
                <a:cubicBezTo>
                  <a:pt x="8829208" y="3777219"/>
                  <a:pt x="8827231" y="3777017"/>
                  <a:pt x="8825307" y="3776412"/>
                </a:cubicBezTo>
                <a:close/>
                <a:moveTo>
                  <a:pt x="4356731" y="3776412"/>
                </a:moveTo>
                <a:cubicBezTo>
                  <a:pt x="4356785" y="3776660"/>
                  <a:pt x="4356785" y="3776909"/>
                  <a:pt x="4356839" y="3777157"/>
                </a:cubicBezTo>
                <a:cubicBezTo>
                  <a:pt x="4357160" y="3778229"/>
                  <a:pt x="4357639" y="3779129"/>
                  <a:pt x="4358175" y="3779890"/>
                </a:cubicBezTo>
                <a:cubicBezTo>
                  <a:pt x="4358979" y="3780030"/>
                  <a:pt x="4359778" y="3780231"/>
                  <a:pt x="4360580" y="3780464"/>
                </a:cubicBezTo>
                <a:cubicBezTo>
                  <a:pt x="4361331" y="3779595"/>
                  <a:pt x="4361970" y="3778384"/>
                  <a:pt x="4362398" y="3777033"/>
                </a:cubicBezTo>
                <a:cubicBezTo>
                  <a:pt x="4360636" y="3777219"/>
                  <a:pt x="4358654" y="3777017"/>
                  <a:pt x="4356731" y="3776412"/>
                </a:cubicBezTo>
                <a:close/>
                <a:moveTo>
                  <a:pt x="11011457" y="3771632"/>
                </a:moveTo>
                <a:cubicBezTo>
                  <a:pt x="11011011" y="3771835"/>
                  <a:pt x="11010589" y="3772053"/>
                  <a:pt x="11010118" y="3772243"/>
                </a:cubicBezTo>
                <a:cubicBezTo>
                  <a:pt x="11010369" y="3772569"/>
                  <a:pt x="11010613" y="3772894"/>
                  <a:pt x="11010873" y="3773165"/>
                </a:cubicBezTo>
                <a:cubicBezTo>
                  <a:pt x="11011100" y="3772744"/>
                  <a:pt x="11011303" y="3772223"/>
                  <a:pt x="11011457" y="3771632"/>
                </a:cubicBezTo>
                <a:close/>
                <a:moveTo>
                  <a:pt x="6542280" y="3771632"/>
                </a:moveTo>
                <a:cubicBezTo>
                  <a:pt x="6541833" y="3771835"/>
                  <a:pt x="6541411" y="3772053"/>
                  <a:pt x="6540940" y="3772243"/>
                </a:cubicBezTo>
                <a:cubicBezTo>
                  <a:pt x="6541192" y="3772569"/>
                  <a:pt x="6541435" y="3772894"/>
                  <a:pt x="6541695" y="3773165"/>
                </a:cubicBezTo>
                <a:cubicBezTo>
                  <a:pt x="6541922" y="3772744"/>
                  <a:pt x="6542125" y="3772223"/>
                  <a:pt x="6542280" y="3771632"/>
                </a:cubicBezTo>
                <a:close/>
                <a:moveTo>
                  <a:pt x="987412" y="3771632"/>
                </a:moveTo>
                <a:cubicBezTo>
                  <a:pt x="986966" y="3771835"/>
                  <a:pt x="986544" y="3772053"/>
                  <a:pt x="986073" y="3772243"/>
                </a:cubicBezTo>
                <a:cubicBezTo>
                  <a:pt x="986324" y="3772569"/>
                  <a:pt x="986568" y="3772894"/>
                  <a:pt x="986828" y="3773165"/>
                </a:cubicBezTo>
                <a:cubicBezTo>
                  <a:pt x="987055" y="3772744"/>
                  <a:pt x="987258" y="3772223"/>
                  <a:pt x="987412" y="3771632"/>
                </a:cubicBezTo>
                <a:close/>
                <a:moveTo>
                  <a:pt x="10230057" y="3769712"/>
                </a:moveTo>
                <a:cubicBezTo>
                  <a:pt x="10225564" y="3772099"/>
                  <a:pt x="10219078" y="3772835"/>
                  <a:pt x="10212622" y="3773473"/>
                </a:cubicBezTo>
                <a:cubicBezTo>
                  <a:pt x="10220001" y="3773587"/>
                  <a:pt x="10226695" y="3773702"/>
                  <a:pt x="10232437" y="3773767"/>
                </a:cubicBezTo>
                <a:cubicBezTo>
                  <a:pt x="10231931" y="3773113"/>
                  <a:pt x="10231485" y="3772426"/>
                  <a:pt x="10231068" y="3771707"/>
                </a:cubicBezTo>
                <a:cubicBezTo>
                  <a:pt x="10230681" y="3771053"/>
                  <a:pt x="10230324" y="3770382"/>
                  <a:pt x="10230057" y="3769712"/>
                </a:cubicBezTo>
                <a:close/>
                <a:moveTo>
                  <a:pt x="5760879" y="3769712"/>
                </a:moveTo>
                <a:cubicBezTo>
                  <a:pt x="5756386" y="3772099"/>
                  <a:pt x="5749901" y="3772835"/>
                  <a:pt x="5743445" y="3773473"/>
                </a:cubicBezTo>
                <a:cubicBezTo>
                  <a:pt x="5750823" y="3773587"/>
                  <a:pt x="5757517" y="3773702"/>
                  <a:pt x="5763259" y="3773767"/>
                </a:cubicBezTo>
                <a:cubicBezTo>
                  <a:pt x="5762753" y="3773113"/>
                  <a:pt x="5762307" y="3772426"/>
                  <a:pt x="5761890" y="3771707"/>
                </a:cubicBezTo>
                <a:cubicBezTo>
                  <a:pt x="5761504" y="3771053"/>
                  <a:pt x="5761147" y="3770382"/>
                  <a:pt x="5760879" y="3769712"/>
                </a:cubicBezTo>
                <a:close/>
                <a:moveTo>
                  <a:pt x="206014" y="3769712"/>
                </a:moveTo>
                <a:cubicBezTo>
                  <a:pt x="201522" y="3772099"/>
                  <a:pt x="195036" y="3772835"/>
                  <a:pt x="188580" y="3773473"/>
                </a:cubicBezTo>
                <a:cubicBezTo>
                  <a:pt x="195958" y="3773587"/>
                  <a:pt x="202652" y="3773702"/>
                  <a:pt x="208394" y="3773767"/>
                </a:cubicBezTo>
                <a:cubicBezTo>
                  <a:pt x="207888" y="3773113"/>
                  <a:pt x="207442" y="3772426"/>
                  <a:pt x="207025" y="3771707"/>
                </a:cubicBezTo>
                <a:cubicBezTo>
                  <a:pt x="206639" y="3771053"/>
                  <a:pt x="206282" y="3770382"/>
                  <a:pt x="206014" y="3769712"/>
                </a:cubicBezTo>
                <a:close/>
                <a:moveTo>
                  <a:pt x="11045075" y="3768966"/>
                </a:moveTo>
                <a:cubicBezTo>
                  <a:pt x="11044303" y="3769535"/>
                  <a:pt x="11043442" y="3769909"/>
                  <a:pt x="11042468" y="3770016"/>
                </a:cubicBezTo>
                <a:cubicBezTo>
                  <a:pt x="11043223" y="3770268"/>
                  <a:pt x="11043987" y="3770505"/>
                  <a:pt x="11044831" y="3770505"/>
                </a:cubicBezTo>
                <a:cubicBezTo>
                  <a:pt x="11045237" y="3770505"/>
                  <a:pt x="11045602" y="3770471"/>
                  <a:pt x="11045943" y="3770417"/>
                </a:cubicBezTo>
                <a:cubicBezTo>
                  <a:pt x="11045562" y="3769976"/>
                  <a:pt x="11045383" y="3769441"/>
                  <a:pt x="11045075" y="3768966"/>
                </a:cubicBezTo>
                <a:close/>
                <a:moveTo>
                  <a:pt x="6575897" y="3768966"/>
                </a:moveTo>
                <a:cubicBezTo>
                  <a:pt x="6575125" y="3769535"/>
                  <a:pt x="6574265" y="3769909"/>
                  <a:pt x="6573290" y="3770016"/>
                </a:cubicBezTo>
                <a:cubicBezTo>
                  <a:pt x="6574046" y="3770268"/>
                  <a:pt x="6574809" y="3770505"/>
                  <a:pt x="6575653" y="3770505"/>
                </a:cubicBezTo>
                <a:cubicBezTo>
                  <a:pt x="6576059" y="3770505"/>
                  <a:pt x="6576425" y="3770471"/>
                  <a:pt x="6576766" y="3770417"/>
                </a:cubicBezTo>
                <a:cubicBezTo>
                  <a:pt x="6576384" y="3769976"/>
                  <a:pt x="6576205" y="3769441"/>
                  <a:pt x="6575897" y="3768966"/>
                </a:cubicBezTo>
                <a:close/>
                <a:moveTo>
                  <a:pt x="1021029" y="3768966"/>
                </a:moveTo>
                <a:cubicBezTo>
                  <a:pt x="1020258" y="3769535"/>
                  <a:pt x="1019397" y="3769909"/>
                  <a:pt x="1018422" y="3770016"/>
                </a:cubicBezTo>
                <a:cubicBezTo>
                  <a:pt x="1019177" y="3770268"/>
                  <a:pt x="1019941" y="3770505"/>
                  <a:pt x="1020785" y="3770505"/>
                </a:cubicBezTo>
                <a:cubicBezTo>
                  <a:pt x="1021191" y="3770505"/>
                  <a:pt x="1021557" y="3770471"/>
                  <a:pt x="1021898" y="3770417"/>
                </a:cubicBezTo>
                <a:cubicBezTo>
                  <a:pt x="1021516" y="3769976"/>
                  <a:pt x="1021338" y="3769441"/>
                  <a:pt x="1021029" y="3768966"/>
                </a:cubicBezTo>
                <a:close/>
                <a:moveTo>
                  <a:pt x="8828780" y="3767127"/>
                </a:moveTo>
                <a:cubicBezTo>
                  <a:pt x="8828353" y="3767360"/>
                  <a:pt x="8827872" y="3767733"/>
                  <a:pt x="8827391" y="3768245"/>
                </a:cubicBezTo>
                <a:cubicBezTo>
                  <a:pt x="8826269" y="3769379"/>
                  <a:pt x="8825574" y="3770869"/>
                  <a:pt x="8825254" y="3772453"/>
                </a:cubicBezTo>
                <a:cubicBezTo>
                  <a:pt x="8825841" y="3772391"/>
                  <a:pt x="8826536" y="3772344"/>
                  <a:pt x="8827338" y="3772313"/>
                </a:cubicBezTo>
                <a:cubicBezTo>
                  <a:pt x="8828887" y="3772235"/>
                  <a:pt x="8830276" y="3772282"/>
                  <a:pt x="8831452" y="3772422"/>
                </a:cubicBezTo>
                <a:cubicBezTo>
                  <a:pt x="8831078" y="3770046"/>
                  <a:pt x="8829902" y="3768214"/>
                  <a:pt x="8828780" y="3767127"/>
                </a:cubicBezTo>
                <a:close/>
                <a:moveTo>
                  <a:pt x="4360206" y="3767127"/>
                </a:moveTo>
                <a:cubicBezTo>
                  <a:pt x="4359778" y="3767360"/>
                  <a:pt x="4359298" y="3767733"/>
                  <a:pt x="4358817" y="3768245"/>
                </a:cubicBezTo>
                <a:cubicBezTo>
                  <a:pt x="4357694" y="3769379"/>
                  <a:pt x="4357000" y="3770869"/>
                  <a:pt x="4356678" y="3772453"/>
                </a:cubicBezTo>
                <a:cubicBezTo>
                  <a:pt x="4357266" y="3772391"/>
                  <a:pt x="4357962" y="3772344"/>
                  <a:pt x="4358763" y="3772313"/>
                </a:cubicBezTo>
                <a:cubicBezTo>
                  <a:pt x="4360315" y="3772235"/>
                  <a:pt x="4361704" y="3772282"/>
                  <a:pt x="4362880" y="3772422"/>
                </a:cubicBezTo>
                <a:cubicBezTo>
                  <a:pt x="4362506" y="3770046"/>
                  <a:pt x="4361331" y="3768214"/>
                  <a:pt x="4360206" y="3767127"/>
                </a:cubicBezTo>
                <a:close/>
                <a:moveTo>
                  <a:pt x="9938709" y="3766041"/>
                </a:moveTo>
                <a:cubicBezTo>
                  <a:pt x="9962564" y="3766041"/>
                  <a:pt x="9982440" y="3766552"/>
                  <a:pt x="9996185" y="3767520"/>
                </a:cubicBezTo>
                <a:cubicBezTo>
                  <a:pt x="10011866" y="3768622"/>
                  <a:pt x="10026674" y="3769659"/>
                  <a:pt x="10026674" y="3781980"/>
                </a:cubicBezTo>
                <a:cubicBezTo>
                  <a:pt x="10026674" y="3791900"/>
                  <a:pt x="10022200" y="3798399"/>
                  <a:pt x="9962375" y="3798439"/>
                </a:cubicBezTo>
                <a:lnTo>
                  <a:pt x="9958765" y="3798439"/>
                </a:lnTo>
                <a:cubicBezTo>
                  <a:pt x="9861448" y="3798439"/>
                  <a:pt x="9845515" y="3797118"/>
                  <a:pt x="9837026" y="3788310"/>
                </a:cubicBezTo>
                <a:lnTo>
                  <a:pt x="9832237" y="3783344"/>
                </a:lnTo>
                <a:lnTo>
                  <a:pt x="9834848" y="3776735"/>
                </a:lnTo>
                <a:cubicBezTo>
                  <a:pt x="9837710" y="3769978"/>
                  <a:pt x="9839141" y="3766585"/>
                  <a:pt x="9928393" y="3766068"/>
                </a:cubicBezTo>
                <a:close/>
                <a:moveTo>
                  <a:pt x="5469555" y="3766041"/>
                </a:moveTo>
                <a:cubicBezTo>
                  <a:pt x="5493403" y="3766041"/>
                  <a:pt x="5513274" y="3766552"/>
                  <a:pt x="5527016" y="3767520"/>
                </a:cubicBezTo>
                <a:cubicBezTo>
                  <a:pt x="5542693" y="3768622"/>
                  <a:pt x="5557497" y="3769659"/>
                  <a:pt x="5557497" y="3781980"/>
                </a:cubicBezTo>
                <a:cubicBezTo>
                  <a:pt x="5557497" y="3791900"/>
                  <a:pt x="5553025" y="3798399"/>
                  <a:pt x="5493214" y="3798439"/>
                </a:cubicBezTo>
                <a:lnTo>
                  <a:pt x="5489605" y="3798439"/>
                </a:lnTo>
                <a:cubicBezTo>
                  <a:pt x="5392312" y="3798439"/>
                  <a:pt x="5376383" y="3797118"/>
                  <a:pt x="5367897" y="3788310"/>
                </a:cubicBezTo>
                <a:lnTo>
                  <a:pt x="5363109" y="3783344"/>
                </a:lnTo>
                <a:lnTo>
                  <a:pt x="5365719" y="3776735"/>
                </a:lnTo>
                <a:cubicBezTo>
                  <a:pt x="5368581" y="3769978"/>
                  <a:pt x="5370012" y="3766585"/>
                  <a:pt x="5459241" y="3766068"/>
                </a:cubicBezTo>
                <a:close/>
                <a:moveTo>
                  <a:pt x="11008518" y="3763945"/>
                </a:moveTo>
                <a:cubicBezTo>
                  <a:pt x="11008494" y="3764045"/>
                  <a:pt x="11008502" y="3764188"/>
                  <a:pt x="11008469" y="3764297"/>
                </a:cubicBezTo>
                <a:cubicBezTo>
                  <a:pt x="11008607" y="3764284"/>
                  <a:pt x="11008729" y="3764257"/>
                  <a:pt x="11008867" y="3764250"/>
                </a:cubicBezTo>
                <a:cubicBezTo>
                  <a:pt x="11008745" y="3764154"/>
                  <a:pt x="11008640" y="3764025"/>
                  <a:pt x="11008518" y="3763945"/>
                </a:cubicBezTo>
                <a:close/>
                <a:moveTo>
                  <a:pt x="6539340" y="3763945"/>
                </a:moveTo>
                <a:cubicBezTo>
                  <a:pt x="6539316" y="3764045"/>
                  <a:pt x="6539324" y="3764188"/>
                  <a:pt x="6539292" y="3764297"/>
                </a:cubicBezTo>
                <a:cubicBezTo>
                  <a:pt x="6539430" y="3764284"/>
                  <a:pt x="6539551" y="3764257"/>
                  <a:pt x="6539689" y="3764250"/>
                </a:cubicBezTo>
                <a:cubicBezTo>
                  <a:pt x="6539568" y="3764154"/>
                  <a:pt x="6539462" y="3764025"/>
                  <a:pt x="6539340" y="3763945"/>
                </a:cubicBezTo>
                <a:close/>
                <a:moveTo>
                  <a:pt x="984472" y="3763945"/>
                </a:moveTo>
                <a:cubicBezTo>
                  <a:pt x="984449" y="3764045"/>
                  <a:pt x="984456" y="3764188"/>
                  <a:pt x="984424" y="3764297"/>
                </a:cubicBezTo>
                <a:cubicBezTo>
                  <a:pt x="984562" y="3764284"/>
                  <a:pt x="984684" y="3764257"/>
                  <a:pt x="984822" y="3764250"/>
                </a:cubicBezTo>
                <a:cubicBezTo>
                  <a:pt x="984700" y="3764154"/>
                  <a:pt x="984594" y="3764025"/>
                  <a:pt x="984472" y="3763945"/>
                </a:cubicBezTo>
                <a:close/>
                <a:moveTo>
                  <a:pt x="9731259" y="3760787"/>
                </a:moveTo>
                <a:cubicBezTo>
                  <a:pt x="9743661" y="3760787"/>
                  <a:pt x="9753127" y="3764776"/>
                  <a:pt x="9757244" y="3771724"/>
                </a:cubicBezTo>
                <a:cubicBezTo>
                  <a:pt x="9758107" y="3773195"/>
                  <a:pt x="9758701" y="3774750"/>
                  <a:pt x="9759006" y="3776328"/>
                </a:cubicBezTo>
                <a:cubicBezTo>
                  <a:pt x="9759041" y="3776238"/>
                  <a:pt x="9759076" y="3776159"/>
                  <a:pt x="9759112" y="3776074"/>
                </a:cubicBezTo>
                <a:cubicBezTo>
                  <a:pt x="9763215" y="3766422"/>
                  <a:pt x="9776621" y="3764258"/>
                  <a:pt x="9790897" y="3771910"/>
                </a:cubicBezTo>
                <a:cubicBezTo>
                  <a:pt x="9795036" y="3774130"/>
                  <a:pt x="9801063" y="3775680"/>
                  <a:pt x="9805570" y="3775680"/>
                </a:cubicBezTo>
                <a:cubicBezTo>
                  <a:pt x="9807303" y="3775680"/>
                  <a:pt x="9808060" y="3775437"/>
                  <a:pt x="9808088" y="3775426"/>
                </a:cubicBezTo>
                <a:cubicBezTo>
                  <a:pt x="9820313" y="3771442"/>
                  <a:pt x="9826036" y="3776339"/>
                  <a:pt x="9828052" y="3779156"/>
                </a:cubicBezTo>
                <a:cubicBezTo>
                  <a:pt x="9830790" y="3782971"/>
                  <a:pt x="9831222" y="3787772"/>
                  <a:pt x="9829326" y="3793430"/>
                </a:cubicBezTo>
                <a:cubicBezTo>
                  <a:pt x="9825145" y="3805894"/>
                  <a:pt x="9807996" y="3807748"/>
                  <a:pt x="9798149" y="3807748"/>
                </a:cubicBezTo>
                <a:cubicBezTo>
                  <a:pt x="9792786" y="3807748"/>
                  <a:pt x="9774584" y="3807021"/>
                  <a:pt x="9765521" y="3797549"/>
                </a:cubicBezTo>
                <a:cubicBezTo>
                  <a:pt x="9760710" y="3792517"/>
                  <a:pt x="9758723" y="3787986"/>
                  <a:pt x="9758150" y="3784267"/>
                </a:cubicBezTo>
                <a:cubicBezTo>
                  <a:pt x="9757966" y="3784684"/>
                  <a:pt x="9757753" y="3785095"/>
                  <a:pt x="9757527" y="3785496"/>
                </a:cubicBezTo>
                <a:cubicBezTo>
                  <a:pt x="9754591" y="3790657"/>
                  <a:pt x="9748486" y="3793621"/>
                  <a:pt x="9740782" y="3793621"/>
                </a:cubicBezTo>
                <a:cubicBezTo>
                  <a:pt x="9738405" y="3793621"/>
                  <a:pt x="9732434" y="3796501"/>
                  <a:pt x="9729364" y="3800332"/>
                </a:cubicBezTo>
                <a:cubicBezTo>
                  <a:pt x="9721122" y="3810610"/>
                  <a:pt x="9704850" y="3849034"/>
                  <a:pt x="9701158" y="3869933"/>
                </a:cubicBezTo>
                <a:cubicBezTo>
                  <a:pt x="9700549" y="3873371"/>
                  <a:pt x="9698943" y="3882499"/>
                  <a:pt x="9689789" y="3882499"/>
                </a:cubicBezTo>
                <a:cubicBezTo>
                  <a:pt x="9689789" y="3882499"/>
                  <a:pt x="9685254" y="3882499"/>
                  <a:pt x="9685254" y="3882499"/>
                </a:cubicBezTo>
                <a:lnTo>
                  <a:pt x="9682085" y="3879146"/>
                </a:lnTo>
                <a:cubicBezTo>
                  <a:pt x="9678746" y="3875563"/>
                  <a:pt x="9678413" y="3872435"/>
                  <a:pt x="9679566" y="3855272"/>
                </a:cubicBezTo>
                <a:cubicBezTo>
                  <a:pt x="9681257" y="3829808"/>
                  <a:pt x="9688926" y="3778694"/>
                  <a:pt x="9705770" y="3767526"/>
                </a:cubicBezTo>
                <a:cubicBezTo>
                  <a:pt x="9712236" y="3763238"/>
                  <a:pt x="9721525" y="3760787"/>
                  <a:pt x="9731259" y="3760787"/>
                </a:cubicBezTo>
                <a:close/>
                <a:moveTo>
                  <a:pt x="5262459" y="3760787"/>
                </a:moveTo>
                <a:cubicBezTo>
                  <a:pt x="5274929" y="3760787"/>
                  <a:pt x="5284447" y="3764776"/>
                  <a:pt x="5288587" y="3771724"/>
                </a:cubicBezTo>
                <a:cubicBezTo>
                  <a:pt x="5289455" y="3773195"/>
                  <a:pt x="5290052" y="3774750"/>
                  <a:pt x="5290358" y="3776328"/>
                </a:cubicBezTo>
                <a:cubicBezTo>
                  <a:pt x="5290394" y="3776238"/>
                  <a:pt x="5290429" y="3776159"/>
                  <a:pt x="5290465" y="3776074"/>
                </a:cubicBezTo>
                <a:cubicBezTo>
                  <a:pt x="5294591" y="3766422"/>
                  <a:pt x="5308071" y="3764258"/>
                  <a:pt x="5322426" y="3771910"/>
                </a:cubicBezTo>
                <a:cubicBezTo>
                  <a:pt x="5326587" y="3774130"/>
                  <a:pt x="5332648" y="3775680"/>
                  <a:pt x="5337179" y="3775680"/>
                </a:cubicBezTo>
                <a:cubicBezTo>
                  <a:pt x="5338922" y="3775680"/>
                  <a:pt x="5339683" y="3775437"/>
                  <a:pt x="5339712" y="3775426"/>
                </a:cubicBezTo>
                <a:cubicBezTo>
                  <a:pt x="5352004" y="3771442"/>
                  <a:pt x="5357759" y="3776339"/>
                  <a:pt x="5359786" y="3779156"/>
                </a:cubicBezTo>
                <a:cubicBezTo>
                  <a:pt x="5362539" y="3782971"/>
                  <a:pt x="5362973" y="3787772"/>
                  <a:pt x="5361067" y="3793430"/>
                </a:cubicBezTo>
                <a:cubicBezTo>
                  <a:pt x="5356863" y="3805894"/>
                  <a:pt x="5339619" y="3807748"/>
                  <a:pt x="5329717" y="3807748"/>
                </a:cubicBezTo>
                <a:cubicBezTo>
                  <a:pt x="5324325" y="3807748"/>
                  <a:pt x="5306022" y="3807021"/>
                  <a:pt x="5296910" y="3797549"/>
                </a:cubicBezTo>
                <a:cubicBezTo>
                  <a:pt x="5292072" y="3792517"/>
                  <a:pt x="5290073" y="3787986"/>
                  <a:pt x="5289497" y="3784267"/>
                </a:cubicBezTo>
                <a:cubicBezTo>
                  <a:pt x="5289312" y="3784684"/>
                  <a:pt x="5289099" y="3785095"/>
                  <a:pt x="5288871" y="3785496"/>
                </a:cubicBezTo>
                <a:cubicBezTo>
                  <a:pt x="5285919" y="3790657"/>
                  <a:pt x="5279780" y="3793621"/>
                  <a:pt x="5272033" y="3793621"/>
                </a:cubicBezTo>
                <a:cubicBezTo>
                  <a:pt x="5269643" y="3793621"/>
                  <a:pt x="5263639" y="3796501"/>
                  <a:pt x="5260552" y="3800332"/>
                </a:cubicBezTo>
                <a:cubicBezTo>
                  <a:pt x="5252265" y="3810610"/>
                  <a:pt x="5235904" y="3849034"/>
                  <a:pt x="5232190" y="3869933"/>
                </a:cubicBezTo>
                <a:cubicBezTo>
                  <a:pt x="5231579" y="3873371"/>
                  <a:pt x="5229964" y="3882499"/>
                  <a:pt x="5220759" y="3882499"/>
                </a:cubicBezTo>
                <a:cubicBezTo>
                  <a:pt x="5220759" y="3882499"/>
                  <a:pt x="5216199" y="3882499"/>
                  <a:pt x="5216199" y="3882499"/>
                </a:cubicBezTo>
                <a:lnTo>
                  <a:pt x="5213012" y="3879146"/>
                </a:lnTo>
                <a:cubicBezTo>
                  <a:pt x="5209655" y="3875563"/>
                  <a:pt x="5209320" y="3872435"/>
                  <a:pt x="5210480" y="3855272"/>
                </a:cubicBezTo>
                <a:cubicBezTo>
                  <a:pt x="5212180" y="3829808"/>
                  <a:pt x="5219891" y="3778694"/>
                  <a:pt x="5236828" y="3767526"/>
                </a:cubicBezTo>
                <a:cubicBezTo>
                  <a:pt x="5243330" y="3763238"/>
                  <a:pt x="5252670" y="3760787"/>
                  <a:pt x="5262459" y="3760787"/>
                </a:cubicBezTo>
                <a:close/>
                <a:moveTo>
                  <a:pt x="11041762" y="3759717"/>
                </a:moveTo>
                <a:cubicBezTo>
                  <a:pt x="11039261" y="3759792"/>
                  <a:pt x="11037255" y="3761570"/>
                  <a:pt x="11037255" y="3763747"/>
                </a:cubicBezTo>
                <a:cubicBezTo>
                  <a:pt x="11037255" y="3764120"/>
                  <a:pt x="11037442" y="3764500"/>
                  <a:pt x="11037531" y="3764881"/>
                </a:cubicBezTo>
                <a:cubicBezTo>
                  <a:pt x="11038603" y="3763611"/>
                  <a:pt x="11040138" y="3762234"/>
                  <a:pt x="11041924" y="3761088"/>
                </a:cubicBezTo>
                <a:cubicBezTo>
                  <a:pt x="11042395" y="3760782"/>
                  <a:pt x="11042825" y="3760688"/>
                  <a:pt x="11043272" y="3760524"/>
                </a:cubicBezTo>
                <a:cubicBezTo>
                  <a:pt x="11042695" y="3760084"/>
                  <a:pt x="11042160" y="3759820"/>
                  <a:pt x="11041762" y="3759717"/>
                </a:cubicBezTo>
                <a:close/>
                <a:moveTo>
                  <a:pt x="6572584" y="3759717"/>
                </a:moveTo>
                <a:cubicBezTo>
                  <a:pt x="6570083" y="3759792"/>
                  <a:pt x="6568077" y="3761570"/>
                  <a:pt x="6568077" y="3763747"/>
                </a:cubicBezTo>
                <a:cubicBezTo>
                  <a:pt x="6568077" y="3764120"/>
                  <a:pt x="6568264" y="3764500"/>
                  <a:pt x="6568353" y="3764881"/>
                </a:cubicBezTo>
                <a:cubicBezTo>
                  <a:pt x="6569425" y="3763611"/>
                  <a:pt x="6570960" y="3762234"/>
                  <a:pt x="6572746" y="3761088"/>
                </a:cubicBezTo>
                <a:cubicBezTo>
                  <a:pt x="6573217" y="3760782"/>
                  <a:pt x="6573648" y="3760688"/>
                  <a:pt x="6574094" y="3760524"/>
                </a:cubicBezTo>
                <a:cubicBezTo>
                  <a:pt x="6573518" y="3760084"/>
                  <a:pt x="6572982" y="3759820"/>
                  <a:pt x="6572584" y="3759717"/>
                </a:cubicBezTo>
                <a:close/>
                <a:moveTo>
                  <a:pt x="1017716" y="3759717"/>
                </a:moveTo>
                <a:cubicBezTo>
                  <a:pt x="1015215" y="3759792"/>
                  <a:pt x="1013210" y="3761570"/>
                  <a:pt x="1013210" y="3763747"/>
                </a:cubicBezTo>
                <a:cubicBezTo>
                  <a:pt x="1013210" y="3764120"/>
                  <a:pt x="1013396" y="3764500"/>
                  <a:pt x="1013485" y="3764881"/>
                </a:cubicBezTo>
                <a:cubicBezTo>
                  <a:pt x="1014557" y="3763611"/>
                  <a:pt x="1016092" y="3762234"/>
                  <a:pt x="1017878" y="3761088"/>
                </a:cubicBezTo>
                <a:cubicBezTo>
                  <a:pt x="1018350" y="3760782"/>
                  <a:pt x="1018780" y="3760688"/>
                  <a:pt x="1019226" y="3760524"/>
                </a:cubicBezTo>
                <a:cubicBezTo>
                  <a:pt x="1018650" y="3760084"/>
                  <a:pt x="1018114" y="3759820"/>
                  <a:pt x="1017716" y="3759717"/>
                </a:cubicBezTo>
                <a:close/>
                <a:moveTo>
                  <a:pt x="10413501" y="3758707"/>
                </a:moveTo>
                <a:cubicBezTo>
                  <a:pt x="10410288" y="3765902"/>
                  <a:pt x="10404784" y="3772574"/>
                  <a:pt x="10397763" y="3777381"/>
                </a:cubicBezTo>
                <a:cubicBezTo>
                  <a:pt x="10394669" y="3779490"/>
                  <a:pt x="10390950" y="3781322"/>
                  <a:pt x="10386934" y="3782843"/>
                </a:cubicBezTo>
                <a:cubicBezTo>
                  <a:pt x="10388659" y="3782761"/>
                  <a:pt x="10390504" y="3782712"/>
                  <a:pt x="10392438" y="3782646"/>
                </a:cubicBezTo>
                <a:cubicBezTo>
                  <a:pt x="10401512" y="3782401"/>
                  <a:pt x="10415138" y="3782254"/>
                  <a:pt x="10435309" y="3782188"/>
                </a:cubicBezTo>
                <a:lnTo>
                  <a:pt x="10443758" y="3782188"/>
                </a:lnTo>
                <a:cubicBezTo>
                  <a:pt x="10455004" y="3782188"/>
                  <a:pt x="10464197" y="3782188"/>
                  <a:pt x="10471754" y="3782287"/>
                </a:cubicBezTo>
                <a:cubicBezTo>
                  <a:pt x="10467946" y="3781812"/>
                  <a:pt x="10463572" y="3781338"/>
                  <a:pt x="10458693" y="3780897"/>
                </a:cubicBezTo>
                <a:cubicBezTo>
                  <a:pt x="10435547" y="3778787"/>
                  <a:pt x="10421564" y="3775304"/>
                  <a:pt x="10417101" y="3770579"/>
                </a:cubicBezTo>
                <a:cubicBezTo>
                  <a:pt x="10415822" y="3769205"/>
                  <a:pt x="10414513" y="3767831"/>
                  <a:pt x="10413501" y="3758707"/>
                </a:cubicBezTo>
                <a:close/>
                <a:moveTo>
                  <a:pt x="5944324" y="3758707"/>
                </a:moveTo>
                <a:cubicBezTo>
                  <a:pt x="5941111" y="3765902"/>
                  <a:pt x="5935607" y="3772574"/>
                  <a:pt x="5928585" y="3777381"/>
                </a:cubicBezTo>
                <a:cubicBezTo>
                  <a:pt x="5925491" y="3779490"/>
                  <a:pt x="5921772" y="3781322"/>
                  <a:pt x="5917756" y="3782843"/>
                </a:cubicBezTo>
                <a:cubicBezTo>
                  <a:pt x="5919482" y="3782761"/>
                  <a:pt x="5921326" y="3782712"/>
                  <a:pt x="5923260" y="3782646"/>
                </a:cubicBezTo>
                <a:cubicBezTo>
                  <a:pt x="5932334" y="3782401"/>
                  <a:pt x="5945960" y="3782254"/>
                  <a:pt x="5966131" y="3782188"/>
                </a:cubicBezTo>
                <a:lnTo>
                  <a:pt x="5974580" y="3782188"/>
                </a:lnTo>
                <a:cubicBezTo>
                  <a:pt x="5985826" y="3782188"/>
                  <a:pt x="5995019" y="3782188"/>
                  <a:pt x="6002576" y="3782287"/>
                </a:cubicBezTo>
                <a:cubicBezTo>
                  <a:pt x="5998768" y="3781812"/>
                  <a:pt x="5994395" y="3781338"/>
                  <a:pt x="5989515" y="3780897"/>
                </a:cubicBezTo>
                <a:cubicBezTo>
                  <a:pt x="5966369" y="3778787"/>
                  <a:pt x="5952386" y="3775304"/>
                  <a:pt x="5947923" y="3770579"/>
                </a:cubicBezTo>
                <a:cubicBezTo>
                  <a:pt x="5946644" y="3769205"/>
                  <a:pt x="5945335" y="3767831"/>
                  <a:pt x="5944324" y="3758707"/>
                </a:cubicBezTo>
                <a:close/>
                <a:moveTo>
                  <a:pt x="389457" y="3758707"/>
                </a:moveTo>
                <a:cubicBezTo>
                  <a:pt x="386244" y="3765902"/>
                  <a:pt x="380740" y="3772574"/>
                  <a:pt x="373719" y="3777381"/>
                </a:cubicBezTo>
                <a:cubicBezTo>
                  <a:pt x="370625" y="3779490"/>
                  <a:pt x="366906" y="3781322"/>
                  <a:pt x="362890" y="3782843"/>
                </a:cubicBezTo>
                <a:cubicBezTo>
                  <a:pt x="364615" y="3782761"/>
                  <a:pt x="366460" y="3782712"/>
                  <a:pt x="368394" y="3782646"/>
                </a:cubicBezTo>
                <a:cubicBezTo>
                  <a:pt x="377467" y="3782401"/>
                  <a:pt x="391094" y="3782254"/>
                  <a:pt x="411265" y="3782188"/>
                </a:cubicBezTo>
                <a:lnTo>
                  <a:pt x="419714" y="3782188"/>
                </a:lnTo>
                <a:cubicBezTo>
                  <a:pt x="430959" y="3782188"/>
                  <a:pt x="440152" y="3782188"/>
                  <a:pt x="447709" y="3782287"/>
                </a:cubicBezTo>
                <a:cubicBezTo>
                  <a:pt x="443901" y="3781812"/>
                  <a:pt x="439528" y="3781338"/>
                  <a:pt x="434649" y="3780897"/>
                </a:cubicBezTo>
                <a:cubicBezTo>
                  <a:pt x="411502" y="3778787"/>
                  <a:pt x="397520" y="3775304"/>
                  <a:pt x="393057" y="3770579"/>
                </a:cubicBezTo>
                <a:cubicBezTo>
                  <a:pt x="391778" y="3769205"/>
                  <a:pt x="390469" y="3767831"/>
                  <a:pt x="389457" y="3758707"/>
                </a:cubicBezTo>
                <a:close/>
                <a:moveTo>
                  <a:pt x="11340370" y="3758046"/>
                </a:moveTo>
                <a:cubicBezTo>
                  <a:pt x="11339476" y="3758535"/>
                  <a:pt x="11338507" y="3759016"/>
                  <a:pt x="11337409" y="3759443"/>
                </a:cubicBezTo>
                <a:cubicBezTo>
                  <a:pt x="11337401" y="3759450"/>
                  <a:pt x="11337396" y="3759450"/>
                  <a:pt x="11337388" y="3759450"/>
                </a:cubicBezTo>
                <a:cubicBezTo>
                  <a:pt x="11338399" y="3760372"/>
                  <a:pt x="11339606" y="3761079"/>
                  <a:pt x="11340887" y="3761394"/>
                </a:cubicBezTo>
                <a:cubicBezTo>
                  <a:pt x="11340943" y="3760358"/>
                  <a:pt x="11340733" y="3759209"/>
                  <a:pt x="11340370" y="3758046"/>
                </a:cubicBezTo>
                <a:close/>
                <a:moveTo>
                  <a:pt x="6871192" y="3758046"/>
                </a:moveTo>
                <a:cubicBezTo>
                  <a:pt x="6870298" y="3758535"/>
                  <a:pt x="6869330" y="3759016"/>
                  <a:pt x="6868231" y="3759443"/>
                </a:cubicBezTo>
                <a:cubicBezTo>
                  <a:pt x="6868223" y="3759450"/>
                  <a:pt x="6868218" y="3759450"/>
                  <a:pt x="6868210" y="3759450"/>
                </a:cubicBezTo>
                <a:cubicBezTo>
                  <a:pt x="6869221" y="3760372"/>
                  <a:pt x="6870428" y="3761079"/>
                  <a:pt x="6871710" y="3761394"/>
                </a:cubicBezTo>
                <a:cubicBezTo>
                  <a:pt x="6871765" y="3760358"/>
                  <a:pt x="6871556" y="3759209"/>
                  <a:pt x="6871192" y="3758046"/>
                </a:cubicBezTo>
                <a:close/>
                <a:moveTo>
                  <a:pt x="1316321" y="3758046"/>
                </a:moveTo>
                <a:cubicBezTo>
                  <a:pt x="1315426" y="3758535"/>
                  <a:pt x="1314458" y="3759016"/>
                  <a:pt x="1313360" y="3759443"/>
                </a:cubicBezTo>
                <a:cubicBezTo>
                  <a:pt x="1313351" y="3759450"/>
                  <a:pt x="1313346" y="3759450"/>
                  <a:pt x="1313338" y="3759450"/>
                </a:cubicBezTo>
                <a:cubicBezTo>
                  <a:pt x="1314349" y="3760372"/>
                  <a:pt x="1315556" y="3761079"/>
                  <a:pt x="1316838" y="3761394"/>
                </a:cubicBezTo>
                <a:cubicBezTo>
                  <a:pt x="1316894" y="3760358"/>
                  <a:pt x="1316684" y="3759209"/>
                  <a:pt x="1316321" y="3758046"/>
                </a:cubicBezTo>
                <a:close/>
                <a:moveTo>
                  <a:pt x="8860199" y="3757284"/>
                </a:moveTo>
                <a:cubicBezTo>
                  <a:pt x="8870244" y="3757284"/>
                  <a:pt x="8882053" y="3758433"/>
                  <a:pt x="8892473" y="3760451"/>
                </a:cubicBezTo>
                <a:cubicBezTo>
                  <a:pt x="8898297" y="3761569"/>
                  <a:pt x="8911548" y="3764131"/>
                  <a:pt x="8912029" y="3774502"/>
                </a:cubicBezTo>
                <a:cubicBezTo>
                  <a:pt x="8927311" y="3770900"/>
                  <a:pt x="8954669" y="3769084"/>
                  <a:pt x="8993942" y="3769084"/>
                </a:cubicBezTo>
                <a:cubicBezTo>
                  <a:pt x="9043154" y="3769084"/>
                  <a:pt x="9049620" y="3773415"/>
                  <a:pt x="9052345" y="3775279"/>
                </a:cubicBezTo>
                <a:cubicBezTo>
                  <a:pt x="9053306" y="3775931"/>
                  <a:pt x="9054161" y="3776583"/>
                  <a:pt x="9054963" y="3777250"/>
                </a:cubicBezTo>
                <a:cubicBezTo>
                  <a:pt x="9055123" y="3776660"/>
                  <a:pt x="9055283" y="3776195"/>
                  <a:pt x="9055444" y="3775884"/>
                </a:cubicBezTo>
                <a:cubicBezTo>
                  <a:pt x="9059184" y="3767127"/>
                  <a:pt x="9068268" y="3766724"/>
                  <a:pt x="9096427" y="3766724"/>
                </a:cubicBezTo>
                <a:cubicBezTo>
                  <a:pt x="9107915" y="3766724"/>
                  <a:pt x="9123571" y="3766910"/>
                  <a:pt x="9148685" y="3767376"/>
                </a:cubicBezTo>
                <a:cubicBezTo>
                  <a:pt x="9170966" y="3767795"/>
                  <a:pt x="9208796" y="3769410"/>
                  <a:pt x="9218842" y="3775620"/>
                </a:cubicBezTo>
                <a:cubicBezTo>
                  <a:pt x="9222529" y="3772981"/>
                  <a:pt x="9231880" y="3771164"/>
                  <a:pt x="9288466" y="3769146"/>
                </a:cubicBezTo>
                <a:cubicBezTo>
                  <a:pt x="9324586" y="3767842"/>
                  <a:pt x="9368883" y="3767050"/>
                  <a:pt x="9404095" y="3767050"/>
                </a:cubicBezTo>
                <a:cubicBezTo>
                  <a:pt x="9424026" y="3767050"/>
                  <a:pt x="9450689" y="3767298"/>
                  <a:pt x="9464261" y="3768540"/>
                </a:cubicBezTo>
                <a:cubicBezTo>
                  <a:pt x="9466077" y="3768711"/>
                  <a:pt x="9468322" y="3768773"/>
                  <a:pt x="9470886" y="3768773"/>
                </a:cubicBezTo>
                <a:cubicBezTo>
                  <a:pt x="9481573" y="3768773"/>
                  <a:pt x="9496855" y="3767562"/>
                  <a:pt x="9508824" y="3765761"/>
                </a:cubicBezTo>
                <a:cubicBezTo>
                  <a:pt x="9517640" y="3764441"/>
                  <a:pt x="9526350" y="3763712"/>
                  <a:pt x="9533350" y="3763712"/>
                </a:cubicBezTo>
                <a:cubicBezTo>
                  <a:pt x="9543075" y="3763712"/>
                  <a:pt x="9548151" y="3765078"/>
                  <a:pt x="9551517" y="3768556"/>
                </a:cubicBezTo>
                <a:cubicBezTo>
                  <a:pt x="9551731" y="3768804"/>
                  <a:pt x="9551945" y="3769037"/>
                  <a:pt x="9552158" y="3769286"/>
                </a:cubicBezTo>
                <a:cubicBezTo>
                  <a:pt x="9559746" y="3764022"/>
                  <a:pt x="9571715" y="3762687"/>
                  <a:pt x="9581921" y="3762687"/>
                </a:cubicBezTo>
                <a:cubicBezTo>
                  <a:pt x="9588279" y="3762687"/>
                  <a:pt x="9610080" y="3763401"/>
                  <a:pt x="9622690" y="3772670"/>
                </a:cubicBezTo>
                <a:cubicBezTo>
                  <a:pt x="9626484" y="3775496"/>
                  <a:pt x="9631613" y="3777312"/>
                  <a:pt x="9635674" y="3777312"/>
                </a:cubicBezTo>
                <a:cubicBezTo>
                  <a:pt x="9636903" y="3777312"/>
                  <a:pt x="9637598" y="3777142"/>
                  <a:pt x="9637919" y="3777049"/>
                </a:cubicBezTo>
                <a:cubicBezTo>
                  <a:pt x="9641178" y="3775962"/>
                  <a:pt x="9644117" y="3775434"/>
                  <a:pt x="9646895" y="3775434"/>
                </a:cubicBezTo>
                <a:cubicBezTo>
                  <a:pt x="9661162" y="3775434"/>
                  <a:pt x="9666131" y="3788957"/>
                  <a:pt x="9667948" y="3794050"/>
                </a:cubicBezTo>
                <a:cubicBezTo>
                  <a:pt x="9673238" y="3808551"/>
                  <a:pt x="9675268" y="3900854"/>
                  <a:pt x="9675749" y="3928816"/>
                </a:cubicBezTo>
                <a:cubicBezTo>
                  <a:pt x="9677887" y="4049407"/>
                  <a:pt x="9673452" y="4055711"/>
                  <a:pt x="9671368" y="4058738"/>
                </a:cubicBezTo>
                <a:lnTo>
                  <a:pt x="9669765" y="4061005"/>
                </a:lnTo>
                <a:cubicBezTo>
                  <a:pt x="9669818" y="4061393"/>
                  <a:pt x="9669872" y="4061797"/>
                  <a:pt x="9669978" y="4062232"/>
                </a:cubicBezTo>
                <a:lnTo>
                  <a:pt x="9674894" y="4089185"/>
                </a:lnTo>
                <a:lnTo>
                  <a:pt x="9236315" y="4089185"/>
                </a:lnTo>
                <a:cubicBezTo>
                  <a:pt x="9122983" y="4089185"/>
                  <a:pt x="9015315" y="4088657"/>
                  <a:pt x="8933082" y="4087694"/>
                </a:cubicBezTo>
                <a:cubicBezTo>
                  <a:pt x="8802598" y="4086157"/>
                  <a:pt x="8800461" y="4084698"/>
                  <a:pt x="8796881" y="4082291"/>
                </a:cubicBezTo>
                <a:cubicBezTo>
                  <a:pt x="8789827" y="4077540"/>
                  <a:pt x="8786782" y="4069405"/>
                  <a:pt x="8786568" y="4048041"/>
                </a:cubicBezTo>
                <a:cubicBezTo>
                  <a:pt x="8784324" y="4057186"/>
                  <a:pt x="8780049" y="4062325"/>
                  <a:pt x="8773156" y="4065073"/>
                </a:cubicBezTo>
                <a:cubicBezTo>
                  <a:pt x="8770271" y="4066237"/>
                  <a:pt x="8767492" y="4066983"/>
                  <a:pt x="8764874" y="4067309"/>
                </a:cubicBezTo>
                <a:cubicBezTo>
                  <a:pt x="8765943" y="4068333"/>
                  <a:pt x="8766477" y="4069513"/>
                  <a:pt x="8767065" y="4070895"/>
                </a:cubicBezTo>
                <a:lnTo>
                  <a:pt x="8769790" y="4077276"/>
                </a:lnTo>
                <a:lnTo>
                  <a:pt x="8764928" y="4082431"/>
                </a:lnTo>
                <a:cubicBezTo>
                  <a:pt x="8762256" y="4085226"/>
                  <a:pt x="8755149" y="4092647"/>
                  <a:pt x="8602811" y="4092647"/>
                </a:cubicBezTo>
                <a:cubicBezTo>
                  <a:pt x="8532333" y="4092647"/>
                  <a:pt x="8530516" y="4090148"/>
                  <a:pt x="8526883" y="4085164"/>
                </a:cubicBezTo>
                <a:lnTo>
                  <a:pt x="8523730" y="4080863"/>
                </a:lnTo>
                <a:lnTo>
                  <a:pt x="8525333" y="4075475"/>
                </a:lnTo>
                <a:cubicBezTo>
                  <a:pt x="8528005" y="4067169"/>
                  <a:pt x="8529608" y="4062154"/>
                  <a:pt x="8648924" y="4061642"/>
                </a:cubicBezTo>
                <a:lnTo>
                  <a:pt x="8663992" y="4061611"/>
                </a:lnTo>
                <a:cubicBezTo>
                  <a:pt x="8712242" y="4061611"/>
                  <a:pt x="8737196" y="4062030"/>
                  <a:pt x="8750447" y="4063334"/>
                </a:cubicBezTo>
                <a:cubicBezTo>
                  <a:pt x="8749058" y="4062092"/>
                  <a:pt x="8747936" y="4060601"/>
                  <a:pt x="8747134" y="4058894"/>
                </a:cubicBezTo>
                <a:cubicBezTo>
                  <a:pt x="8745264" y="4055090"/>
                  <a:pt x="8743501" y="4047063"/>
                  <a:pt x="8752210" y="4036132"/>
                </a:cubicBezTo>
                <a:cubicBezTo>
                  <a:pt x="8752959" y="4035154"/>
                  <a:pt x="8759584" y="4024829"/>
                  <a:pt x="8753974" y="3962430"/>
                </a:cubicBezTo>
                <a:cubicBezTo>
                  <a:pt x="8752371" y="3944979"/>
                  <a:pt x="8754722" y="3934080"/>
                  <a:pt x="8761027" y="3930043"/>
                </a:cubicBezTo>
                <a:lnTo>
                  <a:pt x="8763592" y="3928366"/>
                </a:lnTo>
                <a:lnTo>
                  <a:pt x="8767011" y="3928273"/>
                </a:lnTo>
                <a:cubicBezTo>
                  <a:pt x="8774920" y="3928273"/>
                  <a:pt x="8780851" y="3931425"/>
                  <a:pt x="8784965" y="3972367"/>
                </a:cubicBezTo>
                <a:cubicBezTo>
                  <a:pt x="8786354" y="3985890"/>
                  <a:pt x="8787370" y="3997550"/>
                  <a:pt x="8787957" y="4007580"/>
                </a:cubicBezTo>
                <a:cubicBezTo>
                  <a:pt x="8792553" y="3920976"/>
                  <a:pt x="8789186" y="3860548"/>
                  <a:pt x="8783522" y="3847351"/>
                </a:cubicBezTo>
                <a:cubicBezTo>
                  <a:pt x="8781706" y="3843035"/>
                  <a:pt x="8780904" y="3838967"/>
                  <a:pt x="8781064" y="3835349"/>
                </a:cubicBezTo>
                <a:cubicBezTo>
                  <a:pt x="8780316" y="3841125"/>
                  <a:pt x="8778500" y="3846047"/>
                  <a:pt x="8775775" y="3849959"/>
                </a:cubicBezTo>
                <a:cubicBezTo>
                  <a:pt x="8780156" y="3852925"/>
                  <a:pt x="8782935" y="3857536"/>
                  <a:pt x="8782935" y="3862799"/>
                </a:cubicBezTo>
                <a:cubicBezTo>
                  <a:pt x="8782935" y="3870687"/>
                  <a:pt x="8776576" y="3876633"/>
                  <a:pt x="8768134" y="3876633"/>
                </a:cubicBezTo>
                <a:cubicBezTo>
                  <a:pt x="8765408" y="3876633"/>
                  <a:pt x="8762577" y="3876059"/>
                  <a:pt x="8759745" y="3874910"/>
                </a:cubicBezTo>
                <a:cubicBezTo>
                  <a:pt x="8744409" y="3868808"/>
                  <a:pt x="8744409" y="3861650"/>
                  <a:pt x="8744409" y="3859290"/>
                </a:cubicBezTo>
                <a:cubicBezTo>
                  <a:pt x="8744409" y="3859182"/>
                  <a:pt x="8744409" y="3859057"/>
                  <a:pt x="8744409" y="3858918"/>
                </a:cubicBezTo>
                <a:cubicBezTo>
                  <a:pt x="8741470" y="3857101"/>
                  <a:pt x="8740188" y="3854415"/>
                  <a:pt x="8739814" y="3853313"/>
                </a:cubicBezTo>
                <a:cubicBezTo>
                  <a:pt x="8736929" y="3845410"/>
                  <a:pt x="8743127" y="3840131"/>
                  <a:pt x="8748630" y="3835458"/>
                </a:cubicBezTo>
                <a:cubicBezTo>
                  <a:pt x="8752745" y="3831996"/>
                  <a:pt x="8757393" y="3825676"/>
                  <a:pt x="8758676" y="3822571"/>
                </a:cubicBezTo>
                <a:cubicBezTo>
                  <a:pt x="8761187" y="3816376"/>
                  <a:pt x="8765088" y="3813240"/>
                  <a:pt x="8770217" y="3813240"/>
                </a:cubicBezTo>
                <a:lnTo>
                  <a:pt x="8774866" y="3813240"/>
                </a:lnTo>
                <a:lnTo>
                  <a:pt x="8778286" y="3816780"/>
                </a:lnTo>
                <a:cubicBezTo>
                  <a:pt x="8781706" y="3820522"/>
                  <a:pt x="8781973" y="3825521"/>
                  <a:pt x="8781278" y="3833439"/>
                </a:cubicBezTo>
                <a:cubicBezTo>
                  <a:pt x="8781278" y="3833455"/>
                  <a:pt x="8781278" y="3833486"/>
                  <a:pt x="8781278" y="3833502"/>
                </a:cubicBezTo>
                <a:cubicBezTo>
                  <a:pt x="8781599" y="3831421"/>
                  <a:pt x="8782347" y="3829511"/>
                  <a:pt x="8783415" y="3827850"/>
                </a:cubicBezTo>
                <a:cubicBezTo>
                  <a:pt x="8783736" y="3827400"/>
                  <a:pt x="8784057" y="3826965"/>
                  <a:pt x="8784431" y="3826561"/>
                </a:cubicBezTo>
                <a:cubicBezTo>
                  <a:pt x="8782935" y="3823611"/>
                  <a:pt x="8782347" y="3819730"/>
                  <a:pt x="8783736" y="3815057"/>
                </a:cubicBezTo>
                <a:cubicBezTo>
                  <a:pt x="8786515" y="3805586"/>
                  <a:pt x="8800407" y="3788134"/>
                  <a:pt x="8813819" y="3781877"/>
                </a:cubicBezTo>
                <a:cubicBezTo>
                  <a:pt x="8810239" y="3778197"/>
                  <a:pt x="8810399" y="3774036"/>
                  <a:pt x="8810720" y="3772034"/>
                </a:cubicBezTo>
                <a:cubicBezTo>
                  <a:pt x="8812430" y="3762439"/>
                  <a:pt x="8823330" y="3761973"/>
                  <a:pt x="8826857" y="3761817"/>
                </a:cubicBezTo>
                <a:cubicBezTo>
                  <a:pt x="8830490" y="3761662"/>
                  <a:pt x="8833375" y="3761942"/>
                  <a:pt x="8835940" y="3762609"/>
                </a:cubicBezTo>
                <a:cubicBezTo>
                  <a:pt x="8842192" y="3757284"/>
                  <a:pt x="8854108" y="3757284"/>
                  <a:pt x="8860199" y="3757284"/>
                </a:cubicBezTo>
                <a:close/>
                <a:moveTo>
                  <a:pt x="4391644" y="3757284"/>
                </a:moveTo>
                <a:cubicBezTo>
                  <a:pt x="4401695" y="3757284"/>
                  <a:pt x="4413506" y="3758433"/>
                  <a:pt x="4423931" y="3760451"/>
                </a:cubicBezTo>
                <a:cubicBezTo>
                  <a:pt x="4429760" y="3761569"/>
                  <a:pt x="4443016" y="3764131"/>
                  <a:pt x="4443498" y="3774502"/>
                </a:cubicBezTo>
                <a:cubicBezTo>
                  <a:pt x="4458788" y="3770900"/>
                  <a:pt x="4486161" y="3769084"/>
                  <a:pt x="4525448" y="3769084"/>
                </a:cubicBezTo>
                <a:cubicBezTo>
                  <a:pt x="4574660" y="3769084"/>
                  <a:pt x="4581127" y="3773415"/>
                  <a:pt x="4583855" y="3775279"/>
                </a:cubicBezTo>
                <a:cubicBezTo>
                  <a:pt x="4584818" y="3775931"/>
                  <a:pt x="4585674" y="3776583"/>
                  <a:pt x="4586475" y="3777250"/>
                </a:cubicBezTo>
                <a:cubicBezTo>
                  <a:pt x="4586635" y="3776660"/>
                  <a:pt x="4586796" y="3776195"/>
                  <a:pt x="4586956" y="3775884"/>
                </a:cubicBezTo>
                <a:cubicBezTo>
                  <a:pt x="4590699" y="3767127"/>
                  <a:pt x="4599786" y="3766724"/>
                  <a:pt x="4627959" y="3766724"/>
                </a:cubicBezTo>
                <a:cubicBezTo>
                  <a:pt x="4639454" y="3766724"/>
                  <a:pt x="4655117" y="3766910"/>
                  <a:pt x="4680240" y="3767376"/>
                </a:cubicBezTo>
                <a:cubicBezTo>
                  <a:pt x="4702533" y="3767795"/>
                  <a:pt x="4740383" y="3769410"/>
                  <a:pt x="4750433" y="3775620"/>
                </a:cubicBezTo>
                <a:cubicBezTo>
                  <a:pt x="4754122" y="3772981"/>
                  <a:pt x="4763478" y="3771164"/>
                  <a:pt x="4820091" y="3769146"/>
                </a:cubicBezTo>
                <a:cubicBezTo>
                  <a:pt x="4856231" y="3767842"/>
                  <a:pt x="4900550" y="3767050"/>
                  <a:pt x="4935780" y="3767050"/>
                </a:cubicBezTo>
                <a:cubicBezTo>
                  <a:pt x="4955720" y="3767050"/>
                  <a:pt x="4982397" y="3767298"/>
                  <a:pt x="4995976" y="3768540"/>
                </a:cubicBezTo>
                <a:cubicBezTo>
                  <a:pt x="4997793" y="3768711"/>
                  <a:pt x="5000039" y="3768773"/>
                  <a:pt x="5002605" y="3768773"/>
                </a:cubicBezTo>
                <a:cubicBezTo>
                  <a:pt x="5013297" y="3768773"/>
                  <a:pt x="5028550" y="3767562"/>
                  <a:pt x="5040525" y="3765761"/>
                </a:cubicBezTo>
                <a:cubicBezTo>
                  <a:pt x="5049346" y="3764441"/>
                  <a:pt x="5058060" y="3763712"/>
                  <a:pt x="5065063" y="3763712"/>
                </a:cubicBezTo>
                <a:cubicBezTo>
                  <a:pt x="5074793" y="3763712"/>
                  <a:pt x="5079872" y="3765078"/>
                  <a:pt x="5083240" y="3768556"/>
                </a:cubicBezTo>
                <a:cubicBezTo>
                  <a:pt x="5083454" y="3768804"/>
                  <a:pt x="5083667" y="3769037"/>
                  <a:pt x="5083881" y="3769286"/>
                </a:cubicBezTo>
                <a:cubicBezTo>
                  <a:pt x="5091473" y="3764022"/>
                  <a:pt x="5103448" y="3762687"/>
                  <a:pt x="5113659" y="3762687"/>
                </a:cubicBezTo>
                <a:cubicBezTo>
                  <a:pt x="5120020" y="3762687"/>
                  <a:pt x="5141832" y="3763401"/>
                  <a:pt x="5154449" y="3772670"/>
                </a:cubicBezTo>
                <a:cubicBezTo>
                  <a:pt x="5158245" y="3775496"/>
                  <a:pt x="5163377" y="3777312"/>
                  <a:pt x="5167440" y="3777312"/>
                </a:cubicBezTo>
                <a:cubicBezTo>
                  <a:pt x="5168669" y="3777312"/>
                  <a:pt x="5169364" y="3777142"/>
                  <a:pt x="5169685" y="3777049"/>
                </a:cubicBezTo>
                <a:cubicBezTo>
                  <a:pt x="5172946" y="3775962"/>
                  <a:pt x="5175887" y="3775434"/>
                  <a:pt x="5178667" y="3775434"/>
                </a:cubicBezTo>
                <a:cubicBezTo>
                  <a:pt x="5192940" y="3775434"/>
                  <a:pt x="5197912" y="3788957"/>
                  <a:pt x="5199730" y="3794050"/>
                </a:cubicBezTo>
                <a:cubicBezTo>
                  <a:pt x="5205023" y="3808551"/>
                  <a:pt x="5207054" y="3900854"/>
                  <a:pt x="5207535" y="3928816"/>
                </a:cubicBezTo>
                <a:cubicBezTo>
                  <a:pt x="5207803" y="3943890"/>
                  <a:pt x="5207967" y="3957178"/>
                  <a:pt x="5208046" y="3968897"/>
                </a:cubicBezTo>
                <a:lnTo>
                  <a:pt x="5208046" y="3996559"/>
                </a:lnTo>
                <a:lnTo>
                  <a:pt x="5212197" y="3982843"/>
                </a:lnTo>
                <a:cubicBezTo>
                  <a:pt x="5214911" y="3980168"/>
                  <a:pt x="5218106" y="3979693"/>
                  <a:pt x="5220029" y="3979693"/>
                </a:cubicBezTo>
                <a:cubicBezTo>
                  <a:pt x="5224144" y="3979693"/>
                  <a:pt x="5230227" y="3981341"/>
                  <a:pt x="5235498" y="3995585"/>
                </a:cubicBezTo>
                <a:cubicBezTo>
                  <a:pt x="5237925" y="4002143"/>
                  <a:pt x="5237499" y="4008497"/>
                  <a:pt x="5234334" y="4013005"/>
                </a:cubicBezTo>
                <a:cubicBezTo>
                  <a:pt x="5233482" y="4014223"/>
                  <a:pt x="5232473" y="4015258"/>
                  <a:pt x="5231326" y="4016106"/>
                </a:cubicBezTo>
                <a:cubicBezTo>
                  <a:pt x="5233728" y="4020692"/>
                  <a:pt x="5234900" y="4026841"/>
                  <a:pt x="5235999" y="4032594"/>
                </a:cubicBezTo>
                <a:cubicBezTo>
                  <a:pt x="5239015" y="4048476"/>
                  <a:pt x="5238958" y="4056984"/>
                  <a:pt x="5237925" y="4061805"/>
                </a:cubicBezTo>
                <a:cubicBezTo>
                  <a:pt x="5249968" y="4060587"/>
                  <a:pt x="5268462" y="4059829"/>
                  <a:pt x="5297295" y="4059379"/>
                </a:cubicBezTo>
                <a:cubicBezTo>
                  <a:pt x="5305878" y="4059248"/>
                  <a:pt x="5313764" y="4059185"/>
                  <a:pt x="5320921" y="4059185"/>
                </a:cubicBezTo>
                <a:cubicBezTo>
                  <a:pt x="5374807" y="4059185"/>
                  <a:pt x="5378422" y="4062323"/>
                  <a:pt x="5381463" y="4069430"/>
                </a:cubicBezTo>
                <a:cubicBezTo>
                  <a:pt x="5383259" y="4073618"/>
                  <a:pt x="5382349" y="4078314"/>
                  <a:pt x="5379102" y="4081687"/>
                </a:cubicBezTo>
                <a:cubicBezTo>
                  <a:pt x="5372101" y="4088956"/>
                  <a:pt x="5338834" y="4092648"/>
                  <a:pt x="5280235" y="4092648"/>
                </a:cubicBezTo>
                <a:cubicBezTo>
                  <a:pt x="5224046" y="4092648"/>
                  <a:pt x="5219389" y="4087832"/>
                  <a:pt x="5216307" y="4084642"/>
                </a:cubicBezTo>
                <a:cubicBezTo>
                  <a:pt x="5212929" y="4081149"/>
                  <a:pt x="5211937" y="4076301"/>
                  <a:pt x="5213733" y="4071992"/>
                </a:cubicBezTo>
                <a:cubicBezTo>
                  <a:pt x="5214471" y="4070219"/>
                  <a:pt x="5215258" y="4068677"/>
                  <a:pt x="5216832" y="4067333"/>
                </a:cubicBezTo>
                <a:cubicBezTo>
                  <a:pt x="5216766" y="4067249"/>
                  <a:pt x="5216692" y="4067165"/>
                  <a:pt x="5216627" y="4067076"/>
                </a:cubicBezTo>
                <a:cubicBezTo>
                  <a:pt x="5209847" y="4058809"/>
                  <a:pt x="5206183" y="4032500"/>
                  <a:pt x="5208716" y="4020221"/>
                </a:cubicBezTo>
                <a:cubicBezTo>
                  <a:pt x="5209380" y="4016989"/>
                  <a:pt x="5210544" y="4014678"/>
                  <a:pt x="5211905" y="4013020"/>
                </a:cubicBezTo>
                <a:lnTo>
                  <a:pt x="5207992" y="4001402"/>
                </a:lnTo>
                <a:lnTo>
                  <a:pt x="5206927" y="4037864"/>
                </a:lnTo>
                <a:cubicBezTo>
                  <a:pt x="5205824" y="4054892"/>
                  <a:pt x="5204194" y="4057224"/>
                  <a:pt x="5203151" y="4058738"/>
                </a:cubicBezTo>
                <a:lnTo>
                  <a:pt x="5201548" y="4061005"/>
                </a:lnTo>
                <a:cubicBezTo>
                  <a:pt x="5201601" y="4061393"/>
                  <a:pt x="5201655" y="4061797"/>
                  <a:pt x="5201761" y="4062232"/>
                </a:cubicBezTo>
                <a:lnTo>
                  <a:pt x="5206680" y="4089185"/>
                </a:lnTo>
                <a:lnTo>
                  <a:pt x="4767915" y="4089185"/>
                </a:lnTo>
                <a:cubicBezTo>
                  <a:pt x="4654529" y="4089185"/>
                  <a:pt x="4546808" y="4088657"/>
                  <a:pt x="4464563" y="4087694"/>
                </a:cubicBezTo>
                <a:cubicBezTo>
                  <a:pt x="4334011" y="4086157"/>
                  <a:pt x="4331873" y="4084698"/>
                  <a:pt x="4328292" y="4082291"/>
                </a:cubicBezTo>
                <a:cubicBezTo>
                  <a:pt x="4321237" y="4077540"/>
                  <a:pt x="4318188" y="4069405"/>
                  <a:pt x="4317975" y="4048041"/>
                </a:cubicBezTo>
                <a:cubicBezTo>
                  <a:pt x="4315729" y="4057186"/>
                  <a:pt x="4311450" y="4062325"/>
                  <a:pt x="4304553" y="4065073"/>
                </a:cubicBezTo>
                <a:cubicBezTo>
                  <a:pt x="4301669" y="4066237"/>
                  <a:pt x="4298888" y="4066983"/>
                  <a:pt x="4296268" y="4067309"/>
                </a:cubicBezTo>
                <a:cubicBezTo>
                  <a:pt x="4297337" y="4068333"/>
                  <a:pt x="4297872" y="4069513"/>
                  <a:pt x="4298461" y="4070895"/>
                </a:cubicBezTo>
                <a:lnTo>
                  <a:pt x="4301186" y="4077276"/>
                </a:lnTo>
                <a:lnTo>
                  <a:pt x="4296322" y="4082431"/>
                </a:lnTo>
                <a:cubicBezTo>
                  <a:pt x="4293650" y="4085226"/>
                  <a:pt x="4286539" y="4092647"/>
                  <a:pt x="4134125" y="4092647"/>
                </a:cubicBezTo>
                <a:cubicBezTo>
                  <a:pt x="4063610" y="4092647"/>
                  <a:pt x="4061793" y="4090148"/>
                  <a:pt x="4058157" y="4085164"/>
                </a:cubicBezTo>
                <a:lnTo>
                  <a:pt x="4055003" y="4080863"/>
                </a:lnTo>
                <a:lnTo>
                  <a:pt x="4056610" y="4075475"/>
                </a:lnTo>
                <a:cubicBezTo>
                  <a:pt x="4059281" y="4067169"/>
                  <a:pt x="4060884" y="4062154"/>
                  <a:pt x="4180261" y="4061642"/>
                </a:cubicBezTo>
                <a:lnTo>
                  <a:pt x="4195337" y="4061611"/>
                </a:lnTo>
                <a:cubicBezTo>
                  <a:pt x="4243609" y="4061611"/>
                  <a:pt x="4268576" y="4062030"/>
                  <a:pt x="4281832" y="4063334"/>
                </a:cubicBezTo>
                <a:cubicBezTo>
                  <a:pt x="4280444" y="4062092"/>
                  <a:pt x="4279322" y="4060601"/>
                  <a:pt x="4278519" y="4058894"/>
                </a:cubicBezTo>
                <a:cubicBezTo>
                  <a:pt x="4276646" y="4055090"/>
                  <a:pt x="4274883" y="4047063"/>
                  <a:pt x="4283597" y="4036132"/>
                </a:cubicBezTo>
                <a:cubicBezTo>
                  <a:pt x="4284346" y="4035154"/>
                  <a:pt x="4290975" y="4024829"/>
                  <a:pt x="4285362" y="3962430"/>
                </a:cubicBezTo>
                <a:cubicBezTo>
                  <a:pt x="4283758" y="3944979"/>
                  <a:pt x="4286111" y="3934080"/>
                  <a:pt x="4292420" y="3930043"/>
                </a:cubicBezTo>
                <a:lnTo>
                  <a:pt x="4294984" y="3928366"/>
                </a:lnTo>
                <a:lnTo>
                  <a:pt x="4298407" y="3928273"/>
                </a:lnTo>
                <a:cubicBezTo>
                  <a:pt x="4306319" y="3928273"/>
                  <a:pt x="4312254" y="3931425"/>
                  <a:pt x="4316371" y="3972367"/>
                </a:cubicBezTo>
                <a:cubicBezTo>
                  <a:pt x="4317761" y="3985890"/>
                  <a:pt x="4318777" y="3997550"/>
                  <a:pt x="4319366" y="4007580"/>
                </a:cubicBezTo>
                <a:cubicBezTo>
                  <a:pt x="4323960" y="3920976"/>
                  <a:pt x="4320593" y="3860548"/>
                  <a:pt x="4314928" y="3847351"/>
                </a:cubicBezTo>
                <a:cubicBezTo>
                  <a:pt x="4313108" y="3843035"/>
                  <a:pt x="4312307" y="3838967"/>
                  <a:pt x="4312467" y="3835349"/>
                </a:cubicBezTo>
                <a:cubicBezTo>
                  <a:pt x="4311717" y="3841125"/>
                  <a:pt x="4309902" y="3846047"/>
                  <a:pt x="4307175" y="3849959"/>
                </a:cubicBezTo>
                <a:cubicBezTo>
                  <a:pt x="4311559" y="3852925"/>
                  <a:pt x="4314339" y="3857536"/>
                  <a:pt x="4314339" y="3862799"/>
                </a:cubicBezTo>
                <a:cubicBezTo>
                  <a:pt x="4314339" y="3870687"/>
                  <a:pt x="4307978" y="3876633"/>
                  <a:pt x="4299529" y="3876633"/>
                </a:cubicBezTo>
                <a:cubicBezTo>
                  <a:pt x="4296801" y="3876633"/>
                  <a:pt x="4293970" y="3876059"/>
                  <a:pt x="4291135" y="3874910"/>
                </a:cubicBezTo>
                <a:cubicBezTo>
                  <a:pt x="4275793" y="3868808"/>
                  <a:pt x="4275793" y="3861650"/>
                  <a:pt x="4275793" y="3859290"/>
                </a:cubicBezTo>
                <a:cubicBezTo>
                  <a:pt x="4275793" y="3859182"/>
                  <a:pt x="4275793" y="3859057"/>
                  <a:pt x="4275793" y="3858918"/>
                </a:cubicBezTo>
                <a:cubicBezTo>
                  <a:pt x="4272853" y="3857101"/>
                  <a:pt x="4271568" y="3854415"/>
                  <a:pt x="4271198" y="3853313"/>
                </a:cubicBezTo>
                <a:cubicBezTo>
                  <a:pt x="4268308" y="3845410"/>
                  <a:pt x="4274508" y="3840131"/>
                  <a:pt x="4280017" y="3835458"/>
                </a:cubicBezTo>
                <a:cubicBezTo>
                  <a:pt x="4284132" y="3831996"/>
                  <a:pt x="4288784" y="3825676"/>
                  <a:pt x="4290067" y="3822571"/>
                </a:cubicBezTo>
                <a:cubicBezTo>
                  <a:pt x="4292579" y="3816376"/>
                  <a:pt x="4296483" y="3813240"/>
                  <a:pt x="4301615" y="3813240"/>
                </a:cubicBezTo>
                <a:lnTo>
                  <a:pt x="4306267" y="3813240"/>
                </a:lnTo>
                <a:lnTo>
                  <a:pt x="4309687" y="3816780"/>
                </a:lnTo>
                <a:cubicBezTo>
                  <a:pt x="4313108" y="3820522"/>
                  <a:pt x="4313376" y="3825521"/>
                  <a:pt x="4312682" y="3833439"/>
                </a:cubicBezTo>
                <a:cubicBezTo>
                  <a:pt x="4312682" y="3833455"/>
                  <a:pt x="4312682" y="3833486"/>
                  <a:pt x="4312682" y="3833502"/>
                </a:cubicBezTo>
                <a:cubicBezTo>
                  <a:pt x="4313003" y="3831421"/>
                  <a:pt x="4313750" y="3829511"/>
                  <a:pt x="4314819" y="3827850"/>
                </a:cubicBezTo>
                <a:cubicBezTo>
                  <a:pt x="4315140" y="3827400"/>
                  <a:pt x="4315460" y="3826965"/>
                  <a:pt x="4315836" y="3826561"/>
                </a:cubicBezTo>
                <a:cubicBezTo>
                  <a:pt x="4314339" y="3823611"/>
                  <a:pt x="4313750" y="3819730"/>
                  <a:pt x="4315140" y="3815057"/>
                </a:cubicBezTo>
                <a:cubicBezTo>
                  <a:pt x="4317921" y="3805586"/>
                  <a:pt x="4331820" y="3788134"/>
                  <a:pt x="4345238" y="3781877"/>
                </a:cubicBezTo>
                <a:cubicBezTo>
                  <a:pt x="4341656" y="3778197"/>
                  <a:pt x="4341816" y="3774036"/>
                  <a:pt x="4342139" y="3772034"/>
                </a:cubicBezTo>
                <a:cubicBezTo>
                  <a:pt x="4343848" y="3762439"/>
                  <a:pt x="4354754" y="3761973"/>
                  <a:pt x="4358283" y="3761817"/>
                </a:cubicBezTo>
                <a:cubicBezTo>
                  <a:pt x="4361918" y="3761662"/>
                  <a:pt x="4364805" y="3761942"/>
                  <a:pt x="4367369" y="3762609"/>
                </a:cubicBezTo>
                <a:cubicBezTo>
                  <a:pt x="4373624" y="3757284"/>
                  <a:pt x="4385548" y="3757284"/>
                  <a:pt x="4391644" y="3757284"/>
                </a:cubicBezTo>
                <a:close/>
                <a:moveTo>
                  <a:pt x="11264037" y="3754658"/>
                </a:moveTo>
                <a:cubicBezTo>
                  <a:pt x="11266795" y="3754658"/>
                  <a:pt x="11275205" y="3754658"/>
                  <a:pt x="11279047" y="3761333"/>
                </a:cubicBezTo>
                <a:cubicBezTo>
                  <a:pt x="11281151" y="3764989"/>
                  <a:pt x="11281065" y="3769417"/>
                  <a:pt x="11278816" y="3773173"/>
                </a:cubicBezTo>
                <a:cubicBezTo>
                  <a:pt x="11273455" y="3782150"/>
                  <a:pt x="11258708" y="3784540"/>
                  <a:pt x="11250845" y="3784540"/>
                </a:cubicBezTo>
                <a:cubicBezTo>
                  <a:pt x="11244234" y="3784540"/>
                  <a:pt x="11239071" y="3784175"/>
                  <a:pt x="11235250" y="3782820"/>
                </a:cubicBezTo>
                <a:cubicBezTo>
                  <a:pt x="11230720" y="3787457"/>
                  <a:pt x="11223465" y="3790559"/>
                  <a:pt x="11216515" y="3790559"/>
                </a:cubicBezTo>
                <a:cubicBezTo>
                  <a:pt x="11211513" y="3790559"/>
                  <a:pt x="11207225" y="3788955"/>
                  <a:pt x="11204257" y="3786056"/>
                </a:cubicBezTo>
                <a:cubicBezTo>
                  <a:pt x="11199835" y="3789233"/>
                  <a:pt x="11192955" y="3789321"/>
                  <a:pt x="11188211" y="3789387"/>
                </a:cubicBezTo>
                <a:cubicBezTo>
                  <a:pt x="11188211" y="3789387"/>
                  <a:pt x="11186859" y="3789394"/>
                  <a:pt x="11186859" y="3789394"/>
                </a:cubicBezTo>
                <a:cubicBezTo>
                  <a:pt x="11179839" y="3789394"/>
                  <a:pt x="11168097" y="3789394"/>
                  <a:pt x="11166068" y="3779463"/>
                </a:cubicBezTo>
                <a:cubicBezTo>
                  <a:pt x="11165231" y="3775361"/>
                  <a:pt x="11166723" y="3769539"/>
                  <a:pt x="11173684" y="3766633"/>
                </a:cubicBezTo>
                <a:cubicBezTo>
                  <a:pt x="11177875" y="3764880"/>
                  <a:pt x="11182871" y="3764507"/>
                  <a:pt x="11186333" y="3764507"/>
                </a:cubicBezTo>
                <a:cubicBezTo>
                  <a:pt x="11189199" y="3764507"/>
                  <a:pt x="11193551" y="3764758"/>
                  <a:pt x="11197995" y="3765957"/>
                </a:cubicBezTo>
                <a:cubicBezTo>
                  <a:pt x="11199975" y="3766485"/>
                  <a:pt x="11201590" y="3767175"/>
                  <a:pt x="11202905" y="3767955"/>
                </a:cubicBezTo>
                <a:cubicBezTo>
                  <a:pt x="11207027" y="3761969"/>
                  <a:pt x="11215576" y="3757718"/>
                  <a:pt x="11223712" y="3757718"/>
                </a:cubicBezTo>
                <a:cubicBezTo>
                  <a:pt x="11228246" y="3757718"/>
                  <a:pt x="11232196" y="3759037"/>
                  <a:pt x="11235100" y="3761441"/>
                </a:cubicBezTo>
                <a:cubicBezTo>
                  <a:pt x="11243391" y="3756839"/>
                  <a:pt x="11256464" y="3754658"/>
                  <a:pt x="11264037" y="3754658"/>
                </a:cubicBezTo>
                <a:close/>
                <a:moveTo>
                  <a:pt x="10923898" y="3754658"/>
                </a:moveTo>
                <a:cubicBezTo>
                  <a:pt x="10947728" y="3754658"/>
                  <a:pt x="10949581" y="3766312"/>
                  <a:pt x="10949581" y="3769882"/>
                </a:cubicBezTo>
                <a:cubicBezTo>
                  <a:pt x="10949581" y="3774311"/>
                  <a:pt x="10947120" y="3784618"/>
                  <a:pt x="10924280" y="3784618"/>
                </a:cubicBezTo>
                <a:cubicBezTo>
                  <a:pt x="10923476" y="3784618"/>
                  <a:pt x="10922652" y="3784605"/>
                  <a:pt x="10921809" y="3784572"/>
                </a:cubicBezTo>
                <a:cubicBezTo>
                  <a:pt x="10910238" y="3784132"/>
                  <a:pt x="10904560" y="3781463"/>
                  <a:pt x="10901657" y="3779035"/>
                </a:cubicBezTo>
                <a:cubicBezTo>
                  <a:pt x="10899019" y="3785539"/>
                  <a:pt x="10893370" y="3786180"/>
                  <a:pt x="10891291" y="3786180"/>
                </a:cubicBezTo>
                <a:lnTo>
                  <a:pt x="10888575" y="3786180"/>
                </a:lnTo>
                <a:lnTo>
                  <a:pt x="10886928" y="3785319"/>
                </a:lnTo>
                <a:cubicBezTo>
                  <a:pt x="10884662" y="3784693"/>
                  <a:pt x="10877209" y="3782924"/>
                  <a:pt x="10867030" y="3780742"/>
                </a:cubicBezTo>
                <a:lnTo>
                  <a:pt x="10850310" y="3777146"/>
                </a:lnTo>
                <a:cubicBezTo>
                  <a:pt x="10846329" y="3780156"/>
                  <a:pt x="10840631" y="3780402"/>
                  <a:pt x="10838239" y="3780503"/>
                </a:cubicBezTo>
                <a:cubicBezTo>
                  <a:pt x="10837582" y="3780537"/>
                  <a:pt x="10836964" y="3780542"/>
                  <a:pt x="10836375" y="3780542"/>
                </a:cubicBezTo>
                <a:cubicBezTo>
                  <a:pt x="10827844" y="3780542"/>
                  <a:pt x="10822342" y="3777875"/>
                  <a:pt x="10820038" y="3772604"/>
                </a:cubicBezTo>
                <a:cubicBezTo>
                  <a:pt x="10819734" y="3771910"/>
                  <a:pt x="10819508" y="3771210"/>
                  <a:pt x="10819351" y="3770496"/>
                </a:cubicBezTo>
                <a:lnTo>
                  <a:pt x="10798875" y="3766092"/>
                </a:lnTo>
                <a:cubicBezTo>
                  <a:pt x="10801965" y="3768935"/>
                  <a:pt x="10804377" y="3772777"/>
                  <a:pt x="10802739" y="3778021"/>
                </a:cubicBezTo>
                <a:cubicBezTo>
                  <a:pt x="10801562" y="3781764"/>
                  <a:pt x="10797865" y="3785767"/>
                  <a:pt x="10790991" y="3785767"/>
                </a:cubicBezTo>
                <a:cubicBezTo>
                  <a:pt x="10786961" y="3785767"/>
                  <a:pt x="10780263" y="3784592"/>
                  <a:pt x="10762327" y="3780742"/>
                </a:cubicBezTo>
                <a:cubicBezTo>
                  <a:pt x="10744450" y="3776913"/>
                  <a:pt x="10737762" y="3775478"/>
                  <a:pt x="10738625" y="3765858"/>
                </a:cubicBezTo>
                <a:cubicBezTo>
                  <a:pt x="10739488" y="3756300"/>
                  <a:pt x="10747205" y="3755992"/>
                  <a:pt x="10761229" y="3755431"/>
                </a:cubicBezTo>
                <a:cubicBezTo>
                  <a:pt x="10768407" y="3755138"/>
                  <a:pt x="10777360" y="3756059"/>
                  <a:pt x="10784970" y="3758373"/>
                </a:cubicBezTo>
                <a:lnTo>
                  <a:pt x="10827255" y="3756873"/>
                </a:lnTo>
                <a:cubicBezTo>
                  <a:pt x="10831600" y="3754964"/>
                  <a:pt x="10837434" y="3754791"/>
                  <a:pt x="10842720" y="3756326"/>
                </a:cubicBezTo>
                <a:lnTo>
                  <a:pt x="10870364" y="3755345"/>
                </a:lnTo>
                <a:cubicBezTo>
                  <a:pt x="10871453" y="3755304"/>
                  <a:pt x="10872542" y="3755285"/>
                  <a:pt x="10873610" y="3755285"/>
                </a:cubicBezTo>
                <a:cubicBezTo>
                  <a:pt x="10888801" y="3755285"/>
                  <a:pt x="10896322" y="3758694"/>
                  <a:pt x="10899931" y="3762664"/>
                </a:cubicBezTo>
                <a:cubicBezTo>
                  <a:pt x="10905079" y="3756085"/>
                  <a:pt x="10915670" y="3754658"/>
                  <a:pt x="10923898" y="3754658"/>
                </a:cubicBezTo>
                <a:close/>
                <a:moveTo>
                  <a:pt x="10681503" y="3754658"/>
                </a:moveTo>
                <a:cubicBezTo>
                  <a:pt x="10684856" y="3754658"/>
                  <a:pt x="10687970" y="3755753"/>
                  <a:pt x="10690530" y="3757615"/>
                </a:cubicBezTo>
                <a:cubicBezTo>
                  <a:pt x="10693327" y="3755700"/>
                  <a:pt x="10696911" y="3754658"/>
                  <a:pt x="10700963" y="3754658"/>
                </a:cubicBezTo>
                <a:cubicBezTo>
                  <a:pt x="10711807" y="3754658"/>
                  <a:pt x="10720299" y="3761873"/>
                  <a:pt x="10720299" y="3771077"/>
                </a:cubicBezTo>
                <a:cubicBezTo>
                  <a:pt x="10720299" y="3777898"/>
                  <a:pt x="10716271" y="3783767"/>
                  <a:pt x="10710561" y="3786237"/>
                </a:cubicBezTo>
                <a:cubicBezTo>
                  <a:pt x="10711606" y="3786385"/>
                  <a:pt x="10712586" y="3786548"/>
                  <a:pt x="10713494" y="3786730"/>
                </a:cubicBezTo>
                <a:cubicBezTo>
                  <a:pt x="10724608" y="3788964"/>
                  <a:pt x="10724724" y="3796692"/>
                  <a:pt x="10724499" y="3799006"/>
                </a:cubicBezTo>
                <a:cubicBezTo>
                  <a:pt x="10723427" y="3809822"/>
                  <a:pt x="10712183" y="3809822"/>
                  <a:pt x="10696624" y="3809822"/>
                </a:cubicBezTo>
                <a:lnTo>
                  <a:pt x="10695511" y="3809822"/>
                </a:lnTo>
                <a:cubicBezTo>
                  <a:pt x="10680189" y="3809789"/>
                  <a:pt x="10669107" y="3809768"/>
                  <a:pt x="10668267" y="3798871"/>
                </a:cubicBezTo>
                <a:cubicBezTo>
                  <a:pt x="10667959" y="3794851"/>
                  <a:pt x="10669374" y="3789871"/>
                  <a:pt x="10677105" y="3787475"/>
                </a:cubicBezTo>
                <a:cubicBezTo>
                  <a:pt x="10670886" y="3787245"/>
                  <a:pt x="10665861" y="3784518"/>
                  <a:pt x="10663241" y="3779901"/>
                </a:cubicBezTo>
                <a:cubicBezTo>
                  <a:pt x="10660794" y="3775597"/>
                  <a:pt x="10660936" y="3770311"/>
                  <a:pt x="10663623" y="3765770"/>
                </a:cubicBezTo>
                <a:cubicBezTo>
                  <a:pt x="10667468" y="3759240"/>
                  <a:pt x="10674826" y="3754658"/>
                  <a:pt x="10681503" y="3754658"/>
                </a:cubicBezTo>
                <a:close/>
                <a:moveTo>
                  <a:pt x="10590690" y="3754658"/>
                </a:moveTo>
                <a:cubicBezTo>
                  <a:pt x="10605037" y="3754658"/>
                  <a:pt x="10611456" y="3762766"/>
                  <a:pt x="10611456" y="3770798"/>
                </a:cubicBezTo>
                <a:cubicBezTo>
                  <a:pt x="10611456" y="3775471"/>
                  <a:pt x="10609178" y="3779284"/>
                  <a:pt x="10604964" y="3782047"/>
                </a:cubicBezTo>
                <a:cubicBezTo>
                  <a:pt x="10617088" y="3783241"/>
                  <a:pt x="10628013" y="3785021"/>
                  <a:pt x="10631935" y="3787657"/>
                </a:cubicBezTo>
                <a:cubicBezTo>
                  <a:pt x="10636094" y="3790461"/>
                  <a:pt x="10637933" y="3795437"/>
                  <a:pt x="10636502" y="3800037"/>
                </a:cubicBezTo>
                <a:cubicBezTo>
                  <a:pt x="10634334" y="3807040"/>
                  <a:pt x="10631174" y="3810698"/>
                  <a:pt x="10587645" y="3810698"/>
                </a:cubicBezTo>
                <a:cubicBezTo>
                  <a:pt x="10585082" y="3810698"/>
                  <a:pt x="10582439" y="3810677"/>
                  <a:pt x="10579717" y="3810643"/>
                </a:cubicBezTo>
                <a:cubicBezTo>
                  <a:pt x="10570321" y="3810521"/>
                  <a:pt x="10522932" y="3809554"/>
                  <a:pt x="10512823" y="3802759"/>
                </a:cubicBezTo>
                <a:cubicBezTo>
                  <a:pt x="10508335" y="3799747"/>
                  <a:pt x="10506398" y="3794693"/>
                  <a:pt x="10507884" y="3789885"/>
                </a:cubicBezTo>
                <a:cubicBezTo>
                  <a:pt x="10510491" y="3781466"/>
                  <a:pt x="10517956" y="3779528"/>
                  <a:pt x="10547814" y="3779528"/>
                </a:cubicBezTo>
                <a:cubicBezTo>
                  <a:pt x="10551315" y="3779528"/>
                  <a:pt x="10555091" y="3779562"/>
                  <a:pt x="10559128" y="3779637"/>
                </a:cubicBezTo>
                <a:cubicBezTo>
                  <a:pt x="10558823" y="3779035"/>
                  <a:pt x="10558556" y="3778376"/>
                  <a:pt x="10558342" y="3777665"/>
                </a:cubicBezTo>
                <a:cubicBezTo>
                  <a:pt x="10556589" y="3771937"/>
                  <a:pt x="10559158" y="3766719"/>
                  <a:pt x="10565985" y="3762169"/>
                </a:cubicBezTo>
                <a:cubicBezTo>
                  <a:pt x="10573018" y="3757468"/>
                  <a:pt x="10582256" y="3754658"/>
                  <a:pt x="10590690" y="3754658"/>
                </a:cubicBezTo>
                <a:close/>
                <a:moveTo>
                  <a:pt x="6794859" y="3754657"/>
                </a:moveTo>
                <a:cubicBezTo>
                  <a:pt x="6797617" y="3754657"/>
                  <a:pt x="6806027" y="3754657"/>
                  <a:pt x="6809869" y="3761332"/>
                </a:cubicBezTo>
                <a:cubicBezTo>
                  <a:pt x="6811973" y="3764988"/>
                  <a:pt x="6811887" y="3769416"/>
                  <a:pt x="6809639" y="3773172"/>
                </a:cubicBezTo>
                <a:cubicBezTo>
                  <a:pt x="6804277" y="3782149"/>
                  <a:pt x="6789530" y="3784539"/>
                  <a:pt x="6781668" y="3784539"/>
                </a:cubicBezTo>
                <a:cubicBezTo>
                  <a:pt x="6775056" y="3784539"/>
                  <a:pt x="6769893" y="3784174"/>
                  <a:pt x="6766072" y="3782819"/>
                </a:cubicBezTo>
                <a:cubicBezTo>
                  <a:pt x="6761543" y="3787456"/>
                  <a:pt x="6754287" y="3790558"/>
                  <a:pt x="6747337" y="3790558"/>
                </a:cubicBezTo>
                <a:cubicBezTo>
                  <a:pt x="6742335" y="3790558"/>
                  <a:pt x="6738047" y="3788954"/>
                  <a:pt x="6735080" y="3786055"/>
                </a:cubicBezTo>
                <a:cubicBezTo>
                  <a:pt x="6730658" y="3789232"/>
                  <a:pt x="6723778" y="3789320"/>
                  <a:pt x="6719033" y="3789386"/>
                </a:cubicBezTo>
                <a:cubicBezTo>
                  <a:pt x="6719033" y="3789386"/>
                  <a:pt x="6717681" y="3789393"/>
                  <a:pt x="6717681" y="3789393"/>
                </a:cubicBezTo>
                <a:cubicBezTo>
                  <a:pt x="6710661" y="3789393"/>
                  <a:pt x="6698919" y="3789393"/>
                  <a:pt x="6696891" y="3779462"/>
                </a:cubicBezTo>
                <a:cubicBezTo>
                  <a:pt x="6696053" y="3775360"/>
                  <a:pt x="6697545" y="3769538"/>
                  <a:pt x="6704506" y="3766632"/>
                </a:cubicBezTo>
                <a:cubicBezTo>
                  <a:pt x="6708697" y="3764879"/>
                  <a:pt x="6713694" y="3764506"/>
                  <a:pt x="6717155" y="3764506"/>
                </a:cubicBezTo>
                <a:cubicBezTo>
                  <a:pt x="6720021" y="3764506"/>
                  <a:pt x="6724373" y="3764757"/>
                  <a:pt x="6728817" y="3765956"/>
                </a:cubicBezTo>
                <a:cubicBezTo>
                  <a:pt x="6730797" y="3766484"/>
                  <a:pt x="6732412" y="3767174"/>
                  <a:pt x="6733727" y="3767954"/>
                </a:cubicBezTo>
                <a:cubicBezTo>
                  <a:pt x="6737849" y="3761968"/>
                  <a:pt x="6746398" y="3757717"/>
                  <a:pt x="6754534" y="3757717"/>
                </a:cubicBezTo>
                <a:cubicBezTo>
                  <a:pt x="6759069" y="3757717"/>
                  <a:pt x="6763019" y="3759036"/>
                  <a:pt x="6765922" y="3761440"/>
                </a:cubicBezTo>
                <a:cubicBezTo>
                  <a:pt x="6774213" y="3756838"/>
                  <a:pt x="6787287" y="3754657"/>
                  <a:pt x="6794859" y="3754657"/>
                </a:cubicBezTo>
                <a:close/>
                <a:moveTo>
                  <a:pt x="6454719" y="3754657"/>
                </a:moveTo>
                <a:cubicBezTo>
                  <a:pt x="6478549" y="3754657"/>
                  <a:pt x="6480402" y="3766311"/>
                  <a:pt x="6480402" y="3769881"/>
                </a:cubicBezTo>
                <a:cubicBezTo>
                  <a:pt x="6480402" y="3774310"/>
                  <a:pt x="6477941" y="3784617"/>
                  <a:pt x="6455102" y="3784617"/>
                </a:cubicBezTo>
                <a:cubicBezTo>
                  <a:pt x="6454297" y="3784617"/>
                  <a:pt x="6453474" y="3784604"/>
                  <a:pt x="6452630" y="3784571"/>
                </a:cubicBezTo>
                <a:cubicBezTo>
                  <a:pt x="6441059" y="3784131"/>
                  <a:pt x="6435381" y="3781462"/>
                  <a:pt x="6432478" y="3779034"/>
                </a:cubicBezTo>
                <a:cubicBezTo>
                  <a:pt x="6429840" y="3785538"/>
                  <a:pt x="6424192" y="3786179"/>
                  <a:pt x="6422113" y="3786179"/>
                </a:cubicBezTo>
                <a:lnTo>
                  <a:pt x="6419396" y="3786179"/>
                </a:lnTo>
                <a:lnTo>
                  <a:pt x="6417749" y="3785318"/>
                </a:lnTo>
                <a:cubicBezTo>
                  <a:pt x="6415484" y="3784692"/>
                  <a:pt x="6408031" y="3782923"/>
                  <a:pt x="6397852" y="3780741"/>
                </a:cubicBezTo>
                <a:lnTo>
                  <a:pt x="6381132" y="3777145"/>
                </a:lnTo>
                <a:cubicBezTo>
                  <a:pt x="6377150" y="3780155"/>
                  <a:pt x="6371453" y="3780401"/>
                  <a:pt x="6369060" y="3780502"/>
                </a:cubicBezTo>
                <a:cubicBezTo>
                  <a:pt x="6368403" y="3780536"/>
                  <a:pt x="6367785" y="3780541"/>
                  <a:pt x="6367197" y="3780541"/>
                </a:cubicBezTo>
                <a:cubicBezTo>
                  <a:pt x="6358665" y="3780541"/>
                  <a:pt x="6353164" y="3777874"/>
                  <a:pt x="6350859" y="3772603"/>
                </a:cubicBezTo>
                <a:cubicBezTo>
                  <a:pt x="6350555" y="3771909"/>
                  <a:pt x="6350329" y="3771209"/>
                  <a:pt x="6350173" y="3770495"/>
                </a:cubicBezTo>
                <a:lnTo>
                  <a:pt x="6329697" y="3766091"/>
                </a:lnTo>
                <a:cubicBezTo>
                  <a:pt x="6332786" y="3768934"/>
                  <a:pt x="6335198" y="3772776"/>
                  <a:pt x="6333560" y="3778020"/>
                </a:cubicBezTo>
                <a:cubicBezTo>
                  <a:pt x="6332384" y="3781763"/>
                  <a:pt x="6328687" y="3785766"/>
                  <a:pt x="6321812" y="3785766"/>
                </a:cubicBezTo>
                <a:cubicBezTo>
                  <a:pt x="6317782" y="3785766"/>
                  <a:pt x="6311084" y="3784591"/>
                  <a:pt x="6293148" y="3780741"/>
                </a:cubicBezTo>
                <a:cubicBezTo>
                  <a:pt x="6275271" y="3776912"/>
                  <a:pt x="6268583" y="3775477"/>
                  <a:pt x="6269446" y="3765857"/>
                </a:cubicBezTo>
                <a:cubicBezTo>
                  <a:pt x="6270309" y="3756299"/>
                  <a:pt x="6278027" y="3755991"/>
                  <a:pt x="6292050" y="3755430"/>
                </a:cubicBezTo>
                <a:cubicBezTo>
                  <a:pt x="6299228" y="3755137"/>
                  <a:pt x="6308181" y="3756058"/>
                  <a:pt x="6315791" y="3758372"/>
                </a:cubicBezTo>
                <a:lnTo>
                  <a:pt x="6358077" y="3756872"/>
                </a:lnTo>
                <a:cubicBezTo>
                  <a:pt x="6362421" y="3754963"/>
                  <a:pt x="6368256" y="3754790"/>
                  <a:pt x="6373541" y="3756325"/>
                </a:cubicBezTo>
                <a:lnTo>
                  <a:pt x="6401186" y="3755344"/>
                </a:lnTo>
                <a:cubicBezTo>
                  <a:pt x="6402274" y="3755303"/>
                  <a:pt x="6403363" y="3755284"/>
                  <a:pt x="6404432" y="3755284"/>
                </a:cubicBezTo>
                <a:cubicBezTo>
                  <a:pt x="6419622" y="3755284"/>
                  <a:pt x="6427143" y="3758693"/>
                  <a:pt x="6430752" y="3762663"/>
                </a:cubicBezTo>
                <a:cubicBezTo>
                  <a:pt x="6435901" y="3756084"/>
                  <a:pt x="6446492" y="3754657"/>
                  <a:pt x="6454719" y="3754657"/>
                </a:cubicBezTo>
                <a:close/>
                <a:moveTo>
                  <a:pt x="6212324" y="3754657"/>
                </a:moveTo>
                <a:cubicBezTo>
                  <a:pt x="6215677" y="3754657"/>
                  <a:pt x="6218791" y="3755752"/>
                  <a:pt x="6221351" y="3757614"/>
                </a:cubicBezTo>
                <a:cubicBezTo>
                  <a:pt x="6224148" y="3755699"/>
                  <a:pt x="6227732" y="3754657"/>
                  <a:pt x="6231784" y="3754657"/>
                </a:cubicBezTo>
                <a:cubicBezTo>
                  <a:pt x="6242629" y="3754657"/>
                  <a:pt x="6251120" y="3761872"/>
                  <a:pt x="6251120" y="3771076"/>
                </a:cubicBezTo>
                <a:cubicBezTo>
                  <a:pt x="6251120" y="3777897"/>
                  <a:pt x="6247092" y="3783766"/>
                  <a:pt x="6241383" y="3786236"/>
                </a:cubicBezTo>
                <a:cubicBezTo>
                  <a:pt x="6242427" y="3786384"/>
                  <a:pt x="6243407" y="3786547"/>
                  <a:pt x="6244316" y="3786729"/>
                </a:cubicBezTo>
                <a:cubicBezTo>
                  <a:pt x="6255429" y="3788963"/>
                  <a:pt x="6255545" y="3796692"/>
                  <a:pt x="6255320" y="3799005"/>
                </a:cubicBezTo>
                <a:cubicBezTo>
                  <a:pt x="6254248" y="3809821"/>
                  <a:pt x="6243004" y="3809821"/>
                  <a:pt x="6227445" y="3809821"/>
                </a:cubicBezTo>
                <a:lnTo>
                  <a:pt x="6226332" y="3809821"/>
                </a:lnTo>
                <a:cubicBezTo>
                  <a:pt x="6211010" y="3809788"/>
                  <a:pt x="6199929" y="3809767"/>
                  <a:pt x="6199088" y="3798870"/>
                </a:cubicBezTo>
                <a:cubicBezTo>
                  <a:pt x="6198780" y="3794850"/>
                  <a:pt x="6200195" y="3789870"/>
                  <a:pt x="6207926" y="3787474"/>
                </a:cubicBezTo>
                <a:cubicBezTo>
                  <a:pt x="6201708" y="3787244"/>
                  <a:pt x="6196682" y="3784517"/>
                  <a:pt x="6194063" y="3779900"/>
                </a:cubicBezTo>
                <a:cubicBezTo>
                  <a:pt x="6191615" y="3775596"/>
                  <a:pt x="6191757" y="3770310"/>
                  <a:pt x="6194444" y="3765769"/>
                </a:cubicBezTo>
                <a:cubicBezTo>
                  <a:pt x="6198289" y="3759239"/>
                  <a:pt x="6205647" y="3754657"/>
                  <a:pt x="6212324" y="3754657"/>
                </a:cubicBezTo>
                <a:close/>
                <a:moveTo>
                  <a:pt x="6121512" y="3754657"/>
                </a:moveTo>
                <a:cubicBezTo>
                  <a:pt x="6135859" y="3754657"/>
                  <a:pt x="6142278" y="3762765"/>
                  <a:pt x="6142278" y="3770797"/>
                </a:cubicBezTo>
                <a:cubicBezTo>
                  <a:pt x="6142278" y="3775470"/>
                  <a:pt x="6140000" y="3779283"/>
                  <a:pt x="6135786" y="3782046"/>
                </a:cubicBezTo>
                <a:cubicBezTo>
                  <a:pt x="6147911" y="3783240"/>
                  <a:pt x="6158835" y="3785020"/>
                  <a:pt x="6162757" y="3787656"/>
                </a:cubicBezTo>
                <a:cubicBezTo>
                  <a:pt x="6166916" y="3790460"/>
                  <a:pt x="6168755" y="3795437"/>
                  <a:pt x="6167324" y="3800037"/>
                </a:cubicBezTo>
                <a:cubicBezTo>
                  <a:pt x="6165156" y="3807039"/>
                  <a:pt x="6161996" y="3810697"/>
                  <a:pt x="6118468" y="3810697"/>
                </a:cubicBezTo>
                <a:cubicBezTo>
                  <a:pt x="6115904" y="3810697"/>
                  <a:pt x="6113261" y="3810676"/>
                  <a:pt x="6110539" y="3810643"/>
                </a:cubicBezTo>
                <a:cubicBezTo>
                  <a:pt x="6101143" y="3810521"/>
                  <a:pt x="6053754" y="3809553"/>
                  <a:pt x="6043645" y="3802758"/>
                </a:cubicBezTo>
                <a:cubicBezTo>
                  <a:pt x="6039157" y="3799746"/>
                  <a:pt x="6037221" y="3794692"/>
                  <a:pt x="6038707" y="3789884"/>
                </a:cubicBezTo>
                <a:cubicBezTo>
                  <a:pt x="6041313" y="3781465"/>
                  <a:pt x="6048779" y="3779527"/>
                  <a:pt x="6078636" y="3779527"/>
                </a:cubicBezTo>
                <a:cubicBezTo>
                  <a:pt x="6082137" y="3779527"/>
                  <a:pt x="6085913" y="3779561"/>
                  <a:pt x="6089950" y="3779636"/>
                </a:cubicBezTo>
                <a:cubicBezTo>
                  <a:pt x="6089646" y="3779034"/>
                  <a:pt x="6089378" y="3778375"/>
                  <a:pt x="6089165" y="3777664"/>
                </a:cubicBezTo>
                <a:cubicBezTo>
                  <a:pt x="6087411" y="3771936"/>
                  <a:pt x="6089981" y="3766718"/>
                  <a:pt x="6096807" y="3762168"/>
                </a:cubicBezTo>
                <a:cubicBezTo>
                  <a:pt x="6103840" y="3757467"/>
                  <a:pt x="6113078" y="3754657"/>
                  <a:pt x="6121512" y="3754657"/>
                </a:cubicBezTo>
                <a:close/>
                <a:moveTo>
                  <a:pt x="1239988" y="3754657"/>
                </a:moveTo>
                <a:cubicBezTo>
                  <a:pt x="1242747" y="3754657"/>
                  <a:pt x="1251156" y="3754657"/>
                  <a:pt x="1254999" y="3761332"/>
                </a:cubicBezTo>
                <a:cubicBezTo>
                  <a:pt x="1257102" y="3764988"/>
                  <a:pt x="1257016" y="3769416"/>
                  <a:pt x="1254768" y="3773172"/>
                </a:cubicBezTo>
                <a:cubicBezTo>
                  <a:pt x="1249407" y="3782149"/>
                  <a:pt x="1234659" y="3784539"/>
                  <a:pt x="1226797" y="3784539"/>
                </a:cubicBezTo>
                <a:cubicBezTo>
                  <a:pt x="1220185" y="3784539"/>
                  <a:pt x="1215023" y="3784174"/>
                  <a:pt x="1211202" y="3782819"/>
                </a:cubicBezTo>
                <a:cubicBezTo>
                  <a:pt x="1206672" y="3787456"/>
                  <a:pt x="1199417" y="3790558"/>
                  <a:pt x="1192467" y="3790558"/>
                </a:cubicBezTo>
                <a:cubicBezTo>
                  <a:pt x="1187465" y="3790558"/>
                  <a:pt x="1183178" y="3788954"/>
                  <a:pt x="1180210" y="3786055"/>
                </a:cubicBezTo>
                <a:cubicBezTo>
                  <a:pt x="1175788" y="3789232"/>
                  <a:pt x="1168908" y="3789320"/>
                  <a:pt x="1164163" y="3789386"/>
                </a:cubicBezTo>
                <a:cubicBezTo>
                  <a:pt x="1164163" y="3789386"/>
                  <a:pt x="1162811" y="3789393"/>
                  <a:pt x="1162811" y="3789393"/>
                </a:cubicBezTo>
                <a:cubicBezTo>
                  <a:pt x="1155792" y="3789393"/>
                  <a:pt x="1144050" y="3789393"/>
                  <a:pt x="1142021" y="3779462"/>
                </a:cubicBezTo>
                <a:cubicBezTo>
                  <a:pt x="1141184" y="3775360"/>
                  <a:pt x="1142676" y="3769538"/>
                  <a:pt x="1149636" y="3766632"/>
                </a:cubicBezTo>
                <a:cubicBezTo>
                  <a:pt x="1153827" y="3764879"/>
                  <a:pt x="1158824" y="3764506"/>
                  <a:pt x="1162285" y="3764506"/>
                </a:cubicBezTo>
                <a:cubicBezTo>
                  <a:pt x="1165151" y="3764506"/>
                  <a:pt x="1169503" y="3764757"/>
                  <a:pt x="1173947" y="3765956"/>
                </a:cubicBezTo>
                <a:cubicBezTo>
                  <a:pt x="1175927" y="3766484"/>
                  <a:pt x="1177542" y="3767174"/>
                  <a:pt x="1178858" y="3767954"/>
                </a:cubicBezTo>
                <a:cubicBezTo>
                  <a:pt x="1182979" y="3761968"/>
                  <a:pt x="1191528" y="3757717"/>
                  <a:pt x="1199664" y="3757717"/>
                </a:cubicBezTo>
                <a:cubicBezTo>
                  <a:pt x="1204198" y="3757717"/>
                  <a:pt x="1208148" y="3759036"/>
                  <a:pt x="1211051" y="3761440"/>
                </a:cubicBezTo>
                <a:cubicBezTo>
                  <a:pt x="1219343" y="3756838"/>
                  <a:pt x="1232416" y="3754657"/>
                  <a:pt x="1239988" y="3754657"/>
                </a:cubicBezTo>
                <a:close/>
                <a:moveTo>
                  <a:pt x="899853" y="3754657"/>
                </a:moveTo>
                <a:cubicBezTo>
                  <a:pt x="923682" y="3754657"/>
                  <a:pt x="925535" y="3766311"/>
                  <a:pt x="925535" y="3769881"/>
                </a:cubicBezTo>
                <a:cubicBezTo>
                  <a:pt x="925535" y="3774310"/>
                  <a:pt x="923074" y="3784617"/>
                  <a:pt x="900235" y="3784617"/>
                </a:cubicBezTo>
                <a:cubicBezTo>
                  <a:pt x="899431" y="3784617"/>
                  <a:pt x="898608" y="3784604"/>
                  <a:pt x="897764" y="3784571"/>
                </a:cubicBezTo>
                <a:cubicBezTo>
                  <a:pt x="886193" y="3784131"/>
                  <a:pt x="880515" y="3781462"/>
                  <a:pt x="877612" y="3779034"/>
                </a:cubicBezTo>
                <a:cubicBezTo>
                  <a:pt x="874974" y="3785538"/>
                  <a:pt x="869326" y="3786179"/>
                  <a:pt x="867247" y="3786179"/>
                </a:cubicBezTo>
                <a:lnTo>
                  <a:pt x="864531" y="3786179"/>
                </a:lnTo>
                <a:lnTo>
                  <a:pt x="862883" y="3785318"/>
                </a:lnTo>
                <a:cubicBezTo>
                  <a:pt x="860618" y="3784692"/>
                  <a:pt x="853165" y="3782923"/>
                  <a:pt x="842986" y="3780741"/>
                </a:cubicBezTo>
                <a:lnTo>
                  <a:pt x="826266" y="3777145"/>
                </a:lnTo>
                <a:cubicBezTo>
                  <a:pt x="822285" y="3780155"/>
                  <a:pt x="816588" y="3780401"/>
                  <a:pt x="814195" y="3780502"/>
                </a:cubicBezTo>
                <a:cubicBezTo>
                  <a:pt x="813537" y="3780536"/>
                  <a:pt x="812920" y="3780541"/>
                  <a:pt x="812331" y="3780541"/>
                </a:cubicBezTo>
                <a:cubicBezTo>
                  <a:pt x="803800" y="3780541"/>
                  <a:pt x="798299" y="3777874"/>
                  <a:pt x="795994" y="3772603"/>
                </a:cubicBezTo>
                <a:cubicBezTo>
                  <a:pt x="795690" y="3771909"/>
                  <a:pt x="795465" y="3771209"/>
                  <a:pt x="795307" y="3770495"/>
                </a:cubicBezTo>
                <a:lnTo>
                  <a:pt x="774832" y="3766091"/>
                </a:lnTo>
                <a:cubicBezTo>
                  <a:pt x="777921" y="3768934"/>
                  <a:pt x="780333" y="3772776"/>
                  <a:pt x="778696" y="3778020"/>
                </a:cubicBezTo>
                <a:cubicBezTo>
                  <a:pt x="777519" y="3781763"/>
                  <a:pt x="773822" y="3785766"/>
                  <a:pt x="766948" y="3785766"/>
                </a:cubicBezTo>
                <a:cubicBezTo>
                  <a:pt x="762917" y="3785766"/>
                  <a:pt x="756220" y="3784591"/>
                  <a:pt x="738284" y="3780741"/>
                </a:cubicBezTo>
                <a:cubicBezTo>
                  <a:pt x="720407" y="3776912"/>
                  <a:pt x="713719" y="3775477"/>
                  <a:pt x="714582" y="3765857"/>
                </a:cubicBezTo>
                <a:cubicBezTo>
                  <a:pt x="715445" y="3756299"/>
                  <a:pt x="723163" y="3755991"/>
                  <a:pt x="737185" y="3755430"/>
                </a:cubicBezTo>
                <a:cubicBezTo>
                  <a:pt x="744364" y="3755137"/>
                  <a:pt x="753317" y="3756058"/>
                  <a:pt x="760927" y="3758372"/>
                </a:cubicBezTo>
                <a:lnTo>
                  <a:pt x="803212" y="3756872"/>
                </a:lnTo>
                <a:cubicBezTo>
                  <a:pt x="807556" y="3754963"/>
                  <a:pt x="813390" y="3754790"/>
                  <a:pt x="818676" y="3756325"/>
                </a:cubicBezTo>
                <a:lnTo>
                  <a:pt x="846320" y="3755344"/>
                </a:lnTo>
                <a:cubicBezTo>
                  <a:pt x="847409" y="3755303"/>
                  <a:pt x="848497" y="3755284"/>
                  <a:pt x="849566" y="3755284"/>
                </a:cubicBezTo>
                <a:cubicBezTo>
                  <a:pt x="864756" y="3755284"/>
                  <a:pt x="872277" y="3758693"/>
                  <a:pt x="875886" y="3762663"/>
                </a:cubicBezTo>
                <a:cubicBezTo>
                  <a:pt x="881034" y="3756084"/>
                  <a:pt x="891626" y="3754657"/>
                  <a:pt x="899853" y="3754657"/>
                </a:cubicBezTo>
                <a:close/>
                <a:moveTo>
                  <a:pt x="657456" y="3754657"/>
                </a:moveTo>
                <a:cubicBezTo>
                  <a:pt x="660809" y="3754657"/>
                  <a:pt x="663923" y="3755752"/>
                  <a:pt x="666482" y="3757614"/>
                </a:cubicBezTo>
                <a:cubicBezTo>
                  <a:pt x="669279" y="3755699"/>
                  <a:pt x="672864" y="3754657"/>
                  <a:pt x="676915" y="3754657"/>
                </a:cubicBezTo>
                <a:cubicBezTo>
                  <a:pt x="687760" y="3754657"/>
                  <a:pt x="696251" y="3761872"/>
                  <a:pt x="696251" y="3771076"/>
                </a:cubicBezTo>
                <a:cubicBezTo>
                  <a:pt x="696251" y="3777897"/>
                  <a:pt x="692223" y="3783766"/>
                  <a:pt x="686514" y="3786236"/>
                </a:cubicBezTo>
                <a:cubicBezTo>
                  <a:pt x="687559" y="3786384"/>
                  <a:pt x="688538" y="3786547"/>
                  <a:pt x="689447" y="3786729"/>
                </a:cubicBezTo>
                <a:cubicBezTo>
                  <a:pt x="700561" y="3788963"/>
                  <a:pt x="700676" y="3796692"/>
                  <a:pt x="700451" y="3799005"/>
                </a:cubicBezTo>
                <a:cubicBezTo>
                  <a:pt x="699380" y="3809821"/>
                  <a:pt x="688136" y="3809821"/>
                  <a:pt x="672577" y="3809821"/>
                </a:cubicBezTo>
                <a:lnTo>
                  <a:pt x="671464" y="3809821"/>
                </a:lnTo>
                <a:cubicBezTo>
                  <a:pt x="656142" y="3809788"/>
                  <a:pt x="645061" y="3809767"/>
                  <a:pt x="644220" y="3798870"/>
                </a:cubicBezTo>
                <a:cubicBezTo>
                  <a:pt x="643912" y="3794850"/>
                  <a:pt x="645327" y="3789870"/>
                  <a:pt x="653058" y="3787474"/>
                </a:cubicBezTo>
                <a:cubicBezTo>
                  <a:pt x="646839" y="3787244"/>
                  <a:pt x="641814" y="3784517"/>
                  <a:pt x="639195" y="3779900"/>
                </a:cubicBezTo>
                <a:cubicBezTo>
                  <a:pt x="636747" y="3775596"/>
                  <a:pt x="636889" y="3770310"/>
                  <a:pt x="639576" y="3765769"/>
                </a:cubicBezTo>
                <a:cubicBezTo>
                  <a:pt x="643421" y="3759239"/>
                  <a:pt x="650779" y="3754657"/>
                  <a:pt x="657456" y="3754657"/>
                </a:cubicBezTo>
                <a:close/>
                <a:moveTo>
                  <a:pt x="566645" y="3754657"/>
                </a:moveTo>
                <a:cubicBezTo>
                  <a:pt x="580991" y="3754657"/>
                  <a:pt x="587410" y="3762765"/>
                  <a:pt x="587410" y="3770797"/>
                </a:cubicBezTo>
                <a:cubicBezTo>
                  <a:pt x="587410" y="3775470"/>
                  <a:pt x="585132" y="3779283"/>
                  <a:pt x="580918" y="3782046"/>
                </a:cubicBezTo>
                <a:cubicBezTo>
                  <a:pt x="593042" y="3783240"/>
                  <a:pt x="603967" y="3785020"/>
                  <a:pt x="607889" y="3787656"/>
                </a:cubicBezTo>
                <a:cubicBezTo>
                  <a:pt x="612048" y="3790460"/>
                  <a:pt x="613887" y="3795437"/>
                  <a:pt x="612456" y="3800037"/>
                </a:cubicBezTo>
                <a:cubicBezTo>
                  <a:pt x="610288" y="3807039"/>
                  <a:pt x="607127" y="3810697"/>
                  <a:pt x="563600" y="3810697"/>
                </a:cubicBezTo>
                <a:cubicBezTo>
                  <a:pt x="561036" y="3810697"/>
                  <a:pt x="558394" y="3810676"/>
                  <a:pt x="555671" y="3810643"/>
                </a:cubicBezTo>
                <a:cubicBezTo>
                  <a:pt x="546275" y="3810521"/>
                  <a:pt x="498887" y="3809553"/>
                  <a:pt x="488778" y="3802758"/>
                </a:cubicBezTo>
                <a:cubicBezTo>
                  <a:pt x="484290" y="3799746"/>
                  <a:pt x="482354" y="3794692"/>
                  <a:pt x="483839" y="3789884"/>
                </a:cubicBezTo>
                <a:cubicBezTo>
                  <a:pt x="486446" y="3781465"/>
                  <a:pt x="493911" y="3779527"/>
                  <a:pt x="523769" y="3779527"/>
                </a:cubicBezTo>
                <a:cubicBezTo>
                  <a:pt x="527270" y="3779527"/>
                  <a:pt x="531046" y="3779561"/>
                  <a:pt x="535083" y="3779636"/>
                </a:cubicBezTo>
                <a:cubicBezTo>
                  <a:pt x="534778" y="3779034"/>
                  <a:pt x="534510" y="3778375"/>
                  <a:pt x="534297" y="3777664"/>
                </a:cubicBezTo>
                <a:cubicBezTo>
                  <a:pt x="532544" y="3771936"/>
                  <a:pt x="535113" y="3766718"/>
                  <a:pt x="541940" y="3762168"/>
                </a:cubicBezTo>
                <a:cubicBezTo>
                  <a:pt x="548973" y="3757467"/>
                  <a:pt x="558211" y="3754657"/>
                  <a:pt x="566645" y="3754657"/>
                </a:cubicBezTo>
                <a:close/>
                <a:moveTo>
                  <a:pt x="8088404" y="3751929"/>
                </a:moveTo>
                <a:cubicBezTo>
                  <a:pt x="8087770" y="3752686"/>
                  <a:pt x="8087263" y="3753408"/>
                  <a:pt x="8087167" y="3753906"/>
                </a:cubicBezTo>
                <a:cubicBezTo>
                  <a:pt x="8087199" y="3755797"/>
                  <a:pt x="8089133" y="3757773"/>
                  <a:pt x="8091543" y="3757773"/>
                </a:cubicBezTo>
                <a:cubicBezTo>
                  <a:pt x="8091765" y="3757773"/>
                  <a:pt x="8092019" y="3757705"/>
                  <a:pt x="8092273" y="3757670"/>
                </a:cubicBezTo>
                <a:cubicBezTo>
                  <a:pt x="8091163" y="3756570"/>
                  <a:pt x="8089958" y="3755040"/>
                  <a:pt x="8088975" y="3753356"/>
                </a:cubicBezTo>
                <a:cubicBezTo>
                  <a:pt x="8088658" y="3752858"/>
                  <a:pt x="8088563" y="3752393"/>
                  <a:pt x="8088404" y="3751929"/>
                </a:cubicBezTo>
                <a:close/>
                <a:moveTo>
                  <a:pt x="3619788" y="3751929"/>
                </a:moveTo>
                <a:cubicBezTo>
                  <a:pt x="3619154" y="3752686"/>
                  <a:pt x="3618647" y="3753408"/>
                  <a:pt x="3618553" y="3753906"/>
                </a:cubicBezTo>
                <a:cubicBezTo>
                  <a:pt x="3618583" y="3755797"/>
                  <a:pt x="3620516" y="3757773"/>
                  <a:pt x="3622926" y="3757773"/>
                </a:cubicBezTo>
                <a:cubicBezTo>
                  <a:pt x="3623149" y="3757773"/>
                  <a:pt x="3623402" y="3757705"/>
                  <a:pt x="3623655" y="3757670"/>
                </a:cubicBezTo>
                <a:cubicBezTo>
                  <a:pt x="3622547" y="3756570"/>
                  <a:pt x="3621342" y="3755040"/>
                  <a:pt x="3620359" y="3753356"/>
                </a:cubicBezTo>
                <a:cubicBezTo>
                  <a:pt x="3620042" y="3752858"/>
                  <a:pt x="3619948" y="3752393"/>
                  <a:pt x="3619788" y="3751929"/>
                </a:cubicBezTo>
                <a:close/>
                <a:moveTo>
                  <a:pt x="6865549" y="3751807"/>
                </a:moveTo>
                <a:cubicBezTo>
                  <a:pt x="6865488" y="3752160"/>
                  <a:pt x="6865445" y="3752534"/>
                  <a:pt x="6865432" y="3752935"/>
                </a:cubicBezTo>
                <a:cubicBezTo>
                  <a:pt x="6865403" y="3753777"/>
                  <a:pt x="6865634" y="3754579"/>
                  <a:pt x="6865843" y="3755381"/>
                </a:cubicBezTo>
                <a:cubicBezTo>
                  <a:pt x="6866605" y="3754665"/>
                  <a:pt x="6867366" y="3753971"/>
                  <a:pt x="6868144" y="3753443"/>
                </a:cubicBezTo>
                <a:cubicBezTo>
                  <a:pt x="6867350" y="3752781"/>
                  <a:pt x="6866496" y="3752193"/>
                  <a:pt x="6865549" y="3751807"/>
                </a:cubicBezTo>
                <a:close/>
                <a:moveTo>
                  <a:pt x="1310677" y="3751807"/>
                </a:moveTo>
                <a:cubicBezTo>
                  <a:pt x="1310616" y="3752160"/>
                  <a:pt x="1310573" y="3752534"/>
                  <a:pt x="1310560" y="3752935"/>
                </a:cubicBezTo>
                <a:cubicBezTo>
                  <a:pt x="1310531" y="3753777"/>
                  <a:pt x="1310762" y="3754579"/>
                  <a:pt x="1310972" y="3755381"/>
                </a:cubicBezTo>
                <a:cubicBezTo>
                  <a:pt x="1311733" y="3754665"/>
                  <a:pt x="1312494" y="3753971"/>
                  <a:pt x="1313272" y="3753443"/>
                </a:cubicBezTo>
                <a:cubicBezTo>
                  <a:pt x="1312479" y="3752781"/>
                  <a:pt x="1311624" y="3752193"/>
                  <a:pt x="1310677" y="3751807"/>
                </a:cubicBezTo>
                <a:close/>
                <a:moveTo>
                  <a:pt x="11334726" y="3751807"/>
                </a:moveTo>
                <a:cubicBezTo>
                  <a:pt x="11334665" y="3752160"/>
                  <a:pt x="11334623" y="3752534"/>
                  <a:pt x="11334610" y="3752935"/>
                </a:cubicBezTo>
                <a:cubicBezTo>
                  <a:pt x="11334581" y="3753777"/>
                  <a:pt x="11334811" y="3754579"/>
                  <a:pt x="11335021" y="3755381"/>
                </a:cubicBezTo>
                <a:cubicBezTo>
                  <a:pt x="11335782" y="3754665"/>
                  <a:pt x="11336544" y="3753971"/>
                  <a:pt x="11337321" y="3753443"/>
                </a:cubicBezTo>
                <a:cubicBezTo>
                  <a:pt x="11336528" y="3752781"/>
                  <a:pt x="11335674" y="3752193"/>
                  <a:pt x="11334726" y="3751807"/>
                </a:cubicBezTo>
                <a:close/>
                <a:moveTo>
                  <a:pt x="8095792" y="3749007"/>
                </a:moveTo>
                <a:cubicBezTo>
                  <a:pt x="8096965" y="3750107"/>
                  <a:pt x="8097695" y="3751654"/>
                  <a:pt x="8097695" y="3753356"/>
                </a:cubicBezTo>
                <a:cubicBezTo>
                  <a:pt x="8097695" y="3753390"/>
                  <a:pt x="8097695" y="3753425"/>
                  <a:pt x="8097695" y="3753459"/>
                </a:cubicBezTo>
                <a:cubicBezTo>
                  <a:pt x="8098361" y="3752015"/>
                  <a:pt x="8098551" y="3750606"/>
                  <a:pt x="8098424" y="3749557"/>
                </a:cubicBezTo>
                <a:cubicBezTo>
                  <a:pt x="8097758" y="3749300"/>
                  <a:pt x="8096839" y="3749093"/>
                  <a:pt x="8095792" y="3749007"/>
                </a:cubicBezTo>
                <a:close/>
                <a:moveTo>
                  <a:pt x="3627176" y="3749007"/>
                </a:moveTo>
                <a:cubicBezTo>
                  <a:pt x="3628348" y="3750107"/>
                  <a:pt x="3629077" y="3751654"/>
                  <a:pt x="3629077" y="3753356"/>
                </a:cubicBezTo>
                <a:cubicBezTo>
                  <a:pt x="3629077" y="3753390"/>
                  <a:pt x="3629077" y="3753425"/>
                  <a:pt x="3629077" y="3753459"/>
                </a:cubicBezTo>
                <a:cubicBezTo>
                  <a:pt x="3629741" y="3752015"/>
                  <a:pt x="3629931" y="3750606"/>
                  <a:pt x="3629805" y="3749557"/>
                </a:cubicBezTo>
                <a:cubicBezTo>
                  <a:pt x="3629139" y="3749300"/>
                  <a:pt x="3628220" y="3749093"/>
                  <a:pt x="3627176" y="3749007"/>
                </a:cubicBezTo>
                <a:close/>
                <a:moveTo>
                  <a:pt x="11070994" y="3747653"/>
                </a:moveTo>
                <a:cubicBezTo>
                  <a:pt x="11082118" y="3747653"/>
                  <a:pt x="11090271" y="3749885"/>
                  <a:pt x="11094802" y="3753990"/>
                </a:cubicBezTo>
                <a:cubicBezTo>
                  <a:pt x="11102329" y="3750401"/>
                  <a:pt x="11111911" y="3749762"/>
                  <a:pt x="11117814" y="3749762"/>
                </a:cubicBezTo>
                <a:cubicBezTo>
                  <a:pt x="11123490" y="3749762"/>
                  <a:pt x="11129239" y="3750319"/>
                  <a:pt x="11134907" y="3751426"/>
                </a:cubicBezTo>
                <a:cubicBezTo>
                  <a:pt x="11150758" y="3754506"/>
                  <a:pt x="11166129" y="3758556"/>
                  <a:pt x="11164919" y="3770939"/>
                </a:cubicBezTo>
                <a:cubicBezTo>
                  <a:pt x="11163709" y="3783383"/>
                  <a:pt x="11147786" y="3784429"/>
                  <a:pt x="11131586" y="3784429"/>
                </a:cubicBezTo>
                <a:cubicBezTo>
                  <a:pt x="11129783" y="3784429"/>
                  <a:pt x="11127891" y="3784408"/>
                  <a:pt x="11125894" y="3784361"/>
                </a:cubicBezTo>
                <a:cubicBezTo>
                  <a:pt x="11101379" y="3783750"/>
                  <a:pt x="11090669" y="3781247"/>
                  <a:pt x="11086365" y="3776701"/>
                </a:cubicBezTo>
                <a:cubicBezTo>
                  <a:pt x="11082435" y="3777792"/>
                  <a:pt x="11077141" y="3778437"/>
                  <a:pt x="11070612" y="3778174"/>
                </a:cubicBezTo>
                <a:cubicBezTo>
                  <a:pt x="11063702" y="3777922"/>
                  <a:pt x="11058042" y="3776972"/>
                  <a:pt x="11053690" y="3775364"/>
                </a:cubicBezTo>
                <a:cubicBezTo>
                  <a:pt x="11050726" y="3778567"/>
                  <a:pt x="11046544" y="3780561"/>
                  <a:pt x="11041924" y="3780561"/>
                </a:cubicBezTo>
                <a:cubicBezTo>
                  <a:pt x="11035030" y="3780561"/>
                  <a:pt x="11029517" y="3777630"/>
                  <a:pt x="11027040" y="3773091"/>
                </a:cubicBezTo>
                <a:cubicBezTo>
                  <a:pt x="11025067" y="3775853"/>
                  <a:pt x="11021250" y="3779035"/>
                  <a:pt x="11013853" y="3781992"/>
                </a:cubicBezTo>
                <a:cubicBezTo>
                  <a:pt x="11011003" y="3783120"/>
                  <a:pt x="11008209" y="3783690"/>
                  <a:pt x="11005522" y="3783690"/>
                </a:cubicBezTo>
                <a:cubicBezTo>
                  <a:pt x="10997093" y="3783690"/>
                  <a:pt x="10990735" y="3777779"/>
                  <a:pt x="10990735" y="3769943"/>
                </a:cubicBezTo>
                <a:cubicBezTo>
                  <a:pt x="10990735" y="3760822"/>
                  <a:pt x="10999172" y="3753678"/>
                  <a:pt x="11009939" y="3753678"/>
                </a:cubicBezTo>
                <a:cubicBezTo>
                  <a:pt x="11020755" y="3753678"/>
                  <a:pt x="11025521" y="3757288"/>
                  <a:pt x="11027592" y="3760802"/>
                </a:cubicBezTo>
                <a:cubicBezTo>
                  <a:pt x="11030012" y="3756704"/>
                  <a:pt x="11034080" y="3753719"/>
                  <a:pt x="11036232" y="3752335"/>
                </a:cubicBezTo>
                <a:cubicBezTo>
                  <a:pt x="11041096" y="3749228"/>
                  <a:pt x="11046829" y="3748983"/>
                  <a:pt x="11050994" y="3751133"/>
                </a:cubicBezTo>
                <a:cubicBezTo>
                  <a:pt x="11056727" y="3748332"/>
                  <a:pt x="11064677" y="3747653"/>
                  <a:pt x="11070994" y="3747653"/>
                </a:cubicBezTo>
                <a:close/>
                <a:moveTo>
                  <a:pt x="6601816" y="3747653"/>
                </a:moveTo>
                <a:cubicBezTo>
                  <a:pt x="6612941" y="3747653"/>
                  <a:pt x="6621093" y="3749885"/>
                  <a:pt x="6625624" y="3753990"/>
                </a:cubicBezTo>
                <a:cubicBezTo>
                  <a:pt x="6633152" y="3750401"/>
                  <a:pt x="6642733" y="3749762"/>
                  <a:pt x="6648637" y="3749762"/>
                </a:cubicBezTo>
                <a:cubicBezTo>
                  <a:pt x="6654313" y="3749762"/>
                  <a:pt x="6660062" y="3750319"/>
                  <a:pt x="6665729" y="3751426"/>
                </a:cubicBezTo>
                <a:cubicBezTo>
                  <a:pt x="6681580" y="3754506"/>
                  <a:pt x="6696951" y="3758556"/>
                  <a:pt x="6695741" y="3770939"/>
                </a:cubicBezTo>
                <a:cubicBezTo>
                  <a:pt x="6694531" y="3783383"/>
                  <a:pt x="6678608" y="3784429"/>
                  <a:pt x="6662408" y="3784429"/>
                </a:cubicBezTo>
                <a:cubicBezTo>
                  <a:pt x="6660606" y="3784429"/>
                  <a:pt x="6658714" y="3784408"/>
                  <a:pt x="6656716" y="3784361"/>
                </a:cubicBezTo>
                <a:cubicBezTo>
                  <a:pt x="6632202" y="3783750"/>
                  <a:pt x="6621491" y="3781247"/>
                  <a:pt x="6617188" y="3776701"/>
                </a:cubicBezTo>
                <a:cubicBezTo>
                  <a:pt x="6613257" y="3777792"/>
                  <a:pt x="6607963" y="3778437"/>
                  <a:pt x="6601435" y="3778174"/>
                </a:cubicBezTo>
                <a:cubicBezTo>
                  <a:pt x="6594524" y="3777922"/>
                  <a:pt x="6588865" y="3776972"/>
                  <a:pt x="6584512" y="3775364"/>
                </a:cubicBezTo>
                <a:cubicBezTo>
                  <a:pt x="6581548" y="3778567"/>
                  <a:pt x="6577367" y="3780561"/>
                  <a:pt x="6572746" y="3780561"/>
                </a:cubicBezTo>
                <a:cubicBezTo>
                  <a:pt x="6565852" y="3780561"/>
                  <a:pt x="6560339" y="3777630"/>
                  <a:pt x="6557862" y="3773091"/>
                </a:cubicBezTo>
                <a:cubicBezTo>
                  <a:pt x="6555889" y="3775853"/>
                  <a:pt x="6552073" y="3779035"/>
                  <a:pt x="6544675" y="3781992"/>
                </a:cubicBezTo>
                <a:cubicBezTo>
                  <a:pt x="6541825" y="3783120"/>
                  <a:pt x="6539032" y="3783690"/>
                  <a:pt x="6536344" y="3783690"/>
                </a:cubicBezTo>
                <a:cubicBezTo>
                  <a:pt x="6527915" y="3783690"/>
                  <a:pt x="6521557" y="3777779"/>
                  <a:pt x="6521557" y="3769943"/>
                </a:cubicBezTo>
                <a:cubicBezTo>
                  <a:pt x="6521557" y="3760822"/>
                  <a:pt x="6529994" y="3753678"/>
                  <a:pt x="6540761" y="3753678"/>
                </a:cubicBezTo>
                <a:cubicBezTo>
                  <a:pt x="6551577" y="3753678"/>
                  <a:pt x="6556344" y="3757288"/>
                  <a:pt x="6558414" y="3760802"/>
                </a:cubicBezTo>
                <a:cubicBezTo>
                  <a:pt x="6560834" y="3756704"/>
                  <a:pt x="6564902" y="3753719"/>
                  <a:pt x="6567054" y="3752335"/>
                </a:cubicBezTo>
                <a:cubicBezTo>
                  <a:pt x="6571918" y="3749228"/>
                  <a:pt x="6577651" y="3748983"/>
                  <a:pt x="6581816" y="3751133"/>
                </a:cubicBezTo>
                <a:cubicBezTo>
                  <a:pt x="6587549" y="3748332"/>
                  <a:pt x="6595499" y="3747653"/>
                  <a:pt x="6601816" y="3747653"/>
                </a:cubicBezTo>
                <a:close/>
                <a:moveTo>
                  <a:pt x="1046948" y="3747653"/>
                </a:moveTo>
                <a:cubicBezTo>
                  <a:pt x="1058072" y="3747653"/>
                  <a:pt x="1066225" y="3749885"/>
                  <a:pt x="1070755" y="3753990"/>
                </a:cubicBezTo>
                <a:cubicBezTo>
                  <a:pt x="1078283" y="3750401"/>
                  <a:pt x="1087865" y="3749762"/>
                  <a:pt x="1093768" y="3749762"/>
                </a:cubicBezTo>
                <a:cubicBezTo>
                  <a:pt x="1099443" y="3749762"/>
                  <a:pt x="1105193" y="3750319"/>
                  <a:pt x="1110860" y="3751426"/>
                </a:cubicBezTo>
                <a:cubicBezTo>
                  <a:pt x="1126710" y="3754506"/>
                  <a:pt x="1142082" y="3758556"/>
                  <a:pt x="1140872" y="3770939"/>
                </a:cubicBezTo>
                <a:cubicBezTo>
                  <a:pt x="1139662" y="3783383"/>
                  <a:pt x="1123739" y="3784429"/>
                  <a:pt x="1107540" y="3784429"/>
                </a:cubicBezTo>
                <a:cubicBezTo>
                  <a:pt x="1105737" y="3784429"/>
                  <a:pt x="1103845" y="3784408"/>
                  <a:pt x="1101847" y="3784361"/>
                </a:cubicBezTo>
                <a:cubicBezTo>
                  <a:pt x="1077333" y="3783750"/>
                  <a:pt x="1066623" y="3781247"/>
                  <a:pt x="1062319" y="3776701"/>
                </a:cubicBezTo>
                <a:cubicBezTo>
                  <a:pt x="1058389" y="3777792"/>
                  <a:pt x="1053095" y="3778437"/>
                  <a:pt x="1046566" y="3778174"/>
                </a:cubicBezTo>
                <a:cubicBezTo>
                  <a:pt x="1039656" y="3777922"/>
                  <a:pt x="1033997" y="3776972"/>
                  <a:pt x="1029644" y="3775364"/>
                </a:cubicBezTo>
                <a:cubicBezTo>
                  <a:pt x="1026680" y="3778567"/>
                  <a:pt x="1022499" y="3780561"/>
                  <a:pt x="1017878" y="3780561"/>
                </a:cubicBezTo>
                <a:cubicBezTo>
                  <a:pt x="1010984" y="3780561"/>
                  <a:pt x="1005471" y="3777630"/>
                  <a:pt x="1002994" y="3773091"/>
                </a:cubicBezTo>
                <a:cubicBezTo>
                  <a:pt x="1001021" y="3775853"/>
                  <a:pt x="997205" y="3779035"/>
                  <a:pt x="989807" y="3781992"/>
                </a:cubicBezTo>
                <a:cubicBezTo>
                  <a:pt x="986958" y="3783120"/>
                  <a:pt x="984164" y="3783690"/>
                  <a:pt x="981477" y="3783690"/>
                </a:cubicBezTo>
                <a:cubicBezTo>
                  <a:pt x="973048" y="3783690"/>
                  <a:pt x="966690" y="3777779"/>
                  <a:pt x="966690" y="3769943"/>
                </a:cubicBezTo>
                <a:cubicBezTo>
                  <a:pt x="966690" y="3760822"/>
                  <a:pt x="975127" y="3753678"/>
                  <a:pt x="985894" y="3753678"/>
                </a:cubicBezTo>
                <a:cubicBezTo>
                  <a:pt x="996709" y="3753678"/>
                  <a:pt x="1001476" y="3757288"/>
                  <a:pt x="1003547" y="3760802"/>
                </a:cubicBezTo>
                <a:cubicBezTo>
                  <a:pt x="1005966" y="3756704"/>
                  <a:pt x="1010034" y="3753719"/>
                  <a:pt x="1012186" y="3752335"/>
                </a:cubicBezTo>
                <a:cubicBezTo>
                  <a:pt x="1017050" y="3749228"/>
                  <a:pt x="1022783" y="3748983"/>
                  <a:pt x="1026949" y="3751133"/>
                </a:cubicBezTo>
                <a:cubicBezTo>
                  <a:pt x="1032681" y="3748332"/>
                  <a:pt x="1040630" y="3747653"/>
                  <a:pt x="1046948" y="3747653"/>
                </a:cubicBezTo>
                <a:close/>
                <a:moveTo>
                  <a:pt x="7923783" y="3741523"/>
                </a:moveTo>
                <a:cubicBezTo>
                  <a:pt x="7929194" y="3741523"/>
                  <a:pt x="7945675" y="3741523"/>
                  <a:pt x="7945675" y="3754007"/>
                </a:cubicBezTo>
                <a:cubicBezTo>
                  <a:pt x="7945675" y="3761083"/>
                  <a:pt x="7939946" y="3765634"/>
                  <a:pt x="7926506" y="3769235"/>
                </a:cubicBezTo>
                <a:cubicBezTo>
                  <a:pt x="7923601" y="3770020"/>
                  <a:pt x="7920748" y="3770419"/>
                  <a:pt x="7918060" y="3770419"/>
                </a:cubicBezTo>
                <a:cubicBezTo>
                  <a:pt x="7906944" y="3770419"/>
                  <a:pt x="7901883" y="3763517"/>
                  <a:pt x="7901883" y="3757109"/>
                </a:cubicBezTo>
                <a:cubicBezTo>
                  <a:pt x="7901883" y="3748078"/>
                  <a:pt x="7911094" y="3741523"/>
                  <a:pt x="7923783" y="3741523"/>
                </a:cubicBezTo>
                <a:close/>
                <a:moveTo>
                  <a:pt x="3455208" y="3741523"/>
                </a:moveTo>
                <a:cubicBezTo>
                  <a:pt x="3460619" y="3741523"/>
                  <a:pt x="3477098" y="3741523"/>
                  <a:pt x="3477098" y="3754007"/>
                </a:cubicBezTo>
                <a:cubicBezTo>
                  <a:pt x="3477098" y="3761083"/>
                  <a:pt x="3471369" y="3765634"/>
                  <a:pt x="3457932" y="3769235"/>
                </a:cubicBezTo>
                <a:cubicBezTo>
                  <a:pt x="3455028" y="3770020"/>
                  <a:pt x="3452175" y="3770419"/>
                  <a:pt x="3449487" y="3770419"/>
                </a:cubicBezTo>
                <a:cubicBezTo>
                  <a:pt x="3438375" y="3770419"/>
                  <a:pt x="3433313" y="3763517"/>
                  <a:pt x="3433313" y="3757109"/>
                </a:cubicBezTo>
                <a:cubicBezTo>
                  <a:pt x="3433313" y="3748078"/>
                  <a:pt x="3442525" y="3741523"/>
                  <a:pt x="3455208" y="3741523"/>
                </a:cubicBezTo>
                <a:close/>
                <a:moveTo>
                  <a:pt x="11358892" y="3740648"/>
                </a:moveTo>
                <a:cubicBezTo>
                  <a:pt x="11367850" y="3740648"/>
                  <a:pt x="11375133" y="3747917"/>
                  <a:pt x="11375133" y="3756850"/>
                </a:cubicBezTo>
                <a:cubicBezTo>
                  <a:pt x="11375133" y="3765783"/>
                  <a:pt x="11367850" y="3773046"/>
                  <a:pt x="11358892" y="3773046"/>
                </a:cubicBezTo>
                <a:cubicBezTo>
                  <a:pt x="11353655" y="3773046"/>
                  <a:pt x="11348990" y="3770561"/>
                  <a:pt x="11346019" y="3766712"/>
                </a:cubicBezTo>
                <a:cubicBezTo>
                  <a:pt x="11344313" y="3767694"/>
                  <a:pt x="11342641" y="3768443"/>
                  <a:pt x="11341277" y="3768977"/>
                </a:cubicBezTo>
                <a:cubicBezTo>
                  <a:pt x="11336210" y="3770954"/>
                  <a:pt x="11333657" y="3771616"/>
                  <a:pt x="11331153" y="3771616"/>
                </a:cubicBezTo>
                <a:cubicBezTo>
                  <a:pt x="11326568" y="3771616"/>
                  <a:pt x="11322633" y="3769131"/>
                  <a:pt x="11320890" y="3765128"/>
                </a:cubicBezTo>
                <a:cubicBezTo>
                  <a:pt x="11317823" y="3758099"/>
                  <a:pt x="11323103" y="3752647"/>
                  <a:pt x="11326600" y="3749040"/>
                </a:cubicBezTo>
                <a:cubicBezTo>
                  <a:pt x="11334013" y="3741369"/>
                  <a:pt x="11343785" y="3739098"/>
                  <a:pt x="11350052" y="3743268"/>
                </a:cubicBezTo>
                <a:cubicBezTo>
                  <a:pt x="11352599" y="3741610"/>
                  <a:pt x="11355634" y="3740648"/>
                  <a:pt x="11358892" y="3740648"/>
                </a:cubicBezTo>
                <a:close/>
                <a:moveTo>
                  <a:pt x="6889715" y="3740648"/>
                </a:moveTo>
                <a:cubicBezTo>
                  <a:pt x="6898672" y="3740648"/>
                  <a:pt x="6905955" y="3747917"/>
                  <a:pt x="6905955" y="3756850"/>
                </a:cubicBezTo>
                <a:cubicBezTo>
                  <a:pt x="6905955" y="3765783"/>
                  <a:pt x="6898672" y="3773046"/>
                  <a:pt x="6889715" y="3773046"/>
                </a:cubicBezTo>
                <a:cubicBezTo>
                  <a:pt x="6884477" y="3773046"/>
                  <a:pt x="6879813" y="3770561"/>
                  <a:pt x="6876841" y="3766712"/>
                </a:cubicBezTo>
                <a:cubicBezTo>
                  <a:pt x="6875135" y="3767694"/>
                  <a:pt x="6873463" y="3768443"/>
                  <a:pt x="6872100" y="3768977"/>
                </a:cubicBezTo>
                <a:cubicBezTo>
                  <a:pt x="6867032" y="3770954"/>
                  <a:pt x="6864479" y="3771616"/>
                  <a:pt x="6861975" y="3771616"/>
                </a:cubicBezTo>
                <a:cubicBezTo>
                  <a:pt x="6857390" y="3771616"/>
                  <a:pt x="6853455" y="3769131"/>
                  <a:pt x="6851712" y="3765128"/>
                </a:cubicBezTo>
                <a:cubicBezTo>
                  <a:pt x="6848645" y="3758099"/>
                  <a:pt x="6853925" y="3752647"/>
                  <a:pt x="6857422" y="3749040"/>
                </a:cubicBezTo>
                <a:cubicBezTo>
                  <a:pt x="6864835" y="3741369"/>
                  <a:pt x="6874607" y="3739098"/>
                  <a:pt x="6880874" y="3743268"/>
                </a:cubicBezTo>
                <a:cubicBezTo>
                  <a:pt x="6883421" y="3741610"/>
                  <a:pt x="6886456" y="3740648"/>
                  <a:pt x="6889715" y="3740648"/>
                </a:cubicBezTo>
                <a:close/>
                <a:moveTo>
                  <a:pt x="1334843" y="3740648"/>
                </a:moveTo>
                <a:cubicBezTo>
                  <a:pt x="1343800" y="3740648"/>
                  <a:pt x="1351083" y="3747917"/>
                  <a:pt x="1351083" y="3756850"/>
                </a:cubicBezTo>
                <a:cubicBezTo>
                  <a:pt x="1351083" y="3765783"/>
                  <a:pt x="1343800" y="3773046"/>
                  <a:pt x="1334843" y="3773046"/>
                </a:cubicBezTo>
                <a:cubicBezTo>
                  <a:pt x="1329605" y="3773046"/>
                  <a:pt x="1324941" y="3770561"/>
                  <a:pt x="1321969" y="3766712"/>
                </a:cubicBezTo>
                <a:cubicBezTo>
                  <a:pt x="1320263" y="3767694"/>
                  <a:pt x="1318592" y="3768443"/>
                  <a:pt x="1317228" y="3768977"/>
                </a:cubicBezTo>
                <a:cubicBezTo>
                  <a:pt x="1312160" y="3770954"/>
                  <a:pt x="1309608" y="3771616"/>
                  <a:pt x="1307103" y="3771616"/>
                </a:cubicBezTo>
                <a:cubicBezTo>
                  <a:pt x="1302518" y="3771616"/>
                  <a:pt x="1298584" y="3769131"/>
                  <a:pt x="1296841" y="3765128"/>
                </a:cubicBezTo>
                <a:cubicBezTo>
                  <a:pt x="1293773" y="3758099"/>
                  <a:pt x="1299054" y="3752647"/>
                  <a:pt x="1302550" y="3749040"/>
                </a:cubicBezTo>
                <a:cubicBezTo>
                  <a:pt x="1309963" y="3741369"/>
                  <a:pt x="1319735" y="3739098"/>
                  <a:pt x="1326002" y="3743268"/>
                </a:cubicBezTo>
                <a:cubicBezTo>
                  <a:pt x="1328549" y="3741610"/>
                  <a:pt x="1331584" y="3740648"/>
                  <a:pt x="1334843" y="3740648"/>
                </a:cubicBezTo>
                <a:close/>
                <a:moveTo>
                  <a:pt x="11284086" y="3729323"/>
                </a:moveTo>
                <a:cubicBezTo>
                  <a:pt x="11284206" y="3730952"/>
                  <a:pt x="11284003" y="3732734"/>
                  <a:pt x="11283551" y="3734536"/>
                </a:cubicBezTo>
                <a:cubicBezTo>
                  <a:pt x="11285591" y="3734107"/>
                  <a:pt x="11287207" y="3733074"/>
                  <a:pt x="11288329" y="3731930"/>
                </a:cubicBezTo>
                <a:cubicBezTo>
                  <a:pt x="11287307" y="3730842"/>
                  <a:pt x="11285859" y="3729878"/>
                  <a:pt x="11284086" y="3729323"/>
                </a:cubicBezTo>
                <a:close/>
                <a:moveTo>
                  <a:pt x="6814908" y="3729323"/>
                </a:moveTo>
                <a:cubicBezTo>
                  <a:pt x="6815029" y="3730952"/>
                  <a:pt x="6814825" y="3732734"/>
                  <a:pt x="6814373" y="3734536"/>
                </a:cubicBezTo>
                <a:cubicBezTo>
                  <a:pt x="6816413" y="3734107"/>
                  <a:pt x="6818029" y="3733074"/>
                  <a:pt x="6819151" y="3731930"/>
                </a:cubicBezTo>
                <a:cubicBezTo>
                  <a:pt x="6818130" y="3730842"/>
                  <a:pt x="6816681" y="3729878"/>
                  <a:pt x="6814908" y="3729323"/>
                </a:cubicBezTo>
                <a:close/>
                <a:moveTo>
                  <a:pt x="1260038" y="3729323"/>
                </a:moveTo>
                <a:cubicBezTo>
                  <a:pt x="1260158" y="3730952"/>
                  <a:pt x="1259954" y="3732734"/>
                  <a:pt x="1259502" y="3734536"/>
                </a:cubicBezTo>
                <a:cubicBezTo>
                  <a:pt x="1261543" y="3734107"/>
                  <a:pt x="1263158" y="3733074"/>
                  <a:pt x="1264280" y="3731930"/>
                </a:cubicBezTo>
                <a:cubicBezTo>
                  <a:pt x="1263259" y="3730842"/>
                  <a:pt x="1261810" y="3729878"/>
                  <a:pt x="1260038" y="3729323"/>
                </a:cubicBezTo>
                <a:close/>
                <a:moveTo>
                  <a:pt x="11279603" y="3728977"/>
                </a:moveTo>
                <a:cubicBezTo>
                  <a:pt x="11277356" y="3729330"/>
                  <a:pt x="11275594" y="3730356"/>
                  <a:pt x="11274457" y="3731417"/>
                </a:cubicBezTo>
                <a:cubicBezTo>
                  <a:pt x="11274616" y="3731632"/>
                  <a:pt x="11274805" y="3731861"/>
                  <a:pt x="11275029" y="3732089"/>
                </a:cubicBezTo>
                <a:cubicBezTo>
                  <a:pt x="11276200" y="3733309"/>
                  <a:pt x="11277872" y="3734003"/>
                  <a:pt x="11279632" y="3734377"/>
                </a:cubicBezTo>
                <a:cubicBezTo>
                  <a:pt x="11279593" y="3733871"/>
                  <a:pt x="11279554" y="3733386"/>
                  <a:pt x="11279529" y="3732796"/>
                </a:cubicBezTo>
                <a:cubicBezTo>
                  <a:pt x="11279470" y="3731368"/>
                  <a:pt x="11279510" y="3730100"/>
                  <a:pt x="11279603" y="3728977"/>
                </a:cubicBezTo>
                <a:close/>
                <a:moveTo>
                  <a:pt x="6810425" y="3728977"/>
                </a:moveTo>
                <a:cubicBezTo>
                  <a:pt x="6808179" y="3729330"/>
                  <a:pt x="6806416" y="3730356"/>
                  <a:pt x="6805279" y="3731417"/>
                </a:cubicBezTo>
                <a:cubicBezTo>
                  <a:pt x="6805439" y="3731632"/>
                  <a:pt x="6805628" y="3731861"/>
                  <a:pt x="6805851" y="3732089"/>
                </a:cubicBezTo>
                <a:cubicBezTo>
                  <a:pt x="6807022" y="3733309"/>
                  <a:pt x="6808694" y="3734003"/>
                  <a:pt x="6810455" y="3734377"/>
                </a:cubicBezTo>
                <a:cubicBezTo>
                  <a:pt x="6810415" y="3733871"/>
                  <a:pt x="6810376" y="3733386"/>
                  <a:pt x="6810351" y="3732796"/>
                </a:cubicBezTo>
                <a:cubicBezTo>
                  <a:pt x="6810293" y="3731368"/>
                  <a:pt x="6810332" y="3730100"/>
                  <a:pt x="6810425" y="3728977"/>
                </a:cubicBezTo>
                <a:close/>
                <a:moveTo>
                  <a:pt x="1255555" y="3728977"/>
                </a:moveTo>
                <a:cubicBezTo>
                  <a:pt x="1253308" y="3729330"/>
                  <a:pt x="1251545" y="3730356"/>
                  <a:pt x="1250409" y="3731417"/>
                </a:cubicBezTo>
                <a:cubicBezTo>
                  <a:pt x="1250568" y="3731632"/>
                  <a:pt x="1250757" y="3731861"/>
                  <a:pt x="1250980" y="3732089"/>
                </a:cubicBezTo>
                <a:cubicBezTo>
                  <a:pt x="1252152" y="3733309"/>
                  <a:pt x="1253824" y="3734003"/>
                  <a:pt x="1255584" y="3734377"/>
                </a:cubicBezTo>
                <a:cubicBezTo>
                  <a:pt x="1255545" y="3733871"/>
                  <a:pt x="1255506" y="3733386"/>
                  <a:pt x="1255481" y="3732796"/>
                </a:cubicBezTo>
                <a:cubicBezTo>
                  <a:pt x="1255422" y="3731368"/>
                  <a:pt x="1255461" y="3730100"/>
                  <a:pt x="1255555" y="3728977"/>
                </a:cubicBezTo>
                <a:close/>
                <a:moveTo>
                  <a:pt x="8394964" y="3726123"/>
                </a:moveTo>
                <a:cubicBezTo>
                  <a:pt x="8394289" y="3727532"/>
                  <a:pt x="8394098" y="3728895"/>
                  <a:pt x="8394215" y="3729903"/>
                </a:cubicBezTo>
                <a:cubicBezTo>
                  <a:pt x="8394880" y="3730164"/>
                  <a:pt x="8395805" y="3730371"/>
                  <a:pt x="8396853" y="3730451"/>
                </a:cubicBezTo>
                <a:cubicBezTo>
                  <a:pt x="8395693" y="3729369"/>
                  <a:pt x="8394959" y="3727866"/>
                  <a:pt x="8394959" y="3726197"/>
                </a:cubicBezTo>
                <a:cubicBezTo>
                  <a:pt x="8394959" y="3726170"/>
                  <a:pt x="8394964" y="3726150"/>
                  <a:pt x="8394964" y="3726123"/>
                </a:cubicBezTo>
                <a:close/>
                <a:moveTo>
                  <a:pt x="3926269" y="3726123"/>
                </a:moveTo>
                <a:cubicBezTo>
                  <a:pt x="3925595" y="3727532"/>
                  <a:pt x="3925403" y="3728895"/>
                  <a:pt x="3925522" y="3729903"/>
                </a:cubicBezTo>
                <a:cubicBezTo>
                  <a:pt x="3926188" y="3730164"/>
                  <a:pt x="3927112" y="3730371"/>
                  <a:pt x="3928159" y="3730451"/>
                </a:cubicBezTo>
                <a:cubicBezTo>
                  <a:pt x="3927001" y="3729369"/>
                  <a:pt x="3926266" y="3727866"/>
                  <a:pt x="3926266" y="3726197"/>
                </a:cubicBezTo>
                <a:cubicBezTo>
                  <a:pt x="3926266" y="3726170"/>
                  <a:pt x="3926269" y="3726150"/>
                  <a:pt x="3926269" y="3726123"/>
                </a:cubicBezTo>
                <a:close/>
                <a:moveTo>
                  <a:pt x="8503225" y="3724886"/>
                </a:moveTo>
                <a:cubicBezTo>
                  <a:pt x="8529681" y="3724886"/>
                  <a:pt x="8539622" y="3729138"/>
                  <a:pt x="8543104" y="3734515"/>
                </a:cubicBezTo>
                <a:cubicBezTo>
                  <a:pt x="8546364" y="3729646"/>
                  <a:pt x="8555171" y="3725623"/>
                  <a:pt x="8577726" y="3725623"/>
                </a:cubicBezTo>
                <a:cubicBezTo>
                  <a:pt x="8604526" y="3725623"/>
                  <a:pt x="8608211" y="3732032"/>
                  <a:pt x="8609783" y="3734772"/>
                </a:cubicBezTo>
                <a:cubicBezTo>
                  <a:pt x="8611869" y="3738395"/>
                  <a:pt x="8611821" y="3742709"/>
                  <a:pt x="8609669" y="3746314"/>
                </a:cubicBezTo>
                <a:cubicBezTo>
                  <a:pt x="8604681" y="3754657"/>
                  <a:pt x="8587917" y="3756408"/>
                  <a:pt x="8574730" y="3756408"/>
                </a:cubicBezTo>
                <a:cubicBezTo>
                  <a:pt x="8557378" y="3756408"/>
                  <a:pt x="8546911" y="3753406"/>
                  <a:pt x="8543037" y="3747266"/>
                </a:cubicBezTo>
                <a:lnTo>
                  <a:pt x="8541532" y="3748876"/>
                </a:lnTo>
                <a:cubicBezTo>
                  <a:pt x="8539311" y="3751087"/>
                  <a:pt x="8535593" y="3754785"/>
                  <a:pt x="8508381" y="3754785"/>
                </a:cubicBezTo>
                <a:cubicBezTo>
                  <a:pt x="8506336" y="3754785"/>
                  <a:pt x="8504224" y="3754757"/>
                  <a:pt x="8502071" y="3754703"/>
                </a:cubicBezTo>
                <a:cubicBezTo>
                  <a:pt x="8479874" y="3754163"/>
                  <a:pt x="8469562" y="3752358"/>
                  <a:pt x="8467159" y="3743088"/>
                </a:cubicBezTo>
                <a:cubicBezTo>
                  <a:pt x="8466093" y="3738991"/>
                  <a:pt x="8467213" y="3733311"/>
                  <a:pt x="8473543" y="3729652"/>
                </a:cubicBezTo>
                <a:cubicBezTo>
                  <a:pt x="8479003" y="3726488"/>
                  <a:pt x="8488992" y="3724886"/>
                  <a:pt x="8503225" y="3724886"/>
                </a:cubicBezTo>
                <a:close/>
                <a:moveTo>
                  <a:pt x="4034498" y="3724886"/>
                </a:moveTo>
                <a:cubicBezTo>
                  <a:pt x="4060953" y="3724886"/>
                  <a:pt x="4070888" y="3729138"/>
                  <a:pt x="4074371" y="3734515"/>
                </a:cubicBezTo>
                <a:cubicBezTo>
                  <a:pt x="4077630" y="3729646"/>
                  <a:pt x="4086432" y="3725623"/>
                  <a:pt x="4108983" y="3725623"/>
                </a:cubicBezTo>
                <a:cubicBezTo>
                  <a:pt x="4135778" y="3725623"/>
                  <a:pt x="4139462" y="3732032"/>
                  <a:pt x="4141035" y="3734772"/>
                </a:cubicBezTo>
                <a:cubicBezTo>
                  <a:pt x="4143120" y="3738395"/>
                  <a:pt x="4143075" y="3742709"/>
                  <a:pt x="4140920" y="3746314"/>
                </a:cubicBezTo>
                <a:cubicBezTo>
                  <a:pt x="4135934" y="3754657"/>
                  <a:pt x="4119173" y="3756408"/>
                  <a:pt x="4105988" y="3756408"/>
                </a:cubicBezTo>
                <a:cubicBezTo>
                  <a:pt x="4088640" y="3756408"/>
                  <a:pt x="4078177" y="3753406"/>
                  <a:pt x="4074305" y="3747266"/>
                </a:cubicBezTo>
                <a:lnTo>
                  <a:pt x="4072799" y="3748876"/>
                </a:lnTo>
                <a:cubicBezTo>
                  <a:pt x="4070578" y="3751087"/>
                  <a:pt x="4066861" y="3754785"/>
                  <a:pt x="4039654" y="3754785"/>
                </a:cubicBezTo>
                <a:cubicBezTo>
                  <a:pt x="4037610" y="3754785"/>
                  <a:pt x="4035497" y="3754757"/>
                  <a:pt x="4033346" y="3754703"/>
                </a:cubicBezTo>
                <a:cubicBezTo>
                  <a:pt x="4011159" y="3754163"/>
                  <a:pt x="4000849" y="3752358"/>
                  <a:pt x="3998447" y="3743088"/>
                </a:cubicBezTo>
                <a:cubicBezTo>
                  <a:pt x="3997381" y="3738991"/>
                  <a:pt x="3998502" y="3733311"/>
                  <a:pt x="4004832" y="3729652"/>
                </a:cubicBezTo>
                <a:cubicBezTo>
                  <a:pt x="4010290" y="3726488"/>
                  <a:pt x="4020272" y="3724886"/>
                  <a:pt x="4034498" y="3724886"/>
                </a:cubicBezTo>
                <a:close/>
                <a:moveTo>
                  <a:pt x="8401123" y="3721882"/>
                </a:moveTo>
                <a:cubicBezTo>
                  <a:pt x="8400891" y="3721882"/>
                  <a:pt x="8400628" y="3721955"/>
                  <a:pt x="8400379" y="3721990"/>
                </a:cubicBezTo>
                <a:cubicBezTo>
                  <a:pt x="8401498" y="3723064"/>
                  <a:pt x="8402694" y="3724553"/>
                  <a:pt x="8403687" y="3726197"/>
                </a:cubicBezTo>
                <a:cubicBezTo>
                  <a:pt x="8403984" y="3726690"/>
                  <a:pt x="8404076" y="3727131"/>
                  <a:pt x="8404236" y="3727592"/>
                </a:cubicBezTo>
                <a:cubicBezTo>
                  <a:pt x="8404888" y="3726864"/>
                  <a:pt x="8405376" y="3726164"/>
                  <a:pt x="8405490" y="3725682"/>
                </a:cubicBezTo>
                <a:cubicBezTo>
                  <a:pt x="8405445" y="3723820"/>
                  <a:pt x="8403506" y="3721882"/>
                  <a:pt x="8401123" y="3721882"/>
                </a:cubicBezTo>
                <a:close/>
                <a:moveTo>
                  <a:pt x="3932430" y="3721882"/>
                </a:moveTo>
                <a:cubicBezTo>
                  <a:pt x="3932199" y="3721882"/>
                  <a:pt x="3931936" y="3721955"/>
                  <a:pt x="3931685" y="3721990"/>
                </a:cubicBezTo>
                <a:cubicBezTo>
                  <a:pt x="3932804" y="3723064"/>
                  <a:pt x="3933998" y="3724553"/>
                  <a:pt x="3934991" y="3726197"/>
                </a:cubicBezTo>
                <a:cubicBezTo>
                  <a:pt x="3935286" y="3726690"/>
                  <a:pt x="3935381" y="3727131"/>
                  <a:pt x="3935538" y="3727592"/>
                </a:cubicBezTo>
                <a:cubicBezTo>
                  <a:pt x="3936192" y="3726864"/>
                  <a:pt x="3936682" y="3726164"/>
                  <a:pt x="3936795" y="3725682"/>
                </a:cubicBezTo>
                <a:cubicBezTo>
                  <a:pt x="3936746" y="3723820"/>
                  <a:pt x="3934811" y="3721882"/>
                  <a:pt x="3932430" y="3721882"/>
                </a:cubicBezTo>
                <a:close/>
                <a:moveTo>
                  <a:pt x="8805049" y="3720508"/>
                </a:moveTo>
                <a:cubicBezTo>
                  <a:pt x="8822844" y="3720508"/>
                  <a:pt x="8827645" y="3723674"/>
                  <a:pt x="8829454" y="3724861"/>
                </a:cubicBezTo>
                <a:cubicBezTo>
                  <a:pt x="8835426" y="3728805"/>
                  <a:pt x="8836261" y="3734516"/>
                  <a:pt x="8835055" y="3738548"/>
                </a:cubicBezTo>
                <a:cubicBezTo>
                  <a:pt x="8832299" y="3747753"/>
                  <a:pt x="8822033" y="3749336"/>
                  <a:pt x="8800060" y="3749404"/>
                </a:cubicBezTo>
                <a:lnTo>
                  <a:pt x="8798879" y="3749404"/>
                </a:lnTo>
                <a:cubicBezTo>
                  <a:pt x="8767299" y="3749404"/>
                  <a:pt x="8763784" y="3747316"/>
                  <a:pt x="8761129" y="3740854"/>
                </a:cubicBezTo>
                <a:lnTo>
                  <a:pt x="8758456" y="3734353"/>
                </a:lnTo>
                <a:lnTo>
                  <a:pt x="8763542" y="3729159"/>
                </a:lnTo>
                <a:cubicBezTo>
                  <a:pt x="8771651" y="3721129"/>
                  <a:pt x="8797362" y="3720508"/>
                  <a:pt x="8805049" y="3720508"/>
                </a:cubicBezTo>
                <a:close/>
                <a:moveTo>
                  <a:pt x="4336251" y="3720508"/>
                </a:moveTo>
                <a:cubicBezTo>
                  <a:pt x="4354040" y="3720508"/>
                  <a:pt x="4358839" y="3723674"/>
                  <a:pt x="4360646" y="3724861"/>
                </a:cubicBezTo>
                <a:cubicBezTo>
                  <a:pt x="4366619" y="3728805"/>
                  <a:pt x="4367455" y="3734516"/>
                  <a:pt x="4366248" y="3738548"/>
                </a:cubicBezTo>
                <a:cubicBezTo>
                  <a:pt x="4363493" y="3747753"/>
                  <a:pt x="4353230" y="3749336"/>
                  <a:pt x="4331261" y="3749404"/>
                </a:cubicBezTo>
                <a:lnTo>
                  <a:pt x="4330081" y="3749404"/>
                </a:lnTo>
                <a:cubicBezTo>
                  <a:pt x="4298508" y="3749404"/>
                  <a:pt x="4294996" y="3747316"/>
                  <a:pt x="4292340" y="3740854"/>
                </a:cubicBezTo>
                <a:lnTo>
                  <a:pt x="4289667" y="3734353"/>
                </a:lnTo>
                <a:lnTo>
                  <a:pt x="4294754" y="3729159"/>
                </a:lnTo>
                <a:cubicBezTo>
                  <a:pt x="4302861" y="3721129"/>
                  <a:pt x="4328564" y="3720508"/>
                  <a:pt x="4336251" y="3720508"/>
                </a:cubicBezTo>
                <a:close/>
                <a:moveTo>
                  <a:pt x="10411746" y="3713052"/>
                </a:moveTo>
                <a:cubicBezTo>
                  <a:pt x="10411062" y="3717157"/>
                  <a:pt x="10410110" y="3720771"/>
                  <a:pt x="10408860" y="3723420"/>
                </a:cubicBezTo>
                <a:cubicBezTo>
                  <a:pt x="10408444" y="3724303"/>
                  <a:pt x="10408206" y="3725055"/>
                  <a:pt x="10408087" y="3725627"/>
                </a:cubicBezTo>
                <a:cubicBezTo>
                  <a:pt x="10409574" y="3726837"/>
                  <a:pt x="10410883" y="3728211"/>
                  <a:pt x="10412014" y="3729748"/>
                </a:cubicBezTo>
                <a:cubicBezTo>
                  <a:pt x="10411895" y="3724842"/>
                  <a:pt x="10411806" y="3719299"/>
                  <a:pt x="10411746" y="3713052"/>
                </a:cubicBezTo>
                <a:close/>
                <a:moveTo>
                  <a:pt x="5942568" y="3713052"/>
                </a:moveTo>
                <a:cubicBezTo>
                  <a:pt x="5941884" y="3717157"/>
                  <a:pt x="5940932" y="3720771"/>
                  <a:pt x="5939682" y="3723420"/>
                </a:cubicBezTo>
                <a:cubicBezTo>
                  <a:pt x="5939266" y="3724303"/>
                  <a:pt x="5939028" y="3725055"/>
                  <a:pt x="5938909" y="3725627"/>
                </a:cubicBezTo>
                <a:cubicBezTo>
                  <a:pt x="5940396" y="3726837"/>
                  <a:pt x="5941706" y="3728211"/>
                  <a:pt x="5942836" y="3729748"/>
                </a:cubicBezTo>
                <a:cubicBezTo>
                  <a:pt x="5942717" y="3724842"/>
                  <a:pt x="5942628" y="3719299"/>
                  <a:pt x="5942568" y="3713052"/>
                </a:cubicBezTo>
                <a:close/>
                <a:moveTo>
                  <a:pt x="387702" y="3713052"/>
                </a:moveTo>
                <a:cubicBezTo>
                  <a:pt x="387018" y="3717157"/>
                  <a:pt x="386065" y="3720771"/>
                  <a:pt x="384816" y="3723420"/>
                </a:cubicBezTo>
                <a:cubicBezTo>
                  <a:pt x="384399" y="3724303"/>
                  <a:pt x="384162" y="3725055"/>
                  <a:pt x="384043" y="3725627"/>
                </a:cubicBezTo>
                <a:cubicBezTo>
                  <a:pt x="385530" y="3726837"/>
                  <a:pt x="386839" y="3728211"/>
                  <a:pt x="387969" y="3729748"/>
                </a:cubicBezTo>
                <a:cubicBezTo>
                  <a:pt x="387851" y="3724842"/>
                  <a:pt x="387761" y="3719299"/>
                  <a:pt x="387702" y="3713052"/>
                </a:cubicBezTo>
                <a:close/>
                <a:moveTo>
                  <a:pt x="8397524" y="3710001"/>
                </a:moveTo>
                <a:cubicBezTo>
                  <a:pt x="8404960" y="3710001"/>
                  <a:pt x="8410231" y="3716873"/>
                  <a:pt x="8412709" y="3720967"/>
                </a:cubicBezTo>
                <a:cubicBezTo>
                  <a:pt x="8415676" y="3725876"/>
                  <a:pt x="8415925" y="3731406"/>
                  <a:pt x="8413382" y="3735760"/>
                </a:cubicBezTo>
                <a:cubicBezTo>
                  <a:pt x="8410958" y="3739915"/>
                  <a:pt x="8406374" y="3742399"/>
                  <a:pt x="8401123" y="3742399"/>
                </a:cubicBezTo>
                <a:cubicBezTo>
                  <a:pt x="8391940" y="3742399"/>
                  <a:pt x="8384471" y="3735132"/>
                  <a:pt x="8384471" y="3726197"/>
                </a:cubicBezTo>
                <a:cubicBezTo>
                  <a:pt x="8384471" y="3716659"/>
                  <a:pt x="8389837" y="3710001"/>
                  <a:pt x="8397524" y="3710001"/>
                </a:cubicBezTo>
                <a:close/>
                <a:moveTo>
                  <a:pt x="3928830" y="3710001"/>
                </a:moveTo>
                <a:cubicBezTo>
                  <a:pt x="3936264" y="3710001"/>
                  <a:pt x="3941532" y="3716873"/>
                  <a:pt x="3944011" y="3720967"/>
                </a:cubicBezTo>
                <a:cubicBezTo>
                  <a:pt x="3946977" y="3725876"/>
                  <a:pt x="3947227" y="3731406"/>
                  <a:pt x="3944685" y="3735760"/>
                </a:cubicBezTo>
                <a:cubicBezTo>
                  <a:pt x="3942259" y="3739915"/>
                  <a:pt x="3937678" y="3742399"/>
                  <a:pt x="3932430" y="3742399"/>
                </a:cubicBezTo>
                <a:cubicBezTo>
                  <a:pt x="3923246" y="3742399"/>
                  <a:pt x="3915780" y="3735132"/>
                  <a:pt x="3915780" y="3726197"/>
                </a:cubicBezTo>
                <a:cubicBezTo>
                  <a:pt x="3915780" y="3716659"/>
                  <a:pt x="3921145" y="3710001"/>
                  <a:pt x="3928830" y="3710001"/>
                </a:cubicBezTo>
                <a:close/>
                <a:moveTo>
                  <a:pt x="7276532" y="3622439"/>
                </a:moveTo>
                <a:cubicBezTo>
                  <a:pt x="7431627" y="3628316"/>
                  <a:pt x="7767688" y="3635805"/>
                  <a:pt x="7759960" y="3631124"/>
                </a:cubicBezTo>
                <a:cubicBezTo>
                  <a:pt x="7759960" y="3631124"/>
                  <a:pt x="7840419" y="3651759"/>
                  <a:pt x="7557040" y="3641441"/>
                </a:cubicBezTo>
                <a:cubicBezTo>
                  <a:pt x="7398003" y="3635652"/>
                  <a:pt x="7321617" y="3627699"/>
                  <a:pt x="7276532" y="3622439"/>
                </a:cubicBezTo>
                <a:close/>
                <a:moveTo>
                  <a:pt x="2808103" y="3622439"/>
                </a:moveTo>
                <a:cubicBezTo>
                  <a:pt x="2963169" y="3628316"/>
                  <a:pt x="3299148" y="3635805"/>
                  <a:pt x="3291422" y="3631124"/>
                </a:cubicBezTo>
                <a:cubicBezTo>
                  <a:pt x="3291422" y="3631124"/>
                  <a:pt x="3371861" y="3651759"/>
                  <a:pt x="3088549" y="3641441"/>
                </a:cubicBezTo>
                <a:cubicBezTo>
                  <a:pt x="2929545" y="3635652"/>
                  <a:pt x="2853177" y="3627699"/>
                  <a:pt x="2808103" y="3622439"/>
                </a:cubicBezTo>
                <a:close/>
                <a:moveTo>
                  <a:pt x="7200519" y="3618487"/>
                </a:moveTo>
                <a:cubicBezTo>
                  <a:pt x="7221908" y="3617048"/>
                  <a:pt x="7237943" y="3619395"/>
                  <a:pt x="7273029" y="3623314"/>
                </a:cubicBezTo>
                <a:cubicBezTo>
                  <a:pt x="7217701" y="3621306"/>
                  <a:pt x="7185497" y="3619497"/>
                  <a:pt x="7200519" y="3618487"/>
                </a:cubicBezTo>
                <a:close/>
                <a:moveTo>
                  <a:pt x="2732111" y="3618487"/>
                </a:moveTo>
                <a:cubicBezTo>
                  <a:pt x="2753496" y="3617048"/>
                  <a:pt x="2769526" y="3619395"/>
                  <a:pt x="2804601" y="3623314"/>
                </a:cubicBezTo>
                <a:cubicBezTo>
                  <a:pt x="2749291" y="3621306"/>
                  <a:pt x="2717094" y="3619497"/>
                  <a:pt x="2732111" y="3618487"/>
                </a:cubicBezTo>
                <a:close/>
                <a:moveTo>
                  <a:pt x="11275999" y="3600548"/>
                </a:moveTo>
                <a:cubicBezTo>
                  <a:pt x="11277798" y="3600548"/>
                  <a:pt x="11283902" y="3601137"/>
                  <a:pt x="11286829" y="3608700"/>
                </a:cubicBezTo>
                <a:cubicBezTo>
                  <a:pt x="11289019" y="3614363"/>
                  <a:pt x="11289188" y="3622501"/>
                  <a:pt x="11288235" y="3629066"/>
                </a:cubicBezTo>
                <a:lnTo>
                  <a:pt x="11308751" y="3628512"/>
                </a:lnTo>
                <a:cubicBezTo>
                  <a:pt x="11308751" y="3628512"/>
                  <a:pt x="11312652" y="3683066"/>
                  <a:pt x="11312652" y="3683066"/>
                </a:cubicBezTo>
                <a:cubicBezTo>
                  <a:pt x="11316585" y="3737995"/>
                  <a:pt x="11316824" y="3741281"/>
                  <a:pt x="11311815" y="3746667"/>
                </a:cubicBezTo>
                <a:lnTo>
                  <a:pt x="11308714" y="3750009"/>
                </a:lnTo>
                <a:lnTo>
                  <a:pt x="11303561" y="3750279"/>
                </a:lnTo>
                <a:cubicBezTo>
                  <a:pt x="11298243" y="3750279"/>
                  <a:pt x="11294835" y="3746723"/>
                  <a:pt x="11292797" y="3744595"/>
                </a:cubicBezTo>
                <a:cubicBezTo>
                  <a:pt x="11292426" y="3744206"/>
                  <a:pt x="11291987" y="3743749"/>
                  <a:pt x="11291520" y="3742993"/>
                </a:cubicBezTo>
                <a:cubicBezTo>
                  <a:pt x="11288491" y="3748511"/>
                  <a:pt x="11284292" y="3749766"/>
                  <a:pt x="11281105" y="3749766"/>
                </a:cubicBezTo>
                <a:cubicBezTo>
                  <a:pt x="11275913" y="3749766"/>
                  <a:pt x="11269610" y="3746889"/>
                  <a:pt x="11269075" y="3733205"/>
                </a:cubicBezTo>
                <a:cubicBezTo>
                  <a:pt x="11268780" y="3725705"/>
                  <a:pt x="11270121" y="3720679"/>
                  <a:pt x="11273298" y="3717373"/>
                </a:cubicBezTo>
                <a:cubicBezTo>
                  <a:pt x="11276890" y="3713629"/>
                  <a:pt x="11282709" y="3712811"/>
                  <a:pt x="11287155" y="3715286"/>
                </a:cubicBezTo>
                <a:cubicBezTo>
                  <a:pt x="11286802" y="3706760"/>
                  <a:pt x="11286684" y="3695641"/>
                  <a:pt x="11286941" y="3681091"/>
                </a:cubicBezTo>
                <a:lnTo>
                  <a:pt x="11287818" y="3631513"/>
                </a:lnTo>
                <a:cubicBezTo>
                  <a:pt x="11287698" y="3632095"/>
                  <a:pt x="11287572" y="3632657"/>
                  <a:pt x="11287440" y="3633204"/>
                </a:cubicBezTo>
                <a:cubicBezTo>
                  <a:pt x="11285083" y="3642639"/>
                  <a:pt x="11279203" y="3644046"/>
                  <a:pt x="11275910" y="3644046"/>
                </a:cubicBezTo>
                <a:cubicBezTo>
                  <a:pt x="11264179" y="3644046"/>
                  <a:pt x="11264022" y="3630563"/>
                  <a:pt x="11263939" y="3623326"/>
                </a:cubicBezTo>
                <a:cubicBezTo>
                  <a:pt x="11263792" y="3610807"/>
                  <a:pt x="11265405" y="3606690"/>
                  <a:pt x="11268248" y="3603806"/>
                </a:cubicBezTo>
                <a:lnTo>
                  <a:pt x="11271319" y="3600700"/>
                </a:lnTo>
                <a:close/>
                <a:moveTo>
                  <a:pt x="6806821" y="3600548"/>
                </a:moveTo>
                <a:cubicBezTo>
                  <a:pt x="6808621" y="3600548"/>
                  <a:pt x="6814724" y="3601137"/>
                  <a:pt x="6817651" y="3608700"/>
                </a:cubicBezTo>
                <a:cubicBezTo>
                  <a:pt x="6819841" y="3614363"/>
                  <a:pt x="6820010" y="3622501"/>
                  <a:pt x="6819058" y="3629066"/>
                </a:cubicBezTo>
                <a:lnTo>
                  <a:pt x="6839573" y="3628512"/>
                </a:lnTo>
                <a:cubicBezTo>
                  <a:pt x="6839573" y="3628512"/>
                  <a:pt x="6843474" y="3683066"/>
                  <a:pt x="6843474" y="3683066"/>
                </a:cubicBezTo>
                <a:cubicBezTo>
                  <a:pt x="6847408" y="3737995"/>
                  <a:pt x="6847646" y="3741281"/>
                  <a:pt x="6842637" y="3746667"/>
                </a:cubicBezTo>
                <a:lnTo>
                  <a:pt x="6839536" y="3750009"/>
                </a:lnTo>
                <a:lnTo>
                  <a:pt x="6834383" y="3750279"/>
                </a:lnTo>
                <a:cubicBezTo>
                  <a:pt x="6829065" y="3750279"/>
                  <a:pt x="6825657" y="3746723"/>
                  <a:pt x="6823619" y="3744595"/>
                </a:cubicBezTo>
                <a:cubicBezTo>
                  <a:pt x="6823249" y="3744206"/>
                  <a:pt x="6822809" y="3743749"/>
                  <a:pt x="6822343" y="3742993"/>
                </a:cubicBezTo>
                <a:cubicBezTo>
                  <a:pt x="6819313" y="3748511"/>
                  <a:pt x="6815115" y="3749766"/>
                  <a:pt x="6811928" y="3749766"/>
                </a:cubicBezTo>
                <a:cubicBezTo>
                  <a:pt x="6806735" y="3749766"/>
                  <a:pt x="6800433" y="3746889"/>
                  <a:pt x="6799897" y="3733205"/>
                </a:cubicBezTo>
                <a:cubicBezTo>
                  <a:pt x="6799603" y="3725705"/>
                  <a:pt x="6800943" y="3720679"/>
                  <a:pt x="6804120" y="3717373"/>
                </a:cubicBezTo>
                <a:cubicBezTo>
                  <a:pt x="6807712" y="3713629"/>
                  <a:pt x="6813531" y="3712811"/>
                  <a:pt x="6817977" y="3715286"/>
                </a:cubicBezTo>
                <a:cubicBezTo>
                  <a:pt x="6817624" y="3706760"/>
                  <a:pt x="6817506" y="3695641"/>
                  <a:pt x="6817764" y="3681091"/>
                </a:cubicBezTo>
                <a:lnTo>
                  <a:pt x="6818640" y="3631513"/>
                </a:lnTo>
                <a:cubicBezTo>
                  <a:pt x="6818520" y="3632095"/>
                  <a:pt x="6818395" y="3632657"/>
                  <a:pt x="6818262" y="3633204"/>
                </a:cubicBezTo>
                <a:cubicBezTo>
                  <a:pt x="6815905" y="3642639"/>
                  <a:pt x="6810025" y="3644046"/>
                  <a:pt x="6806733" y="3644046"/>
                </a:cubicBezTo>
                <a:cubicBezTo>
                  <a:pt x="6795002" y="3644046"/>
                  <a:pt x="6794845" y="3630563"/>
                  <a:pt x="6794761" y="3623326"/>
                </a:cubicBezTo>
                <a:cubicBezTo>
                  <a:pt x="6794614" y="3610807"/>
                  <a:pt x="6796227" y="3606690"/>
                  <a:pt x="6799070" y="3603806"/>
                </a:cubicBezTo>
                <a:lnTo>
                  <a:pt x="6802141" y="3600700"/>
                </a:lnTo>
                <a:close/>
                <a:moveTo>
                  <a:pt x="1251950" y="3600548"/>
                </a:moveTo>
                <a:cubicBezTo>
                  <a:pt x="1253750" y="3600548"/>
                  <a:pt x="1259854" y="3601137"/>
                  <a:pt x="1262780" y="3608700"/>
                </a:cubicBezTo>
                <a:cubicBezTo>
                  <a:pt x="1264970" y="3614363"/>
                  <a:pt x="1265140" y="3622501"/>
                  <a:pt x="1264187" y="3629066"/>
                </a:cubicBezTo>
                <a:lnTo>
                  <a:pt x="1284702" y="3628512"/>
                </a:lnTo>
                <a:cubicBezTo>
                  <a:pt x="1284702" y="3628512"/>
                  <a:pt x="1288603" y="3683066"/>
                  <a:pt x="1288603" y="3683066"/>
                </a:cubicBezTo>
                <a:cubicBezTo>
                  <a:pt x="1292537" y="3737995"/>
                  <a:pt x="1292775" y="3741281"/>
                  <a:pt x="1287766" y="3746667"/>
                </a:cubicBezTo>
                <a:lnTo>
                  <a:pt x="1284665" y="3750009"/>
                </a:lnTo>
                <a:lnTo>
                  <a:pt x="1279512" y="3750279"/>
                </a:lnTo>
                <a:cubicBezTo>
                  <a:pt x="1274194" y="3750279"/>
                  <a:pt x="1270786" y="3746723"/>
                  <a:pt x="1268749" y="3744595"/>
                </a:cubicBezTo>
                <a:cubicBezTo>
                  <a:pt x="1268378" y="3744206"/>
                  <a:pt x="1267938" y="3743749"/>
                  <a:pt x="1267472" y="3742993"/>
                </a:cubicBezTo>
                <a:cubicBezTo>
                  <a:pt x="1264442" y="3748511"/>
                  <a:pt x="1260244" y="3749766"/>
                  <a:pt x="1257057" y="3749766"/>
                </a:cubicBezTo>
                <a:cubicBezTo>
                  <a:pt x="1251864" y="3749766"/>
                  <a:pt x="1245562" y="3746889"/>
                  <a:pt x="1245027" y="3733205"/>
                </a:cubicBezTo>
                <a:cubicBezTo>
                  <a:pt x="1244732" y="3725705"/>
                  <a:pt x="1246073" y="3720679"/>
                  <a:pt x="1249250" y="3717373"/>
                </a:cubicBezTo>
                <a:cubicBezTo>
                  <a:pt x="1252842" y="3713629"/>
                  <a:pt x="1258660" y="3712811"/>
                  <a:pt x="1263107" y="3715286"/>
                </a:cubicBezTo>
                <a:cubicBezTo>
                  <a:pt x="1262753" y="3706760"/>
                  <a:pt x="1262635" y="3695641"/>
                  <a:pt x="1262893" y="3681091"/>
                </a:cubicBezTo>
                <a:lnTo>
                  <a:pt x="1263770" y="3631513"/>
                </a:lnTo>
                <a:cubicBezTo>
                  <a:pt x="1263649" y="3632095"/>
                  <a:pt x="1263524" y="3632657"/>
                  <a:pt x="1263391" y="3633204"/>
                </a:cubicBezTo>
                <a:cubicBezTo>
                  <a:pt x="1261034" y="3642639"/>
                  <a:pt x="1255154" y="3644046"/>
                  <a:pt x="1251862" y="3644046"/>
                </a:cubicBezTo>
                <a:cubicBezTo>
                  <a:pt x="1240132" y="3644046"/>
                  <a:pt x="1239974" y="3630563"/>
                  <a:pt x="1239891" y="3623326"/>
                </a:cubicBezTo>
                <a:cubicBezTo>
                  <a:pt x="1239743" y="3610807"/>
                  <a:pt x="1241356" y="3606690"/>
                  <a:pt x="1244199" y="3603806"/>
                </a:cubicBezTo>
                <a:lnTo>
                  <a:pt x="1247271" y="3600700"/>
                </a:lnTo>
                <a:close/>
                <a:moveTo>
                  <a:pt x="11268902" y="3553519"/>
                </a:moveTo>
                <a:cubicBezTo>
                  <a:pt x="11268716" y="3553971"/>
                  <a:pt x="11268511" y="3554423"/>
                  <a:pt x="11268415" y="3554841"/>
                </a:cubicBezTo>
                <a:cubicBezTo>
                  <a:pt x="11268586" y="3554852"/>
                  <a:pt x="11268761" y="3554852"/>
                  <a:pt x="11268945" y="3554852"/>
                </a:cubicBezTo>
                <a:cubicBezTo>
                  <a:pt x="11269139" y="3554852"/>
                  <a:pt x="11269296" y="3554771"/>
                  <a:pt x="11269485" y="3554765"/>
                </a:cubicBezTo>
                <a:cubicBezTo>
                  <a:pt x="11269275" y="3554371"/>
                  <a:pt x="11269088" y="3553948"/>
                  <a:pt x="11268902" y="3553519"/>
                </a:cubicBezTo>
                <a:close/>
                <a:moveTo>
                  <a:pt x="6799724" y="3553519"/>
                </a:moveTo>
                <a:cubicBezTo>
                  <a:pt x="6799538" y="3553971"/>
                  <a:pt x="6799333" y="3554423"/>
                  <a:pt x="6799238" y="3554841"/>
                </a:cubicBezTo>
                <a:cubicBezTo>
                  <a:pt x="6799408" y="3554852"/>
                  <a:pt x="6799583" y="3554852"/>
                  <a:pt x="6799767" y="3554852"/>
                </a:cubicBezTo>
                <a:cubicBezTo>
                  <a:pt x="6799961" y="3554852"/>
                  <a:pt x="6800118" y="3554771"/>
                  <a:pt x="6800307" y="3554765"/>
                </a:cubicBezTo>
                <a:cubicBezTo>
                  <a:pt x="6800097" y="3554371"/>
                  <a:pt x="6799911" y="3553948"/>
                  <a:pt x="6799724" y="3553519"/>
                </a:cubicBezTo>
                <a:close/>
                <a:moveTo>
                  <a:pt x="1244850" y="3553519"/>
                </a:moveTo>
                <a:cubicBezTo>
                  <a:pt x="1244664" y="3553971"/>
                  <a:pt x="1244459" y="3554423"/>
                  <a:pt x="1244364" y="3554841"/>
                </a:cubicBezTo>
                <a:cubicBezTo>
                  <a:pt x="1244534" y="3554852"/>
                  <a:pt x="1244709" y="3554852"/>
                  <a:pt x="1244893" y="3554852"/>
                </a:cubicBezTo>
                <a:cubicBezTo>
                  <a:pt x="1245087" y="3554852"/>
                  <a:pt x="1245244" y="3554771"/>
                  <a:pt x="1245433" y="3554765"/>
                </a:cubicBezTo>
                <a:cubicBezTo>
                  <a:pt x="1245223" y="3554371"/>
                  <a:pt x="1245036" y="3553948"/>
                  <a:pt x="1244850" y="3553519"/>
                </a:cubicBezTo>
                <a:close/>
                <a:moveTo>
                  <a:pt x="11274980" y="3548910"/>
                </a:moveTo>
                <a:cubicBezTo>
                  <a:pt x="11275496" y="3549513"/>
                  <a:pt x="11276026" y="3550122"/>
                  <a:pt x="11276441" y="3550731"/>
                </a:cubicBezTo>
                <a:cubicBezTo>
                  <a:pt x="11276779" y="3550220"/>
                  <a:pt x="11277119" y="3549699"/>
                  <a:pt x="11277327" y="3549177"/>
                </a:cubicBezTo>
                <a:cubicBezTo>
                  <a:pt x="11276603" y="3548887"/>
                  <a:pt x="11275797" y="3548847"/>
                  <a:pt x="11274980" y="3548910"/>
                </a:cubicBezTo>
                <a:close/>
                <a:moveTo>
                  <a:pt x="6805803" y="3548910"/>
                </a:moveTo>
                <a:cubicBezTo>
                  <a:pt x="6806319" y="3549513"/>
                  <a:pt x="6806848" y="3550122"/>
                  <a:pt x="6807263" y="3550731"/>
                </a:cubicBezTo>
                <a:cubicBezTo>
                  <a:pt x="6807601" y="3550220"/>
                  <a:pt x="6807941" y="3549699"/>
                  <a:pt x="6808149" y="3549177"/>
                </a:cubicBezTo>
                <a:cubicBezTo>
                  <a:pt x="6807425" y="3548887"/>
                  <a:pt x="6806619" y="3548847"/>
                  <a:pt x="6805803" y="3548910"/>
                </a:cubicBezTo>
                <a:close/>
                <a:moveTo>
                  <a:pt x="1250928" y="3548910"/>
                </a:moveTo>
                <a:cubicBezTo>
                  <a:pt x="1251445" y="3549513"/>
                  <a:pt x="1251974" y="3550122"/>
                  <a:pt x="1252389" y="3550731"/>
                </a:cubicBezTo>
                <a:cubicBezTo>
                  <a:pt x="1252726" y="3550220"/>
                  <a:pt x="1253067" y="3549699"/>
                  <a:pt x="1253275" y="3549177"/>
                </a:cubicBezTo>
                <a:cubicBezTo>
                  <a:pt x="1252551" y="3548887"/>
                  <a:pt x="1251745" y="3548847"/>
                  <a:pt x="1250928" y="3548910"/>
                </a:cubicBezTo>
                <a:close/>
                <a:moveTo>
                  <a:pt x="6812719" y="3534372"/>
                </a:moveTo>
                <a:cubicBezTo>
                  <a:pt x="6811955" y="3535172"/>
                  <a:pt x="6811115" y="3535879"/>
                  <a:pt x="6810184" y="3536482"/>
                </a:cubicBezTo>
                <a:cubicBezTo>
                  <a:pt x="6809724" y="3536783"/>
                  <a:pt x="6809247" y="3537050"/>
                  <a:pt x="6808755" y="3537276"/>
                </a:cubicBezTo>
                <a:cubicBezTo>
                  <a:pt x="6810229" y="3538383"/>
                  <a:pt x="6811490" y="3539600"/>
                  <a:pt x="6812533" y="3540684"/>
                </a:cubicBezTo>
                <a:cubicBezTo>
                  <a:pt x="6812596" y="3540754"/>
                  <a:pt x="6812660" y="3540824"/>
                  <a:pt x="6812727" y="3540887"/>
                </a:cubicBezTo>
                <a:close/>
                <a:moveTo>
                  <a:pt x="1257845" y="3534372"/>
                </a:moveTo>
                <a:cubicBezTo>
                  <a:pt x="1257081" y="3535172"/>
                  <a:pt x="1256241" y="3535879"/>
                  <a:pt x="1255309" y="3536482"/>
                </a:cubicBezTo>
                <a:cubicBezTo>
                  <a:pt x="1254849" y="3536783"/>
                  <a:pt x="1254373" y="3537050"/>
                  <a:pt x="1253881" y="3537276"/>
                </a:cubicBezTo>
                <a:cubicBezTo>
                  <a:pt x="1255355" y="3538383"/>
                  <a:pt x="1256616" y="3539600"/>
                  <a:pt x="1257658" y="3540684"/>
                </a:cubicBezTo>
                <a:cubicBezTo>
                  <a:pt x="1257722" y="3540754"/>
                  <a:pt x="1257786" y="3540824"/>
                  <a:pt x="1257852" y="3540887"/>
                </a:cubicBezTo>
                <a:close/>
                <a:moveTo>
                  <a:pt x="11281897" y="3534372"/>
                </a:moveTo>
                <a:cubicBezTo>
                  <a:pt x="11281133" y="3535172"/>
                  <a:pt x="11280293" y="3535879"/>
                  <a:pt x="11279362" y="3536482"/>
                </a:cubicBezTo>
                <a:cubicBezTo>
                  <a:pt x="11278901" y="3536783"/>
                  <a:pt x="11278425" y="3537050"/>
                  <a:pt x="11277933" y="3537276"/>
                </a:cubicBezTo>
                <a:cubicBezTo>
                  <a:pt x="11279407" y="3538383"/>
                  <a:pt x="11280668" y="3539600"/>
                  <a:pt x="11281710" y="3540684"/>
                </a:cubicBezTo>
                <a:cubicBezTo>
                  <a:pt x="11281774" y="3540754"/>
                  <a:pt x="11281838" y="3540824"/>
                  <a:pt x="11281905" y="3540887"/>
                </a:cubicBezTo>
                <a:close/>
                <a:moveTo>
                  <a:pt x="8356633" y="3513270"/>
                </a:moveTo>
                <a:cubicBezTo>
                  <a:pt x="8356674" y="3513779"/>
                  <a:pt x="8356715" y="3514266"/>
                  <a:pt x="8356756" y="3514856"/>
                </a:cubicBezTo>
                <a:cubicBezTo>
                  <a:pt x="8356797" y="3516288"/>
                  <a:pt x="8356756" y="3517549"/>
                  <a:pt x="8356674" y="3518671"/>
                </a:cubicBezTo>
                <a:cubicBezTo>
                  <a:pt x="8358934" y="3518324"/>
                  <a:pt x="8360700" y="3517291"/>
                  <a:pt x="8361851" y="3516236"/>
                </a:cubicBezTo>
                <a:cubicBezTo>
                  <a:pt x="8361686" y="3516015"/>
                  <a:pt x="8361481" y="3515786"/>
                  <a:pt x="8361235" y="3515550"/>
                </a:cubicBezTo>
                <a:cubicBezTo>
                  <a:pt x="8360084" y="3514333"/>
                  <a:pt x="8358400" y="3513646"/>
                  <a:pt x="8356633" y="3513270"/>
                </a:cubicBezTo>
                <a:close/>
                <a:moveTo>
                  <a:pt x="3887950" y="3513270"/>
                </a:moveTo>
                <a:cubicBezTo>
                  <a:pt x="3887992" y="3513779"/>
                  <a:pt x="3888032" y="3514266"/>
                  <a:pt x="3888073" y="3514856"/>
                </a:cubicBezTo>
                <a:cubicBezTo>
                  <a:pt x="3888113" y="3516288"/>
                  <a:pt x="3888073" y="3517549"/>
                  <a:pt x="3887992" y="3518671"/>
                </a:cubicBezTo>
                <a:cubicBezTo>
                  <a:pt x="3890250" y="3518324"/>
                  <a:pt x="3892016" y="3517291"/>
                  <a:pt x="3893166" y="3516236"/>
                </a:cubicBezTo>
                <a:cubicBezTo>
                  <a:pt x="3893002" y="3516015"/>
                  <a:pt x="3892798" y="3515786"/>
                  <a:pt x="3892553" y="3515550"/>
                </a:cubicBezTo>
                <a:cubicBezTo>
                  <a:pt x="3891401" y="3514333"/>
                  <a:pt x="3889715" y="3513646"/>
                  <a:pt x="3887950" y="3513270"/>
                </a:cubicBezTo>
                <a:close/>
                <a:moveTo>
                  <a:pt x="8352689" y="3513108"/>
                </a:moveTo>
                <a:cubicBezTo>
                  <a:pt x="8350635" y="3513551"/>
                  <a:pt x="8349033" y="3514583"/>
                  <a:pt x="8347923" y="3515720"/>
                </a:cubicBezTo>
                <a:cubicBezTo>
                  <a:pt x="8348950" y="3516812"/>
                  <a:pt x="8350388" y="3517778"/>
                  <a:pt x="8352155" y="3518339"/>
                </a:cubicBezTo>
                <a:cubicBezTo>
                  <a:pt x="8352032" y="3516708"/>
                  <a:pt x="8352237" y="3514915"/>
                  <a:pt x="8352689" y="3513108"/>
                </a:cubicBezTo>
                <a:close/>
                <a:moveTo>
                  <a:pt x="3884007" y="3513108"/>
                </a:moveTo>
                <a:cubicBezTo>
                  <a:pt x="3881954" y="3513551"/>
                  <a:pt x="3880350" y="3514583"/>
                  <a:pt x="3879244" y="3515720"/>
                </a:cubicBezTo>
                <a:cubicBezTo>
                  <a:pt x="3880271" y="3516812"/>
                  <a:pt x="3881708" y="3517778"/>
                  <a:pt x="3883474" y="3518339"/>
                </a:cubicBezTo>
                <a:cubicBezTo>
                  <a:pt x="3883350" y="3516708"/>
                  <a:pt x="3883557" y="3514915"/>
                  <a:pt x="3884007" y="3513108"/>
                </a:cubicBezTo>
                <a:close/>
                <a:moveTo>
                  <a:pt x="5719763" y="3484453"/>
                </a:moveTo>
                <a:cubicBezTo>
                  <a:pt x="5719644" y="3484469"/>
                  <a:pt x="5719584" y="3484551"/>
                  <a:pt x="5719465" y="3484551"/>
                </a:cubicBezTo>
                <a:cubicBezTo>
                  <a:pt x="5719495" y="3484583"/>
                  <a:pt x="5719525" y="3484616"/>
                  <a:pt x="5719555" y="3484632"/>
                </a:cubicBezTo>
                <a:cubicBezTo>
                  <a:pt x="5719614" y="3484600"/>
                  <a:pt x="5719674" y="3484518"/>
                  <a:pt x="5719763" y="3484453"/>
                </a:cubicBezTo>
                <a:close/>
                <a:moveTo>
                  <a:pt x="164898" y="3484453"/>
                </a:moveTo>
                <a:cubicBezTo>
                  <a:pt x="164779" y="3484469"/>
                  <a:pt x="164720" y="3484551"/>
                  <a:pt x="164601" y="3484551"/>
                </a:cubicBezTo>
                <a:cubicBezTo>
                  <a:pt x="164631" y="3484583"/>
                  <a:pt x="164660" y="3484616"/>
                  <a:pt x="164690" y="3484632"/>
                </a:cubicBezTo>
                <a:cubicBezTo>
                  <a:pt x="164749" y="3484600"/>
                  <a:pt x="164808" y="3484518"/>
                  <a:pt x="164898" y="3484453"/>
                </a:cubicBezTo>
                <a:close/>
                <a:moveTo>
                  <a:pt x="10188941" y="3484453"/>
                </a:moveTo>
                <a:cubicBezTo>
                  <a:pt x="10188822" y="3484469"/>
                  <a:pt x="10188762" y="3484551"/>
                  <a:pt x="10188643" y="3484551"/>
                </a:cubicBezTo>
                <a:cubicBezTo>
                  <a:pt x="10188673" y="3484583"/>
                  <a:pt x="10188703" y="3484616"/>
                  <a:pt x="10188732" y="3484632"/>
                </a:cubicBezTo>
                <a:cubicBezTo>
                  <a:pt x="10188792" y="3484600"/>
                  <a:pt x="10188851" y="3484518"/>
                  <a:pt x="10188941" y="3484453"/>
                </a:cubicBezTo>
                <a:close/>
                <a:moveTo>
                  <a:pt x="11272895" y="3481463"/>
                </a:moveTo>
                <a:cubicBezTo>
                  <a:pt x="11275172" y="3481463"/>
                  <a:pt x="11277414" y="3482130"/>
                  <a:pt x="11279375" y="3483399"/>
                </a:cubicBezTo>
                <a:cubicBezTo>
                  <a:pt x="11282290" y="3485295"/>
                  <a:pt x="11284352" y="3488257"/>
                  <a:pt x="11285812" y="3491550"/>
                </a:cubicBezTo>
                <a:lnTo>
                  <a:pt x="11302608" y="3490448"/>
                </a:lnTo>
                <a:lnTo>
                  <a:pt x="11308314" y="3534441"/>
                </a:lnTo>
                <a:cubicBezTo>
                  <a:pt x="11314381" y="3581263"/>
                  <a:pt x="11309303" y="3593176"/>
                  <a:pt x="11307633" y="3597095"/>
                </a:cubicBezTo>
                <a:cubicBezTo>
                  <a:pt x="11304914" y="3603454"/>
                  <a:pt x="11300897" y="3606677"/>
                  <a:pt x="11295686" y="3606677"/>
                </a:cubicBezTo>
                <a:cubicBezTo>
                  <a:pt x="11284198" y="3606677"/>
                  <a:pt x="11282327" y="3597274"/>
                  <a:pt x="11281995" y="3568133"/>
                </a:cubicBezTo>
                <a:cubicBezTo>
                  <a:pt x="11276364" y="3571084"/>
                  <a:pt x="11268548" y="3569629"/>
                  <a:pt x="11263681" y="3564533"/>
                </a:cubicBezTo>
                <a:cubicBezTo>
                  <a:pt x="11259704" y="3560371"/>
                  <a:pt x="11256924" y="3553165"/>
                  <a:pt x="11256924" y="3547021"/>
                </a:cubicBezTo>
                <a:cubicBezTo>
                  <a:pt x="11256924" y="3540702"/>
                  <a:pt x="11260212" y="3536598"/>
                  <a:pt x="11264335" y="3534882"/>
                </a:cubicBezTo>
                <a:cubicBezTo>
                  <a:pt x="11260177" y="3530540"/>
                  <a:pt x="11258081" y="3522198"/>
                  <a:pt x="11258081" y="3509943"/>
                </a:cubicBezTo>
                <a:cubicBezTo>
                  <a:pt x="11258081" y="3491045"/>
                  <a:pt x="11263066" y="3481463"/>
                  <a:pt x="11272895" y="3481463"/>
                </a:cubicBezTo>
                <a:close/>
                <a:moveTo>
                  <a:pt x="6803717" y="3481463"/>
                </a:moveTo>
                <a:cubicBezTo>
                  <a:pt x="6805994" y="3481463"/>
                  <a:pt x="6808237" y="3482130"/>
                  <a:pt x="6810197" y="3483399"/>
                </a:cubicBezTo>
                <a:cubicBezTo>
                  <a:pt x="6813113" y="3485295"/>
                  <a:pt x="6815174" y="3488257"/>
                  <a:pt x="6816634" y="3491550"/>
                </a:cubicBezTo>
                <a:lnTo>
                  <a:pt x="6833430" y="3490448"/>
                </a:lnTo>
                <a:lnTo>
                  <a:pt x="6839136" y="3534441"/>
                </a:lnTo>
                <a:cubicBezTo>
                  <a:pt x="6845203" y="3581263"/>
                  <a:pt x="6840125" y="3593176"/>
                  <a:pt x="6838455" y="3597095"/>
                </a:cubicBezTo>
                <a:cubicBezTo>
                  <a:pt x="6835736" y="3603454"/>
                  <a:pt x="6831720" y="3606677"/>
                  <a:pt x="6826509" y="3606677"/>
                </a:cubicBezTo>
                <a:cubicBezTo>
                  <a:pt x="6815020" y="3606677"/>
                  <a:pt x="6813150" y="3597274"/>
                  <a:pt x="6812817" y="3568133"/>
                </a:cubicBezTo>
                <a:cubicBezTo>
                  <a:pt x="6807186" y="3571084"/>
                  <a:pt x="6799371" y="3569629"/>
                  <a:pt x="6794503" y="3564533"/>
                </a:cubicBezTo>
                <a:cubicBezTo>
                  <a:pt x="6790526" y="3560371"/>
                  <a:pt x="6787746" y="3553165"/>
                  <a:pt x="6787746" y="3547021"/>
                </a:cubicBezTo>
                <a:cubicBezTo>
                  <a:pt x="6787746" y="3540702"/>
                  <a:pt x="6791034" y="3536598"/>
                  <a:pt x="6795157" y="3534882"/>
                </a:cubicBezTo>
                <a:cubicBezTo>
                  <a:pt x="6790999" y="3530540"/>
                  <a:pt x="6788903" y="3522198"/>
                  <a:pt x="6788903" y="3509943"/>
                </a:cubicBezTo>
                <a:cubicBezTo>
                  <a:pt x="6788903" y="3491045"/>
                  <a:pt x="6793888" y="3481463"/>
                  <a:pt x="6803717" y="3481463"/>
                </a:cubicBezTo>
                <a:close/>
                <a:moveTo>
                  <a:pt x="1248843" y="3481463"/>
                </a:moveTo>
                <a:cubicBezTo>
                  <a:pt x="1251120" y="3481463"/>
                  <a:pt x="1253362" y="3482130"/>
                  <a:pt x="1255323" y="3483399"/>
                </a:cubicBezTo>
                <a:cubicBezTo>
                  <a:pt x="1258238" y="3485295"/>
                  <a:pt x="1260300" y="3488257"/>
                  <a:pt x="1261760" y="3491550"/>
                </a:cubicBezTo>
                <a:lnTo>
                  <a:pt x="1278555" y="3490448"/>
                </a:lnTo>
                <a:lnTo>
                  <a:pt x="1284261" y="3534441"/>
                </a:lnTo>
                <a:cubicBezTo>
                  <a:pt x="1290329" y="3581263"/>
                  <a:pt x="1285250" y="3593176"/>
                  <a:pt x="1283580" y="3597095"/>
                </a:cubicBezTo>
                <a:cubicBezTo>
                  <a:pt x="1280862" y="3603454"/>
                  <a:pt x="1276845" y="3606677"/>
                  <a:pt x="1271634" y="3606677"/>
                </a:cubicBezTo>
                <a:cubicBezTo>
                  <a:pt x="1260146" y="3606677"/>
                  <a:pt x="1258275" y="3597274"/>
                  <a:pt x="1257943" y="3568133"/>
                </a:cubicBezTo>
                <a:cubicBezTo>
                  <a:pt x="1252312" y="3571084"/>
                  <a:pt x="1244496" y="3569629"/>
                  <a:pt x="1239629" y="3564533"/>
                </a:cubicBezTo>
                <a:cubicBezTo>
                  <a:pt x="1235652" y="3560371"/>
                  <a:pt x="1232872" y="3553165"/>
                  <a:pt x="1232872" y="3547021"/>
                </a:cubicBezTo>
                <a:cubicBezTo>
                  <a:pt x="1232872" y="3540702"/>
                  <a:pt x="1236160" y="3536598"/>
                  <a:pt x="1240283" y="3534882"/>
                </a:cubicBezTo>
                <a:cubicBezTo>
                  <a:pt x="1236125" y="3530540"/>
                  <a:pt x="1234029" y="3522198"/>
                  <a:pt x="1234029" y="3509943"/>
                </a:cubicBezTo>
                <a:cubicBezTo>
                  <a:pt x="1234029" y="3491045"/>
                  <a:pt x="1239014" y="3481463"/>
                  <a:pt x="1248843" y="3481463"/>
                </a:cubicBezTo>
                <a:close/>
                <a:moveTo>
                  <a:pt x="5717353" y="3474331"/>
                </a:moveTo>
                <a:cubicBezTo>
                  <a:pt x="5717264" y="3474494"/>
                  <a:pt x="5717175" y="3474739"/>
                  <a:pt x="5717085" y="3474952"/>
                </a:cubicBezTo>
                <a:cubicBezTo>
                  <a:pt x="5717413" y="3474919"/>
                  <a:pt x="5717740" y="3474870"/>
                  <a:pt x="5718127" y="3474870"/>
                </a:cubicBezTo>
                <a:cubicBezTo>
                  <a:pt x="5719227" y="3474870"/>
                  <a:pt x="5720209" y="3474936"/>
                  <a:pt x="5721102" y="3475017"/>
                </a:cubicBezTo>
                <a:cubicBezTo>
                  <a:pt x="5720179" y="3474233"/>
                  <a:pt x="5718722" y="3473922"/>
                  <a:pt x="5717353" y="3474331"/>
                </a:cubicBezTo>
                <a:close/>
                <a:moveTo>
                  <a:pt x="162488" y="3474331"/>
                </a:moveTo>
                <a:cubicBezTo>
                  <a:pt x="162399" y="3474494"/>
                  <a:pt x="162310" y="3474739"/>
                  <a:pt x="162221" y="3474952"/>
                </a:cubicBezTo>
                <a:cubicBezTo>
                  <a:pt x="162548" y="3474919"/>
                  <a:pt x="162875" y="3474870"/>
                  <a:pt x="163262" y="3474870"/>
                </a:cubicBezTo>
                <a:cubicBezTo>
                  <a:pt x="164363" y="3474870"/>
                  <a:pt x="165344" y="3474936"/>
                  <a:pt x="166237" y="3475017"/>
                </a:cubicBezTo>
                <a:cubicBezTo>
                  <a:pt x="165315" y="3474233"/>
                  <a:pt x="163857" y="3473922"/>
                  <a:pt x="162488" y="3474331"/>
                </a:cubicBezTo>
                <a:close/>
                <a:moveTo>
                  <a:pt x="10186531" y="3474331"/>
                </a:moveTo>
                <a:cubicBezTo>
                  <a:pt x="10186442" y="3474494"/>
                  <a:pt x="10186352" y="3474739"/>
                  <a:pt x="10186263" y="3474952"/>
                </a:cubicBezTo>
                <a:cubicBezTo>
                  <a:pt x="10186590" y="3474919"/>
                  <a:pt x="10186918" y="3474870"/>
                  <a:pt x="10187304" y="3474870"/>
                </a:cubicBezTo>
                <a:cubicBezTo>
                  <a:pt x="10188405" y="3474870"/>
                  <a:pt x="10189387" y="3474936"/>
                  <a:pt x="10190279" y="3475017"/>
                </a:cubicBezTo>
                <a:cubicBezTo>
                  <a:pt x="10189357" y="3474233"/>
                  <a:pt x="10187899" y="3473922"/>
                  <a:pt x="10186531" y="3474331"/>
                </a:cubicBezTo>
                <a:close/>
                <a:moveTo>
                  <a:pt x="10988628" y="3467453"/>
                </a:moveTo>
                <a:cubicBezTo>
                  <a:pt x="10998042" y="3467453"/>
                  <a:pt x="11009290" y="3470850"/>
                  <a:pt x="11013788" y="3478458"/>
                </a:cubicBezTo>
                <a:cubicBezTo>
                  <a:pt x="11017864" y="3485347"/>
                  <a:pt x="11015619" y="3490812"/>
                  <a:pt x="11014462" y="3492839"/>
                </a:cubicBezTo>
                <a:cubicBezTo>
                  <a:pt x="11012975" y="3495461"/>
                  <a:pt x="11009209" y="3499851"/>
                  <a:pt x="11000747" y="3499851"/>
                </a:cubicBezTo>
                <a:cubicBezTo>
                  <a:pt x="10994058" y="3499851"/>
                  <a:pt x="10985905" y="3497048"/>
                  <a:pt x="10978942" y="3492345"/>
                </a:cubicBezTo>
                <a:cubicBezTo>
                  <a:pt x="10975289" y="3489879"/>
                  <a:pt x="10967678" y="3484747"/>
                  <a:pt x="10970236" y="3476241"/>
                </a:cubicBezTo>
                <a:cubicBezTo>
                  <a:pt x="10972843" y="3467582"/>
                  <a:pt x="10982343" y="3467501"/>
                  <a:pt x="10988628" y="3467453"/>
                </a:cubicBezTo>
                <a:close/>
                <a:moveTo>
                  <a:pt x="10789218" y="3467453"/>
                </a:moveTo>
                <a:cubicBezTo>
                  <a:pt x="10810699" y="3467453"/>
                  <a:pt x="10837810" y="3468999"/>
                  <a:pt x="10844970" y="3476368"/>
                </a:cubicBezTo>
                <a:lnTo>
                  <a:pt x="10849760" y="3481296"/>
                </a:lnTo>
                <a:lnTo>
                  <a:pt x="10847142" y="3487938"/>
                </a:lnTo>
                <a:cubicBezTo>
                  <a:pt x="10844718" y="3493533"/>
                  <a:pt x="10843115" y="3497224"/>
                  <a:pt x="10795936" y="3497224"/>
                </a:cubicBezTo>
                <a:lnTo>
                  <a:pt x="10794775" y="3497224"/>
                </a:lnTo>
                <a:cubicBezTo>
                  <a:pt x="10757453" y="3497143"/>
                  <a:pt x="10748796" y="3495154"/>
                  <a:pt x="10746032" y="3486043"/>
                </a:cubicBezTo>
                <a:cubicBezTo>
                  <a:pt x="10744832" y="3482083"/>
                  <a:pt x="10745663" y="3476475"/>
                  <a:pt x="10751599" y="3472609"/>
                </a:cubicBezTo>
                <a:cubicBezTo>
                  <a:pt x="10753780" y="3471198"/>
                  <a:pt x="10759537" y="3467453"/>
                  <a:pt x="10789218" y="3467453"/>
                </a:cubicBezTo>
                <a:close/>
                <a:moveTo>
                  <a:pt x="10714012" y="3467453"/>
                </a:moveTo>
                <a:cubicBezTo>
                  <a:pt x="10724828" y="3467453"/>
                  <a:pt x="10731055" y="3469765"/>
                  <a:pt x="10734197" y="3474957"/>
                </a:cubicBezTo>
                <a:cubicBezTo>
                  <a:pt x="10736459" y="3478691"/>
                  <a:pt x="10736509" y="3483140"/>
                  <a:pt x="10734337" y="3486859"/>
                </a:cubicBezTo>
                <a:cubicBezTo>
                  <a:pt x="10731007" y="3492577"/>
                  <a:pt x="10723033" y="3495473"/>
                  <a:pt x="10710635" y="3495473"/>
                </a:cubicBezTo>
                <a:cubicBezTo>
                  <a:pt x="10698769" y="3495473"/>
                  <a:pt x="10682516" y="3495473"/>
                  <a:pt x="10682516" y="3483013"/>
                </a:cubicBezTo>
                <a:cubicBezTo>
                  <a:pt x="10682516" y="3469471"/>
                  <a:pt x="10702251" y="3467453"/>
                  <a:pt x="10714012" y="3467453"/>
                </a:cubicBezTo>
                <a:close/>
                <a:moveTo>
                  <a:pt x="6519450" y="3467453"/>
                </a:moveTo>
                <a:cubicBezTo>
                  <a:pt x="6528865" y="3467453"/>
                  <a:pt x="6540112" y="3470850"/>
                  <a:pt x="6544611" y="3478458"/>
                </a:cubicBezTo>
                <a:cubicBezTo>
                  <a:pt x="6548686" y="3485347"/>
                  <a:pt x="6546441" y="3490812"/>
                  <a:pt x="6545284" y="3492839"/>
                </a:cubicBezTo>
                <a:cubicBezTo>
                  <a:pt x="6543797" y="3495461"/>
                  <a:pt x="6540031" y="3499851"/>
                  <a:pt x="6531569" y="3499851"/>
                </a:cubicBezTo>
                <a:cubicBezTo>
                  <a:pt x="6524880" y="3499851"/>
                  <a:pt x="6516727" y="3497048"/>
                  <a:pt x="6509764" y="3492345"/>
                </a:cubicBezTo>
                <a:cubicBezTo>
                  <a:pt x="6506111" y="3489879"/>
                  <a:pt x="6498500" y="3484747"/>
                  <a:pt x="6501058" y="3476241"/>
                </a:cubicBezTo>
                <a:cubicBezTo>
                  <a:pt x="6503665" y="3467582"/>
                  <a:pt x="6513165" y="3467501"/>
                  <a:pt x="6519450" y="3467453"/>
                </a:cubicBezTo>
                <a:close/>
                <a:moveTo>
                  <a:pt x="6320039" y="3467453"/>
                </a:moveTo>
                <a:cubicBezTo>
                  <a:pt x="6341520" y="3467453"/>
                  <a:pt x="6368631" y="3468999"/>
                  <a:pt x="6375791" y="3476368"/>
                </a:cubicBezTo>
                <a:lnTo>
                  <a:pt x="6380581" y="3481296"/>
                </a:lnTo>
                <a:lnTo>
                  <a:pt x="6377963" y="3487938"/>
                </a:lnTo>
                <a:cubicBezTo>
                  <a:pt x="6375539" y="3493533"/>
                  <a:pt x="6373936" y="3497224"/>
                  <a:pt x="6326757" y="3497224"/>
                </a:cubicBezTo>
                <a:lnTo>
                  <a:pt x="6325596" y="3497224"/>
                </a:lnTo>
                <a:cubicBezTo>
                  <a:pt x="6288274" y="3497143"/>
                  <a:pt x="6279618" y="3495154"/>
                  <a:pt x="6276853" y="3486043"/>
                </a:cubicBezTo>
                <a:cubicBezTo>
                  <a:pt x="6275654" y="3482083"/>
                  <a:pt x="6276484" y="3476475"/>
                  <a:pt x="6282420" y="3472609"/>
                </a:cubicBezTo>
                <a:cubicBezTo>
                  <a:pt x="6284602" y="3471198"/>
                  <a:pt x="6290358" y="3467453"/>
                  <a:pt x="6320039" y="3467453"/>
                </a:cubicBezTo>
                <a:close/>
                <a:moveTo>
                  <a:pt x="6244833" y="3467453"/>
                </a:moveTo>
                <a:cubicBezTo>
                  <a:pt x="6255649" y="3467453"/>
                  <a:pt x="6261876" y="3469765"/>
                  <a:pt x="6265018" y="3474957"/>
                </a:cubicBezTo>
                <a:cubicBezTo>
                  <a:pt x="6267280" y="3478691"/>
                  <a:pt x="6267330" y="3483140"/>
                  <a:pt x="6265158" y="3486859"/>
                </a:cubicBezTo>
                <a:cubicBezTo>
                  <a:pt x="6261828" y="3492577"/>
                  <a:pt x="6253854" y="3495473"/>
                  <a:pt x="6241456" y="3495473"/>
                </a:cubicBezTo>
                <a:cubicBezTo>
                  <a:pt x="6229590" y="3495473"/>
                  <a:pt x="6213337" y="3495473"/>
                  <a:pt x="6213337" y="3483013"/>
                </a:cubicBezTo>
                <a:cubicBezTo>
                  <a:pt x="6213337" y="3469471"/>
                  <a:pt x="6233072" y="3467453"/>
                  <a:pt x="6244833" y="3467453"/>
                </a:cubicBezTo>
                <a:close/>
                <a:moveTo>
                  <a:pt x="964583" y="3467453"/>
                </a:moveTo>
                <a:cubicBezTo>
                  <a:pt x="973997" y="3467453"/>
                  <a:pt x="985245" y="3470850"/>
                  <a:pt x="989743" y="3478458"/>
                </a:cubicBezTo>
                <a:cubicBezTo>
                  <a:pt x="993818" y="3485347"/>
                  <a:pt x="991574" y="3490812"/>
                  <a:pt x="990417" y="3492839"/>
                </a:cubicBezTo>
                <a:cubicBezTo>
                  <a:pt x="988930" y="3495461"/>
                  <a:pt x="985164" y="3499851"/>
                  <a:pt x="976702" y="3499851"/>
                </a:cubicBezTo>
                <a:cubicBezTo>
                  <a:pt x="970013" y="3499851"/>
                  <a:pt x="961860" y="3497048"/>
                  <a:pt x="954897" y="3492345"/>
                </a:cubicBezTo>
                <a:cubicBezTo>
                  <a:pt x="951245" y="3489879"/>
                  <a:pt x="943633" y="3484747"/>
                  <a:pt x="946191" y="3476241"/>
                </a:cubicBezTo>
                <a:cubicBezTo>
                  <a:pt x="948798" y="3467582"/>
                  <a:pt x="958299" y="3467501"/>
                  <a:pt x="964583" y="3467453"/>
                </a:cubicBezTo>
                <a:close/>
                <a:moveTo>
                  <a:pt x="765169" y="3467453"/>
                </a:moveTo>
                <a:cubicBezTo>
                  <a:pt x="786650" y="3467453"/>
                  <a:pt x="813761" y="3468999"/>
                  <a:pt x="820922" y="3476368"/>
                </a:cubicBezTo>
                <a:lnTo>
                  <a:pt x="825711" y="3481296"/>
                </a:lnTo>
                <a:lnTo>
                  <a:pt x="823093" y="3487938"/>
                </a:lnTo>
                <a:cubicBezTo>
                  <a:pt x="820669" y="3493533"/>
                  <a:pt x="819066" y="3497224"/>
                  <a:pt x="771888" y="3497224"/>
                </a:cubicBezTo>
                <a:lnTo>
                  <a:pt x="770727" y="3497224"/>
                </a:lnTo>
                <a:cubicBezTo>
                  <a:pt x="733405" y="3497143"/>
                  <a:pt x="724749" y="3495154"/>
                  <a:pt x="721985" y="3486043"/>
                </a:cubicBezTo>
                <a:cubicBezTo>
                  <a:pt x="720785" y="3482083"/>
                  <a:pt x="721615" y="3476475"/>
                  <a:pt x="727552" y="3472609"/>
                </a:cubicBezTo>
                <a:cubicBezTo>
                  <a:pt x="729733" y="3471198"/>
                  <a:pt x="735489" y="3467453"/>
                  <a:pt x="765169" y="3467453"/>
                </a:cubicBezTo>
                <a:close/>
                <a:moveTo>
                  <a:pt x="689963" y="3467453"/>
                </a:moveTo>
                <a:cubicBezTo>
                  <a:pt x="700779" y="3467453"/>
                  <a:pt x="707006" y="3469765"/>
                  <a:pt x="710148" y="3474957"/>
                </a:cubicBezTo>
                <a:cubicBezTo>
                  <a:pt x="712410" y="3478691"/>
                  <a:pt x="712460" y="3483140"/>
                  <a:pt x="710288" y="3486859"/>
                </a:cubicBezTo>
                <a:cubicBezTo>
                  <a:pt x="706958" y="3492577"/>
                  <a:pt x="698985" y="3495473"/>
                  <a:pt x="686586" y="3495473"/>
                </a:cubicBezTo>
                <a:cubicBezTo>
                  <a:pt x="674720" y="3495473"/>
                  <a:pt x="658468" y="3495473"/>
                  <a:pt x="658468" y="3483013"/>
                </a:cubicBezTo>
                <a:cubicBezTo>
                  <a:pt x="658468" y="3469471"/>
                  <a:pt x="678202" y="3467453"/>
                  <a:pt x="689963" y="3467453"/>
                </a:cubicBezTo>
                <a:close/>
                <a:moveTo>
                  <a:pt x="9220718" y="3465702"/>
                </a:moveTo>
                <a:cubicBezTo>
                  <a:pt x="9220718" y="3465702"/>
                  <a:pt x="9220718" y="3465702"/>
                  <a:pt x="9220736" y="3465702"/>
                </a:cubicBezTo>
                <a:cubicBezTo>
                  <a:pt x="9225106" y="3465702"/>
                  <a:pt x="9228908" y="3468224"/>
                  <a:pt x="9230910" y="3472453"/>
                </a:cubicBezTo>
                <a:cubicBezTo>
                  <a:pt x="9236750" y="3484891"/>
                  <a:pt x="9234565" y="3591266"/>
                  <a:pt x="9234308" y="3603350"/>
                </a:cubicBezTo>
                <a:cubicBezTo>
                  <a:pt x="9231994" y="3708188"/>
                  <a:pt x="9229239" y="3725631"/>
                  <a:pt x="9220258" y="3734982"/>
                </a:cubicBezTo>
                <a:cubicBezTo>
                  <a:pt x="9211736" y="3743861"/>
                  <a:pt x="9197632" y="3746422"/>
                  <a:pt x="9157392" y="3746422"/>
                </a:cubicBezTo>
                <a:cubicBezTo>
                  <a:pt x="9152177" y="3746422"/>
                  <a:pt x="9146502" y="3746370"/>
                  <a:pt x="9140312" y="3746291"/>
                </a:cubicBezTo>
                <a:cubicBezTo>
                  <a:pt x="9100165" y="3745753"/>
                  <a:pt x="9074416" y="3745464"/>
                  <a:pt x="9053350" y="3745464"/>
                </a:cubicBezTo>
                <a:cubicBezTo>
                  <a:pt x="9017317" y="3745464"/>
                  <a:pt x="8995737" y="3746357"/>
                  <a:pt x="8955112" y="3748406"/>
                </a:cubicBezTo>
                <a:cubicBezTo>
                  <a:pt x="8941981" y="3749049"/>
                  <a:pt x="8927710" y="3749404"/>
                  <a:pt x="8913826" y="3749404"/>
                </a:cubicBezTo>
                <a:cubicBezTo>
                  <a:pt x="8890538" y="3749404"/>
                  <a:pt x="8871842" y="3748458"/>
                  <a:pt x="8862549" y="3746803"/>
                </a:cubicBezTo>
                <a:cubicBezTo>
                  <a:pt x="8849986" y="3744557"/>
                  <a:pt x="8840051" y="3742784"/>
                  <a:pt x="8840840" y="3732303"/>
                </a:cubicBezTo>
                <a:cubicBezTo>
                  <a:pt x="8841685" y="3721218"/>
                  <a:pt x="8846570" y="3721099"/>
                  <a:pt x="8893219" y="3719917"/>
                </a:cubicBezTo>
                <a:cubicBezTo>
                  <a:pt x="8968170" y="3718000"/>
                  <a:pt x="8989456" y="3716121"/>
                  <a:pt x="9019723" y="3708753"/>
                </a:cubicBezTo>
                <a:cubicBezTo>
                  <a:pt x="9030136" y="3706218"/>
                  <a:pt x="9039411" y="3705023"/>
                  <a:pt x="9048888" y="3705023"/>
                </a:cubicBezTo>
                <a:cubicBezTo>
                  <a:pt x="9059980" y="3705023"/>
                  <a:pt x="9071808" y="3706546"/>
                  <a:pt x="9088429" y="3710119"/>
                </a:cubicBezTo>
                <a:cubicBezTo>
                  <a:pt x="9108356" y="3714401"/>
                  <a:pt x="9128283" y="3716673"/>
                  <a:pt x="9146006" y="3716673"/>
                </a:cubicBezTo>
                <a:cubicBezTo>
                  <a:pt x="9176530" y="3716673"/>
                  <a:pt x="9194546" y="3709935"/>
                  <a:pt x="9198366" y="3703683"/>
                </a:cubicBezTo>
                <a:cubicBezTo>
                  <a:pt x="9198826" y="3702921"/>
                  <a:pt x="9199780" y="3701358"/>
                  <a:pt x="9197797" y="3697510"/>
                </a:cubicBezTo>
                <a:cubicBezTo>
                  <a:pt x="9191993" y="3686201"/>
                  <a:pt x="9192122" y="3676246"/>
                  <a:pt x="9198182" y="3667879"/>
                </a:cubicBezTo>
                <a:cubicBezTo>
                  <a:pt x="9200240" y="3660878"/>
                  <a:pt x="9203416" y="3625718"/>
                  <a:pt x="9204372" y="3565878"/>
                </a:cubicBezTo>
                <a:cubicBezTo>
                  <a:pt x="9204812" y="3538519"/>
                  <a:pt x="9205602" y="3515586"/>
                  <a:pt x="9206649" y="3499575"/>
                </a:cubicBezTo>
                <a:cubicBezTo>
                  <a:pt x="9208082" y="3477746"/>
                  <a:pt x="9208872" y="3465715"/>
                  <a:pt x="9220718" y="3465702"/>
                </a:cubicBezTo>
                <a:close/>
                <a:moveTo>
                  <a:pt x="4751778" y="3465702"/>
                </a:moveTo>
                <a:cubicBezTo>
                  <a:pt x="4751778" y="3465702"/>
                  <a:pt x="4751778" y="3465702"/>
                  <a:pt x="4751798" y="3465702"/>
                </a:cubicBezTo>
                <a:cubicBezTo>
                  <a:pt x="4756168" y="3465702"/>
                  <a:pt x="4759969" y="3468224"/>
                  <a:pt x="4761970" y="3472453"/>
                </a:cubicBezTo>
                <a:cubicBezTo>
                  <a:pt x="4767809" y="3484891"/>
                  <a:pt x="4765623" y="3591266"/>
                  <a:pt x="4765367" y="3603350"/>
                </a:cubicBezTo>
                <a:cubicBezTo>
                  <a:pt x="4763053" y="3708188"/>
                  <a:pt x="4760299" y="3725631"/>
                  <a:pt x="4751321" y="3734982"/>
                </a:cubicBezTo>
                <a:cubicBezTo>
                  <a:pt x="4742801" y="3743861"/>
                  <a:pt x="4728700" y="3746422"/>
                  <a:pt x="4688471" y="3746422"/>
                </a:cubicBezTo>
                <a:cubicBezTo>
                  <a:pt x="4683257" y="3746422"/>
                  <a:pt x="4677583" y="3746370"/>
                  <a:pt x="4671394" y="3746291"/>
                </a:cubicBezTo>
                <a:cubicBezTo>
                  <a:pt x="4631261" y="3745753"/>
                  <a:pt x="4605520" y="3745464"/>
                  <a:pt x="4584460" y="3745464"/>
                </a:cubicBezTo>
                <a:cubicBezTo>
                  <a:pt x="4548436" y="3745464"/>
                  <a:pt x="4526884" y="3746357"/>
                  <a:pt x="4486276" y="3748406"/>
                </a:cubicBezTo>
                <a:cubicBezTo>
                  <a:pt x="4473148" y="3749049"/>
                  <a:pt x="4458880" y="3749404"/>
                  <a:pt x="4444999" y="3749404"/>
                </a:cubicBezTo>
                <a:cubicBezTo>
                  <a:pt x="4421718" y="3749404"/>
                  <a:pt x="4403027" y="3748458"/>
                  <a:pt x="4393738" y="3746803"/>
                </a:cubicBezTo>
                <a:cubicBezTo>
                  <a:pt x="4381178" y="3744557"/>
                  <a:pt x="4371243" y="3742784"/>
                  <a:pt x="4372032" y="3732303"/>
                </a:cubicBezTo>
                <a:cubicBezTo>
                  <a:pt x="4372877" y="3721218"/>
                  <a:pt x="4377762" y="3721099"/>
                  <a:pt x="4424400" y="3719917"/>
                </a:cubicBezTo>
                <a:cubicBezTo>
                  <a:pt x="4499330" y="3718000"/>
                  <a:pt x="4520606" y="3716121"/>
                  <a:pt x="4550840" y="3708753"/>
                </a:cubicBezTo>
                <a:cubicBezTo>
                  <a:pt x="4561250" y="3706218"/>
                  <a:pt x="4570523" y="3705023"/>
                  <a:pt x="4579997" y="3705023"/>
                </a:cubicBezTo>
                <a:cubicBezTo>
                  <a:pt x="4591089" y="3705023"/>
                  <a:pt x="4602914" y="3706546"/>
                  <a:pt x="4619528" y="3710119"/>
                </a:cubicBezTo>
                <a:cubicBezTo>
                  <a:pt x="4639450" y="3714401"/>
                  <a:pt x="4659368" y="3716673"/>
                  <a:pt x="4677087" y="3716673"/>
                </a:cubicBezTo>
                <a:cubicBezTo>
                  <a:pt x="4707603" y="3716673"/>
                  <a:pt x="4725615" y="3709935"/>
                  <a:pt x="4729434" y="3703683"/>
                </a:cubicBezTo>
                <a:cubicBezTo>
                  <a:pt x="4729893" y="3702921"/>
                  <a:pt x="4730848" y="3701358"/>
                  <a:pt x="4728865" y="3697510"/>
                </a:cubicBezTo>
                <a:cubicBezTo>
                  <a:pt x="4723063" y="3686201"/>
                  <a:pt x="4723191" y="3676246"/>
                  <a:pt x="4729250" y="3667879"/>
                </a:cubicBezTo>
                <a:cubicBezTo>
                  <a:pt x="4731307" y="3660878"/>
                  <a:pt x="4734484" y="3625718"/>
                  <a:pt x="4735438" y="3565878"/>
                </a:cubicBezTo>
                <a:cubicBezTo>
                  <a:pt x="4735879" y="3538519"/>
                  <a:pt x="4736669" y="3515586"/>
                  <a:pt x="4737715" y="3499575"/>
                </a:cubicBezTo>
                <a:cubicBezTo>
                  <a:pt x="4739147" y="3477746"/>
                  <a:pt x="4739936" y="3465715"/>
                  <a:pt x="4751778" y="3465702"/>
                </a:cubicBezTo>
                <a:close/>
                <a:moveTo>
                  <a:pt x="10092428" y="3460448"/>
                </a:moveTo>
                <a:cubicBezTo>
                  <a:pt x="10105370" y="3460448"/>
                  <a:pt x="10125482" y="3461740"/>
                  <a:pt x="10143689" y="3463735"/>
                </a:cubicBezTo>
                <a:cubicBezTo>
                  <a:pt x="10158476" y="3465370"/>
                  <a:pt x="10168442" y="3466727"/>
                  <a:pt x="10174720" y="3469049"/>
                </a:cubicBezTo>
                <a:cubicBezTo>
                  <a:pt x="10177725" y="3466057"/>
                  <a:pt x="10182128" y="3464372"/>
                  <a:pt x="10187304" y="3464372"/>
                </a:cubicBezTo>
                <a:cubicBezTo>
                  <a:pt x="10193969" y="3464372"/>
                  <a:pt x="10198967" y="3465762"/>
                  <a:pt x="10202210" y="3468493"/>
                </a:cubicBezTo>
                <a:cubicBezTo>
                  <a:pt x="10203429" y="3467757"/>
                  <a:pt x="10204917" y="3467119"/>
                  <a:pt x="10206732" y="3466629"/>
                </a:cubicBezTo>
                <a:cubicBezTo>
                  <a:pt x="10211343" y="3465386"/>
                  <a:pt x="10216341" y="3465108"/>
                  <a:pt x="10219703" y="3465108"/>
                </a:cubicBezTo>
                <a:cubicBezTo>
                  <a:pt x="10223065" y="3465108"/>
                  <a:pt x="10228063" y="3465386"/>
                  <a:pt x="10232645" y="3466613"/>
                </a:cubicBezTo>
                <a:cubicBezTo>
                  <a:pt x="10233210" y="3466776"/>
                  <a:pt x="10233746" y="3466940"/>
                  <a:pt x="10234251" y="3467119"/>
                </a:cubicBezTo>
                <a:cubicBezTo>
                  <a:pt x="10237911" y="3460562"/>
                  <a:pt x="10247342" y="3458371"/>
                  <a:pt x="10255464" y="3463620"/>
                </a:cubicBezTo>
                <a:cubicBezTo>
                  <a:pt x="10256714" y="3464094"/>
                  <a:pt x="10264508" y="3465501"/>
                  <a:pt x="10275546" y="3465501"/>
                </a:cubicBezTo>
                <a:cubicBezTo>
                  <a:pt x="10277004" y="3465501"/>
                  <a:pt x="10278491" y="3465484"/>
                  <a:pt x="10279979" y="3465419"/>
                </a:cubicBezTo>
                <a:cubicBezTo>
                  <a:pt x="10282775" y="3465321"/>
                  <a:pt x="10285215" y="3465272"/>
                  <a:pt x="10287357" y="3465272"/>
                </a:cubicBezTo>
                <a:cubicBezTo>
                  <a:pt x="10292236" y="3465272"/>
                  <a:pt x="10298841" y="3465272"/>
                  <a:pt x="10303452" y="3468182"/>
                </a:cubicBezTo>
                <a:cubicBezTo>
                  <a:pt x="10305743" y="3466302"/>
                  <a:pt x="10309284" y="3464814"/>
                  <a:pt x="10314758" y="3464225"/>
                </a:cubicBezTo>
                <a:cubicBezTo>
                  <a:pt x="10322344" y="3463440"/>
                  <a:pt x="10329722" y="3463130"/>
                  <a:pt x="10332073" y="3463375"/>
                </a:cubicBezTo>
                <a:cubicBezTo>
                  <a:pt x="10333590" y="3463522"/>
                  <a:pt x="10346740" y="3464274"/>
                  <a:pt x="10364531" y="3465108"/>
                </a:cubicBezTo>
                <a:cubicBezTo>
                  <a:pt x="10411211" y="3467316"/>
                  <a:pt x="10411270" y="3478010"/>
                  <a:pt x="10411627" y="3580160"/>
                </a:cubicBezTo>
                <a:cubicBezTo>
                  <a:pt x="10411687" y="3597510"/>
                  <a:pt x="10411865" y="3615726"/>
                  <a:pt x="10412103" y="3632045"/>
                </a:cubicBezTo>
                <a:cubicBezTo>
                  <a:pt x="10412133" y="3629560"/>
                  <a:pt x="10412163" y="3627041"/>
                  <a:pt x="10412192" y="3624474"/>
                </a:cubicBezTo>
                <a:cubicBezTo>
                  <a:pt x="10414067" y="3485777"/>
                  <a:pt x="10417696" y="3481934"/>
                  <a:pt x="10420880" y="3478533"/>
                </a:cubicBezTo>
                <a:cubicBezTo>
                  <a:pt x="10423230" y="3475999"/>
                  <a:pt x="10430489" y="3468231"/>
                  <a:pt x="10577489" y="3468231"/>
                </a:cubicBezTo>
                <a:cubicBezTo>
                  <a:pt x="10598225" y="3468231"/>
                  <a:pt x="10635504" y="3468558"/>
                  <a:pt x="10652313" y="3470750"/>
                </a:cubicBezTo>
                <a:cubicBezTo>
                  <a:pt x="10661803" y="3471976"/>
                  <a:pt x="10672573" y="3473366"/>
                  <a:pt x="10671978" y="3484060"/>
                </a:cubicBezTo>
                <a:cubicBezTo>
                  <a:pt x="10671383" y="3494656"/>
                  <a:pt x="10661268" y="3495147"/>
                  <a:pt x="10645946" y="3495899"/>
                </a:cubicBezTo>
                <a:cubicBezTo>
                  <a:pt x="10635325" y="3496422"/>
                  <a:pt x="10618932" y="3496847"/>
                  <a:pt x="10595786" y="3497240"/>
                </a:cubicBezTo>
                <a:cubicBezTo>
                  <a:pt x="10549850" y="3498008"/>
                  <a:pt x="10498976" y="3498384"/>
                  <a:pt x="10487403" y="3497959"/>
                </a:cubicBezTo>
                <a:cubicBezTo>
                  <a:pt x="10477109" y="3497583"/>
                  <a:pt x="10461817" y="3499333"/>
                  <a:pt x="10454082" y="3501606"/>
                </a:cubicBezTo>
                <a:lnTo>
                  <a:pt x="10445186" y="3504222"/>
                </a:lnTo>
                <a:lnTo>
                  <a:pt x="10442479" y="3617034"/>
                </a:lnTo>
                <a:cubicBezTo>
                  <a:pt x="10440724" y="3690699"/>
                  <a:pt x="10441527" y="3740099"/>
                  <a:pt x="10442747" y="3746100"/>
                </a:cubicBezTo>
                <a:cubicBezTo>
                  <a:pt x="10443223" y="3747604"/>
                  <a:pt x="10443937" y="3749942"/>
                  <a:pt x="10460686" y="3750237"/>
                </a:cubicBezTo>
                <a:cubicBezTo>
                  <a:pt x="10475086" y="3750482"/>
                  <a:pt x="10509062" y="3752722"/>
                  <a:pt x="10513405" y="3767995"/>
                </a:cubicBezTo>
                <a:cubicBezTo>
                  <a:pt x="10514685" y="3772475"/>
                  <a:pt x="10513673" y="3778804"/>
                  <a:pt x="10507009" y="3783088"/>
                </a:cubicBezTo>
                <a:cubicBezTo>
                  <a:pt x="10505194" y="3784249"/>
                  <a:pt x="10503290" y="3785181"/>
                  <a:pt x="10501386" y="3785819"/>
                </a:cubicBezTo>
                <a:cubicBezTo>
                  <a:pt x="10504361" y="3787568"/>
                  <a:pt x="10505343" y="3790168"/>
                  <a:pt x="10505670" y="3793995"/>
                </a:cubicBezTo>
                <a:cubicBezTo>
                  <a:pt x="10506622" y="3804460"/>
                  <a:pt x="10495584" y="3806438"/>
                  <a:pt x="10489634" y="3807518"/>
                </a:cubicBezTo>
                <a:cubicBezTo>
                  <a:pt x="10475026" y="3810150"/>
                  <a:pt x="10464584" y="3811573"/>
                  <a:pt x="10451315" y="3811573"/>
                </a:cubicBezTo>
                <a:cubicBezTo>
                  <a:pt x="10437867" y="3811573"/>
                  <a:pt x="10421266" y="3810118"/>
                  <a:pt x="10393449" y="3807240"/>
                </a:cubicBezTo>
                <a:cubicBezTo>
                  <a:pt x="10377562" y="3805604"/>
                  <a:pt x="10367982" y="3804607"/>
                  <a:pt x="10368518" y="3793815"/>
                </a:cubicBezTo>
                <a:cubicBezTo>
                  <a:pt x="10368667" y="3790904"/>
                  <a:pt x="10369470" y="3788762"/>
                  <a:pt x="10370898" y="3787208"/>
                </a:cubicBezTo>
                <a:cubicBezTo>
                  <a:pt x="10367387" y="3787863"/>
                  <a:pt x="10363877" y="3788337"/>
                  <a:pt x="10360545" y="3788664"/>
                </a:cubicBezTo>
                <a:cubicBezTo>
                  <a:pt x="10362508" y="3791754"/>
                  <a:pt x="10362359" y="3794878"/>
                  <a:pt x="10362062" y="3796529"/>
                </a:cubicBezTo>
                <a:cubicBezTo>
                  <a:pt x="10360366" y="3806111"/>
                  <a:pt x="10349507" y="3806586"/>
                  <a:pt x="10345937" y="3806749"/>
                </a:cubicBezTo>
                <a:cubicBezTo>
                  <a:pt x="10336952" y="3807141"/>
                  <a:pt x="10331240" y="3804852"/>
                  <a:pt x="10328413" y="3800012"/>
                </a:cubicBezTo>
                <a:cubicBezTo>
                  <a:pt x="10326063" y="3800519"/>
                  <a:pt x="10323891" y="3800617"/>
                  <a:pt x="10322642" y="3800682"/>
                </a:cubicBezTo>
                <a:cubicBezTo>
                  <a:pt x="10312616" y="3801091"/>
                  <a:pt x="10306874" y="3798344"/>
                  <a:pt x="10304404" y="3792556"/>
                </a:cubicBezTo>
                <a:cubicBezTo>
                  <a:pt x="10302887" y="3789056"/>
                  <a:pt x="10303244" y="3785164"/>
                  <a:pt x="10305237" y="3781910"/>
                </a:cubicBezTo>
                <a:lnTo>
                  <a:pt x="10303155" y="3781943"/>
                </a:lnTo>
                <a:cubicBezTo>
                  <a:pt x="10300448" y="3781943"/>
                  <a:pt x="10276676" y="3781763"/>
                  <a:pt x="10267364" y="3775762"/>
                </a:cubicBezTo>
                <a:cubicBezTo>
                  <a:pt x="10265966" y="3774863"/>
                  <a:pt x="10264806" y="3773882"/>
                  <a:pt x="10263913" y="3772835"/>
                </a:cubicBezTo>
                <a:cubicBezTo>
                  <a:pt x="10263616" y="3773555"/>
                  <a:pt x="10263259" y="3774241"/>
                  <a:pt x="10262872" y="3774912"/>
                </a:cubicBezTo>
                <a:cubicBezTo>
                  <a:pt x="10268822" y="3776253"/>
                  <a:pt x="10272511" y="3778951"/>
                  <a:pt x="10274326" y="3783137"/>
                </a:cubicBezTo>
                <a:cubicBezTo>
                  <a:pt x="10276200" y="3787552"/>
                  <a:pt x="10275219" y="3792523"/>
                  <a:pt x="10271768" y="3796120"/>
                </a:cubicBezTo>
                <a:cubicBezTo>
                  <a:pt x="10268406" y="3799620"/>
                  <a:pt x="10264211" y="3803986"/>
                  <a:pt x="10192184" y="3803986"/>
                </a:cubicBezTo>
                <a:cubicBezTo>
                  <a:pt x="10160261" y="3803986"/>
                  <a:pt x="10124292" y="3802972"/>
                  <a:pt x="10090911" y="3801140"/>
                </a:cubicBezTo>
                <a:cubicBezTo>
                  <a:pt x="10049200" y="3798851"/>
                  <a:pt x="10039382" y="3797854"/>
                  <a:pt x="10039710" y="3785622"/>
                </a:cubicBezTo>
                <a:cubicBezTo>
                  <a:pt x="10039799" y="3782270"/>
                  <a:pt x="10040156" y="3779687"/>
                  <a:pt x="10042625" y="3777708"/>
                </a:cubicBezTo>
                <a:cubicBezTo>
                  <a:pt x="10041048" y="3777038"/>
                  <a:pt x="10040156" y="3776400"/>
                  <a:pt x="10039591" y="3775975"/>
                </a:cubicBezTo>
                <a:cubicBezTo>
                  <a:pt x="10029951" y="3769123"/>
                  <a:pt x="10030487" y="3761928"/>
                  <a:pt x="10031677" y="3758249"/>
                </a:cubicBezTo>
                <a:cubicBezTo>
                  <a:pt x="10033254" y="3753344"/>
                  <a:pt x="10038073" y="3747490"/>
                  <a:pt x="10052116" y="3747490"/>
                </a:cubicBezTo>
                <a:cubicBezTo>
                  <a:pt x="10058274" y="3747490"/>
                  <a:pt x="10065325" y="3748602"/>
                  <a:pt x="10072525" y="3750711"/>
                </a:cubicBezTo>
                <a:cubicBezTo>
                  <a:pt x="10075917" y="3751708"/>
                  <a:pt x="10079873" y="3752183"/>
                  <a:pt x="10081926" y="3752101"/>
                </a:cubicBezTo>
                <a:cubicBezTo>
                  <a:pt x="10095403" y="3739837"/>
                  <a:pt x="10139970" y="3739673"/>
                  <a:pt x="10140476" y="3739673"/>
                </a:cubicBezTo>
                <a:cubicBezTo>
                  <a:pt x="10157077" y="3739673"/>
                  <a:pt x="10162552" y="3742535"/>
                  <a:pt x="10164337" y="3743483"/>
                </a:cubicBezTo>
                <a:cubicBezTo>
                  <a:pt x="10165913" y="3744301"/>
                  <a:pt x="10169751" y="3745200"/>
                  <a:pt x="10174482" y="3745200"/>
                </a:cubicBezTo>
                <a:cubicBezTo>
                  <a:pt x="10177249" y="3745200"/>
                  <a:pt x="10179926" y="3744890"/>
                  <a:pt x="10182009" y="3744334"/>
                </a:cubicBezTo>
                <a:cubicBezTo>
                  <a:pt x="10187721" y="3742780"/>
                  <a:pt x="10194474" y="3741963"/>
                  <a:pt x="10201525" y="3741963"/>
                </a:cubicBezTo>
                <a:cubicBezTo>
                  <a:pt x="10218781" y="3741963"/>
                  <a:pt x="10230235" y="3746002"/>
                  <a:pt x="10234341" y="3753278"/>
                </a:cubicBezTo>
                <a:cubicBezTo>
                  <a:pt x="10237256" y="3751022"/>
                  <a:pt x="10241154" y="3749812"/>
                  <a:pt x="10245587" y="3749812"/>
                </a:cubicBezTo>
                <a:cubicBezTo>
                  <a:pt x="10253114" y="3749812"/>
                  <a:pt x="10259510" y="3753229"/>
                  <a:pt x="10262812" y="3758364"/>
                </a:cubicBezTo>
                <a:cubicBezTo>
                  <a:pt x="10266859" y="3752248"/>
                  <a:pt x="10276409" y="3750940"/>
                  <a:pt x="10290808" y="3750940"/>
                </a:cubicBezTo>
                <a:cubicBezTo>
                  <a:pt x="10304077" y="3750940"/>
                  <a:pt x="10325647" y="3752559"/>
                  <a:pt x="10342664" y="3757088"/>
                </a:cubicBezTo>
                <a:cubicBezTo>
                  <a:pt x="10350578" y="3759181"/>
                  <a:pt x="10355814" y="3760130"/>
                  <a:pt x="10359622" y="3760130"/>
                </a:cubicBezTo>
                <a:cubicBezTo>
                  <a:pt x="10363817" y="3760130"/>
                  <a:pt x="10366911" y="3758969"/>
                  <a:pt x="10371909" y="3755567"/>
                </a:cubicBezTo>
                <a:cubicBezTo>
                  <a:pt x="10381311" y="3749158"/>
                  <a:pt x="10382382" y="3729584"/>
                  <a:pt x="10378306" y="3639305"/>
                </a:cubicBezTo>
                <a:cubicBezTo>
                  <a:pt x="10377919" y="3630688"/>
                  <a:pt x="10377622" y="3595678"/>
                  <a:pt x="10377651" y="3561258"/>
                </a:cubicBezTo>
                <a:cubicBezTo>
                  <a:pt x="10377711" y="3528276"/>
                  <a:pt x="10376580" y="3503731"/>
                  <a:pt x="10375628" y="3496079"/>
                </a:cubicBezTo>
                <a:cubicBezTo>
                  <a:pt x="10374319" y="3495686"/>
                  <a:pt x="10371790" y="3495179"/>
                  <a:pt x="10367358" y="3495179"/>
                </a:cubicBezTo>
                <a:cubicBezTo>
                  <a:pt x="10365572" y="3495179"/>
                  <a:pt x="10363668" y="3495261"/>
                  <a:pt x="10361645" y="3495425"/>
                </a:cubicBezTo>
                <a:cubicBezTo>
                  <a:pt x="10359355" y="3495621"/>
                  <a:pt x="10356885" y="3495703"/>
                  <a:pt x="10354297" y="3495703"/>
                </a:cubicBezTo>
                <a:cubicBezTo>
                  <a:pt x="10349923" y="3495703"/>
                  <a:pt x="10318506" y="3495376"/>
                  <a:pt x="10305327" y="3486251"/>
                </a:cubicBezTo>
                <a:cubicBezTo>
                  <a:pt x="10304285" y="3487380"/>
                  <a:pt x="10302976" y="3488508"/>
                  <a:pt x="10301340" y="3489620"/>
                </a:cubicBezTo>
                <a:cubicBezTo>
                  <a:pt x="10291730" y="3496111"/>
                  <a:pt x="10276587" y="3496815"/>
                  <a:pt x="10270548" y="3496815"/>
                </a:cubicBezTo>
                <a:cubicBezTo>
                  <a:pt x="10261206" y="3496815"/>
                  <a:pt x="10252578" y="3495343"/>
                  <a:pt x="10246211" y="3492661"/>
                </a:cubicBezTo>
                <a:cubicBezTo>
                  <a:pt x="10243117" y="3491353"/>
                  <a:pt x="10240350" y="3489358"/>
                  <a:pt x="10238119" y="3486971"/>
                </a:cubicBezTo>
                <a:cubicBezTo>
                  <a:pt x="10233418" y="3490029"/>
                  <a:pt x="10226040" y="3490029"/>
                  <a:pt x="10219703" y="3490029"/>
                </a:cubicBezTo>
                <a:cubicBezTo>
                  <a:pt x="10213902" y="3490029"/>
                  <a:pt x="10207238" y="3490029"/>
                  <a:pt x="10202567" y="3487690"/>
                </a:cubicBezTo>
                <a:cubicBezTo>
                  <a:pt x="10201079" y="3489293"/>
                  <a:pt x="10199175" y="3490912"/>
                  <a:pt x="10196646" y="3492530"/>
                </a:cubicBezTo>
                <a:cubicBezTo>
                  <a:pt x="10190488" y="3496520"/>
                  <a:pt x="10181890" y="3495605"/>
                  <a:pt x="10176386" y="3490683"/>
                </a:cubicBezTo>
                <a:cubicBezTo>
                  <a:pt x="10168948" y="3493266"/>
                  <a:pt x="10153924" y="3494476"/>
                  <a:pt x="10123548" y="3494476"/>
                </a:cubicBezTo>
                <a:cubicBezTo>
                  <a:pt x="10066158" y="3494476"/>
                  <a:pt x="10063510" y="3489440"/>
                  <a:pt x="10063510" y="3479776"/>
                </a:cubicBezTo>
                <a:cubicBezTo>
                  <a:pt x="10063510" y="3472924"/>
                  <a:pt x="10068538" y="3466596"/>
                  <a:pt x="10073566" y="3463391"/>
                </a:cubicBezTo>
                <a:cubicBezTo>
                  <a:pt x="10076512" y="3461478"/>
                  <a:pt x="10080409" y="3460448"/>
                  <a:pt x="10092428" y="3460448"/>
                </a:cubicBezTo>
                <a:close/>
                <a:moveTo>
                  <a:pt x="5623251" y="3460448"/>
                </a:moveTo>
                <a:cubicBezTo>
                  <a:pt x="5636192" y="3460448"/>
                  <a:pt x="5656304" y="3461740"/>
                  <a:pt x="5674512" y="3463735"/>
                </a:cubicBezTo>
                <a:cubicBezTo>
                  <a:pt x="5689298" y="3465370"/>
                  <a:pt x="5699264" y="3466727"/>
                  <a:pt x="5705542" y="3469049"/>
                </a:cubicBezTo>
                <a:cubicBezTo>
                  <a:pt x="5708547" y="3466057"/>
                  <a:pt x="5712950" y="3464372"/>
                  <a:pt x="5718127" y="3464372"/>
                </a:cubicBezTo>
                <a:cubicBezTo>
                  <a:pt x="5724791" y="3464372"/>
                  <a:pt x="5729789" y="3465762"/>
                  <a:pt x="5733032" y="3468493"/>
                </a:cubicBezTo>
                <a:cubicBezTo>
                  <a:pt x="5734252" y="3467757"/>
                  <a:pt x="5735739" y="3467119"/>
                  <a:pt x="5737554" y="3466629"/>
                </a:cubicBezTo>
                <a:cubicBezTo>
                  <a:pt x="5742165" y="3465386"/>
                  <a:pt x="5747164" y="3465108"/>
                  <a:pt x="5750525" y="3465108"/>
                </a:cubicBezTo>
                <a:cubicBezTo>
                  <a:pt x="5753887" y="3465108"/>
                  <a:pt x="5758886" y="3465386"/>
                  <a:pt x="5763467" y="3466613"/>
                </a:cubicBezTo>
                <a:cubicBezTo>
                  <a:pt x="5764032" y="3466776"/>
                  <a:pt x="5764568" y="3466940"/>
                  <a:pt x="5765074" y="3467119"/>
                </a:cubicBezTo>
                <a:cubicBezTo>
                  <a:pt x="5768733" y="3460562"/>
                  <a:pt x="5778164" y="3458371"/>
                  <a:pt x="5786286" y="3463620"/>
                </a:cubicBezTo>
                <a:cubicBezTo>
                  <a:pt x="5787536" y="3464094"/>
                  <a:pt x="5795331" y="3465501"/>
                  <a:pt x="5806368" y="3465501"/>
                </a:cubicBezTo>
                <a:cubicBezTo>
                  <a:pt x="5807826" y="3465501"/>
                  <a:pt x="5809313" y="3465484"/>
                  <a:pt x="5810801" y="3465419"/>
                </a:cubicBezTo>
                <a:cubicBezTo>
                  <a:pt x="5813598" y="3465321"/>
                  <a:pt x="5816037" y="3465272"/>
                  <a:pt x="5818179" y="3465272"/>
                </a:cubicBezTo>
                <a:cubicBezTo>
                  <a:pt x="5823058" y="3465272"/>
                  <a:pt x="5829663" y="3465272"/>
                  <a:pt x="5834275" y="3468182"/>
                </a:cubicBezTo>
                <a:cubicBezTo>
                  <a:pt x="5836565" y="3466302"/>
                  <a:pt x="5840106" y="3464814"/>
                  <a:pt x="5845580" y="3464225"/>
                </a:cubicBezTo>
                <a:cubicBezTo>
                  <a:pt x="5853166" y="3463440"/>
                  <a:pt x="5860545" y="3463130"/>
                  <a:pt x="5862895" y="3463375"/>
                </a:cubicBezTo>
                <a:cubicBezTo>
                  <a:pt x="5864412" y="3463522"/>
                  <a:pt x="5877562" y="3464274"/>
                  <a:pt x="5895353" y="3465108"/>
                </a:cubicBezTo>
                <a:cubicBezTo>
                  <a:pt x="5942033" y="3467316"/>
                  <a:pt x="5942092" y="3478010"/>
                  <a:pt x="5942449" y="3580160"/>
                </a:cubicBezTo>
                <a:cubicBezTo>
                  <a:pt x="5942509" y="3597510"/>
                  <a:pt x="5942687" y="3615726"/>
                  <a:pt x="5942925" y="3632045"/>
                </a:cubicBezTo>
                <a:cubicBezTo>
                  <a:pt x="5942955" y="3629560"/>
                  <a:pt x="5942985" y="3627041"/>
                  <a:pt x="5943015" y="3624474"/>
                </a:cubicBezTo>
                <a:cubicBezTo>
                  <a:pt x="5944889" y="3485777"/>
                  <a:pt x="5948519" y="3481934"/>
                  <a:pt x="5951702" y="3478533"/>
                </a:cubicBezTo>
                <a:cubicBezTo>
                  <a:pt x="5954052" y="3475999"/>
                  <a:pt x="5961311" y="3468231"/>
                  <a:pt x="6108311" y="3468231"/>
                </a:cubicBezTo>
                <a:cubicBezTo>
                  <a:pt x="6129048" y="3468231"/>
                  <a:pt x="6166326" y="3468558"/>
                  <a:pt x="6183135" y="3470750"/>
                </a:cubicBezTo>
                <a:cubicBezTo>
                  <a:pt x="6192626" y="3471976"/>
                  <a:pt x="6203395" y="3473366"/>
                  <a:pt x="6202800" y="3484060"/>
                </a:cubicBezTo>
                <a:cubicBezTo>
                  <a:pt x="6202205" y="3494656"/>
                  <a:pt x="6192090" y="3495147"/>
                  <a:pt x="6176768" y="3495899"/>
                </a:cubicBezTo>
                <a:cubicBezTo>
                  <a:pt x="6166147" y="3496422"/>
                  <a:pt x="6149754" y="3496847"/>
                  <a:pt x="6126608" y="3497240"/>
                </a:cubicBezTo>
                <a:cubicBezTo>
                  <a:pt x="6080673" y="3498008"/>
                  <a:pt x="6029798" y="3498384"/>
                  <a:pt x="6018225" y="3497959"/>
                </a:cubicBezTo>
                <a:cubicBezTo>
                  <a:pt x="6007931" y="3497583"/>
                  <a:pt x="5992639" y="3499333"/>
                  <a:pt x="5984904" y="3501606"/>
                </a:cubicBezTo>
                <a:lnTo>
                  <a:pt x="5976008" y="3504222"/>
                </a:lnTo>
                <a:lnTo>
                  <a:pt x="5973301" y="3617034"/>
                </a:lnTo>
                <a:cubicBezTo>
                  <a:pt x="5971546" y="3690699"/>
                  <a:pt x="5972349" y="3740099"/>
                  <a:pt x="5973569" y="3746100"/>
                </a:cubicBezTo>
                <a:cubicBezTo>
                  <a:pt x="5974045" y="3747604"/>
                  <a:pt x="5974759" y="3749942"/>
                  <a:pt x="5991509" y="3750237"/>
                </a:cubicBezTo>
                <a:cubicBezTo>
                  <a:pt x="6005908" y="3750482"/>
                  <a:pt x="6039884" y="3752722"/>
                  <a:pt x="6044228" y="3767995"/>
                </a:cubicBezTo>
                <a:cubicBezTo>
                  <a:pt x="6045507" y="3772475"/>
                  <a:pt x="6044495" y="3778804"/>
                  <a:pt x="6037831" y="3783088"/>
                </a:cubicBezTo>
                <a:cubicBezTo>
                  <a:pt x="6036016" y="3784249"/>
                  <a:pt x="6034112" y="3785181"/>
                  <a:pt x="6032208" y="3785819"/>
                </a:cubicBezTo>
                <a:cubicBezTo>
                  <a:pt x="6035183" y="3787568"/>
                  <a:pt x="6036165" y="3790168"/>
                  <a:pt x="6036492" y="3793995"/>
                </a:cubicBezTo>
                <a:cubicBezTo>
                  <a:pt x="6037444" y="3804460"/>
                  <a:pt x="6026407" y="3806439"/>
                  <a:pt x="6020456" y="3807518"/>
                </a:cubicBezTo>
                <a:cubicBezTo>
                  <a:pt x="6005849" y="3810151"/>
                  <a:pt x="5995406" y="3811573"/>
                  <a:pt x="5982137" y="3811573"/>
                </a:cubicBezTo>
                <a:cubicBezTo>
                  <a:pt x="5968690" y="3811573"/>
                  <a:pt x="5952089" y="3810118"/>
                  <a:pt x="5924271" y="3807240"/>
                </a:cubicBezTo>
                <a:cubicBezTo>
                  <a:pt x="5908384" y="3805605"/>
                  <a:pt x="5898805" y="3804607"/>
                  <a:pt x="5899340" y="3793815"/>
                </a:cubicBezTo>
                <a:cubicBezTo>
                  <a:pt x="5899489" y="3790904"/>
                  <a:pt x="5900292" y="3788762"/>
                  <a:pt x="5901720" y="3787208"/>
                </a:cubicBezTo>
                <a:cubicBezTo>
                  <a:pt x="5898210" y="3787863"/>
                  <a:pt x="5894699" y="3788337"/>
                  <a:pt x="5891367" y="3788664"/>
                </a:cubicBezTo>
                <a:cubicBezTo>
                  <a:pt x="5893330" y="3791755"/>
                  <a:pt x="5893182" y="3794878"/>
                  <a:pt x="5892884" y="3796529"/>
                </a:cubicBezTo>
                <a:cubicBezTo>
                  <a:pt x="5891188" y="3806112"/>
                  <a:pt x="5880329" y="3806586"/>
                  <a:pt x="5876759" y="3806749"/>
                </a:cubicBezTo>
                <a:cubicBezTo>
                  <a:pt x="5867774" y="3807142"/>
                  <a:pt x="5862062" y="3804852"/>
                  <a:pt x="5859236" y="3800012"/>
                </a:cubicBezTo>
                <a:cubicBezTo>
                  <a:pt x="5856885" y="3800519"/>
                  <a:pt x="5854714" y="3800617"/>
                  <a:pt x="5853464" y="3800683"/>
                </a:cubicBezTo>
                <a:cubicBezTo>
                  <a:pt x="5843438" y="3801092"/>
                  <a:pt x="5837696" y="3798344"/>
                  <a:pt x="5835227" y="3792556"/>
                </a:cubicBezTo>
                <a:cubicBezTo>
                  <a:pt x="5833709" y="3789056"/>
                  <a:pt x="5834066" y="3785164"/>
                  <a:pt x="5836060" y="3781910"/>
                </a:cubicBezTo>
                <a:lnTo>
                  <a:pt x="5833977" y="3781943"/>
                </a:lnTo>
                <a:cubicBezTo>
                  <a:pt x="5831270" y="3781943"/>
                  <a:pt x="5807499" y="3781763"/>
                  <a:pt x="5798187" y="3775762"/>
                </a:cubicBezTo>
                <a:cubicBezTo>
                  <a:pt x="5796788" y="3774863"/>
                  <a:pt x="5795628" y="3773882"/>
                  <a:pt x="5794735" y="3772835"/>
                </a:cubicBezTo>
                <a:cubicBezTo>
                  <a:pt x="5794438" y="3773555"/>
                  <a:pt x="5794081" y="3774241"/>
                  <a:pt x="5793694" y="3774912"/>
                </a:cubicBezTo>
                <a:cubicBezTo>
                  <a:pt x="5799644" y="3776253"/>
                  <a:pt x="5803334" y="3778951"/>
                  <a:pt x="5805148" y="3783137"/>
                </a:cubicBezTo>
                <a:cubicBezTo>
                  <a:pt x="5807023" y="3787552"/>
                  <a:pt x="5806041" y="3792523"/>
                  <a:pt x="5802590" y="3796121"/>
                </a:cubicBezTo>
                <a:cubicBezTo>
                  <a:pt x="5799228" y="3799620"/>
                  <a:pt x="5795033" y="3803986"/>
                  <a:pt x="5723006" y="3803986"/>
                </a:cubicBezTo>
                <a:cubicBezTo>
                  <a:pt x="5691083" y="3803986"/>
                  <a:pt x="5655114" y="3802972"/>
                  <a:pt x="5621733" y="3801141"/>
                </a:cubicBezTo>
                <a:cubicBezTo>
                  <a:pt x="5580022" y="3798851"/>
                  <a:pt x="5570205" y="3797854"/>
                  <a:pt x="5570532" y="3785622"/>
                </a:cubicBezTo>
                <a:cubicBezTo>
                  <a:pt x="5570621" y="3782270"/>
                  <a:pt x="5570978" y="3779687"/>
                  <a:pt x="5573447" y="3777708"/>
                </a:cubicBezTo>
                <a:cubicBezTo>
                  <a:pt x="5571871" y="3777038"/>
                  <a:pt x="5570978" y="3776400"/>
                  <a:pt x="5570413" y="3775975"/>
                </a:cubicBezTo>
                <a:cubicBezTo>
                  <a:pt x="5560773" y="3769123"/>
                  <a:pt x="5561309" y="3761928"/>
                  <a:pt x="5562499" y="3758249"/>
                </a:cubicBezTo>
                <a:cubicBezTo>
                  <a:pt x="5564076" y="3753344"/>
                  <a:pt x="5568895" y="3747490"/>
                  <a:pt x="5582938" y="3747490"/>
                </a:cubicBezTo>
                <a:cubicBezTo>
                  <a:pt x="5589096" y="3747490"/>
                  <a:pt x="5596147" y="3748602"/>
                  <a:pt x="5603347" y="3750711"/>
                </a:cubicBezTo>
                <a:cubicBezTo>
                  <a:pt x="5606739" y="3751708"/>
                  <a:pt x="5610696" y="3752183"/>
                  <a:pt x="5612748" y="3752101"/>
                </a:cubicBezTo>
                <a:cubicBezTo>
                  <a:pt x="5626226" y="3739837"/>
                  <a:pt x="5670793" y="3739673"/>
                  <a:pt x="5671299" y="3739673"/>
                </a:cubicBezTo>
                <a:cubicBezTo>
                  <a:pt x="5687900" y="3739673"/>
                  <a:pt x="5693374" y="3742535"/>
                  <a:pt x="5695159" y="3743483"/>
                </a:cubicBezTo>
                <a:cubicBezTo>
                  <a:pt x="5696736" y="3744301"/>
                  <a:pt x="5700574" y="3745200"/>
                  <a:pt x="5705304" y="3745200"/>
                </a:cubicBezTo>
                <a:cubicBezTo>
                  <a:pt x="5708071" y="3745200"/>
                  <a:pt x="5710748" y="3744890"/>
                  <a:pt x="5712831" y="3744334"/>
                </a:cubicBezTo>
                <a:cubicBezTo>
                  <a:pt x="5718543" y="3742780"/>
                  <a:pt x="5725297" y="3741963"/>
                  <a:pt x="5732348" y="3741963"/>
                </a:cubicBezTo>
                <a:cubicBezTo>
                  <a:pt x="5749603" y="3741963"/>
                  <a:pt x="5761057" y="3746002"/>
                  <a:pt x="5765163" y="3753278"/>
                </a:cubicBezTo>
                <a:cubicBezTo>
                  <a:pt x="5768079" y="3751022"/>
                  <a:pt x="5771976" y="3749812"/>
                  <a:pt x="5776409" y="3749812"/>
                </a:cubicBezTo>
                <a:cubicBezTo>
                  <a:pt x="5783936" y="3749812"/>
                  <a:pt x="5790332" y="3753229"/>
                  <a:pt x="5793635" y="3758364"/>
                </a:cubicBezTo>
                <a:cubicBezTo>
                  <a:pt x="5797681" y="3752248"/>
                  <a:pt x="5807231" y="3750940"/>
                  <a:pt x="5821630" y="3750940"/>
                </a:cubicBezTo>
                <a:cubicBezTo>
                  <a:pt x="5834899" y="3750940"/>
                  <a:pt x="5856469" y="3752559"/>
                  <a:pt x="5873486" y="3757088"/>
                </a:cubicBezTo>
                <a:cubicBezTo>
                  <a:pt x="5881400" y="3759181"/>
                  <a:pt x="5886636" y="3760130"/>
                  <a:pt x="5890445" y="3760130"/>
                </a:cubicBezTo>
                <a:cubicBezTo>
                  <a:pt x="5894639" y="3760130"/>
                  <a:pt x="5897734" y="3758969"/>
                  <a:pt x="5902732" y="3755567"/>
                </a:cubicBezTo>
                <a:cubicBezTo>
                  <a:pt x="5912133" y="3749158"/>
                  <a:pt x="5913204" y="3729584"/>
                  <a:pt x="5909128" y="3639305"/>
                </a:cubicBezTo>
                <a:cubicBezTo>
                  <a:pt x="5908741" y="3630688"/>
                  <a:pt x="5908444" y="3595678"/>
                  <a:pt x="5908474" y="3561258"/>
                </a:cubicBezTo>
                <a:cubicBezTo>
                  <a:pt x="5908533" y="3528276"/>
                  <a:pt x="5907403" y="3503731"/>
                  <a:pt x="5906451" y="3496079"/>
                </a:cubicBezTo>
                <a:cubicBezTo>
                  <a:pt x="5905142" y="3495686"/>
                  <a:pt x="5902613" y="3495179"/>
                  <a:pt x="5898180" y="3495179"/>
                </a:cubicBezTo>
                <a:cubicBezTo>
                  <a:pt x="5896395" y="3495179"/>
                  <a:pt x="5894491" y="3495261"/>
                  <a:pt x="5892468" y="3495425"/>
                </a:cubicBezTo>
                <a:cubicBezTo>
                  <a:pt x="5890177" y="3495621"/>
                  <a:pt x="5887707" y="3495703"/>
                  <a:pt x="5885119" y="3495703"/>
                </a:cubicBezTo>
                <a:cubicBezTo>
                  <a:pt x="5880746" y="3495703"/>
                  <a:pt x="5849329" y="3495376"/>
                  <a:pt x="5836149" y="3486251"/>
                </a:cubicBezTo>
                <a:cubicBezTo>
                  <a:pt x="5835108" y="3487380"/>
                  <a:pt x="5833799" y="3488508"/>
                  <a:pt x="5832162" y="3489620"/>
                </a:cubicBezTo>
                <a:cubicBezTo>
                  <a:pt x="5822553" y="3496111"/>
                  <a:pt x="5807409" y="3496815"/>
                  <a:pt x="5801370" y="3496815"/>
                </a:cubicBezTo>
                <a:cubicBezTo>
                  <a:pt x="5792028" y="3496815"/>
                  <a:pt x="5783400" y="3495343"/>
                  <a:pt x="5777034" y="3492661"/>
                </a:cubicBezTo>
                <a:cubicBezTo>
                  <a:pt x="5773940" y="3491353"/>
                  <a:pt x="5771173" y="3489358"/>
                  <a:pt x="5768941" y="3486971"/>
                </a:cubicBezTo>
                <a:cubicBezTo>
                  <a:pt x="5764241" y="3490029"/>
                  <a:pt x="5756862" y="3490029"/>
                  <a:pt x="5750525" y="3490029"/>
                </a:cubicBezTo>
                <a:cubicBezTo>
                  <a:pt x="5744724" y="3490029"/>
                  <a:pt x="5738060" y="3490029"/>
                  <a:pt x="5733389" y="3487690"/>
                </a:cubicBezTo>
                <a:cubicBezTo>
                  <a:pt x="5731901" y="3489293"/>
                  <a:pt x="5729997" y="3490912"/>
                  <a:pt x="5727468" y="3492530"/>
                </a:cubicBezTo>
                <a:cubicBezTo>
                  <a:pt x="5721310" y="3496520"/>
                  <a:pt x="5712712" y="3495605"/>
                  <a:pt x="5707208" y="3490683"/>
                </a:cubicBezTo>
                <a:cubicBezTo>
                  <a:pt x="5699770" y="3493266"/>
                  <a:pt x="5684746" y="3494476"/>
                  <a:pt x="5654370" y="3494476"/>
                </a:cubicBezTo>
                <a:cubicBezTo>
                  <a:pt x="5596980" y="3494476"/>
                  <a:pt x="5594333" y="3489440"/>
                  <a:pt x="5594333" y="3479776"/>
                </a:cubicBezTo>
                <a:cubicBezTo>
                  <a:pt x="5594333" y="3472924"/>
                  <a:pt x="5599361" y="3466596"/>
                  <a:pt x="5604388" y="3463391"/>
                </a:cubicBezTo>
                <a:cubicBezTo>
                  <a:pt x="5607334" y="3461478"/>
                  <a:pt x="5611231" y="3460448"/>
                  <a:pt x="5623251" y="3460448"/>
                </a:cubicBezTo>
                <a:close/>
                <a:moveTo>
                  <a:pt x="68386" y="3460448"/>
                </a:moveTo>
                <a:cubicBezTo>
                  <a:pt x="81328" y="3460448"/>
                  <a:pt x="101440" y="3461740"/>
                  <a:pt x="119647" y="3463735"/>
                </a:cubicBezTo>
                <a:cubicBezTo>
                  <a:pt x="134433" y="3465370"/>
                  <a:pt x="144400" y="3466727"/>
                  <a:pt x="150678" y="3469049"/>
                </a:cubicBezTo>
                <a:cubicBezTo>
                  <a:pt x="153682" y="3466057"/>
                  <a:pt x="158085" y="3464372"/>
                  <a:pt x="163262" y="3464372"/>
                </a:cubicBezTo>
                <a:cubicBezTo>
                  <a:pt x="169926" y="3464372"/>
                  <a:pt x="174924" y="3465762"/>
                  <a:pt x="178167" y="3468493"/>
                </a:cubicBezTo>
                <a:cubicBezTo>
                  <a:pt x="179387" y="3467757"/>
                  <a:pt x="180875" y="3467119"/>
                  <a:pt x="182690" y="3466629"/>
                </a:cubicBezTo>
                <a:cubicBezTo>
                  <a:pt x="187301" y="3465386"/>
                  <a:pt x="192299" y="3465108"/>
                  <a:pt x="195661" y="3465108"/>
                </a:cubicBezTo>
                <a:cubicBezTo>
                  <a:pt x="199023" y="3465108"/>
                  <a:pt x="204021" y="3465386"/>
                  <a:pt x="208602" y="3466613"/>
                </a:cubicBezTo>
                <a:cubicBezTo>
                  <a:pt x="209167" y="3466776"/>
                  <a:pt x="209703" y="3466940"/>
                  <a:pt x="210209" y="3467119"/>
                </a:cubicBezTo>
                <a:cubicBezTo>
                  <a:pt x="213868" y="3460562"/>
                  <a:pt x="223299" y="3458371"/>
                  <a:pt x="231421" y="3463620"/>
                </a:cubicBezTo>
                <a:cubicBezTo>
                  <a:pt x="232671" y="3464094"/>
                  <a:pt x="240465" y="3465501"/>
                  <a:pt x="251503" y="3465501"/>
                </a:cubicBezTo>
                <a:cubicBezTo>
                  <a:pt x="252960" y="3465501"/>
                  <a:pt x="254448" y="3465484"/>
                  <a:pt x="255936" y="3465419"/>
                </a:cubicBezTo>
                <a:cubicBezTo>
                  <a:pt x="258732" y="3465321"/>
                  <a:pt x="261172" y="3465272"/>
                  <a:pt x="263313" y="3465272"/>
                </a:cubicBezTo>
                <a:cubicBezTo>
                  <a:pt x="268192" y="3465272"/>
                  <a:pt x="274798" y="3465272"/>
                  <a:pt x="279409" y="3468182"/>
                </a:cubicBezTo>
                <a:cubicBezTo>
                  <a:pt x="281699" y="3466302"/>
                  <a:pt x="285240" y="3464814"/>
                  <a:pt x="290714" y="3464225"/>
                </a:cubicBezTo>
                <a:cubicBezTo>
                  <a:pt x="298301" y="3463440"/>
                  <a:pt x="305678" y="3463130"/>
                  <a:pt x="308029" y="3463375"/>
                </a:cubicBezTo>
                <a:cubicBezTo>
                  <a:pt x="309546" y="3463522"/>
                  <a:pt x="322696" y="3464274"/>
                  <a:pt x="340487" y="3465108"/>
                </a:cubicBezTo>
                <a:cubicBezTo>
                  <a:pt x="387166" y="3467316"/>
                  <a:pt x="387226" y="3478010"/>
                  <a:pt x="387583" y="3580160"/>
                </a:cubicBezTo>
                <a:cubicBezTo>
                  <a:pt x="387642" y="3597510"/>
                  <a:pt x="387821" y="3615726"/>
                  <a:pt x="388059" y="3632045"/>
                </a:cubicBezTo>
                <a:cubicBezTo>
                  <a:pt x="388089" y="3629560"/>
                  <a:pt x="388118" y="3627041"/>
                  <a:pt x="388148" y="3624474"/>
                </a:cubicBezTo>
                <a:cubicBezTo>
                  <a:pt x="390022" y="3485777"/>
                  <a:pt x="393652" y="3481934"/>
                  <a:pt x="396835" y="3478533"/>
                </a:cubicBezTo>
                <a:cubicBezTo>
                  <a:pt x="399186" y="3475999"/>
                  <a:pt x="406445" y="3468231"/>
                  <a:pt x="553443" y="3468231"/>
                </a:cubicBezTo>
                <a:cubicBezTo>
                  <a:pt x="574179" y="3468231"/>
                  <a:pt x="611457" y="3468558"/>
                  <a:pt x="628266" y="3470750"/>
                </a:cubicBezTo>
                <a:cubicBezTo>
                  <a:pt x="637756" y="3471976"/>
                  <a:pt x="648526" y="3473366"/>
                  <a:pt x="647931" y="3484060"/>
                </a:cubicBezTo>
                <a:cubicBezTo>
                  <a:pt x="647336" y="3494656"/>
                  <a:pt x="637221" y="3495147"/>
                  <a:pt x="621900" y="3495899"/>
                </a:cubicBezTo>
                <a:cubicBezTo>
                  <a:pt x="611278" y="3496422"/>
                  <a:pt x="594885" y="3496847"/>
                  <a:pt x="571739" y="3497240"/>
                </a:cubicBezTo>
                <a:cubicBezTo>
                  <a:pt x="525805" y="3498008"/>
                  <a:pt x="474931" y="3498384"/>
                  <a:pt x="463357" y="3497959"/>
                </a:cubicBezTo>
                <a:cubicBezTo>
                  <a:pt x="453064" y="3497583"/>
                  <a:pt x="437772" y="3499333"/>
                  <a:pt x="430037" y="3501606"/>
                </a:cubicBezTo>
                <a:lnTo>
                  <a:pt x="421142" y="3504222"/>
                </a:lnTo>
                <a:lnTo>
                  <a:pt x="418434" y="3617034"/>
                </a:lnTo>
                <a:cubicBezTo>
                  <a:pt x="416679" y="3690699"/>
                  <a:pt x="417482" y="3740099"/>
                  <a:pt x="418702" y="3746100"/>
                </a:cubicBezTo>
                <a:cubicBezTo>
                  <a:pt x="419178" y="3747604"/>
                  <a:pt x="419892" y="3749942"/>
                  <a:pt x="436642" y="3750237"/>
                </a:cubicBezTo>
                <a:cubicBezTo>
                  <a:pt x="451041" y="3750482"/>
                  <a:pt x="485016" y="3752722"/>
                  <a:pt x="489360" y="3767995"/>
                </a:cubicBezTo>
                <a:cubicBezTo>
                  <a:pt x="490639" y="3772475"/>
                  <a:pt x="489628" y="3778804"/>
                  <a:pt x="482963" y="3783088"/>
                </a:cubicBezTo>
                <a:cubicBezTo>
                  <a:pt x="481149" y="3784249"/>
                  <a:pt x="479245" y="3785181"/>
                  <a:pt x="477341" y="3785819"/>
                </a:cubicBezTo>
                <a:cubicBezTo>
                  <a:pt x="480316" y="3787568"/>
                  <a:pt x="481297" y="3790168"/>
                  <a:pt x="481625" y="3793995"/>
                </a:cubicBezTo>
                <a:cubicBezTo>
                  <a:pt x="482577" y="3804460"/>
                  <a:pt x="471539" y="3806439"/>
                  <a:pt x="465589" y="3807518"/>
                </a:cubicBezTo>
                <a:cubicBezTo>
                  <a:pt x="450981" y="3810151"/>
                  <a:pt x="440539" y="3811573"/>
                  <a:pt x="427270" y="3811573"/>
                </a:cubicBezTo>
                <a:cubicBezTo>
                  <a:pt x="413823" y="3811573"/>
                  <a:pt x="397222" y="3810118"/>
                  <a:pt x="369405" y="3807240"/>
                </a:cubicBezTo>
                <a:cubicBezTo>
                  <a:pt x="353518" y="3805605"/>
                  <a:pt x="343938" y="3804607"/>
                  <a:pt x="344474" y="3793815"/>
                </a:cubicBezTo>
                <a:cubicBezTo>
                  <a:pt x="344623" y="3790904"/>
                  <a:pt x="345426" y="3788762"/>
                  <a:pt x="346854" y="3787208"/>
                </a:cubicBezTo>
                <a:cubicBezTo>
                  <a:pt x="343344" y="3787863"/>
                  <a:pt x="339833" y="3788337"/>
                  <a:pt x="336501" y="3788664"/>
                </a:cubicBezTo>
                <a:cubicBezTo>
                  <a:pt x="338464" y="3791755"/>
                  <a:pt x="338316" y="3794878"/>
                  <a:pt x="338018" y="3796529"/>
                </a:cubicBezTo>
                <a:cubicBezTo>
                  <a:pt x="336322" y="3806112"/>
                  <a:pt x="325463" y="3806586"/>
                  <a:pt x="321892" y="3806749"/>
                </a:cubicBezTo>
                <a:cubicBezTo>
                  <a:pt x="312908" y="3807142"/>
                  <a:pt x="307196" y="3804852"/>
                  <a:pt x="304369" y="3800012"/>
                </a:cubicBezTo>
                <a:cubicBezTo>
                  <a:pt x="302019" y="3800519"/>
                  <a:pt x="299848" y="3800617"/>
                  <a:pt x="298598" y="3800683"/>
                </a:cubicBezTo>
                <a:cubicBezTo>
                  <a:pt x="288572" y="3801092"/>
                  <a:pt x="282831" y="3798344"/>
                  <a:pt x="280361" y="3792556"/>
                </a:cubicBezTo>
                <a:cubicBezTo>
                  <a:pt x="278843" y="3789056"/>
                  <a:pt x="279201" y="3785164"/>
                  <a:pt x="281194" y="3781910"/>
                </a:cubicBezTo>
                <a:lnTo>
                  <a:pt x="279111" y="3781943"/>
                </a:lnTo>
                <a:cubicBezTo>
                  <a:pt x="276404" y="3781943"/>
                  <a:pt x="252633" y="3781763"/>
                  <a:pt x="243321" y="3775762"/>
                </a:cubicBezTo>
                <a:cubicBezTo>
                  <a:pt x="241923" y="3774863"/>
                  <a:pt x="240762" y="3773882"/>
                  <a:pt x="239870" y="3772835"/>
                </a:cubicBezTo>
                <a:cubicBezTo>
                  <a:pt x="239573" y="3773555"/>
                  <a:pt x="239215" y="3774241"/>
                  <a:pt x="238829" y="3774912"/>
                </a:cubicBezTo>
                <a:cubicBezTo>
                  <a:pt x="244779" y="3776253"/>
                  <a:pt x="248468" y="3778951"/>
                  <a:pt x="250283" y="3783137"/>
                </a:cubicBezTo>
                <a:cubicBezTo>
                  <a:pt x="252157" y="3787552"/>
                  <a:pt x="251175" y="3792523"/>
                  <a:pt x="247724" y="3796121"/>
                </a:cubicBezTo>
                <a:cubicBezTo>
                  <a:pt x="244362" y="3799620"/>
                  <a:pt x="240167" y="3803986"/>
                  <a:pt x="168141" y="3803986"/>
                </a:cubicBezTo>
                <a:cubicBezTo>
                  <a:pt x="136219" y="3803986"/>
                  <a:pt x="100250" y="3802972"/>
                  <a:pt x="66869" y="3801141"/>
                </a:cubicBezTo>
                <a:cubicBezTo>
                  <a:pt x="25159" y="3798851"/>
                  <a:pt x="15340" y="3797854"/>
                  <a:pt x="15668" y="3785622"/>
                </a:cubicBezTo>
                <a:cubicBezTo>
                  <a:pt x="15757" y="3782270"/>
                  <a:pt x="16114" y="3779687"/>
                  <a:pt x="18584" y="3777708"/>
                </a:cubicBezTo>
                <a:cubicBezTo>
                  <a:pt x="17006" y="3777038"/>
                  <a:pt x="16114" y="3776400"/>
                  <a:pt x="15549" y="3775975"/>
                </a:cubicBezTo>
                <a:cubicBezTo>
                  <a:pt x="5910" y="3769123"/>
                  <a:pt x="6445" y="3761928"/>
                  <a:pt x="7635" y="3758249"/>
                </a:cubicBezTo>
                <a:cubicBezTo>
                  <a:pt x="9212" y="3753344"/>
                  <a:pt x="14031" y="3747490"/>
                  <a:pt x="28074" y="3747490"/>
                </a:cubicBezTo>
                <a:cubicBezTo>
                  <a:pt x="34233" y="3747490"/>
                  <a:pt x="41283" y="3748602"/>
                  <a:pt x="48483" y="3750711"/>
                </a:cubicBezTo>
                <a:cubicBezTo>
                  <a:pt x="51875" y="3751708"/>
                  <a:pt x="55832" y="3752183"/>
                  <a:pt x="57884" y="3752101"/>
                </a:cubicBezTo>
                <a:cubicBezTo>
                  <a:pt x="71361" y="3739837"/>
                  <a:pt x="115928" y="3739673"/>
                  <a:pt x="116434" y="3739673"/>
                </a:cubicBezTo>
                <a:cubicBezTo>
                  <a:pt x="133035" y="3739673"/>
                  <a:pt x="138509" y="3742535"/>
                  <a:pt x="140294" y="3743483"/>
                </a:cubicBezTo>
                <a:cubicBezTo>
                  <a:pt x="141871" y="3744301"/>
                  <a:pt x="145709" y="3745200"/>
                  <a:pt x="150439" y="3745200"/>
                </a:cubicBezTo>
                <a:cubicBezTo>
                  <a:pt x="153206" y="3745200"/>
                  <a:pt x="155883" y="3744890"/>
                  <a:pt x="157966" y="3744334"/>
                </a:cubicBezTo>
                <a:cubicBezTo>
                  <a:pt x="163678" y="3742780"/>
                  <a:pt x="170432" y="3741963"/>
                  <a:pt x="177483" y="3741963"/>
                </a:cubicBezTo>
                <a:cubicBezTo>
                  <a:pt x="194739" y="3741963"/>
                  <a:pt x="206192" y="3746002"/>
                  <a:pt x="210298" y="3753278"/>
                </a:cubicBezTo>
                <a:cubicBezTo>
                  <a:pt x="213213" y="3751022"/>
                  <a:pt x="217111" y="3749812"/>
                  <a:pt x="221544" y="3749812"/>
                </a:cubicBezTo>
                <a:cubicBezTo>
                  <a:pt x="229071" y="3749812"/>
                  <a:pt x="235467" y="3753229"/>
                  <a:pt x="238770" y="3758364"/>
                </a:cubicBezTo>
                <a:cubicBezTo>
                  <a:pt x="242815" y="3752248"/>
                  <a:pt x="252365" y="3750940"/>
                  <a:pt x="266765" y="3750940"/>
                </a:cubicBezTo>
                <a:cubicBezTo>
                  <a:pt x="280033" y="3750940"/>
                  <a:pt x="301603" y="3752559"/>
                  <a:pt x="318620" y="3757088"/>
                </a:cubicBezTo>
                <a:cubicBezTo>
                  <a:pt x="326534" y="3759181"/>
                  <a:pt x="331771" y="3760130"/>
                  <a:pt x="335578" y="3760130"/>
                </a:cubicBezTo>
                <a:cubicBezTo>
                  <a:pt x="339773" y="3760130"/>
                  <a:pt x="342867" y="3758969"/>
                  <a:pt x="347865" y="3755567"/>
                </a:cubicBezTo>
                <a:cubicBezTo>
                  <a:pt x="357267" y="3749158"/>
                  <a:pt x="358338" y="3729584"/>
                  <a:pt x="354262" y="3639305"/>
                </a:cubicBezTo>
                <a:cubicBezTo>
                  <a:pt x="353875" y="3630688"/>
                  <a:pt x="353578" y="3595678"/>
                  <a:pt x="353608" y="3561258"/>
                </a:cubicBezTo>
                <a:cubicBezTo>
                  <a:pt x="353667" y="3528276"/>
                  <a:pt x="352536" y="3503731"/>
                  <a:pt x="351584" y="3496079"/>
                </a:cubicBezTo>
                <a:cubicBezTo>
                  <a:pt x="350275" y="3495686"/>
                  <a:pt x="347747" y="3495179"/>
                  <a:pt x="343314" y="3495179"/>
                </a:cubicBezTo>
                <a:cubicBezTo>
                  <a:pt x="341529" y="3495179"/>
                  <a:pt x="339625" y="3495261"/>
                  <a:pt x="337601" y="3495425"/>
                </a:cubicBezTo>
                <a:cubicBezTo>
                  <a:pt x="335311" y="3495621"/>
                  <a:pt x="332841" y="3495703"/>
                  <a:pt x="330253" y="3495703"/>
                </a:cubicBezTo>
                <a:cubicBezTo>
                  <a:pt x="325879" y="3495703"/>
                  <a:pt x="294462" y="3495376"/>
                  <a:pt x="281284" y="3486251"/>
                </a:cubicBezTo>
                <a:cubicBezTo>
                  <a:pt x="280241" y="3487380"/>
                  <a:pt x="278933" y="3488508"/>
                  <a:pt x="277296" y="3489620"/>
                </a:cubicBezTo>
                <a:cubicBezTo>
                  <a:pt x="267687" y="3496111"/>
                  <a:pt x="252543" y="3496815"/>
                  <a:pt x="246504" y="3496815"/>
                </a:cubicBezTo>
                <a:cubicBezTo>
                  <a:pt x="237163" y="3496815"/>
                  <a:pt x="228536" y="3495343"/>
                  <a:pt x="222168" y="3492661"/>
                </a:cubicBezTo>
                <a:cubicBezTo>
                  <a:pt x="219074" y="3491353"/>
                  <a:pt x="216307" y="3489358"/>
                  <a:pt x="214076" y="3486971"/>
                </a:cubicBezTo>
                <a:cubicBezTo>
                  <a:pt x="209376" y="3490029"/>
                  <a:pt x="201997" y="3490029"/>
                  <a:pt x="195661" y="3490029"/>
                </a:cubicBezTo>
                <a:cubicBezTo>
                  <a:pt x="189859" y="3490029"/>
                  <a:pt x="183195" y="3490029"/>
                  <a:pt x="178525" y="3487690"/>
                </a:cubicBezTo>
                <a:cubicBezTo>
                  <a:pt x="177037" y="3489293"/>
                  <a:pt x="175133" y="3490912"/>
                  <a:pt x="172604" y="3492530"/>
                </a:cubicBezTo>
                <a:cubicBezTo>
                  <a:pt x="166445" y="3496520"/>
                  <a:pt x="157848" y="3495605"/>
                  <a:pt x="152343" y="3490683"/>
                </a:cubicBezTo>
                <a:cubicBezTo>
                  <a:pt x="144906" y="3493266"/>
                  <a:pt x="129881" y="3494476"/>
                  <a:pt x="99506" y="3494476"/>
                </a:cubicBezTo>
                <a:cubicBezTo>
                  <a:pt x="42116" y="3494476"/>
                  <a:pt x="39469" y="3489440"/>
                  <a:pt x="39469" y="3479776"/>
                </a:cubicBezTo>
                <a:cubicBezTo>
                  <a:pt x="39469" y="3472924"/>
                  <a:pt x="44496" y="3466596"/>
                  <a:pt x="49524" y="3463391"/>
                </a:cubicBezTo>
                <a:cubicBezTo>
                  <a:pt x="52470" y="3461478"/>
                  <a:pt x="56367" y="3460448"/>
                  <a:pt x="68386" y="3460448"/>
                </a:cubicBezTo>
                <a:close/>
                <a:moveTo>
                  <a:pt x="8254938" y="3441185"/>
                </a:moveTo>
                <a:cubicBezTo>
                  <a:pt x="8259568" y="3441185"/>
                  <a:pt x="8271141" y="3441735"/>
                  <a:pt x="8278466" y="3446891"/>
                </a:cubicBezTo>
                <a:cubicBezTo>
                  <a:pt x="8280464" y="3448301"/>
                  <a:pt x="8285696" y="3451979"/>
                  <a:pt x="8286520" y="3457685"/>
                </a:cubicBezTo>
                <a:cubicBezTo>
                  <a:pt x="8289437" y="3457428"/>
                  <a:pt x="8291879" y="3457393"/>
                  <a:pt x="8293433" y="3457393"/>
                </a:cubicBezTo>
                <a:cubicBezTo>
                  <a:pt x="8315216" y="3457393"/>
                  <a:pt x="8323080" y="3462893"/>
                  <a:pt x="8331610" y="3484190"/>
                </a:cubicBezTo>
                <a:cubicBezTo>
                  <a:pt x="8340171" y="3505520"/>
                  <a:pt x="8342359" y="3551791"/>
                  <a:pt x="8341503" y="3690516"/>
                </a:cubicBezTo>
                <a:cubicBezTo>
                  <a:pt x="8341186" y="3737818"/>
                  <a:pt x="8339854" y="3753597"/>
                  <a:pt x="8324983" y="3759561"/>
                </a:cubicBezTo>
                <a:cubicBezTo>
                  <a:pt x="8316326" y="3763016"/>
                  <a:pt x="8308050" y="3762672"/>
                  <a:pt x="8302723" y="3758925"/>
                </a:cubicBezTo>
                <a:cubicBezTo>
                  <a:pt x="8298601" y="3760489"/>
                  <a:pt x="8292703" y="3760695"/>
                  <a:pt x="8286615" y="3759028"/>
                </a:cubicBezTo>
                <a:cubicBezTo>
                  <a:pt x="8286552" y="3759028"/>
                  <a:pt x="8285315" y="3758702"/>
                  <a:pt x="8281764" y="3758702"/>
                </a:cubicBezTo>
                <a:cubicBezTo>
                  <a:pt x="8273393" y="3758702"/>
                  <a:pt x="8260487" y="3760472"/>
                  <a:pt x="8249643" y="3763119"/>
                </a:cubicBezTo>
                <a:cubicBezTo>
                  <a:pt x="8243618" y="3764580"/>
                  <a:pt x="8238069" y="3765680"/>
                  <a:pt x="8232837" y="3766419"/>
                </a:cubicBezTo>
                <a:cubicBezTo>
                  <a:pt x="8235850" y="3768086"/>
                  <a:pt x="8239084" y="3770166"/>
                  <a:pt x="8242604" y="3772727"/>
                </a:cubicBezTo>
                <a:cubicBezTo>
                  <a:pt x="8248279" y="3776887"/>
                  <a:pt x="8260202" y="3779001"/>
                  <a:pt x="8309541" y="3779001"/>
                </a:cubicBezTo>
                <a:cubicBezTo>
                  <a:pt x="8325775" y="3779001"/>
                  <a:pt x="8346703" y="3778777"/>
                  <a:pt x="8377302" y="3778296"/>
                </a:cubicBezTo>
                <a:cubicBezTo>
                  <a:pt x="8395757" y="3778004"/>
                  <a:pt x="8413355" y="3777866"/>
                  <a:pt x="8429273" y="3777866"/>
                </a:cubicBezTo>
                <a:cubicBezTo>
                  <a:pt x="8506832" y="3777866"/>
                  <a:pt x="8509179" y="3780204"/>
                  <a:pt x="8512730" y="3783745"/>
                </a:cubicBezTo>
                <a:lnTo>
                  <a:pt x="8513269" y="3784312"/>
                </a:lnTo>
                <a:cubicBezTo>
                  <a:pt x="8514601" y="3783057"/>
                  <a:pt x="8515901" y="3782112"/>
                  <a:pt x="8516757" y="3781510"/>
                </a:cubicBezTo>
                <a:cubicBezTo>
                  <a:pt x="8524304" y="3776182"/>
                  <a:pt x="8540285" y="3772933"/>
                  <a:pt x="8548402" y="3772933"/>
                </a:cubicBezTo>
                <a:cubicBezTo>
                  <a:pt x="8552588" y="3772933"/>
                  <a:pt x="8555568" y="3773861"/>
                  <a:pt x="8557693" y="3775237"/>
                </a:cubicBezTo>
                <a:cubicBezTo>
                  <a:pt x="8561974" y="3773827"/>
                  <a:pt x="8567871" y="3773707"/>
                  <a:pt x="8575006" y="3773535"/>
                </a:cubicBezTo>
                <a:cubicBezTo>
                  <a:pt x="8586421" y="3773277"/>
                  <a:pt x="8600183" y="3771386"/>
                  <a:pt x="8605922" y="3769788"/>
                </a:cubicBezTo>
                <a:cubicBezTo>
                  <a:pt x="8609124" y="3768894"/>
                  <a:pt x="8613849" y="3767828"/>
                  <a:pt x="8618257" y="3767828"/>
                </a:cubicBezTo>
                <a:cubicBezTo>
                  <a:pt x="8629386" y="3767828"/>
                  <a:pt x="8632335" y="3775597"/>
                  <a:pt x="8632335" y="3779705"/>
                </a:cubicBezTo>
                <a:cubicBezTo>
                  <a:pt x="8632335" y="3801019"/>
                  <a:pt x="8579984" y="3801964"/>
                  <a:pt x="8579445" y="3801964"/>
                </a:cubicBezTo>
                <a:cubicBezTo>
                  <a:pt x="8572659" y="3801964"/>
                  <a:pt x="8567428" y="3801157"/>
                  <a:pt x="8563464" y="3799489"/>
                </a:cubicBezTo>
                <a:cubicBezTo>
                  <a:pt x="8561054" y="3798492"/>
                  <a:pt x="8558169" y="3797272"/>
                  <a:pt x="8555664" y="3795588"/>
                </a:cubicBezTo>
                <a:cubicBezTo>
                  <a:pt x="8552715" y="3797117"/>
                  <a:pt x="8546722" y="3799403"/>
                  <a:pt x="8533975" y="3802394"/>
                </a:cubicBezTo>
                <a:cubicBezTo>
                  <a:pt x="8527475" y="3803907"/>
                  <a:pt x="8523733" y="3804508"/>
                  <a:pt x="8521006" y="3804508"/>
                </a:cubicBezTo>
                <a:cubicBezTo>
                  <a:pt x="8516630" y="3804508"/>
                  <a:pt x="8513523" y="3802789"/>
                  <a:pt x="8511589" y="3800538"/>
                </a:cubicBezTo>
                <a:cubicBezTo>
                  <a:pt x="8506991" y="3804422"/>
                  <a:pt x="8498651" y="3806536"/>
                  <a:pt x="8486697" y="3806829"/>
                </a:cubicBezTo>
                <a:lnTo>
                  <a:pt x="8473697" y="3807138"/>
                </a:lnTo>
                <a:cubicBezTo>
                  <a:pt x="8373053" y="3809579"/>
                  <a:pt x="8317626" y="3810919"/>
                  <a:pt x="8284205" y="3810919"/>
                </a:cubicBezTo>
                <a:cubicBezTo>
                  <a:pt x="8239940" y="3810919"/>
                  <a:pt x="8233218" y="3808822"/>
                  <a:pt x="8223737" y="3799816"/>
                </a:cubicBezTo>
                <a:lnTo>
                  <a:pt x="8223166" y="3799283"/>
                </a:lnTo>
                <a:cubicBezTo>
                  <a:pt x="8222532" y="3798681"/>
                  <a:pt x="8221993" y="3798166"/>
                  <a:pt x="8221486" y="3797702"/>
                </a:cubicBezTo>
                <a:cubicBezTo>
                  <a:pt x="8219266" y="3800985"/>
                  <a:pt x="8215746" y="3804955"/>
                  <a:pt x="8210070" y="3804955"/>
                </a:cubicBezTo>
                <a:cubicBezTo>
                  <a:pt x="8207026" y="3804955"/>
                  <a:pt x="8204743" y="3804078"/>
                  <a:pt x="8203063" y="3802652"/>
                </a:cubicBezTo>
                <a:cubicBezTo>
                  <a:pt x="8203031" y="3802686"/>
                  <a:pt x="8202999" y="3802721"/>
                  <a:pt x="8202999" y="3802772"/>
                </a:cubicBezTo>
                <a:cubicBezTo>
                  <a:pt x="8199575" y="3808754"/>
                  <a:pt x="8192028" y="3812449"/>
                  <a:pt x="8165012" y="3812449"/>
                </a:cubicBezTo>
                <a:cubicBezTo>
                  <a:pt x="8146780" y="3812449"/>
                  <a:pt x="8136284" y="3810352"/>
                  <a:pt x="8130291" y="3807551"/>
                </a:cubicBezTo>
                <a:cubicBezTo>
                  <a:pt x="8123252" y="3810627"/>
                  <a:pt x="8109395" y="3812449"/>
                  <a:pt x="8082158" y="3812449"/>
                </a:cubicBezTo>
                <a:cubicBezTo>
                  <a:pt x="8033960" y="3812449"/>
                  <a:pt x="8032946" y="3810077"/>
                  <a:pt x="8030250" y="3803752"/>
                </a:cubicBezTo>
                <a:lnTo>
                  <a:pt x="8027523" y="3797358"/>
                </a:lnTo>
                <a:lnTo>
                  <a:pt x="8032375" y="3792167"/>
                </a:lnTo>
                <a:cubicBezTo>
                  <a:pt x="8037765" y="3786564"/>
                  <a:pt x="8060405" y="3783727"/>
                  <a:pt x="8099692" y="3783727"/>
                </a:cubicBezTo>
                <a:cubicBezTo>
                  <a:pt x="8111139" y="3783727"/>
                  <a:pt x="8120937" y="3783727"/>
                  <a:pt x="8127660" y="3785635"/>
                </a:cubicBezTo>
                <a:cubicBezTo>
                  <a:pt x="8132733" y="3782181"/>
                  <a:pt x="8142531" y="3779310"/>
                  <a:pt x="8161429" y="3779310"/>
                </a:cubicBezTo>
                <a:cubicBezTo>
                  <a:pt x="8171957" y="3779310"/>
                  <a:pt x="8188857" y="3780273"/>
                  <a:pt x="8197958" y="3785859"/>
                </a:cubicBezTo>
                <a:cubicBezTo>
                  <a:pt x="8197958" y="3785670"/>
                  <a:pt x="8197958" y="3785481"/>
                  <a:pt x="8197958" y="3785309"/>
                </a:cubicBezTo>
                <a:cubicBezTo>
                  <a:pt x="8197894" y="3777093"/>
                  <a:pt x="8199860" y="3771043"/>
                  <a:pt x="8203951" y="3766832"/>
                </a:cubicBezTo>
                <a:cubicBezTo>
                  <a:pt x="8199702" y="3766299"/>
                  <a:pt x="8195453" y="3765474"/>
                  <a:pt x="8191140" y="3764339"/>
                </a:cubicBezTo>
                <a:lnTo>
                  <a:pt x="8166249" y="3757842"/>
                </a:lnTo>
                <a:cubicBezTo>
                  <a:pt x="8165044" y="3759045"/>
                  <a:pt x="8163490" y="3760128"/>
                  <a:pt x="8161461" y="3760970"/>
                </a:cubicBezTo>
                <a:cubicBezTo>
                  <a:pt x="8157371" y="3762706"/>
                  <a:pt x="8153026" y="3763067"/>
                  <a:pt x="8150109" y="3763067"/>
                </a:cubicBezTo>
                <a:cubicBezTo>
                  <a:pt x="8147192" y="3763067"/>
                  <a:pt x="8142848" y="3762706"/>
                  <a:pt x="8138758" y="3760970"/>
                </a:cubicBezTo>
                <a:cubicBezTo>
                  <a:pt x="8132004" y="3758134"/>
                  <a:pt x="8130196" y="3752686"/>
                  <a:pt x="8130704" y="3748543"/>
                </a:cubicBezTo>
                <a:lnTo>
                  <a:pt x="8102927" y="3741290"/>
                </a:lnTo>
                <a:cubicBezTo>
                  <a:pt x="8106161" y="3744315"/>
                  <a:pt x="8108190" y="3748595"/>
                  <a:pt x="8108190" y="3753356"/>
                </a:cubicBezTo>
                <a:cubicBezTo>
                  <a:pt x="8108190" y="3763119"/>
                  <a:pt x="8102832" y="3769925"/>
                  <a:pt x="8095126" y="3769925"/>
                </a:cubicBezTo>
                <a:cubicBezTo>
                  <a:pt x="8087675" y="3769925"/>
                  <a:pt x="8082411" y="3762895"/>
                  <a:pt x="8079938" y="3758702"/>
                </a:cubicBezTo>
                <a:cubicBezTo>
                  <a:pt x="8076957" y="3753717"/>
                  <a:pt x="8076704" y="3748062"/>
                  <a:pt x="8079240" y="3743593"/>
                </a:cubicBezTo>
                <a:cubicBezTo>
                  <a:pt x="8081682" y="3739330"/>
                  <a:pt x="8086248" y="3736787"/>
                  <a:pt x="8091543" y="3736787"/>
                </a:cubicBezTo>
                <a:cubicBezTo>
                  <a:pt x="8093826" y="3736787"/>
                  <a:pt x="8095982" y="3737251"/>
                  <a:pt x="8097980" y="3738076"/>
                </a:cubicBezTo>
                <a:lnTo>
                  <a:pt x="8199543" y="3737405"/>
                </a:lnTo>
                <a:cubicBezTo>
                  <a:pt x="8215271" y="3737302"/>
                  <a:pt x="8244189" y="3735463"/>
                  <a:pt x="8264007" y="3733297"/>
                </a:cubicBezTo>
                <a:cubicBezTo>
                  <a:pt x="8273361" y="3732283"/>
                  <a:pt x="8281225" y="3731751"/>
                  <a:pt x="8287440" y="3731751"/>
                </a:cubicBezTo>
                <a:cubicBezTo>
                  <a:pt x="8290959" y="3731751"/>
                  <a:pt x="8298665" y="3731751"/>
                  <a:pt x="8304499" y="3734518"/>
                </a:cubicBezTo>
                <a:cubicBezTo>
                  <a:pt x="8305292" y="3733916"/>
                  <a:pt x="8306148" y="3733315"/>
                  <a:pt x="8307099" y="3732713"/>
                </a:cubicBezTo>
                <a:cubicBezTo>
                  <a:pt x="8311380" y="3723981"/>
                  <a:pt x="8311221" y="3666796"/>
                  <a:pt x="8311094" y="3624857"/>
                </a:cubicBezTo>
                <a:cubicBezTo>
                  <a:pt x="8310682" y="3490515"/>
                  <a:pt x="8305640" y="3490515"/>
                  <a:pt x="8286774" y="3490515"/>
                </a:cubicBezTo>
                <a:cubicBezTo>
                  <a:pt x="8272029" y="3490515"/>
                  <a:pt x="8263848" y="3487696"/>
                  <a:pt x="8260265" y="3481371"/>
                </a:cubicBezTo>
                <a:cubicBezTo>
                  <a:pt x="8258680" y="3478603"/>
                  <a:pt x="8258236" y="3475424"/>
                  <a:pt x="8258934" y="3472381"/>
                </a:cubicBezTo>
                <a:cubicBezTo>
                  <a:pt x="8253828" y="3472828"/>
                  <a:pt x="8249897" y="3474049"/>
                  <a:pt x="8248375" y="3474856"/>
                </a:cubicBezTo>
                <a:cubicBezTo>
                  <a:pt x="8243206" y="3481955"/>
                  <a:pt x="8232869" y="3482797"/>
                  <a:pt x="8225386" y="3482797"/>
                </a:cubicBezTo>
                <a:cubicBezTo>
                  <a:pt x="8219995" y="3482797"/>
                  <a:pt x="8213622" y="3482282"/>
                  <a:pt x="8206392" y="3481233"/>
                </a:cubicBezTo>
                <a:cubicBezTo>
                  <a:pt x="8190094" y="3478896"/>
                  <a:pt x="8143577" y="3477332"/>
                  <a:pt x="8090655" y="3477332"/>
                </a:cubicBezTo>
                <a:cubicBezTo>
                  <a:pt x="8035926" y="3477332"/>
                  <a:pt x="8009069" y="3478999"/>
                  <a:pt x="8003583" y="3480185"/>
                </a:cubicBezTo>
                <a:cubicBezTo>
                  <a:pt x="7999398" y="3482436"/>
                  <a:pt x="7994515" y="3482591"/>
                  <a:pt x="7990393" y="3480391"/>
                </a:cubicBezTo>
                <a:cubicBezTo>
                  <a:pt x="7987919" y="3481646"/>
                  <a:pt x="7984907" y="3482282"/>
                  <a:pt x="7981451" y="3482282"/>
                </a:cubicBezTo>
                <a:cubicBezTo>
                  <a:pt x="7971748" y="3482282"/>
                  <a:pt x="7947427" y="3475974"/>
                  <a:pt x="7947427" y="3461089"/>
                </a:cubicBezTo>
                <a:cubicBezTo>
                  <a:pt x="7947427" y="3453595"/>
                  <a:pt x="7952945" y="3445516"/>
                  <a:pt x="7965057" y="3445516"/>
                </a:cubicBezTo>
                <a:cubicBezTo>
                  <a:pt x="7971875" y="3445516"/>
                  <a:pt x="7979834" y="3448180"/>
                  <a:pt x="7986841" y="3452804"/>
                </a:cubicBezTo>
                <a:cubicBezTo>
                  <a:pt x="7987095" y="3452976"/>
                  <a:pt x="7987380" y="3453165"/>
                  <a:pt x="7987666" y="3453354"/>
                </a:cubicBezTo>
                <a:cubicBezTo>
                  <a:pt x="7997686" y="3444502"/>
                  <a:pt x="8020611" y="3443557"/>
                  <a:pt x="8043917" y="3443557"/>
                </a:cubicBezTo>
                <a:cubicBezTo>
                  <a:pt x="8050607" y="3443557"/>
                  <a:pt x="8057964" y="3443694"/>
                  <a:pt x="8066018" y="3443952"/>
                </a:cubicBezTo>
                <a:cubicBezTo>
                  <a:pt x="8082062" y="3444485"/>
                  <a:pt x="8104132" y="3444760"/>
                  <a:pt x="8129847" y="3444760"/>
                </a:cubicBezTo>
                <a:cubicBezTo>
                  <a:pt x="8183752" y="3444760"/>
                  <a:pt x="8236198" y="3443522"/>
                  <a:pt x="8244379" y="3442079"/>
                </a:cubicBezTo>
                <a:cubicBezTo>
                  <a:pt x="8247709" y="3441477"/>
                  <a:pt x="8251260" y="3441185"/>
                  <a:pt x="8254938" y="3441185"/>
                </a:cubicBezTo>
                <a:close/>
                <a:moveTo>
                  <a:pt x="3786285" y="3441185"/>
                </a:moveTo>
                <a:cubicBezTo>
                  <a:pt x="3790911" y="3441185"/>
                  <a:pt x="3802483" y="3441735"/>
                  <a:pt x="3809805" y="3446891"/>
                </a:cubicBezTo>
                <a:cubicBezTo>
                  <a:pt x="3811803" y="3448301"/>
                  <a:pt x="3817035" y="3451979"/>
                  <a:pt x="3817862" y="3457685"/>
                </a:cubicBezTo>
                <a:cubicBezTo>
                  <a:pt x="3820774" y="3457428"/>
                  <a:pt x="3823217" y="3457393"/>
                  <a:pt x="3824769" y="3457393"/>
                </a:cubicBezTo>
                <a:cubicBezTo>
                  <a:pt x="3846548" y="3457393"/>
                  <a:pt x="3854408" y="3462893"/>
                  <a:pt x="3862934" y="3484190"/>
                </a:cubicBezTo>
                <a:cubicBezTo>
                  <a:pt x="3871493" y="3505520"/>
                  <a:pt x="3873682" y="3551791"/>
                  <a:pt x="3872825" y="3690516"/>
                </a:cubicBezTo>
                <a:cubicBezTo>
                  <a:pt x="3872509" y="3737818"/>
                  <a:pt x="3871177" y="3753597"/>
                  <a:pt x="3856312" y="3759561"/>
                </a:cubicBezTo>
                <a:cubicBezTo>
                  <a:pt x="3847657" y="3763016"/>
                  <a:pt x="3839384" y="3762672"/>
                  <a:pt x="3834056" y="3758925"/>
                </a:cubicBezTo>
                <a:cubicBezTo>
                  <a:pt x="3829936" y="3760489"/>
                  <a:pt x="3824042" y="3760695"/>
                  <a:pt x="3817954" y="3759028"/>
                </a:cubicBezTo>
                <a:cubicBezTo>
                  <a:pt x="3817891" y="3759028"/>
                  <a:pt x="3816655" y="3758702"/>
                  <a:pt x="3813102" y="3758702"/>
                </a:cubicBezTo>
                <a:cubicBezTo>
                  <a:pt x="3804733" y="3758702"/>
                  <a:pt x="3791833" y="3760472"/>
                  <a:pt x="3780989" y="3763119"/>
                </a:cubicBezTo>
                <a:cubicBezTo>
                  <a:pt x="3774966" y="3764580"/>
                  <a:pt x="3769421" y="3765680"/>
                  <a:pt x="3764188" y="3766419"/>
                </a:cubicBezTo>
                <a:cubicBezTo>
                  <a:pt x="3767201" y="3768086"/>
                  <a:pt x="3770434" y="3770166"/>
                  <a:pt x="3773952" y="3772727"/>
                </a:cubicBezTo>
                <a:cubicBezTo>
                  <a:pt x="3779626" y="3776887"/>
                  <a:pt x="3791547" y="3779001"/>
                  <a:pt x="3840872" y="3779001"/>
                </a:cubicBezTo>
                <a:cubicBezTo>
                  <a:pt x="3857103" y="3779001"/>
                  <a:pt x="3878023" y="3778777"/>
                  <a:pt x="3908616" y="3778296"/>
                </a:cubicBezTo>
                <a:cubicBezTo>
                  <a:pt x="3927062" y="3778004"/>
                  <a:pt x="3944658" y="3777866"/>
                  <a:pt x="3960570" y="3777866"/>
                </a:cubicBezTo>
                <a:cubicBezTo>
                  <a:pt x="4038107" y="3777866"/>
                  <a:pt x="4040454" y="3780204"/>
                  <a:pt x="4044004" y="3783745"/>
                </a:cubicBezTo>
                <a:lnTo>
                  <a:pt x="4044543" y="3784312"/>
                </a:lnTo>
                <a:cubicBezTo>
                  <a:pt x="4045875" y="3783057"/>
                  <a:pt x="4047173" y="3782112"/>
                  <a:pt x="4048032" y="3781510"/>
                </a:cubicBezTo>
                <a:cubicBezTo>
                  <a:pt x="4055577" y="3776182"/>
                  <a:pt x="4071555" y="3772933"/>
                  <a:pt x="4079670" y="3772933"/>
                </a:cubicBezTo>
                <a:cubicBezTo>
                  <a:pt x="4083851" y="3772933"/>
                  <a:pt x="4086831" y="3773861"/>
                  <a:pt x="4088955" y="3775237"/>
                </a:cubicBezTo>
                <a:cubicBezTo>
                  <a:pt x="4093233" y="3773827"/>
                  <a:pt x="4099131" y="3773707"/>
                  <a:pt x="4106264" y="3773535"/>
                </a:cubicBezTo>
                <a:cubicBezTo>
                  <a:pt x="4117678" y="3773277"/>
                  <a:pt x="4131439" y="3771386"/>
                  <a:pt x="4137175" y="3769788"/>
                </a:cubicBezTo>
                <a:cubicBezTo>
                  <a:pt x="4140378" y="3768894"/>
                  <a:pt x="4145100" y="3767828"/>
                  <a:pt x="4149508" y="3767828"/>
                </a:cubicBezTo>
                <a:cubicBezTo>
                  <a:pt x="4160633" y="3767828"/>
                  <a:pt x="4163581" y="3775597"/>
                  <a:pt x="4163581" y="3779705"/>
                </a:cubicBezTo>
                <a:cubicBezTo>
                  <a:pt x="4163581" y="3801019"/>
                  <a:pt x="4111241" y="3801964"/>
                  <a:pt x="4110703" y="3801964"/>
                </a:cubicBezTo>
                <a:cubicBezTo>
                  <a:pt x="4103917" y="3801964"/>
                  <a:pt x="4098686" y="3801157"/>
                  <a:pt x="4094726" y="3799489"/>
                </a:cubicBezTo>
                <a:cubicBezTo>
                  <a:pt x="4092315" y="3798492"/>
                  <a:pt x="4089429" y="3797272"/>
                  <a:pt x="4086925" y="3795588"/>
                </a:cubicBezTo>
                <a:cubicBezTo>
                  <a:pt x="4083978" y="3797117"/>
                  <a:pt x="4077988" y="3799403"/>
                  <a:pt x="4065244" y="3802394"/>
                </a:cubicBezTo>
                <a:cubicBezTo>
                  <a:pt x="4058745" y="3803907"/>
                  <a:pt x="4055006" y="3804508"/>
                  <a:pt x="4052280" y="3804508"/>
                </a:cubicBezTo>
                <a:cubicBezTo>
                  <a:pt x="4047904" y="3804508"/>
                  <a:pt x="4044797" y="3802789"/>
                  <a:pt x="4042863" y="3800538"/>
                </a:cubicBezTo>
                <a:cubicBezTo>
                  <a:pt x="4038266" y="3804422"/>
                  <a:pt x="4029928" y="3806536"/>
                  <a:pt x="4017981" y="3806829"/>
                </a:cubicBezTo>
                <a:lnTo>
                  <a:pt x="4004985" y="3807138"/>
                </a:lnTo>
                <a:cubicBezTo>
                  <a:pt x="3904365" y="3809579"/>
                  <a:pt x="3848956" y="3810919"/>
                  <a:pt x="3815545" y="3810919"/>
                </a:cubicBezTo>
                <a:cubicBezTo>
                  <a:pt x="3771288" y="3810919"/>
                  <a:pt x="3764568" y="3808822"/>
                  <a:pt x="3755090" y="3799816"/>
                </a:cubicBezTo>
                <a:lnTo>
                  <a:pt x="3754518" y="3799283"/>
                </a:lnTo>
                <a:cubicBezTo>
                  <a:pt x="3753886" y="3798681"/>
                  <a:pt x="3753346" y="3798166"/>
                  <a:pt x="3752839" y="3797702"/>
                </a:cubicBezTo>
                <a:cubicBezTo>
                  <a:pt x="3750621" y="3800985"/>
                  <a:pt x="3747103" y="3804955"/>
                  <a:pt x="3741427" y="3804955"/>
                </a:cubicBezTo>
                <a:cubicBezTo>
                  <a:pt x="3738384" y="3804955"/>
                  <a:pt x="3736101" y="3804078"/>
                  <a:pt x="3734421" y="3802652"/>
                </a:cubicBezTo>
                <a:cubicBezTo>
                  <a:pt x="3734390" y="3802686"/>
                  <a:pt x="3734358" y="3802721"/>
                  <a:pt x="3734358" y="3802772"/>
                </a:cubicBezTo>
                <a:cubicBezTo>
                  <a:pt x="3730934" y="3808754"/>
                  <a:pt x="3723389" y="3812449"/>
                  <a:pt x="3696379" y="3812449"/>
                </a:cubicBezTo>
                <a:cubicBezTo>
                  <a:pt x="3678150" y="3812449"/>
                  <a:pt x="3667657" y="3810352"/>
                  <a:pt x="3661666" y="3807551"/>
                </a:cubicBezTo>
                <a:cubicBezTo>
                  <a:pt x="3654628" y="3810627"/>
                  <a:pt x="3640777" y="3812449"/>
                  <a:pt x="3613542" y="3812449"/>
                </a:cubicBezTo>
                <a:cubicBezTo>
                  <a:pt x="3565358" y="3812449"/>
                  <a:pt x="3564343" y="3810077"/>
                  <a:pt x="3561649" y="3803752"/>
                </a:cubicBezTo>
                <a:lnTo>
                  <a:pt x="3558923" y="3797358"/>
                </a:lnTo>
                <a:lnTo>
                  <a:pt x="3563773" y="3792167"/>
                </a:lnTo>
                <a:cubicBezTo>
                  <a:pt x="3569161" y="3786564"/>
                  <a:pt x="3591798" y="3783727"/>
                  <a:pt x="3631072" y="3783727"/>
                </a:cubicBezTo>
                <a:cubicBezTo>
                  <a:pt x="3642519" y="3783727"/>
                  <a:pt x="3652314" y="3783727"/>
                  <a:pt x="3659036" y="3785635"/>
                </a:cubicBezTo>
                <a:cubicBezTo>
                  <a:pt x="3664107" y="3782181"/>
                  <a:pt x="3673903" y="3779310"/>
                  <a:pt x="3692796" y="3779310"/>
                </a:cubicBezTo>
                <a:cubicBezTo>
                  <a:pt x="3703322" y="3779310"/>
                  <a:pt x="3720219" y="3780273"/>
                  <a:pt x="3729318" y="3785859"/>
                </a:cubicBezTo>
                <a:cubicBezTo>
                  <a:pt x="3729318" y="3785670"/>
                  <a:pt x="3729318" y="3785481"/>
                  <a:pt x="3729318" y="3785309"/>
                </a:cubicBezTo>
                <a:cubicBezTo>
                  <a:pt x="3729253" y="3777093"/>
                  <a:pt x="3731221" y="3771043"/>
                  <a:pt x="3735308" y="3766832"/>
                </a:cubicBezTo>
                <a:cubicBezTo>
                  <a:pt x="3731061" y="3766299"/>
                  <a:pt x="3726813" y="3765474"/>
                  <a:pt x="3722501" y="3764339"/>
                </a:cubicBezTo>
                <a:lnTo>
                  <a:pt x="3697617" y="3757842"/>
                </a:lnTo>
                <a:cubicBezTo>
                  <a:pt x="3696410" y="3759045"/>
                  <a:pt x="3694859" y="3760128"/>
                  <a:pt x="3692829" y="3760970"/>
                </a:cubicBezTo>
                <a:cubicBezTo>
                  <a:pt x="3688740" y="3762706"/>
                  <a:pt x="3684398" y="3763067"/>
                  <a:pt x="3681482" y="3763067"/>
                </a:cubicBezTo>
                <a:cubicBezTo>
                  <a:pt x="3678563" y="3763067"/>
                  <a:pt x="3674220" y="3762706"/>
                  <a:pt x="3670131" y="3760970"/>
                </a:cubicBezTo>
                <a:cubicBezTo>
                  <a:pt x="3663379" y="3758134"/>
                  <a:pt x="3661571" y="3752686"/>
                  <a:pt x="3662079" y="3748543"/>
                </a:cubicBezTo>
                <a:lnTo>
                  <a:pt x="3634308" y="3741290"/>
                </a:lnTo>
                <a:cubicBezTo>
                  <a:pt x="3637542" y="3744315"/>
                  <a:pt x="3639570" y="3748595"/>
                  <a:pt x="3639570" y="3753356"/>
                </a:cubicBezTo>
                <a:cubicBezTo>
                  <a:pt x="3639570" y="3763119"/>
                  <a:pt x="3634212" y="3769925"/>
                  <a:pt x="3626509" y="3769925"/>
                </a:cubicBezTo>
                <a:cubicBezTo>
                  <a:pt x="3619059" y="3769925"/>
                  <a:pt x="3613796" y="3762895"/>
                  <a:pt x="3611324" y="3758702"/>
                </a:cubicBezTo>
                <a:cubicBezTo>
                  <a:pt x="3608344" y="3753717"/>
                  <a:pt x="3608092" y="3748062"/>
                  <a:pt x="3610625" y="3743593"/>
                </a:cubicBezTo>
                <a:cubicBezTo>
                  <a:pt x="3613067" y="3739330"/>
                  <a:pt x="3617632" y="3736787"/>
                  <a:pt x="3622926" y="3736787"/>
                </a:cubicBezTo>
                <a:cubicBezTo>
                  <a:pt x="3625209" y="3736787"/>
                  <a:pt x="3627365" y="3737251"/>
                  <a:pt x="3629363" y="3738076"/>
                </a:cubicBezTo>
                <a:lnTo>
                  <a:pt x="3730902" y="3737405"/>
                </a:lnTo>
                <a:cubicBezTo>
                  <a:pt x="3746626" y="3737302"/>
                  <a:pt x="3775537" y="3735463"/>
                  <a:pt x="3795351" y="3733297"/>
                </a:cubicBezTo>
                <a:cubicBezTo>
                  <a:pt x="3804700" y="3732283"/>
                  <a:pt x="3812564" y="3731751"/>
                  <a:pt x="3818778" y="3731751"/>
                </a:cubicBezTo>
                <a:cubicBezTo>
                  <a:pt x="3822299" y="3731751"/>
                  <a:pt x="3830002" y="3731751"/>
                  <a:pt x="3835833" y="3734518"/>
                </a:cubicBezTo>
                <a:cubicBezTo>
                  <a:pt x="3836623" y="3733916"/>
                  <a:pt x="3837482" y="3733315"/>
                  <a:pt x="3838431" y="3732713"/>
                </a:cubicBezTo>
                <a:cubicBezTo>
                  <a:pt x="3842710" y="3723981"/>
                  <a:pt x="3842553" y="3666796"/>
                  <a:pt x="3842426" y="3624857"/>
                </a:cubicBezTo>
                <a:cubicBezTo>
                  <a:pt x="3842015" y="3490515"/>
                  <a:pt x="3836974" y="3490515"/>
                  <a:pt x="3818114" y="3490515"/>
                </a:cubicBezTo>
                <a:cubicBezTo>
                  <a:pt x="3803371" y="3490515"/>
                  <a:pt x="3795191" y="3487696"/>
                  <a:pt x="3791610" y="3481371"/>
                </a:cubicBezTo>
                <a:cubicBezTo>
                  <a:pt x="3790025" y="3478603"/>
                  <a:pt x="3789582" y="3475424"/>
                  <a:pt x="3790279" y="3472381"/>
                </a:cubicBezTo>
                <a:cubicBezTo>
                  <a:pt x="3785173" y="3472828"/>
                  <a:pt x="3781245" y="3474049"/>
                  <a:pt x="3779721" y="3474856"/>
                </a:cubicBezTo>
                <a:cubicBezTo>
                  <a:pt x="3774554" y="3481955"/>
                  <a:pt x="3764220" y="3482797"/>
                  <a:pt x="3756739" y="3482797"/>
                </a:cubicBezTo>
                <a:cubicBezTo>
                  <a:pt x="3751350" y="3482797"/>
                  <a:pt x="3744978" y="3482282"/>
                  <a:pt x="3737749" y="3481233"/>
                </a:cubicBezTo>
                <a:cubicBezTo>
                  <a:pt x="3721455" y="3478896"/>
                  <a:pt x="3674949" y="3477332"/>
                  <a:pt x="3622037" y="3477332"/>
                </a:cubicBezTo>
                <a:cubicBezTo>
                  <a:pt x="3567323" y="3477332"/>
                  <a:pt x="3540471" y="3478999"/>
                  <a:pt x="3534985" y="3480185"/>
                </a:cubicBezTo>
                <a:cubicBezTo>
                  <a:pt x="3530800" y="3482436"/>
                  <a:pt x="3525918" y="3482591"/>
                  <a:pt x="3521798" y="3480391"/>
                </a:cubicBezTo>
                <a:cubicBezTo>
                  <a:pt x="3519325" y="3481646"/>
                  <a:pt x="3516313" y="3482282"/>
                  <a:pt x="3512858" y="3482282"/>
                </a:cubicBezTo>
                <a:cubicBezTo>
                  <a:pt x="3503157" y="3482282"/>
                  <a:pt x="3478849" y="3475974"/>
                  <a:pt x="3478849" y="3461089"/>
                </a:cubicBezTo>
                <a:cubicBezTo>
                  <a:pt x="3478849" y="3453595"/>
                  <a:pt x="3484362" y="3445516"/>
                  <a:pt x="3496472" y="3445516"/>
                </a:cubicBezTo>
                <a:cubicBezTo>
                  <a:pt x="3503284" y="3445516"/>
                  <a:pt x="3511241" y="3448180"/>
                  <a:pt x="3518248" y="3452804"/>
                </a:cubicBezTo>
                <a:cubicBezTo>
                  <a:pt x="3518501" y="3452976"/>
                  <a:pt x="3518786" y="3453165"/>
                  <a:pt x="3519071" y="3453354"/>
                </a:cubicBezTo>
                <a:cubicBezTo>
                  <a:pt x="3529092" y="3444502"/>
                  <a:pt x="3552011" y="3443557"/>
                  <a:pt x="3575311" y="3443557"/>
                </a:cubicBezTo>
                <a:cubicBezTo>
                  <a:pt x="3582003" y="3443557"/>
                  <a:pt x="3589357" y="3443694"/>
                  <a:pt x="3597407" y="3443952"/>
                </a:cubicBezTo>
                <a:cubicBezTo>
                  <a:pt x="3613449" y="3444485"/>
                  <a:pt x="3635511" y="3444760"/>
                  <a:pt x="3661224" y="3444760"/>
                </a:cubicBezTo>
                <a:cubicBezTo>
                  <a:pt x="3715113" y="3444760"/>
                  <a:pt x="3767549" y="3443522"/>
                  <a:pt x="3775727" y="3442079"/>
                </a:cubicBezTo>
                <a:cubicBezTo>
                  <a:pt x="3779055" y="3441477"/>
                  <a:pt x="3782607" y="3441185"/>
                  <a:pt x="3786285" y="3441185"/>
                </a:cubicBezTo>
                <a:close/>
                <a:moveTo>
                  <a:pt x="10098457" y="3434484"/>
                </a:moveTo>
                <a:cubicBezTo>
                  <a:pt x="10097808" y="3434546"/>
                  <a:pt x="10097076" y="3434607"/>
                  <a:pt x="10096345" y="3434638"/>
                </a:cubicBezTo>
                <a:cubicBezTo>
                  <a:pt x="10094802" y="3434699"/>
                  <a:pt x="10093421" y="3434638"/>
                  <a:pt x="10092202" y="3434515"/>
                </a:cubicBezTo>
                <a:cubicBezTo>
                  <a:pt x="10092609" y="3436881"/>
                  <a:pt x="10093746" y="3438755"/>
                  <a:pt x="10094883" y="3439831"/>
                </a:cubicBezTo>
                <a:cubicBezTo>
                  <a:pt x="10095289" y="3439585"/>
                  <a:pt x="10095777" y="3439216"/>
                  <a:pt x="10096264" y="3438694"/>
                </a:cubicBezTo>
                <a:cubicBezTo>
                  <a:pt x="10097401" y="3437557"/>
                  <a:pt x="10098133" y="3436082"/>
                  <a:pt x="10098457" y="3434484"/>
                </a:cubicBezTo>
                <a:close/>
                <a:moveTo>
                  <a:pt x="5629280" y="3434484"/>
                </a:moveTo>
                <a:cubicBezTo>
                  <a:pt x="5628630" y="3434546"/>
                  <a:pt x="5627899" y="3434607"/>
                  <a:pt x="5627168" y="3434638"/>
                </a:cubicBezTo>
                <a:cubicBezTo>
                  <a:pt x="5625624" y="3434699"/>
                  <a:pt x="5624243" y="3434638"/>
                  <a:pt x="5623025" y="3434515"/>
                </a:cubicBezTo>
                <a:cubicBezTo>
                  <a:pt x="5623431" y="3436881"/>
                  <a:pt x="5624568" y="3438755"/>
                  <a:pt x="5625705" y="3439831"/>
                </a:cubicBezTo>
                <a:cubicBezTo>
                  <a:pt x="5626112" y="3439585"/>
                  <a:pt x="5626599" y="3439216"/>
                  <a:pt x="5627086" y="3438694"/>
                </a:cubicBezTo>
                <a:cubicBezTo>
                  <a:pt x="5628224" y="3437557"/>
                  <a:pt x="5628955" y="3436082"/>
                  <a:pt x="5629280" y="3434484"/>
                </a:cubicBezTo>
                <a:close/>
                <a:moveTo>
                  <a:pt x="8933086" y="3428926"/>
                </a:moveTo>
                <a:cubicBezTo>
                  <a:pt x="8953710" y="3428926"/>
                  <a:pt x="8966570" y="3430741"/>
                  <a:pt x="8973389" y="3435013"/>
                </a:cubicBezTo>
                <a:cubicBezTo>
                  <a:pt x="8980744" y="3431420"/>
                  <a:pt x="9004203" y="3428926"/>
                  <a:pt x="9097217" y="3428926"/>
                </a:cubicBezTo>
                <a:cubicBezTo>
                  <a:pt x="9219032" y="3428926"/>
                  <a:pt x="9221579" y="3433205"/>
                  <a:pt x="9224784" y="3438613"/>
                </a:cubicBezTo>
                <a:lnTo>
                  <a:pt x="9227906" y="3443874"/>
                </a:lnTo>
                <a:lnTo>
                  <a:pt x="9224866" y="3449377"/>
                </a:lnTo>
                <a:cubicBezTo>
                  <a:pt x="9221661" y="3454985"/>
                  <a:pt x="9219360" y="3459028"/>
                  <a:pt x="9097217" y="3459028"/>
                </a:cubicBezTo>
                <a:cubicBezTo>
                  <a:pt x="9014926" y="3459028"/>
                  <a:pt x="8987029" y="3457198"/>
                  <a:pt x="8976594" y="3454284"/>
                </a:cubicBezTo>
                <a:cubicBezTo>
                  <a:pt x="8973554" y="3457774"/>
                  <a:pt x="8967638" y="3460393"/>
                  <a:pt x="8956833" y="3460393"/>
                </a:cubicBezTo>
                <a:cubicBezTo>
                  <a:pt x="8950999" y="3460393"/>
                  <a:pt x="8943603" y="3459817"/>
                  <a:pt x="8934195" y="3458622"/>
                </a:cubicBezTo>
                <a:cubicBezTo>
                  <a:pt x="8915296" y="3456239"/>
                  <a:pt x="8903505" y="3454749"/>
                  <a:pt x="8897055" y="3451672"/>
                </a:cubicBezTo>
                <a:cubicBezTo>
                  <a:pt x="8893357" y="3459655"/>
                  <a:pt x="8879759" y="3461935"/>
                  <a:pt x="8733047" y="3462340"/>
                </a:cubicBezTo>
                <a:cubicBezTo>
                  <a:pt x="8547428" y="3462864"/>
                  <a:pt x="8456139" y="3463307"/>
                  <a:pt x="8409385" y="3467601"/>
                </a:cubicBezTo>
                <a:cubicBezTo>
                  <a:pt x="8368342" y="3471364"/>
                  <a:pt x="8367644" y="3476233"/>
                  <a:pt x="8365959" y="3488008"/>
                </a:cubicBezTo>
                <a:cubicBezTo>
                  <a:pt x="8365261" y="3492789"/>
                  <a:pt x="8364562" y="3497437"/>
                  <a:pt x="8362796" y="3500846"/>
                </a:cubicBezTo>
                <a:cubicBezTo>
                  <a:pt x="8365179" y="3503258"/>
                  <a:pt x="8366945" y="3507434"/>
                  <a:pt x="8367233" y="3514436"/>
                </a:cubicBezTo>
                <a:cubicBezTo>
                  <a:pt x="8367520" y="3521961"/>
                  <a:pt x="8366206" y="3527001"/>
                  <a:pt x="8363001" y="3530321"/>
                </a:cubicBezTo>
                <a:cubicBezTo>
                  <a:pt x="8361235" y="3532165"/>
                  <a:pt x="8358975" y="3533338"/>
                  <a:pt x="8356551" y="3533737"/>
                </a:cubicBezTo>
                <a:cubicBezTo>
                  <a:pt x="8366124" y="3535419"/>
                  <a:pt x="8366124" y="3547828"/>
                  <a:pt x="8366124" y="3560917"/>
                </a:cubicBezTo>
                <a:cubicBezTo>
                  <a:pt x="8366124" y="3574994"/>
                  <a:pt x="8366124" y="3588289"/>
                  <a:pt x="8354209" y="3588289"/>
                </a:cubicBezTo>
                <a:cubicBezTo>
                  <a:pt x="8349977" y="3588289"/>
                  <a:pt x="8344554" y="3586245"/>
                  <a:pt x="8342747" y="3576492"/>
                </a:cubicBezTo>
                <a:cubicBezTo>
                  <a:pt x="8341144" y="3567756"/>
                  <a:pt x="8341144" y="3554070"/>
                  <a:pt x="8342747" y="3545342"/>
                </a:cubicBezTo>
                <a:cubicBezTo>
                  <a:pt x="8344308" y="3536872"/>
                  <a:pt x="8348622" y="3534216"/>
                  <a:pt x="8352484" y="3533670"/>
                </a:cubicBezTo>
                <a:cubicBezTo>
                  <a:pt x="8350101" y="3533191"/>
                  <a:pt x="8347882" y="3531958"/>
                  <a:pt x="8346074" y="3530077"/>
                </a:cubicBezTo>
                <a:cubicBezTo>
                  <a:pt x="8340487" y="3524249"/>
                  <a:pt x="8340692" y="3514495"/>
                  <a:pt x="8343404" y="3507427"/>
                </a:cubicBezTo>
                <a:cubicBezTo>
                  <a:pt x="8344061" y="3505686"/>
                  <a:pt x="8344842" y="3504247"/>
                  <a:pt x="8345664" y="3503059"/>
                </a:cubicBezTo>
                <a:cubicBezTo>
                  <a:pt x="8342459" y="3499046"/>
                  <a:pt x="8342171" y="3491454"/>
                  <a:pt x="8341761" y="3481184"/>
                </a:cubicBezTo>
                <a:cubicBezTo>
                  <a:pt x="8340569" y="3450543"/>
                  <a:pt x="8349074" y="3441254"/>
                  <a:pt x="8381325" y="3437971"/>
                </a:cubicBezTo>
                <a:cubicBezTo>
                  <a:pt x="8418095" y="3434238"/>
                  <a:pt x="8600098" y="3431634"/>
                  <a:pt x="8740483" y="3431634"/>
                </a:cubicBezTo>
                <a:cubicBezTo>
                  <a:pt x="8869323" y="3431634"/>
                  <a:pt x="8887113" y="3433419"/>
                  <a:pt x="8892043" y="3435662"/>
                </a:cubicBezTo>
                <a:cubicBezTo>
                  <a:pt x="8895946" y="3428926"/>
                  <a:pt x="8908024" y="3428926"/>
                  <a:pt x="8933086" y="3428926"/>
                </a:cubicBezTo>
                <a:close/>
                <a:moveTo>
                  <a:pt x="4464255" y="3428926"/>
                </a:moveTo>
                <a:cubicBezTo>
                  <a:pt x="4484875" y="3428926"/>
                  <a:pt x="4497730" y="3430741"/>
                  <a:pt x="4504546" y="3435013"/>
                </a:cubicBezTo>
                <a:cubicBezTo>
                  <a:pt x="4511897" y="3431420"/>
                  <a:pt x="4535325" y="3428926"/>
                  <a:pt x="4628315" y="3428926"/>
                </a:cubicBezTo>
                <a:cubicBezTo>
                  <a:pt x="4750096" y="3428926"/>
                  <a:pt x="4752643" y="3433205"/>
                  <a:pt x="4755846" y="3438613"/>
                </a:cubicBezTo>
                <a:lnTo>
                  <a:pt x="4758968" y="3443874"/>
                </a:lnTo>
                <a:lnTo>
                  <a:pt x="4755928" y="3449377"/>
                </a:lnTo>
                <a:cubicBezTo>
                  <a:pt x="4752724" y="3454985"/>
                  <a:pt x="4750423" y="3459028"/>
                  <a:pt x="4628315" y="3459028"/>
                </a:cubicBezTo>
                <a:cubicBezTo>
                  <a:pt x="4546044" y="3459028"/>
                  <a:pt x="4518181" y="3457198"/>
                  <a:pt x="4507749" y="3454284"/>
                </a:cubicBezTo>
                <a:cubicBezTo>
                  <a:pt x="4504710" y="3457774"/>
                  <a:pt x="4498799" y="3460393"/>
                  <a:pt x="4487999" y="3460393"/>
                </a:cubicBezTo>
                <a:cubicBezTo>
                  <a:pt x="4482164" y="3460393"/>
                  <a:pt x="4474770" y="3459817"/>
                  <a:pt x="4465363" y="3458622"/>
                </a:cubicBezTo>
                <a:cubicBezTo>
                  <a:pt x="4446471" y="3456239"/>
                  <a:pt x="4434682" y="3454749"/>
                  <a:pt x="4428233" y="3451672"/>
                </a:cubicBezTo>
                <a:cubicBezTo>
                  <a:pt x="4424538" y="3459655"/>
                  <a:pt x="4410941" y="3461935"/>
                  <a:pt x="4264267" y="3462340"/>
                </a:cubicBezTo>
                <a:cubicBezTo>
                  <a:pt x="4078696" y="3462864"/>
                  <a:pt x="3987431" y="3463307"/>
                  <a:pt x="3940685" y="3467601"/>
                </a:cubicBezTo>
                <a:cubicBezTo>
                  <a:pt x="3899656" y="3471364"/>
                  <a:pt x="3898957" y="3476233"/>
                  <a:pt x="3897274" y="3488008"/>
                </a:cubicBezTo>
                <a:cubicBezTo>
                  <a:pt x="3896576" y="3492789"/>
                  <a:pt x="3895878" y="3497437"/>
                  <a:pt x="3894110" y="3500846"/>
                </a:cubicBezTo>
                <a:cubicBezTo>
                  <a:pt x="3896494" y="3503258"/>
                  <a:pt x="3898260" y="3507434"/>
                  <a:pt x="3898547" y="3514436"/>
                </a:cubicBezTo>
                <a:cubicBezTo>
                  <a:pt x="3898834" y="3521961"/>
                  <a:pt x="3897519" y="3527001"/>
                  <a:pt x="3894318" y="3530321"/>
                </a:cubicBezTo>
                <a:cubicBezTo>
                  <a:pt x="3892553" y="3532165"/>
                  <a:pt x="3890292" y="3533338"/>
                  <a:pt x="3887868" y="3533737"/>
                </a:cubicBezTo>
                <a:cubicBezTo>
                  <a:pt x="3897437" y="3535419"/>
                  <a:pt x="3897437" y="3547828"/>
                  <a:pt x="3897437" y="3560917"/>
                </a:cubicBezTo>
                <a:cubicBezTo>
                  <a:pt x="3897437" y="3574994"/>
                  <a:pt x="3897437" y="3588289"/>
                  <a:pt x="3885526" y="3588289"/>
                </a:cubicBezTo>
                <a:cubicBezTo>
                  <a:pt x="3881296" y="3588289"/>
                  <a:pt x="3875876" y="3586245"/>
                  <a:pt x="3874068" y="3576492"/>
                </a:cubicBezTo>
                <a:cubicBezTo>
                  <a:pt x="3872466" y="3567756"/>
                  <a:pt x="3872466" y="3554070"/>
                  <a:pt x="3874068" y="3545342"/>
                </a:cubicBezTo>
                <a:cubicBezTo>
                  <a:pt x="3875629" y="3536872"/>
                  <a:pt x="3879942" y="3534216"/>
                  <a:pt x="3883802" y="3533670"/>
                </a:cubicBezTo>
                <a:cubicBezTo>
                  <a:pt x="3881421" y="3533191"/>
                  <a:pt x="3879200" y="3531958"/>
                  <a:pt x="3877395" y="3530077"/>
                </a:cubicBezTo>
                <a:cubicBezTo>
                  <a:pt x="3871811" y="3524249"/>
                  <a:pt x="3872016" y="3514495"/>
                  <a:pt x="3874725" y="3507427"/>
                </a:cubicBezTo>
                <a:cubicBezTo>
                  <a:pt x="3875382" y="3505686"/>
                  <a:pt x="3876164" y="3504247"/>
                  <a:pt x="3876985" y="3503059"/>
                </a:cubicBezTo>
                <a:cubicBezTo>
                  <a:pt x="3873782" y="3499046"/>
                  <a:pt x="3873495" y="3491454"/>
                  <a:pt x="3873082" y="3481184"/>
                </a:cubicBezTo>
                <a:cubicBezTo>
                  <a:pt x="3871892" y="3450543"/>
                  <a:pt x="3880395" y="3441254"/>
                  <a:pt x="3912638" y="3437971"/>
                </a:cubicBezTo>
                <a:cubicBezTo>
                  <a:pt x="3949395" y="3434238"/>
                  <a:pt x="4131355" y="3431634"/>
                  <a:pt x="4271702" y="3431634"/>
                </a:cubicBezTo>
                <a:cubicBezTo>
                  <a:pt x="4400510" y="3431634"/>
                  <a:pt x="4418293" y="3433419"/>
                  <a:pt x="4423224" y="3435662"/>
                </a:cubicBezTo>
                <a:cubicBezTo>
                  <a:pt x="4427126" y="3428926"/>
                  <a:pt x="4439201" y="3428926"/>
                  <a:pt x="4464255" y="3428926"/>
                </a:cubicBezTo>
                <a:close/>
                <a:moveTo>
                  <a:pt x="11757425" y="3428780"/>
                </a:moveTo>
                <a:cubicBezTo>
                  <a:pt x="11757392" y="3428882"/>
                  <a:pt x="11757294" y="3428991"/>
                  <a:pt x="11757263" y="3429093"/>
                </a:cubicBezTo>
                <a:cubicBezTo>
                  <a:pt x="11757364" y="3429651"/>
                  <a:pt x="11757533" y="3430155"/>
                  <a:pt x="11757729" y="3430590"/>
                </a:cubicBezTo>
                <a:cubicBezTo>
                  <a:pt x="11758047" y="3430311"/>
                  <a:pt x="11758320" y="3429917"/>
                  <a:pt x="11758620" y="3429576"/>
                </a:cubicBezTo>
                <a:cubicBezTo>
                  <a:pt x="11758243" y="3429332"/>
                  <a:pt x="11757834" y="3429059"/>
                  <a:pt x="11757425" y="3428780"/>
                </a:cubicBezTo>
                <a:close/>
                <a:moveTo>
                  <a:pt x="7288247" y="3428779"/>
                </a:moveTo>
                <a:cubicBezTo>
                  <a:pt x="7288214" y="3428881"/>
                  <a:pt x="7288117" y="3428990"/>
                  <a:pt x="7288085" y="3429092"/>
                </a:cubicBezTo>
                <a:cubicBezTo>
                  <a:pt x="7288186" y="3429650"/>
                  <a:pt x="7288355" y="3430154"/>
                  <a:pt x="7288552" y="3430589"/>
                </a:cubicBezTo>
                <a:cubicBezTo>
                  <a:pt x="7288869" y="3430310"/>
                  <a:pt x="7289143" y="3429916"/>
                  <a:pt x="7289442" y="3429575"/>
                </a:cubicBezTo>
                <a:cubicBezTo>
                  <a:pt x="7289065" y="3429331"/>
                  <a:pt x="7288656" y="3429058"/>
                  <a:pt x="7288247" y="3428779"/>
                </a:cubicBezTo>
                <a:close/>
                <a:moveTo>
                  <a:pt x="1733373" y="3428779"/>
                </a:moveTo>
                <a:cubicBezTo>
                  <a:pt x="1733341" y="3428881"/>
                  <a:pt x="1733243" y="3428990"/>
                  <a:pt x="1733212" y="3429092"/>
                </a:cubicBezTo>
                <a:cubicBezTo>
                  <a:pt x="1733314" y="3429650"/>
                  <a:pt x="1733482" y="3430154"/>
                  <a:pt x="1733678" y="3430589"/>
                </a:cubicBezTo>
                <a:cubicBezTo>
                  <a:pt x="1733996" y="3430310"/>
                  <a:pt x="1734269" y="3429916"/>
                  <a:pt x="1734568" y="3429575"/>
                </a:cubicBezTo>
                <a:cubicBezTo>
                  <a:pt x="1734193" y="3429331"/>
                  <a:pt x="1733783" y="3429058"/>
                  <a:pt x="1733373" y="3428779"/>
                </a:cubicBezTo>
                <a:close/>
                <a:moveTo>
                  <a:pt x="10095533" y="3425481"/>
                </a:moveTo>
                <a:cubicBezTo>
                  <a:pt x="10094315" y="3426464"/>
                  <a:pt x="10093177" y="3427970"/>
                  <a:pt x="10092609" y="3429937"/>
                </a:cubicBezTo>
                <a:cubicBezTo>
                  <a:pt x="10094396" y="3429721"/>
                  <a:pt x="10096345" y="3429906"/>
                  <a:pt x="10098376" y="3430520"/>
                </a:cubicBezTo>
                <a:cubicBezTo>
                  <a:pt x="10098295" y="3430275"/>
                  <a:pt x="10098295" y="3430029"/>
                  <a:pt x="10098295" y="3429783"/>
                </a:cubicBezTo>
                <a:cubicBezTo>
                  <a:pt x="10097645" y="3427847"/>
                  <a:pt x="10096589" y="3426434"/>
                  <a:pt x="10095533" y="3425481"/>
                </a:cubicBezTo>
                <a:close/>
                <a:moveTo>
                  <a:pt x="5626355" y="3425481"/>
                </a:moveTo>
                <a:cubicBezTo>
                  <a:pt x="5625137" y="3426464"/>
                  <a:pt x="5624000" y="3427970"/>
                  <a:pt x="5623431" y="3429937"/>
                </a:cubicBezTo>
                <a:cubicBezTo>
                  <a:pt x="5625218" y="3429721"/>
                  <a:pt x="5627168" y="3429906"/>
                  <a:pt x="5629199" y="3430520"/>
                </a:cubicBezTo>
                <a:cubicBezTo>
                  <a:pt x="5629117" y="3430275"/>
                  <a:pt x="5629117" y="3430029"/>
                  <a:pt x="5629117" y="3429783"/>
                </a:cubicBezTo>
                <a:cubicBezTo>
                  <a:pt x="5628467" y="3427847"/>
                  <a:pt x="5627411" y="3426434"/>
                  <a:pt x="5626355" y="3425481"/>
                </a:cubicBezTo>
                <a:close/>
                <a:moveTo>
                  <a:pt x="11879527" y="3418419"/>
                </a:moveTo>
                <a:cubicBezTo>
                  <a:pt x="11882347" y="3418419"/>
                  <a:pt x="11886629" y="3418660"/>
                  <a:pt x="11890993" y="3419840"/>
                </a:cubicBezTo>
                <a:cubicBezTo>
                  <a:pt x="11901693" y="3422722"/>
                  <a:pt x="11901586" y="3430234"/>
                  <a:pt x="11901303" y="3432468"/>
                </a:cubicBezTo>
                <a:cubicBezTo>
                  <a:pt x="11899997" y="3442683"/>
                  <a:pt x="11888334" y="3442836"/>
                  <a:pt x="11881370" y="3442929"/>
                </a:cubicBezTo>
                <a:lnTo>
                  <a:pt x="11879970" y="3442936"/>
                </a:lnTo>
                <a:cubicBezTo>
                  <a:pt x="11873089" y="3442936"/>
                  <a:pt x="11861561" y="3442936"/>
                  <a:pt x="11859560" y="3433156"/>
                </a:cubicBezTo>
                <a:cubicBezTo>
                  <a:pt x="11858732" y="3429113"/>
                  <a:pt x="11860200" y="3423376"/>
                  <a:pt x="11867048" y="3420507"/>
                </a:cubicBezTo>
                <a:cubicBezTo>
                  <a:pt x="11871197" y="3418779"/>
                  <a:pt x="11876120" y="3418419"/>
                  <a:pt x="11879527" y="3418419"/>
                </a:cubicBezTo>
                <a:close/>
                <a:moveTo>
                  <a:pt x="7410348" y="3418418"/>
                </a:moveTo>
                <a:cubicBezTo>
                  <a:pt x="7413168" y="3418418"/>
                  <a:pt x="7417450" y="3418659"/>
                  <a:pt x="7421814" y="3419839"/>
                </a:cubicBezTo>
                <a:cubicBezTo>
                  <a:pt x="7432515" y="3422721"/>
                  <a:pt x="7432407" y="3430233"/>
                  <a:pt x="7432125" y="3432467"/>
                </a:cubicBezTo>
                <a:cubicBezTo>
                  <a:pt x="7430818" y="3442682"/>
                  <a:pt x="7419155" y="3442835"/>
                  <a:pt x="7412192" y="3442928"/>
                </a:cubicBezTo>
                <a:lnTo>
                  <a:pt x="7410791" y="3442935"/>
                </a:lnTo>
                <a:cubicBezTo>
                  <a:pt x="7403910" y="3442935"/>
                  <a:pt x="7392382" y="3442935"/>
                  <a:pt x="7390381" y="3433155"/>
                </a:cubicBezTo>
                <a:cubicBezTo>
                  <a:pt x="7389554" y="3429112"/>
                  <a:pt x="7391022" y="3423375"/>
                  <a:pt x="7397869" y="3420506"/>
                </a:cubicBezTo>
                <a:cubicBezTo>
                  <a:pt x="7402018" y="3418778"/>
                  <a:pt x="7406941" y="3418418"/>
                  <a:pt x="7410348" y="3418418"/>
                </a:cubicBezTo>
                <a:close/>
                <a:moveTo>
                  <a:pt x="1855465" y="3418418"/>
                </a:moveTo>
                <a:cubicBezTo>
                  <a:pt x="1858284" y="3418418"/>
                  <a:pt x="1862567" y="3418659"/>
                  <a:pt x="1866930" y="3419839"/>
                </a:cubicBezTo>
                <a:cubicBezTo>
                  <a:pt x="1877630" y="3422721"/>
                  <a:pt x="1877523" y="3430233"/>
                  <a:pt x="1877240" y="3432467"/>
                </a:cubicBezTo>
                <a:cubicBezTo>
                  <a:pt x="1875933" y="3442682"/>
                  <a:pt x="1864270" y="3442835"/>
                  <a:pt x="1857308" y="3442928"/>
                </a:cubicBezTo>
                <a:lnTo>
                  <a:pt x="1855908" y="3442935"/>
                </a:lnTo>
                <a:cubicBezTo>
                  <a:pt x="1849026" y="3442935"/>
                  <a:pt x="1837498" y="3442935"/>
                  <a:pt x="1835498" y="3433155"/>
                </a:cubicBezTo>
                <a:cubicBezTo>
                  <a:pt x="1834670" y="3429112"/>
                  <a:pt x="1836138" y="3423375"/>
                  <a:pt x="1842986" y="3420506"/>
                </a:cubicBezTo>
                <a:cubicBezTo>
                  <a:pt x="1847135" y="3418778"/>
                  <a:pt x="1852057" y="3418418"/>
                  <a:pt x="1855465" y="3418418"/>
                </a:cubicBezTo>
                <a:close/>
                <a:moveTo>
                  <a:pt x="9854975" y="3417543"/>
                </a:moveTo>
                <a:cubicBezTo>
                  <a:pt x="9866844" y="3417543"/>
                  <a:pt x="9886333" y="3418542"/>
                  <a:pt x="9903477" y="3420016"/>
                </a:cubicBezTo>
                <a:cubicBezTo>
                  <a:pt x="9945642" y="3423688"/>
                  <a:pt x="9949159" y="3424687"/>
                  <a:pt x="9950844" y="3433368"/>
                </a:cubicBezTo>
                <a:lnTo>
                  <a:pt x="9952346" y="3441142"/>
                </a:lnTo>
                <a:lnTo>
                  <a:pt x="9945202" y="3444860"/>
                </a:lnTo>
                <a:cubicBezTo>
                  <a:pt x="9942968" y="3445997"/>
                  <a:pt x="9940184" y="3447410"/>
                  <a:pt x="9828307" y="3450483"/>
                </a:cubicBezTo>
                <a:cubicBezTo>
                  <a:pt x="9758155" y="3452419"/>
                  <a:pt x="9708224" y="3457243"/>
                  <a:pt x="9696831" y="3460808"/>
                </a:cubicBezTo>
                <a:cubicBezTo>
                  <a:pt x="9677086" y="3467015"/>
                  <a:pt x="9662909" y="3467476"/>
                  <a:pt x="9650637" y="3462421"/>
                </a:cubicBezTo>
                <a:cubicBezTo>
                  <a:pt x="9642981" y="3460516"/>
                  <a:pt x="9567590" y="3458334"/>
                  <a:pt x="9455786" y="3458334"/>
                </a:cubicBezTo>
                <a:cubicBezTo>
                  <a:pt x="9348635" y="3458334"/>
                  <a:pt x="9284820" y="3460316"/>
                  <a:pt x="9277127" y="3462267"/>
                </a:cubicBezTo>
                <a:cubicBezTo>
                  <a:pt x="9276578" y="3462452"/>
                  <a:pt x="9276212" y="3462590"/>
                  <a:pt x="9275992" y="3462697"/>
                </a:cubicBezTo>
                <a:cubicBezTo>
                  <a:pt x="9274636" y="3466784"/>
                  <a:pt x="9276102" y="3483393"/>
                  <a:pt x="9276724" y="3490614"/>
                </a:cubicBezTo>
                <a:cubicBezTo>
                  <a:pt x="9279032" y="3517424"/>
                  <a:pt x="9276798" y="3527303"/>
                  <a:pt x="9274710" y="3531436"/>
                </a:cubicBezTo>
                <a:cubicBezTo>
                  <a:pt x="9276944" y="3536583"/>
                  <a:pt x="9278007" y="3544234"/>
                  <a:pt x="9277970" y="3554297"/>
                </a:cubicBezTo>
                <a:cubicBezTo>
                  <a:pt x="9277970" y="3559029"/>
                  <a:pt x="9277567" y="3572673"/>
                  <a:pt x="9273977" y="3581461"/>
                </a:cubicBezTo>
                <a:cubicBezTo>
                  <a:pt x="9274270" y="3581768"/>
                  <a:pt x="9274563" y="3582075"/>
                  <a:pt x="9274856" y="3582413"/>
                </a:cubicBezTo>
                <a:cubicBezTo>
                  <a:pt x="9278666" y="3586807"/>
                  <a:pt x="9280168" y="3593813"/>
                  <a:pt x="9279032" y="3601634"/>
                </a:cubicBezTo>
                <a:cubicBezTo>
                  <a:pt x="9278446" y="3605613"/>
                  <a:pt x="9277127" y="3614785"/>
                  <a:pt x="9272732" y="3620854"/>
                </a:cubicBezTo>
                <a:cubicBezTo>
                  <a:pt x="9273904" y="3621791"/>
                  <a:pt x="9274966" y="3622959"/>
                  <a:pt x="9275809" y="3624357"/>
                </a:cubicBezTo>
                <a:cubicBezTo>
                  <a:pt x="9283721" y="3637124"/>
                  <a:pt x="9282366" y="3682832"/>
                  <a:pt x="9279545" y="3710441"/>
                </a:cubicBezTo>
                <a:cubicBezTo>
                  <a:pt x="9279106" y="3714543"/>
                  <a:pt x="9279545" y="3715788"/>
                  <a:pt x="9279582" y="3715941"/>
                </a:cubicBezTo>
                <a:cubicBezTo>
                  <a:pt x="9279655" y="3715941"/>
                  <a:pt x="9280754" y="3716756"/>
                  <a:pt x="9284674" y="3717739"/>
                </a:cubicBezTo>
                <a:cubicBezTo>
                  <a:pt x="9290572" y="3718615"/>
                  <a:pt x="9353434" y="3719582"/>
                  <a:pt x="9479561" y="3719582"/>
                </a:cubicBezTo>
                <a:cubicBezTo>
                  <a:pt x="9534071" y="3719582"/>
                  <a:pt x="9595211" y="3719398"/>
                  <a:pt x="9656388" y="3719045"/>
                </a:cubicBezTo>
                <a:cubicBezTo>
                  <a:pt x="9718994" y="3718676"/>
                  <a:pt x="9773064" y="3718507"/>
                  <a:pt x="9818819" y="3718507"/>
                </a:cubicBezTo>
                <a:cubicBezTo>
                  <a:pt x="9886516" y="3718507"/>
                  <a:pt x="9935385" y="3718891"/>
                  <a:pt x="9968135" y="3719690"/>
                </a:cubicBezTo>
                <a:cubicBezTo>
                  <a:pt x="10016600" y="3720873"/>
                  <a:pt x="10026674" y="3721119"/>
                  <a:pt x="10026674" y="3733809"/>
                </a:cubicBezTo>
                <a:cubicBezTo>
                  <a:pt x="10026674" y="3747929"/>
                  <a:pt x="10026674" y="3749404"/>
                  <a:pt x="9779072" y="3749404"/>
                </a:cubicBezTo>
                <a:cubicBezTo>
                  <a:pt x="9737201" y="3749404"/>
                  <a:pt x="9689578" y="3749296"/>
                  <a:pt x="9635984" y="3749081"/>
                </a:cubicBezTo>
                <a:lnTo>
                  <a:pt x="9245440" y="3747483"/>
                </a:lnTo>
                <a:lnTo>
                  <a:pt x="9245367" y="3715788"/>
                </a:lnTo>
                <a:cubicBezTo>
                  <a:pt x="9245367" y="3715019"/>
                  <a:pt x="9245293" y="3643362"/>
                  <a:pt x="9255368" y="3624772"/>
                </a:cubicBezTo>
                <a:cubicBezTo>
                  <a:pt x="9251448" y="3622144"/>
                  <a:pt x="9248334" y="3616291"/>
                  <a:pt x="9248334" y="3604322"/>
                </a:cubicBezTo>
                <a:cubicBezTo>
                  <a:pt x="9248334" y="3596348"/>
                  <a:pt x="9249873" y="3589757"/>
                  <a:pt x="9252620" y="3585133"/>
                </a:cubicBezTo>
                <a:cubicBezTo>
                  <a:pt x="9248774" y="3579049"/>
                  <a:pt x="9248334" y="3568678"/>
                  <a:pt x="9248334" y="3558737"/>
                </a:cubicBezTo>
                <a:cubicBezTo>
                  <a:pt x="9248334" y="3545801"/>
                  <a:pt x="9249433" y="3536767"/>
                  <a:pt x="9251924" y="3531006"/>
                </a:cubicBezTo>
                <a:cubicBezTo>
                  <a:pt x="9249616" y="3527917"/>
                  <a:pt x="9247675" y="3523769"/>
                  <a:pt x="9246099" y="3518591"/>
                </a:cubicBezTo>
                <a:cubicBezTo>
                  <a:pt x="9240898" y="3501307"/>
                  <a:pt x="9235402" y="3445014"/>
                  <a:pt x="9253572" y="3433014"/>
                </a:cubicBezTo>
                <a:cubicBezTo>
                  <a:pt x="9256613" y="3431002"/>
                  <a:pt x="9264746" y="3425624"/>
                  <a:pt x="9443038" y="3425624"/>
                </a:cubicBezTo>
                <a:cubicBezTo>
                  <a:pt x="9657084" y="3425624"/>
                  <a:pt x="9663275" y="3432077"/>
                  <a:pt x="9666609" y="3435534"/>
                </a:cubicBezTo>
                <a:cubicBezTo>
                  <a:pt x="9666719" y="3435780"/>
                  <a:pt x="9668440" y="3435734"/>
                  <a:pt x="9673093" y="3433122"/>
                </a:cubicBezTo>
                <a:cubicBezTo>
                  <a:pt x="9684925" y="3426500"/>
                  <a:pt x="9736065" y="3422874"/>
                  <a:pt x="9761415" y="3421891"/>
                </a:cubicBezTo>
                <a:cubicBezTo>
                  <a:pt x="9800466" y="3420370"/>
                  <a:pt x="9838527" y="3418542"/>
                  <a:pt x="9846257" y="3417835"/>
                </a:cubicBezTo>
                <a:cubicBezTo>
                  <a:pt x="9848272" y="3417650"/>
                  <a:pt x="9851275" y="3417543"/>
                  <a:pt x="9854975" y="3417543"/>
                </a:cubicBezTo>
                <a:close/>
                <a:moveTo>
                  <a:pt x="5385841" y="3417543"/>
                </a:moveTo>
                <a:cubicBezTo>
                  <a:pt x="5397708" y="3417543"/>
                  <a:pt x="5417191" y="3418542"/>
                  <a:pt x="5434331" y="3420016"/>
                </a:cubicBezTo>
                <a:cubicBezTo>
                  <a:pt x="5476485" y="3423688"/>
                  <a:pt x="5480001" y="3424687"/>
                  <a:pt x="5481686" y="3433368"/>
                </a:cubicBezTo>
                <a:lnTo>
                  <a:pt x="5483188" y="3441142"/>
                </a:lnTo>
                <a:lnTo>
                  <a:pt x="5476046" y="3444860"/>
                </a:lnTo>
                <a:cubicBezTo>
                  <a:pt x="5473812" y="3445997"/>
                  <a:pt x="5471028" y="3447410"/>
                  <a:pt x="5359179" y="3450483"/>
                </a:cubicBezTo>
                <a:cubicBezTo>
                  <a:pt x="5289045" y="3452419"/>
                  <a:pt x="5239127" y="3457243"/>
                  <a:pt x="5227737" y="3460808"/>
                </a:cubicBezTo>
                <a:cubicBezTo>
                  <a:pt x="5207996" y="3467015"/>
                  <a:pt x="5193823" y="3467476"/>
                  <a:pt x="5181554" y="3462421"/>
                </a:cubicBezTo>
                <a:cubicBezTo>
                  <a:pt x="5173900" y="3460516"/>
                  <a:pt x="5098528" y="3458334"/>
                  <a:pt x="4986789" y="3458334"/>
                </a:cubicBezTo>
                <a:cubicBezTo>
                  <a:pt x="4879665" y="3458334"/>
                  <a:pt x="4815867" y="3460316"/>
                  <a:pt x="4808176" y="3462267"/>
                </a:cubicBezTo>
                <a:cubicBezTo>
                  <a:pt x="4807627" y="3462452"/>
                  <a:pt x="4807260" y="3462590"/>
                  <a:pt x="4807040" y="3462697"/>
                </a:cubicBezTo>
                <a:cubicBezTo>
                  <a:pt x="4805686" y="3466784"/>
                  <a:pt x="4807151" y="3483393"/>
                  <a:pt x="4807773" y="3490614"/>
                </a:cubicBezTo>
                <a:cubicBezTo>
                  <a:pt x="4810080" y="3517424"/>
                  <a:pt x="4807846" y="3527303"/>
                  <a:pt x="4805757" y="3531436"/>
                </a:cubicBezTo>
                <a:cubicBezTo>
                  <a:pt x="4807993" y="3536583"/>
                  <a:pt x="4809055" y="3544234"/>
                  <a:pt x="4809018" y="3554297"/>
                </a:cubicBezTo>
                <a:cubicBezTo>
                  <a:pt x="4809018" y="3559029"/>
                  <a:pt x="4808615" y="3572673"/>
                  <a:pt x="4805026" y="3581461"/>
                </a:cubicBezTo>
                <a:cubicBezTo>
                  <a:pt x="4805320" y="3581768"/>
                  <a:pt x="4805612" y="3582075"/>
                  <a:pt x="4805906" y="3582413"/>
                </a:cubicBezTo>
                <a:cubicBezTo>
                  <a:pt x="4809714" y="3586807"/>
                  <a:pt x="4811215" y="3593813"/>
                  <a:pt x="4810080" y="3601634"/>
                </a:cubicBezTo>
                <a:cubicBezTo>
                  <a:pt x="4809494" y="3605613"/>
                  <a:pt x="4808176" y="3614785"/>
                  <a:pt x="4803781" y="3620854"/>
                </a:cubicBezTo>
                <a:cubicBezTo>
                  <a:pt x="4804953" y="3621791"/>
                  <a:pt x="4806015" y="3622959"/>
                  <a:pt x="4806856" y="3624357"/>
                </a:cubicBezTo>
                <a:cubicBezTo>
                  <a:pt x="4814768" y="3637124"/>
                  <a:pt x="4813412" y="3682832"/>
                  <a:pt x="4810593" y="3710441"/>
                </a:cubicBezTo>
                <a:cubicBezTo>
                  <a:pt x="4810154" y="3714543"/>
                  <a:pt x="4810593" y="3715788"/>
                  <a:pt x="4810630" y="3715941"/>
                </a:cubicBezTo>
                <a:cubicBezTo>
                  <a:pt x="4810703" y="3715941"/>
                  <a:pt x="4811801" y="3716756"/>
                  <a:pt x="4815721" y="3717739"/>
                </a:cubicBezTo>
                <a:cubicBezTo>
                  <a:pt x="4821617" y="3718615"/>
                  <a:pt x="4884463" y="3719582"/>
                  <a:pt x="5010558" y="3719582"/>
                </a:cubicBezTo>
                <a:cubicBezTo>
                  <a:pt x="5065017" y="3719582"/>
                  <a:pt x="5126142" y="3719398"/>
                  <a:pt x="5187304" y="3719045"/>
                </a:cubicBezTo>
                <a:cubicBezTo>
                  <a:pt x="5249894" y="3718676"/>
                  <a:pt x="5303951" y="3718507"/>
                  <a:pt x="5349694" y="3718507"/>
                </a:cubicBezTo>
                <a:cubicBezTo>
                  <a:pt x="5417375" y="3718507"/>
                  <a:pt x="5466231" y="3718891"/>
                  <a:pt x="5498972" y="3719690"/>
                </a:cubicBezTo>
                <a:cubicBezTo>
                  <a:pt x="5547426" y="3720873"/>
                  <a:pt x="5557497" y="3721119"/>
                  <a:pt x="5557497" y="3733809"/>
                </a:cubicBezTo>
                <a:cubicBezTo>
                  <a:pt x="5557497" y="3747929"/>
                  <a:pt x="5557497" y="3749404"/>
                  <a:pt x="5309957" y="3749404"/>
                </a:cubicBezTo>
                <a:cubicBezTo>
                  <a:pt x="5268096" y="3749404"/>
                  <a:pt x="5220485" y="3749296"/>
                  <a:pt x="5166904" y="3749081"/>
                </a:cubicBezTo>
                <a:lnTo>
                  <a:pt x="4776496" y="3747483"/>
                </a:lnTo>
                <a:lnTo>
                  <a:pt x="4776423" y="3715788"/>
                </a:lnTo>
                <a:cubicBezTo>
                  <a:pt x="4776423" y="3715019"/>
                  <a:pt x="4776350" y="3643362"/>
                  <a:pt x="4786422" y="3624772"/>
                </a:cubicBezTo>
                <a:cubicBezTo>
                  <a:pt x="4782503" y="3622144"/>
                  <a:pt x="4779390" y="3616291"/>
                  <a:pt x="4779390" y="3604322"/>
                </a:cubicBezTo>
                <a:cubicBezTo>
                  <a:pt x="4779390" y="3596348"/>
                  <a:pt x="4780928" y="3589757"/>
                  <a:pt x="4783674" y="3585133"/>
                </a:cubicBezTo>
                <a:cubicBezTo>
                  <a:pt x="4779829" y="3579049"/>
                  <a:pt x="4779390" y="3568678"/>
                  <a:pt x="4779390" y="3558737"/>
                </a:cubicBezTo>
                <a:cubicBezTo>
                  <a:pt x="4779390" y="3545801"/>
                  <a:pt x="4780488" y="3536767"/>
                  <a:pt x="4782979" y="3531006"/>
                </a:cubicBezTo>
                <a:cubicBezTo>
                  <a:pt x="4780671" y="3527917"/>
                  <a:pt x="4778731" y="3523769"/>
                  <a:pt x="4777156" y="3518591"/>
                </a:cubicBezTo>
                <a:cubicBezTo>
                  <a:pt x="4771955" y="3501307"/>
                  <a:pt x="4766462" y="3445014"/>
                  <a:pt x="4784627" y="3433014"/>
                </a:cubicBezTo>
                <a:cubicBezTo>
                  <a:pt x="4787667" y="3431002"/>
                  <a:pt x="4795797" y="3425624"/>
                  <a:pt x="4974043" y="3425624"/>
                </a:cubicBezTo>
                <a:cubicBezTo>
                  <a:pt x="5188000" y="3425624"/>
                  <a:pt x="5194189" y="3432077"/>
                  <a:pt x="5197522" y="3435534"/>
                </a:cubicBezTo>
                <a:cubicBezTo>
                  <a:pt x="5197632" y="3435780"/>
                  <a:pt x="5199353" y="3435734"/>
                  <a:pt x="5204004" y="3433122"/>
                </a:cubicBezTo>
                <a:cubicBezTo>
                  <a:pt x="5215834" y="3426500"/>
                  <a:pt x="5266961" y="3422874"/>
                  <a:pt x="5292304" y="3421891"/>
                </a:cubicBezTo>
                <a:cubicBezTo>
                  <a:pt x="5331345" y="3420370"/>
                  <a:pt x="5369397" y="3418542"/>
                  <a:pt x="5377125" y="3417835"/>
                </a:cubicBezTo>
                <a:cubicBezTo>
                  <a:pt x="5379139" y="3417650"/>
                  <a:pt x="5382142" y="3417543"/>
                  <a:pt x="5385841" y="3417543"/>
                </a:cubicBezTo>
                <a:close/>
                <a:moveTo>
                  <a:pt x="10875462" y="3413067"/>
                </a:moveTo>
                <a:cubicBezTo>
                  <a:pt x="10875868" y="3413374"/>
                  <a:pt x="10876274" y="3413651"/>
                  <a:pt x="10876680" y="3413989"/>
                </a:cubicBezTo>
                <a:cubicBezTo>
                  <a:pt x="10880092" y="3415341"/>
                  <a:pt x="10896664" y="3419120"/>
                  <a:pt x="10975217" y="3419643"/>
                </a:cubicBezTo>
                <a:cubicBezTo>
                  <a:pt x="10993332" y="3419766"/>
                  <a:pt x="11008117" y="3420011"/>
                  <a:pt x="11020302" y="3420380"/>
                </a:cubicBezTo>
                <a:cubicBezTo>
                  <a:pt x="10982610" y="3412514"/>
                  <a:pt x="10966200" y="3422808"/>
                  <a:pt x="10889028" y="3414573"/>
                </a:cubicBezTo>
                <a:cubicBezTo>
                  <a:pt x="10883991" y="3414050"/>
                  <a:pt x="10879523" y="3413528"/>
                  <a:pt x="10875462" y="3413067"/>
                </a:cubicBezTo>
                <a:close/>
                <a:moveTo>
                  <a:pt x="6406284" y="3413067"/>
                </a:moveTo>
                <a:cubicBezTo>
                  <a:pt x="6406691" y="3413374"/>
                  <a:pt x="6407097" y="3413651"/>
                  <a:pt x="6407503" y="3413989"/>
                </a:cubicBezTo>
                <a:cubicBezTo>
                  <a:pt x="6410915" y="3415341"/>
                  <a:pt x="6427487" y="3419120"/>
                  <a:pt x="6506040" y="3419643"/>
                </a:cubicBezTo>
                <a:cubicBezTo>
                  <a:pt x="6524155" y="3419766"/>
                  <a:pt x="6538940" y="3420011"/>
                  <a:pt x="6551125" y="3420380"/>
                </a:cubicBezTo>
                <a:cubicBezTo>
                  <a:pt x="6513432" y="3412514"/>
                  <a:pt x="6497023" y="3422808"/>
                  <a:pt x="6419851" y="3414573"/>
                </a:cubicBezTo>
                <a:cubicBezTo>
                  <a:pt x="6414814" y="3414050"/>
                  <a:pt x="6410346" y="3413528"/>
                  <a:pt x="6406284" y="3413067"/>
                </a:cubicBezTo>
                <a:close/>
                <a:moveTo>
                  <a:pt x="11757344" y="3411414"/>
                </a:moveTo>
                <a:cubicBezTo>
                  <a:pt x="11769181" y="3411414"/>
                  <a:pt x="11777920" y="3418471"/>
                  <a:pt x="11777920" y="3427833"/>
                </a:cubicBezTo>
                <a:cubicBezTo>
                  <a:pt x="11777920" y="3441736"/>
                  <a:pt x="11770358" y="3443812"/>
                  <a:pt x="11765848" y="3443812"/>
                </a:cubicBezTo>
                <a:cubicBezTo>
                  <a:pt x="11760993" y="3443812"/>
                  <a:pt x="11756931" y="3441063"/>
                  <a:pt x="11750207" y="3436503"/>
                </a:cubicBezTo>
                <a:cubicBezTo>
                  <a:pt x="11745448" y="3433271"/>
                  <a:pt x="11738273" y="3428391"/>
                  <a:pt x="11740787" y="3419960"/>
                </a:cubicBezTo>
                <a:cubicBezTo>
                  <a:pt x="11743300" y="3411556"/>
                  <a:pt x="11752091" y="3411468"/>
                  <a:pt x="11757344" y="3411414"/>
                </a:cubicBezTo>
                <a:close/>
                <a:moveTo>
                  <a:pt x="7288166" y="3411413"/>
                </a:moveTo>
                <a:cubicBezTo>
                  <a:pt x="7300003" y="3411413"/>
                  <a:pt x="7308742" y="3418470"/>
                  <a:pt x="7308742" y="3427832"/>
                </a:cubicBezTo>
                <a:cubicBezTo>
                  <a:pt x="7308742" y="3441735"/>
                  <a:pt x="7301180" y="3443811"/>
                  <a:pt x="7296670" y="3443811"/>
                </a:cubicBezTo>
                <a:cubicBezTo>
                  <a:pt x="7291815" y="3443811"/>
                  <a:pt x="7287753" y="3441062"/>
                  <a:pt x="7281030" y="3436502"/>
                </a:cubicBezTo>
                <a:cubicBezTo>
                  <a:pt x="7276270" y="3433270"/>
                  <a:pt x="7269095" y="3428390"/>
                  <a:pt x="7271610" y="3419959"/>
                </a:cubicBezTo>
                <a:cubicBezTo>
                  <a:pt x="7274123" y="3411555"/>
                  <a:pt x="7282913" y="3411467"/>
                  <a:pt x="7288166" y="3411413"/>
                </a:cubicBezTo>
                <a:close/>
                <a:moveTo>
                  <a:pt x="1733293" y="3411413"/>
                </a:moveTo>
                <a:cubicBezTo>
                  <a:pt x="1745130" y="3411413"/>
                  <a:pt x="1753860" y="3418470"/>
                  <a:pt x="1753860" y="3427832"/>
                </a:cubicBezTo>
                <a:cubicBezTo>
                  <a:pt x="1753860" y="3441735"/>
                  <a:pt x="1746307" y="3443811"/>
                  <a:pt x="1741797" y="3443811"/>
                </a:cubicBezTo>
                <a:cubicBezTo>
                  <a:pt x="1736942" y="3443811"/>
                  <a:pt x="1732880" y="3441062"/>
                  <a:pt x="1726157" y="3436502"/>
                </a:cubicBezTo>
                <a:cubicBezTo>
                  <a:pt x="1721397" y="3433270"/>
                  <a:pt x="1714222" y="3428390"/>
                  <a:pt x="1716737" y="3419959"/>
                </a:cubicBezTo>
                <a:cubicBezTo>
                  <a:pt x="1719249" y="3411555"/>
                  <a:pt x="1728040" y="3411467"/>
                  <a:pt x="1733293" y="3411413"/>
                </a:cubicBezTo>
                <a:close/>
                <a:moveTo>
                  <a:pt x="8934267" y="3409918"/>
                </a:moveTo>
                <a:cubicBezTo>
                  <a:pt x="8934535" y="3410918"/>
                  <a:pt x="8934887" y="3411838"/>
                  <a:pt x="8935377" y="3412599"/>
                </a:cubicBezTo>
                <a:cubicBezTo>
                  <a:pt x="8935863" y="3411838"/>
                  <a:pt x="8936215" y="3410918"/>
                  <a:pt x="8936482" y="3409918"/>
                </a:cubicBezTo>
                <a:cubicBezTo>
                  <a:pt x="8935732" y="3409952"/>
                  <a:pt x="8935017" y="3409952"/>
                  <a:pt x="8934267" y="3409918"/>
                </a:cubicBezTo>
                <a:close/>
                <a:moveTo>
                  <a:pt x="4465436" y="3409918"/>
                </a:moveTo>
                <a:cubicBezTo>
                  <a:pt x="4465703" y="3410918"/>
                  <a:pt x="4466055" y="3411838"/>
                  <a:pt x="4466544" y="3412599"/>
                </a:cubicBezTo>
                <a:cubicBezTo>
                  <a:pt x="4467030" y="3411838"/>
                  <a:pt x="4467383" y="3410918"/>
                  <a:pt x="4467649" y="3409918"/>
                </a:cubicBezTo>
                <a:cubicBezTo>
                  <a:pt x="4466901" y="3409952"/>
                  <a:pt x="4466186" y="3409952"/>
                  <a:pt x="4465436" y="3409918"/>
                </a:cubicBezTo>
                <a:close/>
                <a:moveTo>
                  <a:pt x="8139747" y="3405829"/>
                </a:moveTo>
                <a:cubicBezTo>
                  <a:pt x="8139294" y="3406035"/>
                  <a:pt x="8138878" y="3406252"/>
                  <a:pt x="8138400" y="3406444"/>
                </a:cubicBezTo>
                <a:cubicBezTo>
                  <a:pt x="8138641" y="3406758"/>
                  <a:pt x="8138871" y="3407080"/>
                  <a:pt x="8139123" y="3407346"/>
                </a:cubicBezTo>
                <a:cubicBezTo>
                  <a:pt x="8139374" y="3406923"/>
                  <a:pt x="8139593" y="3406410"/>
                  <a:pt x="8139747" y="3405829"/>
                </a:cubicBezTo>
                <a:close/>
                <a:moveTo>
                  <a:pt x="3671120" y="3405829"/>
                </a:moveTo>
                <a:cubicBezTo>
                  <a:pt x="3670670" y="3406035"/>
                  <a:pt x="3670251" y="3406252"/>
                  <a:pt x="3669773" y="3406444"/>
                </a:cubicBezTo>
                <a:cubicBezTo>
                  <a:pt x="3670015" y="3406758"/>
                  <a:pt x="3670245" y="3407080"/>
                  <a:pt x="3670496" y="3407346"/>
                </a:cubicBezTo>
                <a:cubicBezTo>
                  <a:pt x="3670748" y="3406923"/>
                  <a:pt x="3670967" y="3406410"/>
                  <a:pt x="3671120" y="3405829"/>
                </a:cubicBezTo>
                <a:close/>
                <a:moveTo>
                  <a:pt x="8935373" y="3402362"/>
                </a:moveTo>
                <a:cubicBezTo>
                  <a:pt x="8934765" y="3403301"/>
                  <a:pt x="8934365" y="3404519"/>
                  <a:pt x="8934129" y="3405842"/>
                </a:cubicBezTo>
                <a:cubicBezTo>
                  <a:pt x="8934547" y="3405836"/>
                  <a:pt x="8934927" y="3405816"/>
                  <a:pt x="8935377" y="3405816"/>
                </a:cubicBezTo>
                <a:cubicBezTo>
                  <a:pt x="8935826" y="3405816"/>
                  <a:pt x="8936202" y="3405836"/>
                  <a:pt x="8936617" y="3405842"/>
                </a:cubicBezTo>
                <a:cubicBezTo>
                  <a:pt x="8936385" y="3404519"/>
                  <a:pt x="8935981" y="3403301"/>
                  <a:pt x="8935373" y="3402362"/>
                </a:cubicBezTo>
                <a:close/>
                <a:moveTo>
                  <a:pt x="4466542" y="3402362"/>
                </a:moveTo>
                <a:cubicBezTo>
                  <a:pt x="4465933" y="3403301"/>
                  <a:pt x="4465533" y="3404519"/>
                  <a:pt x="4465296" y="3405842"/>
                </a:cubicBezTo>
                <a:cubicBezTo>
                  <a:pt x="4465717" y="3405836"/>
                  <a:pt x="4466096" y="3405816"/>
                  <a:pt x="4466544" y="3405816"/>
                </a:cubicBezTo>
                <a:cubicBezTo>
                  <a:pt x="4466995" y="3405816"/>
                  <a:pt x="4467369" y="3405836"/>
                  <a:pt x="4467783" y="3405842"/>
                </a:cubicBezTo>
                <a:cubicBezTo>
                  <a:pt x="4467551" y="3404519"/>
                  <a:pt x="4467149" y="3403301"/>
                  <a:pt x="4466542" y="3402362"/>
                </a:cubicBezTo>
                <a:close/>
                <a:moveTo>
                  <a:pt x="8136805" y="3398096"/>
                </a:moveTo>
                <a:cubicBezTo>
                  <a:pt x="8136776" y="3398205"/>
                  <a:pt x="8136783" y="3398355"/>
                  <a:pt x="8136758" y="3398471"/>
                </a:cubicBezTo>
                <a:cubicBezTo>
                  <a:pt x="8136893" y="3398451"/>
                  <a:pt x="8137021" y="3398423"/>
                  <a:pt x="8137163" y="3398409"/>
                </a:cubicBezTo>
                <a:cubicBezTo>
                  <a:pt x="8137042" y="3398313"/>
                  <a:pt x="8136926" y="3398184"/>
                  <a:pt x="8136805" y="3398096"/>
                </a:cubicBezTo>
                <a:close/>
                <a:moveTo>
                  <a:pt x="3668180" y="3398096"/>
                </a:moveTo>
                <a:cubicBezTo>
                  <a:pt x="3668151" y="3398205"/>
                  <a:pt x="3668157" y="3398355"/>
                  <a:pt x="3668132" y="3398471"/>
                </a:cubicBezTo>
                <a:cubicBezTo>
                  <a:pt x="3668267" y="3398451"/>
                  <a:pt x="3668396" y="3398423"/>
                  <a:pt x="3668537" y="3398409"/>
                </a:cubicBezTo>
                <a:cubicBezTo>
                  <a:pt x="3668416" y="3398313"/>
                  <a:pt x="3668300" y="3398184"/>
                  <a:pt x="3668180" y="3398096"/>
                </a:cubicBezTo>
                <a:close/>
                <a:moveTo>
                  <a:pt x="8935377" y="3395652"/>
                </a:moveTo>
                <a:cubicBezTo>
                  <a:pt x="8940914" y="3395652"/>
                  <a:pt x="8952440" y="3395652"/>
                  <a:pt x="8954438" y="3405372"/>
                </a:cubicBezTo>
                <a:cubicBezTo>
                  <a:pt x="8955276" y="3409436"/>
                  <a:pt x="8953721" y="3415226"/>
                  <a:pt x="8946595" y="3418151"/>
                </a:cubicBezTo>
                <a:cubicBezTo>
                  <a:pt x="8942556" y="3419818"/>
                  <a:pt x="8938262" y="3420169"/>
                  <a:pt x="8935373" y="3420169"/>
                </a:cubicBezTo>
                <a:cubicBezTo>
                  <a:pt x="8932487" y="3420169"/>
                  <a:pt x="8928194" y="3419818"/>
                  <a:pt x="8924140" y="3418144"/>
                </a:cubicBezTo>
                <a:cubicBezTo>
                  <a:pt x="8917029" y="3415226"/>
                  <a:pt x="8915473" y="3409436"/>
                  <a:pt x="8916312" y="3405372"/>
                </a:cubicBezTo>
                <a:cubicBezTo>
                  <a:pt x="8918309" y="3395652"/>
                  <a:pt x="8929836" y="3395652"/>
                  <a:pt x="8935377" y="3395652"/>
                </a:cubicBezTo>
                <a:close/>
                <a:moveTo>
                  <a:pt x="4466544" y="3395652"/>
                </a:moveTo>
                <a:cubicBezTo>
                  <a:pt x="4472080" y="3395652"/>
                  <a:pt x="4483604" y="3395652"/>
                  <a:pt x="4485601" y="3405372"/>
                </a:cubicBezTo>
                <a:cubicBezTo>
                  <a:pt x="4486439" y="3409436"/>
                  <a:pt x="4484885" y="3415226"/>
                  <a:pt x="4477762" y="3418151"/>
                </a:cubicBezTo>
                <a:cubicBezTo>
                  <a:pt x="4473723" y="3419818"/>
                  <a:pt x="4469431" y="3420169"/>
                  <a:pt x="4466542" y="3420169"/>
                </a:cubicBezTo>
                <a:cubicBezTo>
                  <a:pt x="4463655" y="3420169"/>
                  <a:pt x="4459363" y="3419818"/>
                  <a:pt x="4455312" y="3418144"/>
                </a:cubicBezTo>
                <a:cubicBezTo>
                  <a:pt x="4448202" y="3415226"/>
                  <a:pt x="4446647" y="3409436"/>
                  <a:pt x="4447484" y="3405372"/>
                </a:cubicBezTo>
                <a:cubicBezTo>
                  <a:pt x="4449482" y="3395652"/>
                  <a:pt x="4461005" y="3395652"/>
                  <a:pt x="4466544" y="3395652"/>
                </a:cubicBezTo>
                <a:close/>
                <a:moveTo>
                  <a:pt x="9996483" y="3388647"/>
                </a:moveTo>
                <a:cubicBezTo>
                  <a:pt x="10014162" y="3388647"/>
                  <a:pt x="10025144" y="3394959"/>
                  <a:pt x="10025144" y="3405115"/>
                </a:cubicBezTo>
                <a:cubicBezTo>
                  <a:pt x="10025144" y="3410173"/>
                  <a:pt x="10021639" y="3418691"/>
                  <a:pt x="10008582" y="3418928"/>
                </a:cubicBezTo>
                <a:cubicBezTo>
                  <a:pt x="10017343" y="3419609"/>
                  <a:pt x="10022027" y="3421638"/>
                  <a:pt x="10024111" y="3427040"/>
                </a:cubicBezTo>
                <a:lnTo>
                  <a:pt x="10026674" y="3433684"/>
                </a:lnTo>
                <a:lnTo>
                  <a:pt x="10021232" y="3438822"/>
                </a:lnTo>
                <a:cubicBezTo>
                  <a:pt x="10013610" y="3445653"/>
                  <a:pt x="9997019" y="3448189"/>
                  <a:pt x="9988348" y="3448189"/>
                </a:cubicBezTo>
                <a:cubicBezTo>
                  <a:pt x="9971086" y="3448189"/>
                  <a:pt x="9969744" y="3438160"/>
                  <a:pt x="9969744" y="3435084"/>
                </a:cubicBezTo>
                <a:cubicBezTo>
                  <a:pt x="9969744" y="3424929"/>
                  <a:pt x="9980726" y="3418625"/>
                  <a:pt x="9998406" y="3418625"/>
                </a:cubicBezTo>
                <a:cubicBezTo>
                  <a:pt x="10000342" y="3418625"/>
                  <a:pt x="10002152" y="3418644"/>
                  <a:pt x="10003840" y="3418691"/>
                </a:cubicBezTo>
                <a:cubicBezTo>
                  <a:pt x="10001510" y="3418434"/>
                  <a:pt x="9999008" y="3417977"/>
                  <a:pt x="9996364" y="3417315"/>
                </a:cubicBezTo>
                <a:cubicBezTo>
                  <a:pt x="9981416" y="3413594"/>
                  <a:pt x="9969609" y="3410644"/>
                  <a:pt x="9970980" y="3399552"/>
                </a:cubicBezTo>
                <a:cubicBezTo>
                  <a:pt x="9972330" y="3388647"/>
                  <a:pt x="9984607" y="3388647"/>
                  <a:pt x="9996483" y="3388647"/>
                </a:cubicBezTo>
                <a:close/>
                <a:moveTo>
                  <a:pt x="5527314" y="3388647"/>
                </a:moveTo>
                <a:cubicBezTo>
                  <a:pt x="5544989" y="3388647"/>
                  <a:pt x="5555968" y="3394959"/>
                  <a:pt x="5555968" y="3405115"/>
                </a:cubicBezTo>
                <a:cubicBezTo>
                  <a:pt x="5555968" y="3410173"/>
                  <a:pt x="5552463" y="3418691"/>
                  <a:pt x="5539410" y="3418928"/>
                </a:cubicBezTo>
                <a:cubicBezTo>
                  <a:pt x="5548169" y="3419609"/>
                  <a:pt x="5552851" y="3421638"/>
                  <a:pt x="5554935" y="3427040"/>
                </a:cubicBezTo>
                <a:lnTo>
                  <a:pt x="5557497" y="3433684"/>
                </a:lnTo>
                <a:lnTo>
                  <a:pt x="5552056" y="3438822"/>
                </a:lnTo>
                <a:cubicBezTo>
                  <a:pt x="5544437" y="3445653"/>
                  <a:pt x="5527850" y="3448189"/>
                  <a:pt x="5519182" y="3448189"/>
                </a:cubicBezTo>
                <a:cubicBezTo>
                  <a:pt x="5501924" y="3448189"/>
                  <a:pt x="5500582" y="3438160"/>
                  <a:pt x="5500582" y="3435084"/>
                </a:cubicBezTo>
                <a:cubicBezTo>
                  <a:pt x="5500582" y="3424929"/>
                  <a:pt x="5511562" y="3418625"/>
                  <a:pt x="5529237" y="3418625"/>
                </a:cubicBezTo>
                <a:cubicBezTo>
                  <a:pt x="5531173" y="3418625"/>
                  <a:pt x="5532982" y="3418644"/>
                  <a:pt x="5534669" y="3418691"/>
                </a:cubicBezTo>
                <a:cubicBezTo>
                  <a:pt x="5532340" y="3418434"/>
                  <a:pt x="5529839" y="3417977"/>
                  <a:pt x="5527195" y="3417315"/>
                </a:cubicBezTo>
                <a:cubicBezTo>
                  <a:pt x="5512251" y="3413594"/>
                  <a:pt x="5500448" y="3410644"/>
                  <a:pt x="5501818" y="3399552"/>
                </a:cubicBezTo>
                <a:cubicBezTo>
                  <a:pt x="5503168" y="3388647"/>
                  <a:pt x="5515442" y="3388647"/>
                  <a:pt x="5527314" y="3388647"/>
                </a:cubicBezTo>
                <a:close/>
                <a:moveTo>
                  <a:pt x="8138225" y="3387772"/>
                </a:moveTo>
                <a:cubicBezTo>
                  <a:pt x="8145881" y="3387772"/>
                  <a:pt x="8150498" y="3389603"/>
                  <a:pt x="8153264" y="3391933"/>
                </a:cubicBezTo>
                <a:cubicBezTo>
                  <a:pt x="8157209" y="3388571"/>
                  <a:pt x="8163880" y="3388394"/>
                  <a:pt x="8171262" y="3388202"/>
                </a:cubicBezTo>
                <a:cubicBezTo>
                  <a:pt x="8171262" y="3388202"/>
                  <a:pt x="8172649" y="3388181"/>
                  <a:pt x="8172649" y="3388181"/>
                </a:cubicBezTo>
                <a:cubicBezTo>
                  <a:pt x="8188002" y="3388181"/>
                  <a:pt x="8197917" y="3394521"/>
                  <a:pt x="8197917" y="3404340"/>
                </a:cubicBezTo>
                <a:cubicBezTo>
                  <a:pt x="8197917" y="3415279"/>
                  <a:pt x="8190560" y="3420170"/>
                  <a:pt x="8183272" y="3420170"/>
                </a:cubicBezTo>
                <a:cubicBezTo>
                  <a:pt x="8178579" y="3420170"/>
                  <a:pt x="8173065" y="3418475"/>
                  <a:pt x="8162920" y="3413918"/>
                </a:cubicBezTo>
                <a:cubicBezTo>
                  <a:pt x="8160019" y="3412607"/>
                  <a:pt x="8156618" y="3411070"/>
                  <a:pt x="8153986" y="3408891"/>
                </a:cubicBezTo>
                <a:cubicBezTo>
                  <a:pt x="8151782" y="3411274"/>
                  <a:pt x="8148133" y="3413857"/>
                  <a:pt x="8142086" y="3416276"/>
                </a:cubicBezTo>
                <a:cubicBezTo>
                  <a:pt x="8139305" y="3417403"/>
                  <a:pt x="8136506" y="3417983"/>
                  <a:pt x="8133805" y="3417983"/>
                </a:cubicBezTo>
                <a:cubicBezTo>
                  <a:pt x="8125416" y="3417983"/>
                  <a:pt x="8119091" y="3412033"/>
                  <a:pt x="8119091" y="3404148"/>
                </a:cubicBezTo>
                <a:cubicBezTo>
                  <a:pt x="8119091" y="3394965"/>
                  <a:pt x="8127496" y="3387772"/>
                  <a:pt x="8138225" y="3387772"/>
                </a:cubicBezTo>
                <a:close/>
                <a:moveTo>
                  <a:pt x="3669599" y="3387772"/>
                </a:moveTo>
                <a:cubicBezTo>
                  <a:pt x="3677252" y="3387772"/>
                  <a:pt x="3681869" y="3389603"/>
                  <a:pt x="3684636" y="3391933"/>
                </a:cubicBezTo>
                <a:cubicBezTo>
                  <a:pt x="3688578" y="3388571"/>
                  <a:pt x="3695247" y="3388394"/>
                  <a:pt x="3702628" y="3388202"/>
                </a:cubicBezTo>
                <a:cubicBezTo>
                  <a:pt x="3702628" y="3388202"/>
                  <a:pt x="3704016" y="3388181"/>
                  <a:pt x="3704016" y="3388181"/>
                </a:cubicBezTo>
                <a:cubicBezTo>
                  <a:pt x="3719363" y="3388181"/>
                  <a:pt x="3729277" y="3394521"/>
                  <a:pt x="3729277" y="3404340"/>
                </a:cubicBezTo>
                <a:cubicBezTo>
                  <a:pt x="3729277" y="3415279"/>
                  <a:pt x="3721923" y="3420170"/>
                  <a:pt x="3714634" y="3420170"/>
                </a:cubicBezTo>
                <a:cubicBezTo>
                  <a:pt x="3709942" y="3420170"/>
                  <a:pt x="3704431" y="3418475"/>
                  <a:pt x="3694287" y="3413918"/>
                </a:cubicBezTo>
                <a:cubicBezTo>
                  <a:pt x="3691388" y="3412607"/>
                  <a:pt x="3687987" y="3411070"/>
                  <a:pt x="3685358" y="3408891"/>
                </a:cubicBezTo>
                <a:cubicBezTo>
                  <a:pt x="3683154" y="3411274"/>
                  <a:pt x="3679504" y="3413857"/>
                  <a:pt x="3673458" y="3416276"/>
                </a:cubicBezTo>
                <a:cubicBezTo>
                  <a:pt x="3670679" y="3417403"/>
                  <a:pt x="3667880" y="3417983"/>
                  <a:pt x="3665180" y="3417983"/>
                </a:cubicBezTo>
                <a:cubicBezTo>
                  <a:pt x="3656793" y="3417983"/>
                  <a:pt x="3650469" y="3412033"/>
                  <a:pt x="3650469" y="3404148"/>
                </a:cubicBezTo>
                <a:cubicBezTo>
                  <a:pt x="3650469" y="3394965"/>
                  <a:pt x="3658872" y="3387772"/>
                  <a:pt x="3669599" y="3387772"/>
                </a:cubicBezTo>
                <a:close/>
                <a:moveTo>
                  <a:pt x="9121972" y="3386896"/>
                </a:moveTo>
                <a:lnTo>
                  <a:pt x="9124602" y="3386896"/>
                </a:lnTo>
                <a:cubicBezTo>
                  <a:pt x="9139707" y="3386917"/>
                  <a:pt x="9150719" y="3386998"/>
                  <a:pt x="9157956" y="3387188"/>
                </a:cubicBezTo>
                <a:cubicBezTo>
                  <a:pt x="9168402" y="3387453"/>
                  <a:pt x="9178264" y="3387711"/>
                  <a:pt x="9178829" y="3397957"/>
                </a:cubicBezTo>
                <a:cubicBezTo>
                  <a:pt x="9179414" y="3408585"/>
                  <a:pt x="9170951" y="3409521"/>
                  <a:pt x="9152404" y="3411563"/>
                </a:cubicBezTo>
                <a:cubicBezTo>
                  <a:pt x="9142992" y="3412594"/>
                  <a:pt x="9131314" y="3413165"/>
                  <a:pt x="9119520" y="3413165"/>
                </a:cubicBezTo>
                <a:cubicBezTo>
                  <a:pt x="9107226" y="3413165"/>
                  <a:pt x="9096214" y="3412547"/>
                  <a:pt x="9088512" y="3411428"/>
                </a:cubicBezTo>
                <a:cubicBezTo>
                  <a:pt x="9081306" y="3410382"/>
                  <a:pt x="9070405" y="3408801"/>
                  <a:pt x="9071172" y="3398317"/>
                </a:cubicBezTo>
                <a:cubicBezTo>
                  <a:pt x="9072009" y="3386896"/>
                  <a:pt x="9079640" y="3386896"/>
                  <a:pt x="9121972" y="3386896"/>
                </a:cubicBezTo>
                <a:close/>
                <a:moveTo>
                  <a:pt x="4653064" y="3386896"/>
                </a:moveTo>
                <a:lnTo>
                  <a:pt x="4655693" y="3386896"/>
                </a:lnTo>
                <a:cubicBezTo>
                  <a:pt x="4670791" y="3386917"/>
                  <a:pt x="4681800" y="3386998"/>
                  <a:pt x="4689035" y="3387188"/>
                </a:cubicBezTo>
                <a:cubicBezTo>
                  <a:pt x="4699479" y="3387453"/>
                  <a:pt x="4709339" y="3387711"/>
                  <a:pt x="4709903" y="3397957"/>
                </a:cubicBezTo>
                <a:cubicBezTo>
                  <a:pt x="4710489" y="3408585"/>
                  <a:pt x="4702028" y="3409521"/>
                  <a:pt x="4683484" y="3411563"/>
                </a:cubicBezTo>
                <a:cubicBezTo>
                  <a:pt x="4674075" y="3412594"/>
                  <a:pt x="4662400" y="3413165"/>
                  <a:pt x="4650613" y="3413165"/>
                </a:cubicBezTo>
                <a:cubicBezTo>
                  <a:pt x="4638322" y="3413165"/>
                  <a:pt x="4627312" y="3412547"/>
                  <a:pt x="4619613" y="3411428"/>
                </a:cubicBezTo>
                <a:cubicBezTo>
                  <a:pt x="4612408" y="3410382"/>
                  <a:pt x="4601511" y="3408801"/>
                  <a:pt x="4602276" y="3398317"/>
                </a:cubicBezTo>
                <a:cubicBezTo>
                  <a:pt x="4603115" y="3386896"/>
                  <a:pt x="4610743" y="3386896"/>
                  <a:pt x="4653064" y="3386896"/>
                </a:cubicBezTo>
                <a:close/>
                <a:moveTo>
                  <a:pt x="8556793" y="3377264"/>
                </a:moveTo>
                <a:cubicBezTo>
                  <a:pt x="8561008" y="3377264"/>
                  <a:pt x="8564739" y="3379175"/>
                  <a:pt x="8567024" y="3382496"/>
                </a:cubicBezTo>
                <a:cubicBezTo>
                  <a:pt x="8571132" y="3388479"/>
                  <a:pt x="8568569" y="3395555"/>
                  <a:pt x="8567474" y="3398578"/>
                </a:cubicBezTo>
                <a:cubicBezTo>
                  <a:pt x="8565810" y="3403188"/>
                  <a:pt x="8564785" y="3406915"/>
                  <a:pt x="8564574" y="3407999"/>
                </a:cubicBezTo>
                <a:cubicBezTo>
                  <a:pt x="8564285" y="3411307"/>
                  <a:pt x="8562001" y="3420170"/>
                  <a:pt x="8545890" y="3420170"/>
                </a:cubicBezTo>
                <a:cubicBezTo>
                  <a:pt x="8537785" y="3420170"/>
                  <a:pt x="8531613" y="3415258"/>
                  <a:pt x="8530168" y="3407658"/>
                </a:cubicBezTo>
                <a:cubicBezTo>
                  <a:pt x="8528127" y="3396919"/>
                  <a:pt x="8536431" y="3384121"/>
                  <a:pt x="8548678" y="3379133"/>
                </a:cubicBezTo>
                <a:cubicBezTo>
                  <a:pt x="8551831" y="3377858"/>
                  <a:pt x="8554406" y="3377264"/>
                  <a:pt x="8556793" y="3377264"/>
                </a:cubicBezTo>
                <a:close/>
                <a:moveTo>
                  <a:pt x="4088055" y="3377264"/>
                </a:moveTo>
                <a:cubicBezTo>
                  <a:pt x="4092268" y="3377264"/>
                  <a:pt x="4095998" y="3379175"/>
                  <a:pt x="4098284" y="3382496"/>
                </a:cubicBezTo>
                <a:cubicBezTo>
                  <a:pt x="4102390" y="3388479"/>
                  <a:pt x="4099830" y="3395555"/>
                  <a:pt x="4098734" y="3398578"/>
                </a:cubicBezTo>
                <a:cubicBezTo>
                  <a:pt x="4097070" y="3403188"/>
                  <a:pt x="4096046" y="3406915"/>
                  <a:pt x="4095834" y="3407999"/>
                </a:cubicBezTo>
                <a:cubicBezTo>
                  <a:pt x="4095544" y="3411307"/>
                  <a:pt x="4093263" y="3420170"/>
                  <a:pt x="4077158" y="3420170"/>
                </a:cubicBezTo>
                <a:cubicBezTo>
                  <a:pt x="4069055" y="3420170"/>
                  <a:pt x="4062885" y="3415258"/>
                  <a:pt x="4061439" y="3407658"/>
                </a:cubicBezTo>
                <a:cubicBezTo>
                  <a:pt x="4059399" y="3396919"/>
                  <a:pt x="4067701" y="3384121"/>
                  <a:pt x="4079944" y="3379133"/>
                </a:cubicBezTo>
                <a:cubicBezTo>
                  <a:pt x="4083097" y="3377858"/>
                  <a:pt x="4085668" y="3377264"/>
                  <a:pt x="4088055" y="3377264"/>
                </a:cubicBezTo>
                <a:close/>
                <a:moveTo>
                  <a:pt x="9913155" y="3211772"/>
                </a:moveTo>
                <a:cubicBezTo>
                  <a:pt x="9922389" y="3211772"/>
                  <a:pt x="9930132" y="3217149"/>
                  <a:pt x="9933367" y="3225805"/>
                </a:cubicBezTo>
                <a:cubicBezTo>
                  <a:pt x="9936829" y="3235074"/>
                  <a:pt x="9936225" y="3243716"/>
                  <a:pt x="9931668" y="3250151"/>
                </a:cubicBezTo>
                <a:cubicBezTo>
                  <a:pt x="9926820" y="3256982"/>
                  <a:pt x="9918735" y="3260248"/>
                  <a:pt x="9908250" y="3258659"/>
                </a:cubicBezTo>
                <a:cubicBezTo>
                  <a:pt x="9897552" y="3257050"/>
                  <a:pt x="9889167" y="3246921"/>
                  <a:pt x="9889167" y="3235599"/>
                </a:cubicBezTo>
                <a:cubicBezTo>
                  <a:pt x="9889167" y="3220879"/>
                  <a:pt x="9901617" y="3211772"/>
                  <a:pt x="9913155" y="3211772"/>
                </a:cubicBezTo>
                <a:close/>
                <a:moveTo>
                  <a:pt x="5444459" y="3211772"/>
                </a:moveTo>
                <a:cubicBezTo>
                  <a:pt x="5453865" y="3211772"/>
                  <a:pt x="5461752" y="3217149"/>
                  <a:pt x="5465047" y="3225805"/>
                </a:cubicBezTo>
                <a:cubicBezTo>
                  <a:pt x="5468574" y="3235074"/>
                  <a:pt x="5467958" y="3243716"/>
                  <a:pt x="5463316" y="3250151"/>
                </a:cubicBezTo>
                <a:cubicBezTo>
                  <a:pt x="5458378" y="3256982"/>
                  <a:pt x="5450143" y="3260248"/>
                  <a:pt x="5439462" y="3258659"/>
                </a:cubicBezTo>
                <a:cubicBezTo>
                  <a:pt x="5428565" y="3257050"/>
                  <a:pt x="5420024" y="3246921"/>
                  <a:pt x="5420024" y="3235599"/>
                </a:cubicBezTo>
                <a:cubicBezTo>
                  <a:pt x="5420024" y="3220879"/>
                  <a:pt x="5432706" y="3211772"/>
                  <a:pt x="5444459" y="3211772"/>
                </a:cubicBezTo>
                <a:close/>
                <a:moveTo>
                  <a:pt x="11840197" y="3131214"/>
                </a:moveTo>
                <a:cubicBezTo>
                  <a:pt x="11841137" y="3131214"/>
                  <a:pt x="11842067" y="3131227"/>
                  <a:pt x="11842996" y="3131255"/>
                </a:cubicBezTo>
                <a:cubicBezTo>
                  <a:pt x="11862272" y="3131771"/>
                  <a:pt x="11869487" y="3131963"/>
                  <a:pt x="11870632" y="3141807"/>
                </a:cubicBezTo>
                <a:cubicBezTo>
                  <a:pt x="11871770" y="3151557"/>
                  <a:pt x="11863568" y="3153735"/>
                  <a:pt x="11851155" y="3157041"/>
                </a:cubicBezTo>
                <a:cubicBezTo>
                  <a:pt x="11840825" y="3159789"/>
                  <a:pt x="11825893" y="3162246"/>
                  <a:pt x="11817170" y="3162626"/>
                </a:cubicBezTo>
                <a:cubicBezTo>
                  <a:pt x="11815411" y="3162702"/>
                  <a:pt x="11813882" y="3162736"/>
                  <a:pt x="11812565" y="3162736"/>
                </a:cubicBezTo>
                <a:cubicBezTo>
                  <a:pt x="11808979" y="3162736"/>
                  <a:pt x="11799449" y="3162736"/>
                  <a:pt x="11796839" y="3154184"/>
                </a:cubicBezTo>
                <a:cubicBezTo>
                  <a:pt x="11794237" y="3145645"/>
                  <a:pt x="11801861" y="3140481"/>
                  <a:pt x="11805117" y="3138276"/>
                </a:cubicBezTo>
                <a:cubicBezTo>
                  <a:pt x="11813372" y="3132697"/>
                  <a:pt x="11831051" y="3131214"/>
                  <a:pt x="11840197" y="3131214"/>
                </a:cubicBezTo>
                <a:close/>
                <a:moveTo>
                  <a:pt x="7371019" y="3131214"/>
                </a:moveTo>
                <a:cubicBezTo>
                  <a:pt x="7371959" y="3131214"/>
                  <a:pt x="7372889" y="3131227"/>
                  <a:pt x="7373819" y="3131255"/>
                </a:cubicBezTo>
                <a:cubicBezTo>
                  <a:pt x="7393094" y="3131771"/>
                  <a:pt x="7400309" y="3131963"/>
                  <a:pt x="7401454" y="3141807"/>
                </a:cubicBezTo>
                <a:cubicBezTo>
                  <a:pt x="7402592" y="3151557"/>
                  <a:pt x="7394390" y="3153735"/>
                  <a:pt x="7381978" y="3157041"/>
                </a:cubicBezTo>
                <a:cubicBezTo>
                  <a:pt x="7371647" y="3159789"/>
                  <a:pt x="7356715" y="3162246"/>
                  <a:pt x="7347992" y="3162626"/>
                </a:cubicBezTo>
                <a:cubicBezTo>
                  <a:pt x="7346233" y="3162702"/>
                  <a:pt x="7344704" y="3162736"/>
                  <a:pt x="7343387" y="3162736"/>
                </a:cubicBezTo>
                <a:cubicBezTo>
                  <a:pt x="7339801" y="3162736"/>
                  <a:pt x="7330271" y="3162736"/>
                  <a:pt x="7327661" y="3154184"/>
                </a:cubicBezTo>
                <a:cubicBezTo>
                  <a:pt x="7325059" y="3145645"/>
                  <a:pt x="7332683" y="3140481"/>
                  <a:pt x="7335939" y="3138276"/>
                </a:cubicBezTo>
                <a:cubicBezTo>
                  <a:pt x="7344195" y="3132697"/>
                  <a:pt x="7361873" y="3131214"/>
                  <a:pt x="7371019" y="3131214"/>
                </a:cubicBezTo>
                <a:close/>
                <a:moveTo>
                  <a:pt x="1816136" y="3131214"/>
                </a:moveTo>
                <a:cubicBezTo>
                  <a:pt x="1817076" y="3131214"/>
                  <a:pt x="1818006" y="3131227"/>
                  <a:pt x="1818935" y="3131255"/>
                </a:cubicBezTo>
                <a:cubicBezTo>
                  <a:pt x="1838211" y="3131771"/>
                  <a:pt x="1845425" y="3131963"/>
                  <a:pt x="1846571" y="3141807"/>
                </a:cubicBezTo>
                <a:cubicBezTo>
                  <a:pt x="1847709" y="3151557"/>
                  <a:pt x="1839506" y="3153735"/>
                  <a:pt x="1827095" y="3157041"/>
                </a:cubicBezTo>
                <a:cubicBezTo>
                  <a:pt x="1816764" y="3159789"/>
                  <a:pt x="1801832" y="3162246"/>
                  <a:pt x="1793109" y="3162626"/>
                </a:cubicBezTo>
                <a:cubicBezTo>
                  <a:pt x="1791350" y="3162702"/>
                  <a:pt x="1789821" y="3162736"/>
                  <a:pt x="1788504" y="3162736"/>
                </a:cubicBezTo>
                <a:cubicBezTo>
                  <a:pt x="1784918" y="3162736"/>
                  <a:pt x="1775388" y="3162736"/>
                  <a:pt x="1772779" y="3154184"/>
                </a:cubicBezTo>
                <a:cubicBezTo>
                  <a:pt x="1770176" y="3145645"/>
                  <a:pt x="1777800" y="3140481"/>
                  <a:pt x="1781056" y="3138276"/>
                </a:cubicBezTo>
                <a:cubicBezTo>
                  <a:pt x="1789312" y="3132697"/>
                  <a:pt x="1806990" y="3131214"/>
                  <a:pt x="1816136" y="3131214"/>
                </a:cubicBezTo>
                <a:close/>
                <a:moveTo>
                  <a:pt x="3960974" y="3096210"/>
                </a:moveTo>
                <a:cubicBezTo>
                  <a:pt x="3983858" y="3096210"/>
                  <a:pt x="3995463" y="3101638"/>
                  <a:pt x="3995463" y="3112331"/>
                </a:cubicBezTo>
                <a:cubicBezTo>
                  <a:pt x="3995463" y="3116432"/>
                  <a:pt x="3993450" y="3125960"/>
                  <a:pt x="3974786" y="3125960"/>
                </a:cubicBezTo>
                <a:cubicBezTo>
                  <a:pt x="3970830" y="3125960"/>
                  <a:pt x="3966316" y="3125564"/>
                  <a:pt x="3961730" y="3124823"/>
                </a:cubicBezTo>
                <a:cubicBezTo>
                  <a:pt x="3941258" y="3121519"/>
                  <a:pt x="3928902" y="3119516"/>
                  <a:pt x="3929840" y="3107782"/>
                </a:cubicBezTo>
                <a:cubicBezTo>
                  <a:pt x="3930761" y="3096210"/>
                  <a:pt x="3942779" y="3096210"/>
                  <a:pt x="3960974" y="3096210"/>
                </a:cubicBezTo>
                <a:close/>
                <a:moveTo>
                  <a:pt x="3692045" y="3096210"/>
                </a:moveTo>
                <a:cubicBezTo>
                  <a:pt x="3869366" y="3096210"/>
                  <a:pt x="3870362" y="3098543"/>
                  <a:pt x="3873652" y="3106242"/>
                </a:cubicBezTo>
                <a:lnTo>
                  <a:pt x="3876379" y="3112610"/>
                </a:lnTo>
                <a:lnTo>
                  <a:pt x="3871562" y="3117722"/>
                </a:lnTo>
                <a:cubicBezTo>
                  <a:pt x="3868218" y="3121197"/>
                  <a:pt x="3863656" y="3125960"/>
                  <a:pt x="3660767" y="3125960"/>
                </a:cubicBezTo>
                <a:cubicBezTo>
                  <a:pt x="3505987" y="3125960"/>
                  <a:pt x="3505987" y="3124335"/>
                  <a:pt x="3505987" y="3111722"/>
                </a:cubicBezTo>
                <a:cubicBezTo>
                  <a:pt x="3505987" y="3099505"/>
                  <a:pt x="3505987" y="3096210"/>
                  <a:pt x="3692045" y="3096210"/>
                </a:cubicBezTo>
                <a:close/>
                <a:moveTo>
                  <a:pt x="8429677" y="3096194"/>
                </a:moveTo>
                <a:cubicBezTo>
                  <a:pt x="8452566" y="3096194"/>
                  <a:pt x="8464173" y="3101623"/>
                  <a:pt x="8464173" y="3112331"/>
                </a:cubicBezTo>
                <a:cubicBezTo>
                  <a:pt x="8464173" y="3116432"/>
                  <a:pt x="8462161" y="3125960"/>
                  <a:pt x="8443492" y="3125960"/>
                </a:cubicBezTo>
                <a:cubicBezTo>
                  <a:pt x="8439534" y="3125960"/>
                  <a:pt x="8435019" y="3125564"/>
                  <a:pt x="8430432" y="3124823"/>
                </a:cubicBezTo>
                <a:cubicBezTo>
                  <a:pt x="8409957" y="3121519"/>
                  <a:pt x="8397598" y="3119516"/>
                  <a:pt x="8398535" y="3107782"/>
                </a:cubicBezTo>
                <a:cubicBezTo>
                  <a:pt x="8399456" y="3096194"/>
                  <a:pt x="8411480" y="3096194"/>
                  <a:pt x="8429677" y="3096194"/>
                </a:cubicBezTo>
                <a:close/>
                <a:moveTo>
                  <a:pt x="8160676" y="3096194"/>
                </a:moveTo>
                <a:cubicBezTo>
                  <a:pt x="8338044" y="3096194"/>
                  <a:pt x="8339039" y="3098524"/>
                  <a:pt x="8342332" y="3106242"/>
                </a:cubicBezTo>
                <a:lnTo>
                  <a:pt x="8345059" y="3112610"/>
                </a:lnTo>
                <a:lnTo>
                  <a:pt x="8340240" y="3117722"/>
                </a:lnTo>
                <a:cubicBezTo>
                  <a:pt x="8336895" y="3121197"/>
                  <a:pt x="8332333" y="3125960"/>
                  <a:pt x="8129391" y="3125960"/>
                </a:cubicBezTo>
                <a:cubicBezTo>
                  <a:pt x="7974578" y="3125960"/>
                  <a:pt x="7974578" y="3124335"/>
                  <a:pt x="7974578" y="3111722"/>
                </a:cubicBezTo>
                <a:cubicBezTo>
                  <a:pt x="7974578" y="3099484"/>
                  <a:pt x="7974578" y="3096194"/>
                  <a:pt x="8160676" y="3096194"/>
                </a:cubicBezTo>
                <a:close/>
                <a:moveTo>
                  <a:pt x="21033" y="3089197"/>
                </a:moveTo>
                <a:cubicBezTo>
                  <a:pt x="25162" y="3089197"/>
                  <a:pt x="30175" y="3089622"/>
                  <a:pt x="35935" y="3090461"/>
                </a:cubicBezTo>
                <a:cubicBezTo>
                  <a:pt x="58178" y="3093707"/>
                  <a:pt x="71766" y="3096309"/>
                  <a:pt x="70892" y="3108323"/>
                </a:cubicBezTo>
                <a:cubicBezTo>
                  <a:pt x="69991" y="3120706"/>
                  <a:pt x="54869" y="3120706"/>
                  <a:pt x="37361" y="3120706"/>
                </a:cubicBezTo>
                <a:cubicBezTo>
                  <a:pt x="12575" y="3120706"/>
                  <a:pt x="7" y="3115011"/>
                  <a:pt x="7" y="3103803"/>
                </a:cubicBezTo>
                <a:cubicBezTo>
                  <a:pt x="7" y="3099415"/>
                  <a:pt x="2057" y="3089197"/>
                  <a:pt x="21033" y="3089197"/>
                </a:cubicBezTo>
                <a:close/>
                <a:moveTo>
                  <a:pt x="5520143" y="3087445"/>
                </a:moveTo>
                <a:cubicBezTo>
                  <a:pt x="5532536" y="3087445"/>
                  <a:pt x="5541875" y="3088868"/>
                  <a:pt x="5548115" y="3091697"/>
                </a:cubicBezTo>
                <a:lnTo>
                  <a:pt x="5555614" y="3101829"/>
                </a:lnTo>
                <a:lnTo>
                  <a:pt x="5558266" y="3094845"/>
                </a:lnTo>
                <a:cubicBezTo>
                  <a:pt x="5561151" y="3091744"/>
                  <a:pt x="5566407" y="3089191"/>
                  <a:pt x="5575895" y="3089191"/>
                </a:cubicBezTo>
                <a:cubicBezTo>
                  <a:pt x="5580025" y="3089191"/>
                  <a:pt x="5585038" y="3089616"/>
                  <a:pt x="5590799" y="3090456"/>
                </a:cubicBezTo>
                <a:cubicBezTo>
                  <a:pt x="5613040" y="3093698"/>
                  <a:pt x="5626628" y="3096297"/>
                  <a:pt x="5625754" y="3108323"/>
                </a:cubicBezTo>
                <a:cubicBezTo>
                  <a:pt x="5624854" y="3120706"/>
                  <a:pt x="5609732" y="3120706"/>
                  <a:pt x="5592224" y="3120706"/>
                </a:cubicBezTo>
                <a:cubicBezTo>
                  <a:pt x="5579831" y="3120706"/>
                  <a:pt x="5570492" y="3119282"/>
                  <a:pt x="5564252" y="3116455"/>
                </a:cubicBezTo>
                <a:lnTo>
                  <a:pt x="5556752" y="3106322"/>
                </a:lnTo>
                <a:lnTo>
                  <a:pt x="5554100" y="3113304"/>
                </a:lnTo>
                <a:cubicBezTo>
                  <a:pt x="5551216" y="3116404"/>
                  <a:pt x="5545959" y="3118955"/>
                  <a:pt x="5536471" y="3118955"/>
                </a:cubicBezTo>
                <a:cubicBezTo>
                  <a:pt x="5532342" y="3118955"/>
                  <a:pt x="5527329" y="3118529"/>
                  <a:pt x="5521568" y="3117690"/>
                </a:cubicBezTo>
                <a:cubicBezTo>
                  <a:pt x="5499326" y="3114451"/>
                  <a:pt x="5485738" y="3111854"/>
                  <a:pt x="5486612" y="3099838"/>
                </a:cubicBezTo>
                <a:cubicBezTo>
                  <a:pt x="5487512" y="3087445"/>
                  <a:pt x="5502635" y="3087445"/>
                  <a:pt x="5520143" y="3087445"/>
                </a:cubicBezTo>
                <a:close/>
                <a:moveTo>
                  <a:pt x="9989310" y="3087435"/>
                </a:moveTo>
                <a:cubicBezTo>
                  <a:pt x="10001706" y="3087435"/>
                  <a:pt x="10011047" y="3088859"/>
                  <a:pt x="10017289" y="3091686"/>
                </a:cubicBezTo>
                <a:lnTo>
                  <a:pt x="10024792" y="3101818"/>
                </a:lnTo>
                <a:lnTo>
                  <a:pt x="10027444" y="3094835"/>
                </a:lnTo>
                <a:cubicBezTo>
                  <a:pt x="10030329" y="3091735"/>
                  <a:pt x="10035585" y="3089184"/>
                  <a:pt x="10045073" y="3089184"/>
                </a:cubicBezTo>
                <a:cubicBezTo>
                  <a:pt x="10049202" y="3089184"/>
                  <a:pt x="10054216" y="3089610"/>
                  <a:pt x="10059976" y="3090449"/>
                </a:cubicBezTo>
                <a:cubicBezTo>
                  <a:pt x="10082218" y="3093687"/>
                  <a:pt x="10095806" y="3096285"/>
                  <a:pt x="10094932" y="3108323"/>
                </a:cubicBezTo>
                <a:cubicBezTo>
                  <a:pt x="10094032" y="3120706"/>
                  <a:pt x="10078909" y="3120706"/>
                  <a:pt x="10061401" y="3120706"/>
                </a:cubicBezTo>
                <a:cubicBezTo>
                  <a:pt x="10049008" y="3120706"/>
                  <a:pt x="10039670" y="3119282"/>
                  <a:pt x="10033429" y="3116455"/>
                </a:cubicBezTo>
                <a:lnTo>
                  <a:pt x="10025929" y="3106321"/>
                </a:lnTo>
                <a:lnTo>
                  <a:pt x="10023276" y="3113304"/>
                </a:lnTo>
                <a:cubicBezTo>
                  <a:pt x="10020391" y="3116404"/>
                  <a:pt x="10015134" y="3118955"/>
                  <a:pt x="10005643" y="3118955"/>
                </a:cubicBezTo>
                <a:cubicBezTo>
                  <a:pt x="10001512" y="3118955"/>
                  <a:pt x="9996498" y="3118529"/>
                  <a:pt x="9990736" y="3117690"/>
                </a:cubicBezTo>
                <a:cubicBezTo>
                  <a:pt x="9968488" y="3114451"/>
                  <a:pt x="9954897" y="3111854"/>
                  <a:pt x="9955771" y="3099820"/>
                </a:cubicBezTo>
                <a:cubicBezTo>
                  <a:pt x="9956671" y="3087435"/>
                  <a:pt x="9971798" y="3087435"/>
                  <a:pt x="9989310" y="3087435"/>
                </a:cubicBezTo>
                <a:close/>
                <a:moveTo>
                  <a:pt x="1896795" y="3082198"/>
                </a:moveTo>
                <a:cubicBezTo>
                  <a:pt x="2051595" y="3082198"/>
                  <a:pt x="2051595" y="3083820"/>
                  <a:pt x="2051595" y="3096439"/>
                </a:cubicBezTo>
                <a:cubicBezTo>
                  <a:pt x="2051595" y="3108660"/>
                  <a:pt x="2051595" y="3111950"/>
                  <a:pt x="1865518" y="3111950"/>
                </a:cubicBezTo>
                <a:cubicBezTo>
                  <a:pt x="1688206" y="3111950"/>
                  <a:pt x="1687212" y="3109622"/>
                  <a:pt x="1683918" y="3101919"/>
                </a:cubicBezTo>
                <a:lnTo>
                  <a:pt x="1681192" y="3095551"/>
                </a:lnTo>
                <a:lnTo>
                  <a:pt x="1686011" y="3090431"/>
                </a:lnTo>
                <a:cubicBezTo>
                  <a:pt x="1689354" y="3086957"/>
                  <a:pt x="1693916" y="3082198"/>
                  <a:pt x="1896795" y="3082198"/>
                </a:cubicBezTo>
                <a:close/>
                <a:moveTo>
                  <a:pt x="1582781" y="3082198"/>
                </a:moveTo>
                <a:cubicBezTo>
                  <a:pt x="1586738" y="3082198"/>
                  <a:pt x="1591253" y="3082592"/>
                  <a:pt x="1595837" y="3083332"/>
                </a:cubicBezTo>
                <a:cubicBezTo>
                  <a:pt x="1616307" y="3086635"/>
                  <a:pt x="1628663" y="3088636"/>
                  <a:pt x="1627727" y="3100383"/>
                </a:cubicBezTo>
                <a:cubicBezTo>
                  <a:pt x="1626805" y="3111950"/>
                  <a:pt x="1614785" y="3111950"/>
                  <a:pt x="1596592" y="3111950"/>
                </a:cubicBezTo>
                <a:cubicBezTo>
                  <a:pt x="1573709" y="3111950"/>
                  <a:pt x="1562105" y="3106521"/>
                  <a:pt x="1562105" y="3095829"/>
                </a:cubicBezTo>
                <a:cubicBezTo>
                  <a:pt x="1562105" y="3091723"/>
                  <a:pt x="1564117" y="3082198"/>
                  <a:pt x="1582781" y="3082198"/>
                </a:cubicBezTo>
                <a:close/>
                <a:moveTo>
                  <a:pt x="7451679" y="3082188"/>
                </a:moveTo>
                <a:cubicBezTo>
                  <a:pt x="7606453" y="3082188"/>
                  <a:pt x="7606453" y="3083815"/>
                  <a:pt x="7606453" y="3096429"/>
                </a:cubicBezTo>
                <a:cubicBezTo>
                  <a:pt x="7606453" y="3108660"/>
                  <a:pt x="7606453" y="3111950"/>
                  <a:pt x="7420402" y="3111950"/>
                </a:cubicBezTo>
                <a:cubicBezTo>
                  <a:pt x="7243079" y="3111950"/>
                  <a:pt x="7242084" y="3109622"/>
                  <a:pt x="7238792" y="3101911"/>
                </a:cubicBezTo>
                <a:lnTo>
                  <a:pt x="7236065" y="3095542"/>
                </a:lnTo>
                <a:lnTo>
                  <a:pt x="7240884" y="3090426"/>
                </a:lnTo>
                <a:cubicBezTo>
                  <a:pt x="7244228" y="3086951"/>
                  <a:pt x="7248789" y="3082188"/>
                  <a:pt x="7451679" y="3082188"/>
                </a:cubicBezTo>
                <a:close/>
                <a:moveTo>
                  <a:pt x="7137657" y="3082188"/>
                </a:moveTo>
                <a:cubicBezTo>
                  <a:pt x="7141613" y="3082188"/>
                  <a:pt x="7146128" y="3082584"/>
                  <a:pt x="7150713" y="3083324"/>
                </a:cubicBezTo>
                <a:cubicBezTo>
                  <a:pt x="7171183" y="3086628"/>
                  <a:pt x="7183540" y="3088629"/>
                  <a:pt x="7182603" y="3100370"/>
                </a:cubicBezTo>
                <a:cubicBezTo>
                  <a:pt x="7181682" y="3111950"/>
                  <a:pt x="7169661" y="3111950"/>
                  <a:pt x="7151468" y="3111950"/>
                </a:cubicBezTo>
                <a:cubicBezTo>
                  <a:pt x="7128585" y="3111950"/>
                  <a:pt x="7116980" y="3106521"/>
                  <a:pt x="7116980" y="3095819"/>
                </a:cubicBezTo>
                <a:cubicBezTo>
                  <a:pt x="7116980" y="3091714"/>
                  <a:pt x="7118992" y="3082188"/>
                  <a:pt x="7137657" y="3082188"/>
                </a:cubicBezTo>
                <a:close/>
                <a:moveTo>
                  <a:pt x="11920857" y="3082179"/>
                </a:moveTo>
                <a:cubicBezTo>
                  <a:pt x="12075631" y="3082179"/>
                  <a:pt x="12075631" y="3083804"/>
                  <a:pt x="12075631" y="3096417"/>
                </a:cubicBezTo>
                <a:cubicBezTo>
                  <a:pt x="12075631" y="3108660"/>
                  <a:pt x="12075631" y="3111950"/>
                  <a:pt x="11889580" y="3111950"/>
                </a:cubicBezTo>
                <a:cubicBezTo>
                  <a:pt x="11712256" y="3111950"/>
                  <a:pt x="11711262" y="3109622"/>
                  <a:pt x="11707969" y="3101897"/>
                </a:cubicBezTo>
                <a:lnTo>
                  <a:pt x="11705243" y="3095529"/>
                </a:lnTo>
                <a:lnTo>
                  <a:pt x="11710061" y="3090417"/>
                </a:lnTo>
                <a:cubicBezTo>
                  <a:pt x="11713405" y="3086942"/>
                  <a:pt x="11717967" y="3082179"/>
                  <a:pt x="11920857" y="3082179"/>
                </a:cubicBezTo>
                <a:close/>
                <a:moveTo>
                  <a:pt x="11606835" y="3082179"/>
                </a:moveTo>
                <a:cubicBezTo>
                  <a:pt x="11610791" y="3082179"/>
                  <a:pt x="11615305" y="3082574"/>
                  <a:pt x="11619891" y="3083316"/>
                </a:cubicBezTo>
                <a:cubicBezTo>
                  <a:pt x="11640361" y="3086620"/>
                  <a:pt x="11652717" y="3088623"/>
                  <a:pt x="11651781" y="3100357"/>
                </a:cubicBezTo>
                <a:cubicBezTo>
                  <a:pt x="11650859" y="3111950"/>
                  <a:pt x="11638839" y="3111950"/>
                  <a:pt x="11620646" y="3111950"/>
                </a:cubicBezTo>
                <a:cubicBezTo>
                  <a:pt x="11597763" y="3111950"/>
                  <a:pt x="11586158" y="3106521"/>
                  <a:pt x="11586158" y="3095807"/>
                </a:cubicBezTo>
                <a:cubicBezTo>
                  <a:pt x="11586158" y="3091707"/>
                  <a:pt x="11588170" y="3082179"/>
                  <a:pt x="11606835" y="3082179"/>
                </a:cubicBezTo>
                <a:close/>
                <a:moveTo>
                  <a:pt x="3769062" y="3045419"/>
                </a:moveTo>
                <a:cubicBezTo>
                  <a:pt x="3772647" y="3045419"/>
                  <a:pt x="3782177" y="3045419"/>
                  <a:pt x="3784788" y="3053973"/>
                </a:cubicBezTo>
                <a:cubicBezTo>
                  <a:pt x="3787389" y="3062510"/>
                  <a:pt x="3779766" y="3067676"/>
                  <a:pt x="3776510" y="3069882"/>
                </a:cubicBezTo>
                <a:cubicBezTo>
                  <a:pt x="3768254" y="3075458"/>
                  <a:pt x="3750575" y="3076943"/>
                  <a:pt x="3741428" y="3076943"/>
                </a:cubicBezTo>
                <a:cubicBezTo>
                  <a:pt x="3740489" y="3076943"/>
                  <a:pt x="3739558" y="3076930"/>
                  <a:pt x="3738628" y="3076900"/>
                </a:cubicBezTo>
                <a:cubicBezTo>
                  <a:pt x="3719353" y="3076382"/>
                  <a:pt x="3712137" y="3076189"/>
                  <a:pt x="3710993" y="3066349"/>
                </a:cubicBezTo>
                <a:cubicBezTo>
                  <a:pt x="3709855" y="3056599"/>
                  <a:pt x="3718056" y="3054422"/>
                  <a:pt x="3730471" y="3051115"/>
                </a:cubicBezTo>
                <a:cubicBezTo>
                  <a:pt x="3740801" y="3048368"/>
                  <a:pt x="3755734" y="3045908"/>
                  <a:pt x="3764457" y="3045527"/>
                </a:cubicBezTo>
                <a:cubicBezTo>
                  <a:pt x="3766214" y="3045452"/>
                  <a:pt x="3767743" y="3045419"/>
                  <a:pt x="3769062" y="3045419"/>
                </a:cubicBezTo>
                <a:close/>
                <a:moveTo>
                  <a:pt x="8237711" y="3045406"/>
                </a:moveTo>
                <a:cubicBezTo>
                  <a:pt x="8241298" y="3045406"/>
                  <a:pt x="8250831" y="3045406"/>
                  <a:pt x="8253441" y="3053960"/>
                </a:cubicBezTo>
                <a:cubicBezTo>
                  <a:pt x="8256044" y="3062498"/>
                  <a:pt x="8248418" y="3067663"/>
                  <a:pt x="8245161" y="3069869"/>
                </a:cubicBezTo>
                <a:cubicBezTo>
                  <a:pt x="8236903" y="3075446"/>
                  <a:pt x="8219221" y="3076930"/>
                  <a:pt x="8210072" y="3076930"/>
                </a:cubicBezTo>
                <a:cubicBezTo>
                  <a:pt x="8209132" y="3076930"/>
                  <a:pt x="8208202" y="3076917"/>
                  <a:pt x="8207272" y="3076888"/>
                </a:cubicBezTo>
                <a:cubicBezTo>
                  <a:pt x="8187991" y="3076372"/>
                  <a:pt x="8180775" y="3076180"/>
                  <a:pt x="8179629" y="3066338"/>
                </a:cubicBezTo>
                <a:cubicBezTo>
                  <a:pt x="8178491" y="3056586"/>
                  <a:pt x="8186695" y="3054409"/>
                  <a:pt x="8199111" y="3051103"/>
                </a:cubicBezTo>
                <a:cubicBezTo>
                  <a:pt x="8209444" y="3048355"/>
                  <a:pt x="8224380" y="3045897"/>
                  <a:pt x="8233105" y="3045517"/>
                </a:cubicBezTo>
                <a:cubicBezTo>
                  <a:pt x="8234864" y="3045440"/>
                  <a:pt x="8236394" y="3045406"/>
                  <a:pt x="8237711" y="3045406"/>
                </a:cubicBezTo>
                <a:close/>
                <a:moveTo>
                  <a:pt x="10142442" y="2949483"/>
                </a:moveTo>
                <a:cubicBezTo>
                  <a:pt x="10153137" y="2951092"/>
                  <a:pt x="10161520" y="2961220"/>
                  <a:pt x="10161520" y="2972543"/>
                </a:cubicBezTo>
                <a:cubicBezTo>
                  <a:pt x="10161520" y="2987263"/>
                  <a:pt x="10149074" y="2996370"/>
                  <a:pt x="10137538" y="2996370"/>
                </a:cubicBezTo>
                <a:cubicBezTo>
                  <a:pt x="10128306" y="2996370"/>
                  <a:pt x="10120565" y="2990993"/>
                  <a:pt x="10117331" y="2982336"/>
                </a:cubicBezTo>
                <a:cubicBezTo>
                  <a:pt x="10113870" y="2973068"/>
                  <a:pt x="10114474" y="2964425"/>
                  <a:pt x="10119030" y="2957991"/>
                </a:cubicBezTo>
                <a:cubicBezTo>
                  <a:pt x="10123877" y="2951159"/>
                  <a:pt x="10131959" y="2947894"/>
                  <a:pt x="10142442" y="2949483"/>
                </a:cubicBezTo>
                <a:close/>
                <a:moveTo>
                  <a:pt x="5672904" y="2949483"/>
                </a:moveTo>
                <a:cubicBezTo>
                  <a:pt x="5683801" y="2951092"/>
                  <a:pt x="5692342" y="2961222"/>
                  <a:pt x="5692342" y="2972547"/>
                </a:cubicBezTo>
                <a:cubicBezTo>
                  <a:pt x="5692342" y="2987268"/>
                  <a:pt x="5679661" y="2996378"/>
                  <a:pt x="5667908" y="2996378"/>
                </a:cubicBezTo>
                <a:cubicBezTo>
                  <a:pt x="5658501" y="2996378"/>
                  <a:pt x="5650614" y="2990998"/>
                  <a:pt x="5647319" y="2982343"/>
                </a:cubicBezTo>
                <a:cubicBezTo>
                  <a:pt x="5643793" y="2973073"/>
                  <a:pt x="5644409" y="2964427"/>
                  <a:pt x="5649050" y="2957992"/>
                </a:cubicBezTo>
                <a:cubicBezTo>
                  <a:pt x="5653988" y="2951159"/>
                  <a:pt x="5662224" y="2947894"/>
                  <a:pt x="5672904" y="2949483"/>
                </a:cubicBezTo>
                <a:close/>
                <a:moveTo>
                  <a:pt x="118042" y="2949483"/>
                </a:moveTo>
                <a:cubicBezTo>
                  <a:pt x="128938" y="2951092"/>
                  <a:pt x="137479" y="2961226"/>
                  <a:pt x="137479" y="2972552"/>
                </a:cubicBezTo>
                <a:cubicBezTo>
                  <a:pt x="137479" y="2987278"/>
                  <a:pt x="124797" y="2996390"/>
                  <a:pt x="113045" y="2996390"/>
                </a:cubicBezTo>
                <a:cubicBezTo>
                  <a:pt x="103639" y="2996390"/>
                  <a:pt x="95751" y="2991009"/>
                  <a:pt x="92456" y="2982352"/>
                </a:cubicBezTo>
                <a:cubicBezTo>
                  <a:pt x="88930" y="2973078"/>
                  <a:pt x="89546" y="2964433"/>
                  <a:pt x="94187" y="2957995"/>
                </a:cubicBezTo>
                <a:cubicBezTo>
                  <a:pt x="99125" y="2951160"/>
                  <a:pt x="107361" y="2947894"/>
                  <a:pt x="118042" y="2949483"/>
                </a:cubicBezTo>
                <a:close/>
                <a:moveTo>
                  <a:pt x="1889429" y="2809685"/>
                </a:moveTo>
                <a:cubicBezTo>
                  <a:pt x="1889294" y="2809705"/>
                  <a:pt x="1889166" y="2809734"/>
                  <a:pt x="1889024" y="2809748"/>
                </a:cubicBezTo>
                <a:cubicBezTo>
                  <a:pt x="1889145" y="2809844"/>
                  <a:pt x="1889261" y="2809972"/>
                  <a:pt x="1889381" y="2810061"/>
                </a:cubicBezTo>
                <a:cubicBezTo>
                  <a:pt x="1889411" y="2809952"/>
                  <a:pt x="1889403" y="2809801"/>
                  <a:pt x="1889429" y="2809685"/>
                </a:cubicBezTo>
                <a:close/>
                <a:moveTo>
                  <a:pt x="7444313" y="2809679"/>
                </a:moveTo>
                <a:cubicBezTo>
                  <a:pt x="7444178" y="2809698"/>
                  <a:pt x="7444051" y="2809727"/>
                  <a:pt x="7443908" y="2809740"/>
                </a:cubicBezTo>
                <a:cubicBezTo>
                  <a:pt x="7444029" y="2809837"/>
                  <a:pt x="7444145" y="2809966"/>
                  <a:pt x="7444266" y="2810054"/>
                </a:cubicBezTo>
                <a:cubicBezTo>
                  <a:pt x="7444295" y="2809945"/>
                  <a:pt x="7444288" y="2809795"/>
                  <a:pt x="7444313" y="2809679"/>
                </a:cubicBezTo>
                <a:close/>
                <a:moveTo>
                  <a:pt x="11913492" y="2809670"/>
                </a:moveTo>
                <a:cubicBezTo>
                  <a:pt x="11913357" y="2809689"/>
                  <a:pt x="11913229" y="2809718"/>
                  <a:pt x="11913087" y="2809731"/>
                </a:cubicBezTo>
                <a:cubicBezTo>
                  <a:pt x="11913207" y="2809827"/>
                  <a:pt x="11913324" y="2809957"/>
                  <a:pt x="11913445" y="2810044"/>
                </a:cubicBezTo>
                <a:cubicBezTo>
                  <a:pt x="11913474" y="2809936"/>
                  <a:pt x="11913466" y="2809785"/>
                  <a:pt x="11913492" y="2809670"/>
                </a:cubicBezTo>
                <a:close/>
                <a:moveTo>
                  <a:pt x="1089781" y="2802314"/>
                </a:moveTo>
                <a:cubicBezTo>
                  <a:pt x="1090014" y="2803638"/>
                  <a:pt x="1090417" y="2804856"/>
                  <a:pt x="1091025" y="2805794"/>
                </a:cubicBezTo>
                <a:cubicBezTo>
                  <a:pt x="1091633" y="2804856"/>
                  <a:pt x="1092032" y="2803638"/>
                  <a:pt x="1092268" y="2802314"/>
                </a:cubicBezTo>
                <a:cubicBezTo>
                  <a:pt x="1091850" y="2802321"/>
                  <a:pt x="1091470" y="2802341"/>
                  <a:pt x="1091021" y="2802341"/>
                </a:cubicBezTo>
                <a:cubicBezTo>
                  <a:pt x="1090572" y="2802341"/>
                  <a:pt x="1090196" y="2802321"/>
                  <a:pt x="1089781" y="2802314"/>
                </a:cubicBezTo>
                <a:close/>
                <a:moveTo>
                  <a:pt x="6644654" y="2802305"/>
                </a:moveTo>
                <a:cubicBezTo>
                  <a:pt x="6644886" y="2803628"/>
                  <a:pt x="6645290" y="2804847"/>
                  <a:pt x="6645898" y="2805785"/>
                </a:cubicBezTo>
                <a:cubicBezTo>
                  <a:pt x="6646505" y="2804847"/>
                  <a:pt x="6646905" y="2803628"/>
                  <a:pt x="6647141" y="2802305"/>
                </a:cubicBezTo>
                <a:cubicBezTo>
                  <a:pt x="6646723" y="2802312"/>
                  <a:pt x="6646343" y="2802331"/>
                  <a:pt x="6645894" y="2802331"/>
                </a:cubicBezTo>
                <a:cubicBezTo>
                  <a:pt x="6645444" y="2802331"/>
                  <a:pt x="6645068" y="2802312"/>
                  <a:pt x="6644654" y="2802305"/>
                </a:cubicBezTo>
                <a:close/>
                <a:moveTo>
                  <a:pt x="11113833" y="2802297"/>
                </a:moveTo>
                <a:cubicBezTo>
                  <a:pt x="11114065" y="2803620"/>
                  <a:pt x="11114468" y="2804838"/>
                  <a:pt x="11115076" y="2805777"/>
                </a:cubicBezTo>
                <a:cubicBezTo>
                  <a:pt x="11115684" y="2804838"/>
                  <a:pt x="11116084" y="2803620"/>
                  <a:pt x="11116320" y="2802297"/>
                </a:cubicBezTo>
                <a:cubicBezTo>
                  <a:pt x="11115902" y="2802304"/>
                  <a:pt x="11115522" y="2802323"/>
                  <a:pt x="11115073" y="2802323"/>
                </a:cubicBezTo>
                <a:cubicBezTo>
                  <a:pt x="11114623" y="2802323"/>
                  <a:pt x="11114247" y="2802304"/>
                  <a:pt x="11113833" y="2802297"/>
                </a:cubicBezTo>
                <a:close/>
                <a:moveTo>
                  <a:pt x="1887065" y="2800811"/>
                </a:moveTo>
                <a:cubicBezTo>
                  <a:pt x="1886813" y="2801235"/>
                  <a:pt x="1886594" y="2801748"/>
                  <a:pt x="1886441" y="2802328"/>
                </a:cubicBezTo>
                <a:cubicBezTo>
                  <a:pt x="1886894" y="2802123"/>
                  <a:pt x="1887309" y="2801905"/>
                  <a:pt x="1887787" y="2801713"/>
                </a:cubicBezTo>
                <a:cubicBezTo>
                  <a:pt x="1887546" y="2801400"/>
                  <a:pt x="1887317" y="2801077"/>
                  <a:pt x="1887065" y="2800811"/>
                </a:cubicBezTo>
                <a:close/>
                <a:moveTo>
                  <a:pt x="7441949" y="2800804"/>
                </a:moveTo>
                <a:cubicBezTo>
                  <a:pt x="7441697" y="2801227"/>
                  <a:pt x="7441478" y="2801740"/>
                  <a:pt x="7441325" y="2802321"/>
                </a:cubicBezTo>
                <a:cubicBezTo>
                  <a:pt x="7441778" y="2802116"/>
                  <a:pt x="7442193" y="2801898"/>
                  <a:pt x="7442671" y="2801706"/>
                </a:cubicBezTo>
                <a:cubicBezTo>
                  <a:pt x="7442431" y="2801393"/>
                  <a:pt x="7442201" y="2801070"/>
                  <a:pt x="7441949" y="2800804"/>
                </a:cubicBezTo>
                <a:close/>
                <a:moveTo>
                  <a:pt x="11911128" y="2800795"/>
                </a:moveTo>
                <a:cubicBezTo>
                  <a:pt x="11910876" y="2801218"/>
                  <a:pt x="11910657" y="2801731"/>
                  <a:pt x="11910504" y="2802311"/>
                </a:cubicBezTo>
                <a:cubicBezTo>
                  <a:pt x="11910956" y="2802106"/>
                  <a:pt x="11911372" y="2801888"/>
                  <a:pt x="11911850" y="2801696"/>
                </a:cubicBezTo>
                <a:cubicBezTo>
                  <a:pt x="11911609" y="2801382"/>
                  <a:pt x="11911380" y="2801061"/>
                  <a:pt x="11911128" y="2800795"/>
                </a:cubicBezTo>
                <a:close/>
                <a:moveTo>
                  <a:pt x="1091021" y="2795557"/>
                </a:moveTo>
                <a:cubicBezTo>
                  <a:pt x="1090535" y="2796319"/>
                  <a:pt x="1090183" y="2797238"/>
                  <a:pt x="1089916" y="2798239"/>
                </a:cubicBezTo>
                <a:cubicBezTo>
                  <a:pt x="1090666" y="2798204"/>
                  <a:pt x="1091380" y="2798204"/>
                  <a:pt x="1092130" y="2798239"/>
                </a:cubicBezTo>
                <a:cubicBezTo>
                  <a:pt x="1091863" y="2797238"/>
                  <a:pt x="1091511" y="2796319"/>
                  <a:pt x="1091021" y="2795557"/>
                </a:cubicBezTo>
                <a:close/>
                <a:moveTo>
                  <a:pt x="6645894" y="2795549"/>
                </a:moveTo>
                <a:cubicBezTo>
                  <a:pt x="6645407" y="2796310"/>
                  <a:pt x="6645056" y="2797230"/>
                  <a:pt x="6644788" y="2798229"/>
                </a:cubicBezTo>
                <a:cubicBezTo>
                  <a:pt x="6645538" y="2798195"/>
                  <a:pt x="6646253" y="2798195"/>
                  <a:pt x="6647003" y="2798229"/>
                </a:cubicBezTo>
                <a:cubicBezTo>
                  <a:pt x="6646736" y="2797230"/>
                  <a:pt x="6646384" y="2796310"/>
                  <a:pt x="6645894" y="2795549"/>
                </a:cubicBezTo>
                <a:close/>
                <a:moveTo>
                  <a:pt x="11115073" y="2795540"/>
                </a:moveTo>
                <a:cubicBezTo>
                  <a:pt x="11114586" y="2796302"/>
                  <a:pt x="11114234" y="2797221"/>
                  <a:pt x="11113967" y="2798221"/>
                </a:cubicBezTo>
                <a:cubicBezTo>
                  <a:pt x="11114717" y="2798188"/>
                  <a:pt x="11115432" y="2798188"/>
                  <a:pt x="11116182" y="2798221"/>
                </a:cubicBezTo>
                <a:cubicBezTo>
                  <a:pt x="11115914" y="2797221"/>
                  <a:pt x="11115563" y="2796302"/>
                  <a:pt x="11115073" y="2795540"/>
                </a:cubicBezTo>
                <a:close/>
                <a:moveTo>
                  <a:pt x="906927" y="2794993"/>
                </a:moveTo>
                <a:cubicBezTo>
                  <a:pt x="919218" y="2794993"/>
                  <a:pt x="930227" y="2795612"/>
                  <a:pt x="937927" y="2796729"/>
                </a:cubicBezTo>
                <a:cubicBezTo>
                  <a:pt x="945132" y="2797775"/>
                  <a:pt x="956030" y="2799357"/>
                  <a:pt x="955263" y="2809839"/>
                </a:cubicBezTo>
                <a:cubicBezTo>
                  <a:pt x="954425" y="2821260"/>
                  <a:pt x="946796" y="2821260"/>
                  <a:pt x="904475" y="2821260"/>
                </a:cubicBezTo>
                <a:lnTo>
                  <a:pt x="901846" y="2821260"/>
                </a:lnTo>
                <a:cubicBezTo>
                  <a:pt x="886745" y="2821239"/>
                  <a:pt x="875736" y="2821158"/>
                  <a:pt x="868501" y="2820967"/>
                </a:cubicBezTo>
                <a:cubicBezTo>
                  <a:pt x="858057" y="2820703"/>
                  <a:pt x="848198" y="2820445"/>
                  <a:pt x="847633" y="2810200"/>
                </a:cubicBezTo>
                <a:cubicBezTo>
                  <a:pt x="847048" y="2799573"/>
                  <a:pt x="855509" y="2798637"/>
                  <a:pt x="874051" y="2796595"/>
                </a:cubicBezTo>
                <a:cubicBezTo>
                  <a:pt x="883461" y="2795564"/>
                  <a:pt x="895136" y="2794993"/>
                  <a:pt x="906927" y="2794993"/>
                </a:cubicBezTo>
                <a:close/>
                <a:moveTo>
                  <a:pt x="6461798" y="2794984"/>
                </a:moveTo>
                <a:cubicBezTo>
                  <a:pt x="6474089" y="2794984"/>
                  <a:pt x="6485098" y="2795602"/>
                  <a:pt x="6492797" y="2796721"/>
                </a:cubicBezTo>
                <a:cubicBezTo>
                  <a:pt x="6500002" y="2797766"/>
                  <a:pt x="6510901" y="2799347"/>
                  <a:pt x="6510134" y="2809831"/>
                </a:cubicBezTo>
                <a:cubicBezTo>
                  <a:pt x="6509296" y="2821252"/>
                  <a:pt x="6501667" y="2821252"/>
                  <a:pt x="6459346" y="2821252"/>
                </a:cubicBezTo>
                <a:lnTo>
                  <a:pt x="6456717" y="2821252"/>
                </a:lnTo>
                <a:cubicBezTo>
                  <a:pt x="6441616" y="2821231"/>
                  <a:pt x="6430606" y="2821150"/>
                  <a:pt x="6423371" y="2820959"/>
                </a:cubicBezTo>
                <a:cubicBezTo>
                  <a:pt x="6412927" y="2820695"/>
                  <a:pt x="6403068" y="2820437"/>
                  <a:pt x="6402503" y="2810192"/>
                </a:cubicBezTo>
                <a:cubicBezTo>
                  <a:pt x="6401917" y="2799564"/>
                  <a:pt x="6410379" y="2798628"/>
                  <a:pt x="6428921" y="2796586"/>
                </a:cubicBezTo>
                <a:cubicBezTo>
                  <a:pt x="6438331" y="2795554"/>
                  <a:pt x="6450006" y="2794984"/>
                  <a:pt x="6461798" y="2794984"/>
                </a:cubicBezTo>
                <a:close/>
                <a:moveTo>
                  <a:pt x="10930975" y="2794975"/>
                </a:moveTo>
                <a:cubicBezTo>
                  <a:pt x="10943266" y="2794975"/>
                  <a:pt x="10954276" y="2795593"/>
                  <a:pt x="10961975" y="2796712"/>
                </a:cubicBezTo>
                <a:cubicBezTo>
                  <a:pt x="10969180" y="2797758"/>
                  <a:pt x="10980079" y="2799339"/>
                  <a:pt x="10979312" y="2809823"/>
                </a:cubicBezTo>
                <a:cubicBezTo>
                  <a:pt x="10978474" y="2821245"/>
                  <a:pt x="10970845" y="2821245"/>
                  <a:pt x="10928523" y="2821245"/>
                </a:cubicBezTo>
                <a:lnTo>
                  <a:pt x="10925895" y="2821245"/>
                </a:lnTo>
                <a:cubicBezTo>
                  <a:pt x="10910793" y="2821224"/>
                  <a:pt x="10899784" y="2821142"/>
                  <a:pt x="10892549" y="2820952"/>
                </a:cubicBezTo>
                <a:cubicBezTo>
                  <a:pt x="10882104" y="2820688"/>
                  <a:pt x="10872245" y="2820430"/>
                  <a:pt x="10871680" y="2810183"/>
                </a:cubicBezTo>
                <a:cubicBezTo>
                  <a:pt x="10871095" y="2799555"/>
                  <a:pt x="10879556" y="2798619"/>
                  <a:pt x="10898099" y="2796578"/>
                </a:cubicBezTo>
                <a:cubicBezTo>
                  <a:pt x="10907509" y="2795546"/>
                  <a:pt x="10919184" y="2794975"/>
                  <a:pt x="10930975" y="2794975"/>
                </a:cubicBezTo>
                <a:close/>
                <a:moveTo>
                  <a:pt x="1842927" y="2787990"/>
                </a:moveTo>
                <a:cubicBezTo>
                  <a:pt x="1847619" y="2787990"/>
                  <a:pt x="1853131" y="2789683"/>
                  <a:pt x="1863274" y="2794241"/>
                </a:cubicBezTo>
                <a:cubicBezTo>
                  <a:pt x="1866174" y="2795550"/>
                  <a:pt x="1869574" y="2797088"/>
                  <a:pt x="1872205" y="2799267"/>
                </a:cubicBezTo>
                <a:cubicBezTo>
                  <a:pt x="1874408" y="2796884"/>
                  <a:pt x="1878057" y="2794302"/>
                  <a:pt x="1884103" y="2791882"/>
                </a:cubicBezTo>
                <a:cubicBezTo>
                  <a:pt x="1886883" y="2790756"/>
                  <a:pt x="1889681" y="2790176"/>
                  <a:pt x="1892381" y="2790176"/>
                </a:cubicBezTo>
                <a:cubicBezTo>
                  <a:pt x="1900769" y="2790176"/>
                  <a:pt x="1907110" y="2796126"/>
                  <a:pt x="1907110" y="2804009"/>
                </a:cubicBezTo>
                <a:cubicBezTo>
                  <a:pt x="1907110" y="2813191"/>
                  <a:pt x="1898688" y="2820384"/>
                  <a:pt x="1887962" y="2820384"/>
                </a:cubicBezTo>
                <a:cubicBezTo>
                  <a:pt x="1880308" y="2820384"/>
                  <a:pt x="1875693" y="2818553"/>
                  <a:pt x="1872928" y="2816223"/>
                </a:cubicBezTo>
                <a:cubicBezTo>
                  <a:pt x="1868983" y="2819584"/>
                  <a:pt x="1862315" y="2819760"/>
                  <a:pt x="1854934" y="2819953"/>
                </a:cubicBezTo>
                <a:cubicBezTo>
                  <a:pt x="1854934" y="2819953"/>
                  <a:pt x="1853548" y="2819975"/>
                  <a:pt x="1853548" y="2819975"/>
                </a:cubicBezTo>
                <a:cubicBezTo>
                  <a:pt x="1838198" y="2819975"/>
                  <a:pt x="1828285" y="2813635"/>
                  <a:pt x="1828285" y="2803817"/>
                </a:cubicBezTo>
                <a:cubicBezTo>
                  <a:pt x="1828285" y="2792880"/>
                  <a:pt x="1835641" y="2787990"/>
                  <a:pt x="1842927" y="2787990"/>
                </a:cubicBezTo>
                <a:close/>
                <a:moveTo>
                  <a:pt x="1480408" y="2787990"/>
                </a:moveTo>
                <a:cubicBezTo>
                  <a:pt x="1488511" y="2787990"/>
                  <a:pt x="1494681" y="2792901"/>
                  <a:pt x="1496127" y="2800499"/>
                </a:cubicBezTo>
                <a:cubicBezTo>
                  <a:pt x="1498167" y="2811238"/>
                  <a:pt x="1489865" y="2824034"/>
                  <a:pt x="1477621" y="2829020"/>
                </a:cubicBezTo>
                <a:cubicBezTo>
                  <a:pt x="1474469" y="2830296"/>
                  <a:pt x="1471895" y="2830890"/>
                  <a:pt x="1469508" y="2830890"/>
                </a:cubicBezTo>
                <a:cubicBezTo>
                  <a:pt x="1465295" y="2830890"/>
                  <a:pt x="1461565" y="2828979"/>
                  <a:pt x="1459279" y="2825659"/>
                </a:cubicBezTo>
                <a:cubicBezTo>
                  <a:pt x="1455173" y="2819676"/>
                  <a:pt x="1457735" y="2812602"/>
                  <a:pt x="1458830" y="2809579"/>
                </a:cubicBezTo>
                <a:cubicBezTo>
                  <a:pt x="1460493" y="2804970"/>
                  <a:pt x="1461519" y="2801243"/>
                  <a:pt x="1461729" y="2800157"/>
                </a:cubicBezTo>
                <a:cubicBezTo>
                  <a:pt x="1462018" y="2796851"/>
                  <a:pt x="1464301" y="2787990"/>
                  <a:pt x="1480408" y="2787990"/>
                </a:cubicBezTo>
                <a:close/>
                <a:moveTo>
                  <a:pt x="1091025" y="2787990"/>
                </a:moveTo>
                <a:cubicBezTo>
                  <a:pt x="1093910" y="2787990"/>
                  <a:pt x="1098202" y="2788339"/>
                  <a:pt x="1102255" y="2790014"/>
                </a:cubicBezTo>
                <a:cubicBezTo>
                  <a:pt x="1109364" y="2792931"/>
                  <a:pt x="1110919" y="2798720"/>
                  <a:pt x="1110081" y="2802784"/>
                </a:cubicBezTo>
                <a:cubicBezTo>
                  <a:pt x="1108084" y="2812504"/>
                  <a:pt x="1096561" y="2812504"/>
                  <a:pt x="1091021" y="2812504"/>
                </a:cubicBezTo>
                <a:cubicBezTo>
                  <a:pt x="1085485" y="2812504"/>
                  <a:pt x="1073962" y="2812504"/>
                  <a:pt x="1071965" y="2802784"/>
                </a:cubicBezTo>
                <a:cubicBezTo>
                  <a:pt x="1071127" y="2798720"/>
                  <a:pt x="1072682" y="2792931"/>
                  <a:pt x="1079806" y="2790007"/>
                </a:cubicBezTo>
                <a:cubicBezTo>
                  <a:pt x="1083844" y="2788339"/>
                  <a:pt x="1088136" y="2787990"/>
                  <a:pt x="1091025" y="2787990"/>
                </a:cubicBezTo>
                <a:close/>
                <a:moveTo>
                  <a:pt x="7397810" y="2787982"/>
                </a:moveTo>
                <a:cubicBezTo>
                  <a:pt x="7402502" y="2787982"/>
                  <a:pt x="7408015" y="2789676"/>
                  <a:pt x="7418158" y="2794232"/>
                </a:cubicBezTo>
                <a:cubicBezTo>
                  <a:pt x="7421058" y="2795543"/>
                  <a:pt x="7424458" y="2797081"/>
                  <a:pt x="7427089" y="2799260"/>
                </a:cubicBezTo>
                <a:cubicBezTo>
                  <a:pt x="7429293" y="2796876"/>
                  <a:pt x="7432941" y="2794294"/>
                  <a:pt x="7438987" y="2791875"/>
                </a:cubicBezTo>
                <a:cubicBezTo>
                  <a:pt x="7441767" y="2790748"/>
                  <a:pt x="7444565" y="2790167"/>
                  <a:pt x="7447265" y="2790167"/>
                </a:cubicBezTo>
                <a:cubicBezTo>
                  <a:pt x="7455653" y="2790167"/>
                  <a:pt x="7461975" y="2796118"/>
                  <a:pt x="7461975" y="2804002"/>
                </a:cubicBezTo>
                <a:cubicBezTo>
                  <a:pt x="7461975" y="2813184"/>
                  <a:pt x="7453573" y="2820377"/>
                  <a:pt x="7442847" y="2820377"/>
                </a:cubicBezTo>
                <a:cubicBezTo>
                  <a:pt x="7435192" y="2820377"/>
                  <a:pt x="7430577" y="2818546"/>
                  <a:pt x="7427811" y="2816217"/>
                </a:cubicBezTo>
                <a:cubicBezTo>
                  <a:pt x="7423867" y="2819578"/>
                  <a:pt x="7417198" y="2819754"/>
                  <a:pt x="7409817" y="2819947"/>
                </a:cubicBezTo>
                <a:cubicBezTo>
                  <a:pt x="7409817" y="2819947"/>
                  <a:pt x="7408431" y="2819968"/>
                  <a:pt x="7408431" y="2819968"/>
                </a:cubicBezTo>
                <a:cubicBezTo>
                  <a:pt x="7393082" y="2819968"/>
                  <a:pt x="7383169" y="2813628"/>
                  <a:pt x="7383169" y="2803810"/>
                </a:cubicBezTo>
                <a:cubicBezTo>
                  <a:pt x="7383169" y="2792872"/>
                  <a:pt x="7390524" y="2787982"/>
                  <a:pt x="7397810" y="2787982"/>
                </a:cubicBezTo>
                <a:close/>
                <a:moveTo>
                  <a:pt x="6846574" y="2787981"/>
                </a:moveTo>
                <a:cubicBezTo>
                  <a:pt x="6849011" y="2787981"/>
                  <a:pt x="6851204" y="2788350"/>
                  <a:pt x="6853072" y="2789149"/>
                </a:cubicBezTo>
                <a:cubicBezTo>
                  <a:pt x="6857784" y="2791053"/>
                  <a:pt x="6860627" y="2795232"/>
                  <a:pt x="6860708" y="2800056"/>
                </a:cubicBezTo>
                <a:cubicBezTo>
                  <a:pt x="6860708" y="2805649"/>
                  <a:pt x="6857865" y="2812654"/>
                  <a:pt x="6836094" y="2821963"/>
                </a:cubicBezTo>
                <a:lnTo>
                  <a:pt x="6817979" y="2829737"/>
                </a:lnTo>
                <a:lnTo>
                  <a:pt x="6817654" y="2953533"/>
                </a:lnTo>
                <a:cubicBezTo>
                  <a:pt x="6817329" y="3056264"/>
                  <a:pt x="6820254" y="3081217"/>
                  <a:pt x="6822122" y="3086655"/>
                </a:cubicBezTo>
                <a:cubicBezTo>
                  <a:pt x="6824884" y="3090187"/>
                  <a:pt x="6829433" y="3096708"/>
                  <a:pt x="6826021" y="3103837"/>
                </a:cubicBezTo>
                <a:cubicBezTo>
                  <a:pt x="6825859" y="3104098"/>
                  <a:pt x="6825696" y="3104283"/>
                  <a:pt x="6825534" y="3104559"/>
                </a:cubicBezTo>
                <a:cubicBezTo>
                  <a:pt x="6840156" y="3105419"/>
                  <a:pt x="6867126" y="3106864"/>
                  <a:pt x="6911398" y="3108492"/>
                </a:cubicBezTo>
                <a:cubicBezTo>
                  <a:pt x="6911236" y="3107724"/>
                  <a:pt x="6911073" y="3106925"/>
                  <a:pt x="6910911" y="3105973"/>
                </a:cubicBezTo>
                <a:cubicBezTo>
                  <a:pt x="6909855" y="3096031"/>
                  <a:pt x="6917897" y="3094063"/>
                  <a:pt x="6932438" y="3090465"/>
                </a:cubicBezTo>
                <a:cubicBezTo>
                  <a:pt x="6938368" y="3089019"/>
                  <a:pt x="6945029" y="3088219"/>
                  <a:pt x="6951041" y="3088219"/>
                </a:cubicBezTo>
                <a:cubicBezTo>
                  <a:pt x="6959083" y="3088219"/>
                  <a:pt x="6965338" y="3089541"/>
                  <a:pt x="6969562" y="3092155"/>
                </a:cubicBezTo>
                <a:cubicBezTo>
                  <a:pt x="6978092" y="3097354"/>
                  <a:pt x="6976873" y="3104375"/>
                  <a:pt x="6976305" y="3106434"/>
                </a:cubicBezTo>
                <a:cubicBezTo>
                  <a:pt x="6975817" y="3108093"/>
                  <a:pt x="6975005" y="3109414"/>
                  <a:pt x="6974030" y="3110582"/>
                </a:cubicBezTo>
                <a:cubicBezTo>
                  <a:pt x="6981341" y="3110828"/>
                  <a:pt x="6989058" y="3111043"/>
                  <a:pt x="6997019" y="3111258"/>
                </a:cubicBezTo>
                <a:cubicBezTo>
                  <a:pt x="6995395" y="3110029"/>
                  <a:pt x="6994663" y="3108800"/>
                  <a:pt x="6993932" y="3107663"/>
                </a:cubicBezTo>
                <a:lnTo>
                  <a:pt x="6990927" y="3102484"/>
                </a:lnTo>
                <a:lnTo>
                  <a:pt x="6993770" y="3096678"/>
                </a:lnTo>
                <a:cubicBezTo>
                  <a:pt x="6996126" y="3092463"/>
                  <a:pt x="6999050" y="3087236"/>
                  <a:pt x="7046247" y="3086010"/>
                </a:cubicBezTo>
                <a:cubicBezTo>
                  <a:pt x="7050553" y="3085886"/>
                  <a:pt x="7054614" y="3085826"/>
                  <a:pt x="7058351" y="3085826"/>
                </a:cubicBezTo>
                <a:cubicBezTo>
                  <a:pt x="7088164" y="3085826"/>
                  <a:pt x="7095069" y="3088744"/>
                  <a:pt x="7098562" y="3094863"/>
                </a:cubicBezTo>
                <a:cubicBezTo>
                  <a:pt x="7100593" y="3098492"/>
                  <a:pt x="7100593" y="3102821"/>
                  <a:pt x="7098399" y="3106434"/>
                </a:cubicBezTo>
                <a:cubicBezTo>
                  <a:pt x="7097262" y="3108400"/>
                  <a:pt x="7095556" y="3111166"/>
                  <a:pt x="7087352" y="3113439"/>
                </a:cubicBezTo>
                <a:cubicBezTo>
                  <a:pt x="7232761" y="3116021"/>
                  <a:pt x="7234792" y="3109107"/>
                  <a:pt x="7234710" y="3108523"/>
                </a:cubicBezTo>
                <a:cubicBezTo>
                  <a:pt x="7234792" y="3108738"/>
                  <a:pt x="7236254" y="3115560"/>
                  <a:pt x="7238528" y="3126499"/>
                </a:cubicBezTo>
                <a:cubicBezTo>
                  <a:pt x="7238691" y="3126499"/>
                  <a:pt x="7238853" y="3126437"/>
                  <a:pt x="7239016" y="3126437"/>
                </a:cubicBezTo>
                <a:cubicBezTo>
                  <a:pt x="7242753" y="3126437"/>
                  <a:pt x="7250064" y="3128066"/>
                  <a:pt x="7256481" y="3138913"/>
                </a:cubicBezTo>
                <a:cubicBezTo>
                  <a:pt x="7257781" y="3141064"/>
                  <a:pt x="7258837" y="3149176"/>
                  <a:pt x="7259812" y="3161283"/>
                </a:cubicBezTo>
                <a:cubicBezTo>
                  <a:pt x="7262086" y="3147517"/>
                  <a:pt x="7266310" y="3143952"/>
                  <a:pt x="7273865" y="3138390"/>
                </a:cubicBezTo>
                <a:cubicBezTo>
                  <a:pt x="7284588" y="3130524"/>
                  <a:pt x="7290193" y="3129633"/>
                  <a:pt x="7293443" y="3129633"/>
                </a:cubicBezTo>
                <a:cubicBezTo>
                  <a:pt x="7298479" y="3129633"/>
                  <a:pt x="7302947" y="3132368"/>
                  <a:pt x="7304978" y="3136793"/>
                </a:cubicBezTo>
                <a:cubicBezTo>
                  <a:pt x="7308065" y="3143614"/>
                  <a:pt x="7305140" y="3151450"/>
                  <a:pt x="7295149" y="3162942"/>
                </a:cubicBezTo>
                <a:cubicBezTo>
                  <a:pt x="7288081" y="3171085"/>
                  <a:pt x="7286781" y="3179259"/>
                  <a:pt x="7287675" y="3254726"/>
                </a:cubicBezTo>
                <a:cubicBezTo>
                  <a:pt x="7288244" y="3302570"/>
                  <a:pt x="7286538" y="3358187"/>
                  <a:pt x="7283938" y="3378713"/>
                </a:cubicBezTo>
                <a:cubicBezTo>
                  <a:pt x="7282720" y="3388147"/>
                  <a:pt x="7281420" y="3397918"/>
                  <a:pt x="7271347" y="3397918"/>
                </a:cubicBezTo>
                <a:cubicBezTo>
                  <a:pt x="7268423" y="3397918"/>
                  <a:pt x="7266229" y="3397273"/>
                  <a:pt x="7264523" y="3395890"/>
                </a:cubicBezTo>
                <a:cubicBezTo>
                  <a:pt x="7262980" y="3401114"/>
                  <a:pt x="7258918" y="3406307"/>
                  <a:pt x="7253151" y="3410609"/>
                </a:cubicBezTo>
                <a:cubicBezTo>
                  <a:pt x="7247139" y="3415003"/>
                  <a:pt x="7236416" y="3424252"/>
                  <a:pt x="7229755" y="3430797"/>
                </a:cubicBezTo>
                <a:cubicBezTo>
                  <a:pt x="7228862" y="3431657"/>
                  <a:pt x="7228049" y="3432456"/>
                  <a:pt x="7227156" y="3433224"/>
                </a:cubicBezTo>
                <a:cubicBezTo>
                  <a:pt x="7225775" y="3436482"/>
                  <a:pt x="7224962" y="3438325"/>
                  <a:pt x="7224962" y="3438325"/>
                </a:cubicBezTo>
                <a:cubicBezTo>
                  <a:pt x="7224962" y="3438325"/>
                  <a:pt x="7223094" y="3438356"/>
                  <a:pt x="7219763" y="3438448"/>
                </a:cubicBezTo>
                <a:cubicBezTo>
                  <a:pt x="7205385" y="3446099"/>
                  <a:pt x="7180121" y="3446622"/>
                  <a:pt x="7091413" y="3447482"/>
                </a:cubicBezTo>
                <a:cubicBezTo>
                  <a:pt x="7078660" y="3447605"/>
                  <a:pt x="7065906" y="3447666"/>
                  <a:pt x="7053396" y="3447666"/>
                </a:cubicBezTo>
                <a:cubicBezTo>
                  <a:pt x="7006442" y="3447666"/>
                  <a:pt x="6965744" y="3446868"/>
                  <a:pt x="6946654" y="3445608"/>
                </a:cubicBezTo>
                <a:cubicBezTo>
                  <a:pt x="6921065" y="3446192"/>
                  <a:pt x="6902544" y="3446591"/>
                  <a:pt x="6896776" y="3446591"/>
                </a:cubicBezTo>
                <a:cubicBezTo>
                  <a:pt x="6869969" y="3446591"/>
                  <a:pt x="6843162" y="3446591"/>
                  <a:pt x="6843162" y="3446591"/>
                </a:cubicBezTo>
                <a:cubicBezTo>
                  <a:pt x="6843162" y="3446591"/>
                  <a:pt x="6842187" y="3446591"/>
                  <a:pt x="6840319" y="3446591"/>
                </a:cubicBezTo>
                <a:cubicBezTo>
                  <a:pt x="6839750" y="3446714"/>
                  <a:pt x="6839262" y="3446868"/>
                  <a:pt x="6838775" y="3447021"/>
                </a:cubicBezTo>
                <a:cubicBezTo>
                  <a:pt x="6835851" y="3447820"/>
                  <a:pt x="6832764" y="3448220"/>
                  <a:pt x="6829758" y="3448220"/>
                </a:cubicBezTo>
                <a:cubicBezTo>
                  <a:pt x="6826427" y="3448220"/>
                  <a:pt x="6823422" y="3447574"/>
                  <a:pt x="6820741" y="3446591"/>
                </a:cubicBezTo>
                <a:cubicBezTo>
                  <a:pt x="6808637" y="3446591"/>
                  <a:pt x="6792797" y="3446591"/>
                  <a:pt x="6775981" y="3446591"/>
                </a:cubicBezTo>
                <a:cubicBezTo>
                  <a:pt x="6769889" y="3448588"/>
                  <a:pt x="6758516" y="3449910"/>
                  <a:pt x="6735770" y="3450002"/>
                </a:cubicBezTo>
                <a:lnTo>
                  <a:pt x="6693285" y="3450217"/>
                </a:lnTo>
                <a:lnTo>
                  <a:pt x="6693041" y="3446591"/>
                </a:lnTo>
                <a:cubicBezTo>
                  <a:pt x="6692147" y="3446591"/>
                  <a:pt x="6691335" y="3446591"/>
                  <a:pt x="6690441" y="3446591"/>
                </a:cubicBezTo>
                <a:cubicBezTo>
                  <a:pt x="6686948" y="3449695"/>
                  <a:pt x="6678419" y="3451692"/>
                  <a:pt x="6650799" y="3451692"/>
                </a:cubicBezTo>
                <a:cubicBezTo>
                  <a:pt x="6620743" y="3451692"/>
                  <a:pt x="6609938" y="3447451"/>
                  <a:pt x="6605633" y="3444102"/>
                </a:cubicBezTo>
                <a:cubicBezTo>
                  <a:pt x="6598809" y="3447974"/>
                  <a:pt x="6576064" y="3451016"/>
                  <a:pt x="6478664" y="3451016"/>
                </a:cubicBezTo>
                <a:cubicBezTo>
                  <a:pt x="6395724" y="3451016"/>
                  <a:pt x="6392881" y="3448066"/>
                  <a:pt x="6389307" y="3444317"/>
                </a:cubicBezTo>
                <a:cubicBezTo>
                  <a:pt x="6384676" y="3439462"/>
                  <a:pt x="6382564" y="3430735"/>
                  <a:pt x="6382564" y="3424252"/>
                </a:cubicBezTo>
                <a:cubicBezTo>
                  <a:pt x="6382564" y="3420626"/>
                  <a:pt x="6383133" y="3417799"/>
                  <a:pt x="6384026" y="3415617"/>
                </a:cubicBezTo>
                <a:cubicBezTo>
                  <a:pt x="6383295" y="3413989"/>
                  <a:pt x="6382645" y="3411930"/>
                  <a:pt x="6382077" y="3409257"/>
                </a:cubicBezTo>
                <a:cubicBezTo>
                  <a:pt x="6374278" y="3407382"/>
                  <a:pt x="6370948" y="3405262"/>
                  <a:pt x="6369323" y="3402097"/>
                </a:cubicBezTo>
                <a:cubicBezTo>
                  <a:pt x="6368673" y="3405846"/>
                  <a:pt x="6367942" y="3409287"/>
                  <a:pt x="6367292" y="3412114"/>
                </a:cubicBezTo>
                <a:cubicBezTo>
                  <a:pt x="6362418" y="3431995"/>
                  <a:pt x="6357625" y="3445147"/>
                  <a:pt x="6336261" y="3446714"/>
                </a:cubicBezTo>
                <a:cubicBezTo>
                  <a:pt x="6322370" y="3447697"/>
                  <a:pt x="6267699" y="3448250"/>
                  <a:pt x="6223345" y="3448250"/>
                </a:cubicBezTo>
                <a:cubicBezTo>
                  <a:pt x="6194020" y="3448250"/>
                  <a:pt x="6157952" y="3448035"/>
                  <a:pt x="6152184" y="3447083"/>
                </a:cubicBezTo>
                <a:cubicBezTo>
                  <a:pt x="6147960" y="3446407"/>
                  <a:pt x="6112460" y="3444563"/>
                  <a:pt x="6066319" y="3442873"/>
                </a:cubicBezTo>
                <a:lnTo>
                  <a:pt x="5975987" y="3439554"/>
                </a:lnTo>
                <a:cubicBezTo>
                  <a:pt x="5975094" y="3439524"/>
                  <a:pt x="5973225" y="3439524"/>
                  <a:pt x="5970707" y="3439524"/>
                </a:cubicBezTo>
                <a:cubicBezTo>
                  <a:pt x="5955029" y="3439524"/>
                  <a:pt x="5913681" y="3440077"/>
                  <a:pt x="5870220" y="3440876"/>
                </a:cubicBezTo>
                <a:cubicBezTo>
                  <a:pt x="5838214" y="3441429"/>
                  <a:pt x="5809863" y="3441183"/>
                  <a:pt x="5792154" y="3440292"/>
                </a:cubicBezTo>
                <a:cubicBezTo>
                  <a:pt x="5785006" y="3439954"/>
                  <a:pt x="5778588" y="3439616"/>
                  <a:pt x="5773714" y="3438233"/>
                </a:cubicBezTo>
                <a:cubicBezTo>
                  <a:pt x="5770059" y="3444225"/>
                  <a:pt x="5760879" y="3444348"/>
                  <a:pt x="5755030" y="3444440"/>
                </a:cubicBezTo>
                <a:lnTo>
                  <a:pt x="5753649" y="3444440"/>
                </a:lnTo>
                <a:cubicBezTo>
                  <a:pt x="5747719" y="3444440"/>
                  <a:pt x="5738621" y="3444440"/>
                  <a:pt x="5734559" y="3438540"/>
                </a:cubicBezTo>
                <a:cubicBezTo>
                  <a:pt x="5729360" y="3441029"/>
                  <a:pt x="5718637" y="3443149"/>
                  <a:pt x="5694836" y="3443426"/>
                </a:cubicBezTo>
                <a:cubicBezTo>
                  <a:pt x="5691749" y="3443488"/>
                  <a:pt x="5688906" y="3443488"/>
                  <a:pt x="5686306" y="3443488"/>
                </a:cubicBezTo>
                <a:cubicBezTo>
                  <a:pt x="5673471" y="3443488"/>
                  <a:pt x="5664373" y="3443488"/>
                  <a:pt x="5659824" y="3439401"/>
                </a:cubicBezTo>
                <a:cubicBezTo>
                  <a:pt x="5656818" y="3443180"/>
                  <a:pt x="5652188" y="3445608"/>
                  <a:pt x="5647070" y="3445608"/>
                </a:cubicBezTo>
                <a:cubicBezTo>
                  <a:pt x="5643739" y="3445608"/>
                  <a:pt x="5640571" y="3444594"/>
                  <a:pt x="5637972" y="3442811"/>
                </a:cubicBezTo>
                <a:cubicBezTo>
                  <a:pt x="5634235" y="3444840"/>
                  <a:pt x="5629686" y="3445024"/>
                  <a:pt x="5627574" y="3445116"/>
                </a:cubicBezTo>
                <a:cubicBezTo>
                  <a:pt x="5618476" y="3445485"/>
                  <a:pt x="5612789" y="3443211"/>
                  <a:pt x="5610027" y="3438294"/>
                </a:cubicBezTo>
                <a:cubicBezTo>
                  <a:pt x="5608565" y="3441675"/>
                  <a:pt x="5605153" y="3445147"/>
                  <a:pt x="5597192" y="3445147"/>
                </a:cubicBezTo>
                <a:cubicBezTo>
                  <a:pt x="5596380" y="3445147"/>
                  <a:pt x="5595405" y="3445116"/>
                  <a:pt x="5594187" y="3445085"/>
                </a:cubicBezTo>
                <a:cubicBezTo>
                  <a:pt x="5587200" y="3444840"/>
                  <a:pt x="5576478" y="3441552"/>
                  <a:pt x="5569898" y="3438632"/>
                </a:cubicBezTo>
                <a:cubicBezTo>
                  <a:pt x="5560312" y="3434331"/>
                  <a:pt x="5553407" y="3431227"/>
                  <a:pt x="5555194" y="3422316"/>
                </a:cubicBezTo>
                <a:cubicBezTo>
                  <a:pt x="5556981" y="3413466"/>
                  <a:pt x="5564780" y="3413251"/>
                  <a:pt x="5573959" y="3412975"/>
                </a:cubicBezTo>
                <a:lnTo>
                  <a:pt x="5574934" y="3412975"/>
                </a:lnTo>
                <a:cubicBezTo>
                  <a:pt x="5583382" y="3412975"/>
                  <a:pt x="5594187" y="3416078"/>
                  <a:pt x="5600523" y="3420319"/>
                </a:cubicBezTo>
                <a:cubicBezTo>
                  <a:pt x="5603691" y="3422470"/>
                  <a:pt x="5607265" y="3424897"/>
                  <a:pt x="5609296" y="3428124"/>
                </a:cubicBezTo>
                <a:cubicBezTo>
                  <a:pt x="5609946" y="3426710"/>
                  <a:pt x="5610758" y="3425358"/>
                  <a:pt x="5611977" y="3424160"/>
                </a:cubicBezTo>
                <a:cubicBezTo>
                  <a:pt x="5616526" y="3419366"/>
                  <a:pt x="5625299" y="3418014"/>
                  <a:pt x="5633017" y="3420626"/>
                </a:cubicBezTo>
                <a:cubicBezTo>
                  <a:pt x="5635860" y="3415740"/>
                  <a:pt x="5641059" y="3412452"/>
                  <a:pt x="5647070" y="3412452"/>
                </a:cubicBezTo>
                <a:cubicBezTo>
                  <a:pt x="5653650" y="3412452"/>
                  <a:pt x="5659336" y="3416416"/>
                  <a:pt x="5661936" y="3422101"/>
                </a:cubicBezTo>
                <a:cubicBezTo>
                  <a:pt x="5664942" y="3420196"/>
                  <a:pt x="5668516" y="3419274"/>
                  <a:pt x="5670709" y="3418721"/>
                </a:cubicBezTo>
                <a:cubicBezTo>
                  <a:pt x="5683869" y="3415310"/>
                  <a:pt x="5699466" y="3413313"/>
                  <a:pt x="5712301" y="3413313"/>
                </a:cubicBezTo>
                <a:cubicBezTo>
                  <a:pt x="5727411" y="3413313"/>
                  <a:pt x="5735615" y="3415863"/>
                  <a:pt x="5739514" y="3421886"/>
                </a:cubicBezTo>
                <a:cubicBezTo>
                  <a:pt x="5739839" y="3421732"/>
                  <a:pt x="5740164" y="3421579"/>
                  <a:pt x="5740489" y="3421456"/>
                </a:cubicBezTo>
                <a:cubicBezTo>
                  <a:pt x="5744713" y="3419673"/>
                  <a:pt x="5749669" y="3419305"/>
                  <a:pt x="5753162" y="3419305"/>
                </a:cubicBezTo>
                <a:cubicBezTo>
                  <a:pt x="5756005" y="3419305"/>
                  <a:pt x="5760392" y="3419550"/>
                  <a:pt x="5764860" y="3420780"/>
                </a:cubicBezTo>
                <a:cubicBezTo>
                  <a:pt x="5765347" y="3420903"/>
                  <a:pt x="5765916" y="3421087"/>
                  <a:pt x="5766403" y="3421271"/>
                </a:cubicBezTo>
                <a:cubicBezTo>
                  <a:pt x="5769977" y="3415740"/>
                  <a:pt x="5780213" y="3412329"/>
                  <a:pt x="5805639" y="3411653"/>
                </a:cubicBezTo>
                <a:cubicBezTo>
                  <a:pt x="5822455" y="3411223"/>
                  <a:pt x="5861122" y="3410178"/>
                  <a:pt x="5891585" y="3409380"/>
                </a:cubicBezTo>
                <a:cubicBezTo>
                  <a:pt x="5923510" y="3408519"/>
                  <a:pt x="5953891" y="3405631"/>
                  <a:pt x="5961284" y="3403572"/>
                </a:cubicBezTo>
                <a:cubicBezTo>
                  <a:pt x="5975581" y="3399639"/>
                  <a:pt x="5988497" y="3401390"/>
                  <a:pt x="5999139" y="3408642"/>
                </a:cubicBezTo>
                <a:cubicBezTo>
                  <a:pt x="6007993" y="3414603"/>
                  <a:pt x="6081998" y="3415218"/>
                  <a:pt x="6157058" y="3415310"/>
                </a:cubicBezTo>
                <a:lnTo>
                  <a:pt x="6178504" y="3415310"/>
                </a:lnTo>
                <a:cubicBezTo>
                  <a:pt x="6259900" y="3415310"/>
                  <a:pt x="6328381" y="3414818"/>
                  <a:pt x="6339510" y="3408888"/>
                </a:cubicBezTo>
                <a:cubicBezTo>
                  <a:pt x="6339835" y="3403357"/>
                  <a:pt x="6340566" y="3392141"/>
                  <a:pt x="6341053" y="3382831"/>
                </a:cubicBezTo>
                <a:cubicBezTo>
                  <a:pt x="6341622" y="3373213"/>
                  <a:pt x="6342434" y="3360031"/>
                  <a:pt x="6354376" y="3360031"/>
                </a:cubicBezTo>
                <a:cubicBezTo>
                  <a:pt x="6354620" y="3360031"/>
                  <a:pt x="6354782" y="3360092"/>
                  <a:pt x="6355026" y="3360092"/>
                </a:cubicBezTo>
                <a:cubicBezTo>
                  <a:pt x="6352345" y="3355790"/>
                  <a:pt x="6349014" y="3351120"/>
                  <a:pt x="6344790" y="3345957"/>
                </a:cubicBezTo>
                <a:cubicBezTo>
                  <a:pt x="6296618" y="3286499"/>
                  <a:pt x="6296618" y="3396289"/>
                  <a:pt x="6237642" y="3409994"/>
                </a:cubicBezTo>
                <a:cubicBezTo>
                  <a:pt x="6178666" y="3423729"/>
                  <a:pt x="6194751" y="3382554"/>
                  <a:pt x="6194751" y="3382554"/>
                </a:cubicBezTo>
                <a:cubicBezTo>
                  <a:pt x="6194751" y="3382554"/>
                  <a:pt x="6194751" y="3382554"/>
                  <a:pt x="6194751" y="3327674"/>
                </a:cubicBezTo>
                <a:cubicBezTo>
                  <a:pt x="6194751" y="3272794"/>
                  <a:pt x="6194751" y="3249902"/>
                  <a:pt x="6194751" y="3185865"/>
                </a:cubicBezTo>
                <a:cubicBezTo>
                  <a:pt x="6194751" y="3121859"/>
                  <a:pt x="6098326" y="3254480"/>
                  <a:pt x="6098326" y="3254480"/>
                </a:cubicBezTo>
                <a:cubicBezTo>
                  <a:pt x="6098326" y="3254480"/>
                  <a:pt x="6098326" y="3208757"/>
                  <a:pt x="6103687" y="3167582"/>
                </a:cubicBezTo>
                <a:cubicBezTo>
                  <a:pt x="6104175" y="3163772"/>
                  <a:pt x="6103525" y="3161221"/>
                  <a:pt x="6102063" y="3159654"/>
                </a:cubicBezTo>
                <a:cubicBezTo>
                  <a:pt x="6099707" y="3159378"/>
                  <a:pt x="6097513" y="3158794"/>
                  <a:pt x="6095483" y="3157872"/>
                </a:cubicBezTo>
                <a:cubicBezTo>
                  <a:pt x="6068675" y="3159869"/>
                  <a:pt x="5986141" y="3228147"/>
                  <a:pt x="5986141" y="3228147"/>
                </a:cubicBezTo>
                <a:cubicBezTo>
                  <a:pt x="5986223" y="3202304"/>
                  <a:pt x="5984923" y="3181778"/>
                  <a:pt x="5984273" y="3164079"/>
                </a:cubicBezTo>
                <a:cubicBezTo>
                  <a:pt x="5971682" y="3165431"/>
                  <a:pt x="5954379" y="3165953"/>
                  <a:pt x="5929277" y="3165953"/>
                </a:cubicBezTo>
                <a:cubicBezTo>
                  <a:pt x="5910025" y="3165953"/>
                  <a:pt x="5885086" y="3165646"/>
                  <a:pt x="5850805" y="3164909"/>
                </a:cubicBezTo>
                <a:lnTo>
                  <a:pt x="5849587" y="3164909"/>
                </a:lnTo>
                <a:cubicBezTo>
                  <a:pt x="5841707" y="3164909"/>
                  <a:pt x="5827735" y="3166168"/>
                  <a:pt x="5817743" y="3167766"/>
                </a:cubicBezTo>
                <a:cubicBezTo>
                  <a:pt x="5814575" y="3168289"/>
                  <a:pt x="5811082" y="3168565"/>
                  <a:pt x="5807183" y="3168565"/>
                </a:cubicBezTo>
                <a:cubicBezTo>
                  <a:pt x="5794672" y="3168565"/>
                  <a:pt x="5779888" y="3165769"/>
                  <a:pt x="5768515" y="3161313"/>
                </a:cubicBezTo>
                <a:cubicBezTo>
                  <a:pt x="5755193" y="3156090"/>
                  <a:pt x="5739433" y="3154338"/>
                  <a:pt x="5724324" y="3156428"/>
                </a:cubicBezTo>
                <a:cubicBezTo>
                  <a:pt x="5717013" y="3157442"/>
                  <a:pt x="5705721" y="3157964"/>
                  <a:pt x="5690774" y="3157964"/>
                </a:cubicBezTo>
                <a:cubicBezTo>
                  <a:pt x="5666810" y="3157964"/>
                  <a:pt x="5635454" y="3156643"/>
                  <a:pt x="5608890" y="3154492"/>
                </a:cubicBezTo>
                <a:cubicBezTo>
                  <a:pt x="5563561" y="3150805"/>
                  <a:pt x="5554950" y="3148008"/>
                  <a:pt x="5554950" y="3136762"/>
                </a:cubicBezTo>
                <a:cubicBezTo>
                  <a:pt x="5554950" y="3124624"/>
                  <a:pt x="5568273" y="3123856"/>
                  <a:pt x="5585170" y="3122873"/>
                </a:cubicBezTo>
                <a:cubicBezTo>
                  <a:pt x="5597436" y="3122166"/>
                  <a:pt x="5614739" y="3121767"/>
                  <a:pt x="5635291" y="3121767"/>
                </a:cubicBezTo>
                <a:cubicBezTo>
                  <a:pt x="5687850" y="3121767"/>
                  <a:pt x="5774608" y="3124563"/>
                  <a:pt x="5794104" y="3130524"/>
                </a:cubicBezTo>
                <a:cubicBezTo>
                  <a:pt x="5805233" y="3133935"/>
                  <a:pt x="5813519" y="3135471"/>
                  <a:pt x="5815875" y="3135471"/>
                </a:cubicBezTo>
                <a:cubicBezTo>
                  <a:pt x="5824323" y="3133597"/>
                  <a:pt x="5847393" y="3132245"/>
                  <a:pt x="5919692" y="3131231"/>
                </a:cubicBezTo>
                <a:cubicBezTo>
                  <a:pt x="5939594" y="3130954"/>
                  <a:pt x="5955597" y="3130770"/>
                  <a:pt x="5968189" y="3130770"/>
                </a:cubicBezTo>
                <a:cubicBezTo>
                  <a:pt x="5974444" y="3130770"/>
                  <a:pt x="5979886" y="3130801"/>
                  <a:pt x="5984760" y="3130862"/>
                </a:cubicBezTo>
                <a:cubicBezTo>
                  <a:pt x="5985167" y="3126222"/>
                  <a:pt x="5985898" y="3121736"/>
                  <a:pt x="5986872" y="3117250"/>
                </a:cubicBezTo>
                <a:cubicBezTo>
                  <a:pt x="5972738" y="3117188"/>
                  <a:pt x="5960390" y="3117127"/>
                  <a:pt x="5950155" y="3117004"/>
                </a:cubicBezTo>
                <a:cubicBezTo>
                  <a:pt x="5907425" y="3116482"/>
                  <a:pt x="5906613" y="3116482"/>
                  <a:pt x="5904582" y="3107540"/>
                </a:cubicBezTo>
                <a:cubicBezTo>
                  <a:pt x="5904339" y="3106464"/>
                  <a:pt x="5904095" y="3105112"/>
                  <a:pt x="5900683" y="2975816"/>
                </a:cubicBezTo>
                <a:lnTo>
                  <a:pt x="5899871" y="2943915"/>
                </a:lnTo>
                <a:cubicBezTo>
                  <a:pt x="5898246" y="2980304"/>
                  <a:pt x="5895159" y="3011465"/>
                  <a:pt x="5890041" y="3017023"/>
                </a:cubicBezTo>
                <a:cubicBezTo>
                  <a:pt x="5893697" y="3019019"/>
                  <a:pt x="5896459" y="3023014"/>
                  <a:pt x="5896540" y="3028885"/>
                </a:cubicBezTo>
                <a:cubicBezTo>
                  <a:pt x="5896540" y="3036968"/>
                  <a:pt x="5891910" y="3051287"/>
                  <a:pt x="5887604" y="3060659"/>
                </a:cubicBezTo>
                <a:cubicBezTo>
                  <a:pt x="5883218" y="3070092"/>
                  <a:pt x="5875988" y="3086039"/>
                  <a:pt x="5871439" y="3096061"/>
                </a:cubicBezTo>
                <a:cubicBezTo>
                  <a:pt x="5864209" y="3111934"/>
                  <a:pt x="5848774" y="3123487"/>
                  <a:pt x="5834721" y="3123487"/>
                </a:cubicBezTo>
                <a:cubicBezTo>
                  <a:pt x="5829684" y="3123487"/>
                  <a:pt x="5825217" y="3122043"/>
                  <a:pt x="5821561" y="3119308"/>
                </a:cubicBezTo>
                <a:cubicBezTo>
                  <a:pt x="5812788" y="3118049"/>
                  <a:pt x="5777126" y="3116482"/>
                  <a:pt x="5724892" y="3116328"/>
                </a:cubicBezTo>
                <a:cubicBezTo>
                  <a:pt x="5696785" y="3116266"/>
                  <a:pt x="5676802" y="3115959"/>
                  <a:pt x="5663804" y="3115406"/>
                </a:cubicBezTo>
                <a:cubicBezTo>
                  <a:pt x="5646014" y="3114669"/>
                  <a:pt x="5635372" y="3114208"/>
                  <a:pt x="5634154" y="3103591"/>
                </a:cubicBezTo>
                <a:cubicBezTo>
                  <a:pt x="5633017" y="3093353"/>
                  <a:pt x="5644064" y="3090863"/>
                  <a:pt x="5647639" y="3090033"/>
                </a:cubicBezTo>
                <a:cubicBezTo>
                  <a:pt x="5671928" y="3084535"/>
                  <a:pt x="5727411" y="3081554"/>
                  <a:pt x="5767297" y="3081554"/>
                </a:cubicBezTo>
                <a:cubicBezTo>
                  <a:pt x="5783625" y="3081554"/>
                  <a:pt x="5805639" y="3082046"/>
                  <a:pt x="5817824" y="3084382"/>
                </a:cubicBezTo>
                <a:cubicBezTo>
                  <a:pt x="5824648" y="3085702"/>
                  <a:pt x="5828872" y="3086254"/>
                  <a:pt x="5831796" y="3086254"/>
                </a:cubicBezTo>
                <a:cubicBezTo>
                  <a:pt x="5835046" y="3086254"/>
                  <a:pt x="5835858" y="3086254"/>
                  <a:pt x="5839595" y="3080663"/>
                </a:cubicBezTo>
                <a:cubicBezTo>
                  <a:pt x="5843819" y="3074364"/>
                  <a:pt x="5846500" y="3066497"/>
                  <a:pt x="5846581" y="3064287"/>
                </a:cubicBezTo>
                <a:cubicBezTo>
                  <a:pt x="5846825" y="3053622"/>
                  <a:pt x="5859822" y="3031343"/>
                  <a:pt x="5872414" y="3021017"/>
                </a:cubicBezTo>
                <a:cubicBezTo>
                  <a:pt x="5865265" y="3016900"/>
                  <a:pt x="5863640" y="3005751"/>
                  <a:pt x="5862747" y="2999143"/>
                </a:cubicBezTo>
                <a:cubicBezTo>
                  <a:pt x="5862016" y="2993795"/>
                  <a:pt x="5860391" y="2977322"/>
                  <a:pt x="5867215" y="2969054"/>
                </a:cubicBezTo>
                <a:cubicBezTo>
                  <a:pt x="5871439" y="2950582"/>
                  <a:pt x="5868596" y="2836773"/>
                  <a:pt x="5863315" y="2823808"/>
                </a:cubicBezTo>
                <a:cubicBezTo>
                  <a:pt x="5862990" y="2823040"/>
                  <a:pt x="5862747" y="2822825"/>
                  <a:pt x="5862747" y="2822825"/>
                </a:cubicBezTo>
                <a:cubicBezTo>
                  <a:pt x="5861934" y="2822209"/>
                  <a:pt x="5858116" y="2820704"/>
                  <a:pt x="5840082" y="2820704"/>
                </a:cubicBezTo>
                <a:cubicBezTo>
                  <a:pt x="5828872" y="2820704"/>
                  <a:pt x="5812869" y="2821258"/>
                  <a:pt x="5797272" y="2821841"/>
                </a:cubicBezTo>
                <a:cubicBezTo>
                  <a:pt x="5785737" y="2822271"/>
                  <a:pt x="5773714" y="2822517"/>
                  <a:pt x="5762666" y="2822517"/>
                </a:cubicBezTo>
                <a:cubicBezTo>
                  <a:pt x="5733666" y="2822517"/>
                  <a:pt x="5715875" y="2821196"/>
                  <a:pt x="5709864" y="2818553"/>
                </a:cubicBezTo>
                <a:cubicBezTo>
                  <a:pt x="5703771" y="2815881"/>
                  <a:pt x="5701984" y="2810288"/>
                  <a:pt x="5702878" y="2805925"/>
                </a:cubicBezTo>
                <a:cubicBezTo>
                  <a:pt x="5704746" y="2796768"/>
                  <a:pt x="5705477" y="2793328"/>
                  <a:pt x="5794104" y="2792897"/>
                </a:cubicBezTo>
                <a:cubicBezTo>
                  <a:pt x="5806776" y="2792835"/>
                  <a:pt x="5817743" y="2792804"/>
                  <a:pt x="5827166" y="2792804"/>
                </a:cubicBezTo>
                <a:cubicBezTo>
                  <a:pt x="5881349" y="2792804"/>
                  <a:pt x="5894266" y="2792804"/>
                  <a:pt x="5899140" y="2814313"/>
                </a:cubicBezTo>
                <a:cubicBezTo>
                  <a:pt x="5899871" y="2817509"/>
                  <a:pt x="5900521" y="2826173"/>
                  <a:pt x="5900846" y="2838248"/>
                </a:cubicBezTo>
                <a:lnTo>
                  <a:pt x="5918961" y="2833363"/>
                </a:lnTo>
                <a:cubicBezTo>
                  <a:pt x="5922779" y="2832349"/>
                  <a:pt x="5931552" y="2825068"/>
                  <a:pt x="5936264" y="2816402"/>
                </a:cubicBezTo>
                <a:lnTo>
                  <a:pt x="5949180" y="2792467"/>
                </a:lnTo>
                <a:lnTo>
                  <a:pt x="6054459" y="2792467"/>
                </a:lnTo>
                <a:cubicBezTo>
                  <a:pt x="6134800" y="2792467"/>
                  <a:pt x="6155515" y="2795632"/>
                  <a:pt x="6162501" y="2799903"/>
                </a:cubicBezTo>
                <a:cubicBezTo>
                  <a:pt x="6166725" y="2796246"/>
                  <a:pt x="6179154" y="2792159"/>
                  <a:pt x="6227326" y="2792159"/>
                </a:cubicBezTo>
                <a:lnTo>
                  <a:pt x="6237317" y="2792159"/>
                </a:lnTo>
                <a:cubicBezTo>
                  <a:pt x="6268105" y="2792159"/>
                  <a:pt x="6291338" y="2791760"/>
                  <a:pt x="6295968" y="2791330"/>
                </a:cubicBezTo>
                <a:cubicBezTo>
                  <a:pt x="6303036" y="2790747"/>
                  <a:pt x="6321070" y="2791207"/>
                  <a:pt x="6335611" y="2792283"/>
                </a:cubicBezTo>
                <a:cubicBezTo>
                  <a:pt x="6352670" y="2793574"/>
                  <a:pt x="6361281" y="2794188"/>
                  <a:pt x="6361443" y="2804603"/>
                </a:cubicBezTo>
                <a:cubicBezTo>
                  <a:pt x="6361687" y="2815204"/>
                  <a:pt x="6357138" y="2815757"/>
                  <a:pt x="6321476" y="2819967"/>
                </a:cubicBezTo>
                <a:cubicBezTo>
                  <a:pt x="6298568" y="2822640"/>
                  <a:pt x="6265343" y="2824268"/>
                  <a:pt x="6232525" y="2824268"/>
                </a:cubicBezTo>
                <a:cubicBezTo>
                  <a:pt x="6186059" y="2824268"/>
                  <a:pt x="6170624" y="2821687"/>
                  <a:pt x="6164532" y="2818400"/>
                </a:cubicBezTo>
                <a:cubicBezTo>
                  <a:pt x="6159739" y="2823501"/>
                  <a:pt x="6148366" y="2825651"/>
                  <a:pt x="6101900" y="2825651"/>
                </a:cubicBezTo>
                <a:cubicBezTo>
                  <a:pt x="6096132" y="2825651"/>
                  <a:pt x="6089877" y="2825620"/>
                  <a:pt x="6083135" y="2825528"/>
                </a:cubicBezTo>
                <a:lnTo>
                  <a:pt x="6073468" y="2825436"/>
                </a:lnTo>
                <a:cubicBezTo>
                  <a:pt x="6053322" y="2825190"/>
                  <a:pt x="6037156" y="2825006"/>
                  <a:pt x="6024240" y="2825006"/>
                </a:cubicBezTo>
                <a:cubicBezTo>
                  <a:pt x="5977937" y="2825006"/>
                  <a:pt x="5976637" y="2826480"/>
                  <a:pt x="5966401" y="2837880"/>
                </a:cubicBezTo>
                <a:lnTo>
                  <a:pt x="5964858" y="2839508"/>
                </a:lnTo>
                <a:cubicBezTo>
                  <a:pt x="5956247" y="2848972"/>
                  <a:pt x="5943331" y="2860156"/>
                  <a:pt x="5934883" y="2863352"/>
                </a:cubicBezTo>
                <a:cubicBezTo>
                  <a:pt x="5931227" y="2871033"/>
                  <a:pt x="5931471" y="2918197"/>
                  <a:pt x="5931796" y="2972619"/>
                </a:cubicBezTo>
                <a:cubicBezTo>
                  <a:pt x="5932121" y="3046433"/>
                  <a:pt x="5934152" y="3074364"/>
                  <a:pt x="5936101" y="3083827"/>
                </a:cubicBezTo>
                <a:cubicBezTo>
                  <a:pt x="5957953" y="3085732"/>
                  <a:pt x="6051291" y="3087606"/>
                  <a:pt x="6181510" y="3087606"/>
                </a:cubicBezTo>
                <a:lnTo>
                  <a:pt x="6233499" y="3087544"/>
                </a:lnTo>
                <a:cubicBezTo>
                  <a:pt x="6298081" y="3087544"/>
                  <a:pt x="6357869" y="3087945"/>
                  <a:pt x="6401817" y="3088621"/>
                </a:cubicBezTo>
                <a:cubicBezTo>
                  <a:pt x="6460468" y="3089541"/>
                  <a:pt x="6473059" y="3089912"/>
                  <a:pt x="6477608" y="3093203"/>
                </a:cubicBezTo>
                <a:cubicBezTo>
                  <a:pt x="6480126" y="3082014"/>
                  <a:pt x="6495967" y="3082014"/>
                  <a:pt x="6502141" y="3082014"/>
                </a:cubicBezTo>
                <a:cubicBezTo>
                  <a:pt x="6510914" y="3082014"/>
                  <a:pt x="6520906" y="3083244"/>
                  <a:pt x="6530329" y="3085487"/>
                </a:cubicBezTo>
                <a:cubicBezTo>
                  <a:pt x="6542839" y="3088467"/>
                  <a:pt x="6572408" y="3090311"/>
                  <a:pt x="6595073" y="3089173"/>
                </a:cubicBezTo>
                <a:cubicBezTo>
                  <a:pt x="6601409" y="3088865"/>
                  <a:pt x="6607501" y="3088711"/>
                  <a:pt x="6612944" y="3088711"/>
                </a:cubicBezTo>
                <a:cubicBezTo>
                  <a:pt x="6631141" y="3088711"/>
                  <a:pt x="6648362" y="3088711"/>
                  <a:pt x="6648362" y="3102207"/>
                </a:cubicBezTo>
                <a:cubicBezTo>
                  <a:pt x="6648362" y="3113777"/>
                  <a:pt x="6641782" y="3116697"/>
                  <a:pt x="6581425" y="3116697"/>
                </a:cubicBezTo>
                <a:cubicBezTo>
                  <a:pt x="6555918" y="3116697"/>
                  <a:pt x="6509127" y="3115621"/>
                  <a:pt x="6495073" y="3111534"/>
                </a:cubicBezTo>
                <a:cubicBezTo>
                  <a:pt x="6491662" y="3110520"/>
                  <a:pt x="6485488" y="3108769"/>
                  <a:pt x="6481426" y="3105081"/>
                </a:cubicBezTo>
                <a:lnTo>
                  <a:pt x="6480126" y="3107232"/>
                </a:lnTo>
                <a:cubicBezTo>
                  <a:pt x="6477202" y="3112210"/>
                  <a:pt x="6476308" y="3113624"/>
                  <a:pt x="6416439" y="3114638"/>
                </a:cubicBezTo>
                <a:cubicBezTo>
                  <a:pt x="6438697" y="3116666"/>
                  <a:pt x="6460386" y="3120230"/>
                  <a:pt x="6489468" y="3126437"/>
                </a:cubicBezTo>
                <a:cubicBezTo>
                  <a:pt x="6526755" y="3134365"/>
                  <a:pt x="6549825" y="3136270"/>
                  <a:pt x="6569728" y="3134027"/>
                </a:cubicBezTo>
                <a:cubicBezTo>
                  <a:pt x="6571758" y="3133320"/>
                  <a:pt x="6573871" y="3132859"/>
                  <a:pt x="6576308" y="3132859"/>
                </a:cubicBezTo>
                <a:cubicBezTo>
                  <a:pt x="6576714" y="3132859"/>
                  <a:pt x="6577039" y="3132921"/>
                  <a:pt x="6577364" y="3132921"/>
                </a:cubicBezTo>
                <a:cubicBezTo>
                  <a:pt x="6599947" y="3129049"/>
                  <a:pt x="6620174" y="3119800"/>
                  <a:pt x="6655673" y="3108154"/>
                </a:cubicBezTo>
                <a:cubicBezTo>
                  <a:pt x="6666315" y="3104651"/>
                  <a:pt x="6677282" y="3102146"/>
                  <a:pt x="6688329" y="3100365"/>
                </a:cubicBezTo>
                <a:cubicBezTo>
                  <a:pt x="6688086" y="3097782"/>
                  <a:pt x="6688573" y="3095232"/>
                  <a:pt x="6689954" y="3092925"/>
                </a:cubicBezTo>
                <a:cubicBezTo>
                  <a:pt x="6694341" y="3085210"/>
                  <a:pt x="6704333" y="3084228"/>
                  <a:pt x="6712618" y="3084228"/>
                </a:cubicBezTo>
                <a:cubicBezTo>
                  <a:pt x="6721554" y="3084228"/>
                  <a:pt x="6722042" y="3082230"/>
                  <a:pt x="6722448" y="3080630"/>
                </a:cubicBezTo>
                <a:cubicBezTo>
                  <a:pt x="6724722" y="3071537"/>
                  <a:pt x="6733496" y="3060752"/>
                  <a:pt x="6742756" y="3055556"/>
                </a:cubicBezTo>
                <a:cubicBezTo>
                  <a:pt x="6748118" y="3052575"/>
                  <a:pt x="6752748" y="3051135"/>
                  <a:pt x="6756810" y="3051135"/>
                </a:cubicBezTo>
                <a:cubicBezTo>
                  <a:pt x="6762821" y="3051135"/>
                  <a:pt x="6767776" y="3054361"/>
                  <a:pt x="6769726" y="3059615"/>
                </a:cubicBezTo>
                <a:cubicBezTo>
                  <a:pt x="6771676" y="3064810"/>
                  <a:pt x="6771269" y="3073319"/>
                  <a:pt x="6758353" y="3084442"/>
                </a:cubicBezTo>
                <a:cubicBezTo>
                  <a:pt x="6755429" y="3086961"/>
                  <a:pt x="6753398" y="3091141"/>
                  <a:pt x="6753236" y="3092587"/>
                </a:cubicBezTo>
                <a:cubicBezTo>
                  <a:pt x="6753236" y="3094093"/>
                  <a:pt x="6753073" y="3095539"/>
                  <a:pt x="6752748" y="3096983"/>
                </a:cubicBezTo>
                <a:cubicBezTo>
                  <a:pt x="6768589" y="3097598"/>
                  <a:pt x="6782480" y="3099107"/>
                  <a:pt x="6792715" y="3100518"/>
                </a:cubicBezTo>
                <a:cubicBezTo>
                  <a:pt x="6790441" y="3097320"/>
                  <a:pt x="6788735" y="3093601"/>
                  <a:pt x="6787760" y="3089450"/>
                </a:cubicBezTo>
                <a:cubicBezTo>
                  <a:pt x="6786217" y="3083244"/>
                  <a:pt x="6785567" y="3055218"/>
                  <a:pt x="6785485" y="3022707"/>
                </a:cubicBezTo>
                <a:cubicBezTo>
                  <a:pt x="6783048" y="3027930"/>
                  <a:pt x="6779474" y="3032694"/>
                  <a:pt x="6775900" y="3035830"/>
                </a:cubicBezTo>
                <a:cubicBezTo>
                  <a:pt x="6771676" y="3039456"/>
                  <a:pt x="6767451" y="3042712"/>
                  <a:pt x="6762252" y="3042712"/>
                </a:cubicBezTo>
                <a:cubicBezTo>
                  <a:pt x="6759328" y="3042712"/>
                  <a:pt x="6749742" y="3041545"/>
                  <a:pt x="6749742" y="3026333"/>
                </a:cubicBezTo>
                <a:cubicBezTo>
                  <a:pt x="6749742" y="3017177"/>
                  <a:pt x="6755997" y="3007008"/>
                  <a:pt x="6762090" y="3001692"/>
                </a:cubicBezTo>
                <a:cubicBezTo>
                  <a:pt x="6766314" y="2998066"/>
                  <a:pt x="6770538" y="2994810"/>
                  <a:pt x="6775737" y="2994810"/>
                </a:cubicBezTo>
                <a:cubicBezTo>
                  <a:pt x="6777687" y="2994810"/>
                  <a:pt x="6782399" y="2995300"/>
                  <a:pt x="6785404" y="2999880"/>
                </a:cubicBezTo>
                <a:cubicBezTo>
                  <a:pt x="6785485" y="2980919"/>
                  <a:pt x="6785648" y="2961769"/>
                  <a:pt x="6785892" y="2945512"/>
                </a:cubicBezTo>
                <a:lnTo>
                  <a:pt x="6787679" y="2811702"/>
                </a:lnTo>
                <a:lnTo>
                  <a:pt x="6815217" y="2797690"/>
                </a:lnTo>
                <a:cubicBezTo>
                  <a:pt x="6823990" y="2793205"/>
                  <a:pt x="6837475" y="2787981"/>
                  <a:pt x="6846574" y="2787981"/>
                </a:cubicBezTo>
                <a:close/>
                <a:moveTo>
                  <a:pt x="7035283" y="2787979"/>
                </a:moveTo>
                <a:cubicBezTo>
                  <a:pt x="7043386" y="2787979"/>
                  <a:pt x="7049557" y="2792892"/>
                  <a:pt x="7051002" y="2800491"/>
                </a:cubicBezTo>
                <a:cubicBezTo>
                  <a:pt x="7053042" y="2811229"/>
                  <a:pt x="7044740" y="2824027"/>
                  <a:pt x="7032496" y="2829014"/>
                </a:cubicBezTo>
                <a:cubicBezTo>
                  <a:pt x="7029344" y="2830289"/>
                  <a:pt x="7026770" y="2830883"/>
                  <a:pt x="7024383" y="2830883"/>
                </a:cubicBezTo>
                <a:cubicBezTo>
                  <a:pt x="7020170" y="2830883"/>
                  <a:pt x="7016440" y="2828972"/>
                  <a:pt x="7014154" y="2825651"/>
                </a:cubicBezTo>
                <a:cubicBezTo>
                  <a:pt x="7010048" y="2819669"/>
                  <a:pt x="7012610" y="2812593"/>
                  <a:pt x="7013705" y="2809571"/>
                </a:cubicBezTo>
                <a:cubicBezTo>
                  <a:pt x="7015369" y="2804960"/>
                  <a:pt x="7016394" y="2801234"/>
                  <a:pt x="7016605" y="2800149"/>
                </a:cubicBezTo>
                <a:cubicBezTo>
                  <a:pt x="7016893" y="2796842"/>
                  <a:pt x="7019176" y="2787979"/>
                  <a:pt x="7035283" y="2787979"/>
                </a:cubicBezTo>
                <a:close/>
                <a:moveTo>
                  <a:pt x="6645898" y="2787979"/>
                </a:moveTo>
                <a:cubicBezTo>
                  <a:pt x="6648782" y="2787979"/>
                  <a:pt x="6653075" y="2788330"/>
                  <a:pt x="6657128" y="2790004"/>
                </a:cubicBezTo>
                <a:cubicBezTo>
                  <a:pt x="6664237" y="2792922"/>
                  <a:pt x="6665792" y="2798712"/>
                  <a:pt x="6664954" y="2802775"/>
                </a:cubicBezTo>
                <a:cubicBezTo>
                  <a:pt x="6662957" y="2812495"/>
                  <a:pt x="6651433" y="2812495"/>
                  <a:pt x="6645894" y="2812495"/>
                </a:cubicBezTo>
                <a:cubicBezTo>
                  <a:pt x="6640358" y="2812495"/>
                  <a:pt x="6628835" y="2812495"/>
                  <a:pt x="6626838" y="2802775"/>
                </a:cubicBezTo>
                <a:cubicBezTo>
                  <a:pt x="6625999" y="2798712"/>
                  <a:pt x="6627554" y="2792922"/>
                  <a:pt x="6634678" y="2789998"/>
                </a:cubicBezTo>
                <a:cubicBezTo>
                  <a:pt x="6638716" y="2788330"/>
                  <a:pt x="6643009" y="2787979"/>
                  <a:pt x="6645898" y="2787979"/>
                </a:cubicBezTo>
                <a:close/>
                <a:moveTo>
                  <a:pt x="11866989" y="2787970"/>
                </a:moveTo>
                <a:cubicBezTo>
                  <a:pt x="11871681" y="2787970"/>
                  <a:pt x="11877194" y="2789666"/>
                  <a:pt x="11887336" y="2794222"/>
                </a:cubicBezTo>
                <a:cubicBezTo>
                  <a:pt x="11890237" y="2795533"/>
                  <a:pt x="11893637" y="2797070"/>
                  <a:pt x="11896268" y="2799249"/>
                </a:cubicBezTo>
                <a:cubicBezTo>
                  <a:pt x="11898471" y="2796866"/>
                  <a:pt x="11902120" y="2794283"/>
                  <a:pt x="11908165" y="2791864"/>
                </a:cubicBezTo>
                <a:cubicBezTo>
                  <a:pt x="11910945" y="2790738"/>
                  <a:pt x="11913744" y="2790157"/>
                  <a:pt x="11916444" y="2790157"/>
                </a:cubicBezTo>
                <a:cubicBezTo>
                  <a:pt x="11924831" y="2790157"/>
                  <a:pt x="11931154" y="2796108"/>
                  <a:pt x="11931154" y="2803993"/>
                </a:cubicBezTo>
                <a:cubicBezTo>
                  <a:pt x="11931154" y="2813175"/>
                  <a:pt x="11922752" y="2820369"/>
                  <a:pt x="11912025" y="2820369"/>
                </a:cubicBezTo>
                <a:cubicBezTo>
                  <a:pt x="11904371" y="2820369"/>
                  <a:pt x="11899756" y="2818537"/>
                  <a:pt x="11896990" y="2816208"/>
                </a:cubicBezTo>
                <a:cubicBezTo>
                  <a:pt x="11893046" y="2819568"/>
                  <a:pt x="11886377" y="2819746"/>
                  <a:pt x="11878996" y="2819938"/>
                </a:cubicBezTo>
                <a:cubicBezTo>
                  <a:pt x="11878996" y="2819938"/>
                  <a:pt x="11877610" y="2819959"/>
                  <a:pt x="11877610" y="2819959"/>
                </a:cubicBezTo>
                <a:cubicBezTo>
                  <a:pt x="11862261" y="2819959"/>
                  <a:pt x="11852348" y="2813619"/>
                  <a:pt x="11852348" y="2803801"/>
                </a:cubicBezTo>
                <a:cubicBezTo>
                  <a:pt x="11852348" y="2792862"/>
                  <a:pt x="11859703" y="2787970"/>
                  <a:pt x="11866989" y="2787970"/>
                </a:cubicBezTo>
                <a:close/>
                <a:moveTo>
                  <a:pt x="11504462" y="2787970"/>
                </a:moveTo>
                <a:cubicBezTo>
                  <a:pt x="11512565" y="2787970"/>
                  <a:pt x="11518735" y="2792883"/>
                  <a:pt x="11520180" y="2800483"/>
                </a:cubicBezTo>
                <a:cubicBezTo>
                  <a:pt x="11522221" y="2811221"/>
                  <a:pt x="11513919" y="2824020"/>
                  <a:pt x="11501675" y="2829007"/>
                </a:cubicBezTo>
                <a:cubicBezTo>
                  <a:pt x="11498522" y="2830283"/>
                  <a:pt x="11495949" y="2830877"/>
                  <a:pt x="11493562" y="2830877"/>
                </a:cubicBezTo>
                <a:cubicBezTo>
                  <a:pt x="11489348" y="2830877"/>
                  <a:pt x="11485618" y="2828965"/>
                  <a:pt x="11483333" y="2825644"/>
                </a:cubicBezTo>
                <a:cubicBezTo>
                  <a:pt x="11479227" y="2819661"/>
                  <a:pt x="11481789" y="2812585"/>
                  <a:pt x="11482883" y="2809563"/>
                </a:cubicBezTo>
                <a:cubicBezTo>
                  <a:pt x="11484547" y="2804952"/>
                  <a:pt x="11485572" y="2801226"/>
                  <a:pt x="11485783" y="2800141"/>
                </a:cubicBezTo>
                <a:cubicBezTo>
                  <a:pt x="11486072" y="2796834"/>
                  <a:pt x="11488355" y="2787970"/>
                  <a:pt x="11504462" y="2787970"/>
                </a:cubicBezTo>
                <a:close/>
                <a:moveTo>
                  <a:pt x="11315751" y="2787970"/>
                </a:moveTo>
                <a:cubicBezTo>
                  <a:pt x="11318188" y="2787970"/>
                  <a:pt x="11320381" y="2788339"/>
                  <a:pt x="11322249" y="2789139"/>
                </a:cubicBezTo>
                <a:cubicBezTo>
                  <a:pt x="11326961" y="2791043"/>
                  <a:pt x="11329804" y="2795222"/>
                  <a:pt x="11329885" y="2800047"/>
                </a:cubicBezTo>
                <a:cubicBezTo>
                  <a:pt x="11329885" y="2805639"/>
                  <a:pt x="11327042" y="2812645"/>
                  <a:pt x="11305271" y="2821956"/>
                </a:cubicBezTo>
                <a:lnTo>
                  <a:pt x="11287156" y="2829729"/>
                </a:lnTo>
                <a:lnTo>
                  <a:pt x="11286831" y="2953532"/>
                </a:lnTo>
                <a:cubicBezTo>
                  <a:pt x="11286506" y="3056255"/>
                  <a:pt x="11289431" y="3081206"/>
                  <a:pt x="11291299" y="3086645"/>
                </a:cubicBezTo>
                <a:cubicBezTo>
                  <a:pt x="11294061" y="3090178"/>
                  <a:pt x="11298610" y="3096693"/>
                  <a:pt x="11295198" y="3103822"/>
                </a:cubicBezTo>
                <a:cubicBezTo>
                  <a:pt x="11295036" y="3104098"/>
                  <a:pt x="11294874" y="3104283"/>
                  <a:pt x="11294711" y="3104559"/>
                </a:cubicBezTo>
                <a:cubicBezTo>
                  <a:pt x="11309333" y="3105419"/>
                  <a:pt x="11336303" y="3106864"/>
                  <a:pt x="11380576" y="3108492"/>
                </a:cubicBezTo>
                <a:cubicBezTo>
                  <a:pt x="11380413" y="3107724"/>
                  <a:pt x="11380250" y="3106925"/>
                  <a:pt x="11380088" y="3105973"/>
                </a:cubicBezTo>
                <a:cubicBezTo>
                  <a:pt x="11379032" y="3096017"/>
                  <a:pt x="11387074" y="3094050"/>
                  <a:pt x="11401615" y="3090455"/>
                </a:cubicBezTo>
                <a:cubicBezTo>
                  <a:pt x="11407545" y="3089011"/>
                  <a:pt x="11414206" y="3088212"/>
                  <a:pt x="11420218" y="3088212"/>
                </a:cubicBezTo>
                <a:cubicBezTo>
                  <a:pt x="11428260" y="3088212"/>
                  <a:pt x="11434515" y="3089533"/>
                  <a:pt x="11438739" y="3092145"/>
                </a:cubicBezTo>
                <a:cubicBezTo>
                  <a:pt x="11447269" y="3097338"/>
                  <a:pt x="11446050" y="3104375"/>
                  <a:pt x="11445482" y="3106434"/>
                </a:cubicBezTo>
                <a:cubicBezTo>
                  <a:pt x="11444994" y="3108093"/>
                  <a:pt x="11444182" y="3109414"/>
                  <a:pt x="11443207" y="3110582"/>
                </a:cubicBezTo>
                <a:cubicBezTo>
                  <a:pt x="11450518" y="3110828"/>
                  <a:pt x="11458235" y="3111043"/>
                  <a:pt x="11466196" y="3111258"/>
                </a:cubicBezTo>
                <a:cubicBezTo>
                  <a:pt x="11464572" y="3110029"/>
                  <a:pt x="11463840" y="3108800"/>
                  <a:pt x="11463109" y="3107663"/>
                </a:cubicBezTo>
                <a:lnTo>
                  <a:pt x="11460104" y="3102470"/>
                </a:lnTo>
                <a:lnTo>
                  <a:pt x="11462947" y="3096662"/>
                </a:lnTo>
                <a:cubicBezTo>
                  <a:pt x="11465303" y="3092452"/>
                  <a:pt x="11468227" y="3087229"/>
                  <a:pt x="11515424" y="3086000"/>
                </a:cubicBezTo>
                <a:cubicBezTo>
                  <a:pt x="11519730" y="3085877"/>
                  <a:pt x="11523791" y="3085815"/>
                  <a:pt x="11527528" y="3085815"/>
                </a:cubicBezTo>
                <a:cubicBezTo>
                  <a:pt x="11557341" y="3085815"/>
                  <a:pt x="11564246" y="3088734"/>
                  <a:pt x="11567739" y="3094849"/>
                </a:cubicBezTo>
                <a:cubicBezTo>
                  <a:pt x="11569770" y="3098475"/>
                  <a:pt x="11569770" y="3102808"/>
                  <a:pt x="11567576" y="3106434"/>
                </a:cubicBezTo>
                <a:cubicBezTo>
                  <a:pt x="11566439" y="3108400"/>
                  <a:pt x="11564733" y="3111166"/>
                  <a:pt x="11556528" y="3113439"/>
                </a:cubicBezTo>
                <a:cubicBezTo>
                  <a:pt x="11701938" y="3116021"/>
                  <a:pt x="11703968" y="3109107"/>
                  <a:pt x="11703887" y="3108523"/>
                </a:cubicBezTo>
                <a:cubicBezTo>
                  <a:pt x="11703968" y="3108738"/>
                  <a:pt x="11705431" y="3115560"/>
                  <a:pt x="11707705" y="3126499"/>
                </a:cubicBezTo>
                <a:cubicBezTo>
                  <a:pt x="11707868" y="3126499"/>
                  <a:pt x="11708030" y="3126437"/>
                  <a:pt x="11708193" y="3126437"/>
                </a:cubicBezTo>
                <a:cubicBezTo>
                  <a:pt x="11711929" y="3126437"/>
                  <a:pt x="11719240" y="3128066"/>
                  <a:pt x="11725658" y="3138913"/>
                </a:cubicBezTo>
                <a:cubicBezTo>
                  <a:pt x="11726958" y="3141064"/>
                  <a:pt x="11728014" y="3149176"/>
                  <a:pt x="11728988" y="3161283"/>
                </a:cubicBezTo>
                <a:cubicBezTo>
                  <a:pt x="11731263" y="3147517"/>
                  <a:pt x="11735487" y="3143952"/>
                  <a:pt x="11743042" y="3138390"/>
                </a:cubicBezTo>
                <a:cubicBezTo>
                  <a:pt x="11753765" y="3130524"/>
                  <a:pt x="11759370" y="3129633"/>
                  <a:pt x="11762620" y="3129633"/>
                </a:cubicBezTo>
                <a:cubicBezTo>
                  <a:pt x="11767656" y="3129633"/>
                  <a:pt x="11772124" y="3132368"/>
                  <a:pt x="11774155" y="3136793"/>
                </a:cubicBezTo>
                <a:cubicBezTo>
                  <a:pt x="11777242" y="3143614"/>
                  <a:pt x="11774317" y="3151450"/>
                  <a:pt x="11764325" y="3162942"/>
                </a:cubicBezTo>
                <a:cubicBezTo>
                  <a:pt x="11757258" y="3171085"/>
                  <a:pt x="11755958" y="3179259"/>
                  <a:pt x="11756852" y="3254726"/>
                </a:cubicBezTo>
                <a:cubicBezTo>
                  <a:pt x="11757420" y="3302570"/>
                  <a:pt x="11755715" y="3358187"/>
                  <a:pt x="11753115" y="3378713"/>
                </a:cubicBezTo>
                <a:cubicBezTo>
                  <a:pt x="11751897" y="3388147"/>
                  <a:pt x="11750597" y="3397918"/>
                  <a:pt x="11740524" y="3397918"/>
                </a:cubicBezTo>
                <a:cubicBezTo>
                  <a:pt x="11737599" y="3397918"/>
                  <a:pt x="11735406" y="3397273"/>
                  <a:pt x="11733700" y="3395890"/>
                </a:cubicBezTo>
                <a:cubicBezTo>
                  <a:pt x="11732157" y="3401114"/>
                  <a:pt x="11728095" y="3406307"/>
                  <a:pt x="11722327" y="3410609"/>
                </a:cubicBezTo>
                <a:cubicBezTo>
                  <a:pt x="11716316" y="3415003"/>
                  <a:pt x="11705593" y="3424252"/>
                  <a:pt x="11698932" y="3430797"/>
                </a:cubicBezTo>
                <a:cubicBezTo>
                  <a:pt x="11698038" y="3431657"/>
                  <a:pt x="11697226" y="3432456"/>
                  <a:pt x="11696332" y="3433224"/>
                </a:cubicBezTo>
                <a:cubicBezTo>
                  <a:pt x="11694952" y="3436482"/>
                  <a:pt x="11694139" y="3438325"/>
                  <a:pt x="11694139" y="3438325"/>
                </a:cubicBezTo>
                <a:cubicBezTo>
                  <a:pt x="11694139" y="3438325"/>
                  <a:pt x="11692271" y="3438356"/>
                  <a:pt x="11688940" y="3438448"/>
                </a:cubicBezTo>
                <a:cubicBezTo>
                  <a:pt x="11674562" y="3446099"/>
                  <a:pt x="11649298" y="3446622"/>
                  <a:pt x="11560590" y="3447482"/>
                </a:cubicBezTo>
                <a:cubicBezTo>
                  <a:pt x="11547836" y="3447605"/>
                  <a:pt x="11535083" y="3447666"/>
                  <a:pt x="11522573" y="3447666"/>
                </a:cubicBezTo>
                <a:cubicBezTo>
                  <a:pt x="11475619" y="3447666"/>
                  <a:pt x="11434921" y="3446868"/>
                  <a:pt x="11415831" y="3445608"/>
                </a:cubicBezTo>
                <a:cubicBezTo>
                  <a:pt x="11390242" y="3446192"/>
                  <a:pt x="11371721" y="3446591"/>
                  <a:pt x="11365953" y="3446591"/>
                </a:cubicBezTo>
                <a:cubicBezTo>
                  <a:pt x="11339146" y="3446591"/>
                  <a:pt x="11312339" y="3446591"/>
                  <a:pt x="11312339" y="3446591"/>
                </a:cubicBezTo>
                <a:cubicBezTo>
                  <a:pt x="11312339" y="3446591"/>
                  <a:pt x="11311364" y="3446591"/>
                  <a:pt x="11309496" y="3446591"/>
                </a:cubicBezTo>
                <a:cubicBezTo>
                  <a:pt x="11308927" y="3446714"/>
                  <a:pt x="11308440" y="3446868"/>
                  <a:pt x="11307952" y="3447021"/>
                </a:cubicBezTo>
                <a:cubicBezTo>
                  <a:pt x="11305028" y="3447820"/>
                  <a:pt x="11301941" y="3448220"/>
                  <a:pt x="11298935" y="3448220"/>
                </a:cubicBezTo>
                <a:cubicBezTo>
                  <a:pt x="11295605" y="3448220"/>
                  <a:pt x="11292599" y="3447574"/>
                  <a:pt x="11289918" y="3446591"/>
                </a:cubicBezTo>
                <a:cubicBezTo>
                  <a:pt x="11277814" y="3446591"/>
                  <a:pt x="11261974" y="3446591"/>
                  <a:pt x="11245158" y="3446591"/>
                </a:cubicBezTo>
                <a:cubicBezTo>
                  <a:pt x="11239066" y="3448588"/>
                  <a:pt x="11227693" y="3449910"/>
                  <a:pt x="11204947" y="3450002"/>
                </a:cubicBezTo>
                <a:lnTo>
                  <a:pt x="11162462" y="3450217"/>
                </a:lnTo>
                <a:lnTo>
                  <a:pt x="11162218" y="3446591"/>
                </a:lnTo>
                <a:cubicBezTo>
                  <a:pt x="11161325" y="3446591"/>
                  <a:pt x="11160512" y="3446591"/>
                  <a:pt x="11159619" y="3446591"/>
                </a:cubicBezTo>
                <a:cubicBezTo>
                  <a:pt x="11156126" y="3449695"/>
                  <a:pt x="11147596" y="3451692"/>
                  <a:pt x="11119976" y="3451692"/>
                </a:cubicBezTo>
                <a:cubicBezTo>
                  <a:pt x="11089920" y="3451692"/>
                  <a:pt x="11079116" y="3447451"/>
                  <a:pt x="11074810" y="3444102"/>
                </a:cubicBezTo>
                <a:cubicBezTo>
                  <a:pt x="11067987" y="3447974"/>
                  <a:pt x="11045241" y="3451016"/>
                  <a:pt x="10947841" y="3451016"/>
                </a:cubicBezTo>
                <a:cubicBezTo>
                  <a:pt x="10864901" y="3451016"/>
                  <a:pt x="10862058" y="3448066"/>
                  <a:pt x="10858484" y="3444317"/>
                </a:cubicBezTo>
                <a:cubicBezTo>
                  <a:pt x="10853853" y="3439462"/>
                  <a:pt x="10851741" y="3430735"/>
                  <a:pt x="10851741" y="3424252"/>
                </a:cubicBezTo>
                <a:cubicBezTo>
                  <a:pt x="10851741" y="3420626"/>
                  <a:pt x="10852310" y="3417799"/>
                  <a:pt x="10853204" y="3415617"/>
                </a:cubicBezTo>
                <a:cubicBezTo>
                  <a:pt x="10852472" y="3413989"/>
                  <a:pt x="10851823" y="3411930"/>
                  <a:pt x="10851254" y="3409257"/>
                </a:cubicBezTo>
                <a:cubicBezTo>
                  <a:pt x="10843456" y="3407382"/>
                  <a:pt x="10840125" y="3405262"/>
                  <a:pt x="10838500" y="3402097"/>
                </a:cubicBezTo>
                <a:cubicBezTo>
                  <a:pt x="10837850" y="3405846"/>
                  <a:pt x="10837119" y="3409287"/>
                  <a:pt x="10836469" y="3412114"/>
                </a:cubicBezTo>
                <a:cubicBezTo>
                  <a:pt x="10831595" y="3431995"/>
                  <a:pt x="10826802" y="3445147"/>
                  <a:pt x="10805438" y="3446714"/>
                </a:cubicBezTo>
                <a:cubicBezTo>
                  <a:pt x="10791547" y="3447697"/>
                  <a:pt x="10736876" y="3448250"/>
                  <a:pt x="10692522" y="3448250"/>
                </a:cubicBezTo>
                <a:cubicBezTo>
                  <a:pt x="10663197" y="3448250"/>
                  <a:pt x="10627129" y="3448035"/>
                  <a:pt x="10621361" y="3447083"/>
                </a:cubicBezTo>
                <a:cubicBezTo>
                  <a:pt x="10617137" y="3446407"/>
                  <a:pt x="10581638" y="3444563"/>
                  <a:pt x="10535497" y="3442873"/>
                </a:cubicBezTo>
                <a:lnTo>
                  <a:pt x="10445165" y="3439554"/>
                </a:lnTo>
                <a:cubicBezTo>
                  <a:pt x="10444271" y="3439524"/>
                  <a:pt x="10442403" y="3439524"/>
                  <a:pt x="10439884" y="3439524"/>
                </a:cubicBezTo>
                <a:cubicBezTo>
                  <a:pt x="10424206" y="3439524"/>
                  <a:pt x="10382858" y="3440077"/>
                  <a:pt x="10339398" y="3440876"/>
                </a:cubicBezTo>
                <a:cubicBezTo>
                  <a:pt x="10307392" y="3441429"/>
                  <a:pt x="10279041" y="3441183"/>
                  <a:pt x="10261332" y="3440292"/>
                </a:cubicBezTo>
                <a:cubicBezTo>
                  <a:pt x="10254183" y="3439954"/>
                  <a:pt x="10247766" y="3439616"/>
                  <a:pt x="10242892" y="3438233"/>
                </a:cubicBezTo>
                <a:cubicBezTo>
                  <a:pt x="10239236" y="3444225"/>
                  <a:pt x="10230057" y="3444348"/>
                  <a:pt x="10224208" y="3444440"/>
                </a:cubicBezTo>
                <a:lnTo>
                  <a:pt x="10222827" y="3444440"/>
                </a:lnTo>
                <a:cubicBezTo>
                  <a:pt x="10216897" y="3444440"/>
                  <a:pt x="10207799" y="3444440"/>
                  <a:pt x="10203737" y="3438540"/>
                </a:cubicBezTo>
                <a:cubicBezTo>
                  <a:pt x="10198538" y="3441029"/>
                  <a:pt x="10187815" y="3443149"/>
                  <a:pt x="10164013" y="3443426"/>
                </a:cubicBezTo>
                <a:cubicBezTo>
                  <a:pt x="10160926" y="3443488"/>
                  <a:pt x="10158083" y="3443488"/>
                  <a:pt x="10155484" y="3443488"/>
                </a:cubicBezTo>
                <a:cubicBezTo>
                  <a:pt x="10142649" y="3443488"/>
                  <a:pt x="10133551" y="3443488"/>
                  <a:pt x="10129001" y="3439401"/>
                </a:cubicBezTo>
                <a:cubicBezTo>
                  <a:pt x="10125996" y="3443180"/>
                  <a:pt x="10121365" y="3445608"/>
                  <a:pt x="10116248" y="3445608"/>
                </a:cubicBezTo>
                <a:cubicBezTo>
                  <a:pt x="10112917" y="3445608"/>
                  <a:pt x="10109749" y="3444594"/>
                  <a:pt x="10107150" y="3442811"/>
                </a:cubicBezTo>
                <a:cubicBezTo>
                  <a:pt x="10103413" y="3444840"/>
                  <a:pt x="10098864" y="3445024"/>
                  <a:pt x="10096752" y="3445116"/>
                </a:cubicBezTo>
                <a:cubicBezTo>
                  <a:pt x="10087653" y="3445485"/>
                  <a:pt x="10081967" y="3443211"/>
                  <a:pt x="10079205" y="3438294"/>
                </a:cubicBezTo>
                <a:cubicBezTo>
                  <a:pt x="10077743" y="3441675"/>
                  <a:pt x="10074331" y="3445147"/>
                  <a:pt x="10066370" y="3445147"/>
                </a:cubicBezTo>
                <a:cubicBezTo>
                  <a:pt x="10065558" y="3445147"/>
                  <a:pt x="10064583" y="3445116"/>
                  <a:pt x="10063364" y="3445085"/>
                </a:cubicBezTo>
                <a:cubicBezTo>
                  <a:pt x="10056378" y="3444840"/>
                  <a:pt x="10045655" y="3441552"/>
                  <a:pt x="10039075" y="3438632"/>
                </a:cubicBezTo>
                <a:cubicBezTo>
                  <a:pt x="10029490" y="3434331"/>
                  <a:pt x="10022585" y="3431227"/>
                  <a:pt x="10024372" y="3422316"/>
                </a:cubicBezTo>
                <a:cubicBezTo>
                  <a:pt x="10026159" y="3413466"/>
                  <a:pt x="10033958" y="3413251"/>
                  <a:pt x="10043137" y="3412975"/>
                </a:cubicBezTo>
                <a:lnTo>
                  <a:pt x="10044112" y="3412975"/>
                </a:lnTo>
                <a:cubicBezTo>
                  <a:pt x="10052560" y="3412975"/>
                  <a:pt x="10063364" y="3416078"/>
                  <a:pt x="10069701" y="3420319"/>
                </a:cubicBezTo>
                <a:cubicBezTo>
                  <a:pt x="10072869" y="3422470"/>
                  <a:pt x="10076443" y="3424897"/>
                  <a:pt x="10078474" y="3428124"/>
                </a:cubicBezTo>
                <a:cubicBezTo>
                  <a:pt x="10079124" y="3426710"/>
                  <a:pt x="10079936" y="3425358"/>
                  <a:pt x="10081155" y="3424160"/>
                </a:cubicBezTo>
                <a:cubicBezTo>
                  <a:pt x="10085704" y="3419366"/>
                  <a:pt x="10094477" y="3418014"/>
                  <a:pt x="10102194" y="3420626"/>
                </a:cubicBezTo>
                <a:cubicBezTo>
                  <a:pt x="10105037" y="3415740"/>
                  <a:pt x="10110236" y="3412452"/>
                  <a:pt x="10116248" y="3412452"/>
                </a:cubicBezTo>
                <a:cubicBezTo>
                  <a:pt x="10122828" y="3412452"/>
                  <a:pt x="10128514" y="3416416"/>
                  <a:pt x="10131114" y="3422101"/>
                </a:cubicBezTo>
                <a:cubicBezTo>
                  <a:pt x="10134119" y="3420196"/>
                  <a:pt x="10137694" y="3419274"/>
                  <a:pt x="10139887" y="3418721"/>
                </a:cubicBezTo>
                <a:cubicBezTo>
                  <a:pt x="10153047" y="3415310"/>
                  <a:pt x="10168644" y="3413313"/>
                  <a:pt x="10181479" y="3413313"/>
                </a:cubicBezTo>
                <a:cubicBezTo>
                  <a:pt x="10196588" y="3413313"/>
                  <a:pt x="10204793" y="3415863"/>
                  <a:pt x="10208692" y="3421886"/>
                </a:cubicBezTo>
                <a:cubicBezTo>
                  <a:pt x="10209017" y="3421732"/>
                  <a:pt x="10209342" y="3421579"/>
                  <a:pt x="10209667" y="3421456"/>
                </a:cubicBezTo>
                <a:cubicBezTo>
                  <a:pt x="10213891" y="3419673"/>
                  <a:pt x="10218846" y="3419305"/>
                  <a:pt x="10222339" y="3419305"/>
                </a:cubicBezTo>
                <a:cubicBezTo>
                  <a:pt x="10225183" y="3419305"/>
                  <a:pt x="10229569" y="3419550"/>
                  <a:pt x="10234037" y="3420780"/>
                </a:cubicBezTo>
                <a:cubicBezTo>
                  <a:pt x="10234525" y="3420903"/>
                  <a:pt x="10235093" y="3421087"/>
                  <a:pt x="10235581" y="3421271"/>
                </a:cubicBezTo>
                <a:cubicBezTo>
                  <a:pt x="10239155" y="3415740"/>
                  <a:pt x="10249390" y="3412329"/>
                  <a:pt x="10274817" y="3411653"/>
                </a:cubicBezTo>
                <a:cubicBezTo>
                  <a:pt x="10291632" y="3411223"/>
                  <a:pt x="10330300" y="3410178"/>
                  <a:pt x="10360762" y="3409380"/>
                </a:cubicBezTo>
                <a:cubicBezTo>
                  <a:pt x="10392687" y="3408519"/>
                  <a:pt x="10423069" y="3405631"/>
                  <a:pt x="10430461" y="3403572"/>
                </a:cubicBezTo>
                <a:cubicBezTo>
                  <a:pt x="10444758" y="3399639"/>
                  <a:pt x="10457675" y="3401390"/>
                  <a:pt x="10468316" y="3408642"/>
                </a:cubicBezTo>
                <a:cubicBezTo>
                  <a:pt x="10477171" y="3414603"/>
                  <a:pt x="10551175" y="3415218"/>
                  <a:pt x="10626236" y="3415310"/>
                </a:cubicBezTo>
                <a:lnTo>
                  <a:pt x="10647681" y="3415310"/>
                </a:lnTo>
                <a:cubicBezTo>
                  <a:pt x="10729078" y="3415310"/>
                  <a:pt x="10797558" y="3414818"/>
                  <a:pt x="10808687" y="3408888"/>
                </a:cubicBezTo>
                <a:cubicBezTo>
                  <a:pt x="10809012" y="3403357"/>
                  <a:pt x="10809743" y="3392141"/>
                  <a:pt x="10810231" y="3382831"/>
                </a:cubicBezTo>
                <a:cubicBezTo>
                  <a:pt x="10810799" y="3373213"/>
                  <a:pt x="10811612" y="3360031"/>
                  <a:pt x="10823553" y="3360031"/>
                </a:cubicBezTo>
                <a:cubicBezTo>
                  <a:pt x="10823797" y="3360031"/>
                  <a:pt x="10823959" y="3360092"/>
                  <a:pt x="10824203" y="3360092"/>
                </a:cubicBezTo>
                <a:cubicBezTo>
                  <a:pt x="10821522" y="3355790"/>
                  <a:pt x="10818192" y="3351120"/>
                  <a:pt x="10813968" y="3345957"/>
                </a:cubicBezTo>
                <a:cubicBezTo>
                  <a:pt x="10765796" y="3286499"/>
                  <a:pt x="10765796" y="3396289"/>
                  <a:pt x="10706820" y="3409994"/>
                </a:cubicBezTo>
                <a:cubicBezTo>
                  <a:pt x="10647844" y="3423729"/>
                  <a:pt x="10663928" y="3382554"/>
                  <a:pt x="10663928" y="3382554"/>
                </a:cubicBezTo>
                <a:cubicBezTo>
                  <a:pt x="10663928" y="3382554"/>
                  <a:pt x="10663928" y="3382554"/>
                  <a:pt x="10663928" y="3327674"/>
                </a:cubicBezTo>
                <a:cubicBezTo>
                  <a:pt x="10663928" y="3272794"/>
                  <a:pt x="10663928" y="3249902"/>
                  <a:pt x="10663928" y="3185865"/>
                </a:cubicBezTo>
                <a:cubicBezTo>
                  <a:pt x="10663928" y="3121859"/>
                  <a:pt x="10567503" y="3254480"/>
                  <a:pt x="10567503" y="3254480"/>
                </a:cubicBezTo>
                <a:cubicBezTo>
                  <a:pt x="10567503" y="3254480"/>
                  <a:pt x="10567503" y="3208757"/>
                  <a:pt x="10572865" y="3167582"/>
                </a:cubicBezTo>
                <a:cubicBezTo>
                  <a:pt x="10573352" y="3163772"/>
                  <a:pt x="10572702" y="3161221"/>
                  <a:pt x="10571240" y="3159654"/>
                </a:cubicBezTo>
                <a:cubicBezTo>
                  <a:pt x="10568884" y="3159378"/>
                  <a:pt x="10566691" y="3158794"/>
                  <a:pt x="10564660" y="3157872"/>
                </a:cubicBezTo>
                <a:cubicBezTo>
                  <a:pt x="10537853" y="3159869"/>
                  <a:pt x="10455319" y="3228147"/>
                  <a:pt x="10455319" y="3228147"/>
                </a:cubicBezTo>
                <a:cubicBezTo>
                  <a:pt x="10455400" y="3202304"/>
                  <a:pt x="10454100" y="3181778"/>
                  <a:pt x="10453451" y="3164079"/>
                </a:cubicBezTo>
                <a:cubicBezTo>
                  <a:pt x="10440859" y="3165431"/>
                  <a:pt x="10423556" y="3165953"/>
                  <a:pt x="10398455" y="3165953"/>
                </a:cubicBezTo>
                <a:cubicBezTo>
                  <a:pt x="10379203" y="3165953"/>
                  <a:pt x="10354264" y="3165646"/>
                  <a:pt x="10319983" y="3164909"/>
                </a:cubicBezTo>
                <a:lnTo>
                  <a:pt x="10318764" y="3164909"/>
                </a:lnTo>
                <a:cubicBezTo>
                  <a:pt x="10310885" y="3164909"/>
                  <a:pt x="10296912" y="3166168"/>
                  <a:pt x="10286921" y="3167766"/>
                </a:cubicBezTo>
                <a:cubicBezTo>
                  <a:pt x="10283752" y="3168289"/>
                  <a:pt x="10280259" y="3168565"/>
                  <a:pt x="10276360" y="3168565"/>
                </a:cubicBezTo>
                <a:cubicBezTo>
                  <a:pt x="10263850" y="3168565"/>
                  <a:pt x="10249065" y="3165769"/>
                  <a:pt x="10237693" y="3161313"/>
                </a:cubicBezTo>
                <a:cubicBezTo>
                  <a:pt x="10224370" y="3156090"/>
                  <a:pt x="10208611" y="3154338"/>
                  <a:pt x="10193501" y="3156428"/>
                </a:cubicBezTo>
                <a:cubicBezTo>
                  <a:pt x="10186190" y="3157442"/>
                  <a:pt x="10174899" y="3157964"/>
                  <a:pt x="10159952" y="3157964"/>
                </a:cubicBezTo>
                <a:cubicBezTo>
                  <a:pt x="10135988" y="3157964"/>
                  <a:pt x="10104631" y="3156643"/>
                  <a:pt x="10078068" y="3154492"/>
                </a:cubicBezTo>
                <a:cubicBezTo>
                  <a:pt x="10032739" y="3150805"/>
                  <a:pt x="10024128" y="3148008"/>
                  <a:pt x="10024128" y="3136762"/>
                </a:cubicBezTo>
                <a:cubicBezTo>
                  <a:pt x="10024128" y="3124624"/>
                  <a:pt x="10037451" y="3123856"/>
                  <a:pt x="10054347" y="3122873"/>
                </a:cubicBezTo>
                <a:cubicBezTo>
                  <a:pt x="10066614" y="3122166"/>
                  <a:pt x="10083917" y="3121767"/>
                  <a:pt x="10104469" y="3121767"/>
                </a:cubicBezTo>
                <a:cubicBezTo>
                  <a:pt x="10157027" y="3121767"/>
                  <a:pt x="10243785" y="3124563"/>
                  <a:pt x="10263281" y="3130524"/>
                </a:cubicBezTo>
                <a:cubicBezTo>
                  <a:pt x="10274411" y="3133935"/>
                  <a:pt x="10282696" y="3135471"/>
                  <a:pt x="10285052" y="3135471"/>
                </a:cubicBezTo>
                <a:cubicBezTo>
                  <a:pt x="10293501" y="3133597"/>
                  <a:pt x="10316571" y="3132245"/>
                  <a:pt x="10388869" y="3131231"/>
                </a:cubicBezTo>
                <a:cubicBezTo>
                  <a:pt x="10408772" y="3130954"/>
                  <a:pt x="10424775" y="3130770"/>
                  <a:pt x="10437366" y="3130770"/>
                </a:cubicBezTo>
                <a:cubicBezTo>
                  <a:pt x="10443621" y="3130770"/>
                  <a:pt x="10449064" y="3130801"/>
                  <a:pt x="10453938" y="3130862"/>
                </a:cubicBezTo>
                <a:cubicBezTo>
                  <a:pt x="10454344" y="3126222"/>
                  <a:pt x="10455075" y="3121736"/>
                  <a:pt x="10456050" y="3117250"/>
                </a:cubicBezTo>
                <a:cubicBezTo>
                  <a:pt x="10441915" y="3117188"/>
                  <a:pt x="10429568" y="3117127"/>
                  <a:pt x="10419332" y="3117004"/>
                </a:cubicBezTo>
                <a:cubicBezTo>
                  <a:pt x="10376603" y="3116482"/>
                  <a:pt x="10375791" y="3116482"/>
                  <a:pt x="10373760" y="3107540"/>
                </a:cubicBezTo>
                <a:cubicBezTo>
                  <a:pt x="10373516" y="3106464"/>
                  <a:pt x="10373272" y="3105112"/>
                  <a:pt x="10369861" y="2975810"/>
                </a:cubicBezTo>
                <a:lnTo>
                  <a:pt x="10369048" y="2943914"/>
                </a:lnTo>
                <a:cubicBezTo>
                  <a:pt x="10367424" y="2980296"/>
                  <a:pt x="10364337" y="3011454"/>
                  <a:pt x="10359219" y="3017016"/>
                </a:cubicBezTo>
                <a:cubicBezTo>
                  <a:pt x="10362874" y="3019013"/>
                  <a:pt x="10365636" y="3023008"/>
                  <a:pt x="10365718" y="3028877"/>
                </a:cubicBezTo>
                <a:cubicBezTo>
                  <a:pt x="10365718" y="3036958"/>
                  <a:pt x="10361087" y="3051277"/>
                  <a:pt x="10356782" y="3060649"/>
                </a:cubicBezTo>
                <a:cubicBezTo>
                  <a:pt x="10352395" y="3070082"/>
                  <a:pt x="10345165" y="3086030"/>
                  <a:pt x="10340616" y="3096047"/>
                </a:cubicBezTo>
                <a:cubicBezTo>
                  <a:pt x="10333386" y="3111934"/>
                  <a:pt x="10317952" y="3123487"/>
                  <a:pt x="10303899" y="3123487"/>
                </a:cubicBezTo>
                <a:cubicBezTo>
                  <a:pt x="10298862" y="3123487"/>
                  <a:pt x="10294394" y="3122043"/>
                  <a:pt x="10290739" y="3119308"/>
                </a:cubicBezTo>
                <a:cubicBezTo>
                  <a:pt x="10281965" y="3118049"/>
                  <a:pt x="10246304" y="3116482"/>
                  <a:pt x="10194070" y="3116328"/>
                </a:cubicBezTo>
                <a:cubicBezTo>
                  <a:pt x="10165963" y="3116266"/>
                  <a:pt x="10145979" y="3115959"/>
                  <a:pt x="10132982" y="3115406"/>
                </a:cubicBezTo>
                <a:cubicBezTo>
                  <a:pt x="10115192" y="3114669"/>
                  <a:pt x="10104550" y="3114208"/>
                  <a:pt x="10103331" y="3103576"/>
                </a:cubicBezTo>
                <a:cubicBezTo>
                  <a:pt x="10102194" y="3093343"/>
                  <a:pt x="10113242" y="3090854"/>
                  <a:pt x="10116816" y="3090025"/>
                </a:cubicBezTo>
                <a:cubicBezTo>
                  <a:pt x="10141105" y="3084525"/>
                  <a:pt x="10196588" y="3081544"/>
                  <a:pt x="10236474" y="3081544"/>
                </a:cubicBezTo>
                <a:cubicBezTo>
                  <a:pt x="10252802" y="3081544"/>
                  <a:pt x="10274817" y="3082036"/>
                  <a:pt x="10287002" y="3084371"/>
                </a:cubicBezTo>
                <a:cubicBezTo>
                  <a:pt x="10293826" y="3085692"/>
                  <a:pt x="10298050" y="3086245"/>
                  <a:pt x="10300974" y="3086245"/>
                </a:cubicBezTo>
                <a:cubicBezTo>
                  <a:pt x="10304223" y="3086245"/>
                  <a:pt x="10305036" y="3086245"/>
                  <a:pt x="10308773" y="3080653"/>
                </a:cubicBezTo>
                <a:cubicBezTo>
                  <a:pt x="10312997" y="3074354"/>
                  <a:pt x="10315677" y="3066488"/>
                  <a:pt x="10315759" y="3064275"/>
                </a:cubicBezTo>
                <a:cubicBezTo>
                  <a:pt x="10316002" y="3053613"/>
                  <a:pt x="10329000" y="3031335"/>
                  <a:pt x="10341591" y="3021011"/>
                </a:cubicBezTo>
                <a:cubicBezTo>
                  <a:pt x="10334443" y="3016893"/>
                  <a:pt x="10332818" y="3005739"/>
                  <a:pt x="10331924" y="2999133"/>
                </a:cubicBezTo>
                <a:cubicBezTo>
                  <a:pt x="10331193" y="2993786"/>
                  <a:pt x="10329568" y="2977316"/>
                  <a:pt x="10336392" y="2969051"/>
                </a:cubicBezTo>
                <a:cubicBezTo>
                  <a:pt x="10340616" y="2950583"/>
                  <a:pt x="10337773" y="2836766"/>
                  <a:pt x="10332493" y="2823800"/>
                </a:cubicBezTo>
                <a:cubicBezTo>
                  <a:pt x="10332168" y="2823031"/>
                  <a:pt x="10331924" y="2822816"/>
                  <a:pt x="10331924" y="2822816"/>
                </a:cubicBezTo>
                <a:cubicBezTo>
                  <a:pt x="10331112" y="2822201"/>
                  <a:pt x="10327294" y="2820696"/>
                  <a:pt x="10309260" y="2820696"/>
                </a:cubicBezTo>
                <a:cubicBezTo>
                  <a:pt x="10298050" y="2820696"/>
                  <a:pt x="10282047" y="2821249"/>
                  <a:pt x="10266450" y="2821832"/>
                </a:cubicBezTo>
                <a:cubicBezTo>
                  <a:pt x="10254914" y="2822263"/>
                  <a:pt x="10242892" y="2822508"/>
                  <a:pt x="10231844" y="2822508"/>
                </a:cubicBezTo>
                <a:cubicBezTo>
                  <a:pt x="10202843" y="2822508"/>
                  <a:pt x="10185053" y="2821188"/>
                  <a:pt x="10179042" y="2818545"/>
                </a:cubicBezTo>
                <a:cubicBezTo>
                  <a:pt x="10172949" y="2815872"/>
                  <a:pt x="10171162" y="2810279"/>
                  <a:pt x="10172056" y="2805915"/>
                </a:cubicBezTo>
                <a:cubicBezTo>
                  <a:pt x="10173924" y="2796759"/>
                  <a:pt x="10174655" y="2793318"/>
                  <a:pt x="10263281" y="2792887"/>
                </a:cubicBezTo>
                <a:cubicBezTo>
                  <a:pt x="10275954" y="2792825"/>
                  <a:pt x="10286921" y="2792794"/>
                  <a:pt x="10296344" y="2792794"/>
                </a:cubicBezTo>
                <a:cubicBezTo>
                  <a:pt x="10350527" y="2792794"/>
                  <a:pt x="10363443" y="2792794"/>
                  <a:pt x="10368317" y="2814304"/>
                </a:cubicBezTo>
                <a:cubicBezTo>
                  <a:pt x="10369048" y="2817500"/>
                  <a:pt x="10369698" y="2826165"/>
                  <a:pt x="10370023" y="2838241"/>
                </a:cubicBezTo>
                <a:lnTo>
                  <a:pt x="10388138" y="2833355"/>
                </a:lnTo>
                <a:cubicBezTo>
                  <a:pt x="10391956" y="2832341"/>
                  <a:pt x="10400730" y="2825059"/>
                  <a:pt x="10405441" y="2816393"/>
                </a:cubicBezTo>
                <a:lnTo>
                  <a:pt x="10418357" y="2792457"/>
                </a:lnTo>
                <a:lnTo>
                  <a:pt x="10523637" y="2792457"/>
                </a:lnTo>
                <a:cubicBezTo>
                  <a:pt x="10603977" y="2792457"/>
                  <a:pt x="10624692" y="2795621"/>
                  <a:pt x="10631678" y="2799893"/>
                </a:cubicBezTo>
                <a:cubicBezTo>
                  <a:pt x="10635902" y="2796236"/>
                  <a:pt x="10648331" y="2792150"/>
                  <a:pt x="10696503" y="2792150"/>
                </a:cubicBezTo>
                <a:lnTo>
                  <a:pt x="10706495" y="2792150"/>
                </a:lnTo>
                <a:cubicBezTo>
                  <a:pt x="10737282" y="2792150"/>
                  <a:pt x="10760515" y="2791750"/>
                  <a:pt x="10765146" y="2791320"/>
                </a:cubicBezTo>
                <a:cubicBezTo>
                  <a:pt x="10772213" y="2790736"/>
                  <a:pt x="10790247" y="2791197"/>
                  <a:pt x="10804788" y="2792273"/>
                </a:cubicBezTo>
                <a:cubicBezTo>
                  <a:pt x="10821847" y="2793562"/>
                  <a:pt x="10830458" y="2794177"/>
                  <a:pt x="10830620" y="2804594"/>
                </a:cubicBezTo>
                <a:cubicBezTo>
                  <a:pt x="10830864" y="2815195"/>
                  <a:pt x="10826315" y="2815748"/>
                  <a:pt x="10790653" y="2819958"/>
                </a:cubicBezTo>
                <a:cubicBezTo>
                  <a:pt x="10767745" y="2822631"/>
                  <a:pt x="10734521" y="2824260"/>
                  <a:pt x="10701702" y="2824260"/>
                </a:cubicBezTo>
                <a:cubicBezTo>
                  <a:pt x="10655236" y="2824260"/>
                  <a:pt x="10639802" y="2821679"/>
                  <a:pt x="10633709" y="2818391"/>
                </a:cubicBezTo>
                <a:cubicBezTo>
                  <a:pt x="10628916" y="2823492"/>
                  <a:pt x="10617543" y="2825643"/>
                  <a:pt x="10571078" y="2825643"/>
                </a:cubicBezTo>
                <a:cubicBezTo>
                  <a:pt x="10565310" y="2825643"/>
                  <a:pt x="10559055" y="2825612"/>
                  <a:pt x="10552312" y="2825520"/>
                </a:cubicBezTo>
                <a:lnTo>
                  <a:pt x="10542646" y="2825427"/>
                </a:lnTo>
                <a:cubicBezTo>
                  <a:pt x="10522500" y="2825182"/>
                  <a:pt x="10506334" y="2824997"/>
                  <a:pt x="10493418" y="2824997"/>
                </a:cubicBezTo>
                <a:cubicBezTo>
                  <a:pt x="10447114" y="2824997"/>
                  <a:pt x="10445814" y="2826472"/>
                  <a:pt x="10435579" y="2837872"/>
                </a:cubicBezTo>
                <a:lnTo>
                  <a:pt x="10434036" y="2839501"/>
                </a:lnTo>
                <a:cubicBezTo>
                  <a:pt x="10425425" y="2848965"/>
                  <a:pt x="10412509" y="2860151"/>
                  <a:pt x="10404060" y="2863346"/>
                </a:cubicBezTo>
                <a:cubicBezTo>
                  <a:pt x="10400405" y="2871028"/>
                  <a:pt x="10400648" y="2918196"/>
                  <a:pt x="10400973" y="2972615"/>
                </a:cubicBezTo>
                <a:cubicBezTo>
                  <a:pt x="10401298" y="3046422"/>
                  <a:pt x="10403329" y="3074354"/>
                  <a:pt x="10405279" y="3083818"/>
                </a:cubicBezTo>
                <a:cubicBezTo>
                  <a:pt x="10427131" y="3085723"/>
                  <a:pt x="10520469" y="3087598"/>
                  <a:pt x="10650687" y="3087598"/>
                </a:cubicBezTo>
                <a:lnTo>
                  <a:pt x="10702677" y="3087536"/>
                </a:lnTo>
                <a:cubicBezTo>
                  <a:pt x="10767258" y="3087536"/>
                  <a:pt x="10827046" y="3087935"/>
                  <a:pt x="10870994" y="3088611"/>
                </a:cubicBezTo>
                <a:cubicBezTo>
                  <a:pt x="10929645" y="3089533"/>
                  <a:pt x="10942236" y="3089902"/>
                  <a:pt x="10946785" y="3093190"/>
                </a:cubicBezTo>
                <a:cubicBezTo>
                  <a:pt x="10949304" y="3082005"/>
                  <a:pt x="10965144" y="3082005"/>
                  <a:pt x="10971318" y="3082005"/>
                </a:cubicBezTo>
                <a:cubicBezTo>
                  <a:pt x="10980091" y="3082005"/>
                  <a:pt x="10990083" y="3083234"/>
                  <a:pt x="10999506" y="3085477"/>
                </a:cubicBezTo>
                <a:cubicBezTo>
                  <a:pt x="11012016" y="3088458"/>
                  <a:pt x="11041586" y="3090301"/>
                  <a:pt x="11064250" y="3089165"/>
                </a:cubicBezTo>
                <a:cubicBezTo>
                  <a:pt x="11070586" y="3088857"/>
                  <a:pt x="11076679" y="3088704"/>
                  <a:pt x="11082121" y="3088704"/>
                </a:cubicBezTo>
                <a:cubicBezTo>
                  <a:pt x="11100318" y="3088704"/>
                  <a:pt x="11117539" y="3088704"/>
                  <a:pt x="11117539" y="3102193"/>
                </a:cubicBezTo>
                <a:cubicBezTo>
                  <a:pt x="11117539" y="3113777"/>
                  <a:pt x="11110959" y="3116697"/>
                  <a:pt x="11050602" y="3116697"/>
                </a:cubicBezTo>
                <a:cubicBezTo>
                  <a:pt x="11025095" y="3116697"/>
                  <a:pt x="10978304" y="3115621"/>
                  <a:pt x="10964251" y="3111534"/>
                </a:cubicBezTo>
                <a:cubicBezTo>
                  <a:pt x="10960839" y="3110520"/>
                  <a:pt x="10954665" y="3108769"/>
                  <a:pt x="10950603" y="3105081"/>
                </a:cubicBezTo>
                <a:lnTo>
                  <a:pt x="10949304" y="3107232"/>
                </a:lnTo>
                <a:cubicBezTo>
                  <a:pt x="10946379" y="3112210"/>
                  <a:pt x="10945486" y="3113624"/>
                  <a:pt x="10885616" y="3114638"/>
                </a:cubicBezTo>
                <a:cubicBezTo>
                  <a:pt x="10907874" y="3116666"/>
                  <a:pt x="10929564" y="3120230"/>
                  <a:pt x="10958645" y="3126437"/>
                </a:cubicBezTo>
                <a:cubicBezTo>
                  <a:pt x="10995932" y="3134365"/>
                  <a:pt x="11019002" y="3136270"/>
                  <a:pt x="11038905" y="3134027"/>
                </a:cubicBezTo>
                <a:cubicBezTo>
                  <a:pt x="11040936" y="3133320"/>
                  <a:pt x="11043048" y="3132859"/>
                  <a:pt x="11045485" y="3132859"/>
                </a:cubicBezTo>
                <a:cubicBezTo>
                  <a:pt x="11045891" y="3132859"/>
                  <a:pt x="11046216" y="3132921"/>
                  <a:pt x="11046541" y="3132921"/>
                </a:cubicBezTo>
                <a:cubicBezTo>
                  <a:pt x="11069124" y="3129049"/>
                  <a:pt x="11089351" y="3119800"/>
                  <a:pt x="11124850" y="3108154"/>
                </a:cubicBezTo>
                <a:cubicBezTo>
                  <a:pt x="11135492" y="3104651"/>
                  <a:pt x="11146459" y="3102132"/>
                  <a:pt x="11157507" y="3100349"/>
                </a:cubicBezTo>
                <a:cubicBezTo>
                  <a:pt x="11157263" y="3097768"/>
                  <a:pt x="11157750" y="3095218"/>
                  <a:pt x="11159131" y="3092913"/>
                </a:cubicBezTo>
                <a:cubicBezTo>
                  <a:pt x="11163518" y="3085201"/>
                  <a:pt x="11173510" y="3084217"/>
                  <a:pt x="11181796" y="3084217"/>
                </a:cubicBezTo>
                <a:cubicBezTo>
                  <a:pt x="11190731" y="3084217"/>
                  <a:pt x="11191219" y="3082220"/>
                  <a:pt x="11191625" y="3080622"/>
                </a:cubicBezTo>
                <a:cubicBezTo>
                  <a:pt x="11193900" y="3071527"/>
                  <a:pt x="11202673" y="3060741"/>
                  <a:pt x="11211933" y="3055548"/>
                </a:cubicBezTo>
                <a:cubicBezTo>
                  <a:pt x="11217295" y="3052568"/>
                  <a:pt x="11221925" y="3051123"/>
                  <a:pt x="11225987" y="3051123"/>
                </a:cubicBezTo>
                <a:cubicBezTo>
                  <a:pt x="11231998" y="3051123"/>
                  <a:pt x="11236954" y="3054350"/>
                  <a:pt x="11238903" y="3059605"/>
                </a:cubicBezTo>
                <a:cubicBezTo>
                  <a:pt x="11240853" y="3064798"/>
                  <a:pt x="11240447" y="3073309"/>
                  <a:pt x="11227530" y="3084433"/>
                </a:cubicBezTo>
                <a:cubicBezTo>
                  <a:pt x="11224606" y="3086952"/>
                  <a:pt x="11222575" y="3091131"/>
                  <a:pt x="11222413" y="3092575"/>
                </a:cubicBezTo>
                <a:cubicBezTo>
                  <a:pt x="11222413" y="3094081"/>
                  <a:pt x="11222250" y="3095525"/>
                  <a:pt x="11221925" y="3096969"/>
                </a:cubicBezTo>
                <a:cubicBezTo>
                  <a:pt x="11237766" y="3097584"/>
                  <a:pt x="11251657" y="3099090"/>
                  <a:pt x="11261892" y="3100503"/>
                </a:cubicBezTo>
                <a:cubicBezTo>
                  <a:pt x="11259618" y="3097307"/>
                  <a:pt x="11257912" y="3093589"/>
                  <a:pt x="11256937" y="3089441"/>
                </a:cubicBezTo>
                <a:cubicBezTo>
                  <a:pt x="11255394" y="3083234"/>
                  <a:pt x="11254744" y="3055210"/>
                  <a:pt x="11254663" y="3022700"/>
                </a:cubicBezTo>
                <a:cubicBezTo>
                  <a:pt x="11252226" y="3027924"/>
                  <a:pt x="11248651" y="3032687"/>
                  <a:pt x="11245077" y="3035821"/>
                </a:cubicBezTo>
                <a:cubicBezTo>
                  <a:pt x="11240853" y="3039447"/>
                  <a:pt x="11236629" y="3042704"/>
                  <a:pt x="11231430" y="3042704"/>
                </a:cubicBezTo>
                <a:cubicBezTo>
                  <a:pt x="11228505" y="3042704"/>
                  <a:pt x="11218920" y="3041537"/>
                  <a:pt x="11218920" y="3026326"/>
                </a:cubicBezTo>
                <a:cubicBezTo>
                  <a:pt x="11218920" y="3017169"/>
                  <a:pt x="11225175" y="3007000"/>
                  <a:pt x="11231267" y="3001683"/>
                </a:cubicBezTo>
                <a:cubicBezTo>
                  <a:pt x="11235491" y="2998058"/>
                  <a:pt x="11239716" y="2994801"/>
                  <a:pt x="11244914" y="2994801"/>
                </a:cubicBezTo>
                <a:cubicBezTo>
                  <a:pt x="11246864" y="2994801"/>
                  <a:pt x="11251576" y="2995292"/>
                  <a:pt x="11254581" y="2999871"/>
                </a:cubicBezTo>
                <a:cubicBezTo>
                  <a:pt x="11254663" y="2980911"/>
                  <a:pt x="11254825" y="2961768"/>
                  <a:pt x="11255069" y="2945513"/>
                </a:cubicBezTo>
                <a:lnTo>
                  <a:pt x="11256856" y="2811692"/>
                </a:lnTo>
                <a:lnTo>
                  <a:pt x="11284394" y="2797681"/>
                </a:lnTo>
                <a:cubicBezTo>
                  <a:pt x="11293168" y="2793194"/>
                  <a:pt x="11306652" y="2787970"/>
                  <a:pt x="11315751" y="2787970"/>
                </a:cubicBezTo>
                <a:close/>
                <a:moveTo>
                  <a:pt x="11115076" y="2787970"/>
                </a:moveTo>
                <a:cubicBezTo>
                  <a:pt x="11117961" y="2787970"/>
                  <a:pt x="11122254" y="2788321"/>
                  <a:pt x="11126307" y="2789996"/>
                </a:cubicBezTo>
                <a:cubicBezTo>
                  <a:pt x="11133416" y="2792914"/>
                  <a:pt x="11134971" y="2798703"/>
                  <a:pt x="11134133" y="2802767"/>
                </a:cubicBezTo>
                <a:cubicBezTo>
                  <a:pt x="11132136" y="2812488"/>
                  <a:pt x="11120612" y="2812488"/>
                  <a:pt x="11115073" y="2812488"/>
                </a:cubicBezTo>
                <a:cubicBezTo>
                  <a:pt x="11109537" y="2812488"/>
                  <a:pt x="11098013" y="2812488"/>
                  <a:pt x="11096016" y="2802767"/>
                </a:cubicBezTo>
                <a:cubicBezTo>
                  <a:pt x="11095178" y="2798703"/>
                  <a:pt x="11096733" y="2792914"/>
                  <a:pt x="11103857" y="2789989"/>
                </a:cubicBezTo>
                <a:cubicBezTo>
                  <a:pt x="11107895" y="2788321"/>
                  <a:pt x="11112188" y="2787970"/>
                  <a:pt x="11115076" y="2787970"/>
                </a:cubicBezTo>
                <a:close/>
                <a:moveTo>
                  <a:pt x="4561286" y="2787777"/>
                </a:moveTo>
                <a:cubicBezTo>
                  <a:pt x="4598978" y="2795642"/>
                  <a:pt x="4615387" y="2785350"/>
                  <a:pt x="4692555" y="2793584"/>
                </a:cubicBezTo>
                <a:cubicBezTo>
                  <a:pt x="4697591" y="2794106"/>
                  <a:pt x="4702059" y="2794629"/>
                  <a:pt x="4706121" y="2795089"/>
                </a:cubicBezTo>
                <a:cubicBezTo>
                  <a:pt x="4705715" y="2794782"/>
                  <a:pt x="4705309" y="2794505"/>
                  <a:pt x="4704902" y="2794168"/>
                </a:cubicBezTo>
                <a:cubicBezTo>
                  <a:pt x="4701489" y="2792816"/>
                  <a:pt x="4684918" y="2789037"/>
                  <a:pt x="4606371" y="2788514"/>
                </a:cubicBezTo>
                <a:cubicBezTo>
                  <a:pt x="4588254" y="2788392"/>
                  <a:pt x="4573469" y="2788146"/>
                  <a:pt x="4561286" y="2787777"/>
                </a:cubicBezTo>
                <a:close/>
                <a:moveTo>
                  <a:pt x="9030170" y="2787764"/>
                </a:moveTo>
                <a:cubicBezTo>
                  <a:pt x="9067872" y="2795630"/>
                  <a:pt x="9084285" y="2785337"/>
                  <a:pt x="9161477" y="2793572"/>
                </a:cubicBezTo>
                <a:cubicBezTo>
                  <a:pt x="9166515" y="2794094"/>
                  <a:pt x="9170984" y="2794617"/>
                  <a:pt x="9175047" y="2795078"/>
                </a:cubicBezTo>
                <a:cubicBezTo>
                  <a:pt x="9174640" y="2794770"/>
                  <a:pt x="9174234" y="2794494"/>
                  <a:pt x="9173828" y="2794155"/>
                </a:cubicBezTo>
                <a:cubicBezTo>
                  <a:pt x="9170415" y="2792804"/>
                  <a:pt x="9153839" y="2789024"/>
                  <a:pt x="9075266" y="2788502"/>
                </a:cubicBezTo>
                <a:cubicBezTo>
                  <a:pt x="9057146" y="2788379"/>
                  <a:pt x="9042358" y="2788133"/>
                  <a:pt x="9030170" y="2787764"/>
                </a:cubicBezTo>
                <a:close/>
                <a:moveTo>
                  <a:pt x="5483168" y="2777638"/>
                </a:moveTo>
                <a:cubicBezTo>
                  <a:pt x="5483249" y="2777884"/>
                  <a:pt x="5483249" y="2778130"/>
                  <a:pt x="5483249" y="2778375"/>
                </a:cubicBezTo>
                <a:cubicBezTo>
                  <a:pt x="5483899" y="2780311"/>
                  <a:pt x="5484955" y="2781725"/>
                  <a:pt x="5486011" y="2782678"/>
                </a:cubicBezTo>
                <a:cubicBezTo>
                  <a:pt x="5487230" y="2781694"/>
                  <a:pt x="5488367" y="2780188"/>
                  <a:pt x="5488936" y="2778222"/>
                </a:cubicBezTo>
                <a:cubicBezTo>
                  <a:pt x="5487148" y="2778437"/>
                  <a:pt x="5485199" y="2778253"/>
                  <a:pt x="5483168" y="2777638"/>
                </a:cubicBezTo>
                <a:close/>
                <a:moveTo>
                  <a:pt x="9952326" y="2777625"/>
                </a:moveTo>
                <a:cubicBezTo>
                  <a:pt x="9952407" y="2777870"/>
                  <a:pt x="9952407" y="2778116"/>
                  <a:pt x="9952407" y="2778362"/>
                </a:cubicBezTo>
                <a:cubicBezTo>
                  <a:pt x="9953057" y="2780297"/>
                  <a:pt x="9954114" y="2781711"/>
                  <a:pt x="9955170" y="2782664"/>
                </a:cubicBezTo>
                <a:cubicBezTo>
                  <a:pt x="9956389" y="2781680"/>
                  <a:pt x="9957526" y="2780175"/>
                  <a:pt x="9958095" y="2778208"/>
                </a:cubicBezTo>
                <a:cubicBezTo>
                  <a:pt x="9956308" y="2778424"/>
                  <a:pt x="9954358" y="2778239"/>
                  <a:pt x="9952326" y="2777625"/>
                </a:cubicBezTo>
                <a:close/>
                <a:moveTo>
                  <a:pt x="3823900" y="2777569"/>
                </a:moveTo>
                <a:cubicBezTo>
                  <a:pt x="3823579" y="2777848"/>
                  <a:pt x="3823305" y="2778243"/>
                  <a:pt x="3823007" y="2778583"/>
                </a:cubicBezTo>
                <a:cubicBezTo>
                  <a:pt x="3823383" y="2778827"/>
                  <a:pt x="3823792" y="2779100"/>
                  <a:pt x="3824201" y="2779379"/>
                </a:cubicBezTo>
                <a:cubicBezTo>
                  <a:pt x="3824234" y="2779277"/>
                  <a:pt x="3824332" y="2779168"/>
                  <a:pt x="3824364" y="2779066"/>
                </a:cubicBezTo>
                <a:cubicBezTo>
                  <a:pt x="3824262" y="2778508"/>
                  <a:pt x="3824093" y="2778004"/>
                  <a:pt x="3823900" y="2777569"/>
                </a:cubicBezTo>
                <a:close/>
                <a:moveTo>
                  <a:pt x="8292560" y="2777556"/>
                </a:moveTo>
                <a:cubicBezTo>
                  <a:pt x="8292242" y="2777835"/>
                  <a:pt x="8291969" y="2778229"/>
                  <a:pt x="8291669" y="2778569"/>
                </a:cubicBezTo>
                <a:cubicBezTo>
                  <a:pt x="8292046" y="2778814"/>
                  <a:pt x="8292455" y="2779087"/>
                  <a:pt x="8292865" y="2779366"/>
                </a:cubicBezTo>
                <a:cubicBezTo>
                  <a:pt x="8292898" y="2779264"/>
                  <a:pt x="8292995" y="2779155"/>
                  <a:pt x="8293026" y="2779053"/>
                </a:cubicBezTo>
                <a:cubicBezTo>
                  <a:pt x="8292925" y="2778495"/>
                  <a:pt x="8292756" y="2777991"/>
                  <a:pt x="8292560" y="2777556"/>
                </a:cubicBezTo>
                <a:close/>
                <a:moveTo>
                  <a:pt x="5486661" y="2768327"/>
                </a:moveTo>
                <a:cubicBezTo>
                  <a:pt x="5486255" y="2768573"/>
                  <a:pt x="5485767" y="2768943"/>
                  <a:pt x="5485280" y="2769465"/>
                </a:cubicBezTo>
                <a:cubicBezTo>
                  <a:pt x="5484143" y="2770602"/>
                  <a:pt x="5483412" y="2772077"/>
                  <a:pt x="5483087" y="2773675"/>
                </a:cubicBezTo>
                <a:cubicBezTo>
                  <a:pt x="5483737" y="2773613"/>
                  <a:pt x="5484468" y="2773551"/>
                  <a:pt x="5485199" y="2773521"/>
                </a:cubicBezTo>
                <a:cubicBezTo>
                  <a:pt x="5486742" y="2773459"/>
                  <a:pt x="5488123" y="2773521"/>
                  <a:pt x="5489342" y="2773643"/>
                </a:cubicBezTo>
                <a:cubicBezTo>
                  <a:pt x="5488936" y="2771278"/>
                  <a:pt x="5487798" y="2769403"/>
                  <a:pt x="5486661" y="2768327"/>
                </a:cubicBezTo>
                <a:close/>
                <a:moveTo>
                  <a:pt x="9955820" y="2768315"/>
                </a:moveTo>
                <a:cubicBezTo>
                  <a:pt x="9955414" y="2768560"/>
                  <a:pt x="9954926" y="2768929"/>
                  <a:pt x="9954439" y="2769451"/>
                </a:cubicBezTo>
                <a:cubicBezTo>
                  <a:pt x="9953301" y="2770588"/>
                  <a:pt x="9952570" y="2772063"/>
                  <a:pt x="9952245" y="2773661"/>
                </a:cubicBezTo>
                <a:cubicBezTo>
                  <a:pt x="9952895" y="2773599"/>
                  <a:pt x="9953626" y="2773538"/>
                  <a:pt x="9954358" y="2773507"/>
                </a:cubicBezTo>
                <a:cubicBezTo>
                  <a:pt x="9955901" y="2773446"/>
                  <a:pt x="9957283" y="2773507"/>
                  <a:pt x="9958502" y="2773630"/>
                </a:cubicBezTo>
                <a:cubicBezTo>
                  <a:pt x="9958095" y="2771264"/>
                  <a:pt x="9956958" y="2769390"/>
                  <a:pt x="9955820" y="2768315"/>
                </a:cubicBezTo>
                <a:close/>
                <a:moveTo>
                  <a:pt x="3701654" y="2765220"/>
                </a:moveTo>
                <a:cubicBezTo>
                  <a:pt x="3708536" y="2765220"/>
                  <a:pt x="3720065" y="2765220"/>
                  <a:pt x="3722066" y="2775002"/>
                </a:cubicBezTo>
                <a:cubicBezTo>
                  <a:pt x="3722892" y="2779045"/>
                  <a:pt x="3721425" y="2784782"/>
                  <a:pt x="3714577" y="2787649"/>
                </a:cubicBezTo>
                <a:cubicBezTo>
                  <a:pt x="3710428" y="2789378"/>
                  <a:pt x="3705504" y="2789738"/>
                  <a:pt x="3702097" y="2789738"/>
                </a:cubicBezTo>
                <a:cubicBezTo>
                  <a:pt x="3699277" y="2789738"/>
                  <a:pt x="3694995" y="2789497"/>
                  <a:pt x="3690632" y="2788317"/>
                </a:cubicBezTo>
                <a:cubicBezTo>
                  <a:pt x="3679930" y="2785435"/>
                  <a:pt x="3680039" y="2777925"/>
                  <a:pt x="3680321" y="2775690"/>
                </a:cubicBezTo>
                <a:cubicBezTo>
                  <a:pt x="3681628" y="2765474"/>
                  <a:pt x="3693290" y="2765320"/>
                  <a:pt x="3700253" y="2765228"/>
                </a:cubicBezTo>
                <a:close/>
                <a:moveTo>
                  <a:pt x="8170288" y="2765209"/>
                </a:moveTo>
                <a:cubicBezTo>
                  <a:pt x="8177171" y="2765209"/>
                  <a:pt x="8188702" y="2765209"/>
                  <a:pt x="8190703" y="2774988"/>
                </a:cubicBezTo>
                <a:cubicBezTo>
                  <a:pt x="8191531" y="2779031"/>
                  <a:pt x="8190063" y="2784769"/>
                  <a:pt x="8183213" y="2787637"/>
                </a:cubicBezTo>
                <a:cubicBezTo>
                  <a:pt x="8179063" y="2789366"/>
                  <a:pt x="8174140" y="2789725"/>
                  <a:pt x="8170732" y="2789725"/>
                </a:cubicBezTo>
                <a:cubicBezTo>
                  <a:pt x="8167911" y="2789725"/>
                  <a:pt x="8163628" y="2789485"/>
                  <a:pt x="8159263" y="2788305"/>
                </a:cubicBezTo>
                <a:cubicBezTo>
                  <a:pt x="8148560" y="2785423"/>
                  <a:pt x="8148667" y="2777911"/>
                  <a:pt x="8148950" y="2775677"/>
                </a:cubicBezTo>
                <a:cubicBezTo>
                  <a:pt x="8150257" y="2765462"/>
                  <a:pt x="8161923" y="2765310"/>
                  <a:pt x="8168888" y="2765216"/>
                </a:cubicBezTo>
                <a:close/>
                <a:moveTo>
                  <a:pt x="3815780" y="2764346"/>
                </a:moveTo>
                <a:cubicBezTo>
                  <a:pt x="3820635" y="2764346"/>
                  <a:pt x="3824695" y="2767096"/>
                  <a:pt x="3831420" y="2771657"/>
                </a:cubicBezTo>
                <a:cubicBezTo>
                  <a:pt x="3836176" y="2774889"/>
                  <a:pt x="3843354" y="2779768"/>
                  <a:pt x="3840838" y="2788197"/>
                </a:cubicBezTo>
                <a:cubicBezTo>
                  <a:pt x="3838325" y="2796600"/>
                  <a:pt x="3829537" y="2796689"/>
                  <a:pt x="3824284" y="2796744"/>
                </a:cubicBezTo>
                <a:cubicBezTo>
                  <a:pt x="3812442" y="2796744"/>
                  <a:pt x="3803707" y="2789688"/>
                  <a:pt x="3803707" y="2780326"/>
                </a:cubicBezTo>
                <a:cubicBezTo>
                  <a:pt x="3803707" y="2766423"/>
                  <a:pt x="3811269" y="2764346"/>
                  <a:pt x="3815780" y="2764346"/>
                </a:cubicBezTo>
                <a:close/>
                <a:moveTo>
                  <a:pt x="8284439" y="2764333"/>
                </a:moveTo>
                <a:cubicBezTo>
                  <a:pt x="8289295" y="2764333"/>
                  <a:pt x="8293358" y="2767082"/>
                  <a:pt x="8300084" y="2771643"/>
                </a:cubicBezTo>
                <a:cubicBezTo>
                  <a:pt x="8304844" y="2774875"/>
                  <a:pt x="8312021" y="2779755"/>
                  <a:pt x="8309506" y="2788185"/>
                </a:cubicBezTo>
                <a:cubicBezTo>
                  <a:pt x="8306992" y="2796589"/>
                  <a:pt x="8298200" y="2796678"/>
                  <a:pt x="8292945" y="2796731"/>
                </a:cubicBezTo>
                <a:cubicBezTo>
                  <a:pt x="8281105" y="2796731"/>
                  <a:pt x="8272364" y="2789675"/>
                  <a:pt x="8272364" y="2780312"/>
                </a:cubicBezTo>
                <a:cubicBezTo>
                  <a:pt x="8272364" y="2766410"/>
                  <a:pt x="8279928" y="2764333"/>
                  <a:pt x="8284439" y="2764333"/>
                </a:cubicBezTo>
                <a:close/>
                <a:moveTo>
                  <a:pt x="38322" y="2759964"/>
                </a:moveTo>
                <a:cubicBezTo>
                  <a:pt x="55579" y="2759964"/>
                  <a:pt x="56921" y="2769999"/>
                  <a:pt x="56921" y="2773076"/>
                </a:cubicBezTo>
                <a:cubicBezTo>
                  <a:pt x="56921" y="2783230"/>
                  <a:pt x="45941" y="2789533"/>
                  <a:pt x="28267" y="2789533"/>
                </a:cubicBezTo>
                <a:cubicBezTo>
                  <a:pt x="26331" y="2789533"/>
                  <a:pt x="24521" y="2789513"/>
                  <a:pt x="22834" y="2789467"/>
                </a:cubicBezTo>
                <a:cubicBezTo>
                  <a:pt x="25164" y="2789723"/>
                  <a:pt x="27665" y="2790180"/>
                  <a:pt x="30308" y="2790843"/>
                </a:cubicBezTo>
                <a:cubicBezTo>
                  <a:pt x="45252" y="2794563"/>
                  <a:pt x="57056" y="2797512"/>
                  <a:pt x="55685" y="2808604"/>
                </a:cubicBezTo>
                <a:cubicBezTo>
                  <a:pt x="54335" y="2819508"/>
                  <a:pt x="42062" y="2819508"/>
                  <a:pt x="30189" y="2819508"/>
                </a:cubicBezTo>
                <a:cubicBezTo>
                  <a:pt x="12514" y="2819508"/>
                  <a:pt x="1536" y="2813196"/>
                  <a:pt x="1536" y="2803041"/>
                </a:cubicBezTo>
                <a:cubicBezTo>
                  <a:pt x="1536" y="2797983"/>
                  <a:pt x="5040" y="2789467"/>
                  <a:pt x="18093" y="2789230"/>
                </a:cubicBezTo>
                <a:cubicBezTo>
                  <a:pt x="9335" y="2788549"/>
                  <a:pt x="4652" y="2786520"/>
                  <a:pt x="2568" y="2781119"/>
                </a:cubicBezTo>
                <a:lnTo>
                  <a:pt x="6" y="2774476"/>
                </a:lnTo>
                <a:lnTo>
                  <a:pt x="5448" y="2769338"/>
                </a:lnTo>
                <a:cubicBezTo>
                  <a:pt x="13067" y="2762508"/>
                  <a:pt x="29653" y="2759964"/>
                  <a:pt x="38322" y="2759964"/>
                </a:cubicBezTo>
                <a:close/>
                <a:moveTo>
                  <a:pt x="5593185" y="2759955"/>
                </a:moveTo>
                <a:cubicBezTo>
                  <a:pt x="5610443" y="2759955"/>
                  <a:pt x="5611784" y="2769988"/>
                  <a:pt x="5611784" y="2773064"/>
                </a:cubicBezTo>
                <a:cubicBezTo>
                  <a:pt x="5611784" y="2783219"/>
                  <a:pt x="5600805" y="2789523"/>
                  <a:pt x="5583130" y="2789523"/>
                </a:cubicBezTo>
                <a:cubicBezTo>
                  <a:pt x="5581194" y="2789523"/>
                  <a:pt x="5579385" y="2789504"/>
                  <a:pt x="5577697" y="2789457"/>
                </a:cubicBezTo>
                <a:cubicBezTo>
                  <a:pt x="5580027" y="2789713"/>
                  <a:pt x="5582528" y="2790171"/>
                  <a:pt x="5585172" y="2790832"/>
                </a:cubicBezTo>
                <a:cubicBezTo>
                  <a:pt x="5600115" y="2794554"/>
                  <a:pt x="5611919" y="2797503"/>
                  <a:pt x="5610548" y="2808595"/>
                </a:cubicBezTo>
                <a:cubicBezTo>
                  <a:pt x="5609199" y="2819499"/>
                  <a:pt x="5596925" y="2819499"/>
                  <a:pt x="5585053" y="2819499"/>
                </a:cubicBezTo>
                <a:cubicBezTo>
                  <a:pt x="5567378" y="2819499"/>
                  <a:pt x="5556398" y="2813187"/>
                  <a:pt x="5556398" y="2803032"/>
                </a:cubicBezTo>
                <a:cubicBezTo>
                  <a:pt x="5556398" y="2797974"/>
                  <a:pt x="5559903" y="2789457"/>
                  <a:pt x="5572956" y="2789220"/>
                </a:cubicBezTo>
                <a:cubicBezTo>
                  <a:pt x="5564198" y="2788539"/>
                  <a:pt x="5559515" y="2786511"/>
                  <a:pt x="5557431" y="2781107"/>
                </a:cubicBezTo>
                <a:lnTo>
                  <a:pt x="5554869" y="2774465"/>
                </a:lnTo>
                <a:lnTo>
                  <a:pt x="5560310" y="2769326"/>
                </a:lnTo>
                <a:cubicBezTo>
                  <a:pt x="5567930" y="2762497"/>
                  <a:pt x="5584517" y="2759955"/>
                  <a:pt x="5593185" y="2759955"/>
                </a:cubicBezTo>
                <a:close/>
                <a:moveTo>
                  <a:pt x="10062363" y="2759951"/>
                </a:moveTo>
                <a:cubicBezTo>
                  <a:pt x="10079620" y="2759951"/>
                  <a:pt x="10080962" y="2769979"/>
                  <a:pt x="10080962" y="2773055"/>
                </a:cubicBezTo>
                <a:cubicBezTo>
                  <a:pt x="10080962" y="2783210"/>
                  <a:pt x="10069983" y="2789515"/>
                  <a:pt x="10052308" y="2789515"/>
                </a:cubicBezTo>
                <a:cubicBezTo>
                  <a:pt x="10050372" y="2789515"/>
                  <a:pt x="10048563" y="2789495"/>
                  <a:pt x="10046875" y="2789448"/>
                </a:cubicBezTo>
                <a:cubicBezTo>
                  <a:pt x="10049204" y="2789705"/>
                  <a:pt x="10051706" y="2790163"/>
                  <a:pt x="10054349" y="2790825"/>
                </a:cubicBezTo>
                <a:cubicBezTo>
                  <a:pt x="10069293" y="2794545"/>
                  <a:pt x="10081097" y="2797495"/>
                  <a:pt x="10079726" y="2808588"/>
                </a:cubicBezTo>
                <a:cubicBezTo>
                  <a:pt x="10078376" y="2819492"/>
                  <a:pt x="10066103" y="2819492"/>
                  <a:pt x="10054231" y="2819492"/>
                </a:cubicBezTo>
                <a:cubicBezTo>
                  <a:pt x="10036556" y="2819492"/>
                  <a:pt x="10025576" y="2813180"/>
                  <a:pt x="10025576" y="2803024"/>
                </a:cubicBezTo>
                <a:cubicBezTo>
                  <a:pt x="10025576" y="2797966"/>
                  <a:pt x="10029081" y="2789448"/>
                  <a:pt x="10042134" y="2789211"/>
                </a:cubicBezTo>
                <a:cubicBezTo>
                  <a:pt x="10033376" y="2788531"/>
                  <a:pt x="10028693" y="2786502"/>
                  <a:pt x="10026609" y="2781099"/>
                </a:cubicBezTo>
                <a:lnTo>
                  <a:pt x="10024047" y="2774455"/>
                </a:lnTo>
                <a:lnTo>
                  <a:pt x="10029488" y="2769318"/>
                </a:lnTo>
                <a:cubicBezTo>
                  <a:pt x="10037108" y="2762487"/>
                  <a:pt x="10053694" y="2759951"/>
                  <a:pt x="10062363" y="2759951"/>
                </a:cubicBezTo>
                <a:close/>
                <a:moveTo>
                  <a:pt x="4461641" y="2756452"/>
                </a:moveTo>
                <a:cubicBezTo>
                  <a:pt x="4491696" y="2756452"/>
                  <a:pt x="4502500" y="2760702"/>
                  <a:pt x="4506803" y="2764055"/>
                </a:cubicBezTo>
                <a:cubicBezTo>
                  <a:pt x="4513626" y="2760179"/>
                  <a:pt x="4536346" y="2757125"/>
                  <a:pt x="4633745" y="2757125"/>
                </a:cubicBezTo>
                <a:cubicBezTo>
                  <a:pt x="4716682" y="2757125"/>
                  <a:pt x="4719524" y="2760086"/>
                  <a:pt x="4723099" y="2763841"/>
                </a:cubicBezTo>
                <a:cubicBezTo>
                  <a:pt x="4727729" y="2768697"/>
                  <a:pt x="4729841" y="2777423"/>
                  <a:pt x="4729841" y="2783905"/>
                </a:cubicBezTo>
                <a:cubicBezTo>
                  <a:pt x="4729841" y="2787531"/>
                  <a:pt x="4729272" y="2790358"/>
                  <a:pt x="4728379" y="2792540"/>
                </a:cubicBezTo>
                <a:cubicBezTo>
                  <a:pt x="4729110" y="2794168"/>
                  <a:pt x="4729759" y="2796227"/>
                  <a:pt x="4730328" y="2798899"/>
                </a:cubicBezTo>
                <a:cubicBezTo>
                  <a:pt x="4738127" y="2800774"/>
                  <a:pt x="4741457" y="2802894"/>
                  <a:pt x="4743082" y="2806058"/>
                </a:cubicBezTo>
                <a:cubicBezTo>
                  <a:pt x="4743731" y="2802310"/>
                  <a:pt x="4744463" y="2798868"/>
                  <a:pt x="4745112" y="2796042"/>
                </a:cubicBezTo>
                <a:cubicBezTo>
                  <a:pt x="4749987" y="2776163"/>
                  <a:pt x="4754780" y="2763012"/>
                  <a:pt x="4776145" y="2761444"/>
                </a:cubicBezTo>
                <a:cubicBezTo>
                  <a:pt x="4790035" y="2760455"/>
                  <a:pt x="4844706" y="2759902"/>
                  <a:pt x="4889059" y="2759902"/>
                </a:cubicBezTo>
                <a:cubicBezTo>
                  <a:pt x="4918384" y="2759902"/>
                  <a:pt x="4954452" y="2760116"/>
                  <a:pt x="4960219" y="2761073"/>
                </a:cubicBezTo>
                <a:cubicBezTo>
                  <a:pt x="4964444" y="2761752"/>
                  <a:pt x="4999943" y="2763594"/>
                  <a:pt x="5046047" y="2765285"/>
                </a:cubicBezTo>
                <a:lnTo>
                  <a:pt x="5136379" y="2768603"/>
                </a:lnTo>
                <a:cubicBezTo>
                  <a:pt x="5137273" y="2768635"/>
                  <a:pt x="5139141" y="2768635"/>
                  <a:pt x="5141660" y="2768635"/>
                </a:cubicBezTo>
                <a:cubicBezTo>
                  <a:pt x="5157338" y="2768635"/>
                  <a:pt x="5198686" y="2768081"/>
                  <a:pt x="5242146" y="2767284"/>
                </a:cubicBezTo>
                <a:cubicBezTo>
                  <a:pt x="5274152" y="2766728"/>
                  <a:pt x="5302503" y="2766977"/>
                  <a:pt x="5320212" y="2767867"/>
                </a:cubicBezTo>
                <a:cubicBezTo>
                  <a:pt x="5327361" y="2768205"/>
                  <a:pt x="5333778" y="2768542"/>
                  <a:pt x="5338652" y="2769926"/>
                </a:cubicBezTo>
                <a:cubicBezTo>
                  <a:pt x="5342308" y="2763933"/>
                  <a:pt x="5351487" y="2763809"/>
                  <a:pt x="5357336" y="2763717"/>
                </a:cubicBezTo>
                <a:lnTo>
                  <a:pt x="5358717" y="2763717"/>
                </a:lnTo>
                <a:cubicBezTo>
                  <a:pt x="5364647" y="2763717"/>
                  <a:pt x="5373746" y="2763717"/>
                  <a:pt x="5377807" y="2769618"/>
                </a:cubicBezTo>
                <a:cubicBezTo>
                  <a:pt x="5383006" y="2767128"/>
                  <a:pt x="5393729" y="2765008"/>
                  <a:pt x="5417531" y="2764731"/>
                </a:cubicBezTo>
                <a:cubicBezTo>
                  <a:pt x="5420618" y="2764669"/>
                  <a:pt x="5423461" y="2764669"/>
                  <a:pt x="5426060" y="2764669"/>
                </a:cubicBezTo>
                <a:cubicBezTo>
                  <a:pt x="5438895" y="2764669"/>
                  <a:pt x="5447994" y="2764669"/>
                  <a:pt x="5452543" y="2768758"/>
                </a:cubicBezTo>
                <a:cubicBezTo>
                  <a:pt x="5455548" y="2764976"/>
                  <a:pt x="5460179" y="2762551"/>
                  <a:pt x="5465296" y="2762551"/>
                </a:cubicBezTo>
                <a:cubicBezTo>
                  <a:pt x="5468627" y="2762551"/>
                  <a:pt x="5471795" y="2763564"/>
                  <a:pt x="5474395" y="2765346"/>
                </a:cubicBezTo>
                <a:cubicBezTo>
                  <a:pt x="5478131" y="2763318"/>
                  <a:pt x="5482681" y="2763134"/>
                  <a:pt x="5484793" y="2763042"/>
                </a:cubicBezTo>
                <a:cubicBezTo>
                  <a:pt x="5493891" y="2762674"/>
                  <a:pt x="5499577" y="2764945"/>
                  <a:pt x="5502339" y="2769865"/>
                </a:cubicBezTo>
                <a:cubicBezTo>
                  <a:pt x="5503801" y="2766483"/>
                  <a:pt x="5507213" y="2763012"/>
                  <a:pt x="5515174" y="2763012"/>
                </a:cubicBezTo>
                <a:cubicBezTo>
                  <a:pt x="5515987" y="2763012"/>
                  <a:pt x="5516961" y="2763042"/>
                  <a:pt x="5518180" y="2763072"/>
                </a:cubicBezTo>
                <a:cubicBezTo>
                  <a:pt x="5525166" y="2763318"/>
                  <a:pt x="5535889" y="2766606"/>
                  <a:pt x="5542469" y="2769527"/>
                </a:cubicBezTo>
                <a:cubicBezTo>
                  <a:pt x="5552055" y="2773829"/>
                  <a:pt x="5558959" y="2776931"/>
                  <a:pt x="5557172" y="2785842"/>
                </a:cubicBezTo>
                <a:cubicBezTo>
                  <a:pt x="5555385" y="2794690"/>
                  <a:pt x="5547587" y="2794905"/>
                  <a:pt x="5538407" y="2795181"/>
                </a:cubicBezTo>
                <a:lnTo>
                  <a:pt x="5537432" y="2795181"/>
                </a:lnTo>
                <a:cubicBezTo>
                  <a:pt x="5528984" y="2795181"/>
                  <a:pt x="5518180" y="2792078"/>
                  <a:pt x="5511844" y="2787839"/>
                </a:cubicBezTo>
                <a:cubicBezTo>
                  <a:pt x="5508676" y="2785688"/>
                  <a:pt x="5505101" y="2783260"/>
                  <a:pt x="5503070" y="2780034"/>
                </a:cubicBezTo>
                <a:cubicBezTo>
                  <a:pt x="5502420" y="2781448"/>
                  <a:pt x="5501608" y="2782800"/>
                  <a:pt x="5500390" y="2783997"/>
                </a:cubicBezTo>
                <a:cubicBezTo>
                  <a:pt x="5495841" y="2788791"/>
                  <a:pt x="5487067" y="2790143"/>
                  <a:pt x="5479350" y="2787531"/>
                </a:cubicBezTo>
                <a:cubicBezTo>
                  <a:pt x="5476507" y="2792416"/>
                  <a:pt x="5471308" y="2795704"/>
                  <a:pt x="5465296" y="2795704"/>
                </a:cubicBezTo>
                <a:cubicBezTo>
                  <a:pt x="5458717" y="2795704"/>
                  <a:pt x="5453030" y="2791740"/>
                  <a:pt x="5450431" y="2786057"/>
                </a:cubicBezTo>
                <a:cubicBezTo>
                  <a:pt x="5447425" y="2787961"/>
                  <a:pt x="5443851" y="2788883"/>
                  <a:pt x="5441657" y="2789436"/>
                </a:cubicBezTo>
                <a:cubicBezTo>
                  <a:pt x="5428497" y="2792847"/>
                  <a:pt x="5412900" y="2794844"/>
                  <a:pt x="5400065" y="2794844"/>
                </a:cubicBezTo>
                <a:cubicBezTo>
                  <a:pt x="5384956" y="2794844"/>
                  <a:pt x="5376751" y="2792294"/>
                  <a:pt x="5372852" y="2786272"/>
                </a:cubicBezTo>
                <a:cubicBezTo>
                  <a:pt x="5372527" y="2786425"/>
                  <a:pt x="5372202" y="2786578"/>
                  <a:pt x="5371877" y="2786702"/>
                </a:cubicBezTo>
                <a:cubicBezTo>
                  <a:pt x="5367653" y="2788484"/>
                  <a:pt x="5362698" y="2788853"/>
                  <a:pt x="5359205" y="2788853"/>
                </a:cubicBezTo>
                <a:cubicBezTo>
                  <a:pt x="5356361" y="2788853"/>
                  <a:pt x="5351975" y="2788606"/>
                  <a:pt x="5347507" y="2787377"/>
                </a:cubicBezTo>
                <a:cubicBezTo>
                  <a:pt x="5347020" y="2787255"/>
                  <a:pt x="5346451" y="2787070"/>
                  <a:pt x="5345963" y="2786886"/>
                </a:cubicBezTo>
                <a:cubicBezTo>
                  <a:pt x="5342389" y="2792416"/>
                  <a:pt x="5332154" y="2795827"/>
                  <a:pt x="5306727" y="2796503"/>
                </a:cubicBezTo>
                <a:cubicBezTo>
                  <a:pt x="5289912" y="2796933"/>
                  <a:pt x="5251244" y="2797978"/>
                  <a:pt x="5220782" y="2798776"/>
                </a:cubicBezTo>
                <a:cubicBezTo>
                  <a:pt x="5188857" y="2799637"/>
                  <a:pt x="5158475" y="2802525"/>
                  <a:pt x="5151083" y="2804584"/>
                </a:cubicBezTo>
                <a:cubicBezTo>
                  <a:pt x="5136786" y="2808516"/>
                  <a:pt x="5123869" y="2806765"/>
                  <a:pt x="5113228" y="2799513"/>
                </a:cubicBezTo>
                <a:cubicBezTo>
                  <a:pt x="5104373" y="2793554"/>
                  <a:pt x="5030369" y="2792939"/>
                  <a:pt x="4955346" y="2792847"/>
                </a:cubicBezTo>
                <a:lnTo>
                  <a:pt x="4933900" y="2792847"/>
                </a:lnTo>
                <a:cubicBezTo>
                  <a:pt x="4852504" y="2792847"/>
                  <a:pt x="4784024" y="2793339"/>
                  <a:pt x="4772895" y="2799268"/>
                </a:cubicBezTo>
                <a:cubicBezTo>
                  <a:pt x="4772570" y="2804799"/>
                  <a:pt x="4771839" y="2816013"/>
                  <a:pt x="4771352" y="2825323"/>
                </a:cubicBezTo>
                <a:cubicBezTo>
                  <a:pt x="4770783" y="2834939"/>
                  <a:pt x="4769971" y="2848120"/>
                  <a:pt x="4758029" y="2848120"/>
                </a:cubicBezTo>
                <a:cubicBezTo>
                  <a:pt x="4757785" y="2848120"/>
                  <a:pt x="4757623" y="2848059"/>
                  <a:pt x="4757378" y="2848059"/>
                </a:cubicBezTo>
                <a:cubicBezTo>
                  <a:pt x="4760059" y="2852360"/>
                  <a:pt x="4763390" y="2857031"/>
                  <a:pt x="4767615" y="2862192"/>
                </a:cubicBezTo>
                <a:cubicBezTo>
                  <a:pt x="4815786" y="2921645"/>
                  <a:pt x="4815786" y="2811865"/>
                  <a:pt x="4874762" y="2798162"/>
                </a:cubicBezTo>
                <a:cubicBezTo>
                  <a:pt x="4933738" y="2784429"/>
                  <a:pt x="4917653" y="2825599"/>
                  <a:pt x="4917653" y="2825599"/>
                </a:cubicBezTo>
                <a:cubicBezTo>
                  <a:pt x="4917653" y="2825599"/>
                  <a:pt x="4917653" y="2825599"/>
                  <a:pt x="4917653" y="2880474"/>
                </a:cubicBezTo>
                <a:cubicBezTo>
                  <a:pt x="4917653" y="2935348"/>
                  <a:pt x="4917653" y="2958242"/>
                  <a:pt x="4917653" y="3022285"/>
                </a:cubicBezTo>
                <a:cubicBezTo>
                  <a:pt x="4917653" y="3086296"/>
                  <a:pt x="5014041" y="2953660"/>
                  <a:pt x="5014041" y="2953660"/>
                </a:cubicBezTo>
                <a:cubicBezTo>
                  <a:pt x="5014041" y="2953660"/>
                  <a:pt x="5014041" y="2999399"/>
                  <a:pt x="5008716" y="3040576"/>
                </a:cubicBezTo>
                <a:cubicBezTo>
                  <a:pt x="5008228" y="3044382"/>
                  <a:pt x="5008879" y="3046933"/>
                  <a:pt x="5010341" y="3048500"/>
                </a:cubicBezTo>
                <a:cubicBezTo>
                  <a:pt x="5012697" y="3048779"/>
                  <a:pt x="5014853" y="3049367"/>
                  <a:pt x="5016884" y="3050284"/>
                </a:cubicBezTo>
                <a:cubicBezTo>
                  <a:pt x="5043691" y="3048286"/>
                  <a:pt x="5126225" y="2980006"/>
                  <a:pt x="5126225" y="2980006"/>
                </a:cubicBezTo>
                <a:cubicBezTo>
                  <a:pt x="5126144" y="3005848"/>
                  <a:pt x="5127444" y="3026373"/>
                  <a:pt x="5128093" y="3044074"/>
                </a:cubicBezTo>
                <a:cubicBezTo>
                  <a:pt x="5140685" y="3042722"/>
                  <a:pt x="5157988" y="3042201"/>
                  <a:pt x="5183089" y="3042201"/>
                </a:cubicBezTo>
                <a:cubicBezTo>
                  <a:pt x="5202341" y="3042201"/>
                  <a:pt x="5227280" y="3042508"/>
                  <a:pt x="5261561" y="3043247"/>
                </a:cubicBezTo>
                <a:lnTo>
                  <a:pt x="5262780" y="3043247"/>
                </a:lnTo>
                <a:cubicBezTo>
                  <a:pt x="5270659" y="3043247"/>
                  <a:pt x="5284632" y="3041987"/>
                  <a:pt x="5294623" y="3040388"/>
                </a:cubicBezTo>
                <a:cubicBezTo>
                  <a:pt x="5297792" y="3039866"/>
                  <a:pt x="5301285" y="3039592"/>
                  <a:pt x="5305184" y="3039592"/>
                </a:cubicBezTo>
                <a:cubicBezTo>
                  <a:pt x="5317694" y="3039592"/>
                  <a:pt x="5332479" y="3042386"/>
                  <a:pt x="5343851" y="3046841"/>
                </a:cubicBezTo>
                <a:cubicBezTo>
                  <a:pt x="5357174" y="3052067"/>
                  <a:pt x="5372933" y="3053818"/>
                  <a:pt x="5388043" y="3051727"/>
                </a:cubicBezTo>
                <a:cubicBezTo>
                  <a:pt x="5395354" y="3050714"/>
                  <a:pt x="5406645" y="3050192"/>
                  <a:pt x="5421592" y="3050192"/>
                </a:cubicBezTo>
                <a:cubicBezTo>
                  <a:pt x="5445557" y="3050192"/>
                  <a:pt x="5476913" y="3051513"/>
                  <a:pt x="5503477" y="3053662"/>
                </a:cubicBezTo>
                <a:cubicBezTo>
                  <a:pt x="5548805" y="3057349"/>
                  <a:pt x="5557416" y="3060149"/>
                  <a:pt x="5557416" y="3071395"/>
                </a:cubicBezTo>
                <a:cubicBezTo>
                  <a:pt x="5557416" y="3083531"/>
                  <a:pt x="5544094" y="3084300"/>
                  <a:pt x="5527197" y="3085282"/>
                </a:cubicBezTo>
                <a:cubicBezTo>
                  <a:pt x="5514931" y="3085988"/>
                  <a:pt x="5497628" y="3086387"/>
                  <a:pt x="5477075" y="3086387"/>
                </a:cubicBezTo>
                <a:cubicBezTo>
                  <a:pt x="5424517" y="3086387"/>
                  <a:pt x="5337759" y="3083594"/>
                  <a:pt x="5318263" y="3077631"/>
                </a:cubicBezTo>
                <a:cubicBezTo>
                  <a:pt x="5307134" y="3074222"/>
                  <a:pt x="5298848" y="3072687"/>
                  <a:pt x="5296492" y="3072687"/>
                </a:cubicBezTo>
                <a:cubicBezTo>
                  <a:pt x="5288044" y="3074557"/>
                  <a:pt x="5264973" y="3075913"/>
                  <a:pt x="5192675" y="3076926"/>
                </a:cubicBezTo>
                <a:cubicBezTo>
                  <a:pt x="5172772" y="3077204"/>
                  <a:pt x="5156769" y="3077389"/>
                  <a:pt x="5144178" y="3077389"/>
                </a:cubicBezTo>
                <a:cubicBezTo>
                  <a:pt x="5137923" y="3077389"/>
                  <a:pt x="5132480" y="3077356"/>
                  <a:pt x="5127606" y="3077294"/>
                </a:cubicBezTo>
                <a:cubicBezTo>
                  <a:pt x="5127200" y="3081932"/>
                  <a:pt x="5126469" y="3086420"/>
                  <a:pt x="5125494" y="3090905"/>
                </a:cubicBezTo>
                <a:cubicBezTo>
                  <a:pt x="5139629" y="3090966"/>
                  <a:pt x="5151976" y="3091026"/>
                  <a:pt x="5162212" y="3091150"/>
                </a:cubicBezTo>
                <a:cubicBezTo>
                  <a:pt x="5204941" y="3091675"/>
                  <a:pt x="5205753" y="3091675"/>
                  <a:pt x="5207784" y="3100625"/>
                </a:cubicBezTo>
                <a:cubicBezTo>
                  <a:pt x="5208028" y="3101697"/>
                  <a:pt x="5208272" y="3103050"/>
                  <a:pt x="5211683" y="3232330"/>
                </a:cubicBezTo>
                <a:lnTo>
                  <a:pt x="5212496" y="3264226"/>
                </a:lnTo>
                <a:cubicBezTo>
                  <a:pt x="5214120" y="3227844"/>
                  <a:pt x="5217207" y="3196686"/>
                  <a:pt x="5222325" y="3191124"/>
                </a:cubicBezTo>
                <a:cubicBezTo>
                  <a:pt x="5218670" y="3189127"/>
                  <a:pt x="5215908" y="3185132"/>
                  <a:pt x="5215826" y="3179263"/>
                </a:cubicBezTo>
                <a:cubicBezTo>
                  <a:pt x="5215826" y="3171182"/>
                  <a:pt x="5220457" y="3156863"/>
                  <a:pt x="5224762" y="3147491"/>
                </a:cubicBezTo>
                <a:cubicBezTo>
                  <a:pt x="5229149" y="3138057"/>
                  <a:pt x="5236379" y="3122110"/>
                  <a:pt x="5240928" y="3112092"/>
                </a:cubicBezTo>
                <a:cubicBezTo>
                  <a:pt x="5248158" y="3096227"/>
                  <a:pt x="5263592" y="3084668"/>
                  <a:pt x="5277646" y="3084668"/>
                </a:cubicBezTo>
                <a:cubicBezTo>
                  <a:pt x="5282682" y="3084668"/>
                  <a:pt x="5287150" y="3086109"/>
                  <a:pt x="5290805" y="3088844"/>
                </a:cubicBezTo>
                <a:cubicBezTo>
                  <a:pt x="5299579" y="3090105"/>
                  <a:pt x="5335241" y="3091675"/>
                  <a:pt x="5387474" y="3091829"/>
                </a:cubicBezTo>
                <a:cubicBezTo>
                  <a:pt x="5415581" y="3091890"/>
                  <a:pt x="5435565" y="3092198"/>
                  <a:pt x="5448562" y="3092750"/>
                </a:cubicBezTo>
                <a:cubicBezTo>
                  <a:pt x="5466353" y="3093490"/>
                  <a:pt x="5476994" y="3093949"/>
                  <a:pt x="5478213" y="3104564"/>
                </a:cubicBezTo>
                <a:cubicBezTo>
                  <a:pt x="5479350" y="3114796"/>
                  <a:pt x="5468302" y="3117285"/>
                  <a:pt x="5464728" y="3118115"/>
                </a:cubicBezTo>
                <a:cubicBezTo>
                  <a:pt x="5440439" y="3123615"/>
                  <a:pt x="5384956" y="3126596"/>
                  <a:pt x="5345070" y="3126596"/>
                </a:cubicBezTo>
                <a:cubicBezTo>
                  <a:pt x="5328742" y="3126596"/>
                  <a:pt x="5306727" y="3126104"/>
                  <a:pt x="5294542" y="3123769"/>
                </a:cubicBezTo>
                <a:cubicBezTo>
                  <a:pt x="5287719" y="3122448"/>
                  <a:pt x="5283494" y="3121894"/>
                  <a:pt x="5280570" y="3121894"/>
                </a:cubicBezTo>
                <a:cubicBezTo>
                  <a:pt x="5277321" y="3121894"/>
                  <a:pt x="5276508" y="3121894"/>
                  <a:pt x="5272772" y="3127487"/>
                </a:cubicBezTo>
                <a:cubicBezTo>
                  <a:pt x="5268547" y="3133786"/>
                  <a:pt x="5265867" y="3141652"/>
                  <a:pt x="5265785" y="3143865"/>
                </a:cubicBezTo>
                <a:cubicBezTo>
                  <a:pt x="5265542" y="3154527"/>
                  <a:pt x="5252544" y="3176805"/>
                  <a:pt x="5239953" y="3187130"/>
                </a:cubicBezTo>
                <a:cubicBezTo>
                  <a:pt x="5247102" y="3191247"/>
                  <a:pt x="5248726" y="3202401"/>
                  <a:pt x="5249620" y="3209008"/>
                </a:cubicBezTo>
                <a:cubicBezTo>
                  <a:pt x="5250351" y="3214355"/>
                  <a:pt x="5251976" y="3230825"/>
                  <a:pt x="5245152" y="3239091"/>
                </a:cubicBezTo>
                <a:cubicBezTo>
                  <a:pt x="5240928" y="3257558"/>
                  <a:pt x="5243771" y="3371374"/>
                  <a:pt x="5249051" y="3384341"/>
                </a:cubicBezTo>
                <a:cubicBezTo>
                  <a:pt x="5249376" y="3385109"/>
                  <a:pt x="5249620" y="3385324"/>
                  <a:pt x="5249620" y="3385324"/>
                </a:cubicBezTo>
                <a:cubicBezTo>
                  <a:pt x="5250432" y="3385939"/>
                  <a:pt x="5254250" y="3387445"/>
                  <a:pt x="5272284" y="3387445"/>
                </a:cubicBezTo>
                <a:cubicBezTo>
                  <a:pt x="5283494" y="3387445"/>
                  <a:pt x="5299498" y="3386892"/>
                  <a:pt x="5315095" y="3386308"/>
                </a:cubicBezTo>
                <a:cubicBezTo>
                  <a:pt x="5326630" y="3385878"/>
                  <a:pt x="5338652" y="3385632"/>
                  <a:pt x="5349700" y="3385632"/>
                </a:cubicBezTo>
                <a:cubicBezTo>
                  <a:pt x="5378701" y="3385632"/>
                  <a:pt x="5396491" y="3386953"/>
                  <a:pt x="5402502" y="3389596"/>
                </a:cubicBezTo>
                <a:cubicBezTo>
                  <a:pt x="5408595" y="3392269"/>
                  <a:pt x="5410382" y="3397861"/>
                  <a:pt x="5409489" y="3402225"/>
                </a:cubicBezTo>
                <a:cubicBezTo>
                  <a:pt x="5407620" y="3411382"/>
                  <a:pt x="5406889" y="3414823"/>
                  <a:pt x="5318263" y="3415253"/>
                </a:cubicBezTo>
                <a:cubicBezTo>
                  <a:pt x="5305590" y="3415315"/>
                  <a:pt x="5294623" y="3415346"/>
                  <a:pt x="5285200" y="3415346"/>
                </a:cubicBezTo>
                <a:cubicBezTo>
                  <a:pt x="5231017" y="3415346"/>
                  <a:pt x="5218101" y="3415346"/>
                  <a:pt x="5213227" y="3393836"/>
                </a:cubicBezTo>
                <a:cubicBezTo>
                  <a:pt x="5212496" y="3390640"/>
                  <a:pt x="5211846" y="3381975"/>
                  <a:pt x="5211521" y="3369899"/>
                </a:cubicBezTo>
                <a:lnTo>
                  <a:pt x="5193406" y="3374785"/>
                </a:lnTo>
                <a:cubicBezTo>
                  <a:pt x="5189588" y="3375799"/>
                  <a:pt x="5180814" y="3383081"/>
                  <a:pt x="5176103" y="3391747"/>
                </a:cubicBezTo>
                <a:lnTo>
                  <a:pt x="5163187" y="3415684"/>
                </a:lnTo>
                <a:lnTo>
                  <a:pt x="5057907" y="3415684"/>
                </a:lnTo>
                <a:cubicBezTo>
                  <a:pt x="4977603" y="3415684"/>
                  <a:pt x="4956889" y="3412519"/>
                  <a:pt x="4949903" y="3408247"/>
                </a:cubicBezTo>
                <a:cubicBezTo>
                  <a:pt x="4945679" y="3411904"/>
                  <a:pt x="4933250" y="3415991"/>
                  <a:pt x="4885079" y="3415991"/>
                </a:cubicBezTo>
                <a:lnTo>
                  <a:pt x="4875087" y="3415991"/>
                </a:lnTo>
                <a:cubicBezTo>
                  <a:pt x="4844299" y="3415991"/>
                  <a:pt x="4821066" y="3416390"/>
                  <a:pt x="4816436" y="3416821"/>
                </a:cubicBezTo>
                <a:cubicBezTo>
                  <a:pt x="4809368" y="3417404"/>
                  <a:pt x="4791335" y="3416943"/>
                  <a:pt x="4776794" y="3415868"/>
                </a:cubicBezTo>
                <a:cubicBezTo>
                  <a:pt x="4759735" y="3414577"/>
                  <a:pt x="4751125" y="3413963"/>
                  <a:pt x="4750962" y="3403546"/>
                </a:cubicBezTo>
                <a:cubicBezTo>
                  <a:pt x="4750718" y="3392945"/>
                  <a:pt x="4755267" y="3392392"/>
                  <a:pt x="4790928" y="3388182"/>
                </a:cubicBezTo>
                <a:cubicBezTo>
                  <a:pt x="4813837" y="3385509"/>
                  <a:pt x="4847061" y="3383880"/>
                  <a:pt x="4879880" y="3383880"/>
                </a:cubicBezTo>
                <a:cubicBezTo>
                  <a:pt x="4926345" y="3383880"/>
                  <a:pt x="4941779" y="3386461"/>
                  <a:pt x="4947872" y="3389749"/>
                </a:cubicBezTo>
                <a:cubicBezTo>
                  <a:pt x="4952665" y="3384648"/>
                  <a:pt x="4964037" y="3382498"/>
                  <a:pt x="5010503" y="3382498"/>
                </a:cubicBezTo>
                <a:cubicBezTo>
                  <a:pt x="5016234" y="3382498"/>
                  <a:pt x="5022489" y="3382528"/>
                  <a:pt x="5029231" y="3382620"/>
                </a:cubicBezTo>
                <a:lnTo>
                  <a:pt x="5038898" y="3382713"/>
                </a:lnTo>
                <a:cubicBezTo>
                  <a:pt x="5059044" y="3382958"/>
                  <a:pt x="5075210" y="3383143"/>
                  <a:pt x="5088126" y="3383143"/>
                </a:cubicBezTo>
                <a:cubicBezTo>
                  <a:pt x="5134430" y="3383143"/>
                  <a:pt x="5135729" y="3381668"/>
                  <a:pt x="5145965" y="3370268"/>
                </a:cubicBezTo>
                <a:lnTo>
                  <a:pt x="5147508" y="3368639"/>
                </a:lnTo>
                <a:cubicBezTo>
                  <a:pt x="5156119" y="3359175"/>
                  <a:pt x="5169035" y="3347990"/>
                  <a:pt x="5177484" y="3344794"/>
                </a:cubicBezTo>
                <a:cubicBezTo>
                  <a:pt x="5181139" y="3337112"/>
                  <a:pt x="5180896" y="3289945"/>
                  <a:pt x="5180571" y="3235526"/>
                </a:cubicBezTo>
                <a:cubicBezTo>
                  <a:pt x="5180246" y="3161718"/>
                  <a:pt x="5178215" y="3133786"/>
                  <a:pt x="5176265" y="3124322"/>
                </a:cubicBezTo>
                <a:cubicBezTo>
                  <a:pt x="5154413" y="3122417"/>
                  <a:pt x="5061075" y="3120542"/>
                  <a:pt x="4930894" y="3120542"/>
                </a:cubicBezTo>
                <a:lnTo>
                  <a:pt x="4878905" y="3120604"/>
                </a:lnTo>
                <a:cubicBezTo>
                  <a:pt x="4814324" y="3120604"/>
                  <a:pt x="4754535" y="3120204"/>
                  <a:pt x="4710589" y="3119528"/>
                </a:cubicBezTo>
                <a:cubicBezTo>
                  <a:pt x="4651941" y="3118607"/>
                  <a:pt x="4639350" y="3118238"/>
                  <a:pt x="4634801" y="3114950"/>
                </a:cubicBezTo>
                <a:cubicBezTo>
                  <a:pt x="4632281" y="3126135"/>
                  <a:pt x="4616442" y="3126135"/>
                  <a:pt x="4610270" y="3126135"/>
                </a:cubicBezTo>
                <a:cubicBezTo>
                  <a:pt x="4601496" y="3126135"/>
                  <a:pt x="4591505" y="3124906"/>
                  <a:pt x="4582079" y="3122663"/>
                </a:cubicBezTo>
                <a:cubicBezTo>
                  <a:pt x="4569571" y="3119682"/>
                  <a:pt x="4540002" y="3117838"/>
                  <a:pt x="4517365" y="3118975"/>
                </a:cubicBezTo>
                <a:cubicBezTo>
                  <a:pt x="4511028" y="3119283"/>
                  <a:pt x="4504937" y="3119436"/>
                  <a:pt x="4499497" y="3119436"/>
                </a:cubicBezTo>
                <a:cubicBezTo>
                  <a:pt x="4481298" y="3119436"/>
                  <a:pt x="4464079" y="3119436"/>
                  <a:pt x="4464079" y="3105947"/>
                </a:cubicBezTo>
                <a:cubicBezTo>
                  <a:pt x="4464079" y="3094383"/>
                  <a:pt x="4470657" y="3091461"/>
                  <a:pt x="4530983" y="3091461"/>
                </a:cubicBezTo>
                <a:cubicBezTo>
                  <a:pt x="4556492" y="3091461"/>
                  <a:pt x="4603283" y="3092535"/>
                  <a:pt x="4617336" y="3096626"/>
                </a:cubicBezTo>
                <a:cubicBezTo>
                  <a:pt x="4620748" y="3097643"/>
                  <a:pt x="4626921" y="3099397"/>
                  <a:pt x="4630982" y="3103080"/>
                </a:cubicBezTo>
                <a:lnTo>
                  <a:pt x="4632281" y="3100930"/>
                </a:lnTo>
                <a:cubicBezTo>
                  <a:pt x="4635207" y="3095953"/>
                  <a:pt x="4636100" y="3094537"/>
                  <a:pt x="4695966" y="3093520"/>
                </a:cubicBezTo>
                <a:cubicBezTo>
                  <a:pt x="4673708" y="3091491"/>
                  <a:pt x="4652022" y="3087924"/>
                  <a:pt x="4622940" y="3081718"/>
                </a:cubicBezTo>
                <a:cubicBezTo>
                  <a:pt x="4585654" y="3073791"/>
                  <a:pt x="4562585" y="3071885"/>
                  <a:pt x="4542682" y="3074129"/>
                </a:cubicBezTo>
                <a:cubicBezTo>
                  <a:pt x="4540652" y="3074836"/>
                  <a:pt x="4538540" y="3075298"/>
                  <a:pt x="4536103" y="3075298"/>
                </a:cubicBezTo>
                <a:cubicBezTo>
                  <a:pt x="4535696" y="3075298"/>
                  <a:pt x="4535371" y="3075235"/>
                  <a:pt x="4535048" y="3075235"/>
                </a:cubicBezTo>
                <a:cubicBezTo>
                  <a:pt x="4512491" y="3079107"/>
                  <a:pt x="4492265" y="3088352"/>
                  <a:pt x="4456766" y="3100012"/>
                </a:cubicBezTo>
                <a:cubicBezTo>
                  <a:pt x="4446124" y="3103511"/>
                  <a:pt x="4435157" y="3106008"/>
                  <a:pt x="4424109" y="3107790"/>
                </a:cubicBezTo>
                <a:cubicBezTo>
                  <a:pt x="4424355" y="3110371"/>
                  <a:pt x="4423866" y="3112922"/>
                  <a:pt x="4422484" y="3115226"/>
                </a:cubicBezTo>
                <a:cubicBezTo>
                  <a:pt x="4418099" y="3122939"/>
                  <a:pt x="4408106" y="3123922"/>
                  <a:pt x="4399822" y="3123922"/>
                </a:cubicBezTo>
                <a:cubicBezTo>
                  <a:pt x="4390886" y="3123922"/>
                  <a:pt x="4390400" y="3125920"/>
                  <a:pt x="4389993" y="3127518"/>
                </a:cubicBezTo>
                <a:cubicBezTo>
                  <a:pt x="4387719" y="3136613"/>
                  <a:pt x="4378944" y="3147399"/>
                  <a:pt x="4369685" y="3152592"/>
                </a:cubicBezTo>
                <a:cubicBezTo>
                  <a:pt x="4364322" y="3155572"/>
                  <a:pt x="4359691" y="3157016"/>
                  <a:pt x="4355629" y="3157016"/>
                </a:cubicBezTo>
                <a:cubicBezTo>
                  <a:pt x="4349618" y="3157016"/>
                  <a:pt x="4344662" y="3153790"/>
                  <a:pt x="4342714" y="3148535"/>
                </a:cubicBezTo>
                <a:cubicBezTo>
                  <a:pt x="4340764" y="3143342"/>
                  <a:pt x="4341170" y="3134831"/>
                  <a:pt x="4354085" y="3123707"/>
                </a:cubicBezTo>
                <a:cubicBezTo>
                  <a:pt x="4357011" y="3121188"/>
                  <a:pt x="4359040" y="3117009"/>
                  <a:pt x="4359203" y="3115564"/>
                </a:cubicBezTo>
                <a:cubicBezTo>
                  <a:pt x="4359203" y="3114059"/>
                  <a:pt x="4359367" y="3112615"/>
                  <a:pt x="4359691" y="3111170"/>
                </a:cubicBezTo>
                <a:cubicBezTo>
                  <a:pt x="4343851" y="3110556"/>
                  <a:pt x="4329961" y="3109050"/>
                  <a:pt x="4319726" y="3107637"/>
                </a:cubicBezTo>
                <a:cubicBezTo>
                  <a:pt x="4321999" y="3110832"/>
                  <a:pt x="4323704" y="3114550"/>
                  <a:pt x="4324680" y="3118699"/>
                </a:cubicBezTo>
                <a:cubicBezTo>
                  <a:pt x="4326221" y="3124906"/>
                  <a:pt x="4326873" y="3152930"/>
                  <a:pt x="4326955" y="3185440"/>
                </a:cubicBezTo>
                <a:cubicBezTo>
                  <a:pt x="4329393" y="3180216"/>
                  <a:pt x="4332965" y="3175453"/>
                  <a:pt x="4336540" y="3172319"/>
                </a:cubicBezTo>
                <a:cubicBezTo>
                  <a:pt x="4340764" y="3168693"/>
                  <a:pt x="4344989" y="3165436"/>
                  <a:pt x="4350187" y="3165436"/>
                </a:cubicBezTo>
                <a:cubicBezTo>
                  <a:pt x="4353110" y="3165436"/>
                  <a:pt x="4362697" y="3166603"/>
                  <a:pt x="4362697" y="3181814"/>
                </a:cubicBezTo>
                <a:cubicBezTo>
                  <a:pt x="4362697" y="3190971"/>
                  <a:pt x="4356443" y="3201142"/>
                  <a:pt x="4350349" y="3206458"/>
                </a:cubicBezTo>
                <a:cubicBezTo>
                  <a:pt x="4346126" y="3210083"/>
                  <a:pt x="4341902" y="3213341"/>
                  <a:pt x="4336703" y="3213341"/>
                </a:cubicBezTo>
                <a:cubicBezTo>
                  <a:pt x="4334753" y="3213341"/>
                  <a:pt x="4330042" y="3212849"/>
                  <a:pt x="4327035" y="3208270"/>
                </a:cubicBezTo>
                <a:cubicBezTo>
                  <a:pt x="4326955" y="3227230"/>
                  <a:pt x="4326792" y="3246373"/>
                  <a:pt x="4326549" y="3262628"/>
                </a:cubicBezTo>
                <a:lnTo>
                  <a:pt x="4324762" y="3396448"/>
                </a:lnTo>
                <a:lnTo>
                  <a:pt x="4297224" y="3410460"/>
                </a:lnTo>
                <a:cubicBezTo>
                  <a:pt x="4288449" y="3414946"/>
                  <a:pt x="4274963" y="3420170"/>
                  <a:pt x="4265864" y="3420170"/>
                </a:cubicBezTo>
                <a:cubicBezTo>
                  <a:pt x="4263427" y="3420170"/>
                  <a:pt x="4261235" y="3419801"/>
                  <a:pt x="4259367" y="3419002"/>
                </a:cubicBezTo>
                <a:cubicBezTo>
                  <a:pt x="4254655" y="3417097"/>
                  <a:pt x="4251815" y="3412918"/>
                  <a:pt x="4251731" y="3408094"/>
                </a:cubicBezTo>
                <a:cubicBezTo>
                  <a:pt x="4251731" y="3402501"/>
                  <a:pt x="4254573" y="3395495"/>
                  <a:pt x="4276346" y="3386185"/>
                </a:cubicBezTo>
                <a:lnTo>
                  <a:pt x="4294459" y="3378411"/>
                </a:lnTo>
                <a:lnTo>
                  <a:pt x="4294785" y="3254608"/>
                </a:lnTo>
                <a:cubicBezTo>
                  <a:pt x="4295111" y="3151885"/>
                  <a:pt x="4292186" y="3126934"/>
                  <a:pt x="4290316" y="3121495"/>
                </a:cubicBezTo>
                <a:cubicBezTo>
                  <a:pt x="4287555" y="3117961"/>
                  <a:pt x="4283007" y="3111447"/>
                  <a:pt x="4286418" y="3104318"/>
                </a:cubicBezTo>
                <a:cubicBezTo>
                  <a:pt x="4286580" y="3104060"/>
                  <a:pt x="4286744" y="3103876"/>
                  <a:pt x="4286905" y="3103601"/>
                </a:cubicBezTo>
                <a:cubicBezTo>
                  <a:pt x="4272282" y="3102744"/>
                  <a:pt x="4245314" y="3101298"/>
                  <a:pt x="4201041" y="3099675"/>
                </a:cubicBezTo>
                <a:cubicBezTo>
                  <a:pt x="4201204" y="3100441"/>
                  <a:pt x="4201368" y="3101236"/>
                  <a:pt x="4201530" y="3102189"/>
                </a:cubicBezTo>
                <a:cubicBezTo>
                  <a:pt x="4202585" y="3112123"/>
                  <a:pt x="4194546" y="3114090"/>
                  <a:pt x="4180003" y="3117685"/>
                </a:cubicBezTo>
                <a:cubicBezTo>
                  <a:pt x="4174071" y="3119129"/>
                  <a:pt x="4167411" y="3119928"/>
                  <a:pt x="4161400" y="3119928"/>
                </a:cubicBezTo>
                <a:cubicBezTo>
                  <a:pt x="4153358" y="3119928"/>
                  <a:pt x="4147105" y="3118607"/>
                  <a:pt x="4142880" y="3115995"/>
                </a:cubicBezTo>
                <a:cubicBezTo>
                  <a:pt x="4134350" y="3110802"/>
                  <a:pt x="4135569" y="3103785"/>
                  <a:pt x="4136137" y="3101729"/>
                </a:cubicBezTo>
                <a:cubicBezTo>
                  <a:pt x="4136625" y="3100073"/>
                  <a:pt x="4137438" y="3098751"/>
                  <a:pt x="4138413" y="3097580"/>
                </a:cubicBezTo>
                <a:cubicBezTo>
                  <a:pt x="4131102" y="3097335"/>
                  <a:pt x="4123383" y="3097118"/>
                  <a:pt x="4115422" y="3096904"/>
                </a:cubicBezTo>
                <a:cubicBezTo>
                  <a:pt x="4117045" y="3098135"/>
                  <a:pt x="4117775" y="3099367"/>
                  <a:pt x="4118508" y="3100501"/>
                </a:cubicBezTo>
                <a:lnTo>
                  <a:pt x="4121513" y="3105670"/>
                </a:lnTo>
                <a:lnTo>
                  <a:pt x="4118672" y="3111478"/>
                </a:lnTo>
                <a:cubicBezTo>
                  <a:pt x="4116316" y="3115687"/>
                  <a:pt x="4113389" y="3120911"/>
                  <a:pt x="4066192" y="3122140"/>
                </a:cubicBezTo>
                <a:cubicBezTo>
                  <a:pt x="4061887" y="3122263"/>
                  <a:pt x="4057828" y="3122325"/>
                  <a:pt x="4054091" y="3122325"/>
                </a:cubicBezTo>
                <a:cubicBezTo>
                  <a:pt x="4024278" y="3122325"/>
                  <a:pt x="4017372" y="3119405"/>
                  <a:pt x="4013882" y="3113291"/>
                </a:cubicBezTo>
                <a:cubicBezTo>
                  <a:pt x="4011849" y="3109665"/>
                  <a:pt x="4011849" y="3105332"/>
                  <a:pt x="4014043" y="3101729"/>
                </a:cubicBezTo>
                <a:cubicBezTo>
                  <a:pt x="4015182" y="3099765"/>
                  <a:pt x="4016886" y="3096997"/>
                  <a:pt x="4025090" y="3094721"/>
                </a:cubicBezTo>
                <a:cubicBezTo>
                  <a:pt x="3879682" y="3092137"/>
                  <a:pt x="3877652" y="3099058"/>
                  <a:pt x="3877733" y="3099641"/>
                </a:cubicBezTo>
                <a:cubicBezTo>
                  <a:pt x="3877652" y="3099426"/>
                  <a:pt x="3876190" y="3092596"/>
                  <a:pt x="3873916" y="3081658"/>
                </a:cubicBezTo>
                <a:cubicBezTo>
                  <a:pt x="3873755" y="3081658"/>
                  <a:pt x="3873591" y="3081718"/>
                  <a:pt x="3873429" y="3081718"/>
                </a:cubicBezTo>
                <a:cubicBezTo>
                  <a:pt x="3869692" y="3081718"/>
                  <a:pt x="3862383" y="3080090"/>
                  <a:pt x="3855966" y="3069243"/>
                </a:cubicBezTo>
                <a:cubicBezTo>
                  <a:pt x="3854666" y="3067090"/>
                  <a:pt x="3853609" y="3058978"/>
                  <a:pt x="3852635" y="3046872"/>
                </a:cubicBezTo>
                <a:cubicBezTo>
                  <a:pt x="3850361" y="3060641"/>
                  <a:pt x="3846136" y="3064206"/>
                  <a:pt x="3838582" y="3069767"/>
                </a:cubicBezTo>
                <a:cubicBezTo>
                  <a:pt x="3827859" y="3077631"/>
                  <a:pt x="3822255" y="3078521"/>
                  <a:pt x="3819005" y="3078521"/>
                </a:cubicBezTo>
                <a:cubicBezTo>
                  <a:pt x="3813969" y="3078521"/>
                  <a:pt x="3809502" y="3075789"/>
                  <a:pt x="3807470" y="3071364"/>
                </a:cubicBezTo>
                <a:cubicBezTo>
                  <a:pt x="3804382" y="3064538"/>
                  <a:pt x="3807307" y="3056706"/>
                  <a:pt x="3817299" y="3045212"/>
                </a:cubicBezTo>
                <a:cubicBezTo>
                  <a:pt x="3824367" y="3037069"/>
                  <a:pt x="3825666" y="3028894"/>
                  <a:pt x="3824774" y="2953415"/>
                </a:cubicBezTo>
                <a:cubicBezTo>
                  <a:pt x="3824204" y="2905576"/>
                  <a:pt x="3825908" y="2849964"/>
                  <a:pt x="3828511" y="2829439"/>
                </a:cubicBezTo>
                <a:cubicBezTo>
                  <a:pt x="3829728" y="2820007"/>
                  <a:pt x="3831029" y="2810237"/>
                  <a:pt x="3841101" y="2810237"/>
                </a:cubicBezTo>
                <a:cubicBezTo>
                  <a:pt x="3844024" y="2810237"/>
                  <a:pt x="3846217" y="2810882"/>
                  <a:pt x="3847923" y="2812265"/>
                </a:cubicBezTo>
                <a:cubicBezTo>
                  <a:pt x="3849468" y="2807041"/>
                  <a:pt x="3853529" y="2801849"/>
                  <a:pt x="3859296" y="2797548"/>
                </a:cubicBezTo>
                <a:cubicBezTo>
                  <a:pt x="3865307" y="2793155"/>
                  <a:pt x="3876028" y="2783905"/>
                  <a:pt x="3882689" y="2777362"/>
                </a:cubicBezTo>
                <a:cubicBezTo>
                  <a:pt x="3883581" y="2776501"/>
                  <a:pt x="3884394" y="2775702"/>
                  <a:pt x="3885288" y="2774934"/>
                </a:cubicBezTo>
                <a:cubicBezTo>
                  <a:pt x="3886668" y="2771678"/>
                  <a:pt x="3887481" y="2769834"/>
                  <a:pt x="3887481" y="2769834"/>
                </a:cubicBezTo>
                <a:cubicBezTo>
                  <a:pt x="3887481" y="2769834"/>
                  <a:pt x="3889350" y="2769803"/>
                  <a:pt x="3892680" y="2769711"/>
                </a:cubicBezTo>
                <a:cubicBezTo>
                  <a:pt x="3907056" y="2762059"/>
                  <a:pt x="3932322" y="2761536"/>
                  <a:pt x="4021026" y="2760673"/>
                </a:cubicBezTo>
                <a:cubicBezTo>
                  <a:pt x="4033779" y="2760547"/>
                  <a:pt x="4046536" y="2760489"/>
                  <a:pt x="4059048" y="2760489"/>
                </a:cubicBezTo>
                <a:cubicBezTo>
                  <a:pt x="4105999" y="2760489"/>
                  <a:pt x="4146700" y="2761288"/>
                  <a:pt x="4165787" y="2762551"/>
                </a:cubicBezTo>
                <a:cubicBezTo>
                  <a:pt x="4191378" y="2761967"/>
                  <a:pt x="4209896" y="2761564"/>
                  <a:pt x="4215662" y="2761564"/>
                </a:cubicBezTo>
                <a:cubicBezTo>
                  <a:pt x="4242472" y="2761564"/>
                  <a:pt x="4269279" y="2761564"/>
                  <a:pt x="4269279" y="2761564"/>
                </a:cubicBezTo>
                <a:cubicBezTo>
                  <a:pt x="4269279" y="2761564"/>
                  <a:pt x="4270254" y="2761564"/>
                  <a:pt x="4272124" y="2761564"/>
                </a:cubicBezTo>
                <a:cubicBezTo>
                  <a:pt x="4272690" y="2761444"/>
                  <a:pt x="4273176" y="2761288"/>
                  <a:pt x="4273662" y="2761136"/>
                </a:cubicBezTo>
                <a:cubicBezTo>
                  <a:pt x="4276588" y="2760333"/>
                  <a:pt x="4279675" y="2759931"/>
                  <a:pt x="4282681" y="2759931"/>
                </a:cubicBezTo>
                <a:cubicBezTo>
                  <a:pt x="4286012" y="2759931"/>
                  <a:pt x="4289018" y="2760581"/>
                  <a:pt x="4291696" y="2761564"/>
                </a:cubicBezTo>
                <a:cubicBezTo>
                  <a:pt x="4303803" y="2761564"/>
                  <a:pt x="4319644" y="2761564"/>
                  <a:pt x="4336457" y="2761564"/>
                </a:cubicBezTo>
                <a:cubicBezTo>
                  <a:pt x="4342551" y="2759562"/>
                  <a:pt x="4353924" y="2758248"/>
                  <a:pt x="4376669" y="2758147"/>
                </a:cubicBezTo>
                <a:lnTo>
                  <a:pt x="4419156" y="2757933"/>
                </a:lnTo>
                <a:lnTo>
                  <a:pt x="4419398" y="2761564"/>
                </a:lnTo>
                <a:cubicBezTo>
                  <a:pt x="4420293" y="2761564"/>
                  <a:pt x="4421104" y="2761564"/>
                  <a:pt x="4421998" y="2761564"/>
                </a:cubicBezTo>
                <a:cubicBezTo>
                  <a:pt x="4425492" y="2758455"/>
                  <a:pt x="4434020" y="2756452"/>
                  <a:pt x="4461641" y="2756452"/>
                </a:cubicBezTo>
                <a:close/>
                <a:moveTo>
                  <a:pt x="8930471" y="2756449"/>
                </a:moveTo>
                <a:cubicBezTo>
                  <a:pt x="8960535" y="2756449"/>
                  <a:pt x="8971342" y="2760692"/>
                  <a:pt x="8975648" y="2764043"/>
                </a:cubicBezTo>
                <a:cubicBezTo>
                  <a:pt x="8982474" y="2760170"/>
                  <a:pt x="9005225" y="2757125"/>
                  <a:pt x="9102649" y="2757125"/>
                </a:cubicBezTo>
                <a:cubicBezTo>
                  <a:pt x="9185610" y="2757125"/>
                  <a:pt x="9188454" y="2760078"/>
                  <a:pt x="9192028" y="2763827"/>
                </a:cubicBezTo>
                <a:cubicBezTo>
                  <a:pt x="9196660" y="2768683"/>
                  <a:pt x="9198772" y="2777410"/>
                  <a:pt x="9198772" y="2783893"/>
                </a:cubicBezTo>
                <a:cubicBezTo>
                  <a:pt x="9198772" y="2787519"/>
                  <a:pt x="9198204" y="2790345"/>
                  <a:pt x="9197310" y="2792527"/>
                </a:cubicBezTo>
                <a:cubicBezTo>
                  <a:pt x="9198042" y="2794155"/>
                  <a:pt x="9198692" y="2796214"/>
                  <a:pt x="9199260" y="2798888"/>
                </a:cubicBezTo>
                <a:cubicBezTo>
                  <a:pt x="9207060" y="2800762"/>
                  <a:pt x="9210392" y="2802882"/>
                  <a:pt x="9212017" y="2806047"/>
                </a:cubicBezTo>
                <a:cubicBezTo>
                  <a:pt x="9212667" y="2802299"/>
                  <a:pt x="9213398" y="2798857"/>
                  <a:pt x="9214048" y="2796030"/>
                </a:cubicBezTo>
                <a:cubicBezTo>
                  <a:pt x="9218924" y="2776150"/>
                  <a:pt x="9223718" y="2762998"/>
                  <a:pt x="9245088" y="2761432"/>
                </a:cubicBezTo>
                <a:cubicBezTo>
                  <a:pt x="9258982" y="2760446"/>
                  <a:pt x="9313666" y="2759894"/>
                  <a:pt x="9358031" y="2759894"/>
                </a:cubicBezTo>
                <a:cubicBezTo>
                  <a:pt x="9387364" y="2759894"/>
                  <a:pt x="9423441" y="2760108"/>
                  <a:pt x="9429210" y="2761061"/>
                </a:cubicBezTo>
                <a:cubicBezTo>
                  <a:pt x="9433435" y="2761738"/>
                  <a:pt x="9468944" y="2763582"/>
                  <a:pt x="9515096" y="2765272"/>
                </a:cubicBezTo>
                <a:lnTo>
                  <a:pt x="9605451" y="2768591"/>
                </a:lnTo>
                <a:cubicBezTo>
                  <a:pt x="9606345" y="2768621"/>
                  <a:pt x="9608214" y="2768621"/>
                  <a:pt x="9610733" y="2768621"/>
                </a:cubicBezTo>
                <a:cubicBezTo>
                  <a:pt x="9626415" y="2768621"/>
                  <a:pt x="9667773" y="2768068"/>
                  <a:pt x="9711244" y="2767270"/>
                </a:cubicBezTo>
                <a:cubicBezTo>
                  <a:pt x="9743259" y="2766715"/>
                  <a:pt x="9771616" y="2766960"/>
                  <a:pt x="9789330" y="2767853"/>
                </a:cubicBezTo>
                <a:cubicBezTo>
                  <a:pt x="9796480" y="2768190"/>
                  <a:pt x="9802899" y="2768529"/>
                  <a:pt x="9807775" y="2769912"/>
                </a:cubicBezTo>
                <a:cubicBezTo>
                  <a:pt x="9811431" y="2763919"/>
                  <a:pt x="9820613" y="2763797"/>
                  <a:pt x="9826463" y="2763705"/>
                </a:cubicBezTo>
                <a:lnTo>
                  <a:pt x="9827844" y="2763705"/>
                </a:lnTo>
                <a:cubicBezTo>
                  <a:pt x="9833776" y="2763705"/>
                  <a:pt x="9842876" y="2763705"/>
                  <a:pt x="9846939" y="2769605"/>
                </a:cubicBezTo>
                <a:cubicBezTo>
                  <a:pt x="9852139" y="2767116"/>
                  <a:pt x="9862865" y="2764996"/>
                  <a:pt x="9886673" y="2764719"/>
                </a:cubicBezTo>
                <a:cubicBezTo>
                  <a:pt x="9889760" y="2764656"/>
                  <a:pt x="9892604" y="2764656"/>
                  <a:pt x="9895204" y="2764656"/>
                </a:cubicBezTo>
                <a:cubicBezTo>
                  <a:pt x="9908043" y="2764656"/>
                  <a:pt x="9917143" y="2764656"/>
                  <a:pt x="9921693" y="2768744"/>
                </a:cubicBezTo>
                <a:cubicBezTo>
                  <a:pt x="9924700" y="2764964"/>
                  <a:pt x="9929331" y="2762537"/>
                  <a:pt x="9934450" y="2762537"/>
                </a:cubicBezTo>
                <a:cubicBezTo>
                  <a:pt x="9937782" y="2762537"/>
                  <a:pt x="9940951" y="2763552"/>
                  <a:pt x="9943551" y="2765333"/>
                </a:cubicBezTo>
                <a:cubicBezTo>
                  <a:pt x="9947288" y="2763305"/>
                  <a:pt x="9951839" y="2763121"/>
                  <a:pt x="9953951" y="2763029"/>
                </a:cubicBezTo>
                <a:cubicBezTo>
                  <a:pt x="9963052" y="2762660"/>
                  <a:pt x="9968740" y="2764934"/>
                  <a:pt x="9971502" y="2769851"/>
                </a:cubicBezTo>
                <a:cubicBezTo>
                  <a:pt x="9972965" y="2766470"/>
                  <a:pt x="9976378" y="2762998"/>
                  <a:pt x="9984340" y="2762998"/>
                </a:cubicBezTo>
                <a:cubicBezTo>
                  <a:pt x="9985153" y="2762998"/>
                  <a:pt x="9986128" y="2763029"/>
                  <a:pt x="9987347" y="2763060"/>
                </a:cubicBezTo>
                <a:cubicBezTo>
                  <a:pt x="9994335" y="2763305"/>
                  <a:pt x="10005060" y="2766593"/>
                  <a:pt x="10011642" y="2769513"/>
                </a:cubicBezTo>
                <a:cubicBezTo>
                  <a:pt x="10021230" y="2773815"/>
                  <a:pt x="10028137" y="2776918"/>
                  <a:pt x="10026349" y="2785829"/>
                </a:cubicBezTo>
                <a:cubicBezTo>
                  <a:pt x="10024561" y="2794678"/>
                  <a:pt x="10016761" y="2794893"/>
                  <a:pt x="10007579" y="2795170"/>
                </a:cubicBezTo>
                <a:lnTo>
                  <a:pt x="10006604" y="2795170"/>
                </a:lnTo>
                <a:cubicBezTo>
                  <a:pt x="9998154" y="2795170"/>
                  <a:pt x="9987347" y="2792066"/>
                  <a:pt x="9981009" y="2787826"/>
                </a:cubicBezTo>
                <a:cubicBezTo>
                  <a:pt x="9977840" y="2785675"/>
                  <a:pt x="9974265" y="2783247"/>
                  <a:pt x="9972234" y="2780021"/>
                </a:cubicBezTo>
                <a:cubicBezTo>
                  <a:pt x="9971583" y="2781435"/>
                  <a:pt x="9970771" y="2782787"/>
                  <a:pt x="9969552" y="2783985"/>
                </a:cubicBezTo>
                <a:cubicBezTo>
                  <a:pt x="9965002" y="2788778"/>
                  <a:pt x="9956226" y="2790130"/>
                  <a:pt x="9948507" y="2787519"/>
                </a:cubicBezTo>
                <a:cubicBezTo>
                  <a:pt x="9945663" y="2792404"/>
                  <a:pt x="9940463" y="2795692"/>
                  <a:pt x="9934450" y="2795692"/>
                </a:cubicBezTo>
                <a:cubicBezTo>
                  <a:pt x="9927869" y="2795692"/>
                  <a:pt x="9922181" y="2791728"/>
                  <a:pt x="9919581" y="2786044"/>
                </a:cubicBezTo>
                <a:cubicBezTo>
                  <a:pt x="9916574" y="2787948"/>
                  <a:pt x="9912999" y="2788871"/>
                  <a:pt x="9910805" y="2789424"/>
                </a:cubicBezTo>
                <a:cubicBezTo>
                  <a:pt x="9897642" y="2792834"/>
                  <a:pt x="9882041" y="2794831"/>
                  <a:pt x="9869203" y="2794831"/>
                </a:cubicBezTo>
                <a:cubicBezTo>
                  <a:pt x="9854090" y="2794831"/>
                  <a:pt x="9845883" y="2792282"/>
                  <a:pt x="9841983" y="2786259"/>
                </a:cubicBezTo>
                <a:cubicBezTo>
                  <a:pt x="9841658" y="2786412"/>
                  <a:pt x="9841333" y="2786566"/>
                  <a:pt x="9841008" y="2786689"/>
                </a:cubicBezTo>
                <a:cubicBezTo>
                  <a:pt x="9836782" y="2788471"/>
                  <a:pt x="9831826" y="2788840"/>
                  <a:pt x="9828332" y="2788840"/>
                </a:cubicBezTo>
                <a:cubicBezTo>
                  <a:pt x="9825488" y="2788840"/>
                  <a:pt x="9821100" y="2788594"/>
                  <a:pt x="9816631" y="2787365"/>
                </a:cubicBezTo>
                <a:cubicBezTo>
                  <a:pt x="9816144" y="2787242"/>
                  <a:pt x="9815575" y="2787058"/>
                  <a:pt x="9815087" y="2786874"/>
                </a:cubicBezTo>
                <a:cubicBezTo>
                  <a:pt x="9811512" y="2792404"/>
                  <a:pt x="9801274" y="2795815"/>
                  <a:pt x="9775842" y="2796491"/>
                </a:cubicBezTo>
                <a:cubicBezTo>
                  <a:pt x="9759022" y="2796921"/>
                  <a:pt x="9720345" y="2797966"/>
                  <a:pt x="9689874" y="2798764"/>
                </a:cubicBezTo>
                <a:cubicBezTo>
                  <a:pt x="9657941" y="2799625"/>
                  <a:pt x="9627552" y="2802513"/>
                  <a:pt x="9620158" y="2804573"/>
                </a:cubicBezTo>
                <a:cubicBezTo>
                  <a:pt x="9605857" y="2808505"/>
                  <a:pt x="9592938" y="2806754"/>
                  <a:pt x="9582294" y="2799502"/>
                </a:cubicBezTo>
                <a:cubicBezTo>
                  <a:pt x="9573437" y="2793541"/>
                  <a:pt x="9499414" y="2792927"/>
                  <a:pt x="9424335" y="2792834"/>
                </a:cubicBezTo>
                <a:lnTo>
                  <a:pt x="9402884" y="2792834"/>
                </a:lnTo>
                <a:cubicBezTo>
                  <a:pt x="9321467" y="2792834"/>
                  <a:pt x="9252969" y="2793326"/>
                  <a:pt x="9241838" y="2799257"/>
                </a:cubicBezTo>
                <a:cubicBezTo>
                  <a:pt x="9241512" y="2804787"/>
                  <a:pt x="9240781" y="2816002"/>
                  <a:pt x="9240294" y="2825313"/>
                </a:cubicBezTo>
                <a:cubicBezTo>
                  <a:pt x="9239725" y="2834930"/>
                  <a:pt x="9238912" y="2848112"/>
                  <a:pt x="9226968" y="2848112"/>
                </a:cubicBezTo>
                <a:cubicBezTo>
                  <a:pt x="9226724" y="2848112"/>
                  <a:pt x="9226562" y="2848051"/>
                  <a:pt x="9226318" y="2848051"/>
                </a:cubicBezTo>
                <a:cubicBezTo>
                  <a:pt x="9228999" y="2852353"/>
                  <a:pt x="9232330" y="2857023"/>
                  <a:pt x="9236556" y="2862185"/>
                </a:cubicBezTo>
                <a:cubicBezTo>
                  <a:pt x="9284740" y="2921642"/>
                  <a:pt x="9284740" y="2811854"/>
                  <a:pt x="9343730" y="2798150"/>
                </a:cubicBezTo>
                <a:cubicBezTo>
                  <a:pt x="9402721" y="2784416"/>
                  <a:pt x="9386633" y="2825589"/>
                  <a:pt x="9386633" y="2825589"/>
                </a:cubicBezTo>
                <a:cubicBezTo>
                  <a:pt x="9386633" y="2825589"/>
                  <a:pt x="9386633" y="2825589"/>
                  <a:pt x="9386633" y="2880468"/>
                </a:cubicBezTo>
                <a:cubicBezTo>
                  <a:pt x="9386633" y="2935346"/>
                  <a:pt x="9386633" y="2958239"/>
                  <a:pt x="9386633" y="3022277"/>
                </a:cubicBezTo>
                <a:cubicBezTo>
                  <a:pt x="9386633" y="3086284"/>
                  <a:pt x="9483082" y="2953660"/>
                  <a:pt x="9483082" y="2953660"/>
                </a:cubicBezTo>
                <a:cubicBezTo>
                  <a:pt x="9483082" y="2953660"/>
                  <a:pt x="9483082" y="2999387"/>
                  <a:pt x="9477719" y="3040562"/>
                </a:cubicBezTo>
                <a:cubicBezTo>
                  <a:pt x="9477232" y="3044372"/>
                  <a:pt x="9477882" y="3046923"/>
                  <a:pt x="9479344" y="3048490"/>
                </a:cubicBezTo>
                <a:cubicBezTo>
                  <a:pt x="9481701" y="3048766"/>
                  <a:pt x="9483894" y="3049350"/>
                  <a:pt x="9485926" y="3050272"/>
                </a:cubicBezTo>
                <a:cubicBezTo>
                  <a:pt x="9512740" y="3048276"/>
                  <a:pt x="9595294" y="2979996"/>
                  <a:pt x="9595294" y="2979996"/>
                </a:cubicBezTo>
                <a:cubicBezTo>
                  <a:pt x="9595213" y="3005839"/>
                  <a:pt x="9596513" y="3026365"/>
                  <a:pt x="9597163" y="3044065"/>
                </a:cubicBezTo>
                <a:cubicBezTo>
                  <a:pt x="9609758" y="3042712"/>
                  <a:pt x="9627065" y="3042190"/>
                  <a:pt x="9652172" y="3042190"/>
                </a:cubicBezTo>
                <a:cubicBezTo>
                  <a:pt x="9671430" y="3042190"/>
                  <a:pt x="9696375" y="3042498"/>
                  <a:pt x="9730664" y="3043236"/>
                </a:cubicBezTo>
                <a:lnTo>
                  <a:pt x="9731883" y="3043236"/>
                </a:lnTo>
                <a:cubicBezTo>
                  <a:pt x="9739765" y="3043236"/>
                  <a:pt x="9753740" y="3041976"/>
                  <a:pt x="9763735" y="3040378"/>
                </a:cubicBezTo>
                <a:cubicBezTo>
                  <a:pt x="9766904" y="3039856"/>
                  <a:pt x="9770398" y="3039579"/>
                  <a:pt x="9774298" y="3039579"/>
                </a:cubicBezTo>
                <a:cubicBezTo>
                  <a:pt x="9786811" y="3039579"/>
                  <a:pt x="9801599" y="3042374"/>
                  <a:pt x="9812975" y="3046831"/>
                </a:cubicBezTo>
                <a:cubicBezTo>
                  <a:pt x="9826301" y="3052054"/>
                  <a:pt x="9842064" y="3053806"/>
                  <a:pt x="9857177" y="3051716"/>
                </a:cubicBezTo>
                <a:cubicBezTo>
                  <a:pt x="9864490" y="3050702"/>
                  <a:pt x="9875785" y="3050181"/>
                  <a:pt x="9890735" y="3050181"/>
                </a:cubicBezTo>
                <a:cubicBezTo>
                  <a:pt x="9914705" y="3050181"/>
                  <a:pt x="9946070" y="3051502"/>
                  <a:pt x="9972640" y="3053653"/>
                </a:cubicBezTo>
                <a:cubicBezTo>
                  <a:pt x="10017980" y="3057339"/>
                  <a:pt x="10026593" y="3060137"/>
                  <a:pt x="10026593" y="3071383"/>
                </a:cubicBezTo>
                <a:cubicBezTo>
                  <a:pt x="10026593" y="3083519"/>
                  <a:pt x="10013267" y="3084288"/>
                  <a:pt x="9996366" y="3085271"/>
                </a:cubicBezTo>
                <a:cubicBezTo>
                  <a:pt x="9984097" y="3085977"/>
                  <a:pt x="9966789" y="3086377"/>
                  <a:pt x="9946232" y="3086377"/>
                </a:cubicBezTo>
                <a:cubicBezTo>
                  <a:pt x="9893660" y="3086377"/>
                  <a:pt x="9806881" y="3083581"/>
                  <a:pt x="9787380" y="3077620"/>
                </a:cubicBezTo>
                <a:cubicBezTo>
                  <a:pt x="9776248" y="3074210"/>
                  <a:pt x="9767960" y="3072674"/>
                  <a:pt x="9765604" y="3072674"/>
                </a:cubicBezTo>
                <a:cubicBezTo>
                  <a:pt x="9757153" y="3074547"/>
                  <a:pt x="9734077" y="3075901"/>
                  <a:pt x="9661760" y="3076913"/>
                </a:cubicBezTo>
                <a:cubicBezTo>
                  <a:pt x="9641853" y="3077191"/>
                  <a:pt x="9625846" y="3077375"/>
                  <a:pt x="9613251" y="3077375"/>
                </a:cubicBezTo>
                <a:cubicBezTo>
                  <a:pt x="9606995" y="3077375"/>
                  <a:pt x="9601551" y="3077344"/>
                  <a:pt x="9596676" y="3077281"/>
                </a:cubicBezTo>
                <a:cubicBezTo>
                  <a:pt x="9596269" y="3081922"/>
                  <a:pt x="9595538" y="3086408"/>
                  <a:pt x="9594563" y="3090893"/>
                </a:cubicBezTo>
                <a:cubicBezTo>
                  <a:pt x="9608701" y="3090957"/>
                  <a:pt x="9621052" y="3091017"/>
                  <a:pt x="9631290" y="3091141"/>
                </a:cubicBezTo>
                <a:cubicBezTo>
                  <a:pt x="9674030" y="3091663"/>
                  <a:pt x="9674842" y="3091663"/>
                  <a:pt x="9676874" y="3100607"/>
                </a:cubicBezTo>
                <a:cubicBezTo>
                  <a:pt x="9677117" y="3101682"/>
                  <a:pt x="9677361" y="3103033"/>
                  <a:pt x="9680774" y="3232330"/>
                </a:cubicBezTo>
                <a:lnTo>
                  <a:pt x="9681586" y="3264226"/>
                </a:lnTo>
                <a:cubicBezTo>
                  <a:pt x="9683212" y="3227844"/>
                  <a:pt x="9686299" y="3196686"/>
                  <a:pt x="9691418" y="3191124"/>
                </a:cubicBezTo>
                <a:cubicBezTo>
                  <a:pt x="9687762" y="3189127"/>
                  <a:pt x="9684999" y="3185132"/>
                  <a:pt x="9684918" y="3179263"/>
                </a:cubicBezTo>
                <a:cubicBezTo>
                  <a:pt x="9684918" y="3171182"/>
                  <a:pt x="9689549" y="3156863"/>
                  <a:pt x="9693856" y="3147491"/>
                </a:cubicBezTo>
                <a:cubicBezTo>
                  <a:pt x="9698244" y="3138057"/>
                  <a:pt x="9705475" y="3122110"/>
                  <a:pt x="9710026" y="3112092"/>
                </a:cubicBezTo>
                <a:cubicBezTo>
                  <a:pt x="9717257" y="3096212"/>
                  <a:pt x="9732695" y="3084657"/>
                  <a:pt x="9746752" y="3084657"/>
                </a:cubicBezTo>
                <a:cubicBezTo>
                  <a:pt x="9751790" y="3084657"/>
                  <a:pt x="9756259" y="3086100"/>
                  <a:pt x="9759916" y="3088835"/>
                </a:cubicBezTo>
                <a:cubicBezTo>
                  <a:pt x="9768691" y="3090094"/>
                  <a:pt x="9804362" y="3091663"/>
                  <a:pt x="9856608" y="3091817"/>
                </a:cubicBezTo>
                <a:cubicBezTo>
                  <a:pt x="9884723" y="3091877"/>
                  <a:pt x="9904711" y="3092186"/>
                  <a:pt x="9917712" y="3092738"/>
                </a:cubicBezTo>
                <a:cubicBezTo>
                  <a:pt x="9935507" y="3093477"/>
                  <a:pt x="9946151" y="3093936"/>
                  <a:pt x="9947370" y="3104564"/>
                </a:cubicBezTo>
                <a:cubicBezTo>
                  <a:pt x="9948507" y="3114796"/>
                  <a:pt x="9937457" y="3117285"/>
                  <a:pt x="9933881" y="3118115"/>
                </a:cubicBezTo>
                <a:cubicBezTo>
                  <a:pt x="9909586" y="3123615"/>
                  <a:pt x="9854090" y="3126596"/>
                  <a:pt x="9814194" y="3126596"/>
                </a:cubicBezTo>
                <a:cubicBezTo>
                  <a:pt x="9797862" y="3126596"/>
                  <a:pt x="9775842" y="3126104"/>
                  <a:pt x="9763653" y="3123769"/>
                </a:cubicBezTo>
                <a:cubicBezTo>
                  <a:pt x="9756828" y="3122448"/>
                  <a:pt x="9752603" y="3121894"/>
                  <a:pt x="9749678" y="3121894"/>
                </a:cubicBezTo>
                <a:cubicBezTo>
                  <a:pt x="9746427" y="3121894"/>
                  <a:pt x="9745615" y="3121894"/>
                  <a:pt x="9741877" y="3127487"/>
                </a:cubicBezTo>
                <a:cubicBezTo>
                  <a:pt x="9737652" y="3133786"/>
                  <a:pt x="9734971" y="3141652"/>
                  <a:pt x="9734889" y="3143865"/>
                </a:cubicBezTo>
                <a:cubicBezTo>
                  <a:pt x="9734646" y="3154527"/>
                  <a:pt x="9721645" y="3176805"/>
                  <a:pt x="9709050" y="3187130"/>
                </a:cubicBezTo>
                <a:cubicBezTo>
                  <a:pt x="9716201" y="3191247"/>
                  <a:pt x="9717826" y="3202401"/>
                  <a:pt x="9718720" y="3209008"/>
                </a:cubicBezTo>
                <a:cubicBezTo>
                  <a:pt x="9719451" y="3214355"/>
                  <a:pt x="9721076" y="3230825"/>
                  <a:pt x="9714251" y="3239091"/>
                </a:cubicBezTo>
                <a:cubicBezTo>
                  <a:pt x="9710026" y="3257558"/>
                  <a:pt x="9712869" y="3371374"/>
                  <a:pt x="9718151" y="3384341"/>
                </a:cubicBezTo>
                <a:cubicBezTo>
                  <a:pt x="9718476" y="3385109"/>
                  <a:pt x="9718720" y="3385324"/>
                  <a:pt x="9718720" y="3385324"/>
                </a:cubicBezTo>
                <a:cubicBezTo>
                  <a:pt x="9719532" y="3385939"/>
                  <a:pt x="9723351" y="3387445"/>
                  <a:pt x="9741390" y="3387445"/>
                </a:cubicBezTo>
                <a:cubicBezTo>
                  <a:pt x="9752603" y="3387445"/>
                  <a:pt x="9768610" y="3386892"/>
                  <a:pt x="9784211" y="3386308"/>
                </a:cubicBezTo>
                <a:cubicBezTo>
                  <a:pt x="9795749" y="3385878"/>
                  <a:pt x="9807775" y="3385632"/>
                  <a:pt x="9818825" y="3385632"/>
                </a:cubicBezTo>
                <a:cubicBezTo>
                  <a:pt x="9847833" y="3385632"/>
                  <a:pt x="9865628" y="3386953"/>
                  <a:pt x="9871641" y="3389596"/>
                </a:cubicBezTo>
                <a:cubicBezTo>
                  <a:pt x="9877735" y="3392269"/>
                  <a:pt x="9879522" y="3397861"/>
                  <a:pt x="9878628" y="3402225"/>
                </a:cubicBezTo>
                <a:cubicBezTo>
                  <a:pt x="9876760" y="3411382"/>
                  <a:pt x="9876028" y="3414823"/>
                  <a:pt x="9787380" y="3415253"/>
                </a:cubicBezTo>
                <a:cubicBezTo>
                  <a:pt x="9774704" y="3415315"/>
                  <a:pt x="9763735" y="3415346"/>
                  <a:pt x="9754309" y="3415346"/>
                </a:cubicBezTo>
                <a:cubicBezTo>
                  <a:pt x="9700112" y="3415346"/>
                  <a:pt x="9687193" y="3415346"/>
                  <a:pt x="9682318" y="3393836"/>
                </a:cubicBezTo>
                <a:cubicBezTo>
                  <a:pt x="9681586" y="3390640"/>
                  <a:pt x="9680936" y="3381975"/>
                  <a:pt x="9680611" y="3369899"/>
                </a:cubicBezTo>
                <a:lnTo>
                  <a:pt x="9662492" y="3374785"/>
                </a:lnTo>
                <a:cubicBezTo>
                  <a:pt x="9658673" y="3375799"/>
                  <a:pt x="9649897" y="3383081"/>
                  <a:pt x="9645184" y="3391747"/>
                </a:cubicBezTo>
                <a:lnTo>
                  <a:pt x="9632265" y="3415684"/>
                </a:lnTo>
                <a:lnTo>
                  <a:pt x="9526959" y="3415684"/>
                </a:lnTo>
                <a:cubicBezTo>
                  <a:pt x="9446599" y="3415684"/>
                  <a:pt x="9425879" y="3412519"/>
                  <a:pt x="9418891" y="3408247"/>
                </a:cubicBezTo>
                <a:cubicBezTo>
                  <a:pt x="9414666" y="3411904"/>
                  <a:pt x="9402234" y="3415991"/>
                  <a:pt x="9354050" y="3415991"/>
                </a:cubicBezTo>
                <a:lnTo>
                  <a:pt x="9344056" y="3415991"/>
                </a:lnTo>
                <a:cubicBezTo>
                  <a:pt x="9313260" y="3415991"/>
                  <a:pt x="9290021" y="3416390"/>
                  <a:pt x="9285390" y="3416821"/>
                </a:cubicBezTo>
                <a:cubicBezTo>
                  <a:pt x="9278321" y="3417404"/>
                  <a:pt x="9260282" y="3416943"/>
                  <a:pt x="9245738" y="3415868"/>
                </a:cubicBezTo>
                <a:cubicBezTo>
                  <a:pt x="9228674" y="3414577"/>
                  <a:pt x="9220061" y="3413963"/>
                  <a:pt x="9219899" y="3403546"/>
                </a:cubicBezTo>
                <a:cubicBezTo>
                  <a:pt x="9219655" y="3392945"/>
                  <a:pt x="9224205" y="3392392"/>
                  <a:pt x="9259876" y="3388182"/>
                </a:cubicBezTo>
                <a:cubicBezTo>
                  <a:pt x="9282790" y="3385509"/>
                  <a:pt x="9316023" y="3383880"/>
                  <a:pt x="9348850" y="3383880"/>
                </a:cubicBezTo>
                <a:cubicBezTo>
                  <a:pt x="9395327" y="3383880"/>
                  <a:pt x="9410765" y="3386461"/>
                  <a:pt x="9416860" y="3389749"/>
                </a:cubicBezTo>
                <a:cubicBezTo>
                  <a:pt x="9421654" y="3384648"/>
                  <a:pt x="9433029" y="3382498"/>
                  <a:pt x="9479507" y="3382498"/>
                </a:cubicBezTo>
                <a:cubicBezTo>
                  <a:pt x="9485276" y="3382498"/>
                  <a:pt x="9491532" y="3382528"/>
                  <a:pt x="9498276" y="3382620"/>
                </a:cubicBezTo>
                <a:lnTo>
                  <a:pt x="9507946" y="3382713"/>
                </a:lnTo>
                <a:cubicBezTo>
                  <a:pt x="9528097" y="3382958"/>
                  <a:pt x="9544266" y="3383143"/>
                  <a:pt x="9557186" y="3383143"/>
                </a:cubicBezTo>
                <a:cubicBezTo>
                  <a:pt x="9603501" y="3383143"/>
                  <a:pt x="9604801" y="3381668"/>
                  <a:pt x="9615039" y="3370268"/>
                </a:cubicBezTo>
                <a:lnTo>
                  <a:pt x="9616583" y="3368639"/>
                </a:lnTo>
                <a:cubicBezTo>
                  <a:pt x="9625196" y="3359175"/>
                  <a:pt x="9638115" y="3347990"/>
                  <a:pt x="9646566" y="3344794"/>
                </a:cubicBezTo>
                <a:cubicBezTo>
                  <a:pt x="9650222" y="3337112"/>
                  <a:pt x="9649978" y="3289945"/>
                  <a:pt x="9649653" y="3235526"/>
                </a:cubicBezTo>
                <a:cubicBezTo>
                  <a:pt x="9649328" y="3161718"/>
                  <a:pt x="9647297" y="3133786"/>
                  <a:pt x="9645347" y="3124322"/>
                </a:cubicBezTo>
                <a:cubicBezTo>
                  <a:pt x="9623490" y="3122417"/>
                  <a:pt x="9530128" y="3120542"/>
                  <a:pt x="9399877" y="3120542"/>
                </a:cubicBezTo>
                <a:lnTo>
                  <a:pt x="9347874" y="3120604"/>
                </a:lnTo>
                <a:cubicBezTo>
                  <a:pt x="9283277" y="3120604"/>
                  <a:pt x="9223474" y="3120204"/>
                  <a:pt x="9179516" y="3119528"/>
                </a:cubicBezTo>
                <a:cubicBezTo>
                  <a:pt x="9120850" y="3118607"/>
                  <a:pt x="9108255" y="3118238"/>
                  <a:pt x="9103705" y="3114950"/>
                </a:cubicBezTo>
                <a:cubicBezTo>
                  <a:pt x="9101186" y="3126135"/>
                  <a:pt x="9085342" y="3126135"/>
                  <a:pt x="9079166" y="3126135"/>
                </a:cubicBezTo>
                <a:cubicBezTo>
                  <a:pt x="9070391" y="3126135"/>
                  <a:pt x="9060397" y="3124906"/>
                  <a:pt x="9050971" y="3122663"/>
                </a:cubicBezTo>
                <a:cubicBezTo>
                  <a:pt x="9038458" y="3119682"/>
                  <a:pt x="9008881" y="3117838"/>
                  <a:pt x="8986211" y="3118975"/>
                </a:cubicBezTo>
                <a:cubicBezTo>
                  <a:pt x="8979873" y="3119283"/>
                  <a:pt x="8973779" y="3119436"/>
                  <a:pt x="8968335" y="3119436"/>
                </a:cubicBezTo>
                <a:cubicBezTo>
                  <a:pt x="8950134" y="3119436"/>
                  <a:pt x="8932908" y="3119436"/>
                  <a:pt x="8932908" y="3105947"/>
                </a:cubicBezTo>
                <a:cubicBezTo>
                  <a:pt x="8932908" y="3094368"/>
                  <a:pt x="8939490" y="3091449"/>
                  <a:pt x="8999862" y="3091449"/>
                </a:cubicBezTo>
                <a:cubicBezTo>
                  <a:pt x="9025376" y="3091449"/>
                  <a:pt x="9072178" y="3092524"/>
                  <a:pt x="9086235" y="3096611"/>
                </a:cubicBezTo>
                <a:cubicBezTo>
                  <a:pt x="9089648" y="3097625"/>
                  <a:pt x="9095823" y="3099379"/>
                  <a:pt x="9099886" y="3103065"/>
                </a:cubicBezTo>
                <a:lnTo>
                  <a:pt x="9101186" y="3100914"/>
                </a:lnTo>
                <a:cubicBezTo>
                  <a:pt x="9104111" y="3095935"/>
                  <a:pt x="9105005" y="3094522"/>
                  <a:pt x="9164890" y="3093507"/>
                </a:cubicBezTo>
                <a:cubicBezTo>
                  <a:pt x="9142626" y="3091479"/>
                  <a:pt x="9120931" y="3087914"/>
                  <a:pt x="9091842" y="3081706"/>
                </a:cubicBezTo>
                <a:cubicBezTo>
                  <a:pt x="9054546" y="3073779"/>
                  <a:pt x="9031470" y="3071875"/>
                  <a:pt x="9011563" y="3074117"/>
                </a:cubicBezTo>
                <a:cubicBezTo>
                  <a:pt x="9009531" y="3074823"/>
                  <a:pt x="9007419" y="3075284"/>
                  <a:pt x="9004981" y="3075284"/>
                </a:cubicBezTo>
                <a:cubicBezTo>
                  <a:pt x="9004575" y="3075284"/>
                  <a:pt x="9004250" y="3075223"/>
                  <a:pt x="9003925" y="3075223"/>
                </a:cubicBezTo>
                <a:cubicBezTo>
                  <a:pt x="8981336" y="3079095"/>
                  <a:pt x="8961104" y="3088343"/>
                  <a:pt x="8925595" y="3099991"/>
                </a:cubicBezTo>
                <a:cubicBezTo>
                  <a:pt x="8914951" y="3103493"/>
                  <a:pt x="8903982" y="3106008"/>
                  <a:pt x="8892931" y="3107790"/>
                </a:cubicBezTo>
                <a:cubicBezTo>
                  <a:pt x="8893175" y="3110371"/>
                  <a:pt x="8892687" y="3112922"/>
                  <a:pt x="8891306" y="3115226"/>
                </a:cubicBezTo>
                <a:cubicBezTo>
                  <a:pt x="8886918" y="3122939"/>
                  <a:pt x="8876924" y="3123922"/>
                  <a:pt x="8868636" y="3123922"/>
                </a:cubicBezTo>
                <a:cubicBezTo>
                  <a:pt x="8859698" y="3123922"/>
                  <a:pt x="8859211" y="3125920"/>
                  <a:pt x="8858804" y="3127518"/>
                </a:cubicBezTo>
                <a:cubicBezTo>
                  <a:pt x="8856529" y="3136613"/>
                  <a:pt x="8847754" y="3147399"/>
                  <a:pt x="8838491" y="3152592"/>
                </a:cubicBezTo>
                <a:cubicBezTo>
                  <a:pt x="8833128" y="3155572"/>
                  <a:pt x="8828496" y="3157016"/>
                  <a:pt x="8824434" y="3157016"/>
                </a:cubicBezTo>
                <a:cubicBezTo>
                  <a:pt x="8818421" y="3157016"/>
                  <a:pt x="8813464" y="3153790"/>
                  <a:pt x="8811514" y="3148535"/>
                </a:cubicBezTo>
                <a:cubicBezTo>
                  <a:pt x="8809564" y="3143342"/>
                  <a:pt x="8809970" y="3134831"/>
                  <a:pt x="8822890" y="3123707"/>
                </a:cubicBezTo>
                <a:cubicBezTo>
                  <a:pt x="8825815" y="3121188"/>
                  <a:pt x="8827846" y="3117009"/>
                  <a:pt x="8828009" y="3115564"/>
                </a:cubicBezTo>
                <a:cubicBezTo>
                  <a:pt x="8828009" y="3114059"/>
                  <a:pt x="8828171" y="3112615"/>
                  <a:pt x="8828496" y="3111170"/>
                </a:cubicBezTo>
                <a:cubicBezTo>
                  <a:pt x="8812652" y="3110556"/>
                  <a:pt x="8798757" y="3109050"/>
                  <a:pt x="8788519" y="3107637"/>
                </a:cubicBezTo>
                <a:cubicBezTo>
                  <a:pt x="8790794" y="3110832"/>
                  <a:pt x="8792501" y="3114550"/>
                  <a:pt x="8793476" y="3118699"/>
                </a:cubicBezTo>
                <a:cubicBezTo>
                  <a:pt x="8795020" y="3124906"/>
                  <a:pt x="8795670" y="3152930"/>
                  <a:pt x="8795751" y="3185440"/>
                </a:cubicBezTo>
                <a:cubicBezTo>
                  <a:pt x="8798188" y="3180216"/>
                  <a:pt x="8801764" y="3175453"/>
                  <a:pt x="8805339" y="3172319"/>
                </a:cubicBezTo>
                <a:cubicBezTo>
                  <a:pt x="8809564" y="3168693"/>
                  <a:pt x="8813789" y="3165436"/>
                  <a:pt x="8818990" y="3165436"/>
                </a:cubicBezTo>
                <a:cubicBezTo>
                  <a:pt x="8821915" y="3165436"/>
                  <a:pt x="8831503" y="3166603"/>
                  <a:pt x="8831503" y="3181814"/>
                </a:cubicBezTo>
                <a:cubicBezTo>
                  <a:pt x="8831503" y="3190971"/>
                  <a:pt x="8825246" y="3201142"/>
                  <a:pt x="8819152" y="3206458"/>
                </a:cubicBezTo>
                <a:cubicBezTo>
                  <a:pt x="8814927" y="3210083"/>
                  <a:pt x="8810702" y="3213341"/>
                  <a:pt x="8805501" y="3213341"/>
                </a:cubicBezTo>
                <a:cubicBezTo>
                  <a:pt x="8803551" y="3213341"/>
                  <a:pt x="8798838" y="3212849"/>
                  <a:pt x="8795832" y="3208270"/>
                </a:cubicBezTo>
                <a:cubicBezTo>
                  <a:pt x="8795751" y="3227230"/>
                  <a:pt x="8795588" y="3246373"/>
                  <a:pt x="8795345" y="3262628"/>
                </a:cubicBezTo>
                <a:lnTo>
                  <a:pt x="8793557" y="3396448"/>
                </a:lnTo>
                <a:lnTo>
                  <a:pt x="8766012" y="3410460"/>
                </a:lnTo>
                <a:cubicBezTo>
                  <a:pt x="8757236" y="3414946"/>
                  <a:pt x="8743748" y="3420170"/>
                  <a:pt x="8734647" y="3420170"/>
                </a:cubicBezTo>
                <a:cubicBezTo>
                  <a:pt x="8732210" y="3420170"/>
                  <a:pt x="8730016" y="3419801"/>
                  <a:pt x="8728147" y="3419002"/>
                </a:cubicBezTo>
                <a:cubicBezTo>
                  <a:pt x="8723434" y="3417097"/>
                  <a:pt x="8720590" y="3412918"/>
                  <a:pt x="8720509" y="3408094"/>
                </a:cubicBezTo>
                <a:cubicBezTo>
                  <a:pt x="8720509" y="3402501"/>
                  <a:pt x="8723353" y="3395495"/>
                  <a:pt x="8745129" y="3386185"/>
                </a:cubicBezTo>
                <a:lnTo>
                  <a:pt x="8763249" y="3378411"/>
                </a:lnTo>
                <a:lnTo>
                  <a:pt x="8763574" y="3254608"/>
                </a:lnTo>
                <a:cubicBezTo>
                  <a:pt x="8763899" y="3151885"/>
                  <a:pt x="8760974" y="3126934"/>
                  <a:pt x="8759105" y="3121495"/>
                </a:cubicBezTo>
                <a:cubicBezTo>
                  <a:pt x="8756342" y="3117961"/>
                  <a:pt x="8751792" y="3111447"/>
                  <a:pt x="8755205" y="3104318"/>
                </a:cubicBezTo>
                <a:cubicBezTo>
                  <a:pt x="8755367" y="3104047"/>
                  <a:pt x="8755530" y="3103864"/>
                  <a:pt x="8755692" y="3103587"/>
                </a:cubicBezTo>
                <a:cubicBezTo>
                  <a:pt x="8741067" y="3102726"/>
                  <a:pt x="8714090" y="3101282"/>
                  <a:pt x="8669806" y="3099654"/>
                </a:cubicBezTo>
                <a:cubicBezTo>
                  <a:pt x="8669969" y="3100423"/>
                  <a:pt x="8670131" y="3101221"/>
                  <a:pt x="8670294" y="3102173"/>
                </a:cubicBezTo>
                <a:cubicBezTo>
                  <a:pt x="8671350" y="3112123"/>
                  <a:pt x="8663306" y="3114090"/>
                  <a:pt x="8648762" y="3117685"/>
                </a:cubicBezTo>
                <a:cubicBezTo>
                  <a:pt x="8642830" y="3119129"/>
                  <a:pt x="8636167" y="3119928"/>
                  <a:pt x="8630154" y="3119928"/>
                </a:cubicBezTo>
                <a:cubicBezTo>
                  <a:pt x="8622110" y="3119928"/>
                  <a:pt x="8615854" y="3118607"/>
                  <a:pt x="8611628" y="3115995"/>
                </a:cubicBezTo>
                <a:cubicBezTo>
                  <a:pt x="8603097" y="3110802"/>
                  <a:pt x="8604315" y="3103771"/>
                  <a:pt x="8604884" y="3101712"/>
                </a:cubicBezTo>
                <a:cubicBezTo>
                  <a:pt x="8605372" y="3100054"/>
                  <a:pt x="8606184" y="3098732"/>
                  <a:pt x="8607159" y="3097565"/>
                </a:cubicBezTo>
                <a:cubicBezTo>
                  <a:pt x="8599846" y="3097317"/>
                  <a:pt x="8592127" y="3097102"/>
                  <a:pt x="8584164" y="3096888"/>
                </a:cubicBezTo>
                <a:cubicBezTo>
                  <a:pt x="8585789" y="3098117"/>
                  <a:pt x="8586521" y="3099346"/>
                  <a:pt x="8587252" y="3100483"/>
                </a:cubicBezTo>
                <a:lnTo>
                  <a:pt x="8590258" y="3105670"/>
                </a:lnTo>
                <a:lnTo>
                  <a:pt x="8587414" y="3111478"/>
                </a:lnTo>
                <a:cubicBezTo>
                  <a:pt x="8585058" y="3115687"/>
                  <a:pt x="8582133" y="3120911"/>
                  <a:pt x="8534924" y="3122140"/>
                </a:cubicBezTo>
                <a:cubicBezTo>
                  <a:pt x="8530618" y="3122263"/>
                  <a:pt x="8526555" y="3122325"/>
                  <a:pt x="8522817" y="3122325"/>
                </a:cubicBezTo>
                <a:cubicBezTo>
                  <a:pt x="8492997" y="3122325"/>
                  <a:pt x="8486090" y="3119405"/>
                  <a:pt x="8482596" y="3113291"/>
                </a:cubicBezTo>
                <a:cubicBezTo>
                  <a:pt x="8480565" y="3109665"/>
                  <a:pt x="8480565" y="3105332"/>
                  <a:pt x="8482759" y="3101712"/>
                </a:cubicBezTo>
                <a:cubicBezTo>
                  <a:pt x="8483896" y="3099747"/>
                  <a:pt x="8485603" y="3096979"/>
                  <a:pt x="8493809" y="3094706"/>
                </a:cubicBezTo>
                <a:cubicBezTo>
                  <a:pt x="8348364" y="3092125"/>
                  <a:pt x="8346333" y="3099040"/>
                  <a:pt x="8346414" y="3099623"/>
                </a:cubicBezTo>
                <a:cubicBezTo>
                  <a:pt x="8346333" y="3099409"/>
                  <a:pt x="8344870" y="3092584"/>
                  <a:pt x="8342595" y="3081645"/>
                </a:cubicBezTo>
                <a:cubicBezTo>
                  <a:pt x="8342432" y="3081645"/>
                  <a:pt x="8342270" y="3081706"/>
                  <a:pt x="8342107" y="3081706"/>
                </a:cubicBezTo>
                <a:cubicBezTo>
                  <a:pt x="8338370" y="3081706"/>
                  <a:pt x="8331057" y="3080078"/>
                  <a:pt x="8324638" y="3069232"/>
                </a:cubicBezTo>
                <a:cubicBezTo>
                  <a:pt x="8323338" y="3067080"/>
                  <a:pt x="8322281" y="3058969"/>
                  <a:pt x="8321306" y="3046861"/>
                </a:cubicBezTo>
                <a:cubicBezTo>
                  <a:pt x="8319031" y="3060628"/>
                  <a:pt x="8314806" y="3064191"/>
                  <a:pt x="8307249" y="3069753"/>
                </a:cubicBezTo>
                <a:cubicBezTo>
                  <a:pt x="8296524" y="3077620"/>
                  <a:pt x="8290917" y="3078511"/>
                  <a:pt x="8287667" y="3078511"/>
                </a:cubicBezTo>
                <a:cubicBezTo>
                  <a:pt x="8282629" y="3078511"/>
                  <a:pt x="8278160" y="3075777"/>
                  <a:pt x="8276129" y="3071352"/>
                </a:cubicBezTo>
                <a:cubicBezTo>
                  <a:pt x="8273041" y="3064529"/>
                  <a:pt x="8275966" y="3056694"/>
                  <a:pt x="8285961" y="3045201"/>
                </a:cubicBezTo>
                <a:cubicBezTo>
                  <a:pt x="8293030" y="3037058"/>
                  <a:pt x="8294330" y="3028885"/>
                  <a:pt x="8293436" y="2953415"/>
                </a:cubicBezTo>
                <a:cubicBezTo>
                  <a:pt x="8292867" y="2905572"/>
                  <a:pt x="8294574" y="2849956"/>
                  <a:pt x="8297174" y="2829430"/>
                </a:cubicBezTo>
                <a:cubicBezTo>
                  <a:pt x="8298392" y="2819997"/>
                  <a:pt x="8299693" y="2810226"/>
                  <a:pt x="8309768" y="2810226"/>
                </a:cubicBezTo>
                <a:cubicBezTo>
                  <a:pt x="8312693" y="2810226"/>
                  <a:pt x="8314887" y="2810871"/>
                  <a:pt x="8316593" y="2812254"/>
                </a:cubicBezTo>
                <a:cubicBezTo>
                  <a:pt x="8318137" y="2807030"/>
                  <a:pt x="8322200" y="2801837"/>
                  <a:pt x="8327969" y="2797536"/>
                </a:cubicBezTo>
                <a:cubicBezTo>
                  <a:pt x="8333982" y="2793142"/>
                  <a:pt x="8344707" y="2783893"/>
                  <a:pt x="8351370" y="2777348"/>
                </a:cubicBezTo>
                <a:cubicBezTo>
                  <a:pt x="8352264" y="2776487"/>
                  <a:pt x="8353077" y="2775688"/>
                  <a:pt x="8353970" y="2774921"/>
                </a:cubicBezTo>
                <a:cubicBezTo>
                  <a:pt x="8355352" y="2771663"/>
                  <a:pt x="8356164" y="2769820"/>
                  <a:pt x="8356164" y="2769820"/>
                </a:cubicBezTo>
                <a:cubicBezTo>
                  <a:pt x="8356164" y="2769820"/>
                  <a:pt x="8358033" y="2769790"/>
                  <a:pt x="8361365" y="2769697"/>
                </a:cubicBezTo>
                <a:cubicBezTo>
                  <a:pt x="8375747" y="2762046"/>
                  <a:pt x="8401017" y="2761524"/>
                  <a:pt x="8489747" y="2760662"/>
                </a:cubicBezTo>
                <a:cubicBezTo>
                  <a:pt x="8502504" y="2760538"/>
                  <a:pt x="8515261" y="2760478"/>
                  <a:pt x="8527774" y="2760478"/>
                </a:cubicBezTo>
                <a:cubicBezTo>
                  <a:pt x="8574739" y="2760478"/>
                  <a:pt x="8615447" y="2761277"/>
                  <a:pt x="8634542" y="2762537"/>
                </a:cubicBezTo>
                <a:cubicBezTo>
                  <a:pt x="8660137" y="2761954"/>
                  <a:pt x="8678663" y="2761554"/>
                  <a:pt x="8684432" y="2761554"/>
                </a:cubicBezTo>
                <a:cubicBezTo>
                  <a:pt x="8711246" y="2761554"/>
                  <a:pt x="8738060" y="2761554"/>
                  <a:pt x="8738060" y="2761554"/>
                </a:cubicBezTo>
                <a:cubicBezTo>
                  <a:pt x="8738060" y="2761554"/>
                  <a:pt x="8739035" y="2761554"/>
                  <a:pt x="8740904" y="2761554"/>
                </a:cubicBezTo>
                <a:cubicBezTo>
                  <a:pt x="8741473" y="2761432"/>
                  <a:pt x="8741960" y="2761277"/>
                  <a:pt x="8742448" y="2761123"/>
                </a:cubicBezTo>
                <a:cubicBezTo>
                  <a:pt x="8745373" y="2760324"/>
                  <a:pt x="8748461" y="2759923"/>
                  <a:pt x="8751467" y="2759923"/>
                </a:cubicBezTo>
                <a:cubicBezTo>
                  <a:pt x="8754799" y="2759923"/>
                  <a:pt x="8757805" y="2760570"/>
                  <a:pt x="8760486" y="2761554"/>
                </a:cubicBezTo>
                <a:cubicBezTo>
                  <a:pt x="8772593" y="2761554"/>
                  <a:pt x="8788438" y="2761554"/>
                  <a:pt x="8805258" y="2761554"/>
                </a:cubicBezTo>
                <a:cubicBezTo>
                  <a:pt x="8811352" y="2759555"/>
                  <a:pt x="8822727" y="2758233"/>
                  <a:pt x="8845479" y="2758140"/>
                </a:cubicBezTo>
                <a:lnTo>
                  <a:pt x="8887975" y="2757925"/>
                </a:lnTo>
                <a:lnTo>
                  <a:pt x="8888218" y="2761554"/>
                </a:lnTo>
                <a:cubicBezTo>
                  <a:pt x="8889112" y="2761554"/>
                  <a:pt x="8889925" y="2761554"/>
                  <a:pt x="8890819" y="2761554"/>
                </a:cubicBezTo>
                <a:cubicBezTo>
                  <a:pt x="8894312" y="2758448"/>
                  <a:pt x="8902844" y="2756449"/>
                  <a:pt x="8930471" y="2756449"/>
                </a:cubicBezTo>
                <a:close/>
                <a:moveTo>
                  <a:pt x="5391265" y="2733135"/>
                </a:moveTo>
                <a:cubicBezTo>
                  <a:pt x="5392187" y="2733919"/>
                  <a:pt x="5393645" y="2734232"/>
                  <a:pt x="5395013" y="2733822"/>
                </a:cubicBezTo>
                <a:cubicBezTo>
                  <a:pt x="5395103" y="2733659"/>
                  <a:pt x="5395192" y="2733413"/>
                  <a:pt x="5395281" y="2733201"/>
                </a:cubicBezTo>
                <a:cubicBezTo>
                  <a:pt x="5394954" y="2733235"/>
                  <a:pt x="5394627" y="2733283"/>
                  <a:pt x="5394240" y="2733283"/>
                </a:cubicBezTo>
                <a:cubicBezTo>
                  <a:pt x="5393139" y="2733283"/>
                  <a:pt x="5392157" y="2733217"/>
                  <a:pt x="5391265" y="2733135"/>
                </a:cubicBezTo>
                <a:close/>
                <a:moveTo>
                  <a:pt x="9860400" y="2733124"/>
                </a:moveTo>
                <a:cubicBezTo>
                  <a:pt x="9861322" y="2733909"/>
                  <a:pt x="9862780" y="2734220"/>
                  <a:pt x="9864149" y="2733811"/>
                </a:cubicBezTo>
                <a:cubicBezTo>
                  <a:pt x="9864239" y="2733648"/>
                  <a:pt x="9864328" y="2733403"/>
                  <a:pt x="9864417" y="2733190"/>
                </a:cubicBezTo>
                <a:cubicBezTo>
                  <a:pt x="9864090" y="2733222"/>
                  <a:pt x="9863762" y="2733271"/>
                  <a:pt x="9863376" y="2733271"/>
                </a:cubicBezTo>
                <a:cubicBezTo>
                  <a:pt x="9862275" y="2733271"/>
                  <a:pt x="9861293" y="2733207"/>
                  <a:pt x="9860400" y="2733124"/>
                </a:cubicBezTo>
                <a:close/>
                <a:moveTo>
                  <a:pt x="5392812" y="2723525"/>
                </a:moveTo>
                <a:cubicBezTo>
                  <a:pt x="5392752" y="2723558"/>
                  <a:pt x="5392693" y="2723639"/>
                  <a:pt x="5392604" y="2723705"/>
                </a:cubicBezTo>
                <a:cubicBezTo>
                  <a:pt x="5392723" y="2723688"/>
                  <a:pt x="5392782" y="2723607"/>
                  <a:pt x="5392901" y="2723607"/>
                </a:cubicBezTo>
                <a:cubicBezTo>
                  <a:pt x="5392871" y="2723575"/>
                  <a:pt x="5392842" y="2723542"/>
                  <a:pt x="5392812" y="2723525"/>
                </a:cubicBezTo>
                <a:close/>
                <a:moveTo>
                  <a:pt x="9861947" y="2723510"/>
                </a:moveTo>
                <a:cubicBezTo>
                  <a:pt x="9861888" y="2723542"/>
                  <a:pt x="9861828" y="2723625"/>
                  <a:pt x="9861739" y="2723691"/>
                </a:cubicBezTo>
                <a:cubicBezTo>
                  <a:pt x="9861858" y="2723673"/>
                  <a:pt x="9861917" y="2723592"/>
                  <a:pt x="9862036" y="2723592"/>
                </a:cubicBezTo>
                <a:cubicBezTo>
                  <a:pt x="9862007" y="2723559"/>
                  <a:pt x="9861977" y="2723526"/>
                  <a:pt x="9861947" y="2723510"/>
                </a:cubicBezTo>
                <a:close/>
                <a:moveTo>
                  <a:pt x="4870948" y="2712688"/>
                </a:moveTo>
                <a:cubicBezTo>
                  <a:pt x="4882814" y="2712688"/>
                  <a:pt x="4899067" y="2712688"/>
                  <a:pt x="4899067" y="2725143"/>
                </a:cubicBezTo>
                <a:cubicBezTo>
                  <a:pt x="4899067" y="2738679"/>
                  <a:pt x="4879332" y="2740698"/>
                  <a:pt x="4867572" y="2740698"/>
                </a:cubicBezTo>
                <a:cubicBezTo>
                  <a:pt x="4856755" y="2740698"/>
                  <a:pt x="4850529" y="2738387"/>
                  <a:pt x="4847387" y="2733195"/>
                </a:cubicBezTo>
                <a:cubicBezTo>
                  <a:pt x="4845124" y="2729464"/>
                  <a:pt x="4845074" y="2725017"/>
                  <a:pt x="4847247" y="2721299"/>
                </a:cubicBezTo>
                <a:cubicBezTo>
                  <a:pt x="4850576" y="2715584"/>
                  <a:pt x="4858550" y="2712688"/>
                  <a:pt x="4870948" y="2712688"/>
                </a:cubicBezTo>
                <a:close/>
                <a:moveTo>
                  <a:pt x="9339915" y="2712670"/>
                </a:moveTo>
                <a:cubicBezTo>
                  <a:pt x="9351784" y="2712670"/>
                  <a:pt x="9368041" y="2712670"/>
                  <a:pt x="9368041" y="2725130"/>
                </a:cubicBezTo>
                <a:cubicBezTo>
                  <a:pt x="9368041" y="2738671"/>
                  <a:pt x="9348301" y="2740688"/>
                  <a:pt x="9336537" y="2740688"/>
                </a:cubicBezTo>
                <a:cubicBezTo>
                  <a:pt x="9325719" y="2740688"/>
                  <a:pt x="9319491" y="2738377"/>
                  <a:pt x="9316348" y="2733185"/>
                </a:cubicBezTo>
                <a:cubicBezTo>
                  <a:pt x="9314085" y="2729451"/>
                  <a:pt x="9314035" y="2725003"/>
                  <a:pt x="9316208" y="2721284"/>
                </a:cubicBezTo>
                <a:cubicBezTo>
                  <a:pt x="9319538" y="2715566"/>
                  <a:pt x="9327514" y="2712670"/>
                  <a:pt x="9339915" y="2712670"/>
                </a:cubicBezTo>
                <a:close/>
                <a:moveTo>
                  <a:pt x="4785647" y="2710937"/>
                </a:moveTo>
                <a:lnTo>
                  <a:pt x="4786808" y="2710937"/>
                </a:lnTo>
                <a:cubicBezTo>
                  <a:pt x="4824131" y="2711019"/>
                  <a:pt x="4832786" y="2713008"/>
                  <a:pt x="4835551" y="2722116"/>
                </a:cubicBezTo>
                <a:cubicBezTo>
                  <a:pt x="4836751" y="2726075"/>
                  <a:pt x="4835920" y="2731678"/>
                  <a:pt x="4829983" y="2735544"/>
                </a:cubicBezTo>
                <a:cubicBezTo>
                  <a:pt x="4827804" y="2736955"/>
                  <a:pt x="4822047" y="2740699"/>
                  <a:pt x="4792366" y="2740699"/>
                </a:cubicBezTo>
                <a:cubicBezTo>
                  <a:pt x="4770885" y="2740699"/>
                  <a:pt x="4743774" y="2739152"/>
                  <a:pt x="4736613" y="2731787"/>
                </a:cubicBezTo>
                <a:lnTo>
                  <a:pt x="4731824" y="2726860"/>
                </a:lnTo>
                <a:lnTo>
                  <a:pt x="4734442" y="2720222"/>
                </a:lnTo>
                <a:cubicBezTo>
                  <a:pt x="4736867" y="2714629"/>
                  <a:pt x="4738468" y="2710937"/>
                  <a:pt x="4785647" y="2710937"/>
                </a:cubicBezTo>
                <a:close/>
                <a:moveTo>
                  <a:pt x="9254593" y="2710920"/>
                </a:moveTo>
                <a:lnTo>
                  <a:pt x="9255755" y="2710920"/>
                </a:lnTo>
                <a:cubicBezTo>
                  <a:pt x="9293086" y="2711001"/>
                  <a:pt x="9301745" y="2712991"/>
                  <a:pt x="9304510" y="2722100"/>
                </a:cubicBezTo>
                <a:cubicBezTo>
                  <a:pt x="9305710" y="2726060"/>
                  <a:pt x="9304879" y="2731668"/>
                  <a:pt x="9298941" y="2735533"/>
                </a:cubicBezTo>
                <a:cubicBezTo>
                  <a:pt x="9296760" y="2736944"/>
                  <a:pt x="9291002" y="2740688"/>
                  <a:pt x="9261313" y="2740688"/>
                </a:cubicBezTo>
                <a:cubicBezTo>
                  <a:pt x="9239827" y="2740688"/>
                  <a:pt x="9212709" y="2739142"/>
                  <a:pt x="9205547" y="2731775"/>
                </a:cubicBezTo>
                <a:lnTo>
                  <a:pt x="9200756" y="2726847"/>
                </a:lnTo>
                <a:lnTo>
                  <a:pt x="9203375" y="2720206"/>
                </a:lnTo>
                <a:cubicBezTo>
                  <a:pt x="9205800" y="2714611"/>
                  <a:pt x="9207403" y="2710920"/>
                  <a:pt x="9254593" y="2710920"/>
                </a:cubicBezTo>
                <a:close/>
                <a:moveTo>
                  <a:pt x="4580840" y="2708314"/>
                </a:moveTo>
                <a:cubicBezTo>
                  <a:pt x="4587529" y="2708314"/>
                  <a:pt x="4595683" y="2711116"/>
                  <a:pt x="4602646" y="2715821"/>
                </a:cubicBezTo>
                <a:cubicBezTo>
                  <a:pt x="4606299" y="2718286"/>
                  <a:pt x="4613910" y="2723415"/>
                  <a:pt x="4611352" y="2731916"/>
                </a:cubicBezTo>
                <a:cubicBezTo>
                  <a:pt x="4608745" y="2740571"/>
                  <a:pt x="4599245" y="2740652"/>
                  <a:pt x="4592960" y="2740701"/>
                </a:cubicBezTo>
                <a:cubicBezTo>
                  <a:pt x="4583544" y="2740701"/>
                  <a:pt x="4572297" y="2737304"/>
                  <a:pt x="4567800" y="2729700"/>
                </a:cubicBezTo>
                <a:cubicBezTo>
                  <a:pt x="4563724" y="2722815"/>
                  <a:pt x="4565967" y="2717352"/>
                  <a:pt x="4567125" y="2715328"/>
                </a:cubicBezTo>
                <a:cubicBezTo>
                  <a:pt x="4568610" y="2712705"/>
                  <a:pt x="4572378" y="2708314"/>
                  <a:pt x="4580840" y="2708314"/>
                </a:cubicBezTo>
                <a:close/>
                <a:moveTo>
                  <a:pt x="9049731" y="2708296"/>
                </a:moveTo>
                <a:cubicBezTo>
                  <a:pt x="9056422" y="2708296"/>
                  <a:pt x="9064577" y="2711100"/>
                  <a:pt x="9071542" y="2715804"/>
                </a:cubicBezTo>
                <a:cubicBezTo>
                  <a:pt x="9075196" y="2718268"/>
                  <a:pt x="9082809" y="2723400"/>
                  <a:pt x="9080250" y="2731904"/>
                </a:cubicBezTo>
                <a:cubicBezTo>
                  <a:pt x="9077643" y="2740563"/>
                  <a:pt x="9068140" y="2740643"/>
                  <a:pt x="9061853" y="2740691"/>
                </a:cubicBezTo>
                <a:cubicBezTo>
                  <a:pt x="9052436" y="2740691"/>
                  <a:pt x="9041186" y="2737295"/>
                  <a:pt x="9036687" y="2729689"/>
                </a:cubicBezTo>
                <a:cubicBezTo>
                  <a:pt x="9032610" y="2722800"/>
                  <a:pt x="9034855" y="2717336"/>
                  <a:pt x="9036013" y="2715310"/>
                </a:cubicBezTo>
                <a:cubicBezTo>
                  <a:pt x="9037500" y="2712688"/>
                  <a:pt x="9041267" y="2708296"/>
                  <a:pt x="9049731" y="2708296"/>
                </a:cubicBezTo>
                <a:close/>
                <a:moveTo>
                  <a:pt x="1674094" y="2689818"/>
                </a:moveTo>
                <a:cubicBezTo>
                  <a:pt x="1674217" y="2691449"/>
                  <a:pt x="1674012" y="2693242"/>
                  <a:pt x="1673560" y="2695051"/>
                </a:cubicBezTo>
                <a:cubicBezTo>
                  <a:pt x="1675614" y="2694608"/>
                  <a:pt x="1677215" y="2693575"/>
                  <a:pt x="1678324" y="2692437"/>
                </a:cubicBezTo>
                <a:cubicBezTo>
                  <a:pt x="1677297" y="2691345"/>
                  <a:pt x="1675861" y="2690379"/>
                  <a:pt x="1674094" y="2689818"/>
                </a:cubicBezTo>
                <a:close/>
                <a:moveTo>
                  <a:pt x="7228970" y="2689808"/>
                </a:moveTo>
                <a:cubicBezTo>
                  <a:pt x="7229093" y="2691440"/>
                  <a:pt x="7228888" y="2693233"/>
                  <a:pt x="7228436" y="2695040"/>
                </a:cubicBezTo>
                <a:cubicBezTo>
                  <a:pt x="7230490" y="2694598"/>
                  <a:pt x="7232092" y="2693565"/>
                  <a:pt x="7233201" y="2692428"/>
                </a:cubicBezTo>
                <a:cubicBezTo>
                  <a:pt x="7232174" y="2691336"/>
                  <a:pt x="7230736" y="2690370"/>
                  <a:pt x="7228970" y="2689808"/>
                </a:cubicBezTo>
                <a:close/>
                <a:moveTo>
                  <a:pt x="11698148" y="2689802"/>
                </a:moveTo>
                <a:cubicBezTo>
                  <a:pt x="11698271" y="2691432"/>
                  <a:pt x="11698066" y="2693225"/>
                  <a:pt x="11697614" y="2695033"/>
                </a:cubicBezTo>
                <a:cubicBezTo>
                  <a:pt x="11699668" y="2694590"/>
                  <a:pt x="11701270" y="2693557"/>
                  <a:pt x="11702379" y="2692421"/>
                </a:cubicBezTo>
                <a:cubicBezTo>
                  <a:pt x="11701352" y="2691329"/>
                  <a:pt x="11699914" y="2690362"/>
                  <a:pt x="11698148" y="2689802"/>
                </a:cubicBezTo>
                <a:close/>
                <a:moveTo>
                  <a:pt x="1669575" y="2689485"/>
                </a:moveTo>
                <a:cubicBezTo>
                  <a:pt x="1667317" y="2689835"/>
                  <a:pt x="1665550" y="2690868"/>
                  <a:pt x="1664400" y="2691921"/>
                </a:cubicBezTo>
                <a:cubicBezTo>
                  <a:pt x="1664565" y="2692142"/>
                  <a:pt x="1664770" y="2692371"/>
                  <a:pt x="1665017" y="2692607"/>
                </a:cubicBezTo>
                <a:cubicBezTo>
                  <a:pt x="1666167" y="2693825"/>
                  <a:pt x="1667850" y="2694512"/>
                  <a:pt x="1669616" y="2694888"/>
                </a:cubicBezTo>
                <a:cubicBezTo>
                  <a:pt x="1669575" y="2694379"/>
                  <a:pt x="1669534" y="2693891"/>
                  <a:pt x="1669493" y="2693302"/>
                </a:cubicBezTo>
                <a:cubicBezTo>
                  <a:pt x="1669452" y="2691868"/>
                  <a:pt x="1669493" y="2690608"/>
                  <a:pt x="1669575" y="2689485"/>
                </a:cubicBezTo>
                <a:close/>
                <a:moveTo>
                  <a:pt x="7224452" y="2689477"/>
                </a:moveTo>
                <a:cubicBezTo>
                  <a:pt x="7222193" y="2689823"/>
                  <a:pt x="7220427" y="2690857"/>
                  <a:pt x="7219277" y="2691912"/>
                </a:cubicBezTo>
                <a:cubicBezTo>
                  <a:pt x="7219441" y="2692134"/>
                  <a:pt x="7219646" y="2692363"/>
                  <a:pt x="7219893" y="2692598"/>
                </a:cubicBezTo>
                <a:cubicBezTo>
                  <a:pt x="7221043" y="2693817"/>
                  <a:pt x="7222727" y="2694503"/>
                  <a:pt x="7224493" y="2694879"/>
                </a:cubicBezTo>
                <a:cubicBezTo>
                  <a:pt x="7224452" y="2694370"/>
                  <a:pt x="7224411" y="2693882"/>
                  <a:pt x="7224370" y="2693292"/>
                </a:cubicBezTo>
                <a:cubicBezTo>
                  <a:pt x="7224329" y="2691861"/>
                  <a:pt x="7224370" y="2690600"/>
                  <a:pt x="7224452" y="2689477"/>
                </a:cubicBezTo>
                <a:close/>
                <a:moveTo>
                  <a:pt x="11693630" y="2689470"/>
                </a:moveTo>
                <a:cubicBezTo>
                  <a:pt x="11691371" y="2689817"/>
                  <a:pt x="11689604" y="2690849"/>
                  <a:pt x="11688454" y="2691905"/>
                </a:cubicBezTo>
                <a:cubicBezTo>
                  <a:pt x="11688619" y="2692126"/>
                  <a:pt x="11688824" y="2692354"/>
                  <a:pt x="11689071" y="2692590"/>
                </a:cubicBezTo>
                <a:cubicBezTo>
                  <a:pt x="11690221" y="2693808"/>
                  <a:pt x="11691905" y="2694494"/>
                  <a:pt x="11693671" y="2694871"/>
                </a:cubicBezTo>
                <a:cubicBezTo>
                  <a:pt x="11693630" y="2694361"/>
                  <a:pt x="11693589" y="2693875"/>
                  <a:pt x="11693548" y="2693284"/>
                </a:cubicBezTo>
                <a:cubicBezTo>
                  <a:pt x="11693507" y="2691853"/>
                  <a:pt x="11693548" y="2690591"/>
                  <a:pt x="11693630" y="2689470"/>
                </a:cubicBezTo>
                <a:close/>
                <a:moveTo>
                  <a:pt x="4299714" y="2667271"/>
                </a:moveTo>
                <a:lnTo>
                  <a:pt x="4299722" y="2673779"/>
                </a:lnTo>
                <a:cubicBezTo>
                  <a:pt x="4300486" y="2672982"/>
                  <a:pt x="4301328" y="2672275"/>
                  <a:pt x="4302257" y="2671670"/>
                </a:cubicBezTo>
                <a:cubicBezTo>
                  <a:pt x="4302719" y="2671367"/>
                  <a:pt x="4303195" y="2671098"/>
                  <a:pt x="4303686" y="2670874"/>
                </a:cubicBezTo>
                <a:cubicBezTo>
                  <a:pt x="4302213" y="2669769"/>
                  <a:pt x="4300952" y="2668557"/>
                  <a:pt x="4299908" y="2667473"/>
                </a:cubicBezTo>
                <a:cubicBezTo>
                  <a:pt x="4299844" y="2667403"/>
                  <a:pt x="4299780" y="2667331"/>
                  <a:pt x="4299714" y="2667271"/>
                </a:cubicBezTo>
                <a:close/>
                <a:moveTo>
                  <a:pt x="8768503" y="2667253"/>
                </a:moveTo>
                <a:lnTo>
                  <a:pt x="8768511" y="2673770"/>
                </a:lnTo>
                <a:cubicBezTo>
                  <a:pt x="8769274" y="2672972"/>
                  <a:pt x="8770115" y="2672263"/>
                  <a:pt x="8771046" y="2671661"/>
                </a:cubicBezTo>
                <a:cubicBezTo>
                  <a:pt x="8771507" y="2671359"/>
                  <a:pt x="8771983" y="2671092"/>
                  <a:pt x="8772475" y="2670866"/>
                </a:cubicBezTo>
                <a:cubicBezTo>
                  <a:pt x="8771001" y="2669759"/>
                  <a:pt x="8769740" y="2668544"/>
                  <a:pt x="8768697" y="2667457"/>
                </a:cubicBezTo>
                <a:cubicBezTo>
                  <a:pt x="8768633" y="2667391"/>
                  <a:pt x="8768569" y="2667319"/>
                  <a:pt x="8768503" y="2667253"/>
                </a:cubicBezTo>
                <a:close/>
                <a:moveTo>
                  <a:pt x="4305178" y="2657417"/>
                </a:moveTo>
                <a:cubicBezTo>
                  <a:pt x="4304840" y="2657921"/>
                  <a:pt x="4304501" y="2658450"/>
                  <a:pt x="4304293" y="2658969"/>
                </a:cubicBezTo>
                <a:cubicBezTo>
                  <a:pt x="4305016" y="2659260"/>
                  <a:pt x="4305822" y="2659301"/>
                  <a:pt x="4306639" y="2659235"/>
                </a:cubicBezTo>
                <a:cubicBezTo>
                  <a:pt x="4306121" y="2658634"/>
                  <a:pt x="4305594" y="2658024"/>
                  <a:pt x="4305178" y="2657417"/>
                </a:cubicBezTo>
                <a:close/>
                <a:moveTo>
                  <a:pt x="8773968" y="2657411"/>
                </a:moveTo>
                <a:cubicBezTo>
                  <a:pt x="8773630" y="2657920"/>
                  <a:pt x="8773289" y="2658444"/>
                  <a:pt x="8773082" y="2658964"/>
                </a:cubicBezTo>
                <a:cubicBezTo>
                  <a:pt x="8773805" y="2659254"/>
                  <a:pt x="8774612" y="2659295"/>
                  <a:pt x="8775428" y="2659229"/>
                </a:cubicBezTo>
                <a:cubicBezTo>
                  <a:pt x="8774912" y="2658628"/>
                  <a:pt x="8774383" y="2658021"/>
                  <a:pt x="8773968" y="2657411"/>
                </a:cubicBezTo>
                <a:close/>
                <a:moveTo>
                  <a:pt x="4312673" y="2653300"/>
                </a:moveTo>
                <a:cubicBezTo>
                  <a:pt x="4312479" y="2653300"/>
                  <a:pt x="4312325" y="2653382"/>
                  <a:pt x="4312135" y="2653385"/>
                </a:cubicBezTo>
                <a:cubicBezTo>
                  <a:pt x="4312344" y="2653780"/>
                  <a:pt x="4312529" y="2654201"/>
                  <a:pt x="4312718" y="2654630"/>
                </a:cubicBezTo>
                <a:cubicBezTo>
                  <a:pt x="4312903" y="2654179"/>
                  <a:pt x="4313108" y="2653729"/>
                  <a:pt x="4313204" y="2653311"/>
                </a:cubicBezTo>
                <a:cubicBezTo>
                  <a:pt x="4313035" y="2653300"/>
                  <a:pt x="4312858" y="2653300"/>
                  <a:pt x="4312673" y="2653300"/>
                </a:cubicBezTo>
                <a:close/>
                <a:moveTo>
                  <a:pt x="8781466" y="2653291"/>
                </a:moveTo>
                <a:cubicBezTo>
                  <a:pt x="8781271" y="2653291"/>
                  <a:pt x="8781114" y="2653373"/>
                  <a:pt x="8780925" y="2653377"/>
                </a:cubicBezTo>
                <a:cubicBezTo>
                  <a:pt x="8781136" y="2653771"/>
                  <a:pt x="8781322" y="2654195"/>
                  <a:pt x="8781508" y="2654623"/>
                </a:cubicBezTo>
                <a:cubicBezTo>
                  <a:pt x="8781694" y="2654171"/>
                  <a:pt x="8781899" y="2653719"/>
                  <a:pt x="8781995" y="2653302"/>
                </a:cubicBezTo>
                <a:cubicBezTo>
                  <a:pt x="8781825" y="2653291"/>
                  <a:pt x="8781649" y="2653291"/>
                  <a:pt x="8781466" y="2653291"/>
                </a:cubicBezTo>
                <a:close/>
                <a:moveTo>
                  <a:pt x="1672040" y="2619874"/>
                </a:moveTo>
                <a:cubicBezTo>
                  <a:pt x="1676271" y="2619874"/>
                  <a:pt x="1681692" y="2621920"/>
                  <a:pt x="1683500" y="2631674"/>
                </a:cubicBezTo>
                <a:cubicBezTo>
                  <a:pt x="1685101" y="2640406"/>
                  <a:pt x="1685101" y="2654085"/>
                  <a:pt x="1683500" y="2662809"/>
                </a:cubicBezTo>
                <a:cubicBezTo>
                  <a:pt x="1681939" y="2671278"/>
                  <a:pt x="1677627" y="2673937"/>
                  <a:pt x="1673766" y="2674485"/>
                </a:cubicBezTo>
                <a:cubicBezTo>
                  <a:pt x="1676147" y="2674962"/>
                  <a:pt x="1678365" y="2676196"/>
                  <a:pt x="1680172" y="2678077"/>
                </a:cubicBezTo>
                <a:cubicBezTo>
                  <a:pt x="1685759" y="2683906"/>
                  <a:pt x="1685554" y="2693663"/>
                  <a:pt x="1682842" y="2700735"/>
                </a:cubicBezTo>
                <a:cubicBezTo>
                  <a:pt x="1682185" y="2702477"/>
                  <a:pt x="1681405" y="2703915"/>
                  <a:pt x="1680584" y="2705104"/>
                </a:cubicBezTo>
                <a:cubicBezTo>
                  <a:pt x="1683788" y="2709119"/>
                  <a:pt x="1684075" y="2716714"/>
                  <a:pt x="1684486" y="2726978"/>
                </a:cubicBezTo>
                <a:cubicBezTo>
                  <a:pt x="1685676" y="2757607"/>
                  <a:pt x="1677174" y="2766906"/>
                  <a:pt x="1644931" y="2770190"/>
                </a:cubicBezTo>
                <a:cubicBezTo>
                  <a:pt x="1608170" y="2773923"/>
                  <a:pt x="1426213" y="2776527"/>
                  <a:pt x="1285864" y="2776527"/>
                </a:cubicBezTo>
                <a:cubicBezTo>
                  <a:pt x="1157057" y="2776527"/>
                  <a:pt x="1139273" y="2774741"/>
                  <a:pt x="1134344" y="2772498"/>
                </a:cubicBezTo>
                <a:cubicBezTo>
                  <a:pt x="1130442" y="2779234"/>
                  <a:pt x="1118366" y="2779234"/>
                  <a:pt x="1093311" y="2779234"/>
                </a:cubicBezTo>
                <a:cubicBezTo>
                  <a:pt x="1072692" y="2779234"/>
                  <a:pt x="1059836" y="2777419"/>
                  <a:pt x="1053018" y="2773149"/>
                </a:cubicBezTo>
                <a:cubicBezTo>
                  <a:pt x="1045666" y="2776741"/>
                  <a:pt x="1022213" y="2779234"/>
                  <a:pt x="929223" y="2779234"/>
                </a:cubicBezTo>
                <a:cubicBezTo>
                  <a:pt x="807440" y="2779234"/>
                  <a:pt x="804893" y="2774956"/>
                  <a:pt x="801690" y="2769548"/>
                </a:cubicBezTo>
                <a:lnTo>
                  <a:pt x="798568" y="2764285"/>
                </a:lnTo>
                <a:lnTo>
                  <a:pt x="801607" y="2758775"/>
                </a:lnTo>
                <a:cubicBezTo>
                  <a:pt x="804811" y="2753172"/>
                  <a:pt x="807111" y="2749131"/>
                  <a:pt x="929223" y="2749131"/>
                </a:cubicBezTo>
                <a:cubicBezTo>
                  <a:pt x="1011493" y="2749131"/>
                  <a:pt x="1039382" y="2750953"/>
                  <a:pt x="1049815" y="2753873"/>
                </a:cubicBezTo>
                <a:cubicBezTo>
                  <a:pt x="1052854" y="2750382"/>
                  <a:pt x="1058768" y="2747762"/>
                  <a:pt x="1069570" y="2747762"/>
                </a:cubicBezTo>
                <a:cubicBezTo>
                  <a:pt x="1075403" y="2747762"/>
                  <a:pt x="1082797" y="2748339"/>
                  <a:pt x="1092202" y="2749538"/>
                </a:cubicBezTo>
                <a:cubicBezTo>
                  <a:pt x="1111096" y="2751916"/>
                  <a:pt x="1122884" y="2753408"/>
                  <a:pt x="1129333" y="2756477"/>
                </a:cubicBezTo>
                <a:cubicBezTo>
                  <a:pt x="1133030" y="2748504"/>
                  <a:pt x="1146625" y="2746216"/>
                  <a:pt x="1293298" y="2745811"/>
                </a:cubicBezTo>
                <a:cubicBezTo>
                  <a:pt x="1478870" y="2745292"/>
                  <a:pt x="1570136" y="2744847"/>
                  <a:pt x="1616878" y="2740552"/>
                </a:cubicBezTo>
                <a:cubicBezTo>
                  <a:pt x="1657911" y="2736790"/>
                  <a:pt x="1658609" y="2731924"/>
                  <a:pt x="1660293" y="2720157"/>
                </a:cubicBezTo>
                <a:cubicBezTo>
                  <a:pt x="1660991" y="2715378"/>
                  <a:pt x="1661690" y="2710727"/>
                  <a:pt x="1663456" y="2707318"/>
                </a:cubicBezTo>
                <a:cubicBezTo>
                  <a:pt x="1661074" y="2704905"/>
                  <a:pt x="1659308" y="2700727"/>
                  <a:pt x="1659020" y="2693722"/>
                </a:cubicBezTo>
                <a:cubicBezTo>
                  <a:pt x="1658733" y="2686197"/>
                  <a:pt x="1660047" y="2681158"/>
                  <a:pt x="1663250" y="2677835"/>
                </a:cubicBezTo>
                <a:cubicBezTo>
                  <a:pt x="1665017" y="2675990"/>
                  <a:pt x="1667276" y="2674816"/>
                  <a:pt x="1669699" y="2674415"/>
                </a:cubicBezTo>
                <a:cubicBezTo>
                  <a:pt x="1660129" y="2672735"/>
                  <a:pt x="1660129" y="2660315"/>
                  <a:pt x="1660129" y="2647243"/>
                </a:cubicBezTo>
                <a:cubicBezTo>
                  <a:pt x="1660129" y="2633169"/>
                  <a:pt x="1660129" y="2619874"/>
                  <a:pt x="1672040" y="2619874"/>
                </a:cubicBezTo>
                <a:close/>
                <a:moveTo>
                  <a:pt x="7226916" y="2619864"/>
                </a:moveTo>
                <a:cubicBezTo>
                  <a:pt x="7231147" y="2619864"/>
                  <a:pt x="7236569" y="2621906"/>
                  <a:pt x="7238376" y="2631662"/>
                </a:cubicBezTo>
                <a:cubicBezTo>
                  <a:pt x="7239978" y="2640396"/>
                  <a:pt x="7239978" y="2654076"/>
                  <a:pt x="7238376" y="2662805"/>
                </a:cubicBezTo>
                <a:cubicBezTo>
                  <a:pt x="7236815" y="2671271"/>
                  <a:pt x="7232502" y="2673930"/>
                  <a:pt x="7228642" y="2674477"/>
                </a:cubicBezTo>
                <a:cubicBezTo>
                  <a:pt x="7231024" y="2674955"/>
                  <a:pt x="7233242" y="2676188"/>
                  <a:pt x="7235049" y="2678071"/>
                </a:cubicBezTo>
                <a:cubicBezTo>
                  <a:pt x="7240635" y="2683898"/>
                  <a:pt x="7240430" y="2693654"/>
                  <a:pt x="7237719" y="2700723"/>
                </a:cubicBezTo>
                <a:cubicBezTo>
                  <a:pt x="7237062" y="2702465"/>
                  <a:pt x="7236281" y="2703905"/>
                  <a:pt x="7235460" y="2705093"/>
                </a:cubicBezTo>
                <a:cubicBezTo>
                  <a:pt x="7238664" y="2709106"/>
                  <a:pt x="7238951" y="2716700"/>
                  <a:pt x="7239362" y="2726967"/>
                </a:cubicBezTo>
                <a:cubicBezTo>
                  <a:pt x="7240553" y="2757603"/>
                  <a:pt x="7232051" y="2766895"/>
                  <a:pt x="7199808" y="2770179"/>
                </a:cubicBezTo>
                <a:cubicBezTo>
                  <a:pt x="7163046" y="2773912"/>
                  <a:pt x="6981089" y="2776516"/>
                  <a:pt x="6840739" y="2776516"/>
                </a:cubicBezTo>
                <a:cubicBezTo>
                  <a:pt x="6711931" y="2776516"/>
                  <a:pt x="6694146" y="2774731"/>
                  <a:pt x="6689217" y="2772488"/>
                </a:cubicBezTo>
                <a:cubicBezTo>
                  <a:pt x="6685315" y="2779224"/>
                  <a:pt x="6673239" y="2779224"/>
                  <a:pt x="6648184" y="2779224"/>
                </a:cubicBezTo>
                <a:cubicBezTo>
                  <a:pt x="6627565" y="2779224"/>
                  <a:pt x="6614709" y="2777409"/>
                  <a:pt x="6607891" y="2773138"/>
                </a:cubicBezTo>
                <a:cubicBezTo>
                  <a:pt x="6600538" y="2776731"/>
                  <a:pt x="6577085" y="2779224"/>
                  <a:pt x="6484094" y="2779224"/>
                </a:cubicBezTo>
                <a:cubicBezTo>
                  <a:pt x="6362309" y="2779224"/>
                  <a:pt x="6359763" y="2774945"/>
                  <a:pt x="6356559" y="2769538"/>
                </a:cubicBezTo>
                <a:lnTo>
                  <a:pt x="6353437" y="2764275"/>
                </a:lnTo>
                <a:lnTo>
                  <a:pt x="6356477" y="2758767"/>
                </a:lnTo>
                <a:cubicBezTo>
                  <a:pt x="6359680" y="2753163"/>
                  <a:pt x="6361981" y="2749124"/>
                  <a:pt x="6484094" y="2749124"/>
                </a:cubicBezTo>
                <a:cubicBezTo>
                  <a:pt x="6566365" y="2749124"/>
                  <a:pt x="6594254" y="2750948"/>
                  <a:pt x="6604687" y="2753865"/>
                </a:cubicBezTo>
                <a:cubicBezTo>
                  <a:pt x="6607726" y="2750372"/>
                  <a:pt x="6613641" y="2747753"/>
                  <a:pt x="6624443" y="2747753"/>
                </a:cubicBezTo>
                <a:cubicBezTo>
                  <a:pt x="6630276" y="2747753"/>
                  <a:pt x="6637669" y="2748331"/>
                  <a:pt x="6647075" y="2749528"/>
                </a:cubicBezTo>
                <a:cubicBezTo>
                  <a:pt x="6665969" y="2751909"/>
                  <a:pt x="6677757" y="2753400"/>
                  <a:pt x="6684206" y="2756473"/>
                </a:cubicBezTo>
                <a:cubicBezTo>
                  <a:pt x="6687903" y="2748496"/>
                  <a:pt x="6701498" y="2746212"/>
                  <a:pt x="6848173" y="2745806"/>
                </a:cubicBezTo>
                <a:cubicBezTo>
                  <a:pt x="7033746" y="2745285"/>
                  <a:pt x="7125012" y="2744841"/>
                  <a:pt x="7171754" y="2740545"/>
                </a:cubicBezTo>
                <a:cubicBezTo>
                  <a:pt x="7212787" y="2736784"/>
                  <a:pt x="7213485" y="2731915"/>
                  <a:pt x="7215169" y="2720144"/>
                </a:cubicBezTo>
                <a:cubicBezTo>
                  <a:pt x="7215868" y="2715365"/>
                  <a:pt x="7216566" y="2710715"/>
                  <a:pt x="7218332" y="2707307"/>
                </a:cubicBezTo>
                <a:cubicBezTo>
                  <a:pt x="7215950" y="2704893"/>
                  <a:pt x="7214184" y="2700715"/>
                  <a:pt x="7213896" y="2693713"/>
                </a:cubicBezTo>
                <a:cubicBezTo>
                  <a:pt x="7213608" y="2686185"/>
                  <a:pt x="7214923" y="2681148"/>
                  <a:pt x="7218127" y="2677826"/>
                </a:cubicBezTo>
                <a:cubicBezTo>
                  <a:pt x="7219893" y="2675982"/>
                  <a:pt x="7222152" y="2674808"/>
                  <a:pt x="7224575" y="2674410"/>
                </a:cubicBezTo>
                <a:cubicBezTo>
                  <a:pt x="7215005" y="2672727"/>
                  <a:pt x="7215005" y="2660315"/>
                  <a:pt x="7215005" y="2647233"/>
                </a:cubicBezTo>
                <a:cubicBezTo>
                  <a:pt x="7215005" y="2633157"/>
                  <a:pt x="7215005" y="2619864"/>
                  <a:pt x="7226916" y="2619864"/>
                </a:cubicBezTo>
                <a:close/>
                <a:moveTo>
                  <a:pt x="11696094" y="2619852"/>
                </a:moveTo>
                <a:cubicBezTo>
                  <a:pt x="11700325" y="2619852"/>
                  <a:pt x="11705747" y="2621896"/>
                  <a:pt x="11707554" y="2631649"/>
                </a:cubicBezTo>
                <a:cubicBezTo>
                  <a:pt x="11709156" y="2640385"/>
                  <a:pt x="11709156" y="2654071"/>
                  <a:pt x="11707554" y="2662799"/>
                </a:cubicBezTo>
                <a:cubicBezTo>
                  <a:pt x="11705993" y="2671268"/>
                  <a:pt x="11701680" y="2673924"/>
                  <a:pt x="11697819" y="2674471"/>
                </a:cubicBezTo>
                <a:cubicBezTo>
                  <a:pt x="11700202" y="2674950"/>
                  <a:pt x="11702420" y="2676182"/>
                  <a:pt x="11704227" y="2678063"/>
                </a:cubicBezTo>
                <a:cubicBezTo>
                  <a:pt x="11709813" y="2683892"/>
                  <a:pt x="11709608" y="2693646"/>
                  <a:pt x="11706897" y="2700714"/>
                </a:cubicBezTo>
                <a:cubicBezTo>
                  <a:pt x="11706240" y="2702455"/>
                  <a:pt x="11705459" y="2703894"/>
                  <a:pt x="11704638" y="2705082"/>
                </a:cubicBezTo>
                <a:cubicBezTo>
                  <a:pt x="11707841" y="2709095"/>
                  <a:pt x="11708129" y="2716687"/>
                  <a:pt x="11708540" y="2726957"/>
                </a:cubicBezTo>
                <a:cubicBezTo>
                  <a:pt x="11709731" y="2757598"/>
                  <a:pt x="11701228" y="2766886"/>
                  <a:pt x="11668985" y="2770170"/>
                </a:cubicBezTo>
                <a:cubicBezTo>
                  <a:pt x="11632224" y="2773902"/>
                  <a:pt x="11450266" y="2776507"/>
                  <a:pt x="11309917" y="2776507"/>
                </a:cubicBezTo>
                <a:cubicBezTo>
                  <a:pt x="11181109" y="2776507"/>
                  <a:pt x="11163324" y="2774721"/>
                  <a:pt x="11158395" y="2772479"/>
                </a:cubicBezTo>
                <a:cubicBezTo>
                  <a:pt x="11154493" y="2779215"/>
                  <a:pt x="11142417" y="2779215"/>
                  <a:pt x="11117362" y="2779215"/>
                </a:cubicBezTo>
                <a:cubicBezTo>
                  <a:pt x="11096743" y="2779215"/>
                  <a:pt x="11083887" y="2777400"/>
                  <a:pt x="11077068" y="2773128"/>
                </a:cubicBezTo>
                <a:cubicBezTo>
                  <a:pt x="11069716" y="2776720"/>
                  <a:pt x="11046263" y="2779215"/>
                  <a:pt x="10953271" y="2779215"/>
                </a:cubicBezTo>
                <a:cubicBezTo>
                  <a:pt x="10831487" y="2779215"/>
                  <a:pt x="10828940" y="2774935"/>
                  <a:pt x="10825737" y="2769528"/>
                </a:cubicBezTo>
                <a:lnTo>
                  <a:pt x="10822615" y="2764267"/>
                </a:lnTo>
                <a:lnTo>
                  <a:pt x="10825654" y="2758764"/>
                </a:lnTo>
                <a:cubicBezTo>
                  <a:pt x="10828858" y="2753156"/>
                  <a:pt x="10831158" y="2749113"/>
                  <a:pt x="10953271" y="2749113"/>
                </a:cubicBezTo>
                <a:cubicBezTo>
                  <a:pt x="11035542" y="2749113"/>
                  <a:pt x="11063432" y="2750943"/>
                  <a:pt x="11073865" y="2753857"/>
                </a:cubicBezTo>
                <a:cubicBezTo>
                  <a:pt x="11076904" y="2750366"/>
                  <a:pt x="11082819" y="2747748"/>
                  <a:pt x="11093621" y="2747748"/>
                </a:cubicBezTo>
                <a:cubicBezTo>
                  <a:pt x="11099454" y="2747748"/>
                  <a:pt x="11106847" y="2748323"/>
                  <a:pt x="11116253" y="2749519"/>
                </a:cubicBezTo>
                <a:cubicBezTo>
                  <a:pt x="11135147" y="2751901"/>
                  <a:pt x="11146935" y="2753391"/>
                  <a:pt x="11153384" y="2756468"/>
                </a:cubicBezTo>
                <a:cubicBezTo>
                  <a:pt x="11157080" y="2748486"/>
                  <a:pt x="11170676" y="2746206"/>
                  <a:pt x="11317351" y="2745800"/>
                </a:cubicBezTo>
                <a:cubicBezTo>
                  <a:pt x="11502923" y="2745276"/>
                  <a:pt x="11594190" y="2744833"/>
                  <a:pt x="11640932" y="2740540"/>
                </a:cubicBezTo>
                <a:cubicBezTo>
                  <a:pt x="11681965" y="2736777"/>
                  <a:pt x="11682663" y="2731908"/>
                  <a:pt x="11684347" y="2720132"/>
                </a:cubicBezTo>
                <a:cubicBezTo>
                  <a:pt x="11685045" y="2715352"/>
                  <a:pt x="11685744" y="2710703"/>
                  <a:pt x="11687510" y="2707295"/>
                </a:cubicBezTo>
                <a:cubicBezTo>
                  <a:pt x="11685127" y="2704883"/>
                  <a:pt x="11683361" y="2700706"/>
                  <a:pt x="11683074" y="2693705"/>
                </a:cubicBezTo>
                <a:cubicBezTo>
                  <a:pt x="11682786" y="2686180"/>
                  <a:pt x="11684101" y="2681140"/>
                  <a:pt x="11687304" y="2677820"/>
                </a:cubicBezTo>
                <a:cubicBezTo>
                  <a:pt x="11689071" y="2675975"/>
                  <a:pt x="11691330" y="2674803"/>
                  <a:pt x="11693753" y="2674404"/>
                </a:cubicBezTo>
                <a:cubicBezTo>
                  <a:pt x="11684183" y="2672722"/>
                  <a:pt x="11684183" y="2660312"/>
                  <a:pt x="11684183" y="2647224"/>
                </a:cubicBezTo>
                <a:cubicBezTo>
                  <a:pt x="11684183" y="2633147"/>
                  <a:pt x="11684183" y="2619852"/>
                  <a:pt x="11696094" y="2619852"/>
                </a:cubicBezTo>
                <a:close/>
                <a:moveTo>
                  <a:pt x="4285932" y="2601483"/>
                </a:moveTo>
                <a:cubicBezTo>
                  <a:pt x="4297423" y="2601483"/>
                  <a:pt x="4299293" y="2610885"/>
                  <a:pt x="4299624" y="2640025"/>
                </a:cubicBezTo>
                <a:cubicBezTo>
                  <a:pt x="4305256" y="2637070"/>
                  <a:pt x="4313069" y="2638527"/>
                  <a:pt x="4317939" y="2643627"/>
                </a:cubicBezTo>
                <a:cubicBezTo>
                  <a:pt x="4321917" y="2647782"/>
                  <a:pt x="4324693" y="2654982"/>
                  <a:pt x="4324693" y="2661125"/>
                </a:cubicBezTo>
                <a:cubicBezTo>
                  <a:pt x="4324693" y="2667455"/>
                  <a:pt x="4321408" y="2671553"/>
                  <a:pt x="4317285" y="2673270"/>
                </a:cubicBezTo>
                <a:cubicBezTo>
                  <a:pt x="4321443" y="2677612"/>
                  <a:pt x="4323539" y="2685954"/>
                  <a:pt x="4323539" y="2698212"/>
                </a:cubicBezTo>
                <a:cubicBezTo>
                  <a:pt x="4323539" y="2717116"/>
                  <a:pt x="4318554" y="2726696"/>
                  <a:pt x="4308724" y="2726696"/>
                </a:cubicBezTo>
                <a:cubicBezTo>
                  <a:pt x="4306446" y="2726696"/>
                  <a:pt x="4304204" y="2726028"/>
                  <a:pt x="4302244" y="2724759"/>
                </a:cubicBezTo>
                <a:cubicBezTo>
                  <a:pt x="4299329" y="2722864"/>
                  <a:pt x="4297268" y="2719905"/>
                  <a:pt x="4295805" y="2716613"/>
                </a:cubicBezTo>
                <a:lnTo>
                  <a:pt x="4279010" y="2717715"/>
                </a:lnTo>
                <a:lnTo>
                  <a:pt x="4273304" y="2673708"/>
                </a:lnTo>
                <a:cubicBezTo>
                  <a:pt x="4267236" y="2626896"/>
                  <a:pt x="4272313" y="2614984"/>
                  <a:pt x="4273984" y="2611069"/>
                </a:cubicBezTo>
                <a:cubicBezTo>
                  <a:pt x="4276706" y="2604705"/>
                  <a:pt x="4280720" y="2601483"/>
                  <a:pt x="4285932" y="2601483"/>
                </a:cubicBezTo>
                <a:close/>
                <a:moveTo>
                  <a:pt x="8754718" y="2601467"/>
                </a:moveTo>
                <a:cubicBezTo>
                  <a:pt x="8766209" y="2601467"/>
                  <a:pt x="8768080" y="2610870"/>
                  <a:pt x="8768412" y="2640012"/>
                </a:cubicBezTo>
                <a:cubicBezTo>
                  <a:pt x="8774045" y="2637059"/>
                  <a:pt x="8781862" y="2638515"/>
                  <a:pt x="8786731" y="2643611"/>
                </a:cubicBezTo>
                <a:cubicBezTo>
                  <a:pt x="8790709" y="2647773"/>
                  <a:pt x="8793489" y="2654976"/>
                  <a:pt x="8793489" y="2661120"/>
                </a:cubicBezTo>
                <a:cubicBezTo>
                  <a:pt x="8793489" y="2667443"/>
                  <a:pt x="8790201" y="2671545"/>
                  <a:pt x="8786077" y="2673261"/>
                </a:cubicBezTo>
                <a:cubicBezTo>
                  <a:pt x="8790235" y="2677602"/>
                  <a:pt x="8792332" y="2685944"/>
                  <a:pt x="8792332" y="2698200"/>
                </a:cubicBezTo>
                <a:cubicBezTo>
                  <a:pt x="8792332" y="2717100"/>
                  <a:pt x="8787346" y="2726681"/>
                  <a:pt x="8777514" y="2726681"/>
                </a:cubicBezTo>
                <a:cubicBezTo>
                  <a:pt x="8775237" y="2726681"/>
                  <a:pt x="8772994" y="2726014"/>
                  <a:pt x="8771033" y="2724744"/>
                </a:cubicBezTo>
                <a:cubicBezTo>
                  <a:pt x="8768117" y="2722849"/>
                  <a:pt x="8766055" y="2719888"/>
                  <a:pt x="8764594" y="2716595"/>
                </a:cubicBezTo>
                <a:lnTo>
                  <a:pt x="8747795" y="2717697"/>
                </a:lnTo>
                <a:lnTo>
                  <a:pt x="8742087" y="2673701"/>
                </a:lnTo>
                <a:cubicBezTo>
                  <a:pt x="8736018" y="2626880"/>
                  <a:pt x="8741098" y="2614967"/>
                  <a:pt x="8742769" y="2611048"/>
                </a:cubicBezTo>
                <a:cubicBezTo>
                  <a:pt x="8745488" y="2604691"/>
                  <a:pt x="8749505" y="2601467"/>
                  <a:pt x="8754718" y="2601467"/>
                </a:cubicBezTo>
                <a:close/>
                <a:moveTo>
                  <a:pt x="2752957" y="2584852"/>
                </a:moveTo>
                <a:cubicBezTo>
                  <a:pt x="2808253" y="2586861"/>
                  <a:pt x="2840449" y="2588672"/>
                  <a:pt x="2825431" y="2589680"/>
                </a:cubicBezTo>
                <a:cubicBezTo>
                  <a:pt x="2804048" y="2591119"/>
                  <a:pt x="2788014" y="2588773"/>
                  <a:pt x="2752957" y="2584852"/>
                </a:cubicBezTo>
                <a:close/>
                <a:moveTo>
                  <a:pt x="8307827" y="2584836"/>
                </a:moveTo>
                <a:cubicBezTo>
                  <a:pt x="8363141" y="2586843"/>
                  <a:pt x="8395338" y="2588654"/>
                  <a:pt x="8380319" y="2589665"/>
                </a:cubicBezTo>
                <a:cubicBezTo>
                  <a:pt x="8358936" y="2591102"/>
                  <a:pt x="8342905" y="2588757"/>
                  <a:pt x="8307827" y="2584836"/>
                </a:cubicBezTo>
                <a:close/>
                <a:moveTo>
                  <a:pt x="12777005" y="2584827"/>
                </a:moveTo>
                <a:cubicBezTo>
                  <a:pt x="12832319" y="2586834"/>
                  <a:pt x="12864516" y="2588643"/>
                  <a:pt x="12849497" y="2589654"/>
                </a:cubicBezTo>
                <a:cubicBezTo>
                  <a:pt x="12828114" y="2591092"/>
                  <a:pt x="12812082" y="2588746"/>
                  <a:pt x="12777005" y="2584827"/>
                </a:cubicBezTo>
                <a:close/>
                <a:moveTo>
                  <a:pt x="2317793" y="2563984"/>
                </a:moveTo>
                <a:cubicBezTo>
                  <a:pt x="2350092" y="2563497"/>
                  <a:pt x="2398186" y="2564143"/>
                  <a:pt x="2469010" y="2566723"/>
                </a:cubicBezTo>
                <a:cubicBezTo>
                  <a:pt x="2628012" y="2572516"/>
                  <a:pt x="2704379" y="2580470"/>
                  <a:pt x="2749452" y="2585729"/>
                </a:cubicBezTo>
                <a:cubicBezTo>
                  <a:pt x="2594393" y="2579848"/>
                  <a:pt x="2258418" y="2572362"/>
                  <a:pt x="2266143" y="2577047"/>
                </a:cubicBezTo>
                <a:cubicBezTo>
                  <a:pt x="2266143" y="2577047"/>
                  <a:pt x="2220897" y="2565435"/>
                  <a:pt x="2317793" y="2563984"/>
                </a:cubicBezTo>
                <a:close/>
                <a:moveTo>
                  <a:pt x="7872668" y="2563969"/>
                </a:moveTo>
                <a:cubicBezTo>
                  <a:pt x="7904967" y="2563486"/>
                  <a:pt x="7953060" y="2564130"/>
                  <a:pt x="8023887" y="2566709"/>
                </a:cubicBezTo>
                <a:cubicBezTo>
                  <a:pt x="8182884" y="2572502"/>
                  <a:pt x="8259251" y="2580452"/>
                  <a:pt x="8304324" y="2585713"/>
                </a:cubicBezTo>
                <a:cubicBezTo>
                  <a:pt x="8149268" y="2579834"/>
                  <a:pt x="7813292" y="2572348"/>
                  <a:pt x="7821017" y="2577028"/>
                </a:cubicBezTo>
                <a:cubicBezTo>
                  <a:pt x="7821017" y="2577028"/>
                  <a:pt x="7775771" y="2565419"/>
                  <a:pt x="7872668" y="2563969"/>
                </a:cubicBezTo>
                <a:close/>
                <a:moveTo>
                  <a:pt x="12341846" y="2563959"/>
                </a:moveTo>
                <a:cubicBezTo>
                  <a:pt x="12374145" y="2563476"/>
                  <a:pt x="12422238" y="2564121"/>
                  <a:pt x="12493065" y="2566700"/>
                </a:cubicBezTo>
                <a:cubicBezTo>
                  <a:pt x="12652062" y="2572489"/>
                  <a:pt x="12728428" y="2580442"/>
                  <a:pt x="12773502" y="2585703"/>
                </a:cubicBezTo>
                <a:cubicBezTo>
                  <a:pt x="12618446" y="2579825"/>
                  <a:pt x="12282470" y="2572336"/>
                  <a:pt x="12290195" y="2577018"/>
                </a:cubicBezTo>
                <a:cubicBezTo>
                  <a:pt x="12290195" y="2577018"/>
                  <a:pt x="12244949" y="2565411"/>
                  <a:pt x="12341846" y="2563959"/>
                </a:cubicBezTo>
                <a:close/>
                <a:moveTo>
                  <a:pt x="1622026" y="2480589"/>
                </a:moveTo>
                <a:cubicBezTo>
                  <a:pt x="1621373" y="2481313"/>
                  <a:pt x="1620885" y="2482007"/>
                  <a:pt x="1620772" y="2482486"/>
                </a:cubicBezTo>
                <a:cubicBezTo>
                  <a:pt x="1620818" y="2484352"/>
                  <a:pt x="1622755" y="2486294"/>
                  <a:pt x="1625139" y="2486294"/>
                </a:cubicBezTo>
                <a:cubicBezTo>
                  <a:pt x="1625370" y="2486294"/>
                  <a:pt x="1625633" y="2486219"/>
                  <a:pt x="1625883" y="2486182"/>
                </a:cubicBezTo>
                <a:cubicBezTo>
                  <a:pt x="1624763" y="2485108"/>
                  <a:pt x="1623568" y="2483616"/>
                  <a:pt x="1622574" y="2481976"/>
                </a:cubicBezTo>
                <a:cubicBezTo>
                  <a:pt x="1622278" y="2481487"/>
                  <a:pt x="1622186" y="2481049"/>
                  <a:pt x="1622026" y="2480589"/>
                </a:cubicBezTo>
                <a:close/>
                <a:moveTo>
                  <a:pt x="7176902" y="2480570"/>
                </a:moveTo>
                <a:cubicBezTo>
                  <a:pt x="7176250" y="2481293"/>
                  <a:pt x="7175762" y="2481997"/>
                  <a:pt x="7175649" y="2482475"/>
                </a:cubicBezTo>
                <a:cubicBezTo>
                  <a:pt x="7175694" y="2484335"/>
                  <a:pt x="7177631" y="2486274"/>
                  <a:pt x="7180015" y="2486274"/>
                </a:cubicBezTo>
                <a:cubicBezTo>
                  <a:pt x="7180246" y="2486274"/>
                  <a:pt x="7180510" y="2486201"/>
                  <a:pt x="7180759" y="2486168"/>
                </a:cubicBezTo>
                <a:cubicBezTo>
                  <a:pt x="7179639" y="2485092"/>
                  <a:pt x="7178444" y="2483598"/>
                  <a:pt x="7177451" y="2481957"/>
                </a:cubicBezTo>
                <a:cubicBezTo>
                  <a:pt x="7177154" y="2481466"/>
                  <a:pt x="7177062" y="2481028"/>
                  <a:pt x="7176902" y="2480570"/>
                </a:cubicBezTo>
                <a:close/>
                <a:moveTo>
                  <a:pt x="11646080" y="2480549"/>
                </a:moveTo>
                <a:cubicBezTo>
                  <a:pt x="11645428" y="2481276"/>
                  <a:pt x="11644940" y="2481977"/>
                  <a:pt x="11644826" y="2482459"/>
                </a:cubicBezTo>
                <a:cubicBezTo>
                  <a:pt x="11644871" y="2484321"/>
                  <a:pt x="11646809" y="2486259"/>
                  <a:pt x="11649192" y="2486259"/>
                </a:cubicBezTo>
                <a:cubicBezTo>
                  <a:pt x="11649424" y="2486259"/>
                  <a:pt x="11649687" y="2486185"/>
                  <a:pt x="11649936" y="2486151"/>
                </a:cubicBezTo>
                <a:cubicBezTo>
                  <a:pt x="11648817" y="2485077"/>
                  <a:pt x="11647622" y="2483588"/>
                  <a:pt x="11646629" y="2481944"/>
                </a:cubicBezTo>
                <a:cubicBezTo>
                  <a:pt x="11646332" y="2481450"/>
                  <a:pt x="11646240" y="2481010"/>
                  <a:pt x="11646080" y="2480549"/>
                </a:cubicBezTo>
                <a:close/>
                <a:moveTo>
                  <a:pt x="5169530" y="2478428"/>
                </a:moveTo>
                <a:cubicBezTo>
                  <a:pt x="5169649" y="2483322"/>
                  <a:pt x="5169739" y="2488869"/>
                  <a:pt x="5169798" y="2495108"/>
                </a:cubicBezTo>
                <a:cubicBezTo>
                  <a:pt x="5170482" y="2491007"/>
                  <a:pt x="5171434" y="2487395"/>
                  <a:pt x="5172684" y="2484747"/>
                </a:cubicBezTo>
                <a:cubicBezTo>
                  <a:pt x="5173101" y="2483862"/>
                  <a:pt x="5173339" y="2483108"/>
                  <a:pt x="5173458" y="2482536"/>
                </a:cubicBezTo>
                <a:cubicBezTo>
                  <a:pt x="5171970" y="2481334"/>
                  <a:pt x="5170661" y="2479968"/>
                  <a:pt x="5169530" y="2478428"/>
                </a:cubicBezTo>
                <a:close/>
                <a:moveTo>
                  <a:pt x="9638610" y="2478398"/>
                </a:moveTo>
                <a:cubicBezTo>
                  <a:pt x="9638729" y="2483299"/>
                  <a:pt x="9638818" y="2488844"/>
                  <a:pt x="9638878" y="2495090"/>
                </a:cubicBezTo>
                <a:cubicBezTo>
                  <a:pt x="9639562" y="2490986"/>
                  <a:pt x="9640515" y="2487374"/>
                  <a:pt x="9641764" y="2484724"/>
                </a:cubicBezTo>
                <a:cubicBezTo>
                  <a:pt x="9642181" y="2483840"/>
                  <a:pt x="9642419" y="2483087"/>
                  <a:pt x="9642538" y="2482516"/>
                </a:cubicBezTo>
                <a:cubicBezTo>
                  <a:pt x="9641050" y="2481305"/>
                  <a:pt x="9639741" y="2479936"/>
                  <a:pt x="9638610" y="2478398"/>
                </a:cubicBezTo>
                <a:close/>
                <a:moveTo>
                  <a:pt x="1629407" y="2477730"/>
                </a:moveTo>
                <a:cubicBezTo>
                  <a:pt x="1630567" y="2478816"/>
                  <a:pt x="1631302" y="2480305"/>
                  <a:pt x="1631302" y="2481976"/>
                </a:cubicBezTo>
                <a:cubicBezTo>
                  <a:pt x="1631302" y="2482007"/>
                  <a:pt x="1631295" y="2482027"/>
                  <a:pt x="1631295" y="2482048"/>
                </a:cubicBezTo>
                <a:cubicBezTo>
                  <a:pt x="1631970" y="2480640"/>
                  <a:pt x="1632161" y="2479294"/>
                  <a:pt x="1632045" y="2478278"/>
                </a:cubicBezTo>
                <a:cubicBezTo>
                  <a:pt x="1631380" y="2478022"/>
                  <a:pt x="1630455" y="2477811"/>
                  <a:pt x="1629407" y="2477730"/>
                </a:cubicBezTo>
                <a:close/>
                <a:moveTo>
                  <a:pt x="7184283" y="2477709"/>
                </a:moveTo>
                <a:cubicBezTo>
                  <a:pt x="7185444" y="2478794"/>
                  <a:pt x="7186177" y="2480294"/>
                  <a:pt x="7186177" y="2481957"/>
                </a:cubicBezTo>
                <a:cubicBezTo>
                  <a:pt x="7186177" y="2481986"/>
                  <a:pt x="7186171" y="2482007"/>
                  <a:pt x="7186171" y="2482037"/>
                </a:cubicBezTo>
                <a:cubicBezTo>
                  <a:pt x="7186847" y="2480631"/>
                  <a:pt x="7187038" y="2479265"/>
                  <a:pt x="7186921" y="2478258"/>
                </a:cubicBezTo>
                <a:cubicBezTo>
                  <a:pt x="7186256" y="2477997"/>
                  <a:pt x="7185331" y="2477789"/>
                  <a:pt x="7184283" y="2477709"/>
                </a:cubicBezTo>
                <a:close/>
                <a:moveTo>
                  <a:pt x="11653461" y="2477690"/>
                </a:moveTo>
                <a:cubicBezTo>
                  <a:pt x="11654621" y="2478772"/>
                  <a:pt x="11655355" y="2480274"/>
                  <a:pt x="11655355" y="2481944"/>
                </a:cubicBezTo>
                <a:cubicBezTo>
                  <a:pt x="11655355" y="2481971"/>
                  <a:pt x="11655349" y="2481990"/>
                  <a:pt x="11655349" y="2482017"/>
                </a:cubicBezTo>
                <a:cubicBezTo>
                  <a:pt x="11656025" y="2480609"/>
                  <a:pt x="11656215" y="2479246"/>
                  <a:pt x="11656099" y="2478237"/>
                </a:cubicBezTo>
                <a:cubicBezTo>
                  <a:pt x="11655434" y="2477976"/>
                  <a:pt x="11654509" y="2477769"/>
                  <a:pt x="11653461" y="2477690"/>
                </a:cubicBezTo>
                <a:close/>
                <a:moveTo>
                  <a:pt x="4301986" y="2473800"/>
                </a:moveTo>
                <a:cubicBezTo>
                  <a:pt x="4302027" y="2474311"/>
                  <a:pt x="4302064" y="2474791"/>
                  <a:pt x="4302090" y="2475385"/>
                </a:cubicBezTo>
                <a:cubicBezTo>
                  <a:pt x="4302148" y="2476811"/>
                  <a:pt x="4302109" y="2478083"/>
                  <a:pt x="4302014" y="2479203"/>
                </a:cubicBezTo>
                <a:cubicBezTo>
                  <a:pt x="4304261" y="2478854"/>
                  <a:pt x="4306026" y="2477827"/>
                  <a:pt x="4307161" y="2476762"/>
                </a:cubicBezTo>
                <a:cubicBezTo>
                  <a:pt x="4307001" y="2476551"/>
                  <a:pt x="4306813" y="2476321"/>
                  <a:pt x="4306588" y="2476092"/>
                </a:cubicBezTo>
                <a:cubicBezTo>
                  <a:pt x="4305418" y="2474869"/>
                  <a:pt x="4303747" y="2474178"/>
                  <a:pt x="4301986" y="2473800"/>
                </a:cubicBezTo>
                <a:close/>
                <a:moveTo>
                  <a:pt x="8770776" y="2473776"/>
                </a:moveTo>
                <a:cubicBezTo>
                  <a:pt x="8770815" y="2474283"/>
                  <a:pt x="8770855" y="2474765"/>
                  <a:pt x="8770879" y="2475356"/>
                </a:cubicBezTo>
                <a:cubicBezTo>
                  <a:pt x="8770938" y="2476786"/>
                  <a:pt x="8770899" y="2478053"/>
                  <a:pt x="8770805" y="2479178"/>
                </a:cubicBezTo>
                <a:cubicBezTo>
                  <a:pt x="8773052" y="2478826"/>
                  <a:pt x="8774816" y="2477797"/>
                  <a:pt x="8775953" y="2476737"/>
                </a:cubicBezTo>
                <a:cubicBezTo>
                  <a:pt x="8775793" y="2476523"/>
                  <a:pt x="8775604" y="2476292"/>
                  <a:pt x="8775381" y="2476064"/>
                </a:cubicBezTo>
                <a:cubicBezTo>
                  <a:pt x="8774209" y="2474843"/>
                  <a:pt x="8772537" y="2474150"/>
                  <a:pt x="8770776" y="2473776"/>
                </a:cubicBezTo>
                <a:close/>
                <a:moveTo>
                  <a:pt x="4298068" y="2473640"/>
                </a:moveTo>
                <a:cubicBezTo>
                  <a:pt x="4296028" y="2474071"/>
                  <a:pt x="4294410" y="2475105"/>
                  <a:pt x="4293288" y="2476252"/>
                </a:cubicBezTo>
                <a:cubicBezTo>
                  <a:pt x="4294309" y="2477338"/>
                  <a:pt x="4295759" y="2478307"/>
                  <a:pt x="4297533" y="2478858"/>
                </a:cubicBezTo>
                <a:cubicBezTo>
                  <a:pt x="4297413" y="2477229"/>
                  <a:pt x="4297616" y="2475443"/>
                  <a:pt x="4298068" y="2473640"/>
                </a:cubicBezTo>
                <a:close/>
                <a:moveTo>
                  <a:pt x="8766856" y="2473616"/>
                </a:moveTo>
                <a:cubicBezTo>
                  <a:pt x="8764816" y="2474045"/>
                  <a:pt x="8763200" y="2475080"/>
                  <a:pt x="8762077" y="2476225"/>
                </a:cubicBezTo>
                <a:cubicBezTo>
                  <a:pt x="8763099" y="2477312"/>
                  <a:pt x="8764548" y="2478277"/>
                  <a:pt x="8766321" y="2478830"/>
                </a:cubicBezTo>
                <a:cubicBezTo>
                  <a:pt x="8766201" y="2477199"/>
                  <a:pt x="8766405" y="2475417"/>
                  <a:pt x="8766856" y="2473616"/>
                </a:cubicBezTo>
                <a:close/>
                <a:moveTo>
                  <a:pt x="1625139" y="2465775"/>
                </a:moveTo>
                <a:cubicBezTo>
                  <a:pt x="1634319" y="2465775"/>
                  <a:pt x="1641786" y="2473050"/>
                  <a:pt x="1641786" y="2481976"/>
                </a:cubicBezTo>
                <a:cubicBezTo>
                  <a:pt x="1641786" y="2491510"/>
                  <a:pt x="1636421" y="2498163"/>
                  <a:pt x="1628736" y="2498163"/>
                </a:cubicBezTo>
                <a:cubicBezTo>
                  <a:pt x="1621302" y="2498163"/>
                  <a:pt x="1616032" y="2491296"/>
                  <a:pt x="1613554" y="2487202"/>
                </a:cubicBezTo>
                <a:cubicBezTo>
                  <a:pt x="1610589" y="2482292"/>
                  <a:pt x="1610340" y="2476778"/>
                  <a:pt x="1612882" y="2472416"/>
                </a:cubicBezTo>
                <a:cubicBezTo>
                  <a:pt x="1615306" y="2468260"/>
                  <a:pt x="1619888" y="2465775"/>
                  <a:pt x="1625139" y="2465775"/>
                </a:cubicBezTo>
                <a:close/>
                <a:moveTo>
                  <a:pt x="7180015" y="2465758"/>
                </a:moveTo>
                <a:cubicBezTo>
                  <a:pt x="7189195" y="2465758"/>
                  <a:pt x="7196662" y="2473026"/>
                  <a:pt x="7196662" y="2481957"/>
                </a:cubicBezTo>
                <a:cubicBezTo>
                  <a:pt x="7196662" y="2491498"/>
                  <a:pt x="7191297" y="2498151"/>
                  <a:pt x="7183612" y="2498151"/>
                </a:cubicBezTo>
                <a:cubicBezTo>
                  <a:pt x="7176179" y="2498151"/>
                  <a:pt x="7170908" y="2491281"/>
                  <a:pt x="7168430" y="2487190"/>
                </a:cubicBezTo>
                <a:cubicBezTo>
                  <a:pt x="7165465" y="2482281"/>
                  <a:pt x="7165216" y="2476757"/>
                  <a:pt x="7167758" y="2472399"/>
                </a:cubicBezTo>
                <a:cubicBezTo>
                  <a:pt x="7170182" y="2468243"/>
                  <a:pt x="7174765" y="2465758"/>
                  <a:pt x="7180015" y="2465758"/>
                </a:cubicBezTo>
                <a:close/>
                <a:moveTo>
                  <a:pt x="11649192" y="2465742"/>
                </a:moveTo>
                <a:cubicBezTo>
                  <a:pt x="11658373" y="2465742"/>
                  <a:pt x="11665840" y="2473009"/>
                  <a:pt x="11665840" y="2481944"/>
                </a:cubicBezTo>
                <a:cubicBezTo>
                  <a:pt x="11665840" y="2491482"/>
                  <a:pt x="11660475" y="2498139"/>
                  <a:pt x="11652790" y="2498139"/>
                </a:cubicBezTo>
                <a:cubicBezTo>
                  <a:pt x="11645356" y="2498139"/>
                  <a:pt x="11640086" y="2491267"/>
                  <a:pt x="11637608" y="2487174"/>
                </a:cubicBezTo>
                <a:cubicBezTo>
                  <a:pt x="11634643" y="2482265"/>
                  <a:pt x="11634394" y="2476734"/>
                  <a:pt x="11636936" y="2472381"/>
                </a:cubicBezTo>
                <a:cubicBezTo>
                  <a:pt x="11639360" y="2468226"/>
                  <a:pt x="11643943" y="2465742"/>
                  <a:pt x="11649192" y="2465742"/>
                </a:cubicBezTo>
                <a:close/>
                <a:moveTo>
                  <a:pt x="1226304" y="2458771"/>
                </a:moveTo>
                <a:lnTo>
                  <a:pt x="1227485" y="2458771"/>
                </a:lnTo>
                <a:cubicBezTo>
                  <a:pt x="1259056" y="2458771"/>
                  <a:pt x="1262571" y="2460853"/>
                  <a:pt x="1265225" y="2467321"/>
                </a:cubicBezTo>
                <a:lnTo>
                  <a:pt x="1267897" y="2473824"/>
                </a:lnTo>
                <a:lnTo>
                  <a:pt x="1262812" y="2479030"/>
                </a:lnTo>
                <a:cubicBezTo>
                  <a:pt x="1254706" y="2487048"/>
                  <a:pt x="1229001" y="2487667"/>
                  <a:pt x="1221316" y="2487667"/>
                </a:cubicBezTo>
                <a:cubicBezTo>
                  <a:pt x="1203526" y="2487667"/>
                  <a:pt x="1198726" y="2484494"/>
                  <a:pt x="1196918" y="2483311"/>
                </a:cubicBezTo>
                <a:cubicBezTo>
                  <a:pt x="1190947" y="2479377"/>
                  <a:pt x="1190112" y="2473664"/>
                  <a:pt x="1191318" y="2469628"/>
                </a:cubicBezTo>
                <a:cubicBezTo>
                  <a:pt x="1194073" y="2460410"/>
                  <a:pt x="1204337" y="2458842"/>
                  <a:pt x="1226304" y="2458771"/>
                </a:cubicBezTo>
                <a:close/>
                <a:moveTo>
                  <a:pt x="1112567" y="2458771"/>
                </a:moveTo>
                <a:cubicBezTo>
                  <a:pt x="1135849" y="2458771"/>
                  <a:pt x="1154540" y="2459718"/>
                  <a:pt x="1163831" y="2461371"/>
                </a:cubicBezTo>
                <a:cubicBezTo>
                  <a:pt x="1176390" y="2463617"/>
                  <a:pt x="1186323" y="2465389"/>
                  <a:pt x="1185533" y="2475879"/>
                </a:cubicBezTo>
                <a:cubicBezTo>
                  <a:pt x="1184689" y="2486958"/>
                  <a:pt x="1179805" y="2487078"/>
                  <a:pt x="1133168" y="2488257"/>
                </a:cubicBezTo>
                <a:cubicBezTo>
                  <a:pt x="1058237" y="2490166"/>
                  <a:pt x="1036957" y="2492050"/>
                  <a:pt x="1006698" y="2499419"/>
                </a:cubicBezTo>
                <a:cubicBezTo>
                  <a:pt x="996288" y="2501955"/>
                  <a:pt x="987015" y="2503156"/>
                  <a:pt x="977540" y="2503156"/>
                </a:cubicBezTo>
                <a:cubicBezTo>
                  <a:pt x="966451" y="2503156"/>
                  <a:pt x="954627" y="2501629"/>
                  <a:pt x="938010" y="2498048"/>
                </a:cubicBezTo>
                <a:cubicBezTo>
                  <a:pt x="918088" y="2493768"/>
                  <a:pt x="898166" y="2491498"/>
                  <a:pt x="880448" y="2491498"/>
                </a:cubicBezTo>
                <a:cubicBezTo>
                  <a:pt x="849932" y="2491498"/>
                  <a:pt x="831920" y="2498233"/>
                  <a:pt x="828101" y="2504493"/>
                </a:cubicBezTo>
                <a:cubicBezTo>
                  <a:pt x="827642" y="2505257"/>
                  <a:pt x="826687" y="2506817"/>
                  <a:pt x="828671" y="2510663"/>
                </a:cubicBezTo>
                <a:cubicBezTo>
                  <a:pt x="834472" y="2521971"/>
                  <a:pt x="834344" y="2531920"/>
                  <a:pt x="828285" y="2540284"/>
                </a:cubicBezTo>
                <a:cubicBezTo>
                  <a:pt x="826229" y="2547286"/>
                  <a:pt x="823052" y="2582447"/>
                  <a:pt x="822097" y="2642285"/>
                </a:cubicBezTo>
                <a:cubicBezTo>
                  <a:pt x="821656" y="2669637"/>
                  <a:pt x="820867" y="2692572"/>
                  <a:pt x="819820" y="2708590"/>
                </a:cubicBezTo>
                <a:cubicBezTo>
                  <a:pt x="818388" y="2730413"/>
                  <a:pt x="817599" y="2742441"/>
                  <a:pt x="805756" y="2742451"/>
                </a:cubicBezTo>
                <a:cubicBezTo>
                  <a:pt x="805756" y="2742451"/>
                  <a:pt x="805756" y="2742451"/>
                  <a:pt x="805738" y="2742451"/>
                </a:cubicBezTo>
                <a:cubicBezTo>
                  <a:pt x="801368" y="2742451"/>
                  <a:pt x="797567" y="2739929"/>
                  <a:pt x="795566" y="2735702"/>
                </a:cubicBezTo>
                <a:cubicBezTo>
                  <a:pt x="789727" y="2723271"/>
                  <a:pt x="791912" y="2616898"/>
                  <a:pt x="792169" y="2604814"/>
                </a:cubicBezTo>
                <a:cubicBezTo>
                  <a:pt x="794482" y="2499980"/>
                  <a:pt x="797236" y="2482547"/>
                  <a:pt x="806215" y="2473194"/>
                </a:cubicBezTo>
                <a:cubicBezTo>
                  <a:pt x="814734" y="2464310"/>
                  <a:pt x="828836" y="2461749"/>
                  <a:pt x="869064" y="2461749"/>
                </a:cubicBezTo>
                <a:cubicBezTo>
                  <a:pt x="874279" y="2461749"/>
                  <a:pt x="879952" y="2461802"/>
                  <a:pt x="886140" y="2461883"/>
                </a:cubicBezTo>
                <a:cubicBezTo>
                  <a:pt x="926277" y="2462429"/>
                  <a:pt x="952019" y="2462712"/>
                  <a:pt x="973079" y="2462712"/>
                </a:cubicBezTo>
                <a:cubicBezTo>
                  <a:pt x="1009103" y="2462712"/>
                  <a:pt x="1030677" y="2461816"/>
                  <a:pt x="1071292" y="2459765"/>
                </a:cubicBezTo>
                <a:cubicBezTo>
                  <a:pt x="1084420" y="2459125"/>
                  <a:pt x="1098686" y="2458771"/>
                  <a:pt x="1112567" y="2458771"/>
                </a:cubicBezTo>
                <a:close/>
                <a:moveTo>
                  <a:pt x="247545" y="2458771"/>
                </a:moveTo>
                <a:cubicBezTo>
                  <a:pt x="289405" y="2458771"/>
                  <a:pt x="337016" y="2458880"/>
                  <a:pt x="390596" y="2459089"/>
                </a:cubicBezTo>
                <a:lnTo>
                  <a:pt x="781038" y="2460690"/>
                </a:lnTo>
                <a:lnTo>
                  <a:pt x="781111" y="2492388"/>
                </a:lnTo>
                <a:cubicBezTo>
                  <a:pt x="781111" y="2493149"/>
                  <a:pt x="781185" y="2564801"/>
                  <a:pt x="771113" y="2583390"/>
                </a:cubicBezTo>
                <a:cubicBezTo>
                  <a:pt x="775032" y="2586023"/>
                  <a:pt x="778145" y="2591876"/>
                  <a:pt x="778145" y="2603844"/>
                </a:cubicBezTo>
                <a:cubicBezTo>
                  <a:pt x="778145" y="2611815"/>
                  <a:pt x="776607" y="2618408"/>
                  <a:pt x="773860" y="2623033"/>
                </a:cubicBezTo>
                <a:cubicBezTo>
                  <a:pt x="777705" y="2629114"/>
                  <a:pt x="778145" y="2639484"/>
                  <a:pt x="778145" y="2649419"/>
                </a:cubicBezTo>
                <a:cubicBezTo>
                  <a:pt x="778145" y="2662351"/>
                  <a:pt x="777046" y="2671388"/>
                  <a:pt x="774556" y="2677151"/>
                </a:cubicBezTo>
                <a:cubicBezTo>
                  <a:pt x="776863" y="2680238"/>
                  <a:pt x="778804" y="2684391"/>
                  <a:pt x="780379" y="2689565"/>
                </a:cubicBezTo>
                <a:cubicBezTo>
                  <a:pt x="785580" y="2706857"/>
                  <a:pt x="791073" y="2763146"/>
                  <a:pt x="772908" y="2775147"/>
                </a:cubicBezTo>
                <a:cubicBezTo>
                  <a:pt x="769868" y="2777158"/>
                  <a:pt x="761738" y="2782536"/>
                  <a:pt x="583492" y="2782536"/>
                </a:cubicBezTo>
                <a:cubicBezTo>
                  <a:pt x="369501" y="2782536"/>
                  <a:pt x="363312" y="2776084"/>
                  <a:pt x="359979" y="2772627"/>
                </a:cubicBezTo>
                <a:cubicBezTo>
                  <a:pt x="359869" y="2772381"/>
                  <a:pt x="358148" y="2772427"/>
                  <a:pt x="353497" y="2775039"/>
                </a:cubicBezTo>
                <a:cubicBezTo>
                  <a:pt x="341668" y="2781660"/>
                  <a:pt x="290541" y="2785285"/>
                  <a:pt x="265198" y="2786269"/>
                </a:cubicBezTo>
                <a:cubicBezTo>
                  <a:pt x="226156" y="2787789"/>
                  <a:pt x="188105" y="2789618"/>
                  <a:pt x="180378" y="2790325"/>
                </a:cubicBezTo>
                <a:cubicBezTo>
                  <a:pt x="178363" y="2790509"/>
                  <a:pt x="175360" y="2790616"/>
                  <a:pt x="171661" y="2790616"/>
                </a:cubicBezTo>
                <a:cubicBezTo>
                  <a:pt x="159795" y="2790616"/>
                  <a:pt x="140312" y="2789618"/>
                  <a:pt x="123171" y="2788142"/>
                </a:cubicBezTo>
                <a:cubicBezTo>
                  <a:pt x="81018" y="2784471"/>
                  <a:pt x="77502" y="2783473"/>
                  <a:pt x="75817" y="2774793"/>
                </a:cubicBezTo>
                <a:lnTo>
                  <a:pt x="74315" y="2767017"/>
                </a:lnTo>
                <a:lnTo>
                  <a:pt x="81457" y="2763300"/>
                </a:lnTo>
                <a:cubicBezTo>
                  <a:pt x="83691" y="2762165"/>
                  <a:pt x="86474" y="2760746"/>
                  <a:pt x="198323" y="2757665"/>
                </a:cubicBezTo>
                <a:cubicBezTo>
                  <a:pt x="268457" y="2755736"/>
                  <a:pt x="318374" y="2750911"/>
                  <a:pt x="329765" y="2747346"/>
                </a:cubicBezTo>
                <a:cubicBezTo>
                  <a:pt x="349505" y="2741139"/>
                  <a:pt x="363678" y="2740678"/>
                  <a:pt x="375947" y="2745735"/>
                </a:cubicBezTo>
                <a:cubicBezTo>
                  <a:pt x="383601" y="2747638"/>
                  <a:pt x="458972" y="2749821"/>
                  <a:pt x="570747" y="2749821"/>
                </a:cubicBezTo>
                <a:cubicBezTo>
                  <a:pt x="677870" y="2749821"/>
                  <a:pt x="741668" y="2747842"/>
                  <a:pt x="749359" y="2745888"/>
                </a:cubicBezTo>
                <a:cubicBezTo>
                  <a:pt x="749908" y="2745705"/>
                  <a:pt x="750275" y="2745565"/>
                  <a:pt x="750495" y="2745461"/>
                </a:cubicBezTo>
                <a:cubicBezTo>
                  <a:pt x="751849" y="2741368"/>
                  <a:pt x="750384" y="2724770"/>
                  <a:pt x="749762" y="2717553"/>
                </a:cubicBezTo>
                <a:cubicBezTo>
                  <a:pt x="747454" y="2690733"/>
                  <a:pt x="749689" y="2680855"/>
                  <a:pt x="751776" y="2676723"/>
                </a:cubicBezTo>
                <a:cubicBezTo>
                  <a:pt x="749542" y="2671572"/>
                  <a:pt x="748480" y="2663920"/>
                  <a:pt x="748517" y="2653855"/>
                </a:cubicBezTo>
                <a:cubicBezTo>
                  <a:pt x="748517" y="2649128"/>
                  <a:pt x="748920" y="2635490"/>
                  <a:pt x="752508" y="2626703"/>
                </a:cubicBezTo>
                <a:cubicBezTo>
                  <a:pt x="752216" y="2626395"/>
                  <a:pt x="751923" y="2626089"/>
                  <a:pt x="751630" y="2625750"/>
                </a:cubicBezTo>
                <a:cubicBezTo>
                  <a:pt x="747821" y="2621356"/>
                  <a:pt x="746319" y="2614350"/>
                  <a:pt x="747454" y="2606530"/>
                </a:cubicBezTo>
                <a:cubicBezTo>
                  <a:pt x="748040" y="2602553"/>
                  <a:pt x="749359" y="2593385"/>
                  <a:pt x="753754" y="2587311"/>
                </a:cubicBezTo>
                <a:cubicBezTo>
                  <a:pt x="752582" y="2586376"/>
                  <a:pt x="751520" y="2585208"/>
                  <a:pt x="750677" y="2583809"/>
                </a:cubicBezTo>
                <a:cubicBezTo>
                  <a:pt x="742767" y="2571042"/>
                  <a:pt x="744122" y="2525340"/>
                  <a:pt x="746942" y="2497722"/>
                </a:cubicBezTo>
                <a:cubicBezTo>
                  <a:pt x="747381" y="2493629"/>
                  <a:pt x="746942" y="2492388"/>
                  <a:pt x="746905" y="2492231"/>
                </a:cubicBezTo>
                <a:cubicBezTo>
                  <a:pt x="746832" y="2492231"/>
                  <a:pt x="745733" y="2491410"/>
                  <a:pt x="741814" y="2490432"/>
                </a:cubicBezTo>
                <a:cubicBezTo>
                  <a:pt x="735918" y="2489563"/>
                  <a:pt x="673072" y="2488592"/>
                  <a:pt x="546978" y="2488592"/>
                </a:cubicBezTo>
                <a:cubicBezTo>
                  <a:pt x="492482" y="2488592"/>
                  <a:pt x="431358" y="2488778"/>
                  <a:pt x="370197" y="2489125"/>
                </a:cubicBezTo>
                <a:cubicBezTo>
                  <a:pt x="307607" y="2489493"/>
                  <a:pt x="253551" y="2489665"/>
                  <a:pt x="207808" y="2489665"/>
                </a:cubicBezTo>
                <a:cubicBezTo>
                  <a:pt x="140129" y="2489665"/>
                  <a:pt x="91272" y="2489279"/>
                  <a:pt x="58530" y="2488482"/>
                </a:cubicBezTo>
                <a:cubicBezTo>
                  <a:pt x="10078" y="2487301"/>
                  <a:pt x="5" y="2487057"/>
                  <a:pt x="5" y="2474367"/>
                </a:cubicBezTo>
                <a:cubicBezTo>
                  <a:pt x="5" y="2460241"/>
                  <a:pt x="5" y="2458771"/>
                  <a:pt x="247545" y="2458771"/>
                </a:cubicBezTo>
                <a:close/>
                <a:moveTo>
                  <a:pt x="6781177" y="2458755"/>
                </a:moveTo>
                <a:lnTo>
                  <a:pt x="6782359" y="2458755"/>
                </a:lnTo>
                <a:cubicBezTo>
                  <a:pt x="6813930" y="2458755"/>
                  <a:pt x="6817445" y="2460838"/>
                  <a:pt x="6820099" y="2467302"/>
                </a:cubicBezTo>
                <a:lnTo>
                  <a:pt x="6822771" y="2473806"/>
                </a:lnTo>
                <a:lnTo>
                  <a:pt x="6817686" y="2479002"/>
                </a:lnTo>
                <a:cubicBezTo>
                  <a:pt x="6809580" y="2487027"/>
                  <a:pt x="6783875" y="2487649"/>
                  <a:pt x="6776190" y="2487649"/>
                </a:cubicBezTo>
                <a:cubicBezTo>
                  <a:pt x="6758400" y="2487649"/>
                  <a:pt x="6753599" y="2484481"/>
                  <a:pt x="6751791" y="2483292"/>
                </a:cubicBezTo>
                <a:cubicBezTo>
                  <a:pt x="6745821" y="2479357"/>
                  <a:pt x="6744985" y="2473647"/>
                  <a:pt x="6746192" y="2469610"/>
                </a:cubicBezTo>
                <a:cubicBezTo>
                  <a:pt x="6748947" y="2460403"/>
                  <a:pt x="6759210" y="2458822"/>
                  <a:pt x="6781177" y="2458755"/>
                </a:cubicBezTo>
                <a:close/>
                <a:moveTo>
                  <a:pt x="6667440" y="2458755"/>
                </a:moveTo>
                <a:cubicBezTo>
                  <a:pt x="6690722" y="2458755"/>
                  <a:pt x="6709414" y="2459697"/>
                  <a:pt x="6718704" y="2461349"/>
                </a:cubicBezTo>
                <a:cubicBezTo>
                  <a:pt x="6731263" y="2463600"/>
                  <a:pt x="6741197" y="2465372"/>
                  <a:pt x="6740407" y="2475855"/>
                </a:cubicBezTo>
                <a:cubicBezTo>
                  <a:pt x="6739563" y="2486939"/>
                  <a:pt x="6734678" y="2487057"/>
                  <a:pt x="6688041" y="2488240"/>
                </a:cubicBezTo>
                <a:cubicBezTo>
                  <a:pt x="6613109" y="2490154"/>
                  <a:pt x="6591829" y="2492035"/>
                  <a:pt x="6561570" y="2499401"/>
                </a:cubicBezTo>
                <a:cubicBezTo>
                  <a:pt x="6551159" y="2501940"/>
                  <a:pt x="6541887" y="2503135"/>
                  <a:pt x="6532412" y="2503135"/>
                </a:cubicBezTo>
                <a:cubicBezTo>
                  <a:pt x="6521322" y="2503135"/>
                  <a:pt x="6509497" y="2501608"/>
                  <a:pt x="6492881" y="2498034"/>
                </a:cubicBezTo>
                <a:cubicBezTo>
                  <a:pt x="6472959" y="2493753"/>
                  <a:pt x="6453037" y="2491480"/>
                  <a:pt x="6435319" y="2491480"/>
                </a:cubicBezTo>
                <a:cubicBezTo>
                  <a:pt x="6404802" y="2491480"/>
                  <a:pt x="6386790" y="2498218"/>
                  <a:pt x="6382971" y="2504476"/>
                </a:cubicBezTo>
                <a:cubicBezTo>
                  <a:pt x="6382512" y="2505238"/>
                  <a:pt x="6381557" y="2506800"/>
                  <a:pt x="6383540" y="2510647"/>
                </a:cubicBezTo>
                <a:cubicBezTo>
                  <a:pt x="6389342" y="2521955"/>
                  <a:pt x="6389214" y="2531905"/>
                  <a:pt x="6383155" y="2540274"/>
                </a:cubicBezTo>
                <a:cubicBezTo>
                  <a:pt x="6381098" y="2547275"/>
                  <a:pt x="6377922" y="2582433"/>
                  <a:pt x="6376967" y="2642273"/>
                </a:cubicBezTo>
                <a:cubicBezTo>
                  <a:pt x="6376526" y="2669626"/>
                  <a:pt x="6375737" y="2692563"/>
                  <a:pt x="6374690" y="2708576"/>
                </a:cubicBezTo>
                <a:cubicBezTo>
                  <a:pt x="6373258" y="2730402"/>
                  <a:pt x="6372468" y="2742434"/>
                  <a:pt x="6360625" y="2742443"/>
                </a:cubicBezTo>
                <a:cubicBezTo>
                  <a:pt x="6360625" y="2742443"/>
                  <a:pt x="6360625" y="2742443"/>
                  <a:pt x="6360607" y="2742443"/>
                </a:cubicBezTo>
                <a:cubicBezTo>
                  <a:pt x="6356237" y="2742443"/>
                  <a:pt x="6352436" y="2739924"/>
                  <a:pt x="6350435" y="2735695"/>
                </a:cubicBezTo>
                <a:cubicBezTo>
                  <a:pt x="6344596" y="2723260"/>
                  <a:pt x="6346781" y="2616886"/>
                  <a:pt x="6347038" y="2604803"/>
                </a:cubicBezTo>
                <a:cubicBezTo>
                  <a:pt x="6349352" y="2499965"/>
                  <a:pt x="6352106" y="2482526"/>
                  <a:pt x="6361084" y="2473177"/>
                </a:cubicBezTo>
                <a:cubicBezTo>
                  <a:pt x="6369604" y="2464295"/>
                  <a:pt x="6383705" y="2461735"/>
                  <a:pt x="6423935" y="2461735"/>
                </a:cubicBezTo>
                <a:cubicBezTo>
                  <a:pt x="6429149" y="2461735"/>
                  <a:pt x="6434823" y="2461787"/>
                  <a:pt x="6441010" y="2461868"/>
                </a:cubicBezTo>
                <a:cubicBezTo>
                  <a:pt x="6481148" y="2462408"/>
                  <a:pt x="6506890" y="2462697"/>
                  <a:pt x="6527950" y="2462697"/>
                </a:cubicBezTo>
                <a:cubicBezTo>
                  <a:pt x="6563975" y="2462697"/>
                  <a:pt x="6585549" y="2461802"/>
                  <a:pt x="6626164" y="2459752"/>
                </a:cubicBezTo>
                <a:cubicBezTo>
                  <a:pt x="6639292" y="2459106"/>
                  <a:pt x="6653559" y="2458755"/>
                  <a:pt x="6667440" y="2458755"/>
                </a:cubicBezTo>
                <a:close/>
                <a:moveTo>
                  <a:pt x="5802410" y="2458755"/>
                </a:moveTo>
                <a:cubicBezTo>
                  <a:pt x="5844270" y="2458755"/>
                  <a:pt x="5891881" y="2458859"/>
                  <a:pt x="5945462" y="2459074"/>
                </a:cubicBezTo>
                <a:lnTo>
                  <a:pt x="6335908" y="2460669"/>
                </a:lnTo>
                <a:lnTo>
                  <a:pt x="6335982" y="2492364"/>
                </a:lnTo>
                <a:cubicBezTo>
                  <a:pt x="6335982" y="2493137"/>
                  <a:pt x="6336055" y="2564790"/>
                  <a:pt x="6325983" y="2583380"/>
                </a:cubicBezTo>
                <a:cubicBezTo>
                  <a:pt x="6329902" y="2586007"/>
                  <a:pt x="6333015" y="2591861"/>
                  <a:pt x="6333015" y="2603829"/>
                </a:cubicBezTo>
                <a:cubicBezTo>
                  <a:pt x="6333015" y="2611802"/>
                  <a:pt x="6331477" y="2618395"/>
                  <a:pt x="6328730" y="2623019"/>
                </a:cubicBezTo>
                <a:cubicBezTo>
                  <a:pt x="6332576" y="2629101"/>
                  <a:pt x="6333015" y="2639470"/>
                  <a:pt x="6333015" y="2649410"/>
                </a:cubicBezTo>
                <a:cubicBezTo>
                  <a:pt x="6333015" y="2662342"/>
                  <a:pt x="6331916" y="2671380"/>
                  <a:pt x="6329426" y="2677143"/>
                </a:cubicBezTo>
                <a:cubicBezTo>
                  <a:pt x="6331733" y="2680231"/>
                  <a:pt x="6333674" y="2684378"/>
                  <a:pt x="6335249" y="2689557"/>
                </a:cubicBezTo>
                <a:cubicBezTo>
                  <a:pt x="6340450" y="2706844"/>
                  <a:pt x="6345943" y="2763136"/>
                  <a:pt x="6327778" y="2775135"/>
                </a:cubicBezTo>
                <a:cubicBezTo>
                  <a:pt x="6324738" y="2777148"/>
                  <a:pt x="6316608" y="2782524"/>
                  <a:pt x="6138360" y="2782524"/>
                </a:cubicBezTo>
                <a:cubicBezTo>
                  <a:pt x="5924367" y="2782524"/>
                  <a:pt x="5918177" y="2776072"/>
                  <a:pt x="5914845" y="2772615"/>
                </a:cubicBezTo>
                <a:cubicBezTo>
                  <a:pt x="5914735" y="2772370"/>
                  <a:pt x="5913013" y="2772416"/>
                  <a:pt x="5908362" y="2775028"/>
                </a:cubicBezTo>
                <a:cubicBezTo>
                  <a:pt x="5896533" y="2781649"/>
                  <a:pt x="5845406" y="2785275"/>
                  <a:pt x="5820062" y="2786258"/>
                </a:cubicBezTo>
                <a:cubicBezTo>
                  <a:pt x="5781021" y="2787779"/>
                  <a:pt x="5742969" y="2789607"/>
                  <a:pt x="5735241" y="2790314"/>
                </a:cubicBezTo>
                <a:cubicBezTo>
                  <a:pt x="5733227" y="2790498"/>
                  <a:pt x="5730224" y="2790606"/>
                  <a:pt x="5726525" y="2790606"/>
                </a:cubicBezTo>
                <a:cubicBezTo>
                  <a:pt x="5714659" y="2790606"/>
                  <a:pt x="5695175" y="2789607"/>
                  <a:pt x="5678035" y="2788132"/>
                </a:cubicBezTo>
                <a:cubicBezTo>
                  <a:pt x="5635881" y="2784461"/>
                  <a:pt x="5632365" y="2783462"/>
                  <a:pt x="5630681" y="2774782"/>
                </a:cubicBezTo>
                <a:lnTo>
                  <a:pt x="5629179" y="2767008"/>
                </a:lnTo>
                <a:lnTo>
                  <a:pt x="5636321" y="2763289"/>
                </a:lnTo>
                <a:cubicBezTo>
                  <a:pt x="5638555" y="2762153"/>
                  <a:pt x="5641338" y="2760737"/>
                  <a:pt x="5753187" y="2757662"/>
                </a:cubicBezTo>
                <a:cubicBezTo>
                  <a:pt x="5823322" y="2755726"/>
                  <a:pt x="5873240" y="2750902"/>
                  <a:pt x="5884630" y="2747337"/>
                </a:cubicBezTo>
                <a:cubicBezTo>
                  <a:pt x="5904370" y="2741130"/>
                  <a:pt x="5918544" y="2740671"/>
                  <a:pt x="5930813" y="2745725"/>
                </a:cubicBezTo>
                <a:cubicBezTo>
                  <a:pt x="5938467" y="2747631"/>
                  <a:pt x="6013839" y="2749813"/>
                  <a:pt x="6125615" y="2749813"/>
                </a:cubicBezTo>
                <a:cubicBezTo>
                  <a:pt x="6232739" y="2749813"/>
                  <a:pt x="6296538" y="2747831"/>
                  <a:pt x="6304229" y="2745877"/>
                </a:cubicBezTo>
                <a:cubicBezTo>
                  <a:pt x="6304778" y="2745695"/>
                  <a:pt x="6305144" y="2745557"/>
                  <a:pt x="6305364" y="2745450"/>
                </a:cubicBezTo>
                <a:cubicBezTo>
                  <a:pt x="6306719" y="2741361"/>
                  <a:pt x="6305254" y="2724758"/>
                  <a:pt x="6304632" y="2717539"/>
                </a:cubicBezTo>
                <a:cubicBezTo>
                  <a:pt x="6302324" y="2690723"/>
                  <a:pt x="6304558" y="2680842"/>
                  <a:pt x="6306646" y="2676713"/>
                </a:cubicBezTo>
                <a:cubicBezTo>
                  <a:pt x="6304412" y="2671561"/>
                  <a:pt x="6303350" y="2663912"/>
                  <a:pt x="6303386" y="2653848"/>
                </a:cubicBezTo>
                <a:cubicBezTo>
                  <a:pt x="6303386" y="2649117"/>
                  <a:pt x="6303789" y="2635477"/>
                  <a:pt x="6307378" y="2626690"/>
                </a:cubicBezTo>
                <a:cubicBezTo>
                  <a:pt x="6307085" y="2626383"/>
                  <a:pt x="6306792" y="2626075"/>
                  <a:pt x="6306499" y="2625737"/>
                </a:cubicBezTo>
                <a:cubicBezTo>
                  <a:pt x="6302691" y="2621344"/>
                  <a:pt x="6301189" y="2614339"/>
                  <a:pt x="6302324" y="2606517"/>
                </a:cubicBezTo>
                <a:cubicBezTo>
                  <a:pt x="6302910" y="2602540"/>
                  <a:pt x="6304229" y="2593369"/>
                  <a:pt x="6308624" y="2587298"/>
                </a:cubicBezTo>
                <a:cubicBezTo>
                  <a:pt x="6307452" y="2586361"/>
                  <a:pt x="6306390" y="2585192"/>
                  <a:pt x="6305547" y="2583796"/>
                </a:cubicBezTo>
                <a:cubicBezTo>
                  <a:pt x="6297636" y="2571029"/>
                  <a:pt x="6298992" y="2525324"/>
                  <a:pt x="6301812" y="2497710"/>
                </a:cubicBezTo>
                <a:cubicBezTo>
                  <a:pt x="6302251" y="2493611"/>
                  <a:pt x="6301812" y="2492364"/>
                  <a:pt x="6301775" y="2492213"/>
                </a:cubicBezTo>
                <a:cubicBezTo>
                  <a:pt x="6301702" y="2492213"/>
                  <a:pt x="6300603" y="2491398"/>
                  <a:pt x="6296684" y="2490415"/>
                </a:cubicBezTo>
                <a:cubicBezTo>
                  <a:pt x="6290788" y="2489542"/>
                  <a:pt x="6227941" y="2488573"/>
                  <a:pt x="6101846" y="2488573"/>
                </a:cubicBezTo>
                <a:cubicBezTo>
                  <a:pt x="6047349" y="2488573"/>
                  <a:pt x="5986224" y="2488757"/>
                  <a:pt x="5925063" y="2489113"/>
                </a:cubicBezTo>
                <a:cubicBezTo>
                  <a:pt x="5862473" y="2489481"/>
                  <a:pt x="5808416" y="2489645"/>
                  <a:pt x="5762673" y="2489645"/>
                </a:cubicBezTo>
                <a:cubicBezTo>
                  <a:pt x="5694992" y="2489645"/>
                  <a:pt x="5646136" y="2489267"/>
                  <a:pt x="5613394" y="2488464"/>
                </a:cubicBezTo>
                <a:cubicBezTo>
                  <a:pt x="5564941" y="2487284"/>
                  <a:pt x="5554869" y="2487036"/>
                  <a:pt x="5554869" y="2474350"/>
                </a:cubicBezTo>
                <a:cubicBezTo>
                  <a:pt x="5554869" y="2460224"/>
                  <a:pt x="5554869" y="2458755"/>
                  <a:pt x="5802410" y="2458755"/>
                </a:cubicBezTo>
                <a:close/>
                <a:moveTo>
                  <a:pt x="11250355" y="2458737"/>
                </a:moveTo>
                <a:lnTo>
                  <a:pt x="11251536" y="2458737"/>
                </a:lnTo>
                <a:cubicBezTo>
                  <a:pt x="11283108" y="2458737"/>
                  <a:pt x="11286623" y="2460824"/>
                  <a:pt x="11289277" y="2467286"/>
                </a:cubicBezTo>
                <a:lnTo>
                  <a:pt x="11291949" y="2473789"/>
                </a:lnTo>
                <a:lnTo>
                  <a:pt x="11286864" y="2478982"/>
                </a:lnTo>
                <a:cubicBezTo>
                  <a:pt x="11278758" y="2487012"/>
                  <a:pt x="11253052" y="2487633"/>
                  <a:pt x="11245367" y="2487633"/>
                </a:cubicBezTo>
                <a:cubicBezTo>
                  <a:pt x="11227577" y="2487633"/>
                  <a:pt x="11222777" y="2484467"/>
                  <a:pt x="11220969" y="2483280"/>
                </a:cubicBezTo>
                <a:cubicBezTo>
                  <a:pt x="11214998" y="2479336"/>
                  <a:pt x="11214163" y="2473625"/>
                  <a:pt x="11215369" y="2469593"/>
                </a:cubicBezTo>
                <a:cubicBezTo>
                  <a:pt x="11218124" y="2460388"/>
                  <a:pt x="11228388" y="2458806"/>
                  <a:pt x="11250355" y="2458737"/>
                </a:cubicBezTo>
                <a:close/>
                <a:moveTo>
                  <a:pt x="11136618" y="2458737"/>
                </a:moveTo>
                <a:cubicBezTo>
                  <a:pt x="11159900" y="2458737"/>
                  <a:pt x="11178591" y="2459683"/>
                  <a:pt x="11187882" y="2461337"/>
                </a:cubicBezTo>
                <a:cubicBezTo>
                  <a:pt x="11200441" y="2463584"/>
                  <a:pt x="11210374" y="2465357"/>
                  <a:pt x="11209585" y="2475838"/>
                </a:cubicBezTo>
                <a:cubicBezTo>
                  <a:pt x="11208740" y="2486923"/>
                  <a:pt x="11203856" y="2487041"/>
                  <a:pt x="11157219" y="2488224"/>
                </a:cubicBezTo>
                <a:cubicBezTo>
                  <a:pt x="11082287" y="2490140"/>
                  <a:pt x="11061007" y="2492019"/>
                  <a:pt x="11030747" y="2499388"/>
                </a:cubicBezTo>
                <a:cubicBezTo>
                  <a:pt x="11020337" y="2501923"/>
                  <a:pt x="11011064" y="2503118"/>
                  <a:pt x="11001590" y="2503118"/>
                </a:cubicBezTo>
                <a:cubicBezTo>
                  <a:pt x="10990500" y="2503118"/>
                  <a:pt x="10978675" y="2501594"/>
                  <a:pt x="10962058" y="2498022"/>
                </a:cubicBezTo>
                <a:cubicBezTo>
                  <a:pt x="10942137" y="2493740"/>
                  <a:pt x="10922215" y="2491468"/>
                  <a:pt x="10904496" y="2491468"/>
                </a:cubicBezTo>
                <a:cubicBezTo>
                  <a:pt x="10873980" y="2491468"/>
                  <a:pt x="10855968" y="2498206"/>
                  <a:pt x="10852149" y="2504458"/>
                </a:cubicBezTo>
                <a:cubicBezTo>
                  <a:pt x="10851690" y="2505219"/>
                  <a:pt x="10850735" y="2506782"/>
                  <a:pt x="10852718" y="2510631"/>
                </a:cubicBezTo>
                <a:cubicBezTo>
                  <a:pt x="10858520" y="2521940"/>
                  <a:pt x="10858391" y="2531895"/>
                  <a:pt x="10852332" y="2540262"/>
                </a:cubicBezTo>
                <a:cubicBezTo>
                  <a:pt x="10850276" y="2547262"/>
                  <a:pt x="10847099" y="2582423"/>
                  <a:pt x="10846145" y="2642263"/>
                </a:cubicBezTo>
                <a:cubicBezTo>
                  <a:pt x="10845704" y="2669622"/>
                  <a:pt x="10844914" y="2692554"/>
                  <a:pt x="10843868" y="2708565"/>
                </a:cubicBezTo>
                <a:cubicBezTo>
                  <a:pt x="10842436" y="2730394"/>
                  <a:pt x="10841646" y="2742425"/>
                  <a:pt x="10829803" y="2742439"/>
                </a:cubicBezTo>
                <a:cubicBezTo>
                  <a:pt x="10829803" y="2742439"/>
                  <a:pt x="10829803" y="2742439"/>
                  <a:pt x="10829785" y="2742439"/>
                </a:cubicBezTo>
                <a:cubicBezTo>
                  <a:pt x="10825415" y="2742439"/>
                  <a:pt x="10821614" y="2739917"/>
                  <a:pt x="10819613" y="2735687"/>
                </a:cubicBezTo>
                <a:cubicBezTo>
                  <a:pt x="10813774" y="2723249"/>
                  <a:pt x="10815959" y="2616875"/>
                  <a:pt x="10816216" y="2604790"/>
                </a:cubicBezTo>
                <a:cubicBezTo>
                  <a:pt x="10818529" y="2499953"/>
                  <a:pt x="10821284" y="2482510"/>
                  <a:pt x="10830262" y="2473158"/>
                </a:cubicBezTo>
                <a:cubicBezTo>
                  <a:pt x="10838782" y="2464279"/>
                  <a:pt x="10852883" y="2461719"/>
                  <a:pt x="10893112" y="2461719"/>
                </a:cubicBezTo>
                <a:cubicBezTo>
                  <a:pt x="10898327" y="2461719"/>
                  <a:pt x="10904001" y="2461770"/>
                  <a:pt x="10910188" y="2461850"/>
                </a:cubicBezTo>
                <a:cubicBezTo>
                  <a:pt x="10950326" y="2462388"/>
                  <a:pt x="10976068" y="2462678"/>
                  <a:pt x="10997128" y="2462678"/>
                </a:cubicBezTo>
                <a:cubicBezTo>
                  <a:pt x="11033153" y="2462678"/>
                  <a:pt x="11054727" y="2461784"/>
                  <a:pt x="11095342" y="2459735"/>
                </a:cubicBezTo>
                <a:cubicBezTo>
                  <a:pt x="11108470" y="2459091"/>
                  <a:pt x="11122737" y="2458737"/>
                  <a:pt x="11136618" y="2458737"/>
                </a:cubicBezTo>
                <a:close/>
                <a:moveTo>
                  <a:pt x="10271587" y="2458737"/>
                </a:moveTo>
                <a:cubicBezTo>
                  <a:pt x="10313448" y="2458737"/>
                  <a:pt x="10361059" y="2458844"/>
                  <a:pt x="10414640" y="2459060"/>
                </a:cubicBezTo>
                <a:lnTo>
                  <a:pt x="10805086" y="2460657"/>
                </a:lnTo>
                <a:lnTo>
                  <a:pt x="10805159" y="2492353"/>
                </a:lnTo>
                <a:cubicBezTo>
                  <a:pt x="10805159" y="2493121"/>
                  <a:pt x="10805233" y="2564778"/>
                  <a:pt x="10795161" y="2583368"/>
                </a:cubicBezTo>
                <a:cubicBezTo>
                  <a:pt x="10799080" y="2585996"/>
                  <a:pt x="10802193" y="2591850"/>
                  <a:pt x="10802193" y="2603819"/>
                </a:cubicBezTo>
                <a:cubicBezTo>
                  <a:pt x="10802193" y="2611792"/>
                  <a:pt x="10800655" y="2618384"/>
                  <a:pt x="10797908" y="2623008"/>
                </a:cubicBezTo>
                <a:cubicBezTo>
                  <a:pt x="10801753" y="2629093"/>
                  <a:pt x="10802193" y="2639464"/>
                  <a:pt x="10802193" y="2649403"/>
                </a:cubicBezTo>
                <a:cubicBezTo>
                  <a:pt x="10802193" y="2662341"/>
                  <a:pt x="10801094" y="2671373"/>
                  <a:pt x="10798604" y="2677135"/>
                </a:cubicBezTo>
                <a:cubicBezTo>
                  <a:pt x="10800911" y="2680223"/>
                  <a:pt x="10802852" y="2684371"/>
                  <a:pt x="10804427" y="2689549"/>
                </a:cubicBezTo>
                <a:cubicBezTo>
                  <a:pt x="10809628" y="2706834"/>
                  <a:pt x="10815121" y="2763127"/>
                  <a:pt x="10796956" y="2775126"/>
                </a:cubicBezTo>
                <a:cubicBezTo>
                  <a:pt x="10793916" y="2777139"/>
                  <a:pt x="10785785" y="2782516"/>
                  <a:pt x="10607537" y="2782516"/>
                </a:cubicBezTo>
                <a:cubicBezTo>
                  <a:pt x="10393544" y="2782516"/>
                  <a:pt x="10387355" y="2776063"/>
                  <a:pt x="10384022" y="2772606"/>
                </a:cubicBezTo>
                <a:cubicBezTo>
                  <a:pt x="10383912" y="2772360"/>
                  <a:pt x="10382191" y="2772407"/>
                  <a:pt x="10377540" y="2775018"/>
                </a:cubicBezTo>
                <a:cubicBezTo>
                  <a:pt x="10365710" y="2781641"/>
                  <a:pt x="10314584" y="2785266"/>
                  <a:pt x="10289240" y="2786250"/>
                </a:cubicBezTo>
                <a:cubicBezTo>
                  <a:pt x="10250199" y="2787770"/>
                  <a:pt x="10212147" y="2789599"/>
                  <a:pt x="10204419" y="2790306"/>
                </a:cubicBezTo>
                <a:cubicBezTo>
                  <a:pt x="10202405" y="2790490"/>
                  <a:pt x="10199402" y="2790598"/>
                  <a:pt x="10195703" y="2790598"/>
                </a:cubicBezTo>
                <a:cubicBezTo>
                  <a:pt x="10183837" y="2790598"/>
                  <a:pt x="10164353" y="2789599"/>
                  <a:pt x="10147213" y="2788123"/>
                </a:cubicBezTo>
                <a:cubicBezTo>
                  <a:pt x="10105059" y="2784452"/>
                  <a:pt x="10101543" y="2783454"/>
                  <a:pt x="10099858" y="2774773"/>
                </a:cubicBezTo>
                <a:lnTo>
                  <a:pt x="10098357" y="2766999"/>
                </a:lnTo>
                <a:lnTo>
                  <a:pt x="10105498" y="2763280"/>
                </a:lnTo>
                <a:cubicBezTo>
                  <a:pt x="10107732" y="2762143"/>
                  <a:pt x="10110516" y="2760730"/>
                  <a:pt x="10222365" y="2757657"/>
                </a:cubicBezTo>
                <a:cubicBezTo>
                  <a:pt x="10292499" y="2755721"/>
                  <a:pt x="10342418" y="2750897"/>
                  <a:pt x="10353808" y="2747333"/>
                </a:cubicBezTo>
                <a:cubicBezTo>
                  <a:pt x="10373548" y="2741126"/>
                  <a:pt x="10387721" y="2740665"/>
                  <a:pt x="10399990" y="2745720"/>
                </a:cubicBezTo>
                <a:cubicBezTo>
                  <a:pt x="10407645" y="2747624"/>
                  <a:pt x="10483016" y="2749806"/>
                  <a:pt x="10594792" y="2749806"/>
                </a:cubicBezTo>
                <a:cubicBezTo>
                  <a:pt x="10701917" y="2749806"/>
                  <a:pt x="10765716" y="2747824"/>
                  <a:pt x="10773407" y="2745873"/>
                </a:cubicBezTo>
                <a:cubicBezTo>
                  <a:pt x="10773956" y="2745689"/>
                  <a:pt x="10774322" y="2745551"/>
                  <a:pt x="10774542" y="2745443"/>
                </a:cubicBezTo>
                <a:cubicBezTo>
                  <a:pt x="10775897" y="2741356"/>
                  <a:pt x="10774432" y="2724748"/>
                  <a:pt x="10773809" y="2717527"/>
                </a:cubicBezTo>
                <a:cubicBezTo>
                  <a:pt x="10771502" y="2690716"/>
                  <a:pt x="10773736" y="2680837"/>
                  <a:pt x="10775824" y="2676705"/>
                </a:cubicBezTo>
                <a:cubicBezTo>
                  <a:pt x="10773590" y="2671558"/>
                  <a:pt x="10772528" y="2663907"/>
                  <a:pt x="10772564" y="2653843"/>
                </a:cubicBezTo>
                <a:cubicBezTo>
                  <a:pt x="10772564" y="2649112"/>
                  <a:pt x="10772967" y="2635468"/>
                  <a:pt x="10776556" y="2626680"/>
                </a:cubicBezTo>
                <a:cubicBezTo>
                  <a:pt x="10776263" y="2626373"/>
                  <a:pt x="10775970" y="2626065"/>
                  <a:pt x="10775677" y="2625727"/>
                </a:cubicBezTo>
                <a:cubicBezTo>
                  <a:pt x="10771868" y="2621334"/>
                  <a:pt x="10770367" y="2614327"/>
                  <a:pt x="10771502" y="2606507"/>
                </a:cubicBezTo>
                <a:cubicBezTo>
                  <a:pt x="10772088" y="2602527"/>
                  <a:pt x="10773407" y="2593355"/>
                  <a:pt x="10777801" y="2587286"/>
                </a:cubicBezTo>
                <a:cubicBezTo>
                  <a:pt x="10776629" y="2586349"/>
                  <a:pt x="10775567" y="2585182"/>
                  <a:pt x="10774725" y="2583784"/>
                </a:cubicBezTo>
                <a:cubicBezTo>
                  <a:pt x="10766814" y="2571016"/>
                  <a:pt x="10768169" y="2525309"/>
                  <a:pt x="10770989" y="2497701"/>
                </a:cubicBezTo>
                <a:cubicBezTo>
                  <a:pt x="10771429" y="2493598"/>
                  <a:pt x="10770989" y="2492353"/>
                  <a:pt x="10770953" y="2492200"/>
                </a:cubicBezTo>
                <a:cubicBezTo>
                  <a:pt x="10770880" y="2492200"/>
                  <a:pt x="10769781" y="2491385"/>
                  <a:pt x="10765862" y="2490401"/>
                </a:cubicBezTo>
                <a:cubicBezTo>
                  <a:pt x="10759966" y="2489526"/>
                  <a:pt x="10697119" y="2488558"/>
                  <a:pt x="10571023" y="2488558"/>
                </a:cubicBezTo>
                <a:cubicBezTo>
                  <a:pt x="10516527" y="2488558"/>
                  <a:pt x="10455402" y="2488743"/>
                  <a:pt x="10394240" y="2489096"/>
                </a:cubicBezTo>
                <a:cubicBezTo>
                  <a:pt x="10331650" y="2489464"/>
                  <a:pt x="10277594" y="2489633"/>
                  <a:pt x="10231850" y="2489633"/>
                </a:cubicBezTo>
                <a:cubicBezTo>
                  <a:pt x="10164170" y="2489633"/>
                  <a:pt x="10115314" y="2489250"/>
                  <a:pt x="10082572" y="2488451"/>
                </a:cubicBezTo>
                <a:cubicBezTo>
                  <a:pt x="10034119" y="2487268"/>
                  <a:pt x="10024047" y="2487022"/>
                  <a:pt x="10024047" y="2474331"/>
                </a:cubicBezTo>
                <a:cubicBezTo>
                  <a:pt x="10024047" y="2460211"/>
                  <a:pt x="10024047" y="2458737"/>
                  <a:pt x="10271587" y="2458737"/>
                </a:cubicBezTo>
                <a:close/>
                <a:moveTo>
                  <a:pt x="4278057" y="2457898"/>
                </a:moveTo>
                <a:cubicBezTo>
                  <a:pt x="4283373" y="2457898"/>
                  <a:pt x="4286782" y="2461453"/>
                  <a:pt x="4288818" y="2463581"/>
                </a:cubicBezTo>
                <a:cubicBezTo>
                  <a:pt x="4289191" y="2463961"/>
                  <a:pt x="4289630" y="2464424"/>
                  <a:pt x="4290095" y="2465179"/>
                </a:cubicBezTo>
                <a:cubicBezTo>
                  <a:pt x="4293124" y="2459657"/>
                  <a:pt x="4297327" y="2458411"/>
                  <a:pt x="4300512" y="2458411"/>
                </a:cubicBezTo>
                <a:cubicBezTo>
                  <a:pt x="4305707" y="2458411"/>
                  <a:pt x="4312008" y="2461283"/>
                  <a:pt x="4312542" y="2474972"/>
                </a:cubicBezTo>
                <a:cubicBezTo>
                  <a:pt x="4312838" y="2482465"/>
                  <a:pt x="4311497" y="2487493"/>
                  <a:pt x="4308320" y="2490797"/>
                </a:cubicBezTo>
                <a:cubicBezTo>
                  <a:pt x="4304727" y="2494538"/>
                  <a:pt x="4298909" y="2495356"/>
                  <a:pt x="4294461" y="2492886"/>
                </a:cubicBezTo>
                <a:cubicBezTo>
                  <a:pt x="4294817" y="2501411"/>
                  <a:pt x="4294935" y="2512538"/>
                  <a:pt x="4294675" y="2527075"/>
                </a:cubicBezTo>
                <a:lnTo>
                  <a:pt x="4293801" y="2576654"/>
                </a:lnTo>
                <a:cubicBezTo>
                  <a:pt x="4293920" y="2576077"/>
                  <a:pt x="4294043" y="2575516"/>
                  <a:pt x="4294177" y="2574965"/>
                </a:cubicBezTo>
                <a:cubicBezTo>
                  <a:pt x="4296534" y="2565526"/>
                  <a:pt x="4302415" y="2564117"/>
                  <a:pt x="4305707" y="2564117"/>
                </a:cubicBezTo>
                <a:cubicBezTo>
                  <a:pt x="4317440" y="2564117"/>
                  <a:pt x="4317597" y="2577606"/>
                  <a:pt x="4317678" y="2584840"/>
                </a:cubicBezTo>
                <a:cubicBezTo>
                  <a:pt x="4317826" y="2597359"/>
                  <a:pt x="4316214" y="2601473"/>
                  <a:pt x="4313370" y="2604358"/>
                </a:cubicBezTo>
                <a:lnTo>
                  <a:pt x="4310299" y="2607463"/>
                </a:lnTo>
                <a:lnTo>
                  <a:pt x="4305619" y="2607614"/>
                </a:lnTo>
                <a:cubicBezTo>
                  <a:pt x="4303822" y="2607614"/>
                  <a:pt x="4297717" y="2607024"/>
                  <a:pt x="4294789" y="2599463"/>
                </a:cubicBezTo>
                <a:cubicBezTo>
                  <a:pt x="4292600" y="2593804"/>
                  <a:pt x="4292429" y="2585663"/>
                  <a:pt x="4293381" y="2579100"/>
                </a:cubicBezTo>
                <a:lnTo>
                  <a:pt x="4272867" y="2579655"/>
                </a:lnTo>
                <a:cubicBezTo>
                  <a:pt x="4272867" y="2579655"/>
                  <a:pt x="4268966" y="2525104"/>
                  <a:pt x="4268966" y="2525104"/>
                </a:cubicBezTo>
                <a:cubicBezTo>
                  <a:pt x="4265032" y="2470180"/>
                  <a:pt x="4264795" y="2466891"/>
                  <a:pt x="4269802" y="2461504"/>
                </a:cubicBezTo>
                <a:lnTo>
                  <a:pt x="4272903" y="2458163"/>
                </a:lnTo>
                <a:close/>
                <a:moveTo>
                  <a:pt x="8746842" y="2457875"/>
                </a:moveTo>
                <a:cubicBezTo>
                  <a:pt x="8752161" y="2457875"/>
                  <a:pt x="8755570" y="2461430"/>
                  <a:pt x="8757608" y="2463558"/>
                </a:cubicBezTo>
                <a:cubicBezTo>
                  <a:pt x="8757979" y="2463943"/>
                  <a:pt x="8758418" y="2464401"/>
                  <a:pt x="8758885" y="2465158"/>
                </a:cubicBezTo>
                <a:cubicBezTo>
                  <a:pt x="8761915" y="2459637"/>
                  <a:pt x="8766115" y="2458383"/>
                  <a:pt x="8769302" y="2458383"/>
                </a:cubicBezTo>
                <a:cubicBezTo>
                  <a:pt x="8774496" y="2458383"/>
                  <a:pt x="8780801" y="2461261"/>
                  <a:pt x="8781336" y="2474947"/>
                </a:cubicBezTo>
                <a:cubicBezTo>
                  <a:pt x="8781631" y="2482444"/>
                  <a:pt x="8780290" y="2487472"/>
                  <a:pt x="8777112" y="2490776"/>
                </a:cubicBezTo>
                <a:cubicBezTo>
                  <a:pt x="8773519" y="2494517"/>
                  <a:pt x="8767699" y="2495340"/>
                  <a:pt x="8763251" y="2492865"/>
                </a:cubicBezTo>
                <a:cubicBezTo>
                  <a:pt x="8763605" y="2501390"/>
                  <a:pt x="8763723" y="2512510"/>
                  <a:pt x="8763465" y="2527057"/>
                </a:cubicBezTo>
                <a:lnTo>
                  <a:pt x="8762588" y="2576637"/>
                </a:lnTo>
                <a:cubicBezTo>
                  <a:pt x="8762709" y="2576056"/>
                  <a:pt x="8762834" y="2575495"/>
                  <a:pt x="8762966" y="2574944"/>
                </a:cubicBezTo>
                <a:cubicBezTo>
                  <a:pt x="8765324" y="2565508"/>
                  <a:pt x="8771206" y="2564101"/>
                  <a:pt x="8774499" y="2564101"/>
                </a:cubicBezTo>
                <a:cubicBezTo>
                  <a:pt x="8786233" y="2564101"/>
                  <a:pt x="8786390" y="2577587"/>
                  <a:pt x="8786473" y="2584821"/>
                </a:cubicBezTo>
                <a:cubicBezTo>
                  <a:pt x="8786621" y="2597342"/>
                  <a:pt x="8785007" y="2601457"/>
                  <a:pt x="8782163" y="2604342"/>
                </a:cubicBezTo>
                <a:lnTo>
                  <a:pt x="8779091" y="2607448"/>
                </a:lnTo>
                <a:lnTo>
                  <a:pt x="8774411" y="2607599"/>
                </a:lnTo>
                <a:cubicBezTo>
                  <a:pt x="8772610" y="2607599"/>
                  <a:pt x="8766505" y="2607011"/>
                  <a:pt x="8763578" y="2599447"/>
                </a:cubicBezTo>
                <a:cubicBezTo>
                  <a:pt x="8761387" y="2593786"/>
                  <a:pt x="8761218" y="2585647"/>
                  <a:pt x="8762171" y="2579084"/>
                </a:cubicBezTo>
                <a:lnTo>
                  <a:pt x="8741650" y="2579638"/>
                </a:lnTo>
                <a:cubicBezTo>
                  <a:pt x="8741650" y="2579638"/>
                  <a:pt x="8737748" y="2525085"/>
                  <a:pt x="8737748" y="2525085"/>
                </a:cubicBezTo>
                <a:cubicBezTo>
                  <a:pt x="8733814" y="2470157"/>
                  <a:pt x="8733575" y="2466869"/>
                  <a:pt x="8738585" y="2461483"/>
                </a:cubicBezTo>
                <a:lnTo>
                  <a:pt x="8741687" y="2458142"/>
                </a:lnTo>
                <a:close/>
                <a:moveTo>
                  <a:pt x="1928503" y="2454717"/>
                </a:moveTo>
                <a:cubicBezTo>
                  <a:pt x="1927836" y="2456159"/>
                  <a:pt x="1927646" y="2457575"/>
                  <a:pt x="1927774" y="2458617"/>
                </a:cubicBezTo>
                <a:cubicBezTo>
                  <a:pt x="1928438" y="2458873"/>
                  <a:pt x="1929360" y="2459076"/>
                  <a:pt x="1930406" y="2459168"/>
                </a:cubicBezTo>
                <a:cubicBezTo>
                  <a:pt x="1929232" y="2458070"/>
                  <a:pt x="1928503" y="2456523"/>
                  <a:pt x="1928503" y="2454820"/>
                </a:cubicBezTo>
                <a:cubicBezTo>
                  <a:pt x="1928503" y="2454787"/>
                  <a:pt x="1928503" y="2454752"/>
                  <a:pt x="1928503" y="2454717"/>
                </a:cubicBezTo>
                <a:close/>
                <a:moveTo>
                  <a:pt x="7483367" y="2454704"/>
                </a:moveTo>
                <a:cubicBezTo>
                  <a:pt x="7482701" y="2456144"/>
                  <a:pt x="7482511" y="2457558"/>
                  <a:pt x="7482638" y="2458601"/>
                </a:cubicBezTo>
                <a:cubicBezTo>
                  <a:pt x="7483304" y="2458859"/>
                  <a:pt x="7484223" y="2459066"/>
                  <a:pt x="7485269" y="2459151"/>
                </a:cubicBezTo>
                <a:cubicBezTo>
                  <a:pt x="7484096" y="2458057"/>
                  <a:pt x="7483367" y="2456507"/>
                  <a:pt x="7483367" y="2454807"/>
                </a:cubicBezTo>
                <a:cubicBezTo>
                  <a:pt x="7483367" y="2454772"/>
                  <a:pt x="7483367" y="2454738"/>
                  <a:pt x="7483367" y="2454704"/>
                </a:cubicBezTo>
                <a:close/>
                <a:moveTo>
                  <a:pt x="11952546" y="2454682"/>
                </a:moveTo>
                <a:cubicBezTo>
                  <a:pt x="11951880" y="2456125"/>
                  <a:pt x="11951690" y="2457535"/>
                  <a:pt x="11951817" y="2458584"/>
                </a:cubicBezTo>
                <a:cubicBezTo>
                  <a:pt x="11952483" y="2458842"/>
                  <a:pt x="11953402" y="2459047"/>
                  <a:pt x="11954448" y="2459134"/>
                </a:cubicBezTo>
                <a:cubicBezTo>
                  <a:pt x="11953275" y="2458034"/>
                  <a:pt x="11952546" y="2456486"/>
                  <a:pt x="11952546" y="2454785"/>
                </a:cubicBezTo>
                <a:cubicBezTo>
                  <a:pt x="11952546" y="2454750"/>
                  <a:pt x="11952546" y="2454716"/>
                  <a:pt x="11952546" y="2454682"/>
                </a:cubicBezTo>
                <a:close/>
                <a:moveTo>
                  <a:pt x="4246598" y="2452794"/>
                </a:moveTo>
                <a:cubicBezTo>
                  <a:pt x="4245834" y="2453508"/>
                  <a:pt x="4245073" y="2454202"/>
                  <a:pt x="4244296" y="2454733"/>
                </a:cubicBezTo>
                <a:cubicBezTo>
                  <a:pt x="4245088" y="2455392"/>
                  <a:pt x="4245944" y="2455981"/>
                  <a:pt x="4246892" y="2456370"/>
                </a:cubicBezTo>
                <a:cubicBezTo>
                  <a:pt x="4246952" y="2456013"/>
                  <a:pt x="4246994" y="2455637"/>
                  <a:pt x="4247007" y="2455240"/>
                </a:cubicBezTo>
                <a:cubicBezTo>
                  <a:pt x="4247036" y="2454399"/>
                  <a:pt x="4246806" y="2453597"/>
                  <a:pt x="4246598" y="2452794"/>
                </a:cubicBezTo>
                <a:close/>
                <a:moveTo>
                  <a:pt x="8715373" y="2452770"/>
                </a:moveTo>
                <a:cubicBezTo>
                  <a:pt x="8714612" y="2453485"/>
                  <a:pt x="8713850" y="2454181"/>
                  <a:pt x="8713073" y="2454708"/>
                </a:cubicBezTo>
                <a:cubicBezTo>
                  <a:pt x="8713866" y="2455372"/>
                  <a:pt x="8714721" y="2455958"/>
                  <a:pt x="8715668" y="2456344"/>
                </a:cubicBezTo>
                <a:cubicBezTo>
                  <a:pt x="8715729" y="2455991"/>
                  <a:pt x="8715772" y="2455618"/>
                  <a:pt x="8715785" y="2455213"/>
                </a:cubicBezTo>
                <a:cubicBezTo>
                  <a:pt x="8715814" y="2454374"/>
                  <a:pt x="8715583" y="2453572"/>
                  <a:pt x="8715373" y="2452770"/>
                </a:cubicBezTo>
                <a:close/>
                <a:moveTo>
                  <a:pt x="1451577" y="2451766"/>
                </a:moveTo>
                <a:cubicBezTo>
                  <a:pt x="1468924" y="2451766"/>
                  <a:pt x="1479389" y="2454771"/>
                  <a:pt x="1483261" y="2460906"/>
                </a:cubicBezTo>
                <a:lnTo>
                  <a:pt x="1484766" y="2459290"/>
                </a:lnTo>
                <a:cubicBezTo>
                  <a:pt x="1486987" y="2457087"/>
                  <a:pt x="1490703" y="2453391"/>
                  <a:pt x="1517908" y="2453391"/>
                </a:cubicBezTo>
                <a:cubicBezTo>
                  <a:pt x="1519953" y="2453391"/>
                  <a:pt x="1522064" y="2453421"/>
                  <a:pt x="1524217" y="2453473"/>
                </a:cubicBezTo>
                <a:cubicBezTo>
                  <a:pt x="1546409" y="2454010"/>
                  <a:pt x="1556718" y="2455818"/>
                  <a:pt x="1559120" y="2465085"/>
                </a:cubicBezTo>
                <a:cubicBezTo>
                  <a:pt x="1560186" y="2469185"/>
                  <a:pt x="1559067" y="2474869"/>
                  <a:pt x="1552737" y="2478530"/>
                </a:cubicBezTo>
                <a:cubicBezTo>
                  <a:pt x="1547279" y="2481681"/>
                  <a:pt x="1537293" y="2483290"/>
                  <a:pt x="1523063" y="2483290"/>
                </a:cubicBezTo>
                <a:cubicBezTo>
                  <a:pt x="1496614" y="2483290"/>
                  <a:pt x="1486676" y="2479050"/>
                  <a:pt x="1483195" y="2473664"/>
                </a:cubicBezTo>
                <a:cubicBezTo>
                  <a:pt x="1479935" y="2478541"/>
                  <a:pt x="1471130" y="2482547"/>
                  <a:pt x="1448581" y="2482547"/>
                </a:cubicBezTo>
                <a:cubicBezTo>
                  <a:pt x="1421788" y="2482547"/>
                  <a:pt x="1418104" y="2476148"/>
                  <a:pt x="1416532" y="2473406"/>
                </a:cubicBezTo>
                <a:cubicBezTo>
                  <a:pt x="1414447" y="2469778"/>
                  <a:pt x="1414494" y="2465465"/>
                  <a:pt x="1416646" y="2461861"/>
                </a:cubicBezTo>
                <a:cubicBezTo>
                  <a:pt x="1421633" y="2453517"/>
                  <a:pt x="1438393" y="2451766"/>
                  <a:pt x="1451577" y="2451766"/>
                </a:cubicBezTo>
                <a:close/>
                <a:moveTo>
                  <a:pt x="7006452" y="2451752"/>
                </a:moveTo>
                <a:cubicBezTo>
                  <a:pt x="7023799" y="2451752"/>
                  <a:pt x="7034264" y="2454752"/>
                  <a:pt x="7038137" y="2460883"/>
                </a:cubicBezTo>
                <a:lnTo>
                  <a:pt x="7039641" y="2459281"/>
                </a:lnTo>
                <a:cubicBezTo>
                  <a:pt x="7041861" y="2457073"/>
                  <a:pt x="7045579" y="2453373"/>
                  <a:pt x="7072784" y="2453373"/>
                </a:cubicBezTo>
                <a:cubicBezTo>
                  <a:pt x="7074828" y="2453373"/>
                  <a:pt x="7076940" y="2453403"/>
                  <a:pt x="7079092" y="2453455"/>
                </a:cubicBezTo>
                <a:cubicBezTo>
                  <a:pt x="7101284" y="2453993"/>
                  <a:pt x="7111594" y="2455799"/>
                  <a:pt x="7113996" y="2465068"/>
                </a:cubicBezTo>
                <a:cubicBezTo>
                  <a:pt x="7115062" y="2469164"/>
                  <a:pt x="7113942" y="2474847"/>
                  <a:pt x="7107613" y="2478509"/>
                </a:cubicBezTo>
                <a:cubicBezTo>
                  <a:pt x="7102154" y="2481671"/>
                  <a:pt x="7092168" y="2483271"/>
                  <a:pt x="7077939" y="2483271"/>
                </a:cubicBezTo>
                <a:cubicBezTo>
                  <a:pt x="7051489" y="2483271"/>
                  <a:pt x="7041551" y="2479024"/>
                  <a:pt x="7038069" y="2473647"/>
                </a:cubicBezTo>
                <a:cubicBezTo>
                  <a:pt x="7034810" y="2478514"/>
                  <a:pt x="7026005" y="2482526"/>
                  <a:pt x="7003456" y="2482526"/>
                </a:cubicBezTo>
                <a:cubicBezTo>
                  <a:pt x="6976663" y="2482526"/>
                  <a:pt x="6972979" y="2476127"/>
                  <a:pt x="6971407" y="2473387"/>
                </a:cubicBezTo>
                <a:cubicBezTo>
                  <a:pt x="6969322" y="2469762"/>
                  <a:pt x="6969369" y="2465447"/>
                  <a:pt x="6971522" y="2461846"/>
                </a:cubicBezTo>
                <a:cubicBezTo>
                  <a:pt x="6976508" y="2453503"/>
                  <a:pt x="6993268" y="2451752"/>
                  <a:pt x="7006452" y="2451752"/>
                </a:cubicBezTo>
                <a:close/>
                <a:moveTo>
                  <a:pt x="11475631" y="2451731"/>
                </a:moveTo>
                <a:cubicBezTo>
                  <a:pt x="11492978" y="2451731"/>
                  <a:pt x="11503443" y="2454734"/>
                  <a:pt x="11507316" y="2460873"/>
                </a:cubicBezTo>
                <a:lnTo>
                  <a:pt x="11508820" y="2459263"/>
                </a:lnTo>
                <a:cubicBezTo>
                  <a:pt x="11511040" y="2457052"/>
                  <a:pt x="11514758" y="2453354"/>
                  <a:pt x="11541962" y="2453354"/>
                </a:cubicBezTo>
                <a:cubicBezTo>
                  <a:pt x="11544007" y="2453354"/>
                  <a:pt x="11546119" y="2453382"/>
                  <a:pt x="11548271" y="2453435"/>
                </a:cubicBezTo>
                <a:cubicBezTo>
                  <a:pt x="11570463" y="2453977"/>
                  <a:pt x="11580772" y="2455782"/>
                  <a:pt x="11583174" y="2465052"/>
                </a:cubicBezTo>
                <a:cubicBezTo>
                  <a:pt x="11584240" y="2469149"/>
                  <a:pt x="11583120" y="2474830"/>
                  <a:pt x="11576792" y="2478488"/>
                </a:cubicBezTo>
                <a:cubicBezTo>
                  <a:pt x="11571333" y="2481651"/>
                  <a:pt x="11561347" y="2483254"/>
                  <a:pt x="11547117" y="2483254"/>
                </a:cubicBezTo>
                <a:cubicBezTo>
                  <a:pt x="11520668" y="2483254"/>
                  <a:pt x="11510730" y="2479001"/>
                  <a:pt x="11507248" y="2473625"/>
                </a:cubicBezTo>
                <a:cubicBezTo>
                  <a:pt x="11503989" y="2478493"/>
                  <a:pt x="11495184" y="2482517"/>
                  <a:pt x="11472635" y="2482517"/>
                </a:cubicBezTo>
                <a:cubicBezTo>
                  <a:pt x="11445842" y="2482517"/>
                  <a:pt x="11442158" y="2476108"/>
                  <a:pt x="11440586" y="2473368"/>
                </a:cubicBezTo>
                <a:cubicBezTo>
                  <a:pt x="11438501" y="2469744"/>
                  <a:pt x="11438548" y="2465431"/>
                  <a:pt x="11440700" y="2461826"/>
                </a:cubicBezTo>
                <a:cubicBezTo>
                  <a:pt x="11445687" y="2453484"/>
                  <a:pt x="11462447" y="2451731"/>
                  <a:pt x="11475631" y="2451731"/>
                </a:cubicBezTo>
                <a:close/>
                <a:moveTo>
                  <a:pt x="1934653" y="2450407"/>
                </a:moveTo>
                <a:cubicBezTo>
                  <a:pt x="1934430" y="2450407"/>
                  <a:pt x="1934177" y="2450472"/>
                  <a:pt x="1933924" y="2450509"/>
                </a:cubicBezTo>
                <a:cubicBezTo>
                  <a:pt x="1935033" y="2451603"/>
                  <a:pt x="1936239" y="2453136"/>
                  <a:pt x="1937219" y="2454820"/>
                </a:cubicBezTo>
                <a:cubicBezTo>
                  <a:pt x="1937537" y="2455319"/>
                  <a:pt x="1937633" y="2455783"/>
                  <a:pt x="1937792" y="2456245"/>
                </a:cubicBezTo>
                <a:cubicBezTo>
                  <a:pt x="1938424" y="2455490"/>
                  <a:pt x="1938934" y="2454768"/>
                  <a:pt x="1939026" y="2454270"/>
                </a:cubicBezTo>
                <a:cubicBezTo>
                  <a:pt x="1938997" y="2452381"/>
                  <a:pt x="1937061" y="2450407"/>
                  <a:pt x="1934653" y="2450407"/>
                </a:cubicBezTo>
                <a:close/>
                <a:moveTo>
                  <a:pt x="7489517" y="2450390"/>
                </a:moveTo>
                <a:cubicBezTo>
                  <a:pt x="7489295" y="2450390"/>
                  <a:pt x="7489042" y="2450458"/>
                  <a:pt x="7488788" y="2450492"/>
                </a:cubicBezTo>
                <a:cubicBezTo>
                  <a:pt x="7489898" y="2451591"/>
                  <a:pt x="7491102" y="2453121"/>
                  <a:pt x="7492085" y="2454807"/>
                </a:cubicBezTo>
                <a:cubicBezTo>
                  <a:pt x="7492402" y="2455306"/>
                  <a:pt x="7492497" y="2455769"/>
                  <a:pt x="7492656" y="2456234"/>
                </a:cubicBezTo>
                <a:cubicBezTo>
                  <a:pt x="7493290" y="2455473"/>
                  <a:pt x="7493797" y="2454756"/>
                  <a:pt x="7493892" y="2454254"/>
                </a:cubicBezTo>
                <a:cubicBezTo>
                  <a:pt x="7493860" y="2452363"/>
                  <a:pt x="7491926" y="2450390"/>
                  <a:pt x="7489517" y="2450390"/>
                </a:cubicBezTo>
                <a:close/>
                <a:moveTo>
                  <a:pt x="11958696" y="2450367"/>
                </a:moveTo>
                <a:cubicBezTo>
                  <a:pt x="11958474" y="2450367"/>
                  <a:pt x="11958220" y="2450436"/>
                  <a:pt x="11957967" y="2450471"/>
                </a:cubicBezTo>
                <a:cubicBezTo>
                  <a:pt x="11959076" y="2451571"/>
                  <a:pt x="11960281" y="2453100"/>
                  <a:pt x="11961264" y="2454785"/>
                </a:cubicBezTo>
                <a:cubicBezTo>
                  <a:pt x="11961581" y="2455283"/>
                  <a:pt x="11961676" y="2455747"/>
                  <a:pt x="11961834" y="2456211"/>
                </a:cubicBezTo>
                <a:cubicBezTo>
                  <a:pt x="11962468" y="2455455"/>
                  <a:pt x="11962976" y="2454732"/>
                  <a:pt x="11963071" y="2454235"/>
                </a:cubicBezTo>
                <a:cubicBezTo>
                  <a:pt x="11963039" y="2452344"/>
                  <a:pt x="11961105" y="2450367"/>
                  <a:pt x="11958696" y="2450367"/>
                </a:cubicBezTo>
                <a:close/>
                <a:moveTo>
                  <a:pt x="4240730" y="2446781"/>
                </a:moveTo>
                <a:cubicBezTo>
                  <a:pt x="4240675" y="2447818"/>
                  <a:pt x="4240883" y="2448966"/>
                  <a:pt x="4241247" y="2450128"/>
                </a:cubicBezTo>
                <a:cubicBezTo>
                  <a:pt x="4242143" y="2449643"/>
                  <a:pt x="4243108" y="2449162"/>
                  <a:pt x="4244207" y="2448735"/>
                </a:cubicBezTo>
                <a:cubicBezTo>
                  <a:pt x="4244217" y="2448727"/>
                  <a:pt x="4244221" y="2448727"/>
                  <a:pt x="4244232" y="2448727"/>
                </a:cubicBezTo>
                <a:cubicBezTo>
                  <a:pt x="4243219" y="2447804"/>
                  <a:pt x="4242011" y="2447096"/>
                  <a:pt x="4240730" y="2446781"/>
                </a:cubicBezTo>
                <a:close/>
                <a:moveTo>
                  <a:pt x="8709506" y="2446758"/>
                </a:moveTo>
                <a:cubicBezTo>
                  <a:pt x="8709450" y="2447794"/>
                  <a:pt x="8709660" y="2448941"/>
                  <a:pt x="8710023" y="2450106"/>
                </a:cubicBezTo>
                <a:cubicBezTo>
                  <a:pt x="8710918" y="2449617"/>
                  <a:pt x="8711886" y="2449136"/>
                  <a:pt x="8712985" y="2448709"/>
                </a:cubicBezTo>
                <a:cubicBezTo>
                  <a:pt x="8712993" y="2448702"/>
                  <a:pt x="8712998" y="2448702"/>
                  <a:pt x="8713006" y="2448702"/>
                </a:cubicBezTo>
                <a:cubicBezTo>
                  <a:pt x="8711995" y="2447779"/>
                  <a:pt x="8710787" y="2447072"/>
                  <a:pt x="8709506" y="2446758"/>
                </a:cubicBezTo>
                <a:close/>
                <a:moveTo>
                  <a:pt x="4573118" y="2443878"/>
                </a:moveTo>
                <a:cubicBezTo>
                  <a:pt x="4572981" y="2443891"/>
                  <a:pt x="4572859" y="2443918"/>
                  <a:pt x="4572720" y="2443926"/>
                </a:cubicBezTo>
                <a:cubicBezTo>
                  <a:pt x="4572843" y="2444022"/>
                  <a:pt x="4572948" y="2444151"/>
                  <a:pt x="4573070" y="2444231"/>
                </a:cubicBezTo>
                <a:cubicBezTo>
                  <a:pt x="4573095" y="2444130"/>
                  <a:pt x="4573087" y="2443988"/>
                  <a:pt x="4573118" y="2443878"/>
                </a:cubicBezTo>
                <a:close/>
                <a:moveTo>
                  <a:pt x="9042007" y="2443854"/>
                </a:moveTo>
                <a:cubicBezTo>
                  <a:pt x="9041869" y="2443867"/>
                  <a:pt x="9041747" y="2443894"/>
                  <a:pt x="9041609" y="2443901"/>
                </a:cubicBezTo>
                <a:cubicBezTo>
                  <a:pt x="9041730" y="2443997"/>
                  <a:pt x="9041836" y="2444126"/>
                  <a:pt x="9041958" y="2444208"/>
                </a:cubicBezTo>
                <a:cubicBezTo>
                  <a:pt x="9041982" y="2444106"/>
                  <a:pt x="9041974" y="2443963"/>
                  <a:pt x="9042007" y="2443854"/>
                </a:cubicBezTo>
                <a:close/>
                <a:moveTo>
                  <a:pt x="4544057" y="2443294"/>
                </a:moveTo>
                <a:cubicBezTo>
                  <a:pt x="4542984" y="2444564"/>
                  <a:pt x="4541452" y="2445943"/>
                  <a:pt x="4539666" y="2447088"/>
                </a:cubicBezTo>
                <a:cubicBezTo>
                  <a:pt x="4539194" y="2447395"/>
                  <a:pt x="4538764" y="2447487"/>
                  <a:pt x="4538318" y="2447653"/>
                </a:cubicBezTo>
                <a:cubicBezTo>
                  <a:pt x="4538894" y="2448093"/>
                  <a:pt x="4539430" y="2448357"/>
                  <a:pt x="4539827" y="2448460"/>
                </a:cubicBezTo>
                <a:cubicBezTo>
                  <a:pt x="4542328" y="2448385"/>
                  <a:pt x="4544334" y="2446607"/>
                  <a:pt x="4544334" y="2444428"/>
                </a:cubicBezTo>
                <a:cubicBezTo>
                  <a:pt x="4544334" y="2444056"/>
                  <a:pt x="4544146" y="2443677"/>
                  <a:pt x="4544057" y="2443294"/>
                </a:cubicBezTo>
                <a:close/>
                <a:moveTo>
                  <a:pt x="9012938" y="2443270"/>
                </a:moveTo>
                <a:cubicBezTo>
                  <a:pt x="9011866" y="2444540"/>
                  <a:pt x="9010330" y="2445918"/>
                  <a:pt x="9008544" y="2447064"/>
                </a:cubicBezTo>
                <a:cubicBezTo>
                  <a:pt x="9008072" y="2447370"/>
                  <a:pt x="9007642" y="2447463"/>
                  <a:pt x="9007195" y="2447628"/>
                </a:cubicBezTo>
                <a:cubicBezTo>
                  <a:pt x="9007772" y="2448068"/>
                  <a:pt x="9008308" y="2448332"/>
                  <a:pt x="9008706" y="2448435"/>
                </a:cubicBezTo>
                <a:cubicBezTo>
                  <a:pt x="9011208" y="2448360"/>
                  <a:pt x="9013214" y="2446581"/>
                  <a:pt x="9013214" y="2444404"/>
                </a:cubicBezTo>
                <a:cubicBezTo>
                  <a:pt x="9013214" y="2444031"/>
                  <a:pt x="9013027" y="2443651"/>
                  <a:pt x="9012938" y="2443270"/>
                </a:cubicBezTo>
                <a:close/>
                <a:moveTo>
                  <a:pt x="2108089" y="2437757"/>
                </a:moveTo>
                <a:cubicBezTo>
                  <a:pt x="2119200" y="2437757"/>
                  <a:pt x="2124256" y="2444660"/>
                  <a:pt x="2124256" y="2451066"/>
                </a:cubicBezTo>
                <a:cubicBezTo>
                  <a:pt x="2124256" y="2460098"/>
                  <a:pt x="2115052" y="2466650"/>
                  <a:pt x="2102368" y="2466650"/>
                </a:cubicBezTo>
                <a:cubicBezTo>
                  <a:pt x="2096960" y="2466650"/>
                  <a:pt x="2080483" y="2466650"/>
                  <a:pt x="2080483" y="2454168"/>
                </a:cubicBezTo>
                <a:cubicBezTo>
                  <a:pt x="2080483" y="2447096"/>
                  <a:pt x="2086213" y="2442543"/>
                  <a:pt x="2099649" y="2438940"/>
                </a:cubicBezTo>
                <a:cubicBezTo>
                  <a:pt x="2102550" y="2438154"/>
                  <a:pt x="2105404" y="2437757"/>
                  <a:pt x="2108089" y="2437757"/>
                </a:cubicBezTo>
                <a:close/>
                <a:moveTo>
                  <a:pt x="7662958" y="2437741"/>
                </a:moveTo>
                <a:cubicBezTo>
                  <a:pt x="7674071" y="2437741"/>
                  <a:pt x="7679130" y="2444644"/>
                  <a:pt x="7679130" y="2451050"/>
                </a:cubicBezTo>
                <a:cubicBezTo>
                  <a:pt x="7679130" y="2460078"/>
                  <a:pt x="7669922" y="2466635"/>
                  <a:pt x="7657236" y="2466635"/>
                </a:cubicBezTo>
                <a:cubicBezTo>
                  <a:pt x="7651826" y="2466635"/>
                  <a:pt x="7635349" y="2466635"/>
                  <a:pt x="7635349" y="2454155"/>
                </a:cubicBezTo>
                <a:cubicBezTo>
                  <a:pt x="7635349" y="2447079"/>
                  <a:pt x="7641077" y="2442527"/>
                  <a:pt x="7654514" y="2438924"/>
                </a:cubicBezTo>
                <a:cubicBezTo>
                  <a:pt x="7657418" y="2438140"/>
                  <a:pt x="7660270" y="2437741"/>
                  <a:pt x="7662958" y="2437741"/>
                </a:cubicBezTo>
                <a:close/>
                <a:moveTo>
                  <a:pt x="12132135" y="2437723"/>
                </a:moveTo>
                <a:cubicBezTo>
                  <a:pt x="12143249" y="2437723"/>
                  <a:pt x="12148308" y="2444624"/>
                  <a:pt x="12148308" y="2451031"/>
                </a:cubicBezTo>
                <a:cubicBezTo>
                  <a:pt x="12148308" y="2460062"/>
                  <a:pt x="12139100" y="2466618"/>
                  <a:pt x="12126413" y="2466618"/>
                </a:cubicBezTo>
                <a:cubicBezTo>
                  <a:pt x="12121004" y="2466618"/>
                  <a:pt x="12104527" y="2466618"/>
                  <a:pt x="12104527" y="2454134"/>
                </a:cubicBezTo>
                <a:cubicBezTo>
                  <a:pt x="12104527" y="2447058"/>
                  <a:pt x="12110255" y="2442507"/>
                  <a:pt x="12123691" y="2438907"/>
                </a:cubicBezTo>
                <a:cubicBezTo>
                  <a:pt x="12126596" y="2438121"/>
                  <a:pt x="12129448" y="2437723"/>
                  <a:pt x="12132135" y="2437723"/>
                </a:cubicBezTo>
                <a:close/>
                <a:moveTo>
                  <a:pt x="4536758" y="2437669"/>
                </a:moveTo>
                <a:cubicBezTo>
                  <a:pt x="4536353" y="2437669"/>
                  <a:pt x="4535986" y="2437703"/>
                  <a:pt x="4535645" y="2437757"/>
                </a:cubicBezTo>
                <a:cubicBezTo>
                  <a:pt x="4536027" y="2438198"/>
                  <a:pt x="4536205" y="2438732"/>
                  <a:pt x="4536514" y="2439207"/>
                </a:cubicBezTo>
                <a:cubicBezTo>
                  <a:pt x="4537286" y="2438639"/>
                  <a:pt x="4538148" y="2438264"/>
                  <a:pt x="4539122" y="2438158"/>
                </a:cubicBezTo>
                <a:cubicBezTo>
                  <a:pt x="4538367" y="2437905"/>
                  <a:pt x="4537602" y="2437669"/>
                  <a:pt x="4536758" y="2437669"/>
                </a:cubicBezTo>
                <a:close/>
                <a:moveTo>
                  <a:pt x="9005636" y="2437645"/>
                </a:moveTo>
                <a:cubicBezTo>
                  <a:pt x="9005230" y="2437645"/>
                  <a:pt x="9004864" y="2437679"/>
                  <a:pt x="9004523" y="2437733"/>
                </a:cubicBezTo>
                <a:cubicBezTo>
                  <a:pt x="9004905" y="2438175"/>
                  <a:pt x="9005084" y="2438710"/>
                  <a:pt x="9005392" y="2439184"/>
                </a:cubicBezTo>
                <a:cubicBezTo>
                  <a:pt x="9006164" y="2438617"/>
                  <a:pt x="9007025" y="2438242"/>
                  <a:pt x="9007999" y="2438134"/>
                </a:cubicBezTo>
                <a:cubicBezTo>
                  <a:pt x="9007244" y="2437882"/>
                  <a:pt x="9006481" y="2437645"/>
                  <a:pt x="9005636" y="2437645"/>
                </a:cubicBezTo>
                <a:close/>
                <a:moveTo>
                  <a:pt x="1200887" y="2435719"/>
                </a:moveTo>
                <a:cubicBezTo>
                  <a:pt x="1200299" y="2435782"/>
                  <a:pt x="1199604" y="2435828"/>
                  <a:pt x="1198802" y="2435859"/>
                </a:cubicBezTo>
                <a:cubicBezTo>
                  <a:pt x="1197252" y="2435937"/>
                  <a:pt x="1195862" y="2435889"/>
                  <a:pt x="1194686" y="2435752"/>
                </a:cubicBezTo>
                <a:cubicBezTo>
                  <a:pt x="1195060" y="2438126"/>
                  <a:pt x="1196236" y="2439960"/>
                  <a:pt x="1197359" y="2441048"/>
                </a:cubicBezTo>
                <a:cubicBezTo>
                  <a:pt x="1197787" y="2440813"/>
                  <a:pt x="1198268" y="2440443"/>
                  <a:pt x="1198749" y="2439928"/>
                </a:cubicBezTo>
                <a:cubicBezTo>
                  <a:pt x="1199871" y="2438795"/>
                  <a:pt x="1200566" y="2437305"/>
                  <a:pt x="1200887" y="2435719"/>
                </a:cubicBezTo>
                <a:close/>
                <a:moveTo>
                  <a:pt x="6755760" y="2435704"/>
                </a:moveTo>
                <a:cubicBezTo>
                  <a:pt x="6755172" y="2435767"/>
                  <a:pt x="6754477" y="2435812"/>
                  <a:pt x="6753675" y="2435844"/>
                </a:cubicBezTo>
                <a:cubicBezTo>
                  <a:pt x="6752125" y="2435922"/>
                  <a:pt x="6750735" y="2435876"/>
                  <a:pt x="6749559" y="2435735"/>
                </a:cubicBezTo>
                <a:cubicBezTo>
                  <a:pt x="6749933" y="2438112"/>
                  <a:pt x="6751109" y="2439943"/>
                  <a:pt x="6752232" y="2441032"/>
                </a:cubicBezTo>
                <a:cubicBezTo>
                  <a:pt x="6752659" y="2440797"/>
                  <a:pt x="6753140" y="2440425"/>
                  <a:pt x="6753622" y="2439913"/>
                </a:cubicBezTo>
                <a:cubicBezTo>
                  <a:pt x="6754744" y="2438778"/>
                  <a:pt x="6755439" y="2437288"/>
                  <a:pt x="6755760" y="2435704"/>
                </a:cubicBezTo>
                <a:close/>
                <a:moveTo>
                  <a:pt x="11225167" y="2435687"/>
                </a:moveTo>
                <a:cubicBezTo>
                  <a:pt x="11224579" y="2435749"/>
                  <a:pt x="11223885" y="2435796"/>
                  <a:pt x="11223084" y="2435827"/>
                </a:cubicBezTo>
                <a:cubicBezTo>
                  <a:pt x="11221534" y="2435904"/>
                  <a:pt x="11220146" y="2435857"/>
                  <a:pt x="11218970" y="2435718"/>
                </a:cubicBezTo>
                <a:cubicBezTo>
                  <a:pt x="11219344" y="2438094"/>
                  <a:pt x="11220519" y="2439925"/>
                  <a:pt x="11221641" y="2441013"/>
                </a:cubicBezTo>
                <a:cubicBezTo>
                  <a:pt x="11222069" y="2440779"/>
                  <a:pt x="11222549" y="2440407"/>
                  <a:pt x="11223030" y="2439894"/>
                </a:cubicBezTo>
                <a:cubicBezTo>
                  <a:pt x="11224152" y="2438761"/>
                  <a:pt x="11224846" y="2437271"/>
                  <a:pt x="11225167" y="2435687"/>
                </a:cubicBezTo>
                <a:close/>
                <a:moveTo>
                  <a:pt x="4222728" y="2435125"/>
                </a:moveTo>
                <a:cubicBezTo>
                  <a:pt x="4227963" y="2435125"/>
                  <a:pt x="4232628" y="2437612"/>
                  <a:pt x="4235597" y="2441463"/>
                </a:cubicBezTo>
                <a:cubicBezTo>
                  <a:pt x="4237306" y="2440480"/>
                  <a:pt x="4238975" y="2439731"/>
                  <a:pt x="4240341" y="2439197"/>
                </a:cubicBezTo>
                <a:cubicBezTo>
                  <a:pt x="4245409" y="2437216"/>
                  <a:pt x="4247959" y="2436558"/>
                  <a:pt x="4250463" y="2436558"/>
                </a:cubicBezTo>
                <a:cubicBezTo>
                  <a:pt x="4255049" y="2436558"/>
                  <a:pt x="4258985" y="2439043"/>
                  <a:pt x="4260727" y="2443048"/>
                </a:cubicBezTo>
                <a:cubicBezTo>
                  <a:pt x="4263792" y="2450074"/>
                  <a:pt x="4258514" y="2455525"/>
                  <a:pt x="4255018" y="2459130"/>
                </a:cubicBezTo>
                <a:cubicBezTo>
                  <a:pt x="4247605" y="2466802"/>
                  <a:pt x="4237833" y="2469075"/>
                  <a:pt x="4231566" y="2464906"/>
                </a:cubicBezTo>
                <a:cubicBezTo>
                  <a:pt x="4229019" y="2466564"/>
                  <a:pt x="4225986" y="2467528"/>
                  <a:pt x="4222728" y="2467528"/>
                </a:cubicBezTo>
                <a:cubicBezTo>
                  <a:pt x="4213766" y="2467528"/>
                  <a:pt x="4206488" y="2460247"/>
                  <a:pt x="4206488" y="2451326"/>
                </a:cubicBezTo>
                <a:cubicBezTo>
                  <a:pt x="4206488" y="2442392"/>
                  <a:pt x="4213766" y="2435125"/>
                  <a:pt x="4222728" y="2435125"/>
                </a:cubicBezTo>
                <a:close/>
                <a:moveTo>
                  <a:pt x="8691496" y="2435104"/>
                </a:moveTo>
                <a:cubicBezTo>
                  <a:pt x="8696735" y="2435104"/>
                  <a:pt x="8701400" y="2437589"/>
                  <a:pt x="8704373" y="2441439"/>
                </a:cubicBezTo>
                <a:cubicBezTo>
                  <a:pt x="8706079" y="2440455"/>
                  <a:pt x="8707751" y="2439708"/>
                  <a:pt x="8709115" y="2439174"/>
                </a:cubicBezTo>
                <a:cubicBezTo>
                  <a:pt x="8714185" y="2437195"/>
                  <a:pt x="8716738" y="2436534"/>
                  <a:pt x="8719243" y="2436534"/>
                </a:cubicBezTo>
                <a:cubicBezTo>
                  <a:pt x="8723829" y="2436534"/>
                  <a:pt x="8727765" y="2439020"/>
                  <a:pt x="8729508" y="2443023"/>
                </a:cubicBezTo>
                <a:cubicBezTo>
                  <a:pt x="8732576" y="2450051"/>
                  <a:pt x="8727295" y="2455506"/>
                  <a:pt x="8723797" y="2459109"/>
                </a:cubicBezTo>
                <a:cubicBezTo>
                  <a:pt x="8716382" y="2466782"/>
                  <a:pt x="8706608" y="2469053"/>
                  <a:pt x="8700339" y="2464883"/>
                </a:cubicBezTo>
                <a:cubicBezTo>
                  <a:pt x="8697791" y="2466543"/>
                  <a:pt x="8694755" y="2467504"/>
                  <a:pt x="8691496" y="2467504"/>
                </a:cubicBezTo>
                <a:cubicBezTo>
                  <a:pt x="8682536" y="2467504"/>
                  <a:pt x="8675251" y="2460231"/>
                  <a:pt x="8675251" y="2451302"/>
                </a:cubicBezTo>
                <a:cubicBezTo>
                  <a:pt x="8675251" y="2442367"/>
                  <a:pt x="8682536" y="2435104"/>
                  <a:pt x="8691496" y="2435104"/>
                </a:cubicBezTo>
                <a:close/>
                <a:moveTo>
                  <a:pt x="4570717" y="2435007"/>
                </a:moveTo>
                <a:cubicBezTo>
                  <a:pt x="4570488" y="2435427"/>
                  <a:pt x="4570285" y="2435949"/>
                  <a:pt x="4570129" y="2436540"/>
                </a:cubicBezTo>
                <a:cubicBezTo>
                  <a:pt x="4570578" y="2436338"/>
                  <a:pt x="4570999" y="2436121"/>
                  <a:pt x="4571470" y="2435928"/>
                </a:cubicBezTo>
                <a:cubicBezTo>
                  <a:pt x="4571218" y="2435604"/>
                  <a:pt x="4570974" y="2435276"/>
                  <a:pt x="4570717" y="2435007"/>
                </a:cubicBezTo>
                <a:close/>
                <a:moveTo>
                  <a:pt x="9039602" y="2434986"/>
                </a:moveTo>
                <a:cubicBezTo>
                  <a:pt x="9039375" y="2435406"/>
                  <a:pt x="9039172" y="2435927"/>
                  <a:pt x="9039018" y="2436519"/>
                </a:cubicBezTo>
                <a:cubicBezTo>
                  <a:pt x="9039464" y="2436315"/>
                  <a:pt x="9039887" y="2436098"/>
                  <a:pt x="9040358" y="2435907"/>
                </a:cubicBezTo>
                <a:cubicBezTo>
                  <a:pt x="9040106" y="2435581"/>
                  <a:pt x="9039862" y="2435257"/>
                  <a:pt x="9039602" y="2434986"/>
                </a:cubicBezTo>
                <a:close/>
                <a:moveTo>
                  <a:pt x="5349108" y="2434397"/>
                </a:moveTo>
                <a:cubicBezTo>
                  <a:pt x="5349613" y="2435053"/>
                  <a:pt x="5350060" y="2435740"/>
                  <a:pt x="5350476" y="2436459"/>
                </a:cubicBezTo>
                <a:cubicBezTo>
                  <a:pt x="5350863" y="2437114"/>
                  <a:pt x="5351220" y="2437783"/>
                  <a:pt x="5351488" y="2438455"/>
                </a:cubicBezTo>
                <a:cubicBezTo>
                  <a:pt x="5355980" y="2436066"/>
                  <a:pt x="5362466" y="2435330"/>
                  <a:pt x="5368922" y="2434692"/>
                </a:cubicBezTo>
                <a:cubicBezTo>
                  <a:pt x="5361544" y="2434578"/>
                  <a:pt x="5354850" y="2434464"/>
                  <a:pt x="5349108" y="2434397"/>
                </a:cubicBezTo>
                <a:close/>
                <a:moveTo>
                  <a:pt x="9818232" y="2434377"/>
                </a:moveTo>
                <a:cubicBezTo>
                  <a:pt x="9818738" y="2435031"/>
                  <a:pt x="9819184" y="2435717"/>
                  <a:pt x="9819601" y="2436437"/>
                </a:cubicBezTo>
                <a:cubicBezTo>
                  <a:pt x="9819988" y="2437090"/>
                  <a:pt x="9820345" y="2437761"/>
                  <a:pt x="9820613" y="2438433"/>
                </a:cubicBezTo>
                <a:cubicBezTo>
                  <a:pt x="9825106" y="2436044"/>
                  <a:pt x="9831594" y="2435309"/>
                  <a:pt x="9838051" y="2434670"/>
                </a:cubicBezTo>
                <a:cubicBezTo>
                  <a:pt x="9830671" y="2434556"/>
                  <a:pt x="9823975" y="2434442"/>
                  <a:pt x="9818232" y="2434377"/>
                </a:cubicBezTo>
                <a:close/>
                <a:moveTo>
                  <a:pt x="1196985" y="2427704"/>
                </a:moveTo>
                <a:cubicBezTo>
                  <a:pt x="1196236" y="2428574"/>
                  <a:pt x="1195595" y="2429785"/>
                  <a:pt x="1195167" y="2431137"/>
                </a:cubicBezTo>
                <a:cubicBezTo>
                  <a:pt x="1196931" y="2430950"/>
                  <a:pt x="1198909" y="2431152"/>
                  <a:pt x="1200834" y="2431758"/>
                </a:cubicBezTo>
                <a:cubicBezTo>
                  <a:pt x="1200780" y="2431509"/>
                  <a:pt x="1200780" y="2431260"/>
                  <a:pt x="1200727" y="2431013"/>
                </a:cubicBezTo>
                <a:cubicBezTo>
                  <a:pt x="1200406" y="2429941"/>
                  <a:pt x="1199925" y="2429039"/>
                  <a:pt x="1199390" y="2428277"/>
                </a:cubicBezTo>
                <a:cubicBezTo>
                  <a:pt x="1198588" y="2428139"/>
                  <a:pt x="1197787" y="2427939"/>
                  <a:pt x="1196985" y="2427704"/>
                </a:cubicBezTo>
                <a:close/>
                <a:moveTo>
                  <a:pt x="6751857" y="2427690"/>
                </a:moveTo>
                <a:cubicBezTo>
                  <a:pt x="6751109" y="2428560"/>
                  <a:pt x="6750467" y="2429771"/>
                  <a:pt x="6750040" y="2431122"/>
                </a:cubicBezTo>
                <a:cubicBezTo>
                  <a:pt x="6751804" y="2430936"/>
                  <a:pt x="6753782" y="2431139"/>
                  <a:pt x="6755707" y="2431743"/>
                </a:cubicBezTo>
                <a:cubicBezTo>
                  <a:pt x="6755653" y="2431494"/>
                  <a:pt x="6755653" y="2431246"/>
                  <a:pt x="6755600" y="2430998"/>
                </a:cubicBezTo>
                <a:cubicBezTo>
                  <a:pt x="6755279" y="2429926"/>
                  <a:pt x="6754798" y="2429026"/>
                  <a:pt x="6754263" y="2428265"/>
                </a:cubicBezTo>
                <a:cubicBezTo>
                  <a:pt x="6753461" y="2428124"/>
                  <a:pt x="6752659" y="2427923"/>
                  <a:pt x="6751857" y="2427690"/>
                </a:cubicBezTo>
                <a:close/>
                <a:moveTo>
                  <a:pt x="11221267" y="2427675"/>
                </a:moveTo>
                <a:cubicBezTo>
                  <a:pt x="11220519" y="2428545"/>
                  <a:pt x="11219878" y="2429756"/>
                  <a:pt x="11219451" y="2431107"/>
                </a:cubicBezTo>
                <a:cubicBezTo>
                  <a:pt x="11221214" y="2430921"/>
                  <a:pt x="11223190" y="2431123"/>
                  <a:pt x="11225114" y="2431728"/>
                </a:cubicBezTo>
                <a:cubicBezTo>
                  <a:pt x="11225060" y="2431480"/>
                  <a:pt x="11225060" y="2431231"/>
                  <a:pt x="11225007" y="2430983"/>
                </a:cubicBezTo>
                <a:cubicBezTo>
                  <a:pt x="11224686" y="2429911"/>
                  <a:pt x="11224205" y="2429010"/>
                  <a:pt x="11223671" y="2428250"/>
                </a:cubicBezTo>
                <a:cubicBezTo>
                  <a:pt x="11222870" y="2428110"/>
                  <a:pt x="11222069" y="2427908"/>
                  <a:pt x="11221267" y="2427675"/>
                </a:cubicBezTo>
                <a:close/>
                <a:moveTo>
                  <a:pt x="5194611" y="2425319"/>
                </a:moveTo>
                <a:cubicBezTo>
                  <a:pt x="5192885" y="2425400"/>
                  <a:pt x="5191040" y="2425452"/>
                  <a:pt x="5189107" y="2425515"/>
                </a:cubicBezTo>
                <a:cubicBezTo>
                  <a:pt x="5180033" y="2425762"/>
                  <a:pt x="5166407" y="2425909"/>
                  <a:pt x="5146235" y="2425973"/>
                </a:cubicBezTo>
                <a:lnTo>
                  <a:pt x="5137786" y="2425973"/>
                </a:lnTo>
                <a:cubicBezTo>
                  <a:pt x="5126540" y="2425973"/>
                  <a:pt x="5117347" y="2425973"/>
                  <a:pt x="5109790" y="2425876"/>
                </a:cubicBezTo>
                <a:cubicBezTo>
                  <a:pt x="5113598" y="2426348"/>
                  <a:pt x="5117972" y="2426824"/>
                  <a:pt x="5122851" y="2427266"/>
                </a:cubicBezTo>
                <a:cubicBezTo>
                  <a:pt x="5145997" y="2429375"/>
                  <a:pt x="5159980" y="2432860"/>
                  <a:pt x="5164443" y="2437589"/>
                </a:cubicBezTo>
                <a:cubicBezTo>
                  <a:pt x="5165722" y="2438962"/>
                  <a:pt x="5167031" y="2440336"/>
                  <a:pt x="5168043" y="2449463"/>
                </a:cubicBezTo>
                <a:cubicBezTo>
                  <a:pt x="5171256" y="2442266"/>
                  <a:pt x="5176760" y="2435592"/>
                  <a:pt x="5183781" y="2430783"/>
                </a:cubicBezTo>
                <a:cubicBezTo>
                  <a:pt x="5186875" y="2428672"/>
                  <a:pt x="5190594" y="2426841"/>
                  <a:pt x="5194611" y="2425319"/>
                </a:cubicBezTo>
                <a:close/>
                <a:moveTo>
                  <a:pt x="9663696" y="2425300"/>
                </a:moveTo>
                <a:cubicBezTo>
                  <a:pt x="9661970" y="2425382"/>
                  <a:pt x="9660125" y="2425432"/>
                  <a:pt x="9658191" y="2425497"/>
                </a:cubicBezTo>
                <a:cubicBezTo>
                  <a:pt x="9649115" y="2425742"/>
                  <a:pt x="9635485" y="2425889"/>
                  <a:pt x="9615309" y="2425955"/>
                </a:cubicBezTo>
                <a:lnTo>
                  <a:pt x="9606858" y="2425955"/>
                </a:lnTo>
                <a:cubicBezTo>
                  <a:pt x="9595609" y="2425955"/>
                  <a:pt x="9586414" y="2425955"/>
                  <a:pt x="9578855" y="2425857"/>
                </a:cubicBezTo>
                <a:cubicBezTo>
                  <a:pt x="9582664" y="2426331"/>
                  <a:pt x="9587039" y="2426805"/>
                  <a:pt x="9591919" y="2427247"/>
                </a:cubicBezTo>
                <a:cubicBezTo>
                  <a:pt x="9615071" y="2429357"/>
                  <a:pt x="9629058" y="2432839"/>
                  <a:pt x="9633521" y="2437565"/>
                </a:cubicBezTo>
                <a:cubicBezTo>
                  <a:pt x="9634801" y="2438939"/>
                  <a:pt x="9636110" y="2440312"/>
                  <a:pt x="9637122" y="2449436"/>
                </a:cubicBezTo>
                <a:cubicBezTo>
                  <a:pt x="9640336" y="2442242"/>
                  <a:pt x="9645841" y="2435569"/>
                  <a:pt x="9652864" y="2430763"/>
                </a:cubicBezTo>
                <a:cubicBezTo>
                  <a:pt x="9655959" y="2428654"/>
                  <a:pt x="9659679" y="2426821"/>
                  <a:pt x="9663696" y="2425300"/>
                </a:cubicBezTo>
                <a:close/>
                <a:moveTo>
                  <a:pt x="4450032" y="2423738"/>
                </a:moveTo>
                <a:cubicBezTo>
                  <a:pt x="4451835" y="2423738"/>
                  <a:pt x="4453727" y="2423757"/>
                  <a:pt x="4455724" y="2423806"/>
                </a:cubicBezTo>
                <a:cubicBezTo>
                  <a:pt x="4480240" y="2424417"/>
                  <a:pt x="4490950" y="2426921"/>
                  <a:pt x="4495252" y="2431469"/>
                </a:cubicBezTo>
                <a:cubicBezTo>
                  <a:pt x="4499181" y="2430377"/>
                  <a:pt x="4504473" y="2429732"/>
                  <a:pt x="4511003" y="2429995"/>
                </a:cubicBezTo>
                <a:cubicBezTo>
                  <a:pt x="4517912" y="2430247"/>
                  <a:pt x="4523571" y="2431197"/>
                  <a:pt x="4527925" y="2432808"/>
                </a:cubicBezTo>
                <a:cubicBezTo>
                  <a:pt x="4530864" y="2429601"/>
                  <a:pt x="4535044" y="2427608"/>
                  <a:pt x="4539666" y="2427608"/>
                </a:cubicBezTo>
                <a:cubicBezTo>
                  <a:pt x="4546560" y="2427608"/>
                  <a:pt x="4552073" y="2430540"/>
                  <a:pt x="4554548" y="2435080"/>
                </a:cubicBezTo>
                <a:cubicBezTo>
                  <a:pt x="4556521" y="2432317"/>
                  <a:pt x="4560338" y="2429133"/>
                  <a:pt x="4567736" y="2426176"/>
                </a:cubicBezTo>
                <a:cubicBezTo>
                  <a:pt x="4570584" y="2425047"/>
                  <a:pt x="4573378" y="2424476"/>
                  <a:pt x="4576067" y="2424476"/>
                </a:cubicBezTo>
                <a:cubicBezTo>
                  <a:pt x="4584495" y="2424476"/>
                  <a:pt x="4590854" y="2430391"/>
                  <a:pt x="4590854" y="2438230"/>
                </a:cubicBezTo>
                <a:cubicBezTo>
                  <a:pt x="4590854" y="2447354"/>
                  <a:pt x="4582415" y="2454496"/>
                  <a:pt x="4571647" y="2454496"/>
                </a:cubicBezTo>
                <a:cubicBezTo>
                  <a:pt x="4560833" y="2454496"/>
                  <a:pt x="4556066" y="2450887"/>
                  <a:pt x="4553997" y="2447374"/>
                </a:cubicBezTo>
                <a:cubicBezTo>
                  <a:pt x="4551577" y="2451474"/>
                  <a:pt x="4547509" y="2454457"/>
                  <a:pt x="4545358" y="2455840"/>
                </a:cubicBezTo>
                <a:cubicBezTo>
                  <a:pt x="4540493" y="2458943"/>
                  <a:pt x="4534760" y="2459190"/>
                  <a:pt x="4530595" y="2457045"/>
                </a:cubicBezTo>
                <a:cubicBezTo>
                  <a:pt x="4524886" y="2459842"/>
                  <a:pt x="4516938" y="2460512"/>
                  <a:pt x="4510623" y="2460512"/>
                </a:cubicBezTo>
                <a:cubicBezTo>
                  <a:pt x="4499500" y="2460512"/>
                  <a:pt x="4491346" y="2458291"/>
                  <a:pt x="4486818" y="2454189"/>
                </a:cubicBezTo>
                <a:cubicBezTo>
                  <a:pt x="4479288" y="2457780"/>
                  <a:pt x="4469708" y="2458411"/>
                  <a:pt x="4463803" y="2458411"/>
                </a:cubicBezTo>
                <a:cubicBezTo>
                  <a:pt x="4458130" y="2458411"/>
                  <a:pt x="4452378" y="2457862"/>
                  <a:pt x="4446712" y="2456748"/>
                </a:cubicBezTo>
                <a:cubicBezTo>
                  <a:pt x="4430862" y="2453667"/>
                  <a:pt x="4415490" y="2449622"/>
                  <a:pt x="4416699" y="2437235"/>
                </a:cubicBezTo>
                <a:cubicBezTo>
                  <a:pt x="4417909" y="2424785"/>
                  <a:pt x="4433834" y="2423738"/>
                  <a:pt x="4450032" y="2423738"/>
                </a:cubicBezTo>
                <a:close/>
                <a:moveTo>
                  <a:pt x="8918859" y="2423720"/>
                </a:moveTo>
                <a:cubicBezTo>
                  <a:pt x="8920663" y="2423720"/>
                  <a:pt x="8922555" y="2423740"/>
                  <a:pt x="8924553" y="2423787"/>
                </a:cubicBezTo>
                <a:cubicBezTo>
                  <a:pt x="8949074" y="2424399"/>
                  <a:pt x="8959787" y="2426903"/>
                  <a:pt x="8964091" y="2431448"/>
                </a:cubicBezTo>
                <a:cubicBezTo>
                  <a:pt x="8968022" y="2430358"/>
                  <a:pt x="8973318" y="2429712"/>
                  <a:pt x="8979848" y="2429976"/>
                </a:cubicBezTo>
                <a:cubicBezTo>
                  <a:pt x="8986760" y="2430227"/>
                  <a:pt x="8992421" y="2431178"/>
                  <a:pt x="8996775" y="2432785"/>
                </a:cubicBezTo>
                <a:cubicBezTo>
                  <a:pt x="8999739" y="2429583"/>
                  <a:pt x="9003922" y="2427589"/>
                  <a:pt x="9008544" y="2427589"/>
                </a:cubicBezTo>
                <a:cubicBezTo>
                  <a:pt x="9015439" y="2427589"/>
                  <a:pt x="9020954" y="2430519"/>
                  <a:pt x="9023431" y="2435058"/>
                </a:cubicBezTo>
                <a:cubicBezTo>
                  <a:pt x="9025405" y="2432298"/>
                  <a:pt x="9029222" y="2429114"/>
                  <a:pt x="9036622" y="2426156"/>
                </a:cubicBezTo>
                <a:cubicBezTo>
                  <a:pt x="9039473" y="2425029"/>
                  <a:pt x="9042267" y="2424459"/>
                  <a:pt x="9044955" y="2424459"/>
                </a:cubicBezTo>
                <a:cubicBezTo>
                  <a:pt x="9053386" y="2424459"/>
                  <a:pt x="9059745" y="2430370"/>
                  <a:pt x="9059745" y="2438208"/>
                </a:cubicBezTo>
                <a:cubicBezTo>
                  <a:pt x="9059745" y="2447329"/>
                  <a:pt x="9051306" y="2454470"/>
                  <a:pt x="9040536" y="2454470"/>
                </a:cubicBezTo>
                <a:cubicBezTo>
                  <a:pt x="9029718" y="2454470"/>
                  <a:pt x="9024950" y="2450863"/>
                  <a:pt x="9022879" y="2447350"/>
                </a:cubicBezTo>
                <a:cubicBezTo>
                  <a:pt x="9020459" y="2451448"/>
                  <a:pt x="9016390" y="2454433"/>
                  <a:pt x="9014237" y="2455818"/>
                </a:cubicBezTo>
                <a:cubicBezTo>
                  <a:pt x="9009372" y="2458924"/>
                  <a:pt x="9003638" y="2459168"/>
                  <a:pt x="8999471" y="2457019"/>
                </a:cubicBezTo>
                <a:cubicBezTo>
                  <a:pt x="8993737" y="2459821"/>
                  <a:pt x="8985785" y="2460494"/>
                  <a:pt x="8979466" y="2460494"/>
                </a:cubicBezTo>
                <a:cubicBezTo>
                  <a:pt x="8968339" y="2460494"/>
                  <a:pt x="8960185" y="2458269"/>
                  <a:pt x="8955652" y="2454160"/>
                </a:cubicBezTo>
                <a:cubicBezTo>
                  <a:pt x="8948123" y="2457752"/>
                  <a:pt x="8938539" y="2458391"/>
                  <a:pt x="8932634" y="2458391"/>
                </a:cubicBezTo>
                <a:cubicBezTo>
                  <a:pt x="8926957" y="2458391"/>
                  <a:pt x="8921207" y="2457834"/>
                  <a:pt x="8915537" y="2456726"/>
                </a:cubicBezTo>
                <a:cubicBezTo>
                  <a:pt x="8899683" y="2453646"/>
                  <a:pt x="8884308" y="2449596"/>
                  <a:pt x="8885518" y="2437211"/>
                </a:cubicBezTo>
                <a:cubicBezTo>
                  <a:pt x="8886728" y="2424765"/>
                  <a:pt x="8902656" y="2423720"/>
                  <a:pt x="8918859" y="2423720"/>
                </a:cubicBezTo>
                <a:close/>
                <a:moveTo>
                  <a:pt x="4895250" y="2422236"/>
                </a:moveTo>
                <a:cubicBezTo>
                  <a:pt x="4892089" y="2422536"/>
                  <a:pt x="4888659" y="2422704"/>
                  <a:pt x="4885181" y="2422732"/>
                </a:cubicBezTo>
                <a:cubicBezTo>
                  <a:pt x="4886747" y="2423508"/>
                  <a:pt x="4888259" y="2424492"/>
                  <a:pt x="4889653" y="2425642"/>
                </a:cubicBezTo>
                <a:cubicBezTo>
                  <a:pt x="4891245" y="2424234"/>
                  <a:pt x="4893137" y="2423081"/>
                  <a:pt x="4895250" y="2422236"/>
                </a:cubicBezTo>
                <a:close/>
                <a:moveTo>
                  <a:pt x="9364224" y="2422219"/>
                </a:moveTo>
                <a:cubicBezTo>
                  <a:pt x="9361062" y="2422518"/>
                  <a:pt x="9357631" y="2422686"/>
                  <a:pt x="9354152" y="2422714"/>
                </a:cubicBezTo>
                <a:cubicBezTo>
                  <a:pt x="9355718" y="2423490"/>
                  <a:pt x="9357231" y="2424474"/>
                  <a:pt x="9358625" y="2425624"/>
                </a:cubicBezTo>
                <a:cubicBezTo>
                  <a:pt x="9360218" y="2424216"/>
                  <a:pt x="9362110" y="2423064"/>
                  <a:pt x="9364224" y="2422219"/>
                </a:cubicBezTo>
                <a:close/>
                <a:moveTo>
                  <a:pt x="5257326" y="2422081"/>
                </a:moveTo>
                <a:cubicBezTo>
                  <a:pt x="5257385" y="2422325"/>
                  <a:pt x="5257385" y="2422571"/>
                  <a:pt x="5257445" y="2422816"/>
                </a:cubicBezTo>
                <a:cubicBezTo>
                  <a:pt x="5257772" y="2423929"/>
                  <a:pt x="5258278" y="2424877"/>
                  <a:pt x="5258843" y="2425647"/>
                </a:cubicBezTo>
                <a:cubicBezTo>
                  <a:pt x="5259617" y="2425729"/>
                  <a:pt x="5260479" y="2425810"/>
                  <a:pt x="5261402" y="2425892"/>
                </a:cubicBezTo>
                <a:cubicBezTo>
                  <a:pt x="5262086" y="2425040"/>
                  <a:pt x="5262621" y="2423929"/>
                  <a:pt x="5263038" y="2422686"/>
                </a:cubicBezTo>
                <a:cubicBezTo>
                  <a:pt x="5261283" y="2422881"/>
                  <a:pt x="5259319" y="2422669"/>
                  <a:pt x="5257326" y="2422081"/>
                </a:cubicBezTo>
                <a:close/>
                <a:moveTo>
                  <a:pt x="9726427" y="2422062"/>
                </a:moveTo>
                <a:cubicBezTo>
                  <a:pt x="9726487" y="2422308"/>
                  <a:pt x="9726487" y="2422554"/>
                  <a:pt x="9726546" y="2422798"/>
                </a:cubicBezTo>
                <a:cubicBezTo>
                  <a:pt x="9726874" y="2423911"/>
                  <a:pt x="9727380" y="2424860"/>
                  <a:pt x="9727945" y="2425627"/>
                </a:cubicBezTo>
                <a:cubicBezTo>
                  <a:pt x="9728719" y="2425709"/>
                  <a:pt x="9729582" y="2425792"/>
                  <a:pt x="9730504" y="2425873"/>
                </a:cubicBezTo>
                <a:cubicBezTo>
                  <a:pt x="9731189" y="2425023"/>
                  <a:pt x="9731724" y="2423911"/>
                  <a:pt x="9732141" y="2422669"/>
                </a:cubicBezTo>
                <a:cubicBezTo>
                  <a:pt x="9730385" y="2422865"/>
                  <a:pt x="9728421" y="2422651"/>
                  <a:pt x="9726427" y="2422062"/>
                </a:cubicBezTo>
                <a:close/>
                <a:moveTo>
                  <a:pt x="4690293" y="2421987"/>
                </a:moveTo>
                <a:lnTo>
                  <a:pt x="4693009" y="2421987"/>
                </a:lnTo>
                <a:lnTo>
                  <a:pt x="4694657" y="2422847"/>
                </a:lnTo>
                <a:cubicBezTo>
                  <a:pt x="4696922" y="2423475"/>
                  <a:pt x="4704375" y="2425244"/>
                  <a:pt x="4714552" y="2427426"/>
                </a:cubicBezTo>
                <a:lnTo>
                  <a:pt x="4731273" y="2431022"/>
                </a:lnTo>
                <a:cubicBezTo>
                  <a:pt x="4735255" y="2428012"/>
                  <a:pt x="4740953" y="2427766"/>
                  <a:pt x="4743346" y="2427665"/>
                </a:cubicBezTo>
                <a:cubicBezTo>
                  <a:pt x="4744002" y="2427632"/>
                  <a:pt x="4744620" y="2427625"/>
                  <a:pt x="4745209" y="2427625"/>
                </a:cubicBezTo>
                <a:cubicBezTo>
                  <a:pt x="4753740" y="2427625"/>
                  <a:pt x="4759242" y="2430295"/>
                  <a:pt x="4761545" y="2435568"/>
                </a:cubicBezTo>
                <a:cubicBezTo>
                  <a:pt x="4761850" y="2436263"/>
                  <a:pt x="4762075" y="2436963"/>
                  <a:pt x="4762232" y="2437677"/>
                </a:cubicBezTo>
                <a:lnTo>
                  <a:pt x="4782708" y="2442082"/>
                </a:lnTo>
                <a:cubicBezTo>
                  <a:pt x="4779620" y="2439240"/>
                  <a:pt x="4777207" y="2435395"/>
                  <a:pt x="4778845" y="2430148"/>
                </a:cubicBezTo>
                <a:cubicBezTo>
                  <a:pt x="4780021" y="2426404"/>
                  <a:pt x="4783718" y="2422399"/>
                  <a:pt x="4790593" y="2422399"/>
                </a:cubicBezTo>
                <a:cubicBezTo>
                  <a:pt x="4794623" y="2422399"/>
                  <a:pt x="4801321" y="2423575"/>
                  <a:pt x="4819256" y="2427426"/>
                </a:cubicBezTo>
                <a:cubicBezTo>
                  <a:pt x="4837134" y="2431258"/>
                  <a:pt x="4843822" y="2432693"/>
                  <a:pt x="4842959" y="2442317"/>
                </a:cubicBezTo>
                <a:cubicBezTo>
                  <a:pt x="4842096" y="2451874"/>
                  <a:pt x="4834378" y="2452181"/>
                  <a:pt x="4820355" y="2452744"/>
                </a:cubicBezTo>
                <a:cubicBezTo>
                  <a:pt x="4813176" y="2453040"/>
                  <a:pt x="4804224" y="2452114"/>
                  <a:pt x="4796614" y="2449804"/>
                </a:cubicBezTo>
                <a:lnTo>
                  <a:pt x="4754329" y="2451305"/>
                </a:lnTo>
                <a:cubicBezTo>
                  <a:pt x="4749985" y="2453211"/>
                  <a:pt x="4744149" y="2453384"/>
                  <a:pt x="4738864" y="2451848"/>
                </a:cubicBezTo>
                <a:lnTo>
                  <a:pt x="4711220" y="2452833"/>
                </a:lnTo>
                <a:cubicBezTo>
                  <a:pt x="4710131" y="2452873"/>
                  <a:pt x="4709042" y="2452891"/>
                  <a:pt x="4707974" y="2452891"/>
                </a:cubicBezTo>
                <a:cubicBezTo>
                  <a:pt x="4692784" y="2452891"/>
                  <a:pt x="4685262" y="2449480"/>
                  <a:pt x="4681653" y="2445512"/>
                </a:cubicBezTo>
                <a:cubicBezTo>
                  <a:pt x="4676505" y="2452091"/>
                  <a:pt x="4665914" y="2453517"/>
                  <a:pt x="4657686" y="2453517"/>
                </a:cubicBezTo>
                <a:cubicBezTo>
                  <a:pt x="4633859" y="2453517"/>
                  <a:pt x="4632007" y="2441863"/>
                  <a:pt x="4632007" y="2438292"/>
                </a:cubicBezTo>
                <a:cubicBezTo>
                  <a:pt x="4632007" y="2433860"/>
                  <a:pt x="4634468" y="2423548"/>
                  <a:pt x="4657304" y="2423548"/>
                </a:cubicBezTo>
                <a:cubicBezTo>
                  <a:pt x="4658108" y="2423548"/>
                  <a:pt x="4658932" y="2423561"/>
                  <a:pt x="4659775" y="2423596"/>
                </a:cubicBezTo>
                <a:cubicBezTo>
                  <a:pt x="4671347" y="2424034"/>
                  <a:pt x="4677024" y="2426704"/>
                  <a:pt x="4679927" y="2429133"/>
                </a:cubicBezTo>
                <a:cubicBezTo>
                  <a:pt x="4682565" y="2422627"/>
                  <a:pt x="4688214" y="2421987"/>
                  <a:pt x="4690293" y="2421987"/>
                </a:cubicBezTo>
                <a:close/>
                <a:moveTo>
                  <a:pt x="9159214" y="2421969"/>
                </a:moveTo>
                <a:lnTo>
                  <a:pt x="9161931" y="2421969"/>
                </a:lnTo>
                <a:lnTo>
                  <a:pt x="9163579" y="2422830"/>
                </a:lnTo>
                <a:cubicBezTo>
                  <a:pt x="9165845" y="2423456"/>
                  <a:pt x="9173300" y="2425226"/>
                  <a:pt x="9183482" y="2427408"/>
                </a:cubicBezTo>
                <a:lnTo>
                  <a:pt x="9200206" y="2431004"/>
                </a:lnTo>
                <a:cubicBezTo>
                  <a:pt x="9204188" y="2427994"/>
                  <a:pt x="9209887" y="2427746"/>
                  <a:pt x="9212280" y="2427646"/>
                </a:cubicBezTo>
                <a:cubicBezTo>
                  <a:pt x="9212938" y="2427613"/>
                  <a:pt x="9213556" y="2427608"/>
                  <a:pt x="9214144" y="2427608"/>
                </a:cubicBezTo>
                <a:cubicBezTo>
                  <a:pt x="9222678" y="2427608"/>
                  <a:pt x="9228180" y="2430276"/>
                  <a:pt x="9230486" y="2435547"/>
                </a:cubicBezTo>
                <a:cubicBezTo>
                  <a:pt x="9230790" y="2436240"/>
                  <a:pt x="9231016" y="2436941"/>
                  <a:pt x="9231172" y="2437654"/>
                </a:cubicBezTo>
                <a:lnTo>
                  <a:pt x="9251653" y="2442059"/>
                </a:lnTo>
                <a:cubicBezTo>
                  <a:pt x="9248564" y="2439216"/>
                  <a:pt x="9246151" y="2435374"/>
                  <a:pt x="9247789" y="2430128"/>
                </a:cubicBezTo>
                <a:cubicBezTo>
                  <a:pt x="9248966" y="2426385"/>
                  <a:pt x="9252664" y="2422382"/>
                  <a:pt x="9259540" y="2422382"/>
                </a:cubicBezTo>
                <a:cubicBezTo>
                  <a:pt x="9263571" y="2422382"/>
                  <a:pt x="9270271" y="2423557"/>
                  <a:pt x="9288211" y="2427408"/>
                </a:cubicBezTo>
                <a:cubicBezTo>
                  <a:pt x="9306093" y="2431237"/>
                  <a:pt x="9312783" y="2432672"/>
                  <a:pt x="9311919" y="2442294"/>
                </a:cubicBezTo>
                <a:cubicBezTo>
                  <a:pt x="9311056" y="2451851"/>
                  <a:pt x="9303337" y="2452160"/>
                  <a:pt x="9289310" y="2452721"/>
                </a:cubicBezTo>
                <a:cubicBezTo>
                  <a:pt x="9282130" y="2453015"/>
                  <a:pt x="9273174" y="2452092"/>
                  <a:pt x="9265562" y="2449780"/>
                </a:cubicBezTo>
                <a:lnTo>
                  <a:pt x="9223266" y="2451280"/>
                </a:lnTo>
                <a:cubicBezTo>
                  <a:pt x="9218921" y="2453187"/>
                  <a:pt x="9213084" y="2453362"/>
                  <a:pt x="9207798" y="2451825"/>
                </a:cubicBezTo>
                <a:lnTo>
                  <a:pt x="9180146" y="2452808"/>
                </a:lnTo>
                <a:cubicBezTo>
                  <a:pt x="9179058" y="2452848"/>
                  <a:pt x="9177969" y="2452868"/>
                  <a:pt x="9176900" y="2452868"/>
                </a:cubicBezTo>
                <a:cubicBezTo>
                  <a:pt x="9161706" y="2452868"/>
                  <a:pt x="9154182" y="2449456"/>
                  <a:pt x="9150573" y="2445487"/>
                </a:cubicBezTo>
                <a:cubicBezTo>
                  <a:pt x="9145423" y="2452067"/>
                  <a:pt x="9134829" y="2453495"/>
                  <a:pt x="9126600" y="2453495"/>
                </a:cubicBezTo>
                <a:cubicBezTo>
                  <a:pt x="9102764" y="2453495"/>
                  <a:pt x="9100910" y="2441838"/>
                  <a:pt x="9100910" y="2438270"/>
                </a:cubicBezTo>
                <a:cubicBezTo>
                  <a:pt x="9100910" y="2433839"/>
                  <a:pt x="9103372" y="2423531"/>
                  <a:pt x="9126217" y="2423531"/>
                </a:cubicBezTo>
                <a:cubicBezTo>
                  <a:pt x="9127022" y="2423531"/>
                  <a:pt x="9127846" y="2423544"/>
                  <a:pt x="9128689" y="2423577"/>
                </a:cubicBezTo>
                <a:cubicBezTo>
                  <a:pt x="9140264" y="2424016"/>
                  <a:pt x="9145943" y="2426686"/>
                  <a:pt x="9148846" y="2429115"/>
                </a:cubicBezTo>
                <a:cubicBezTo>
                  <a:pt x="9151485" y="2422609"/>
                  <a:pt x="9157135" y="2421969"/>
                  <a:pt x="9159214" y="2421969"/>
                </a:cubicBezTo>
                <a:close/>
                <a:moveTo>
                  <a:pt x="4365103" y="2417607"/>
                </a:moveTo>
                <a:cubicBezTo>
                  <a:pt x="4370105" y="2417607"/>
                  <a:pt x="4374392" y="2419210"/>
                  <a:pt x="4377361" y="2422110"/>
                </a:cubicBezTo>
                <a:cubicBezTo>
                  <a:pt x="4381783" y="2418932"/>
                  <a:pt x="4388664" y="2418846"/>
                  <a:pt x="4393408" y="2418778"/>
                </a:cubicBezTo>
                <a:cubicBezTo>
                  <a:pt x="4393408" y="2418778"/>
                  <a:pt x="4394760" y="2418772"/>
                  <a:pt x="4394760" y="2418772"/>
                </a:cubicBezTo>
                <a:cubicBezTo>
                  <a:pt x="4401780" y="2418772"/>
                  <a:pt x="4413519" y="2418772"/>
                  <a:pt x="4415549" y="2428707"/>
                </a:cubicBezTo>
                <a:cubicBezTo>
                  <a:pt x="4416387" y="2432812"/>
                  <a:pt x="4414894" y="2438635"/>
                  <a:pt x="4407935" y="2441542"/>
                </a:cubicBezTo>
                <a:cubicBezTo>
                  <a:pt x="4403742" y="2443296"/>
                  <a:pt x="4398747" y="2443670"/>
                  <a:pt x="4395286" y="2443670"/>
                </a:cubicBezTo>
                <a:cubicBezTo>
                  <a:pt x="4392420" y="2443670"/>
                  <a:pt x="4388068" y="2443419"/>
                  <a:pt x="4383624" y="2442220"/>
                </a:cubicBezTo>
                <a:cubicBezTo>
                  <a:pt x="4381644" y="2441689"/>
                  <a:pt x="4380028" y="2440999"/>
                  <a:pt x="4378713" y="2440220"/>
                </a:cubicBezTo>
                <a:cubicBezTo>
                  <a:pt x="4374590" y="2446208"/>
                  <a:pt x="4366041" y="2450461"/>
                  <a:pt x="4357905" y="2450461"/>
                </a:cubicBezTo>
                <a:cubicBezTo>
                  <a:pt x="4353371" y="2450461"/>
                  <a:pt x="4349421" y="2449141"/>
                  <a:pt x="4346518" y="2446738"/>
                </a:cubicBezTo>
                <a:cubicBezTo>
                  <a:pt x="4338226" y="2451339"/>
                  <a:pt x="4325154" y="2453517"/>
                  <a:pt x="4317580" y="2453517"/>
                </a:cubicBezTo>
                <a:cubicBezTo>
                  <a:pt x="4314823" y="2453517"/>
                  <a:pt x="4306411" y="2453517"/>
                  <a:pt x="4302570" y="2446844"/>
                </a:cubicBezTo>
                <a:cubicBezTo>
                  <a:pt x="4300468" y="2443188"/>
                  <a:pt x="4300555" y="2438757"/>
                  <a:pt x="4302804" y="2434999"/>
                </a:cubicBezTo>
                <a:cubicBezTo>
                  <a:pt x="4308162" y="2426018"/>
                  <a:pt x="4322910" y="2423627"/>
                  <a:pt x="4330773" y="2423627"/>
                </a:cubicBezTo>
                <a:cubicBezTo>
                  <a:pt x="4337384" y="2423627"/>
                  <a:pt x="4342548" y="2423992"/>
                  <a:pt x="4346367" y="2425347"/>
                </a:cubicBezTo>
                <a:cubicBezTo>
                  <a:pt x="4350898" y="2420710"/>
                  <a:pt x="4358153" y="2417607"/>
                  <a:pt x="4365103" y="2417607"/>
                </a:cubicBezTo>
                <a:close/>
                <a:moveTo>
                  <a:pt x="8833909" y="2417589"/>
                </a:moveTo>
                <a:cubicBezTo>
                  <a:pt x="8838912" y="2417589"/>
                  <a:pt x="8843201" y="2419194"/>
                  <a:pt x="8846169" y="2422093"/>
                </a:cubicBezTo>
                <a:cubicBezTo>
                  <a:pt x="8850593" y="2418917"/>
                  <a:pt x="8857474" y="2418827"/>
                  <a:pt x="8862220" y="2418762"/>
                </a:cubicBezTo>
                <a:cubicBezTo>
                  <a:pt x="8862220" y="2418762"/>
                  <a:pt x="8863572" y="2418755"/>
                  <a:pt x="8863572" y="2418755"/>
                </a:cubicBezTo>
                <a:cubicBezTo>
                  <a:pt x="8870594" y="2418755"/>
                  <a:pt x="8882339" y="2418755"/>
                  <a:pt x="8884368" y="2428686"/>
                </a:cubicBezTo>
                <a:cubicBezTo>
                  <a:pt x="8885205" y="2432789"/>
                  <a:pt x="8883713" y="2438613"/>
                  <a:pt x="8876751" y="2441519"/>
                </a:cubicBezTo>
                <a:cubicBezTo>
                  <a:pt x="8872558" y="2443273"/>
                  <a:pt x="8867561" y="2443645"/>
                  <a:pt x="8864098" y="2443645"/>
                </a:cubicBezTo>
                <a:cubicBezTo>
                  <a:pt x="8861232" y="2443645"/>
                  <a:pt x="8856879" y="2443394"/>
                  <a:pt x="8852434" y="2442195"/>
                </a:cubicBezTo>
                <a:cubicBezTo>
                  <a:pt x="8850453" y="2441666"/>
                  <a:pt x="8848837" y="2440976"/>
                  <a:pt x="8847522" y="2440197"/>
                </a:cubicBezTo>
                <a:cubicBezTo>
                  <a:pt x="8843400" y="2446183"/>
                  <a:pt x="8834848" y="2450435"/>
                  <a:pt x="8826711" y="2450435"/>
                </a:cubicBezTo>
                <a:cubicBezTo>
                  <a:pt x="8822175" y="2450435"/>
                  <a:pt x="8818224" y="2449116"/>
                  <a:pt x="8815320" y="2446712"/>
                </a:cubicBezTo>
                <a:cubicBezTo>
                  <a:pt x="8807026" y="2451315"/>
                  <a:pt x="8793950" y="2453495"/>
                  <a:pt x="8786376" y="2453495"/>
                </a:cubicBezTo>
                <a:cubicBezTo>
                  <a:pt x="8783616" y="2453495"/>
                  <a:pt x="8775205" y="2453495"/>
                  <a:pt x="8771361" y="2446819"/>
                </a:cubicBezTo>
                <a:cubicBezTo>
                  <a:pt x="8769257" y="2443162"/>
                  <a:pt x="8769343" y="2438734"/>
                  <a:pt x="8771592" y="2434978"/>
                </a:cubicBezTo>
                <a:cubicBezTo>
                  <a:pt x="8776955" y="2425999"/>
                  <a:pt x="8791706" y="2423608"/>
                  <a:pt x="8799570" y="2423608"/>
                </a:cubicBezTo>
                <a:cubicBezTo>
                  <a:pt x="8806183" y="2423608"/>
                  <a:pt x="8811347" y="2423974"/>
                  <a:pt x="8815169" y="2425329"/>
                </a:cubicBezTo>
                <a:cubicBezTo>
                  <a:pt x="8819700" y="2420691"/>
                  <a:pt x="8826957" y="2417589"/>
                  <a:pt x="8833909" y="2417589"/>
                </a:cubicBezTo>
                <a:close/>
                <a:moveTo>
                  <a:pt x="5234031" y="2415996"/>
                </a:moveTo>
                <a:cubicBezTo>
                  <a:pt x="5234090" y="2416257"/>
                  <a:pt x="5234060" y="2416504"/>
                  <a:pt x="5234150" y="2416748"/>
                </a:cubicBezTo>
                <a:cubicBezTo>
                  <a:pt x="5234417" y="2417697"/>
                  <a:pt x="5234804" y="2418497"/>
                  <a:pt x="5235280" y="2419202"/>
                </a:cubicBezTo>
                <a:cubicBezTo>
                  <a:pt x="5236321" y="2419267"/>
                  <a:pt x="5237363" y="2419366"/>
                  <a:pt x="5238345" y="2419481"/>
                </a:cubicBezTo>
                <a:cubicBezTo>
                  <a:pt x="5238940" y="2418696"/>
                  <a:pt x="5239386" y="2417697"/>
                  <a:pt x="5239773" y="2416618"/>
                </a:cubicBezTo>
                <a:cubicBezTo>
                  <a:pt x="5237988" y="2416813"/>
                  <a:pt x="5235994" y="2416601"/>
                  <a:pt x="5234031" y="2415996"/>
                </a:cubicBezTo>
                <a:close/>
                <a:moveTo>
                  <a:pt x="9703126" y="2415980"/>
                </a:moveTo>
                <a:cubicBezTo>
                  <a:pt x="9703186" y="2416242"/>
                  <a:pt x="9703156" y="2416487"/>
                  <a:pt x="9703245" y="2416732"/>
                </a:cubicBezTo>
                <a:cubicBezTo>
                  <a:pt x="9703513" y="2417680"/>
                  <a:pt x="9703900" y="2418481"/>
                  <a:pt x="9704376" y="2419185"/>
                </a:cubicBezTo>
                <a:cubicBezTo>
                  <a:pt x="9705418" y="2419251"/>
                  <a:pt x="9706459" y="2419348"/>
                  <a:pt x="9707441" y="2419463"/>
                </a:cubicBezTo>
                <a:cubicBezTo>
                  <a:pt x="9708037" y="2418678"/>
                  <a:pt x="9708483" y="2417680"/>
                  <a:pt x="9708870" y="2416601"/>
                </a:cubicBezTo>
                <a:cubicBezTo>
                  <a:pt x="9707084" y="2416798"/>
                  <a:pt x="9705090" y="2416585"/>
                  <a:pt x="9703126" y="2415980"/>
                </a:cubicBezTo>
                <a:close/>
                <a:moveTo>
                  <a:pt x="5260836" y="2412792"/>
                </a:moveTo>
                <a:cubicBezTo>
                  <a:pt x="5260420" y="2413037"/>
                  <a:pt x="5259914" y="2413395"/>
                  <a:pt x="5259438" y="2413903"/>
                </a:cubicBezTo>
                <a:cubicBezTo>
                  <a:pt x="5258337" y="2415048"/>
                  <a:pt x="5257593" y="2416536"/>
                  <a:pt x="5257266" y="2418123"/>
                </a:cubicBezTo>
                <a:cubicBezTo>
                  <a:pt x="5257921" y="2418057"/>
                  <a:pt x="5258605" y="2418008"/>
                  <a:pt x="5259378" y="2417975"/>
                </a:cubicBezTo>
                <a:cubicBezTo>
                  <a:pt x="5260926" y="2417910"/>
                  <a:pt x="5262324" y="2417941"/>
                  <a:pt x="5263484" y="2418090"/>
                </a:cubicBezTo>
                <a:cubicBezTo>
                  <a:pt x="5263127" y="2415701"/>
                  <a:pt x="5261937" y="2413868"/>
                  <a:pt x="5260836" y="2412792"/>
                </a:cubicBezTo>
                <a:close/>
                <a:moveTo>
                  <a:pt x="9729939" y="2412774"/>
                </a:moveTo>
                <a:cubicBezTo>
                  <a:pt x="9729522" y="2413020"/>
                  <a:pt x="9729016" y="2413380"/>
                  <a:pt x="9728540" y="2413886"/>
                </a:cubicBezTo>
                <a:cubicBezTo>
                  <a:pt x="9727439" y="2415031"/>
                  <a:pt x="9726695" y="2416519"/>
                  <a:pt x="9726368" y="2418106"/>
                </a:cubicBezTo>
                <a:cubicBezTo>
                  <a:pt x="9727022" y="2418040"/>
                  <a:pt x="9727707" y="2417991"/>
                  <a:pt x="9728481" y="2417959"/>
                </a:cubicBezTo>
                <a:cubicBezTo>
                  <a:pt x="9730028" y="2417893"/>
                  <a:pt x="9731427" y="2417926"/>
                  <a:pt x="9732587" y="2418073"/>
                </a:cubicBezTo>
                <a:cubicBezTo>
                  <a:pt x="9732230" y="2415686"/>
                  <a:pt x="9731040" y="2413853"/>
                  <a:pt x="9729939" y="2412774"/>
                </a:cubicBezTo>
                <a:close/>
                <a:moveTo>
                  <a:pt x="64289" y="2409725"/>
                </a:moveTo>
                <a:lnTo>
                  <a:pt x="67898" y="2409725"/>
                </a:lnTo>
                <a:cubicBezTo>
                  <a:pt x="165190" y="2409725"/>
                  <a:pt x="181119" y="2411046"/>
                  <a:pt x="189606" y="2419858"/>
                </a:cubicBezTo>
                <a:lnTo>
                  <a:pt x="194393" y="2424824"/>
                </a:lnTo>
                <a:lnTo>
                  <a:pt x="191784" y="2431438"/>
                </a:lnTo>
                <a:cubicBezTo>
                  <a:pt x="188922" y="2438198"/>
                  <a:pt x="187491" y="2441593"/>
                  <a:pt x="98262" y="2442108"/>
                </a:cubicBezTo>
                <a:lnTo>
                  <a:pt x="87949" y="2442136"/>
                </a:lnTo>
                <a:cubicBezTo>
                  <a:pt x="64100" y="2442136"/>
                  <a:pt x="44229" y="2441623"/>
                  <a:pt x="30487" y="2440654"/>
                </a:cubicBezTo>
                <a:cubicBezTo>
                  <a:pt x="14810" y="2439553"/>
                  <a:pt x="6" y="2438517"/>
                  <a:pt x="6" y="2426190"/>
                </a:cubicBezTo>
                <a:cubicBezTo>
                  <a:pt x="6" y="2416268"/>
                  <a:pt x="4479" y="2409763"/>
                  <a:pt x="64289" y="2409725"/>
                </a:cubicBezTo>
                <a:close/>
                <a:moveTo>
                  <a:pt x="5619152" y="2409712"/>
                </a:moveTo>
                <a:lnTo>
                  <a:pt x="5622761" y="2409712"/>
                </a:lnTo>
                <a:cubicBezTo>
                  <a:pt x="5720054" y="2409712"/>
                  <a:pt x="5735983" y="2411034"/>
                  <a:pt x="5744470" y="2419842"/>
                </a:cubicBezTo>
                <a:lnTo>
                  <a:pt x="5749257" y="2424809"/>
                </a:lnTo>
                <a:lnTo>
                  <a:pt x="5746647" y="2431420"/>
                </a:lnTo>
                <a:cubicBezTo>
                  <a:pt x="5743786" y="2438177"/>
                  <a:pt x="5742355" y="2441572"/>
                  <a:pt x="5653125" y="2442090"/>
                </a:cubicBezTo>
                <a:lnTo>
                  <a:pt x="5642812" y="2442116"/>
                </a:lnTo>
                <a:cubicBezTo>
                  <a:pt x="5618963" y="2442116"/>
                  <a:pt x="5599093" y="2441605"/>
                  <a:pt x="5585350" y="2440637"/>
                </a:cubicBezTo>
                <a:cubicBezTo>
                  <a:pt x="5569673" y="2439534"/>
                  <a:pt x="5554869" y="2438498"/>
                  <a:pt x="5554869" y="2426173"/>
                </a:cubicBezTo>
                <a:cubicBezTo>
                  <a:pt x="5554869" y="2416252"/>
                  <a:pt x="5559342" y="2409751"/>
                  <a:pt x="5619152" y="2409712"/>
                </a:cubicBezTo>
                <a:close/>
                <a:moveTo>
                  <a:pt x="10088330" y="2409703"/>
                </a:moveTo>
                <a:lnTo>
                  <a:pt x="10091939" y="2409703"/>
                </a:lnTo>
                <a:cubicBezTo>
                  <a:pt x="10189232" y="2409703"/>
                  <a:pt x="10205161" y="2411024"/>
                  <a:pt x="10213647" y="2419831"/>
                </a:cubicBezTo>
                <a:lnTo>
                  <a:pt x="10218435" y="2424798"/>
                </a:lnTo>
                <a:lnTo>
                  <a:pt x="10215825" y="2431405"/>
                </a:lnTo>
                <a:cubicBezTo>
                  <a:pt x="10212963" y="2438163"/>
                  <a:pt x="10211532" y="2441555"/>
                  <a:pt x="10122303" y="2442072"/>
                </a:cubicBezTo>
                <a:lnTo>
                  <a:pt x="10111990" y="2442100"/>
                </a:lnTo>
                <a:cubicBezTo>
                  <a:pt x="10088141" y="2442100"/>
                  <a:pt x="10068270" y="2441588"/>
                  <a:pt x="10054528" y="2440622"/>
                </a:cubicBezTo>
                <a:cubicBezTo>
                  <a:pt x="10038851" y="2439518"/>
                  <a:pt x="10024047" y="2438481"/>
                  <a:pt x="10024047" y="2426160"/>
                </a:cubicBezTo>
                <a:cubicBezTo>
                  <a:pt x="10024047" y="2416241"/>
                  <a:pt x="10028520" y="2409742"/>
                  <a:pt x="10088330" y="2409703"/>
                </a:cubicBezTo>
                <a:close/>
                <a:moveTo>
                  <a:pt x="3025543" y="2407942"/>
                </a:moveTo>
                <a:cubicBezTo>
                  <a:pt x="3024876" y="2409388"/>
                  <a:pt x="3024680" y="2410782"/>
                  <a:pt x="3024804" y="2411825"/>
                </a:cubicBezTo>
                <a:cubicBezTo>
                  <a:pt x="3025462" y="2412091"/>
                  <a:pt x="3026377" y="2412303"/>
                  <a:pt x="3027412" y="2412385"/>
                </a:cubicBezTo>
                <a:cubicBezTo>
                  <a:pt x="3026269" y="2411274"/>
                  <a:pt x="3025535" y="2409736"/>
                  <a:pt x="3025535" y="2408021"/>
                </a:cubicBezTo>
                <a:cubicBezTo>
                  <a:pt x="3025535" y="2407993"/>
                  <a:pt x="3025543" y="2407972"/>
                  <a:pt x="3025543" y="2407942"/>
                </a:cubicBezTo>
                <a:close/>
                <a:moveTo>
                  <a:pt x="8580422" y="2407937"/>
                </a:moveTo>
                <a:cubicBezTo>
                  <a:pt x="8579755" y="2409376"/>
                  <a:pt x="8579559" y="2410772"/>
                  <a:pt x="8579682" y="2411814"/>
                </a:cubicBezTo>
                <a:cubicBezTo>
                  <a:pt x="8580341" y="2412079"/>
                  <a:pt x="8581256" y="2412293"/>
                  <a:pt x="8582291" y="2412375"/>
                </a:cubicBezTo>
                <a:cubicBezTo>
                  <a:pt x="8581148" y="2411266"/>
                  <a:pt x="8580414" y="2409726"/>
                  <a:pt x="8580414" y="2408010"/>
                </a:cubicBezTo>
                <a:cubicBezTo>
                  <a:pt x="8580414" y="2407984"/>
                  <a:pt x="8580422" y="2407963"/>
                  <a:pt x="8580422" y="2407937"/>
                </a:cubicBezTo>
                <a:close/>
                <a:moveTo>
                  <a:pt x="13049599" y="2407921"/>
                </a:moveTo>
                <a:cubicBezTo>
                  <a:pt x="13048933" y="2409364"/>
                  <a:pt x="13048737" y="2410759"/>
                  <a:pt x="13048860" y="2411800"/>
                </a:cubicBezTo>
                <a:cubicBezTo>
                  <a:pt x="13049518" y="2412066"/>
                  <a:pt x="13050434" y="2412279"/>
                  <a:pt x="13051468" y="2412360"/>
                </a:cubicBezTo>
                <a:cubicBezTo>
                  <a:pt x="13050325" y="2411252"/>
                  <a:pt x="13049592" y="2409714"/>
                  <a:pt x="13049592" y="2407997"/>
                </a:cubicBezTo>
                <a:cubicBezTo>
                  <a:pt x="13049592" y="2407970"/>
                  <a:pt x="13049599" y="2407950"/>
                  <a:pt x="13049599" y="2407921"/>
                </a:cubicBezTo>
                <a:close/>
                <a:moveTo>
                  <a:pt x="5237511" y="2406706"/>
                </a:moveTo>
                <a:cubicBezTo>
                  <a:pt x="5237125" y="2406950"/>
                  <a:pt x="5236619" y="2407311"/>
                  <a:pt x="5236143" y="2407821"/>
                </a:cubicBezTo>
                <a:cubicBezTo>
                  <a:pt x="5235042" y="2408979"/>
                  <a:pt x="5234298" y="2410467"/>
                  <a:pt x="5233971" y="2412054"/>
                </a:cubicBezTo>
                <a:cubicBezTo>
                  <a:pt x="5234596" y="2411988"/>
                  <a:pt x="5235280" y="2411940"/>
                  <a:pt x="5236054" y="2411907"/>
                </a:cubicBezTo>
                <a:cubicBezTo>
                  <a:pt x="5237630" y="2411842"/>
                  <a:pt x="5238999" y="2411875"/>
                  <a:pt x="5240189" y="2412007"/>
                </a:cubicBezTo>
                <a:cubicBezTo>
                  <a:pt x="5239802" y="2409632"/>
                  <a:pt x="5238612" y="2407804"/>
                  <a:pt x="5237511" y="2406706"/>
                </a:cubicBezTo>
                <a:close/>
                <a:moveTo>
                  <a:pt x="9706608" y="2406692"/>
                </a:moveTo>
                <a:cubicBezTo>
                  <a:pt x="9706221" y="2406936"/>
                  <a:pt x="9705715" y="2407296"/>
                  <a:pt x="9705239" y="2407804"/>
                </a:cubicBezTo>
                <a:cubicBezTo>
                  <a:pt x="9704138" y="2408964"/>
                  <a:pt x="9703394" y="2410452"/>
                  <a:pt x="9703067" y="2412039"/>
                </a:cubicBezTo>
                <a:cubicBezTo>
                  <a:pt x="9703692" y="2411973"/>
                  <a:pt x="9704376" y="2411925"/>
                  <a:pt x="9705150" y="2411892"/>
                </a:cubicBezTo>
                <a:cubicBezTo>
                  <a:pt x="9706727" y="2411826"/>
                  <a:pt x="9708096" y="2411859"/>
                  <a:pt x="9709286" y="2411989"/>
                </a:cubicBezTo>
                <a:cubicBezTo>
                  <a:pt x="9708900" y="2409619"/>
                  <a:pt x="9707709" y="2407788"/>
                  <a:pt x="9706608" y="2406692"/>
                </a:cubicBezTo>
                <a:close/>
                <a:moveTo>
                  <a:pt x="3031603" y="2403599"/>
                </a:moveTo>
                <a:cubicBezTo>
                  <a:pt x="3031375" y="2403599"/>
                  <a:pt x="3031113" y="2403678"/>
                  <a:pt x="3030868" y="2403710"/>
                </a:cubicBezTo>
                <a:cubicBezTo>
                  <a:pt x="3031973" y="2404819"/>
                  <a:pt x="3033158" y="2406338"/>
                  <a:pt x="3034133" y="2408021"/>
                </a:cubicBezTo>
                <a:cubicBezTo>
                  <a:pt x="3034428" y="2408524"/>
                  <a:pt x="3034516" y="2408975"/>
                  <a:pt x="3034676" y="2409448"/>
                </a:cubicBezTo>
                <a:cubicBezTo>
                  <a:pt x="3035317" y="2408707"/>
                  <a:pt x="3035794" y="2407984"/>
                  <a:pt x="3035908" y="2407492"/>
                </a:cubicBezTo>
                <a:cubicBezTo>
                  <a:pt x="3035867" y="2405587"/>
                  <a:pt x="3033958" y="2403599"/>
                  <a:pt x="3031603" y="2403599"/>
                </a:cubicBezTo>
                <a:close/>
                <a:moveTo>
                  <a:pt x="8586482" y="2403592"/>
                </a:moveTo>
                <a:cubicBezTo>
                  <a:pt x="8586254" y="2403592"/>
                  <a:pt x="8585991" y="2403667"/>
                  <a:pt x="8585748" y="2403704"/>
                </a:cubicBezTo>
                <a:cubicBezTo>
                  <a:pt x="8586852" y="2404809"/>
                  <a:pt x="8588036" y="2406330"/>
                  <a:pt x="8589011" y="2408010"/>
                </a:cubicBezTo>
                <a:cubicBezTo>
                  <a:pt x="8589308" y="2408517"/>
                  <a:pt x="8589395" y="2408967"/>
                  <a:pt x="8589555" y="2409437"/>
                </a:cubicBezTo>
                <a:cubicBezTo>
                  <a:pt x="8590196" y="2408696"/>
                  <a:pt x="8590673" y="2407976"/>
                  <a:pt x="8590788" y="2407482"/>
                </a:cubicBezTo>
                <a:cubicBezTo>
                  <a:pt x="8590746" y="2405574"/>
                  <a:pt x="8588837" y="2403592"/>
                  <a:pt x="8586482" y="2403592"/>
                </a:cubicBezTo>
                <a:close/>
                <a:moveTo>
                  <a:pt x="13055660" y="2403580"/>
                </a:moveTo>
                <a:cubicBezTo>
                  <a:pt x="13055432" y="2403580"/>
                  <a:pt x="13055169" y="2403656"/>
                  <a:pt x="13054926" y="2403690"/>
                </a:cubicBezTo>
                <a:cubicBezTo>
                  <a:pt x="13056029" y="2404797"/>
                  <a:pt x="13057214" y="2406316"/>
                  <a:pt x="13058189" y="2407997"/>
                </a:cubicBezTo>
                <a:cubicBezTo>
                  <a:pt x="13058486" y="2408503"/>
                  <a:pt x="13058573" y="2408954"/>
                  <a:pt x="13058733" y="2409425"/>
                </a:cubicBezTo>
                <a:cubicBezTo>
                  <a:pt x="13059374" y="2408683"/>
                  <a:pt x="13059851" y="2407964"/>
                  <a:pt x="13059965" y="2407471"/>
                </a:cubicBezTo>
                <a:cubicBezTo>
                  <a:pt x="13059924" y="2405562"/>
                  <a:pt x="13058015" y="2403580"/>
                  <a:pt x="13055660" y="2403580"/>
                </a:cubicBezTo>
                <a:close/>
                <a:moveTo>
                  <a:pt x="3065178" y="2403036"/>
                </a:moveTo>
                <a:cubicBezTo>
                  <a:pt x="3065414" y="2404361"/>
                  <a:pt x="3065813" y="2405566"/>
                  <a:pt x="3066422" y="2406510"/>
                </a:cubicBezTo>
                <a:cubicBezTo>
                  <a:pt x="3067030" y="2405566"/>
                  <a:pt x="3067429" y="2404361"/>
                  <a:pt x="3067664" y="2403036"/>
                </a:cubicBezTo>
                <a:cubicBezTo>
                  <a:pt x="3067247" y="2403046"/>
                  <a:pt x="3066868" y="2403066"/>
                  <a:pt x="3066422" y="2403066"/>
                </a:cubicBezTo>
                <a:cubicBezTo>
                  <a:pt x="3065976" y="2403066"/>
                  <a:pt x="3065595" y="2403046"/>
                  <a:pt x="3065178" y="2403036"/>
                </a:cubicBezTo>
                <a:close/>
                <a:moveTo>
                  <a:pt x="8620057" y="2403027"/>
                </a:moveTo>
                <a:cubicBezTo>
                  <a:pt x="8620293" y="2404351"/>
                  <a:pt x="8620693" y="2405555"/>
                  <a:pt x="8621301" y="2406501"/>
                </a:cubicBezTo>
                <a:cubicBezTo>
                  <a:pt x="8621909" y="2405555"/>
                  <a:pt x="8622309" y="2404351"/>
                  <a:pt x="8622544" y="2403027"/>
                </a:cubicBezTo>
                <a:cubicBezTo>
                  <a:pt x="8622126" y="2403036"/>
                  <a:pt x="8621747" y="2403057"/>
                  <a:pt x="8621301" y="2403057"/>
                </a:cubicBezTo>
                <a:cubicBezTo>
                  <a:pt x="8620855" y="2403057"/>
                  <a:pt x="8620475" y="2403036"/>
                  <a:pt x="8620057" y="2403027"/>
                </a:cubicBezTo>
                <a:close/>
                <a:moveTo>
                  <a:pt x="13089235" y="2403016"/>
                </a:moveTo>
                <a:cubicBezTo>
                  <a:pt x="13089471" y="2404340"/>
                  <a:pt x="13089870" y="2405543"/>
                  <a:pt x="13090478" y="2406489"/>
                </a:cubicBezTo>
                <a:cubicBezTo>
                  <a:pt x="13091086" y="2405543"/>
                  <a:pt x="13091486" y="2404340"/>
                  <a:pt x="13091722" y="2403016"/>
                </a:cubicBezTo>
                <a:cubicBezTo>
                  <a:pt x="13091304" y="2403022"/>
                  <a:pt x="13090924" y="2403043"/>
                  <a:pt x="13090478" y="2403043"/>
                </a:cubicBezTo>
                <a:cubicBezTo>
                  <a:pt x="13090033" y="2403043"/>
                  <a:pt x="13089653" y="2403022"/>
                  <a:pt x="13089235" y="2403016"/>
                </a:cubicBezTo>
                <a:close/>
                <a:moveTo>
                  <a:pt x="2056829" y="2402720"/>
                </a:moveTo>
                <a:cubicBezTo>
                  <a:pt x="2086113" y="2402720"/>
                  <a:pt x="2096244" y="2403296"/>
                  <a:pt x="2096244" y="2414744"/>
                </a:cubicBezTo>
                <a:cubicBezTo>
                  <a:pt x="2096244" y="2424553"/>
                  <a:pt x="2088775" y="2429869"/>
                  <a:pt x="2049374" y="2429869"/>
                </a:cubicBezTo>
                <a:cubicBezTo>
                  <a:pt x="2042575" y="2429869"/>
                  <a:pt x="2029683" y="2429601"/>
                  <a:pt x="2019786" y="2427813"/>
                </a:cubicBezTo>
                <a:cubicBezTo>
                  <a:pt x="2013364" y="2426644"/>
                  <a:pt x="2002626" y="2424693"/>
                  <a:pt x="2003480" y="2414501"/>
                </a:cubicBezTo>
                <a:cubicBezTo>
                  <a:pt x="2004390" y="2403571"/>
                  <a:pt x="2013420" y="2403404"/>
                  <a:pt x="2043333" y="2402843"/>
                </a:cubicBezTo>
                <a:cubicBezTo>
                  <a:pt x="2048048" y="2402760"/>
                  <a:pt x="2052582" y="2402720"/>
                  <a:pt x="2056829" y="2402720"/>
                </a:cubicBezTo>
                <a:close/>
                <a:moveTo>
                  <a:pt x="7611689" y="2402710"/>
                </a:moveTo>
                <a:cubicBezTo>
                  <a:pt x="7640981" y="2402710"/>
                  <a:pt x="7651110" y="2403287"/>
                  <a:pt x="7651110" y="2414732"/>
                </a:cubicBezTo>
                <a:cubicBezTo>
                  <a:pt x="7651110" y="2424540"/>
                  <a:pt x="7643642" y="2429858"/>
                  <a:pt x="7604234" y="2429858"/>
                </a:cubicBezTo>
                <a:cubicBezTo>
                  <a:pt x="7597434" y="2429858"/>
                  <a:pt x="7584543" y="2429588"/>
                  <a:pt x="7574648" y="2427801"/>
                </a:cubicBezTo>
                <a:cubicBezTo>
                  <a:pt x="7568224" y="2426630"/>
                  <a:pt x="7557488" y="2424681"/>
                  <a:pt x="7558342" y="2414494"/>
                </a:cubicBezTo>
                <a:cubicBezTo>
                  <a:pt x="7559252" y="2403565"/>
                  <a:pt x="7568281" y="2403394"/>
                  <a:pt x="7598192" y="2402837"/>
                </a:cubicBezTo>
                <a:cubicBezTo>
                  <a:pt x="7602903" y="2402750"/>
                  <a:pt x="7607442" y="2402710"/>
                  <a:pt x="7611689" y="2402710"/>
                </a:cubicBezTo>
                <a:close/>
                <a:moveTo>
                  <a:pt x="12080867" y="2402697"/>
                </a:moveTo>
                <a:cubicBezTo>
                  <a:pt x="12110159" y="2402697"/>
                  <a:pt x="12120288" y="2403275"/>
                  <a:pt x="12120288" y="2414720"/>
                </a:cubicBezTo>
                <a:cubicBezTo>
                  <a:pt x="12120288" y="2424525"/>
                  <a:pt x="12112820" y="2429841"/>
                  <a:pt x="12073412" y="2429841"/>
                </a:cubicBezTo>
                <a:cubicBezTo>
                  <a:pt x="12066611" y="2429841"/>
                  <a:pt x="12053721" y="2429572"/>
                  <a:pt x="12043826" y="2427785"/>
                </a:cubicBezTo>
                <a:cubicBezTo>
                  <a:pt x="12037402" y="2426614"/>
                  <a:pt x="12026666" y="2424665"/>
                  <a:pt x="12027520" y="2414478"/>
                </a:cubicBezTo>
                <a:cubicBezTo>
                  <a:pt x="12028430" y="2403550"/>
                  <a:pt x="12037458" y="2403382"/>
                  <a:pt x="12067370" y="2402825"/>
                </a:cubicBezTo>
                <a:cubicBezTo>
                  <a:pt x="12072081" y="2402737"/>
                  <a:pt x="12076619" y="2402697"/>
                  <a:pt x="12080867" y="2402697"/>
                </a:cubicBezTo>
                <a:close/>
                <a:moveTo>
                  <a:pt x="4884959" y="2398336"/>
                </a:moveTo>
                <a:lnTo>
                  <a:pt x="4886072" y="2398336"/>
                </a:lnTo>
                <a:cubicBezTo>
                  <a:pt x="4901394" y="2398367"/>
                  <a:pt x="4912475" y="2398388"/>
                  <a:pt x="4913316" y="2409289"/>
                </a:cubicBezTo>
                <a:cubicBezTo>
                  <a:pt x="4913624" y="2413307"/>
                  <a:pt x="4912209" y="2418290"/>
                  <a:pt x="4904478" y="2420686"/>
                </a:cubicBezTo>
                <a:cubicBezTo>
                  <a:pt x="4910697" y="2420916"/>
                  <a:pt x="4915722" y="2423644"/>
                  <a:pt x="4918342" y="2428263"/>
                </a:cubicBezTo>
                <a:cubicBezTo>
                  <a:pt x="4920789" y="2432568"/>
                  <a:pt x="4920646" y="2437858"/>
                  <a:pt x="4917960" y="2442399"/>
                </a:cubicBezTo>
                <a:cubicBezTo>
                  <a:pt x="4914115" y="2448931"/>
                  <a:pt x="4906757" y="2453508"/>
                  <a:pt x="4900080" y="2453508"/>
                </a:cubicBezTo>
                <a:cubicBezTo>
                  <a:pt x="4896727" y="2453508"/>
                  <a:pt x="4893613" y="2452414"/>
                  <a:pt x="4891053" y="2450553"/>
                </a:cubicBezTo>
                <a:cubicBezTo>
                  <a:pt x="4888256" y="2452470"/>
                  <a:pt x="4884672" y="2453508"/>
                  <a:pt x="4880620" y="2453508"/>
                </a:cubicBezTo>
                <a:cubicBezTo>
                  <a:pt x="4869776" y="2453508"/>
                  <a:pt x="4861284" y="2446297"/>
                  <a:pt x="4861284" y="2437092"/>
                </a:cubicBezTo>
                <a:cubicBezTo>
                  <a:pt x="4861284" y="2430265"/>
                  <a:pt x="4865313" y="2424395"/>
                  <a:pt x="4871021" y="2421926"/>
                </a:cubicBezTo>
                <a:cubicBezTo>
                  <a:pt x="4869977" y="2421777"/>
                  <a:pt x="4868997" y="2421613"/>
                  <a:pt x="4868089" y="2421433"/>
                </a:cubicBezTo>
                <a:cubicBezTo>
                  <a:pt x="4856975" y="2419197"/>
                  <a:pt x="4856860" y="2411467"/>
                  <a:pt x="4857085" y="2409151"/>
                </a:cubicBezTo>
                <a:cubicBezTo>
                  <a:pt x="4858156" y="2398336"/>
                  <a:pt x="4869400" y="2398336"/>
                  <a:pt x="4884959" y="2398336"/>
                </a:cubicBezTo>
                <a:close/>
                <a:moveTo>
                  <a:pt x="9353930" y="2398321"/>
                </a:moveTo>
                <a:lnTo>
                  <a:pt x="9355043" y="2398321"/>
                </a:lnTo>
                <a:cubicBezTo>
                  <a:pt x="9370370" y="2398355"/>
                  <a:pt x="9381454" y="2398376"/>
                  <a:pt x="9382294" y="2409272"/>
                </a:cubicBezTo>
                <a:cubicBezTo>
                  <a:pt x="9382602" y="2413292"/>
                  <a:pt x="9381187" y="2418273"/>
                  <a:pt x="9373454" y="2420668"/>
                </a:cubicBezTo>
                <a:cubicBezTo>
                  <a:pt x="9379674" y="2420898"/>
                  <a:pt x="9384701" y="2423626"/>
                  <a:pt x="9387321" y="2428244"/>
                </a:cubicBezTo>
                <a:cubicBezTo>
                  <a:pt x="9389770" y="2432547"/>
                  <a:pt x="9389627" y="2437835"/>
                  <a:pt x="9386939" y="2442375"/>
                </a:cubicBezTo>
                <a:cubicBezTo>
                  <a:pt x="9383094" y="2448905"/>
                  <a:pt x="9375734" y="2453488"/>
                  <a:pt x="9369055" y="2453488"/>
                </a:cubicBezTo>
                <a:cubicBezTo>
                  <a:pt x="9365701" y="2453488"/>
                  <a:pt x="9362587" y="2452393"/>
                  <a:pt x="9360026" y="2450530"/>
                </a:cubicBezTo>
                <a:cubicBezTo>
                  <a:pt x="9357228" y="2452444"/>
                  <a:pt x="9353643" y="2453488"/>
                  <a:pt x="9349590" y="2453488"/>
                </a:cubicBezTo>
                <a:cubicBezTo>
                  <a:pt x="9338743" y="2453488"/>
                  <a:pt x="9330249" y="2446272"/>
                  <a:pt x="9330249" y="2437068"/>
                </a:cubicBezTo>
                <a:cubicBezTo>
                  <a:pt x="9330249" y="2430246"/>
                  <a:pt x="9334278" y="2424377"/>
                  <a:pt x="9339989" y="2421908"/>
                </a:cubicBezTo>
                <a:cubicBezTo>
                  <a:pt x="9338944" y="2421759"/>
                  <a:pt x="9337964" y="2421596"/>
                  <a:pt x="9337055" y="2421414"/>
                </a:cubicBezTo>
                <a:cubicBezTo>
                  <a:pt x="9325939" y="2419179"/>
                  <a:pt x="9325823" y="2411450"/>
                  <a:pt x="9326048" y="2409136"/>
                </a:cubicBezTo>
                <a:cubicBezTo>
                  <a:pt x="9327120" y="2398321"/>
                  <a:pt x="9338367" y="2398321"/>
                  <a:pt x="9353930" y="2398321"/>
                </a:cubicBezTo>
                <a:close/>
                <a:moveTo>
                  <a:pt x="4993936" y="2397458"/>
                </a:moveTo>
                <a:cubicBezTo>
                  <a:pt x="4996500" y="2397458"/>
                  <a:pt x="4999142" y="2397479"/>
                  <a:pt x="5001864" y="2397512"/>
                </a:cubicBezTo>
                <a:cubicBezTo>
                  <a:pt x="5011261" y="2397636"/>
                  <a:pt x="5058613" y="2398602"/>
                  <a:pt x="5068721" y="2405397"/>
                </a:cubicBezTo>
                <a:cubicBezTo>
                  <a:pt x="5073209" y="2408413"/>
                  <a:pt x="5075146" y="2413467"/>
                  <a:pt x="5073660" y="2418275"/>
                </a:cubicBezTo>
                <a:cubicBezTo>
                  <a:pt x="5071054" y="2426698"/>
                  <a:pt x="5063588" y="2428637"/>
                  <a:pt x="5033731" y="2428637"/>
                </a:cubicBezTo>
                <a:cubicBezTo>
                  <a:pt x="5030229" y="2428637"/>
                  <a:pt x="5026454" y="2428602"/>
                  <a:pt x="5022416" y="2428528"/>
                </a:cubicBezTo>
                <a:cubicBezTo>
                  <a:pt x="5022721" y="2429128"/>
                  <a:pt x="5022989" y="2429788"/>
                  <a:pt x="5023202" y="2430500"/>
                </a:cubicBezTo>
                <a:cubicBezTo>
                  <a:pt x="5024956" y="2436232"/>
                  <a:pt x="5022386" y="2441451"/>
                  <a:pt x="5015559" y="2446002"/>
                </a:cubicBezTo>
                <a:cubicBezTo>
                  <a:pt x="5008563" y="2450703"/>
                  <a:pt x="4999325" y="2453508"/>
                  <a:pt x="4990891" y="2453508"/>
                </a:cubicBezTo>
                <a:cubicBezTo>
                  <a:pt x="4976544" y="2453508"/>
                  <a:pt x="4970126" y="2445405"/>
                  <a:pt x="4970126" y="2437370"/>
                </a:cubicBezTo>
                <a:cubicBezTo>
                  <a:pt x="4970126" y="2432696"/>
                  <a:pt x="4972403" y="2428880"/>
                  <a:pt x="4976617" y="2426115"/>
                </a:cubicBezTo>
                <a:cubicBezTo>
                  <a:pt x="4964493" y="2424923"/>
                  <a:pt x="4953568" y="2423142"/>
                  <a:pt x="4949647" y="2420506"/>
                </a:cubicBezTo>
                <a:cubicBezTo>
                  <a:pt x="4945488" y="2417700"/>
                  <a:pt x="4943648" y="2412722"/>
                  <a:pt x="4945079" y="2408121"/>
                </a:cubicBezTo>
                <a:cubicBezTo>
                  <a:pt x="4947248" y="2401119"/>
                  <a:pt x="4950408" y="2397458"/>
                  <a:pt x="4993936" y="2397458"/>
                </a:cubicBezTo>
                <a:close/>
                <a:moveTo>
                  <a:pt x="9462935" y="2397446"/>
                </a:moveTo>
                <a:cubicBezTo>
                  <a:pt x="9465500" y="2397446"/>
                  <a:pt x="9468143" y="2397468"/>
                  <a:pt x="9470866" y="2397500"/>
                </a:cubicBezTo>
                <a:cubicBezTo>
                  <a:pt x="9480264" y="2397624"/>
                  <a:pt x="9527665" y="2398590"/>
                  <a:pt x="9537777" y="2405385"/>
                </a:cubicBezTo>
                <a:cubicBezTo>
                  <a:pt x="9542266" y="2408398"/>
                  <a:pt x="9544203" y="2413453"/>
                  <a:pt x="9542717" y="2418259"/>
                </a:cubicBezTo>
                <a:cubicBezTo>
                  <a:pt x="9540110" y="2426678"/>
                  <a:pt x="9532642" y="2428617"/>
                  <a:pt x="9502777" y="2428617"/>
                </a:cubicBezTo>
                <a:cubicBezTo>
                  <a:pt x="9499275" y="2428617"/>
                  <a:pt x="9495498" y="2428584"/>
                  <a:pt x="9491460" y="2428508"/>
                </a:cubicBezTo>
                <a:cubicBezTo>
                  <a:pt x="9491764" y="2429110"/>
                  <a:pt x="9492032" y="2429769"/>
                  <a:pt x="9492246" y="2430479"/>
                </a:cubicBezTo>
                <a:cubicBezTo>
                  <a:pt x="9494000" y="2436208"/>
                  <a:pt x="9491429" y="2441427"/>
                  <a:pt x="9484601" y="2445976"/>
                </a:cubicBezTo>
                <a:cubicBezTo>
                  <a:pt x="9477566" y="2450679"/>
                  <a:pt x="9468326" y="2453488"/>
                  <a:pt x="9459890" y="2453488"/>
                </a:cubicBezTo>
                <a:cubicBezTo>
                  <a:pt x="9445539" y="2453488"/>
                  <a:pt x="9439119" y="2445380"/>
                  <a:pt x="9439119" y="2437347"/>
                </a:cubicBezTo>
                <a:cubicBezTo>
                  <a:pt x="9439119" y="2432675"/>
                  <a:pt x="9441397" y="2428860"/>
                  <a:pt x="9445612" y="2426097"/>
                </a:cubicBezTo>
                <a:cubicBezTo>
                  <a:pt x="9433485" y="2424903"/>
                  <a:pt x="9422557" y="2423124"/>
                  <a:pt x="9418635" y="2420488"/>
                </a:cubicBezTo>
                <a:cubicBezTo>
                  <a:pt x="9414474" y="2417684"/>
                  <a:pt x="9412635" y="2412707"/>
                  <a:pt x="9414066" y="2408106"/>
                </a:cubicBezTo>
                <a:cubicBezTo>
                  <a:pt x="9416235" y="2401103"/>
                  <a:pt x="9419396" y="2397446"/>
                  <a:pt x="9462935" y="2397446"/>
                </a:cubicBezTo>
                <a:close/>
                <a:moveTo>
                  <a:pt x="5130229" y="2396583"/>
                </a:moveTo>
                <a:cubicBezTo>
                  <a:pt x="5143677" y="2396583"/>
                  <a:pt x="5160278" y="2398041"/>
                  <a:pt x="5188095" y="2400915"/>
                </a:cubicBezTo>
                <a:cubicBezTo>
                  <a:pt x="5203982" y="2402553"/>
                  <a:pt x="5213562" y="2403552"/>
                  <a:pt x="5213026" y="2414346"/>
                </a:cubicBezTo>
                <a:cubicBezTo>
                  <a:pt x="5212878" y="2417255"/>
                  <a:pt x="5212074" y="2419400"/>
                  <a:pt x="5210646" y="2420953"/>
                </a:cubicBezTo>
                <a:cubicBezTo>
                  <a:pt x="5214157" y="2420299"/>
                  <a:pt x="5217668" y="2419824"/>
                  <a:pt x="5221000" y="2419496"/>
                </a:cubicBezTo>
                <a:cubicBezTo>
                  <a:pt x="5219036" y="2416405"/>
                  <a:pt x="5219185" y="2413281"/>
                  <a:pt x="5219482" y="2411630"/>
                </a:cubicBezTo>
                <a:cubicBezTo>
                  <a:pt x="5221178" y="2402043"/>
                  <a:pt x="5232037" y="2401571"/>
                  <a:pt x="5235607" y="2401408"/>
                </a:cubicBezTo>
                <a:cubicBezTo>
                  <a:pt x="5244592" y="2401017"/>
                  <a:pt x="5250304" y="2403304"/>
                  <a:pt x="5253131" y="2408147"/>
                </a:cubicBezTo>
                <a:cubicBezTo>
                  <a:pt x="5255481" y="2407637"/>
                  <a:pt x="5257653" y="2407541"/>
                  <a:pt x="5258902" y="2407474"/>
                </a:cubicBezTo>
                <a:cubicBezTo>
                  <a:pt x="5268929" y="2407066"/>
                  <a:pt x="5274671" y="2409812"/>
                  <a:pt x="5277140" y="2415603"/>
                </a:cubicBezTo>
                <a:cubicBezTo>
                  <a:pt x="5278657" y="2419104"/>
                  <a:pt x="5278300" y="2422997"/>
                  <a:pt x="5276307" y="2426252"/>
                </a:cubicBezTo>
                <a:lnTo>
                  <a:pt x="5278389" y="2426218"/>
                </a:lnTo>
                <a:cubicBezTo>
                  <a:pt x="5281097" y="2426218"/>
                  <a:pt x="5304868" y="2426399"/>
                  <a:pt x="5314180" y="2432401"/>
                </a:cubicBezTo>
                <a:cubicBezTo>
                  <a:pt x="5315578" y="2433302"/>
                  <a:pt x="5316738" y="2434284"/>
                  <a:pt x="5317631" y="2435330"/>
                </a:cubicBezTo>
                <a:cubicBezTo>
                  <a:pt x="5317929" y="2434611"/>
                  <a:pt x="5318286" y="2433924"/>
                  <a:pt x="5318672" y="2433252"/>
                </a:cubicBezTo>
                <a:cubicBezTo>
                  <a:pt x="5312722" y="2431910"/>
                  <a:pt x="5309033" y="2429212"/>
                  <a:pt x="5307218" y="2425026"/>
                </a:cubicBezTo>
                <a:cubicBezTo>
                  <a:pt x="5305344" y="2420609"/>
                  <a:pt x="5306326" y="2415637"/>
                  <a:pt x="5309777" y="2412038"/>
                </a:cubicBezTo>
                <a:cubicBezTo>
                  <a:pt x="5313139" y="2408538"/>
                  <a:pt x="5317333" y="2404170"/>
                  <a:pt x="5389361" y="2404170"/>
                </a:cubicBezTo>
                <a:cubicBezTo>
                  <a:pt x="5421284" y="2404170"/>
                  <a:pt x="5457253" y="2405182"/>
                  <a:pt x="5490633" y="2407015"/>
                </a:cubicBezTo>
                <a:cubicBezTo>
                  <a:pt x="5532344" y="2409306"/>
                  <a:pt x="5542162" y="2410304"/>
                  <a:pt x="5541835" y="2422539"/>
                </a:cubicBezTo>
                <a:cubicBezTo>
                  <a:pt x="5541745" y="2425892"/>
                  <a:pt x="5541388" y="2428476"/>
                  <a:pt x="5538919" y="2430454"/>
                </a:cubicBezTo>
                <a:cubicBezTo>
                  <a:pt x="5540496" y="2431125"/>
                  <a:pt x="5541388" y="2431764"/>
                  <a:pt x="5541954" y="2432190"/>
                </a:cubicBezTo>
                <a:cubicBezTo>
                  <a:pt x="5551593" y="2439044"/>
                  <a:pt x="5551058" y="2446241"/>
                  <a:pt x="5549867" y="2449920"/>
                </a:cubicBezTo>
                <a:cubicBezTo>
                  <a:pt x="5548291" y="2454825"/>
                  <a:pt x="5543471" y="2460669"/>
                  <a:pt x="5529429" y="2460669"/>
                </a:cubicBezTo>
                <a:cubicBezTo>
                  <a:pt x="5523270" y="2460669"/>
                  <a:pt x="5516219" y="2459563"/>
                  <a:pt x="5509019" y="2457457"/>
                </a:cubicBezTo>
                <a:cubicBezTo>
                  <a:pt x="5505628" y="2456461"/>
                  <a:pt x="5501671" y="2455984"/>
                  <a:pt x="5499618" y="2456066"/>
                </a:cubicBezTo>
                <a:cubicBezTo>
                  <a:pt x="5486141" y="2468329"/>
                  <a:pt x="5441574" y="2468492"/>
                  <a:pt x="5441068" y="2468492"/>
                </a:cubicBezTo>
                <a:cubicBezTo>
                  <a:pt x="5424467" y="2468492"/>
                  <a:pt x="5418993" y="2465632"/>
                  <a:pt x="5417208" y="2464685"/>
                </a:cubicBezTo>
                <a:cubicBezTo>
                  <a:pt x="5415631" y="2463868"/>
                  <a:pt x="5411793" y="2462970"/>
                  <a:pt x="5407063" y="2462970"/>
                </a:cubicBezTo>
                <a:cubicBezTo>
                  <a:pt x="5404296" y="2462970"/>
                  <a:pt x="5401618" y="2463278"/>
                  <a:pt x="5399536" y="2463835"/>
                </a:cubicBezTo>
                <a:cubicBezTo>
                  <a:pt x="5393823" y="2465388"/>
                  <a:pt x="5387070" y="2466204"/>
                  <a:pt x="5380019" y="2466204"/>
                </a:cubicBezTo>
                <a:cubicBezTo>
                  <a:pt x="5362763" y="2466204"/>
                  <a:pt x="5351309" y="2462171"/>
                  <a:pt x="5347204" y="2454891"/>
                </a:cubicBezTo>
                <a:cubicBezTo>
                  <a:pt x="5344288" y="2457148"/>
                  <a:pt x="5340391" y="2458356"/>
                  <a:pt x="5335958" y="2458356"/>
                </a:cubicBezTo>
                <a:cubicBezTo>
                  <a:pt x="5328431" y="2458356"/>
                  <a:pt x="5322034" y="2454941"/>
                  <a:pt x="5318732" y="2449806"/>
                </a:cubicBezTo>
                <a:cubicBezTo>
                  <a:pt x="5314686" y="2455921"/>
                  <a:pt x="5305136" y="2457229"/>
                  <a:pt x="5290736" y="2457229"/>
                </a:cubicBezTo>
                <a:cubicBezTo>
                  <a:pt x="5277467" y="2457229"/>
                  <a:pt x="5255898" y="2455607"/>
                  <a:pt x="5238880" y="2451081"/>
                </a:cubicBezTo>
                <a:cubicBezTo>
                  <a:pt x="5230966" y="2448987"/>
                  <a:pt x="5225730" y="2448039"/>
                  <a:pt x="5221922" y="2448039"/>
                </a:cubicBezTo>
                <a:cubicBezTo>
                  <a:pt x="5217727" y="2448039"/>
                  <a:pt x="5214633" y="2449199"/>
                  <a:pt x="5209635" y="2452600"/>
                </a:cubicBezTo>
                <a:cubicBezTo>
                  <a:pt x="5200233" y="2459008"/>
                  <a:pt x="5199162" y="2478592"/>
                  <a:pt x="5203238" y="2568858"/>
                </a:cubicBezTo>
                <a:cubicBezTo>
                  <a:pt x="5203625" y="2577476"/>
                  <a:pt x="5203923" y="2612478"/>
                  <a:pt x="5203893" y="2646899"/>
                </a:cubicBezTo>
                <a:cubicBezTo>
                  <a:pt x="5203833" y="2679876"/>
                  <a:pt x="5204964" y="2704426"/>
                  <a:pt x="5205916" y="2712082"/>
                </a:cubicBezTo>
                <a:cubicBezTo>
                  <a:pt x="5207225" y="2712474"/>
                  <a:pt x="5209754" y="2712981"/>
                  <a:pt x="5214187" y="2712981"/>
                </a:cubicBezTo>
                <a:cubicBezTo>
                  <a:pt x="5215972" y="2712981"/>
                  <a:pt x="5217876" y="2712900"/>
                  <a:pt x="5219899" y="2712736"/>
                </a:cubicBezTo>
                <a:cubicBezTo>
                  <a:pt x="5222190" y="2712540"/>
                  <a:pt x="5224659" y="2712458"/>
                  <a:pt x="5227247" y="2712458"/>
                </a:cubicBezTo>
                <a:cubicBezTo>
                  <a:pt x="5231621" y="2712458"/>
                  <a:pt x="5263038" y="2712786"/>
                  <a:pt x="5276218" y="2721907"/>
                </a:cubicBezTo>
                <a:cubicBezTo>
                  <a:pt x="5277259" y="2720779"/>
                  <a:pt x="5278568" y="2719652"/>
                  <a:pt x="5280204" y="2718541"/>
                </a:cubicBezTo>
                <a:cubicBezTo>
                  <a:pt x="5289814" y="2712050"/>
                  <a:pt x="5304957" y="2711346"/>
                  <a:pt x="5310997" y="2711346"/>
                </a:cubicBezTo>
                <a:cubicBezTo>
                  <a:pt x="5320338" y="2711346"/>
                  <a:pt x="5328966" y="2712818"/>
                  <a:pt x="5335333" y="2715500"/>
                </a:cubicBezTo>
                <a:cubicBezTo>
                  <a:pt x="5338427" y="2716808"/>
                  <a:pt x="5341194" y="2718802"/>
                  <a:pt x="5343425" y="2721189"/>
                </a:cubicBezTo>
                <a:cubicBezTo>
                  <a:pt x="5348126" y="2718133"/>
                  <a:pt x="5355504" y="2718133"/>
                  <a:pt x="5361841" y="2718133"/>
                </a:cubicBezTo>
                <a:cubicBezTo>
                  <a:pt x="5367642" y="2718133"/>
                  <a:pt x="5374307" y="2718133"/>
                  <a:pt x="5378978" y="2720469"/>
                </a:cubicBezTo>
                <a:cubicBezTo>
                  <a:pt x="5380465" y="2718868"/>
                  <a:pt x="5382369" y="2717249"/>
                  <a:pt x="5384898" y="2715630"/>
                </a:cubicBezTo>
                <a:cubicBezTo>
                  <a:pt x="5391057" y="2711640"/>
                  <a:pt x="5399655" y="2712557"/>
                  <a:pt x="5405159" y="2717479"/>
                </a:cubicBezTo>
                <a:cubicBezTo>
                  <a:pt x="5412596" y="2714894"/>
                  <a:pt x="5427621" y="2713685"/>
                  <a:pt x="5457996" y="2713685"/>
                </a:cubicBezTo>
                <a:cubicBezTo>
                  <a:pt x="5515386" y="2713685"/>
                  <a:pt x="5518034" y="2718720"/>
                  <a:pt x="5518034" y="2728380"/>
                </a:cubicBezTo>
                <a:cubicBezTo>
                  <a:pt x="5518034" y="2735227"/>
                  <a:pt x="5513006" y="2741553"/>
                  <a:pt x="5507978" y="2744760"/>
                </a:cubicBezTo>
                <a:cubicBezTo>
                  <a:pt x="5505033" y="2746670"/>
                  <a:pt x="5501135" y="2747702"/>
                  <a:pt x="5489116" y="2747702"/>
                </a:cubicBezTo>
                <a:cubicBezTo>
                  <a:pt x="5476174" y="2747702"/>
                  <a:pt x="5456063" y="2746410"/>
                  <a:pt x="5437855" y="2744416"/>
                </a:cubicBezTo>
                <a:cubicBezTo>
                  <a:pt x="5423069" y="2742777"/>
                  <a:pt x="5413102" y="2741424"/>
                  <a:pt x="5406825" y="2739101"/>
                </a:cubicBezTo>
                <a:cubicBezTo>
                  <a:pt x="5403820" y="2742095"/>
                  <a:pt x="5399417" y="2743780"/>
                  <a:pt x="5394240" y="2743780"/>
                </a:cubicBezTo>
                <a:cubicBezTo>
                  <a:pt x="5387576" y="2743780"/>
                  <a:pt x="5382577" y="2742388"/>
                  <a:pt x="5379335" y="2739657"/>
                </a:cubicBezTo>
                <a:cubicBezTo>
                  <a:pt x="5378115" y="2740393"/>
                  <a:pt x="5376627" y="2741031"/>
                  <a:pt x="5374812" y="2741523"/>
                </a:cubicBezTo>
                <a:cubicBezTo>
                  <a:pt x="5370201" y="2742763"/>
                  <a:pt x="5365203" y="2743044"/>
                  <a:pt x="5361841" y="2743044"/>
                </a:cubicBezTo>
                <a:cubicBezTo>
                  <a:pt x="5358479" y="2743044"/>
                  <a:pt x="5353481" y="2742763"/>
                  <a:pt x="5348899" y="2741537"/>
                </a:cubicBezTo>
                <a:cubicBezTo>
                  <a:pt x="5348334" y="2741374"/>
                  <a:pt x="5347799" y="2741212"/>
                  <a:pt x="5347293" y="2741031"/>
                </a:cubicBezTo>
                <a:cubicBezTo>
                  <a:pt x="5343633" y="2747588"/>
                  <a:pt x="5334202" y="2749780"/>
                  <a:pt x="5326080" y="2744529"/>
                </a:cubicBezTo>
                <a:cubicBezTo>
                  <a:pt x="5324831" y="2744055"/>
                  <a:pt x="5317036" y="2742648"/>
                  <a:pt x="5305998" y="2742648"/>
                </a:cubicBezTo>
                <a:cubicBezTo>
                  <a:pt x="5304541" y="2742648"/>
                  <a:pt x="5303053" y="2742668"/>
                  <a:pt x="5301565" y="2742732"/>
                </a:cubicBezTo>
                <a:cubicBezTo>
                  <a:pt x="5298769" y="2742831"/>
                  <a:pt x="5296329" y="2742879"/>
                  <a:pt x="5294187" y="2742879"/>
                </a:cubicBezTo>
                <a:cubicBezTo>
                  <a:pt x="5289308" y="2742879"/>
                  <a:pt x="5282703" y="2742879"/>
                  <a:pt x="5278092" y="2739968"/>
                </a:cubicBezTo>
                <a:cubicBezTo>
                  <a:pt x="5275801" y="2741848"/>
                  <a:pt x="5272261" y="2743337"/>
                  <a:pt x="5266786" y="2743925"/>
                </a:cubicBezTo>
                <a:cubicBezTo>
                  <a:pt x="5259200" y="2744707"/>
                  <a:pt x="5251822" y="2745025"/>
                  <a:pt x="5249471" y="2744774"/>
                </a:cubicBezTo>
                <a:cubicBezTo>
                  <a:pt x="5247954" y="2744626"/>
                  <a:pt x="5234804" y="2743876"/>
                  <a:pt x="5217013" y="2743044"/>
                </a:cubicBezTo>
                <a:cubicBezTo>
                  <a:pt x="5170334" y="2740834"/>
                  <a:pt x="5170274" y="2730146"/>
                  <a:pt x="5169917" y="2627997"/>
                </a:cubicBezTo>
                <a:cubicBezTo>
                  <a:pt x="5169858" y="2610648"/>
                  <a:pt x="5169679" y="2592438"/>
                  <a:pt x="5169441" y="2576118"/>
                </a:cubicBezTo>
                <a:cubicBezTo>
                  <a:pt x="5169411" y="2578601"/>
                  <a:pt x="5169382" y="2581122"/>
                  <a:pt x="5169352" y="2583686"/>
                </a:cubicBezTo>
                <a:cubicBezTo>
                  <a:pt x="5167478" y="2722382"/>
                  <a:pt x="5163848" y="2726223"/>
                  <a:pt x="5160665" y="2729622"/>
                </a:cubicBezTo>
                <a:cubicBezTo>
                  <a:pt x="5158314" y="2732155"/>
                  <a:pt x="5151055" y="2739919"/>
                  <a:pt x="5004092" y="2739919"/>
                </a:cubicBezTo>
                <a:cubicBezTo>
                  <a:pt x="4983356" y="2739919"/>
                  <a:pt x="4946078" y="2739592"/>
                  <a:pt x="4929269" y="2737402"/>
                </a:cubicBezTo>
                <a:cubicBezTo>
                  <a:pt x="4919778" y="2736176"/>
                  <a:pt x="4909009" y="2734786"/>
                  <a:pt x="4909603" y="2724097"/>
                </a:cubicBezTo>
                <a:cubicBezTo>
                  <a:pt x="4910198" y="2713504"/>
                  <a:pt x="4920314" y="2713014"/>
                  <a:pt x="4935635" y="2712261"/>
                </a:cubicBezTo>
                <a:cubicBezTo>
                  <a:pt x="4946257" y="2711738"/>
                  <a:pt x="4962649" y="2711313"/>
                  <a:pt x="4985795" y="2710920"/>
                </a:cubicBezTo>
                <a:cubicBezTo>
                  <a:pt x="5031694" y="2710152"/>
                  <a:pt x="5082568" y="2709775"/>
                  <a:pt x="5094141" y="2710200"/>
                </a:cubicBezTo>
                <a:cubicBezTo>
                  <a:pt x="5104435" y="2710576"/>
                  <a:pt x="5119727" y="2708826"/>
                  <a:pt x="5127462" y="2706553"/>
                </a:cubicBezTo>
                <a:lnTo>
                  <a:pt x="5136358" y="2703936"/>
                </a:lnTo>
                <a:lnTo>
                  <a:pt x="5139065" y="2591126"/>
                </a:lnTo>
                <a:cubicBezTo>
                  <a:pt x="5140821" y="2517467"/>
                  <a:pt x="5140017" y="2468065"/>
                  <a:pt x="5138798" y="2462068"/>
                </a:cubicBezTo>
                <a:cubicBezTo>
                  <a:pt x="5138322" y="2460557"/>
                  <a:pt x="5137608" y="2458228"/>
                  <a:pt x="5120858" y="2457933"/>
                </a:cubicBezTo>
                <a:cubicBezTo>
                  <a:pt x="5106458" y="2457691"/>
                  <a:pt x="5072483" y="2455443"/>
                  <a:pt x="5068139" y="2440171"/>
                </a:cubicBezTo>
                <a:cubicBezTo>
                  <a:pt x="5066860" y="2435692"/>
                  <a:pt x="5067871" y="2429359"/>
                  <a:pt x="5074535" y="2425073"/>
                </a:cubicBezTo>
                <a:cubicBezTo>
                  <a:pt x="5076350" y="2423912"/>
                  <a:pt x="5078254" y="2422980"/>
                  <a:pt x="5080158" y="2422343"/>
                </a:cubicBezTo>
                <a:cubicBezTo>
                  <a:pt x="5077183" y="2420593"/>
                  <a:pt x="5076201" y="2417991"/>
                  <a:pt x="5075874" y="2414163"/>
                </a:cubicBezTo>
                <a:cubicBezTo>
                  <a:pt x="5074922" y="2403697"/>
                  <a:pt x="5085960" y="2401720"/>
                  <a:pt x="5091910" y="2400639"/>
                </a:cubicBezTo>
                <a:cubicBezTo>
                  <a:pt x="5106518" y="2398005"/>
                  <a:pt x="5116960" y="2396583"/>
                  <a:pt x="5130229" y="2396583"/>
                </a:cubicBezTo>
                <a:close/>
                <a:moveTo>
                  <a:pt x="9599299" y="2396571"/>
                </a:moveTo>
                <a:cubicBezTo>
                  <a:pt x="9612750" y="2396571"/>
                  <a:pt x="9629355" y="2398025"/>
                  <a:pt x="9657179" y="2400902"/>
                </a:cubicBezTo>
                <a:cubicBezTo>
                  <a:pt x="9673070" y="2402538"/>
                  <a:pt x="9682653" y="2403536"/>
                  <a:pt x="9682117" y="2414328"/>
                </a:cubicBezTo>
                <a:cubicBezTo>
                  <a:pt x="9681968" y="2417238"/>
                  <a:pt x="9681165" y="2419381"/>
                  <a:pt x="9679736" y="2420935"/>
                </a:cubicBezTo>
                <a:cubicBezTo>
                  <a:pt x="9683248" y="2420280"/>
                  <a:pt x="9686759" y="2419807"/>
                  <a:pt x="9690092" y="2419479"/>
                </a:cubicBezTo>
                <a:cubicBezTo>
                  <a:pt x="9688128" y="2416389"/>
                  <a:pt x="9688277" y="2413265"/>
                  <a:pt x="9688574" y="2411613"/>
                </a:cubicBezTo>
                <a:cubicBezTo>
                  <a:pt x="9690271" y="2402030"/>
                  <a:pt x="9701133" y="2401557"/>
                  <a:pt x="9704704" y="2401392"/>
                </a:cubicBezTo>
                <a:cubicBezTo>
                  <a:pt x="9713691" y="2401001"/>
                  <a:pt x="9719404" y="2403291"/>
                  <a:pt x="9722231" y="2408131"/>
                </a:cubicBezTo>
                <a:cubicBezTo>
                  <a:pt x="9724582" y="2407623"/>
                  <a:pt x="9726755" y="2407525"/>
                  <a:pt x="9728004" y="2407460"/>
                </a:cubicBezTo>
                <a:cubicBezTo>
                  <a:pt x="9738033" y="2407052"/>
                  <a:pt x="9743776" y="2409798"/>
                  <a:pt x="9746246" y="2415587"/>
                </a:cubicBezTo>
                <a:cubicBezTo>
                  <a:pt x="9747764" y="2419086"/>
                  <a:pt x="9747407" y="2422979"/>
                  <a:pt x="9745413" y="2426234"/>
                </a:cubicBezTo>
                <a:lnTo>
                  <a:pt x="9747496" y="2426200"/>
                </a:lnTo>
                <a:cubicBezTo>
                  <a:pt x="9750204" y="2426200"/>
                  <a:pt x="9773981" y="2426381"/>
                  <a:pt x="9783296" y="2432382"/>
                </a:cubicBezTo>
                <a:cubicBezTo>
                  <a:pt x="9784694" y="2433281"/>
                  <a:pt x="9785855" y="2434261"/>
                  <a:pt x="9786748" y="2435309"/>
                </a:cubicBezTo>
                <a:cubicBezTo>
                  <a:pt x="9787045" y="2434589"/>
                  <a:pt x="9787402" y="2433903"/>
                  <a:pt x="9787789" y="2433232"/>
                </a:cubicBezTo>
                <a:cubicBezTo>
                  <a:pt x="9781837" y="2431890"/>
                  <a:pt x="9778147" y="2429192"/>
                  <a:pt x="9776332" y="2425006"/>
                </a:cubicBezTo>
                <a:cubicBezTo>
                  <a:pt x="9774457" y="2420592"/>
                  <a:pt x="9775439" y="2415620"/>
                  <a:pt x="9778891" y="2412022"/>
                </a:cubicBezTo>
                <a:cubicBezTo>
                  <a:pt x="9782254" y="2408524"/>
                  <a:pt x="9786450" y="2404157"/>
                  <a:pt x="9858495" y="2404157"/>
                </a:cubicBezTo>
                <a:cubicBezTo>
                  <a:pt x="9890426" y="2404157"/>
                  <a:pt x="9926404" y="2405171"/>
                  <a:pt x="9959793" y="2407001"/>
                </a:cubicBezTo>
                <a:cubicBezTo>
                  <a:pt x="10001514" y="2409292"/>
                  <a:pt x="10011335" y="2410289"/>
                  <a:pt x="10011007" y="2422521"/>
                </a:cubicBezTo>
                <a:cubicBezTo>
                  <a:pt x="10010918" y="2425873"/>
                  <a:pt x="10010561" y="2428456"/>
                  <a:pt x="10008091" y="2430435"/>
                </a:cubicBezTo>
                <a:cubicBezTo>
                  <a:pt x="10009668" y="2431105"/>
                  <a:pt x="10010561" y="2431744"/>
                  <a:pt x="10011126" y="2432169"/>
                </a:cubicBezTo>
                <a:cubicBezTo>
                  <a:pt x="10020768" y="2439020"/>
                  <a:pt x="10020232" y="2446216"/>
                  <a:pt x="10019042" y="2449895"/>
                </a:cubicBezTo>
                <a:cubicBezTo>
                  <a:pt x="10017465" y="2454801"/>
                  <a:pt x="10012644" y="2460652"/>
                  <a:pt x="9998598" y="2460652"/>
                </a:cubicBezTo>
                <a:cubicBezTo>
                  <a:pt x="9992438" y="2460652"/>
                  <a:pt x="9985385" y="2459542"/>
                  <a:pt x="9978184" y="2457433"/>
                </a:cubicBezTo>
                <a:cubicBezTo>
                  <a:pt x="9974791" y="2456435"/>
                  <a:pt x="9970833" y="2455962"/>
                  <a:pt x="9968780" y="2456044"/>
                </a:cubicBezTo>
                <a:cubicBezTo>
                  <a:pt x="9955299" y="2468307"/>
                  <a:pt x="9910721" y="2468471"/>
                  <a:pt x="9910215" y="2468471"/>
                </a:cubicBezTo>
                <a:cubicBezTo>
                  <a:pt x="9893610" y="2468471"/>
                  <a:pt x="9888135" y="2465610"/>
                  <a:pt x="9886349" y="2464662"/>
                </a:cubicBezTo>
                <a:cubicBezTo>
                  <a:pt x="9884772" y="2463844"/>
                  <a:pt x="9880933" y="2462944"/>
                  <a:pt x="9876202" y="2462944"/>
                </a:cubicBezTo>
                <a:cubicBezTo>
                  <a:pt x="9873434" y="2462944"/>
                  <a:pt x="9870756" y="2463254"/>
                  <a:pt x="9868673" y="2463810"/>
                </a:cubicBezTo>
                <a:cubicBezTo>
                  <a:pt x="9862959" y="2465365"/>
                  <a:pt x="9856204" y="2466182"/>
                  <a:pt x="9849151" y="2466182"/>
                </a:cubicBezTo>
                <a:cubicBezTo>
                  <a:pt x="9831891" y="2466182"/>
                  <a:pt x="9820434" y="2462142"/>
                  <a:pt x="9816328" y="2454866"/>
                </a:cubicBezTo>
                <a:cubicBezTo>
                  <a:pt x="9813411" y="2457123"/>
                  <a:pt x="9809513" y="2458333"/>
                  <a:pt x="9805079" y="2458333"/>
                </a:cubicBezTo>
                <a:cubicBezTo>
                  <a:pt x="9797550" y="2458333"/>
                  <a:pt x="9791152" y="2454915"/>
                  <a:pt x="9787849" y="2449781"/>
                </a:cubicBezTo>
                <a:cubicBezTo>
                  <a:pt x="9783802" y="2455897"/>
                  <a:pt x="9774249" y="2457204"/>
                  <a:pt x="9759846" y="2457204"/>
                </a:cubicBezTo>
                <a:cubicBezTo>
                  <a:pt x="9746574" y="2457204"/>
                  <a:pt x="9724999" y="2455586"/>
                  <a:pt x="9707977" y="2451055"/>
                </a:cubicBezTo>
                <a:cubicBezTo>
                  <a:pt x="9700061" y="2448962"/>
                  <a:pt x="9694824" y="2448015"/>
                  <a:pt x="9691015" y="2448015"/>
                </a:cubicBezTo>
                <a:cubicBezTo>
                  <a:pt x="9686819" y="2448015"/>
                  <a:pt x="9683724" y="2449175"/>
                  <a:pt x="9678724" y="2452577"/>
                </a:cubicBezTo>
                <a:cubicBezTo>
                  <a:pt x="9669321" y="2458985"/>
                  <a:pt x="9668250" y="2478562"/>
                  <a:pt x="9672326" y="2568838"/>
                </a:cubicBezTo>
                <a:cubicBezTo>
                  <a:pt x="9672713" y="2577455"/>
                  <a:pt x="9673011" y="2612464"/>
                  <a:pt x="9672981" y="2646883"/>
                </a:cubicBezTo>
                <a:cubicBezTo>
                  <a:pt x="9672922" y="2679865"/>
                  <a:pt x="9674052" y="2704410"/>
                  <a:pt x="9675005" y="2712064"/>
                </a:cubicBezTo>
                <a:cubicBezTo>
                  <a:pt x="9676314" y="2712457"/>
                  <a:pt x="9678844" y="2712963"/>
                  <a:pt x="9683278" y="2712963"/>
                </a:cubicBezTo>
                <a:cubicBezTo>
                  <a:pt x="9685063" y="2712963"/>
                  <a:pt x="9686968" y="2712881"/>
                  <a:pt x="9688991" y="2712718"/>
                </a:cubicBezTo>
                <a:cubicBezTo>
                  <a:pt x="9691283" y="2712521"/>
                  <a:pt x="9693752" y="2712440"/>
                  <a:pt x="9696341" y="2712440"/>
                </a:cubicBezTo>
                <a:cubicBezTo>
                  <a:pt x="9700716" y="2712440"/>
                  <a:pt x="9732141" y="2712767"/>
                  <a:pt x="9745324" y="2721892"/>
                </a:cubicBezTo>
                <a:cubicBezTo>
                  <a:pt x="9746365" y="2720763"/>
                  <a:pt x="9747675" y="2719635"/>
                  <a:pt x="9749312" y="2718523"/>
                </a:cubicBezTo>
                <a:cubicBezTo>
                  <a:pt x="9758923" y="2712032"/>
                  <a:pt x="9774071" y="2711329"/>
                  <a:pt x="9780112" y="2711329"/>
                </a:cubicBezTo>
                <a:cubicBezTo>
                  <a:pt x="9789456" y="2711329"/>
                  <a:pt x="9798086" y="2712800"/>
                  <a:pt x="9804454" y="2715482"/>
                </a:cubicBezTo>
                <a:cubicBezTo>
                  <a:pt x="9807549" y="2716790"/>
                  <a:pt x="9810316" y="2718785"/>
                  <a:pt x="9812548" y="2721172"/>
                </a:cubicBezTo>
                <a:cubicBezTo>
                  <a:pt x="9817250" y="2718115"/>
                  <a:pt x="9824630" y="2718115"/>
                  <a:pt x="9830969" y="2718115"/>
                </a:cubicBezTo>
                <a:cubicBezTo>
                  <a:pt x="9836772" y="2718115"/>
                  <a:pt x="9843437" y="2718115"/>
                  <a:pt x="9848110" y="2720453"/>
                </a:cubicBezTo>
                <a:cubicBezTo>
                  <a:pt x="9849597" y="2718851"/>
                  <a:pt x="9851502" y="2717231"/>
                  <a:pt x="9854031" y="2715613"/>
                </a:cubicBezTo>
                <a:cubicBezTo>
                  <a:pt x="9860191" y="2711623"/>
                  <a:pt x="9868792" y="2712539"/>
                  <a:pt x="9874297" y="2717460"/>
                </a:cubicBezTo>
                <a:cubicBezTo>
                  <a:pt x="9881737" y="2714877"/>
                  <a:pt x="9896765" y="2713666"/>
                  <a:pt x="9927148" y="2713666"/>
                </a:cubicBezTo>
                <a:cubicBezTo>
                  <a:pt x="9984552" y="2713666"/>
                  <a:pt x="9987201" y="2718703"/>
                  <a:pt x="9987201" y="2728366"/>
                </a:cubicBezTo>
                <a:cubicBezTo>
                  <a:pt x="9987201" y="2735218"/>
                  <a:pt x="9982171" y="2741545"/>
                  <a:pt x="9977142" y="2744750"/>
                </a:cubicBezTo>
                <a:cubicBezTo>
                  <a:pt x="9974196" y="2746663"/>
                  <a:pt x="9970298" y="2747693"/>
                  <a:pt x="9958275" y="2747693"/>
                </a:cubicBezTo>
                <a:cubicBezTo>
                  <a:pt x="9945330" y="2747693"/>
                  <a:pt x="9925214" y="2746402"/>
                  <a:pt x="9907002" y="2744407"/>
                </a:cubicBezTo>
                <a:cubicBezTo>
                  <a:pt x="9892212" y="2742771"/>
                  <a:pt x="9882242" y="2741414"/>
                  <a:pt x="9875963" y="2739092"/>
                </a:cubicBezTo>
                <a:cubicBezTo>
                  <a:pt x="9872958" y="2742085"/>
                  <a:pt x="9868554" y="2743770"/>
                  <a:pt x="9863376" y="2743770"/>
                </a:cubicBezTo>
                <a:cubicBezTo>
                  <a:pt x="9856710" y="2743770"/>
                  <a:pt x="9851710" y="2742379"/>
                  <a:pt x="9848467" y="2739649"/>
                </a:cubicBezTo>
                <a:cubicBezTo>
                  <a:pt x="9847247" y="2740384"/>
                  <a:pt x="9845759" y="2741023"/>
                  <a:pt x="9843943" y="2741513"/>
                </a:cubicBezTo>
                <a:cubicBezTo>
                  <a:pt x="9839331" y="2742755"/>
                  <a:pt x="9834331" y="2743033"/>
                  <a:pt x="9830969" y="2743033"/>
                </a:cubicBezTo>
                <a:cubicBezTo>
                  <a:pt x="9827606" y="2743033"/>
                  <a:pt x="9822607" y="2742755"/>
                  <a:pt x="9818024" y="2741529"/>
                </a:cubicBezTo>
                <a:cubicBezTo>
                  <a:pt x="9817458" y="2741365"/>
                  <a:pt x="9816923" y="2741202"/>
                  <a:pt x="9816417" y="2741023"/>
                </a:cubicBezTo>
                <a:cubicBezTo>
                  <a:pt x="9812757" y="2747580"/>
                  <a:pt x="9803323" y="2749771"/>
                  <a:pt x="9795199" y="2744521"/>
                </a:cubicBezTo>
                <a:cubicBezTo>
                  <a:pt x="9793949" y="2744047"/>
                  <a:pt x="9786152" y="2742642"/>
                  <a:pt x="9775112" y="2742642"/>
                </a:cubicBezTo>
                <a:cubicBezTo>
                  <a:pt x="9773654" y="2742642"/>
                  <a:pt x="9772166" y="2742657"/>
                  <a:pt x="9770678" y="2742723"/>
                </a:cubicBezTo>
                <a:cubicBezTo>
                  <a:pt x="9767881" y="2742820"/>
                  <a:pt x="9765441" y="2742870"/>
                  <a:pt x="9763298" y="2742870"/>
                </a:cubicBezTo>
                <a:cubicBezTo>
                  <a:pt x="9758418" y="2742870"/>
                  <a:pt x="9751811" y="2742870"/>
                  <a:pt x="9747199" y="2739960"/>
                </a:cubicBezTo>
                <a:cubicBezTo>
                  <a:pt x="9744907" y="2741840"/>
                  <a:pt x="9741366" y="2743329"/>
                  <a:pt x="9735890" y="2743916"/>
                </a:cubicBezTo>
                <a:cubicBezTo>
                  <a:pt x="9728302" y="2744700"/>
                  <a:pt x="9720922" y="2745011"/>
                  <a:pt x="9718571" y="2744767"/>
                </a:cubicBezTo>
                <a:cubicBezTo>
                  <a:pt x="9717053" y="2744619"/>
                  <a:pt x="9703900" y="2743868"/>
                  <a:pt x="9686105" y="2743033"/>
                </a:cubicBezTo>
                <a:cubicBezTo>
                  <a:pt x="9639414" y="2740826"/>
                  <a:pt x="9639354" y="2730132"/>
                  <a:pt x="9638997" y="2627982"/>
                </a:cubicBezTo>
                <a:cubicBezTo>
                  <a:pt x="9638937" y="2610633"/>
                  <a:pt x="9638759" y="2592417"/>
                  <a:pt x="9638521" y="2576099"/>
                </a:cubicBezTo>
                <a:cubicBezTo>
                  <a:pt x="9638491" y="2578584"/>
                  <a:pt x="9638461" y="2581102"/>
                  <a:pt x="9638432" y="2583669"/>
                </a:cubicBezTo>
                <a:cubicBezTo>
                  <a:pt x="9636557" y="2722366"/>
                  <a:pt x="9632926" y="2726208"/>
                  <a:pt x="9629742" y="2729610"/>
                </a:cubicBezTo>
                <a:cubicBezTo>
                  <a:pt x="9627391" y="2732143"/>
                  <a:pt x="9620130" y="2739911"/>
                  <a:pt x="9473094" y="2739911"/>
                </a:cubicBezTo>
                <a:cubicBezTo>
                  <a:pt x="9452352" y="2739911"/>
                  <a:pt x="9415065" y="2739584"/>
                  <a:pt x="9398251" y="2737392"/>
                </a:cubicBezTo>
                <a:cubicBezTo>
                  <a:pt x="9388758" y="2736165"/>
                  <a:pt x="9377986" y="2734776"/>
                  <a:pt x="9378581" y="2724083"/>
                </a:cubicBezTo>
                <a:cubicBezTo>
                  <a:pt x="9379176" y="2713487"/>
                  <a:pt x="9389294" y="2712996"/>
                  <a:pt x="9404619" y="2712244"/>
                </a:cubicBezTo>
                <a:cubicBezTo>
                  <a:pt x="9415243" y="2711721"/>
                  <a:pt x="9431640" y="2711296"/>
                  <a:pt x="9454792" y="2710903"/>
                </a:cubicBezTo>
                <a:cubicBezTo>
                  <a:pt x="9500739" y="2710134"/>
                  <a:pt x="9551626" y="2709758"/>
                  <a:pt x="9563202" y="2710184"/>
                </a:cubicBezTo>
                <a:cubicBezTo>
                  <a:pt x="9573499" y="2710560"/>
                  <a:pt x="9588794" y="2708810"/>
                  <a:pt x="9596532" y="2706537"/>
                </a:cubicBezTo>
                <a:lnTo>
                  <a:pt x="9605429" y="2703920"/>
                </a:lnTo>
                <a:lnTo>
                  <a:pt x="9608137" y="2591108"/>
                </a:lnTo>
                <a:cubicBezTo>
                  <a:pt x="9609893" y="2517444"/>
                  <a:pt x="9609090" y="2468044"/>
                  <a:pt x="9607870" y="2462045"/>
                </a:cubicBezTo>
                <a:cubicBezTo>
                  <a:pt x="9607393" y="2460541"/>
                  <a:pt x="9606679" y="2458201"/>
                  <a:pt x="9589925" y="2457907"/>
                </a:cubicBezTo>
                <a:cubicBezTo>
                  <a:pt x="9575522" y="2457663"/>
                  <a:pt x="9541538" y="2455422"/>
                  <a:pt x="9537193" y="2440149"/>
                </a:cubicBezTo>
                <a:cubicBezTo>
                  <a:pt x="9535914" y="2435668"/>
                  <a:pt x="9536925" y="2429340"/>
                  <a:pt x="9543591" y="2425056"/>
                </a:cubicBezTo>
                <a:cubicBezTo>
                  <a:pt x="9545407" y="2423894"/>
                  <a:pt x="9547311" y="2422961"/>
                  <a:pt x="9549216" y="2422324"/>
                </a:cubicBezTo>
                <a:cubicBezTo>
                  <a:pt x="9546240" y="2420574"/>
                  <a:pt x="9545258" y="2417975"/>
                  <a:pt x="9544930" y="2414147"/>
                </a:cubicBezTo>
                <a:cubicBezTo>
                  <a:pt x="9543978" y="2403683"/>
                  <a:pt x="9555019" y="2401704"/>
                  <a:pt x="9560970" y="2400625"/>
                </a:cubicBezTo>
                <a:cubicBezTo>
                  <a:pt x="9575582" y="2397992"/>
                  <a:pt x="9586027" y="2396571"/>
                  <a:pt x="9599299" y="2396571"/>
                </a:cubicBezTo>
                <a:close/>
                <a:moveTo>
                  <a:pt x="3066422" y="2396275"/>
                </a:moveTo>
                <a:cubicBezTo>
                  <a:pt x="3065935" y="2397030"/>
                  <a:pt x="3065577" y="2397959"/>
                  <a:pt x="3065313" y="2398962"/>
                </a:cubicBezTo>
                <a:cubicBezTo>
                  <a:pt x="3066064" y="2398922"/>
                  <a:pt x="3066779" y="2398922"/>
                  <a:pt x="3067530" y="2398962"/>
                </a:cubicBezTo>
                <a:cubicBezTo>
                  <a:pt x="3067267" y="2397959"/>
                  <a:pt x="3066907" y="2397030"/>
                  <a:pt x="3066422" y="2396275"/>
                </a:cubicBezTo>
                <a:close/>
                <a:moveTo>
                  <a:pt x="8621301" y="2396266"/>
                </a:moveTo>
                <a:cubicBezTo>
                  <a:pt x="8620814" y="2397021"/>
                  <a:pt x="8620455" y="2397947"/>
                  <a:pt x="8620191" y="2398952"/>
                </a:cubicBezTo>
                <a:cubicBezTo>
                  <a:pt x="8620943" y="2398912"/>
                  <a:pt x="8621658" y="2398912"/>
                  <a:pt x="8622410" y="2398952"/>
                </a:cubicBezTo>
                <a:cubicBezTo>
                  <a:pt x="8622146" y="2397947"/>
                  <a:pt x="8621787" y="2397021"/>
                  <a:pt x="8621301" y="2396266"/>
                </a:cubicBezTo>
                <a:close/>
                <a:moveTo>
                  <a:pt x="13090478" y="2396256"/>
                </a:moveTo>
                <a:cubicBezTo>
                  <a:pt x="13089992" y="2397010"/>
                  <a:pt x="13089633" y="2397936"/>
                  <a:pt x="13089369" y="2398941"/>
                </a:cubicBezTo>
                <a:cubicBezTo>
                  <a:pt x="13090121" y="2398901"/>
                  <a:pt x="13090836" y="2398901"/>
                  <a:pt x="13091588" y="2398941"/>
                </a:cubicBezTo>
                <a:cubicBezTo>
                  <a:pt x="13091324" y="2397936"/>
                  <a:pt x="13090965" y="2397010"/>
                  <a:pt x="13090478" y="2396256"/>
                </a:cubicBezTo>
                <a:close/>
                <a:moveTo>
                  <a:pt x="2147482" y="2395710"/>
                </a:moveTo>
                <a:cubicBezTo>
                  <a:pt x="2150388" y="2395710"/>
                  <a:pt x="2153358" y="2396287"/>
                  <a:pt x="2156069" y="2397370"/>
                </a:cubicBezTo>
                <a:cubicBezTo>
                  <a:pt x="2160553" y="2399172"/>
                  <a:pt x="2172479" y="2403948"/>
                  <a:pt x="2170433" y="2414594"/>
                </a:cubicBezTo>
                <a:cubicBezTo>
                  <a:pt x="2168332" y="2425491"/>
                  <a:pt x="2154654" y="2425491"/>
                  <a:pt x="2148812" y="2425491"/>
                </a:cubicBezTo>
                <a:cubicBezTo>
                  <a:pt x="2140465" y="2425491"/>
                  <a:pt x="2134210" y="2422586"/>
                  <a:pt x="2131206" y="2417309"/>
                </a:cubicBezTo>
                <a:cubicBezTo>
                  <a:pt x="2128867" y="2413206"/>
                  <a:pt x="2128964" y="2408263"/>
                  <a:pt x="2131441" y="2404075"/>
                </a:cubicBezTo>
                <a:cubicBezTo>
                  <a:pt x="2134522" y="2398846"/>
                  <a:pt x="2140528" y="2395710"/>
                  <a:pt x="2147482" y="2395710"/>
                </a:cubicBezTo>
                <a:close/>
                <a:moveTo>
                  <a:pt x="1861183" y="2395710"/>
                </a:moveTo>
                <a:cubicBezTo>
                  <a:pt x="1879410" y="2395710"/>
                  <a:pt x="1889903" y="2397808"/>
                  <a:pt x="1895894" y="2400612"/>
                </a:cubicBezTo>
                <a:cubicBezTo>
                  <a:pt x="1902951" y="2397533"/>
                  <a:pt x="1916805" y="2395710"/>
                  <a:pt x="1944036" y="2395710"/>
                </a:cubicBezTo>
                <a:cubicBezTo>
                  <a:pt x="1992223" y="2395710"/>
                  <a:pt x="1993238" y="2398083"/>
                  <a:pt x="1995936" y="2404412"/>
                </a:cubicBezTo>
                <a:lnTo>
                  <a:pt x="1998661" y="2410808"/>
                </a:lnTo>
                <a:lnTo>
                  <a:pt x="1993810" y="2416000"/>
                </a:lnTo>
                <a:cubicBezTo>
                  <a:pt x="1988422" y="2421604"/>
                  <a:pt x="1965785" y="2424439"/>
                  <a:pt x="1926506" y="2424439"/>
                </a:cubicBezTo>
                <a:cubicBezTo>
                  <a:pt x="1915061" y="2424439"/>
                  <a:pt x="1905265" y="2424439"/>
                  <a:pt x="1898526" y="2422532"/>
                </a:cubicBezTo>
                <a:cubicBezTo>
                  <a:pt x="1893453" y="2425988"/>
                  <a:pt x="1883658" y="2428859"/>
                  <a:pt x="1864765" y="2428859"/>
                </a:cubicBezTo>
                <a:cubicBezTo>
                  <a:pt x="1854240" y="2428859"/>
                  <a:pt x="1837344" y="2427898"/>
                  <a:pt x="1828246" y="2422308"/>
                </a:cubicBezTo>
                <a:cubicBezTo>
                  <a:pt x="1828246" y="2422497"/>
                  <a:pt x="1828246" y="2422687"/>
                  <a:pt x="1828246" y="2422859"/>
                </a:cubicBezTo>
                <a:cubicBezTo>
                  <a:pt x="1828310" y="2431079"/>
                  <a:pt x="1826344" y="2437132"/>
                  <a:pt x="1822255" y="2441344"/>
                </a:cubicBezTo>
                <a:cubicBezTo>
                  <a:pt x="1826502" y="2441877"/>
                  <a:pt x="1830751" y="2442702"/>
                  <a:pt x="1835062" y="2443840"/>
                </a:cubicBezTo>
                <a:lnTo>
                  <a:pt x="1859947" y="2450337"/>
                </a:lnTo>
                <a:cubicBezTo>
                  <a:pt x="1861151" y="2449131"/>
                  <a:pt x="1862704" y="2448051"/>
                  <a:pt x="1864733" y="2447208"/>
                </a:cubicBezTo>
                <a:cubicBezTo>
                  <a:pt x="1868822" y="2445470"/>
                  <a:pt x="1873166" y="2445110"/>
                  <a:pt x="1876082" y="2445110"/>
                </a:cubicBezTo>
                <a:cubicBezTo>
                  <a:pt x="1878998" y="2445110"/>
                  <a:pt x="1883341" y="2445470"/>
                  <a:pt x="1887430" y="2447208"/>
                </a:cubicBezTo>
                <a:cubicBezTo>
                  <a:pt x="1894183" y="2450041"/>
                  <a:pt x="1895989" y="2455490"/>
                  <a:pt x="1895482" y="2459628"/>
                </a:cubicBezTo>
                <a:lnTo>
                  <a:pt x="1923272" y="2466883"/>
                </a:lnTo>
                <a:cubicBezTo>
                  <a:pt x="1920039" y="2463860"/>
                  <a:pt x="1918011" y="2459576"/>
                  <a:pt x="1918011" y="2454820"/>
                </a:cubicBezTo>
                <a:cubicBezTo>
                  <a:pt x="1918011" y="2445058"/>
                  <a:pt x="1923369" y="2438249"/>
                  <a:pt x="1931070" y="2438249"/>
                </a:cubicBezTo>
                <a:cubicBezTo>
                  <a:pt x="1938521" y="2438249"/>
                  <a:pt x="1943783" y="2445281"/>
                  <a:pt x="1946257" y="2449473"/>
                </a:cubicBezTo>
                <a:cubicBezTo>
                  <a:pt x="1949235" y="2454460"/>
                  <a:pt x="1949490" y="2460104"/>
                  <a:pt x="1946952" y="2464580"/>
                </a:cubicBezTo>
                <a:cubicBezTo>
                  <a:pt x="1944513" y="2468846"/>
                  <a:pt x="1939947" y="2471391"/>
                  <a:pt x="1934653" y="2471391"/>
                </a:cubicBezTo>
                <a:cubicBezTo>
                  <a:pt x="1932371" y="2471391"/>
                  <a:pt x="1930215" y="2470926"/>
                  <a:pt x="1928218" y="2470100"/>
                </a:cubicBezTo>
                <a:lnTo>
                  <a:pt x="1826661" y="2470772"/>
                </a:lnTo>
                <a:cubicBezTo>
                  <a:pt x="1810937" y="2470874"/>
                  <a:pt x="1782026" y="2472713"/>
                  <a:pt x="1762214" y="2474884"/>
                </a:cubicBezTo>
                <a:cubicBezTo>
                  <a:pt x="1752863" y="2475899"/>
                  <a:pt x="1745010" y="2476431"/>
                  <a:pt x="1738797" y="2476431"/>
                </a:cubicBezTo>
                <a:cubicBezTo>
                  <a:pt x="1735278" y="2476431"/>
                  <a:pt x="1727575" y="2476431"/>
                  <a:pt x="1721742" y="2473661"/>
                </a:cubicBezTo>
                <a:cubicBezTo>
                  <a:pt x="1720950" y="2474262"/>
                  <a:pt x="1720093" y="2474869"/>
                  <a:pt x="1719142" y="2475470"/>
                </a:cubicBezTo>
                <a:cubicBezTo>
                  <a:pt x="1714863" y="2484189"/>
                  <a:pt x="1715021" y="2541367"/>
                  <a:pt x="1715148" y="2583305"/>
                </a:cubicBezTo>
                <a:cubicBezTo>
                  <a:pt x="1715560" y="2717653"/>
                  <a:pt x="1720599" y="2717653"/>
                  <a:pt x="1739463" y="2717653"/>
                </a:cubicBezTo>
                <a:cubicBezTo>
                  <a:pt x="1754194" y="2717653"/>
                  <a:pt x="1762372" y="2720468"/>
                  <a:pt x="1765955" y="2726791"/>
                </a:cubicBezTo>
                <a:cubicBezTo>
                  <a:pt x="1767540" y="2729556"/>
                  <a:pt x="1767984" y="2732733"/>
                  <a:pt x="1767286" y="2735774"/>
                </a:cubicBezTo>
                <a:cubicBezTo>
                  <a:pt x="1772390" y="2735327"/>
                  <a:pt x="1776320" y="2734108"/>
                  <a:pt x="1777842" y="2733301"/>
                </a:cubicBezTo>
                <a:cubicBezTo>
                  <a:pt x="1783009" y="2726205"/>
                  <a:pt x="1793344" y="2725365"/>
                  <a:pt x="1800825" y="2725365"/>
                </a:cubicBezTo>
                <a:cubicBezTo>
                  <a:pt x="1806214" y="2725365"/>
                  <a:pt x="1812586" y="2725881"/>
                  <a:pt x="1819813" y="2726928"/>
                </a:cubicBezTo>
                <a:cubicBezTo>
                  <a:pt x="1836107" y="2729265"/>
                  <a:pt x="1882612" y="2730826"/>
                  <a:pt x="1935541" y="2730826"/>
                </a:cubicBezTo>
                <a:cubicBezTo>
                  <a:pt x="1990260" y="2730826"/>
                  <a:pt x="2017109" y="2729160"/>
                  <a:pt x="2022595" y="2727974"/>
                </a:cubicBezTo>
                <a:cubicBezTo>
                  <a:pt x="2026780" y="2725724"/>
                  <a:pt x="2031663" y="2725571"/>
                  <a:pt x="2035784" y="2727768"/>
                </a:cubicBezTo>
                <a:cubicBezTo>
                  <a:pt x="2038255" y="2726515"/>
                  <a:pt x="2041269" y="2725881"/>
                  <a:pt x="2044724" y="2725881"/>
                </a:cubicBezTo>
                <a:cubicBezTo>
                  <a:pt x="2054422" y="2725881"/>
                  <a:pt x="2078729" y="2732183"/>
                  <a:pt x="2078729" y="2747063"/>
                </a:cubicBezTo>
                <a:cubicBezTo>
                  <a:pt x="2078729" y="2754565"/>
                  <a:pt x="2073219" y="2762645"/>
                  <a:pt x="2061112" y="2762645"/>
                </a:cubicBezTo>
                <a:cubicBezTo>
                  <a:pt x="2054296" y="2762645"/>
                  <a:pt x="2046340" y="2759975"/>
                  <a:pt x="2039334" y="2755352"/>
                </a:cubicBezTo>
                <a:cubicBezTo>
                  <a:pt x="2039079" y="2755183"/>
                  <a:pt x="2038795" y="2754996"/>
                  <a:pt x="2038509" y="2754806"/>
                </a:cubicBezTo>
                <a:cubicBezTo>
                  <a:pt x="2028492" y="2763657"/>
                  <a:pt x="2005569" y="2764601"/>
                  <a:pt x="1982270" y="2764601"/>
                </a:cubicBezTo>
                <a:cubicBezTo>
                  <a:pt x="1975582" y="2764601"/>
                  <a:pt x="1968224" y="2764465"/>
                  <a:pt x="1960174" y="2764206"/>
                </a:cubicBezTo>
                <a:cubicBezTo>
                  <a:pt x="1944133" y="2763675"/>
                  <a:pt x="1922067" y="2763400"/>
                  <a:pt x="1896338" y="2763400"/>
                </a:cubicBezTo>
                <a:cubicBezTo>
                  <a:pt x="1842447" y="2763400"/>
                  <a:pt x="1790015" y="2764637"/>
                  <a:pt x="1781836" y="2766081"/>
                </a:cubicBezTo>
                <a:cubicBezTo>
                  <a:pt x="1778508" y="2766684"/>
                  <a:pt x="1774957" y="2766977"/>
                  <a:pt x="1771280" y="2766977"/>
                </a:cubicBezTo>
                <a:cubicBezTo>
                  <a:pt x="1766652" y="2766977"/>
                  <a:pt x="1755081" y="2766426"/>
                  <a:pt x="1747768" y="2761269"/>
                </a:cubicBezTo>
                <a:cubicBezTo>
                  <a:pt x="1745771" y="2759853"/>
                  <a:pt x="1740540" y="2756167"/>
                  <a:pt x="1739716" y="2750469"/>
                </a:cubicBezTo>
                <a:cubicBezTo>
                  <a:pt x="1736799" y="2750727"/>
                  <a:pt x="1734358" y="2750761"/>
                  <a:pt x="1732805" y="2750761"/>
                </a:cubicBezTo>
                <a:cubicBezTo>
                  <a:pt x="1711026" y="2750761"/>
                  <a:pt x="1703165" y="2745262"/>
                  <a:pt x="1694637" y="2723972"/>
                </a:cubicBezTo>
                <a:cubicBezTo>
                  <a:pt x="1686078" y="2702641"/>
                  <a:pt x="1683891" y="2656365"/>
                  <a:pt x="1684747" y="2517653"/>
                </a:cubicBezTo>
                <a:cubicBezTo>
                  <a:pt x="1685064" y="2470358"/>
                  <a:pt x="1686395" y="2454578"/>
                  <a:pt x="1701263" y="2448618"/>
                </a:cubicBezTo>
                <a:cubicBezTo>
                  <a:pt x="1709917" y="2445160"/>
                  <a:pt x="1718191" y="2445505"/>
                  <a:pt x="1723517" y="2449252"/>
                </a:cubicBezTo>
                <a:cubicBezTo>
                  <a:pt x="1727638" y="2447689"/>
                  <a:pt x="1733535" y="2447483"/>
                  <a:pt x="1739622" y="2449149"/>
                </a:cubicBezTo>
                <a:cubicBezTo>
                  <a:pt x="1739685" y="2449149"/>
                  <a:pt x="1740921" y="2449473"/>
                  <a:pt x="1744471" y="2449473"/>
                </a:cubicBezTo>
                <a:cubicBezTo>
                  <a:pt x="1752831" y="2449473"/>
                  <a:pt x="1765733" y="2447706"/>
                  <a:pt x="1776575" y="2445058"/>
                </a:cubicBezTo>
                <a:cubicBezTo>
                  <a:pt x="1782597" y="2443598"/>
                  <a:pt x="1788145" y="2442497"/>
                  <a:pt x="1793375" y="2441756"/>
                </a:cubicBezTo>
                <a:cubicBezTo>
                  <a:pt x="1790364" y="2440089"/>
                  <a:pt x="1787131" y="2438009"/>
                  <a:pt x="1783612" y="2435446"/>
                </a:cubicBezTo>
                <a:cubicBezTo>
                  <a:pt x="1777937" y="2431285"/>
                  <a:pt x="1766018" y="2429169"/>
                  <a:pt x="1716702" y="2429169"/>
                </a:cubicBezTo>
                <a:cubicBezTo>
                  <a:pt x="1700470" y="2429169"/>
                  <a:pt x="1679547" y="2429392"/>
                  <a:pt x="1648956" y="2429876"/>
                </a:cubicBezTo>
                <a:cubicBezTo>
                  <a:pt x="1630507" y="2430167"/>
                  <a:pt x="1612913" y="2430305"/>
                  <a:pt x="1596999" y="2430305"/>
                </a:cubicBezTo>
                <a:cubicBezTo>
                  <a:pt x="1519460" y="2430305"/>
                  <a:pt x="1517113" y="2427966"/>
                  <a:pt x="1513563" y="2424422"/>
                </a:cubicBezTo>
                <a:lnTo>
                  <a:pt x="1513025" y="2423855"/>
                </a:lnTo>
                <a:cubicBezTo>
                  <a:pt x="1511693" y="2425111"/>
                  <a:pt x="1510393" y="2426059"/>
                  <a:pt x="1509537" y="2426660"/>
                </a:cubicBezTo>
                <a:cubicBezTo>
                  <a:pt x="1501992" y="2431990"/>
                  <a:pt x="1486015" y="2435239"/>
                  <a:pt x="1477900" y="2435239"/>
                </a:cubicBezTo>
                <a:cubicBezTo>
                  <a:pt x="1473716" y="2435239"/>
                  <a:pt x="1470735" y="2434312"/>
                  <a:pt x="1468611" y="2432935"/>
                </a:cubicBezTo>
                <a:cubicBezTo>
                  <a:pt x="1464332" y="2434345"/>
                  <a:pt x="1458436" y="2434466"/>
                  <a:pt x="1451304" y="2434639"/>
                </a:cubicBezTo>
                <a:cubicBezTo>
                  <a:pt x="1439890" y="2434896"/>
                  <a:pt x="1426133" y="2436788"/>
                  <a:pt x="1420395" y="2438388"/>
                </a:cubicBezTo>
                <a:cubicBezTo>
                  <a:pt x="1417193" y="2439281"/>
                  <a:pt x="1412470" y="2440347"/>
                  <a:pt x="1408064" y="2440347"/>
                </a:cubicBezTo>
                <a:cubicBezTo>
                  <a:pt x="1396937" y="2440347"/>
                  <a:pt x="1393988" y="2432573"/>
                  <a:pt x="1393988" y="2428463"/>
                </a:cubicBezTo>
                <a:cubicBezTo>
                  <a:pt x="1393988" y="2407143"/>
                  <a:pt x="1446327" y="2406197"/>
                  <a:pt x="1446864" y="2406197"/>
                </a:cubicBezTo>
                <a:cubicBezTo>
                  <a:pt x="1453649" y="2406197"/>
                  <a:pt x="1458879" y="2407007"/>
                  <a:pt x="1462843" y="2408676"/>
                </a:cubicBezTo>
                <a:cubicBezTo>
                  <a:pt x="1465251" y="2409674"/>
                  <a:pt x="1468136" y="2410894"/>
                  <a:pt x="1470640" y="2412578"/>
                </a:cubicBezTo>
                <a:cubicBezTo>
                  <a:pt x="1473588" y="2411046"/>
                  <a:pt x="1479580" y="2408761"/>
                  <a:pt x="1492324" y="2405770"/>
                </a:cubicBezTo>
                <a:cubicBezTo>
                  <a:pt x="1498822" y="2404259"/>
                  <a:pt x="1502562" y="2403652"/>
                  <a:pt x="1505289" y="2403652"/>
                </a:cubicBezTo>
                <a:cubicBezTo>
                  <a:pt x="1509664" y="2403652"/>
                  <a:pt x="1512770" y="2405373"/>
                  <a:pt x="1514704" y="2407625"/>
                </a:cubicBezTo>
                <a:cubicBezTo>
                  <a:pt x="1519301" y="2403741"/>
                  <a:pt x="1527638" y="2401630"/>
                  <a:pt x="1539590" y="2401336"/>
                </a:cubicBezTo>
                <a:lnTo>
                  <a:pt x="1552587" y="2401026"/>
                </a:lnTo>
                <a:cubicBezTo>
                  <a:pt x="1653205" y="2398583"/>
                  <a:pt x="1708617" y="2397241"/>
                  <a:pt x="1742030" y="2397241"/>
                </a:cubicBezTo>
                <a:cubicBezTo>
                  <a:pt x="1786274" y="2397241"/>
                  <a:pt x="1792995" y="2399339"/>
                  <a:pt x="1802474" y="2408347"/>
                </a:cubicBezTo>
                <a:lnTo>
                  <a:pt x="1803044" y="2408881"/>
                </a:lnTo>
                <a:cubicBezTo>
                  <a:pt x="1803678" y="2409483"/>
                  <a:pt x="1804217" y="2409996"/>
                  <a:pt x="1804724" y="2410463"/>
                </a:cubicBezTo>
                <a:cubicBezTo>
                  <a:pt x="1806943" y="2407178"/>
                  <a:pt x="1810461" y="2403209"/>
                  <a:pt x="1816137" y="2403209"/>
                </a:cubicBezTo>
                <a:cubicBezTo>
                  <a:pt x="1819179" y="2403209"/>
                  <a:pt x="1821462" y="2404084"/>
                  <a:pt x="1823142" y="2405511"/>
                </a:cubicBezTo>
                <a:cubicBezTo>
                  <a:pt x="1823174" y="2405478"/>
                  <a:pt x="1823205" y="2405443"/>
                  <a:pt x="1823205" y="2405388"/>
                </a:cubicBezTo>
                <a:cubicBezTo>
                  <a:pt x="1826630" y="2399411"/>
                  <a:pt x="1834174" y="2395710"/>
                  <a:pt x="1861183" y="2395710"/>
                </a:cubicBezTo>
                <a:close/>
                <a:moveTo>
                  <a:pt x="7702351" y="2395701"/>
                </a:moveTo>
                <a:cubicBezTo>
                  <a:pt x="7705254" y="2395701"/>
                  <a:pt x="7708226" y="2396278"/>
                  <a:pt x="7710940" y="2397365"/>
                </a:cubicBezTo>
                <a:cubicBezTo>
                  <a:pt x="7715424" y="2399161"/>
                  <a:pt x="7727351" y="2403935"/>
                  <a:pt x="7725306" y="2414581"/>
                </a:cubicBezTo>
                <a:cubicBezTo>
                  <a:pt x="7723204" y="2425478"/>
                  <a:pt x="7709522" y="2425478"/>
                  <a:pt x="7703681" y="2425478"/>
                </a:cubicBezTo>
                <a:cubicBezTo>
                  <a:pt x="7695334" y="2425478"/>
                  <a:pt x="7689081" y="2422574"/>
                  <a:pt x="7686074" y="2417297"/>
                </a:cubicBezTo>
                <a:cubicBezTo>
                  <a:pt x="7683738" y="2413196"/>
                  <a:pt x="7683833" y="2408252"/>
                  <a:pt x="7686311" y="2404065"/>
                </a:cubicBezTo>
                <a:cubicBezTo>
                  <a:pt x="7689392" y="2398837"/>
                  <a:pt x="7695395" y="2395701"/>
                  <a:pt x="7702351" y="2395701"/>
                </a:cubicBezTo>
                <a:close/>
                <a:moveTo>
                  <a:pt x="7416066" y="2395701"/>
                </a:moveTo>
                <a:cubicBezTo>
                  <a:pt x="7434294" y="2395701"/>
                  <a:pt x="7444787" y="2397799"/>
                  <a:pt x="7450779" y="2400603"/>
                </a:cubicBezTo>
                <a:cubicBezTo>
                  <a:pt x="7457816" y="2397524"/>
                  <a:pt x="7471670" y="2395701"/>
                  <a:pt x="7498901" y="2395701"/>
                </a:cubicBezTo>
                <a:cubicBezTo>
                  <a:pt x="7547086" y="2395701"/>
                  <a:pt x="7548100" y="2398076"/>
                  <a:pt x="7550795" y="2404402"/>
                </a:cubicBezTo>
                <a:lnTo>
                  <a:pt x="7553521" y="2410794"/>
                </a:lnTo>
                <a:lnTo>
                  <a:pt x="7548671" y="2415988"/>
                </a:lnTo>
                <a:cubicBezTo>
                  <a:pt x="7543282" y="2421592"/>
                  <a:pt x="7520647" y="2424428"/>
                  <a:pt x="7481370" y="2424428"/>
                </a:cubicBezTo>
                <a:cubicBezTo>
                  <a:pt x="7469926" y="2424428"/>
                  <a:pt x="7460131" y="2424428"/>
                  <a:pt x="7453410" y="2422520"/>
                </a:cubicBezTo>
                <a:cubicBezTo>
                  <a:pt x="7448338" y="2425976"/>
                  <a:pt x="7438542" y="2428847"/>
                  <a:pt x="7419649" y="2428847"/>
                </a:cubicBezTo>
                <a:cubicBezTo>
                  <a:pt x="7409124" y="2428847"/>
                  <a:pt x="7392227" y="2427885"/>
                  <a:pt x="7383129" y="2422297"/>
                </a:cubicBezTo>
                <a:cubicBezTo>
                  <a:pt x="7383129" y="2422486"/>
                  <a:pt x="7383129" y="2422675"/>
                  <a:pt x="7383129" y="2422847"/>
                </a:cubicBezTo>
                <a:cubicBezTo>
                  <a:pt x="7383193" y="2431064"/>
                  <a:pt x="7381227" y="2437118"/>
                  <a:pt x="7377138" y="2441330"/>
                </a:cubicBezTo>
                <a:cubicBezTo>
                  <a:pt x="7381386" y="2441862"/>
                  <a:pt x="7385634" y="2442688"/>
                  <a:pt x="7389945" y="2443822"/>
                </a:cubicBezTo>
                <a:lnTo>
                  <a:pt x="7414830" y="2450321"/>
                </a:lnTo>
                <a:cubicBezTo>
                  <a:pt x="7416035" y="2449117"/>
                  <a:pt x="7417588" y="2448034"/>
                  <a:pt x="7419617" y="2447191"/>
                </a:cubicBezTo>
                <a:cubicBezTo>
                  <a:pt x="7423706" y="2445456"/>
                  <a:pt x="7428049" y="2445095"/>
                  <a:pt x="7430966" y="2445095"/>
                </a:cubicBezTo>
                <a:cubicBezTo>
                  <a:pt x="7433882" y="2445095"/>
                  <a:pt x="7438225" y="2445456"/>
                  <a:pt x="7442315" y="2447191"/>
                </a:cubicBezTo>
                <a:cubicBezTo>
                  <a:pt x="7449067" y="2450025"/>
                  <a:pt x="7450874" y="2455473"/>
                  <a:pt x="7450367" y="2459616"/>
                </a:cubicBezTo>
                <a:lnTo>
                  <a:pt x="7478137" y="2466869"/>
                </a:lnTo>
                <a:cubicBezTo>
                  <a:pt x="7474903" y="2463847"/>
                  <a:pt x="7472874" y="2459565"/>
                  <a:pt x="7472874" y="2454807"/>
                </a:cubicBezTo>
                <a:cubicBezTo>
                  <a:pt x="7472874" y="2445044"/>
                  <a:pt x="7478232" y="2438235"/>
                  <a:pt x="7485935" y="2438235"/>
                </a:cubicBezTo>
                <a:cubicBezTo>
                  <a:pt x="7493385" y="2438235"/>
                  <a:pt x="7498647" y="2445267"/>
                  <a:pt x="7501120" y="2449462"/>
                </a:cubicBezTo>
                <a:cubicBezTo>
                  <a:pt x="7504100" y="2454445"/>
                  <a:pt x="7504353" y="2460098"/>
                  <a:pt x="7501817" y="2464568"/>
                </a:cubicBezTo>
                <a:cubicBezTo>
                  <a:pt x="7499376" y="2468829"/>
                  <a:pt x="7494811" y="2471374"/>
                  <a:pt x="7489517" y="2471374"/>
                </a:cubicBezTo>
                <a:cubicBezTo>
                  <a:pt x="7487235" y="2471374"/>
                  <a:pt x="7485079" y="2470912"/>
                  <a:pt x="7483082" y="2470085"/>
                </a:cubicBezTo>
                <a:lnTo>
                  <a:pt x="7381544" y="2470755"/>
                </a:lnTo>
                <a:cubicBezTo>
                  <a:pt x="7365821" y="2470857"/>
                  <a:pt x="7336910" y="2472699"/>
                  <a:pt x="7317097" y="2474865"/>
                </a:cubicBezTo>
                <a:cubicBezTo>
                  <a:pt x="7307745" y="2475883"/>
                  <a:pt x="7299883" y="2476414"/>
                  <a:pt x="7293670" y="2476414"/>
                </a:cubicBezTo>
                <a:cubicBezTo>
                  <a:pt x="7290151" y="2476414"/>
                  <a:pt x="7282448" y="2476414"/>
                  <a:pt x="7276615" y="2473647"/>
                </a:cubicBezTo>
                <a:cubicBezTo>
                  <a:pt x="7275822" y="2474251"/>
                  <a:pt x="7274966" y="2474852"/>
                  <a:pt x="7274015" y="2475452"/>
                </a:cubicBezTo>
                <a:cubicBezTo>
                  <a:pt x="7269736" y="2484177"/>
                  <a:pt x="7269894" y="2541357"/>
                  <a:pt x="7270021" y="2583294"/>
                </a:cubicBezTo>
                <a:cubicBezTo>
                  <a:pt x="7270433" y="2717641"/>
                  <a:pt x="7275473" y="2717641"/>
                  <a:pt x="7294335" y="2717641"/>
                </a:cubicBezTo>
                <a:cubicBezTo>
                  <a:pt x="7309076" y="2717641"/>
                  <a:pt x="7317255" y="2720458"/>
                  <a:pt x="7320837" y="2726781"/>
                </a:cubicBezTo>
                <a:cubicBezTo>
                  <a:pt x="7322422" y="2729547"/>
                  <a:pt x="7322866" y="2732726"/>
                  <a:pt x="7322169" y="2735767"/>
                </a:cubicBezTo>
                <a:cubicBezTo>
                  <a:pt x="7327273" y="2735321"/>
                  <a:pt x="7331203" y="2734101"/>
                  <a:pt x="7332725" y="2733293"/>
                </a:cubicBezTo>
                <a:cubicBezTo>
                  <a:pt x="7337892" y="2726198"/>
                  <a:pt x="7348227" y="2725355"/>
                  <a:pt x="7355708" y="2725355"/>
                </a:cubicBezTo>
                <a:cubicBezTo>
                  <a:pt x="7361097" y="2725355"/>
                  <a:pt x="7367469" y="2725871"/>
                  <a:pt x="7374697" y="2726919"/>
                </a:cubicBezTo>
                <a:cubicBezTo>
                  <a:pt x="7390991" y="2729257"/>
                  <a:pt x="7437496" y="2730819"/>
                  <a:pt x="7490405" y="2730819"/>
                </a:cubicBezTo>
                <a:cubicBezTo>
                  <a:pt x="7545120" y="2730819"/>
                  <a:pt x="7571971" y="2729153"/>
                  <a:pt x="7577455" y="2727968"/>
                </a:cubicBezTo>
                <a:cubicBezTo>
                  <a:pt x="7581640" y="2725716"/>
                  <a:pt x="7586522" y="2725561"/>
                  <a:pt x="7590643" y="2727761"/>
                </a:cubicBezTo>
                <a:cubicBezTo>
                  <a:pt x="7593115" y="2726507"/>
                  <a:pt x="7596127" y="2725871"/>
                  <a:pt x="7599582" y="2725871"/>
                </a:cubicBezTo>
                <a:cubicBezTo>
                  <a:pt x="7609283" y="2725871"/>
                  <a:pt x="7633597" y="2732177"/>
                  <a:pt x="7633597" y="2747058"/>
                </a:cubicBezTo>
                <a:cubicBezTo>
                  <a:pt x="7633597" y="2754558"/>
                  <a:pt x="7628081" y="2762636"/>
                  <a:pt x="7615972" y="2762636"/>
                </a:cubicBezTo>
                <a:cubicBezTo>
                  <a:pt x="7609156" y="2762636"/>
                  <a:pt x="7601199" y="2759968"/>
                  <a:pt x="7594193" y="2755346"/>
                </a:cubicBezTo>
                <a:cubicBezTo>
                  <a:pt x="7593940" y="2755176"/>
                  <a:pt x="7593654" y="2754986"/>
                  <a:pt x="7593369" y="2754799"/>
                </a:cubicBezTo>
                <a:cubicBezTo>
                  <a:pt x="7583351" y="2763649"/>
                  <a:pt x="7560432" y="2764595"/>
                  <a:pt x="7537132" y="2764595"/>
                </a:cubicBezTo>
                <a:cubicBezTo>
                  <a:pt x="7530443" y="2764595"/>
                  <a:pt x="7523088" y="2764458"/>
                  <a:pt x="7515036" y="2764199"/>
                </a:cubicBezTo>
                <a:cubicBezTo>
                  <a:pt x="7498996" y="2763666"/>
                  <a:pt x="7476932" y="2763392"/>
                  <a:pt x="7451223" y="2763392"/>
                </a:cubicBezTo>
                <a:cubicBezTo>
                  <a:pt x="7397331" y="2763392"/>
                  <a:pt x="7344898" y="2764628"/>
                  <a:pt x="7336719" y="2766073"/>
                </a:cubicBezTo>
                <a:cubicBezTo>
                  <a:pt x="7333391" y="2766675"/>
                  <a:pt x="7329840" y="2766968"/>
                  <a:pt x="7326163" y="2766968"/>
                </a:cubicBezTo>
                <a:cubicBezTo>
                  <a:pt x="7321535" y="2766968"/>
                  <a:pt x="7309964" y="2766417"/>
                  <a:pt x="7302641" y="2761258"/>
                </a:cubicBezTo>
                <a:cubicBezTo>
                  <a:pt x="7300644" y="2759847"/>
                  <a:pt x="7295413" y="2756164"/>
                  <a:pt x="7294589" y="2750463"/>
                </a:cubicBezTo>
                <a:cubicBezTo>
                  <a:pt x="7291673" y="2750721"/>
                  <a:pt x="7289232" y="2750754"/>
                  <a:pt x="7287678" y="2750754"/>
                </a:cubicBezTo>
                <a:cubicBezTo>
                  <a:pt x="7265900" y="2750754"/>
                  <a:pt x="7258038" y="2745254"/>
                  <a:pt x="7249510" y="2723964"/>
                </a:cubicBezTo>
                <a:cubicBezTo>
                  <a:pt x="7240951" y="2702633"/>
                  <a:pt x="7238764" y="2656355"/>
                  <a:pt x="7239620" y="2517644"/>
                </a:cubicBezTo>
                <a:cubicBezTo>
                  <a:pt x="7239937" y="2470343"/>
                  <a:pt x="7241268" y="2454563"/>
                  <a:pt x="7256136" y="2448602"/>
                </a:cubicBezTo>
                <a:cubicBezTo>
                  <a:pt x="7264790" y="2445146"/>
                  <a:pt x="7273064" y="2445491"/>
                  <a:pt x="7278390" y="2449238"/>
                </a:cubicBezTo>
                <a:cubicBezTo>
                  <a:pt x="7282511" y="2447674"/>
                  <a:pt x="7288407" y="2447468"/>
                  <a:pt x="7294494" y="2449135"/>
                </a:cubicBezTo>
                <a:cubicBezTo>
                  <a:pt x="7294557" y="2449135"/>
                  <a:pt x="7295794" y="2449462"/>
                  <a:pt x="7299344" y="2449462"/>
                </a:cubicBezTo>
                <a:cubicBezTo>
                  <a:pt x="7307713" y="2449462"/>
                  <a:pt x="7320615" y="2447691"/>
                  <a:pt x="7331457" y="2445044"/>
                </a:cubicBezTo>
                <a:cubicBezTo>
                  <a:pt x="7337480" y="2443582"/>
                  <a:pt x="7343028" y="2442481"/>
                  <a:pt x="7348258" y="2441743"/>
                </a:cubicBezTo>
                <a:cubicBezTo>
                  <a:pt x="7345247" y="2440075"/>
                  <a:pt x="7342013" y="2437995"/>
                  <a:pt x="7338495" y="2435433"/>
                </a:cubicBezTo>
                <a:cubicBezTo>
                  <a:pt x="7332820" y="2431273"/>
                  <a:pt x="7320901" y="2429157"/>
                  <a:pt x="7271574" y="2429157"/>
                </a:cubicBezTo>
                <a:cubicBezTo>
                  <a:pt x="7255343" y="2429157"/>
                  <a:pt x="7234421" y="2429380"/>
                  <a:pt x="7203830" y="2429862"/>
                </a:cubicBezTo>
                <a:cubicBezTo>
                  <a:pt x="7185380" y="2430153"/>
                  <a:pt x="7167786" y="2430291"/>
                  <a:pt x="7151872" y="2430291"/>
                </a:cubicBezTo>
                <a:cubicBezTo>
                  <a:pt x="7074332" y="2430291"/>
                  <a:pt x="7071986" y="2427953"/>
                  <a:pt x="7068436" y="2424411"/>
                </a:cubicBezTo>
                <a:lnTo>
                  <a:pt x="7067897" y="2423845"/>
                </a:lnTo>
                <a:cubicBezTo>
                  <a:pt x="7066565" y="2425099"/>
                  <a:pt x="7065266" y="2426044"/>
                  <a:pt x="7064410" y="2426646"/>
                </a:cubicBezTo>
                <a:cubicBezTo>
                  <a:pt x="7056865" y="2431976"/>
                  <a:pt x="7040888" y="2435225"/>
                  <a:pt x="7032772" y="2435225"/>
                </a:cubicBezTo>
                <a:cubicBezTo>
                  <a:pt x="7028588" y="2435225"/>
                  <a:pt x="7025608" y="2434298"/>
                  <a:pt x="7023484" y="2432924"/>
                </a:cubicBezTo>
                <a:cubicBezTo>
                  <a:pt x="7019204" y="2434333"/>
                  <a:pt x="7013308" y="2434452"/>
                  <a:pt x="7006175" y="2434624"/>
                </a:cubicBezTo>
                <a:cubicBezTo>
                  <a:pt x="6994763" y="2434883"/>
                  <a:pt x="6981005" y="2436774"/>
                  <a:pt x="6975267" y="2438373"/>
                </a:cubicBezTo>
                <a:cubicBezTo>
                  <a:pt x="6972065" y="2439266"/>
                  <a:pt x="6967342" y="2440332"/>
                  <a:pt x="6962935" y="2440332"/>
                </a:cubicBezTo>
                <a:cubicBezTo>
                  <a:pt x="6951808" y="2440332"/>
                  <a:pt x="6948860" y="2432561"/>
                  <a:pt x="6948860" y="2428453"/>
                </a:cubicBezTo>
                <a:cubicBezTo>
                  <a:pt x="6948860" y="2407134"/>
                  <a:pt x="7001198" y="2406188"/>
                  <a:pt x="7001737" y="2406188"/>
                </a:cubicBezTo>
                <a:cubicBezTo>
                  <a:pt x="7008521" y="2406188"/>
                  <a:pt x="7013752" y="2406995"/>
                  <a:pt x="7017714" y="2408666"/>
                </a:cubicBezTo>
                <a:cubicBezTo>
                  <a:pt x="7020124" y="2409661"/>
                  <a:pt x="7023008" y="2410881"/>
                  <a:pt x="7025513" y="2412566"/>
                </a:cubicBezTo>
                <a:cubicBezTo>
                  <a:pt x="7028461" y="2411036"/>
                  <a:pt x="7034452" y="2408750"/>
                  <a:pt x="7047196" y="2405757"/>
                </a:cubicBezTo>
                <a:cubicBezTo>
                  <a:pt x="7053695" y="2404244"/>
                  <a:pt x="7057435" y="2403646"/>
                  <a:pt x="7060162" y="2403646"/>
                </a:cubicBezTo>
                <a:cubicBezTo>
                  <a:pt x="7064536" y="2403646"/>
                  <a:pt x="7067643" y="2405365"/>
                  <a:pt x="7069577" y="2407614"/>
                </a:cubicBezTo>
                <a:cubicBezTo>
                  <a:pt x="7074173" y="2403730"/>
                  <a:pt x="7082511" y="2401617"/>
                  <a:pt x="7094462" y="2401322"/>
                </a:cubicBezTo>
                <a:lnTo>
                  <a:pt x="7107459" y="2401017"/>
                </a:lnTo>
                <a:cubicBezTo>
                  <a:pt x="7208078" y="2398575"/>
                  <a:pt x="7263491" y="2397232"/>
                  <a:pt x="7296903" y="2397232"/>
                </a:cubicBezTo>
                <a:cubicBezTo>
                  <a:pt x="7341157" y="2397232"/>
                  <a:pt x="7347878" y="2399329"/>
                  <a:pt x="7357357" y="2408340"/>
                </a:cubicBezTo>
                <a:lnTo>
                  <a:pt x="7357927" y="2408870"/>
                </a:lnTo>
                <a:cubicBezTo>
                  <a:pt x="7358561" y="2409472"/>
                  <a:pt x="7359100" y="2409987"/>
                  <a:pt x="7359607" y="2410452"/>
                </a:cubicBezTo>
                <a:cubicBezTo>
                  <a:pt x="7361826" y="2407170"/>
                  <a:pt x="7365345" y="2403199"/>
                  <a:pt x="7371020" y="2403199"/>
                </a:cubicBezTo>
                <a:cubicBezTo>
                  <a:pt x="7374063" y="2403199"/>
                  <a:pt x="7376345" y="2404075"/>
                  <a:pt x="7378025" y="2405500"/>
                </a:cubicBezTo>
                <a:cubicBezTo>
                  <a:pt x="7378057" y="2405468"/>
                  <a:pt x="7378089" y="2405434"/>
                  <a:pt x="7378089" y="2405382"/>
                </a:cubicBezTo>
                <a:cubicBezTo>
                  <a:pt x="7381513" y="2399399"/>
                  <a:pt x="7389057" y="2395701"/>
                  <a:pt x="7416066" y="2395701"/>
                </a:cubicBezTo>
                <a:close/>
                <a:moveTo>
                  <a:pt x="12171528" y="2395692"/>
                </a:moveTo>
                <a:cubicBezTo>
                  <a:pt x="12174432" y="2395692"/>
                  <a:pt x="12177404" y="2396268"/>
                  <a:pt x="12180118" y="2397352"/>
                </a:cubicBezTo>
                <a:cubicBezTo>
                  <a:pt x="12184602" y="2399150"/>
                  <a:pt x="12196529" y="2403925"/>
                  <a:pt x="12194484" y="2414570"/>
                </a:cubicBezTo>
                <a:cubicBezTo>
                  <a:pt x="12192382" y="2425463"/>
                  <a:pt x="12178700" y="2425463"/>
                  <a:pt x="12172859" y="2425463"/>
                </a:cubicBezTo>
                <a:cubicBezTo>
                  <a:pt x="12164512" y="2425463"/>
                  <a:pt x="12158259" y="2422559"/>
                  <a:pt x="12155252" y="2417284"/>
                </a:cubicBezTo>
                <a:cubicBezTo>
                  <a:pt x="12152916" y="2413183"/>
                  <a:pt x="12153011" y="2408240"/>
                  <a:pt x="12155488" y="2404053"/>
                </a:cubicBezTo>
                <a:cubicBezTo>
                  <a:pt x="12158569" y="2398827"/>
                  <a:pt x="12164572" y="2395692"/>
                  <a:pt x="12171528" y="2395692"/>
                </a:cubicBezTo>
                <a:close/>
                <a:moveTo>
                  <a:pt x="11885245" y="2395692"/>
                </a:moveTo>
                <a:cubicBezTo>
                  <a:pt x="11903473" y="2395692"/>
                  <a:pt x="11913966" y="2397789"/>
                  <a:pt x="11919958" y="2400590"/>
                </a:cubicBezTo>
                <a:cubicBezTo>
                  <a:pt x="11926995" y="2397514"/>
                  <a:pt x="11940848" y="2395692"/>
                  <a:pt x="11968079" y="2395692"/>
                </a:cubicBezTo>
                <a:cubicBezTo>
                  <a:pt x="12016265" y="2395692"/>
                  <a:pt x="12017279" y="2398064"/>
                  <a:pt x="12019974" y="2404389"/>
                </a:cubicBezTo>
                <a:lnTo>
                  <a:pt x="12022700" y="2410783"/>
                </a:lnTo>
                <a:lnTo>
                  <a:pt x="12017850" y="2415973"/>
                </a:lnTo>
                <a:cubicBezTo>
                  <a:pt x="12012460" y="2421576"/>
                  <a:pt x="11989826" y="2424415"/>
                  <a:pt x="11950549" y="2424415"/>
                </a:cubicBezTo>
                <a:cubicBezTo>
                  <a:pt x="11939105" y="2424415"/>
                  <a:pt x="11929309" y="2424415"/>
                  <a:pt x="11922589" y="2422505"/>
                </a:cubicBezTo>
                <a:cubicBezTo>
                  <a:pt x="11917517" y="2425961"/>
                  <a:pt x="11907721" y="2428831"/>
                  <a:pt x="11888827" y="2428831"/>
                </a:cubicBezTo>
                <a:cubicBezTo>
                  <a:pt x="11878303" y="2428831"/>
                  <a:pt x="11861406" y="2427868"/>
                  <a:pt x="11852308" y="2422281"/>
                </a:cubicBezTo>
                <a:cubicBezTo>
                  <a:pt x="11852308" y="2422470"/>
                  <a:pt x="11852308" y="2422661"/>
                  <a:pt x="11852308" y="2422832"/>
                </a:cubicBezTo>
                <a:cubicBezTo>
                  <a:pt x="11852371" y="2431047"/>
                  <a:pt x="11850406" y="2437098"/>
                  <a:pt x="11846317" y="2441310"/>
                </a:cubicBezTo>
                <a:cubicBezTo>
                  <a:pt x="11850565" y="2441842"/>
                  <a:pt x="11854812" y="2442667"/>
                  <a:pt x="11859124" y="2443801"/>
                </a:cubicBezTo>
                <a:lnTo>
                  <a:pt x="11884009" y="2450298"/>
                </a:lnTo>
                <a:cubicBezTo>
                  <a:pt x="11885214" y="2449095"/>
                  <a:pt x="11886767" y="2448012"/>
                  <a:pt x="11888796" y="2447170"/>
                </a:cubicBezTo>
                <a:cubicBezTo>
                  <a:pt x="11892885" y="2445435"/>
                  <a:pt x="11897228" y="2445074"/>
                  <a:pt x="11900145" y="2445074"/>
                </a:cubicBezTo>
                <a:cubicBezTo>
                  <a:pt x="11903061" y="2445074"/>
                  <a:pt x="11907404" y="2445435"/>
                  <a:pt x="11911493" y="2447170"/>
                </a:cubicBezTo>
                <a:cubicBezTo>
                  <a:pt x="11918246" y="2450005"/>
                  <a:pt x="11920053" y="2455455"/>
                  <a:pt x="11919545" y="2459597"/>
                </a:cubicBezTo>
                <a:lnTo>
                  <a:pt x="11947315" y="2466851"/>
                </a:lnTo>
                <a:cubicBezTo>
                  <a:pt x="11944082" y="2463826"/>
                  <a:pt x="11942053" y="2459546"/>
                  <a:pt x="11942053" y="2454785"/>
                </a:cubicBezTo>
                <a:cubicBezTo>
                  <a:pt x="11942053" y="2445021"/>
                  <a:pt x="11947410" y="2438215"/>
                  <a:pt x="11955114" y="2438215"/>
                </a:cubicBezTo>
                <a:cubicBezTo>
                  <a:pt x="11962563" y="2438215"/>
                  <a:pt x="11967826" y="2445246"/>
                  <a:pt x="11970298" y="2449439"/>
                </a:cubicBezTo>
                <a:cubicBezTo>
                  <a:pt x="11973278" y="2454424"/>
                  <a:pt x="11973532" y="2460078"/>
                  <a:pt x="11970996" y="2464547"/>
                </a:cubicBezTo>
                <a:cubicBezTo>
                  <a:pt x="11968555" y="2468811"/>
                  <a:pt x="11963990" y="2471354"/>
                  <a:pt x="11958696" y="2471354"/>
                </a:cubicBezTo>
                <a:cubicBezTo>
                  <a:pt x="11956413" y="2471354"/>
                  <a:pt x="11954258" y="2470890"/>
                  <a:pt x="11952261" y="2470065"/>
                </a:cubicBezTo>
                <a:lnTo>
                  <a:pt x="11850723" y="2470735"/>
                </a:lnTo>
                <a:cubicBezTo>
                  <a:pt x="11834999" y="2470838"/>
                  <a:pt x="11806088" y="2472678"/>
                  <a:pt x="11786275" y="2474843"/>
                </a:cubicBezTo>
                <a:cubicBezTo>
                  <a:pt x="11776924" y="2475858"/>
                  <a:pt x="11769062" y="2476390"/>
                  <a:pt x="11762848" y="2476390"/>
                </a:cubicBezTo>
                <a:cubicBezTo>
                  <a:pt x="11759330" y="2476390"/>
                  <a:pt x="11751626" y="2476390"/>
                  <a:pt x="11745793" y="2473623"/>
                </a:cubicBezTo>
                <a:cubicBezTo>
                  <a:pt x="11745001" y="2474224"/>
                  <a:pt x="11744145" y="2474827"/>
                  <a:pt x="11743194" y="2475428"/>
                </a:cubicBezTo>
                <a:cubicBezTo>
                  <a:pt x="11738914" y="2484159"/>
                  <a:pt x="11739073" y="2541344"/>
                  <a:pt x="11739200" y="2583283"/>
                </a:cubicBezTo>
                <a:cubicBezTo>
                  <a:pt x="11739612" y="2717626"/>
                  <a:pt x="11744652" y="2717626"/>
                  <a:pt x="11763514" y="2717626"/>
                </a:cubicBezTo>
                <a:cubicBezTo>
                  <a:pt x="11778255" y="2717626"/>
                  <a:pt x="11786434" y="2720445"/>
                  <a:pt x="11790016" y="2726769"/>
                </a:cubicBezTo>
                <a:cubicBezTo>
                  <a:pt x="11791601" y="2729537"/>
                  <a:pt x="11792045" y="2732717"/>
                  <a:pt x="11791347" y="2735760"/>
                </a:cubicBezTo>
                <a:cubicBezTo>
                  <a:pt x="11796451" y="2735313"/>
                  <a:pt x="11800382" y="2734092"/>
                  <a:pt x="11801904" y="2733284"/>
                </a:cubicBezTo>
                <a:cubicBezTo>
                  <a:pt x="11807071" y="2726185"/>
                  <a:pt x="11817406" y="2725343"/>
                  <a:pt x="11824887" y="2725343"/>
                </a:cubicBezTo>
                <a:cubicBezTo>
                  <a:pt x="11830276" y="2725343"/>
                  <a:pt x="11836648" y="2725858"/>
                  <a:pt x="11843876" y="2726908"/>
                </a:cubicBezTo>
                <a:cubicBezTo>
                  <a:pt x="11860170" y="2729245"/>
                  <a:pt x="11906675" y="2730809"/>
                  <a:pt x="11959584" y="2730809"/>
                </a:cubicBezTo>
                <a:cubicBezTo>
                  <a:pt x="12014299" y="2730809"/>
                  <a:pt x="12041150" y="2729141"/>
                  <a:pt x="12046634" y="2727956"/>
                </a:cubicBezTo>
                <a:cubicBezTo>
                  <a:pt x="12050818" y="2725705"/>
                  <a:pt x="12055700" y="2725550"/>
                  <a:pt x="12059821" y="2727749"/>
                </a:cubicBezTo>
                <a:cubicBezTo>
                  <a:pt x="12062294" y="2726495"/>
                  <a:pt x="12065306" y="2725858"/>
                  <a:pt x="12068761" y="2725858"/>
                </a:cubicBezTo>
                <a:cubicBezTo>
                  <a:pt x="12078462" y="2725858"/>
                  <a:pt x="12102776" y="2732167"/>
                  <a:pt x="12102776" y="2747052"/>
                </a:cubicBezTo>
                <a:cubicBezTo>
                  <a:pt x="12102776" y="2754546"/>
                  <a:pt x="12097260" y="2762624"/>
                  <a:pt x="12085150" y="2762624"/>
                </a:cubicBezTo>
                <a:cubicBezTo>
                  <a:pt x="12078335" y="2762624"/>
                  <a:pt x="12070378" y="2759960"/>
                  <a:pt x="12063372" y="2755337"/>
                </a:cubicBezTo>
                <a:cubicBezTo>
                  <a:pt x="12063118" y="2755165"/>
                  <a:pt x="12062833" y="2754976"/>
                  <a:pt x="12062548" y="2754787"/>
                </a:cubicBezTo>
                <a:cubicBezTo>
                  <a:pt x="12052530" y="2763638"/>
                  <a:pt x="12029611" y="2764584"/>
                  <a:pt x="12006310" y="2764584"/>
                </a:cubicBezTo>
                <a:cubicBezTo>
                  <a:pt x="11999622" y="2764584"/>
                  <a:pt x="11992267" y="2764445"/>
                  <a:pt x="11984215" y="2764188"/>
                </a:cubicBezTo>
                <a:cubicBezTo>
                  <a:pt x="11968174" y="2763655"/>
                  <a:pt x="11946111" y="2763381"/>
                  <a:pt x="11920401" y="2763381"/>
                </a:cubicBezTo>
                <a:cubicBezTo>
                  <a:pt x="11866510" y="2763381"/>
                  <a:pt x="11814077" y="2764618"/>
                  <a:pt x="11805898" y="2766062"/>
                </a:cubicBezTo>
                <a:cubicBezTo>
                  <a:pt x="11802570" y="2766663"/>
                  <a:pt x="11799019" y="2766955"/>
                  <a:pt x="11795342" y="2766955"/>
                </a:cubicBezTo>
                <a:cubicBezTo>
                  <a:pt x="11790713" y="2766955"/>
                  <a:pt x="11779143" y="2766406"/>
                  <a:pt x="11771820" y="2761249"/>
                </a:cubicBezTo>
                <a:cubicBezTo>
                  <a:pt x="11769823" y="2759840"/>
                  <a:pt x="11764592" y="2756161"/>
                  <a:pt x="11763768" y="2750455"/>
                </a:cubicBezTo>
                <a:cubicBezTo>
                  <a:pt x="11760851" y="2750713"/>
                  <a:pt x="11758410" y="2750747"/>
                  <a:pt x="11756857" y="2750747"/>
                </a:cubicBezTo>
                <a:cubicBezTo>
                  <a:pt x="11735079" y="2750747"/>
                  <a:pt x="11727217" y="2745248"/>
                  <a:pt x="11718689" y="2723951"/>
                </a:cubicBezTo>
                <a:cubicBezTo>
                  <a:pt x="11710130" y="2702621"/>
                  <a:pt x="11707943" y="2656350"/>
                  <a:pt x="11708799" y="2517624"/>
                </a:cubicBezTo>
                <a:cubicBezTo>
                  <a:pt x="11709116" y="2470323"/>
                  <a:pt x="11710447" y="2454544"/>
                  <a:pt x="11725315" y="2448579"/>
                </a:cubicBezTo>
                <a:cubicBezTo>
                  <a:pt x="11733969" y="2445125"/>
                  <a:pt x="11742243" y="2445469"/>
                  <a:pt x="11747569" y="2449216"/>
                </a:cubicBezTo>
                <a:cubicBezTo>
                  <a:pt x="11751690" y="2447651"/>
                  <a:pt x="11757586" y="2447446"/>
                  <a:pt x="11763673" y="2449113"/>
                </a:cubicBezTo>
                <a:cubicBezTo>
                  <a:pt x="11763736" y="2449113"/>
                  <a:pt x="11764972" y="2449439"/>
                  <a:pt x="11768523" y="2449439"/>
                </a:cubicBezTo>
                <a:cubicBezTo>
                  <a:pt x="11776892" y="2449439"/>
                  <a:pt x="11789794" y="2447669"/>
                  <a:pt x="11800636" y="2445021"/>
                </a:cubicBezTo>
                <a:cubicBezTo>
                  <a:pt x="11806659" y="2443560"/>
                  <a:pt x="11812207" y="2442461"/>
                  <a:pt x="11817437" y="2441721"/>
                </a:cubicBezTo>
                <a:cubicBezTo>
                  <a:pt x="11814426" y="2440054"/>
                  <a:pt x="11811192" y="2437975"/>
                  <a:pt x="11807673" y="2435414"/>
                </a:cubicBezTo>
                <a:cubicBezTo>
                  <a:pt x="11801999" y="2431255"/>
                  <a:pt x="11790079" y="2429140"/>
                  <a:pt x="11740753" y="2429140"/>
                </a:cubicBezTo>
                <a:cubicBezTo>
                  <a:pt x="11724522" y="2429140"/>
                  <a:pt x="11703600" y="2429363"/>
                  <a:pt x="11673008" y="2429844"/>
                </a:cubicBezTo>
                <a:cubicBezTo>
                  <a:pt x="11654559" y="2430136"/>
                  <a:pt x="11636965" y="2430274"/>
                  <a:pt x="11621051" y="2430274"/>
                </a:cubicBezTo>
                <a:cubicBezTo>
                  <a:pt x="11543511" y="2430274"/>
                  <a:pt x="11541165" y="2427936"/>
                  <a:pt x="11537614" y="2424396"/>
                </a:cubicBezTo>
                <a:lnTo>
                  <a:pt x="11537075" y="2423830"/>
                </a:lnTo>
                <a:cubicBezTo>
                  <a:pt x="11535744" y="2425083"/>
                  <a:pt x="11534444" y="2426028"/>
                  <a:pt x="11533588" y="2426630"/>
                </a:cubicBezTo>
                <a:cubicBezTo>
                  <a:pt x="11526044" y="2431959"/>
                  <a:pt x="11510066" y="2435207"/>
                  <a:pt x="11501951" y="2435207"/>
                </a:cubicBezTo>
                <a:cubicBezTo>
                  <a:pt x="11497766" y="2435207"/>
                  <a:pt x="11494787" y="2434281"/>
                  <a:pt x="11492663" y="2432904"/>
                </a:cubicBezTo>
                <a:cubicBezTo>
                  <a:pt x="11488383" y="2434313"/>
                  <a:pt x="11482487" y="2434434"/>
                  <a:pt x="11475354" y="2434607"/>
                </a:cubicBezTo>
                <a:cubicBezTo>
                  <a:pt x="11463942" y="2434863"/>
                  <a:pt x="11450184" y="2436754"/>
                  <a:pt x="11444446" y="2438353"/>
                </a:cubicBezTo>
                <a:cubicBezTo>
                  <a:pt x="11441244" y="2439247"/>
                  <a:pt x="11436521" y="2440312"/>
                  <a:pt x="11432114" y="2440312"/>
                </a:cubicBezTo>
                <a:cubicBezTo>
                  <a:pt x="11420987" y="2440312"/>
                  <a:pt x="11418039" y="2432543"/>
                  <a:pt x="11418039" y="2428434"/>
                </a:cubicBezTo>
                <a:cubicBezTo>
                  <a:pt x="11418039" y="2407122"/>
                  <a:pt x="11470377" y="2406176"/>
                  <a:pt x="11470916" y="2406176"/>
                </a:cubicBezTo>
                <a:cubicBezTo>
                  <a:pt x="11477700" y="2406176"/>
                  <a:pt x="11482931" y="2406985"/>
                  <a:pt x="11486893" y="2408652"/>
                </a:cubicBezTo>
                <a:cubicBezTo>
                  <a:pt x="11489302" y="2409649"/>
                  <a:pt x="11492187" y="2410870"/>
                  <a:pt x="11494692" y="2412554"/>
                </a:cubicBezTo>
                <a:cubicBezTo>
                  <a:pt x="11497640" y="2411024"/>
                  <a:pt x="11503631" y="2408738"/>
                  <a:pt x="11516375" y="2405748"/>
                </a:cubicBezTo>
                <a:cubicBezTo>
                  <a:pt x="11522874" y="2404235"/>
                  <a:pt x="11526614" y="2403632"/>
                  <a:pt x="11529340" y="2403632"/>
                </a:cubicBezTo>
                <a:cubicBezTo>
                  <a:pt x="11533715" y="2403632"/>
                  <a:pt x="11536822" y="2405351"/>
                  <a:pt x="11538756" y="2407604"/>
                </a:cubicBezTo>
                <a:cubicBezTo>
                  <a:pt x="11543352" y="2403719"/>
                  <a:pt x="11551690" y="2401605"/>
                  <a:pt x="11563641" y="2401313"/>
                </a:cubicBezTo>
                <a:lnTo>
                  <a:pt x="11576638" y="2401004"/>
                </a:lnTo>
                <a:cubicBezTo>
                  <a:pt x="11677256" y="2398562"/>
                  <a:pt x="11732669" y="2397223"/>
                  <a:pt x="11766082" y="2397223"/>
                </a:cubicBezTo>
                <a:cubicBezTo>
                  <a:pt x="11810336" y="2397223"/>
                  <a:pt x="11817057" y="2399319"/>
                  <a:pt x="11826535" y="2408325"/>
                </a:cubicBezTo>
                <a:lnTo>
                  <a:pt x="11827106" y="2408858"/>
                </a:lnTo>
                <a:cubicBezTo>
                  <a:pt x="11827740" y="2409459"/>
                  <a:pt x="11828279" y="2409976"/>
                  <a:pt x="11828786" y="2410440"/>
                </a:cubicBezTo>
                <a:cubicBezTo>
                  <a:pt x="11831005" y="2407156"/>
                  <a:pt x="11834524" y="2403187"/>
                  <a:pt x="11840198" y="2403187"/>
                </a:cubicBezTo>
                <a:cubicBezTo>
                  <a:pt x="11843242" y="2403187"/>
                  <a:pt x="11845524" y="2404064"/>
                  <a:pt x="11847204" y="2405489"/>
                </a:cubicBezTo>
                <a:cubicBezTo>
                  <a:pt x="11847236" y="2405455"/>
                  <a:pt x="11847268" y="2405420"/>
                  <a:pt x="11847268" y="2405369"/>
                </a:cubicBezTo>
                <a:cubicBezTo>
                  <a:pt x="11850691" y="2399387"/>
                  <a:pt x="11858236" y="2395692"/>
                  <a:pt x="11885245" y="2395692"/>
                </a:cubicBezTo>
                <a:close/>
                <a:moveTo>
                  <a:pt x="3066422" y="2388702"/>
                </a:moveTo>
                <a:cubicBezTo>
                  <a:pt x="3069302" y="2388702"/>
                  <a:pt x="3073580" y="2389056"/>
                  <a:pt x="3077622" y="2390706"/>
                </a:cubicBezTo>
                <a:cubicBezTo>
                  <a:pt x="3084774" y="2393658"/>
                  <a:pt x="3086322" y="2399447"/>
                  <a:pt x="3085475" y="2403516"/>
                </a:cubicBezTo>
                <a:cubicBezTo>
                  <a:pt x="3083476" y="2413226"/>
                  <a:pt x="3071525" y="2413226"/>
                  <a:pt x="3066422" y="2413226"/>
                </a:cubicBezTo>
                <a:cubicBezTo>
                  <a:pt x="3061318" y="2413226"/>
                  <a:pt x="3049373" y="2413226"/>
                  <a:pt x="3047366" y="2403516"/>
                </a:cubicBezTo>
                <a:cubicBezTo>
                  <a:pt x="3046522" y="2399447"/>
                  <a:pt x="3048068" y="2393658"/>
                  <a:pt x="3055187" y="2390718"/>
                </a:cubicBezTo>
                <a:cubicBezTo>
                  <a:pt x="3059255" y="2389056"/>
                  <a:pt x="3063535" y="2388702"/>
                  <a:pt x="3066422" y="2388702"/>
                </a:cubicBezTo>
                <a:close/>
                <a:moveTo>
                  <a:pt x="8621301" y="2388695"/>
                </a:moveTo>
                <a:cubicBezTo>
                  <a:pt x="8624181" y="2388695"/>
                  <a:pt x="8628459" y="2389046"/>
                  <a:pt x="8632502" y="2390700"/>
                </a:cubicBezTo>
                <a:cubicBezTo>
                  <a:pt x="8639653" y="2393651"/>
                  <a:pt x="8641201" y="2399435"/>
                  <a:pt x="8640355" y="2403504"/>
                </a:cubicBezTo>
                <a:cubicBezTo>
                  <a:pt x="8638356" y="2413220"/>
                  <a:pt x="8626405" y="2413220"/>
                  <a:pt x="8621301" y="2413220"/>
                </a:cubicBezTo>
                <a:cubicBezTo>
                  <a:pt x="8616197" y="2413220"/>
                  <a:pt x="8604253" y="2413220"/>
                  <a:pt x="8602246" y="2403504"/>
                </a:cubicBezTo>
                <a:cubicBezTo>
                  <a:pt x="8601401" y="2399435"/>
                  <a:pt x="8602948" y="2393651"/>
                  <a:pt x="8610066" y="2390714"/>
                </a:cubicBezTo>
                <a:cubicBezTo>
                  <a:pt x="8614135" y="2389046"/>
                  <a:pt x="8618415" y="2388695"/>
                  <a:pt x="8621301" y="2388695"/>
                </a:cubicBezTo>
                <a:close/>
                <a:moveTo>
                  <a:pt x="13090478" y="2388687"/>
                </a:moveTo>
                <a:cubicBezTo>
                  <a:pt x="13093358" y="2388687"/>
                  <a:pt x="13097637" y="2389038"/>
                  <a:pt x="13101680" y="2390691"/>
                </a:cubicBezTo>
                <a:cubicBezTo>
                  <a:pt x="13108831" y="2393642"/>
                  <a:pt x="13110379" y="2399423"/>
                  <a:pt x="13109533" y="2403493"/>
                </a:cubicBezTo>
                <a:cubicBezTo>
                  <a:pt x="13107534" y="2413204"/>
                  <a:pt x="13095582" y="2413204"/>
                  <a:pt x="13090478" y="2413204"/>
                </a:cubicBezTo>
                <a:cubicBezTo>
                  <a:pt x="13085374" y="2413204"/>
                  <a:pt x="13073431" y="2413204"/>
                  <a:pt x="13071424" y="2403493"/>
                </a:cubicBezTo>
                <a:cubicBezTo>
                  <a:pt x="13070578" y="2399423"/>
                  <a:pt x="13072126" y="2393642"/>
                  <a:pt x="13079244" y="2390705"/>
                </a:cubicBezTo>
                <a:cubicBezTo>
                  <a:pt x="13083313" y="2389038"/>
                  <a:pt x="13087593" y="2388687"/>
                  <a:pt x="13090478" y="2388687"/>
                </a:cubicBezTo>
                <a:close/>
                <a:moveTo>
                  <a:pt x="3024775" y="2383123"/>
                </a:moveTo>
                <a:cubicBezTo>
                  <a:pt x="3023815" y="2382960"/>
                  <a:pt x="3022629" y="2382960"/>
                  <a:pt x="3021553" y="2383179"/>
                </a:cubicBezTo>
                <a:lnTo>
                  <a:pt x="3023598" y="2384972"/>
                </a:lnTo>
                <a:cubicBezTo>
                  <a:pt x="3024082" y="2384364"/>
                  <a:pt x="3024472" y="2383738"/>
                  <a:pt x="3024775" y="2383123"/>
                </a:cubicBezTo>
                <a:close/>
                <a:moveTo>
                  <a:pt x="8579654" y="2383116"/>
                </a:moveTo>
                <a:cubicBezTo>
                  <a:pt x="8578693" y="2382950"/>
                  <a:pt x="8577508" y="2382950"/>
                  <a:pt x="8576432" y="2383170"/>
                </a:cubicBezTo>
                <a:lnTo>
                  <a:pt x="8578477" y="2384962"/>
                </a:lnTo>
                <a:cubicBezTo>
                  <a:pt x="8578962" y="2384352"/>
                  <a:pt x="8579352" y="2383733"/>
                  <a:pt x="8579654" y="2383116"/>
                </a:cubicBezTo>
                <a:close/>
                <a:moveTo>
                  <a:pt x="13048832" y="2383105"/>
                </a:moveTo>
                <a:cubicBezTo>
                  <a:pt x="13047871" y="2382942"/>
                  <a:pt x="13046686" y="2382942"/>
                  <a:pt x="13045610" y="2383160"/>
                </a:cubicBezTo>
                <a:lnTo>
                  <a:pt x="13047655" y="2384953"/>
                </a:lnTo>
                <a:cubicBezTo>
                  <a:pt x="13048140" y="2384345"/>
                  <a:pt x="13048529" y="2383723"/>
                  <a:pt x="13048832" y="2383105"/>
                </a:cubicBezTo>
                <a:close/>
                <a:moveTo>
                  <a:pt x="3015882" y="2367696"/>
                </a:moveTo>
                <a:cubicBezTo>
                  <a:pt x="3021197" y="2367696"/>
                  <a:pt x="3024775" y="2371460"/>
                  <a:pt x="3027938" y="2374781"/>
                </a:cubicBezTo>
                <a:cubicBezTo>
                  <a:pt x="3033776" y="2380929"/>
                  <a:pt x="3036297" y="2387946"/>
                  <a:pt x="3035188" y="2393763"/>
                </a:cubicBezTo>
                <a:cubicBezTo>
                  <a:pt x="3038808" y="2396187"/>
                  <a:pt x="3041470" y="2399999"/>
                  <a:pt x="3043025" y="2402665"/>
                </a:cubicBezTo>
                <a:cubicBezTo>
                  <a:pt x="3045946" y="2407684"/>
                  <a:pt x="3046194" y="2413348"/>
                  <a:pt x="3043691" y="2417808"/>
                </a:cubicBezTo>
                <a:cubicBezTo>
                  <a:pt x="3041301" y="2422071"/>
                  <a:pt x="3036782" y="2424616"/>
                  <a:pt x="3031603" y="2424616"/>
                </a:cubicBezTo>
                <a:cubicBezTo>
                  <a:pt x="3022561" y="2424616"/>
                  <a:pt x="3015201" y="2417170"/>
                  <a:pt x="3015201" y="2408021"/>
                </a:cubicBezTo>
                <a:cubicBezTo>
                  <a:pt x="3015201" y="2405712"/>
                  <a:pt x="3015500" y="2403571"/>
                  <a:pt x="3016051" y="2401645"/>
                </a:cubicBezTo>
                <a:cubicBezTo>
                  <a:pt x="3012600" y="2399212"/>
                  <a:pt x="3009708" y="2394953"/>
                  <a:pt x="3007602" y="2389094"/>
                </a:cubicBezTo>
                <a:cubicBezTo>
                  <a:pt x="3005570" y="2383454"/>
                  <a:pt x="3003473" y="2377621"/>
                  <a:pt x="3007111" y="2372337"/>
                </a:cubicBezTo>
                <a:lnTo>
                  <a:pt x="3010193" y="2367854"/>
                </a:lnTo>
                <a:close/>
                <a:moveTo>
                  <a:pt x="2601567" y="2367696"/>
                </a:moveTo>
                <a:cubicBezTo>
                  <a:pt x="2608627" y="2367696"/>
                  <a:pt x="2612279" y="2373620"/>
                  <a:pt x="2614229" y="2376806"/>
                </a:cubicBezTo>
                <a:cubicBezTo>
                  <a:pt x="2615225" y="2378292"/>
                  <a:pt x="2620440" y="2381649"/>
                  <a:pt x="2625618" y="2382383"/>
                </a:cubicBezTo>
                <a:cubicBezTo>
                  <a:pt x="2633103" y="2383456"/>
                  <a:pt x="2654974" y="2386653"/>
                  <a:pt x="2674217" y="2389484"/>
                </a:cubicBezTo>
                <a:lnTo>
                  <a:pt x="2709174" y="2394633"/>
                </a:lnTo>
                <a:lnTo>
                  <a:pt x="2707648" y="2415248"/>
                </a:lnTo>
                <a:lnTo>
                  <a:pt x="2665870" y="2415315"/>
                </a:lnTo>
                <a:cubicBezTo>
                  <a:pt x="2645910" y="2415315"/>
                  <a:pt x="2619856" y="2414357"/>
                  <a:pt x="2610871" y="2412578"/>
                </a:cubicBezTo>
                <a:cubicBezTo>
                  <a:pt x="2606399" y="2411693"/>
                  <a:pt x="2602549" y="2410093"/>
                  <a:pt x="2599403" y="2407851"/>
                </a:cubicBezTo>
                <a:cubicBezTo>
                  <a:pt x="2596392" y="2411597"/>
                  <a:pt x="2588828" y="2411943"/>
                  <a:pt x="2533326" y="2414479"/>
                </a:cubicBezTo>
                <a:cubicBezTo>
                  <a:pt x="2498872" y="2416052"/>
                  <a:pt x="2468387" y="2418359"/>
                  <a:pt x="2461539" y="2419527"/>
                </a:cubicBezTo>
                <a:cubicBezTo>
                  <a:pt x="2458792" y="2419999"/>
                  <a:pt x="2455858" y="2420234"/>
                  <a:pt x="2452792" y="2420234"/>
                </a:cubicBezTo>
                <a:cubicBezTo>
                  <a:pt x="2448546" y="2420234"/>
                  <a:pt x="2437903" y="2419729"/>
                  <a:pt x="2430657" y="2414990"/>
                </a:cubicBezTo>
                <a:cubicBezTo>
                  <a:pt x="2422508" y="2409690"/>
                  <a:pt x="2423426" y="2403171"/>
                  <a:pt x="2424193" y="2400618"/>
                </a:cubicBezTo>
                <a:cubicBezTo>
                  <a:pt x="2427047" y="2391177"/>
                  <a:pt x="2438129" y="2390432"/>
                  <a:pt x="2454690" y="2390374"/>
                </a:cubicBezTo>
                <a:cubicBezTo>
                  <a:pt x="2493112" y="2390241"/>
                  <a:pt x="2569941" y="2378350"/>
                  <a:pt x="2580068" y="2373243"/>
                </a:cubicBezTo>
                <a:cubicBezTo>
                  <a:pt x="2582416" y="2371358"/>
                  <a:pt x="2585920" y="2369078"/>
                  <a:pt x="2590327" y="2369078"/>
                </a:cubicBezTo>
                <a:cubicBezTo>
                  <a:pt x="2591853" y="2369078"/>
                  <a:pt x="2593326" y="2369343"/>
                  <a:pt x="2594692" y="2369859"/>
                </a:cubicBezTo>
                <a:cubicBezTo>
                  <a:pt x="2596379" y="2368521"/>
                  <a:pt x="2598609" y="2367696"/>
                  <a:pt x="2601567" y="2367696"/>
                </a:cubicBezTo>
                <a:close/>
                <a:moveTo>
                  <a:pt x="8570762" y="2367683"/>
                </a:moveTo>
                <a:cubicBezTo>
                  <a:pt x="8576076" y="2367683"/>
                  <a:pt x="8579654" y="2371448"/>
                  <a:pt x="8582817" y="2374771"/>
                </a:cubicBezTo>
                <a:cubicBezTo>
                  <a:pt x="8588655" y="2380920"/>
                  <a:pt x="8591177" y="2387934"/>
                  <a:pt x="8590068" y="2393755"/>
                </a:cubicBezTo>
                <a:cubicBezTo>
                  <a:pt x="8593687" y="2396178"/>
                  <a:pt x="8596349" y="2399990"/>
                  <a:pt x="8597904" y="2402656"/>
                </a:cubicBezTo>
                <a:cubicBezTo>
                  <a:pt x="8600823" y="2407674"/>
                  <a:pt x="8601072" y="2413339"/>
                  <a:pt x="8598570" y="2417798"/>
                </a:cubicBezTo>
                <a:cubicBezTo>
                  <a:pt x="8596181" y="2422060"/>
                  <a:pt x="8591662" y="2424604"/>
                  <a:pt x="8586482" y="2424604"/>
                </a:cubicBezTo>
                <a:cubicBezTo>
                  <a:pt x="8577441" y="2424604"/>
                  <a:pt x="8570081" y="2417160"/>
                  <a:pt x="8570081" y="2408010"/>
                </a:cubicBezTo>
                <a:cubicBezTo>
                  <a:pt x="8570081" y="2405703"/>
                  <a:pt x="8570378" y="2403557"/>
                  <a:pt x="8570930" y="2401638"/>
                </a:cubicBezTo>
                <a:cubicBezTo>
                  <a:pt x="8567479" y="2399200"/>
                  <a:pt x="8564587" y="2394944"/>
                  <a:pt x="8562481" y="2389087"/>
                </a:cubicBezTo>
                <a:cubicBezTo>
                  <a:pt x="8560449" y="2383442"/>
                  <a:pt x="8558351" y="2377611"/>
                  <a:pt x="8561990" y="2372326"/>
                </a:cubicBezTo>
                <a:lnTo>
                  <a:pt x="8565072" y="2367838"/>
                </a:lnTo>
                <a:close/>
                <a:moveTo>
                  <a:pt x="8156442" y="2367683"/>
                </a:moveTo>
                <a:cubicBezTo>
                  <a:pt x="8163503" y="2367683"/>
                  <a:pt x="8167152" y="2373616"/>
                  <a:pt x="8169103" y="2376796"/>
                </a:cubicBezTo>
                <a:cubicBezTo>
                  <a:pt x="8170099" y="2378277"/>
                  <a:pt x="8175314" y="2381632"/>
                  <a:pt x="8180490" y="2382376"/>
                </a:cubicBezTo>
                <a:cubicBezTo>
                  <a:pt x="8187975" y="2383445"/>
                  <a:pt x="8209846" y="2386642"/>
                  <a:pt x="8229090" y="2389475"/>
                </a:cubicBezTo>
                <a:lnTo>
                  <a:pt x="8264046" y="2394624"/>
                </a:lnTo>
                <a:lnTo>
                  <a:pt x="8262520" y="2415237"/>
                </a:lnTo>
                <a:lnTo>
                  <a:pt x="8220742" y="2415304"/>
                </a:lnTo>
                <a:cubicBezTo>
                  <a:pt x="8200782" y="2415304"/>
                  <a:pt x="8174730" y="2414346"/>
                  <a:pt x="8165746" y="2412566"/>
                </a:cubicBezTo>
                <a:cubicBezTo>
                  <a:pt x="8161273" y="2411681"/>
                  <a:pt x="8157424" y="2410079"/>
                  <a:pt x="8154279" y="2407843"/>
                </a:cubicBezTo>
                <a:cubicBezTo>
                  <a:pt x="8151266" y="2411587"/>
                  <a:pt x="8143702" y="2411931"/>
                  <a:pt x="8088201" y="2414467"/>
                </a:cubicBezTo>
                <a:cubicBezTo>
                  <a:pt x="8053749" y="2416040"/>
                  <a:pt x="8023265" y="2418348"/>
                  <a:pt x="8016417" y="2419515"/>
                </a:cubicBezTo>
                <a:cubicBezTo>
                  <a:pt x="8013669" y="2419987"/>
                  <a:pt x="8010736" y="2420224"/>
                  <a:pt x="8007671" y="2420224"/>
                </a:cubicBezTo>
                <a:cubicBezTo>
                  <a:pt x="8003424" y="2420224"/>
                  <a:pt x="7992780" y="2419717"/>
                  <a:pt x="7985534" y="2414981"/>
                </a:cubicBezTo>
                <a:cubicBezTo>
                  <a:pt x="7977386" y="2409677"/>
                  <a:pt x="7978301" y="2403159"/>
                  <a:pt x="7979071" y="2400607"/>
                </a:cubicBezTo>
                <a:cubicBezTo>
                  <a:pt x="7981924" y="2391168"/>
                  <a:pt x="7993006" y="2390428"/>
                  <a:pt x="8009569" y="2390367"/>
                </a:cubicBezTo>
                <a:cubicBezTo>
                  <a:pt x="8047989" y="2390232"/>
                  <a:pt x="8124817" y="2378338"/>
                  <a:pt x="8134943" y="2373236"/>
                </a:cubicBezTo>
                <a:cubicBezTo>
                  <a:pt x="8137292" y="2371345"/>
                  <a:pt x="8140795" y="2369068"/>
                  <a:pt x="8145201" y="2369068"/>
                </a:cubicBezTo>
                <a:cubicBezTo>
                  <a:pt x="8146728" y="2369068"/>
                  <a:pt x="8148201" y="2369336"/>
                  <a:pt x="8149568" y="2369846"/>
                </a:cubicBezTo>
                <a:cubicBezTo>
                  <a:pt x="8151253" y="2368511"/>
                  <a:pt x="8153483" y="2367683"/>
                  <a:pt x="8156442" y="2367683"/>
                </a:cubicBezTo>
                <a:close/>
                <a:moveTo>
                  <a:pt x="13039940" y="2367673"/>
                </a:moveTo>
                <a:cubicBezTo>
                  <a:pt x="13045254" y="2367673"/>
                  <a:pt x="13048832" y="2371440"/>
                  <a:pt x="13051995" y="2374763"/>
                </a:cubicBezTo>
                <a:cubicBezTo>
                  <a:pt x="13057833" y="2380905"/>
                  <a:pt x="13060355" y="2387928"/>
                  <a:pt x="13059245" y="2393747"/>
                </a:cubicBezTo>
                <a:cubicBezTo>
                  <a:pt x="13062865" y="2396166"/>
                  <a:pt x="13065527" y="2399976"/>
                  <a:pt x="13067082" y="2402643"/>
                </a:cubicBezTo>
                <a:cubicBezTo>
                  <a:pt x="13070001" y="2407663"/>
                  <a:pt x="13070250" y="2413325"/>
                  <a:pt x="13067748" y="2417783"/>
                </a:cubicBezTo>
                <a:cubicBezTo>
                  <a:pt x="13065359" y="2422043"/>
                  <a:pt x="13060840" y="2424587"/>
                  <a:pt x="13055660" y="2424587"/>
                </a:cubicBezTo>
                <a:cubicBezTo>
                  <a:pt x="13046619" y="2424587"/>
                  <a:pt x="13039259" y="2417146"/>
                  <a:pt x="13039259" y="2407997"/>
                </a:cubicBezTo>
                <a:cubicBezTo>
                  <a:pt x="13039259" y="2405692"/>
                  <a:pt x="13039556" y="2403546"/>
                  <a:pt x="13040108" y="2401624"/>
                </a:cubicBezTo>
                <a:cubicBezTo>
                  <a:pt x="13036656" y="2399189"/>
                  <a:pt x="13033765" y="2394935"/>
                  <a:pt x="13031658" y="2389076"/>
                </a:cubicBezTo>
                <a:cubicBezTo>
                  <a:pt x="13029627" y="2383435"/>
                  <a:pt x="13027529" y="2377602"/>
                  <a:pt x="13031168" y="2372315"/>
                </a:cubicBezTo>
                <a:lnTo>
                  <a:pt x="13034249" y="2367830"/>
                </a:lnTo>
                <a:close/>
                <a:moveTo>
                  <a:pt x="12625620" y="2367673"/>
                </a:moveTo>
                <a:cubicBezTo>
                  <a:pt x="12632680" y="2367673"/>
                  <a:pt x="12636330" y="2373601"/>
                  <a:pt x="12638281" y="2376786"/>
                </a:cubicBezTo>
                <a:cubicBezTo>
                  <a:pt x="12639276" y="2378270"/>
                  <a:pt x="12644492" y="2381624"/>
                  <a:pt x="12649668" y="2382366"/>
                </a:cubicBezTo>
                <a:cubicBezTo>
                  <a:pt x="12657153" y="2383438"/>
                  <a:pt x="12679024" y="2386635"/>
                  <a:pt x="12698267" y="2389467"/>
                </a:cubicBezTo>
                <a:lnTo>
                  <a:pt x="12733224" y="2394615"/>
                </a:lnTo>
                <a:lnTo>
                  <a:pt x="12731698" y="2415223"/>
                </a:lnTo>
                <a:lnTo>
                  <a:pt x="12689920" y="2415290"/>
                </a:lnTo>
                <a:cubicBezTo>
                  <a:pt x="12669960" y="2415290"/>
                  <a:pt x="12643908" y="2414332"/>
                  <a:pt x="12634923" y="2412552"/>
                </a:cubicBezTo>
                <a:cubicBezTo>
                  <a:pt x="12630451" y="2411669"/>
                  <a:pt x="12626602" y="2410070"/>
                  <a:pt x="12623457" y="2407832"/>
                </a:cubicBezTo>
                <a:cubicBezTo>
                  <a:pt x="12620444" y="2411576"/>
                  <a:pt x="12612880" y="2411918"/>
                  <a:pt x="12557379" y="2414454"/>
                </a:cubicBezTo>
                <a:cubicBezTo>
                  <a:pt x="12522927" y="2416025"/>
                  <a:pt x="12492442" y="2418333"/>
                  <a:pt x="12485594" y="2419502"/>
                </a:cubicBezTo>
                <a:cubicBezTo>
                  <a:pt x="12482847" y="2419973"/>
                  <a:pt x="12479914" y="2420209"/>
                  <a:pt x="12476848" y="2420209"/>
                </a:cubicBezTo>
                <a:cubicBezTo>
                  <a:pt x="12472602" y="2420209"/>
                  <a:pt x="12461958" y="2419702"/>
                  <a:pt x="12454712" y="2414967"/>
                </a:cubicBezTo>
                <a:cubicBezTo>
                  <a:pt x="12446563" y="2409665"/>
                  <a:pt x="12447479" y="2403149"/>
                  <a:pt x="12448249" y="2400593"/>
                </a:cubicBezTo>
                <a:cubicBezTo>
                  <a:pt x="12451102" y="2391161"/>
                  <a:pt x="12462184" y="2390420"/>
                  <a:pt x="12478746" y="2390357"/>
                </a:cubicBezTo>
                <a:cubicBezTo>
                  <a:pt x="12517167" y="2390224"/>
                  <a:pt x="12593994" y="2378331"/>
                  <a:pt x="12604121" y="2373224"/>
                </a:cubicBezTo>
                <a:cubicBezTo>
                  <a:pt x="12606470" y="2371335"/>
                  <a:pt x="12609973" y="2369056"/>
                  <a:pt x="12614379" y="2369056"/>
                </a:cubicBezTo>
                <a:cubicBezTo>
                  <a:pt x="12615905" y="2369056"/>
                  <a:pt x="12617379" y="2369328"/>
                  <a:pt x="12618746" y="2369838"/>
                </a:cubicBezTo>
                <a:cubicBezTo>
                  <a:pt x="12620431" y="2368502"/>
                  <a:pt x="12622661" y="2367673"/>
                  <a:pt x="12625620" y="2367673"/>
                </a:cubicBezTo>
                <a:close/>
                <a:moveTo>
                  <a:pt x="2933629" y="2353691"/>
                </a:moveTo>
                <a:cubicBezTo>
                  <a:pt x="2935571" y="2353691"/>
                  <a:pt x="2937834" y="2353975"/>
                  <a:pt x="2941460" y="2354708"/>
                </a:cubicBezTo>
                <a:cubicBezTo>
                  <a:pt x="2949941" y="2356403"/>
                  <a:pt x="2959999" y="2362679"/>
                  <a:pt x="2962824" y="2371410"/>
                </a:cubicBezTo>
                <a:cubicBezTo>
                  <a:pt x="2965287" y="2379037"/>
                  <a:pt x="2963336" y="2383971"/>
                  <a:pt x="2961265" y="2386772"/>
                </a:cubicBezTo>
                <a:cubicBezTo>
                  <a:pt x="2958706" y="2390217"/>
                  <a:pt x="2954629" y="2392206"/>
                  <a:pt x="2950072" y="2392206"/>
                </a:cubicBezTo>
                <a:cubicBezTo>
                  <a:pt x="2942896" y="2392206"/>
                  <a:pt x="2934845" y="2387324"/>
                  <a:pt x="2927983" y="2378818"/>
                </a:cubicBezTo>
                <a:cubicBezTo>
                  <a:pt x="2923654" y="2373453"/>
                  <a:pt x="2918756" y="2367357"/>
                  <a:pt x="2922252" y="2360215"/>
                </a:cubicBezTo>
                <a:cubicBezTo>
                  <a:pt x="2923211" y="2358254"/>
                  <a:pt x="2926240" y="2353691"/>
                  <a:pt x="2933629" y="2353691"/>
                </a:cubicBezTo>
                <a:close/>
                <a:moveTo>
                  <a:pt x="8488515" y="2353680"/>
                </a:moveTo>
                <a:cubicBezTo>
                  <a:pt x="8490457" y="2353680"/>
                  <a:pt x="8492721" y="2353975"/>
                  <a:pt x="8496346" y="2354694"/>
                </a:cubicBezTo>
                <a:cubicBezTo>
                  <a:pt x="8504828" y="2356391"/>
                  <a:pt x="8514877" y="2362669"/>
                  <a:pt x="8517703" y="2371406"/>
                </a:cubicBezTo>
                <a:cubicBezTo>
                  <a:pt x="8520165" y="2379028"/>
                  <a:pt x="8518216" y="2383962"/>
                  <a:pt x="8516144" y="2386763"/>
                </a:cubicBezTo>
                <a:cubicBezTo>
                  <a:pt x="8513585" y="2390214"/>
                  <a:pt x="8509508" y="2392197"/>
                  <a:pt x="8504959" y="2392197"/>
                </a:cubicBezTo>
                <a:cubicBezTo>
                  <a:pt x="8497783" y="2392197"/>
                  <a:pt x="8489732" y="2387316"/>
                  <a:pt x="8482870" y="2378810"/>
                </a:cubicBezTo>
                <a:cubicBezTo>
                  <a:pt x="8478540" y="2373443"/>
                  <a:pt x="8473643" y="2367355"/>
                  <a:pt x="8477138" y="2360204"/>
                </a:cubicBezTo>
                <a:cubicBezTo>
                  <a:pt x="8478097" y="2358238"/>
                  <a:pt x="8481127" y="2353680"/>
                  <a:pt x="8488515" y="2353680"/>
                </a:cubicBezTo>
                <a:close/>
                <a:moveTo>
                  <a:pt x="12957692" y="2353662"/>
                </a:moveTo>
                <a:cubicBezTo>
                  <a:pt x="12959635" y="2353662"/>
                  <a:pt x="12961899" y="2353953"/>
                  <a:pt x="12965524" y="2354676"/>
                </a:cubicBezTo>
                <a:cubicBezTo>
                  <a:pt x="12974005" y="2356377"/>
                  <a:pt x="12984055" y="2362656"/>
                  <a:pt x="12986881" y="2371393"/>
                </a:cubicBezTo>
                <a:cubicBezTo>
                  <a:pt x="12989343" y="2379017"/>
                  <a:pt x="12987393" y="2383953"/>
                  <a:pt x="12985322" y="2386754"/>
                </a:cubicBezTo>
                <a:cubicBezTo>
                  <a:pt x="12982763" y="2390204"/>
                  <a:pt x="12978686" y="2392190"/>
                  <a:pt x="12974137" y="2392190"/>
                </a:cubicBezTo>
                <a:cubicBezTo>
                  <a:pt x="12966960" y="2392190"/>
                  <a:pt x="12958909" y="2387307"/>
                  <a:pt x="12952047" y="2378800"/>
                </a:cubicBezTo>
                <a:cubicBezTo>
                  <a:pt x="12947718" y="2373432"/>
                  <a:pt x="12942820" y="2367341"/>
                  <a:pt x="12946316" y="2360193"/>
                </a:cubicBezTo>
                <a:cubicBezTo>
                  <a:pt x="12947274" y="2358227"/>
                  <a:pt x="12950305" y="2353662"/>
                  <a:pt x="12957692" y="2353662"/>
                </a:cubicBezTo>
                <a:close/>
                <a:moveTo>
                  <a:pt x="1263382" y="2342168"/>
                </a:moveTo>
                <a:cubicBezTo>
                  <a:pt x="1263168" y="2342446"/>
                  <a:pt x="1262901" y="2342757"/>
                  <a:pt x="1262687" y="2343068"/>
                </a:cubicBezTo>
                <a:cubicBezTo>
                  <a:pt x="1263168" y="2343274"/>
                  <a:pt x="1263542" y="2343490"/>
                  <a:pt x="1264023" y="2343690"/>
                </a:cubicBezTo>
                <a:cubicBezTo>
                  <a:pt x="1263863" y="2343116"/>
                  <a:pt x="1263649" y="2342606"/>
                  <a:pt x="1263382" y="2342168"/>
                </a:cubicBezTo>
                <a:close/>
                <a:moveTo>
                  <a:pt x="6818255" y="2342154"/>
                </a:moveTo>
                <a:cubicBezTo>
                  <a:pt x="6818041" y="2342439"/>
                  <a:pt x="6817774" y="2342745"/>
                  <a:pt x="6817560" y="2343059"/>
                </a:cubicBezTo>
                <a:cubicBezTo>
                  <a:pt x="6818041" y="2343258"/>
                  <a:pt x="6818416" y="2343477"/>
                  <a:pt x="6818897" y="2343676"/>
                </a:cubicBezTo>
                <a:cubicBezTo>
                  <a:pt x="6818736" y="2343103"/>
                  <a:pt x="6818523" y="2342593"/>
                  <a:pt x="6818255" y="2342154"/>
                </a:cubicBezTo>
                <a:close/>
                <a:moveTo>
                  <a:pt x="11287615" y="2342144"/>
                </a:moveTo>
                <a:cubicBezTo>
                  <a:pt x="11287401" y="2342422"/>
                  <a:pt x="11287134" y="2342733"/>
                  <a:pt x="11286920" y="2343044"/>
                </a:cubicBezTo>
                <a:cubicBezTo>
                  <a:pt x="11287401" y="2343246"/>
                  <a:pt x="11287775" y="2343462"/>
                  <a:pt x="11288256" y="2343665"/>
                </a:cubicBezTo>
                <a:cubicBezTo>
                  <a:pt x="11288096" y="2343090"/>
                  <a:pt x="11287882" y="2342577"/>
                  <a:pt x="11287615" y="2342144"/>
                </a:cubicBezTo>
                <a:close/>
                <a:moveTo>
                  <a:pt x="336740" y="2325670"/>
                </a:moveTo>
                <a:cubicBezTo>
                  <a:pt x="336740" y="2325670"/>
                  <a:pt x="341300" y="2325670"/>
                  <a:pt x="341300" y="2325670"/>
                </a:cubicBezTo>
                <a:lnTo>
                  <a:pt x="344487" y="2329020"/>
                </a:lnTo>
                <a:cubicBezTo>
                  <a:pt x="347845" y="2332605"/>
                  <a:pt x="348179" y="2335729"/>
                  <a:pt x="347020" y="2352899"/>
                </a:cubicBezTo>
                <a:cubicBezTo>
                  <a:pt x="345319" y="2378356"/>
                  <a:pt x="337608" y="2429475"/>
                  <a:pt x="320670" y="2440649"/>
                </a:cubicBezTo>
                <a:cubicBezTo>
                  <a:pt x="314169" y="2444940"/>
                  <a:pt x="304829" y="2447390"/>
                  <a:pt x="295041" y="2447390"/>
                </a:cubicBezTo>
                <a:cubicBezTo>
                  <a:pt x="282571" y="2447390"/>
                  <a:pt x="273054" y="2443400"/>
                  <a:pt x="268913" y="2436450"/>
                </a:cubicBezTo>
                <a:cubicBezTo>
                  <a:pt x="268045" y="2434980"/>
                  <a:pt x="267448" y="2433422"/>
                  <a:pt x="267142" y="2431846"/>
                </a:cubicBezTo>
                <a:cubicBezTo>
                  <a:pt x="267107" y="2431933"/>
                  <a:pt x="267071" y="2432012"/>
                  <a:pt x="267035" y="2432098"/>
                </a:cubicBezTo>
                <a:cubicBezTo>
                  <a:pt x="262909" y="2441754"/>
                  <a:pt x="249429" y="2443918"/>
                  <a:pt x="235074" y="2436263"/>
                </a:cubicBezTo>
                <a:cubicBezTo>
                  <a:pt x="230913" y="2434042"/>
                  <a:pt x="224853" y="2432492"/>
                  <a:pt x="220321" y="2432492"/>
                </a:cubicBezTo>
                <a:cubicBezTo>
                  <a:pt x="218578" y="2432492"/>
                  <a:pt x="217817" y="2432735"/>
                  <a:pt x="217789" y="2432747"/>
                </a:cubicBezTo>
                <a:cubicBezTo>
                  <a:pt x="205496" y="2436733"/>
                  <a:pt x="199742" y="2431834"/>
                  <a:pt x="197715" y="2429014"/>
                </a:cubicBezTo>
                <a:cubicBezTo>
                  <a:pt x="194961" y="2425198"/>
                  <a:pt x="194527" y="2420395"/>
                  <a:pt x="196434" y="2414738"/>
                </a:cubicBezTo>
                <a:cubicBezTo>
                  <a:pt x="200638" y="2402267"/>
                  <a:pt x="217881" y="2400419"/>
                  <a:pt x="227783" y="2400419"/>
                </a:cubicBezTo>
                <a:cubicBezTo>
                  <a:pt x="233175" y="2400419"/>
                  <a:pt x="251478" y="2401143"/>
                  <a:pt x="260590" y="2410613"/>
                </a:cubicBezTo>
                <a:cubicBezTo>
                  <a:pt x="265427" y="2415650"/>
                  <a:pt x="267426" y="2420181"/>
                  <a:pt x="268002" y="2423901"/>
                </a:cubicBezTo>
                <a:cubicBezTo>
                  <a:pt x="268187" y="2423484"/>
                  <a:pt x="268401" y="2423072"/>
                  <a:pt x="268629" y="2422671"/>
                </a:cubicBezTo>
                <a:cubicBezTo>
                  <a:pt x="271581" y="2417507"/>
                  <a:pt x="277720" y="2414545"/>
                  <a:pt x="285466" y="2414545"/>
                </a:cubicBezTo>
                <a:cubicBezTo>
                  <a:pt x="287856" y="2414545"/>
                  <a:pt x="293860" y="2411663"/>
                  <a:pt x="296947" y="2407830"/>
                </a:cubicBezTo>
                <a:cubicBezTo>
                  <a:pt x="305235" y="2397552"/>
                  <a:pt x="321595" y="2359131"/>
                  <a:pt x="325309" y="2338236"/>
                </a:cubicBezTo>
                <a:cubicBezTo>
                  <a:pt x="325920" y="2334793"/>
                  <a:pt x="327535" y="2325670"/>
                  <a:pt x="336740" y="2325670"/>
                </a:cubicBezTo>
                <a:close/>
                <a:moveTo>
                  <a:pt x="5891608" y="2325653"/>
                </a:moveTo>
                <a:cubicBezTo>
                  <a:pt x="5891608" y="2325653"/>
                  <a:pt x="5896167" y="2325653"/>
                  <a:pt x="5896167" y="2325653"/>
                </a:cubicBezTo>
                <a:lnTo>
                  <a:pt x="5899354" y="2329004"/>
                </a:lnTo>
                <a:cubicBezTo>
                  <a:pt x="5902712" y="2332587"/>
                  <a:pt x="5903046" y="2335715"/>
                  <a:pt x="5901887" y="2352881"/>
                </a:cubicBezTo>
                <a:cubicBezTo>
                  <a:pt x="5900186" y="2378338"/>
                  <a:pt x="5892475" y="2429458"/>
                  <a:pt x="5875538" y="2440629"/>
                </a:cubicBezTo>
                <a:cubicBezTo>
                  <a:pt x="5869036" y="2444917"/>
                  <a:pt x="5859696" y="2447369"/>
                  <a:pt x="5849908" y="2447369"/>
                </a:cubicBezTo>
                <a:cubicBezTo>
                  <a:pt x="5837438" y="2447369"/>
                  <a:pt x="5827920" y="2443379"/>
                  <a:pt x="5823780" y="2436431"/>
                </a:cubicBezTo>
                <a:cubicBezTo>
                  <a:pt x="5822912" y="2434959"/>
                  <a:pt x="5822314" y="2433403"/>
                  <a:pt x="5822009" y="2431826"/>
                </a:cubicBezTo>
                <a:cubicBezTo>
                  <a:pt x="5821973" y="2431915"/>
                  <a:pt x="5821937" y="2431994"/>
                  <a:pt x="5821902" y="2432079"/>
                </a:cubicBezTo>
                <a:cubicBezTo>
                  <a:pt x="5817776" y="2441733"/>
                  <a:pt x="5804296" y="2443897"/>
                  <a:pt x="5789941" y="2436244"/>
                </a:cubicBezTo>
                <a:cubicBezTo>
                  <a:pt x="5785779" y="2434023"/>
                  <a:pt x="5779719" y="2432474"/>
                  <a:pt x="5775187" y="2432474"/>
                </a:cubicBezTo>
                <a:cubicBezTo>
                  <a:pt x="5773444" y="2432474"/>
                  <a:pt x="5772683" y="2432715"/>
                  <a:pt x="5772655" y="2432727"/>
                </a:cubicBezTo>
                <a:cubicBezTo>
                  <a:pt x="5760363" y="2436712"/>
                  <a:pt x="5754608" y="2431814"/>
                  <a:pt x="5752580" y="2428997"/>
                </a:cubicBezTo>
                <a:cubicBezTo>
                  <a:pt x="5749827" y="2425180"/>
                  <a:pt x="5749393" y="2420378"/>
                  <a:pt x="5751300" y="2414721"/>
                </a:cubicBezTo>
                <a:cubicBezTo>
                  <a:pt x="5755504" y="2402255"/>
                  <a:pt x="5772747" y="2400404"/>
                  <a:pt x="5782649" y="2400404"/>
                </a:cubicBezTo>
                <a:cubicBezTo>
                  <a:pt x="5788041" y="2400404"/>
                  <a:pt x="5806345" y="2401128"/>
                  <a:pt x="5815457" y="2410603"/>
                </a:cubicBezTo>
                <a:cubicBezTo>
                  <a:pt x="5820294" y="2415633"/>
                  <a:pt x="5822293" y="2420164"/>
                  <a:pt x="5822869" y="2423885"/>
                </a:cubicBezTo>
                <a:cubicBezTo>
                  <a:pt x="5823054" y="2423468"/>
                  <a:pt x="5823268" y="2423056"/>
                  <a:pt x="5823495" y="2422655"/>
                </a:cubicBezTo>
                <a:cubicBezTo>
                  <a:pt x="5826447" y="2417493"/>
                  <a:pt x="5832586" y="2414529"/>
                  <a:pt x="5840333" y="2414529"/>
                </a:cubicBezTo>
                <a:cubicBezTo>
                  <a:pt x="5842723" y="2414529"/>
                  <a:pt x="5848727" y="2411649"/>
                  <a:pt x="5851814" y="2407816"/>
                </a:cubicBezTo>
                <a:cubicBezTo>
                  <a:pt x="5860102" y="2397540"/>
                  <a:pt x="5876463" y="2359117"/>
                  <a:pt x="5880176" y="2338223"/>
                </a:cubicBezTo>
                <a:cubicBezTo>
                  <a:pt x="5880788" y="2334781"/>
                  <a:pt x="5882403" y="2325653"/>
                  <a:pt x="5891608" y="2325653"/>
                </a:cubicBezTo>
                <a:close/>
                <a:moveTo>
                  <a:pt x="10360849" y="2325644"/>
                </a:moveTo>
                <a:cubicBezTo>
                  <a:pt x="10360849" y="2325644"/>
                  <a:pt x="10365382" y="2325644"/>
                  <a:pt x="10365382" y="2325644"/>
                </a:cubicBezTo>
                <a:lnTo>
                  <a:pt x="10368551" y="2328997"/>
                </a:lnTo>
                <a:cubicBezTo>
                  <a:pt x="10371889" y="2332580"/>
                  <a:pt x="10372222" y="2335707"/>
                  <a:pt x="10371069" y="2352871"/>
                </a:cubicBezTo>
                <a:cubicBezTo>
                  <a:pt x="10369378" y="2378335"/>
                  <a:pt x="10361712" y="2429448"/>
                  <a:pt x="10344872" y="2440616"/>
                </a:cubicBezTo>
                <a:cubicBezTo>
                  <a:pt x="10338407" y="2444904"/>
                  <a:pt x="10329121" y="2447355"/>
                  <a:pt x="10319389" y="2447355"/>
                </a:cubicBezTo>
                <a:cubicBezTo>
                  <a:pt x="10306990" y="2447355"/>
                  <a:pt x="10297527" y="2443365"/>
                  <a:pt x="10293411" y="2436418"/>
                </a:cubicBezTo>
                <a:cubicBezTo>
                  <a:pt x="10292548" y="2434947"/>
                  <a:pt x="10291954" y="2433392"/>
                  <a:pt x="10291650" y="2431814"/>
                </a:cubicBezTo>
                <a:cubicBezTo>
                  <a:pt x="10291614" y="2431904"/>
                  <a:pt x="10291579" y="2431983"/>
                  <a:pt x="10291543" y="2432067"/>
                </a:cubicBezTo>
                <a:cubicBezTo>
                  <a:pt x="10287441" y="2441720"/>
                  <a:pt x="10274039" y="2443884"/>
                  <a:pt x="10259766" y="2436232"/>
                </a:cubicBezTo>
                <a:cubicBezTo>
                  <a:pt x="10255628" y="2434012"/>
                  <a:pt x="10249602" y="2432461"/>
                  <a:pt x="10245097" y="2432461"/>
                </a:cubicBezTo>
                <a:cubicBezTo>
                  <a:pt x="10243364" y="2432461"/>
                  <a:pt x="10242607" y="2432705"/>
                  <a:pt x="10242579" y="2432715"/>
                </a:cubicBezTo>
                <a:cubicBezTo>
                  <a:pt x="10230358" y="2436699"/>
                  <a:pt x="10224636" y="2431803"/>
                  <a:pt x="10222620" y="2428985"/>
                </a:cubicBezTo>
                <a:cubicBezTo>
                  <a:pt x="10219883" y="2425171"/>
                  <a:pt x="10219451" y="2420370"/>
                  <a:pt x="10221347" y="2414713"/>
                </a:cubicBezTo>
                <a:cubicBezTo>
                  <a:pt x="10225527" y="2402248"/>
                  <a:pt x="10242671" y="2400395"/>
                  <a:pt x="10252516" y="2400395"/>
                </a:cubicBezTo>
                <a:cubicBezTo>
                  <a:pt x="10257877" y="2400395"/>
                  <a:pt x="10276075" y="2401121"/>
                  <a:pt x="10285136" y="2410593"/>
                </a:cubicBezTo>
                <a:cubicBezTo>
                  <a:pt x="10289945" y="2415626"/>
                  <a:pt x="10291932" y="2420156"/>
                  <a:pt x="10292505" y="2423874"/>
                </a:cubicBezTo>
                <a:cubicBezTo>
                  <a:pt x="10292689" y="2423458"/>
                  <a:pt x="10292901" y="2423046"/>
                  <a:pt x="10293128" y="2422647"/>
                </a:cubicBezTo>
                <a:cubicBezTo>
                  <a:pt x="10296063" y="2417484"/>
                  <a:pt x="10302167" y="2414521"/>
                  <a:pt x="10309869" y="2414521"/>
                </a:cubicBezTo>
                <a:cubicBezTo>
                  <a:pt x="10312245" y="2414521"/>
                  <a:pt x="10318215" y="2411641"/>
                  <a:pt x="10321284" y="2407810"/>
                </a:cubicBezTo>
                <a:cubicBezTo>
                  <a:pt x="10329524" y="2397533"/>
                  <a:pt x="10345791" y="2359108"/>
                  <a:pt x="10349483" y="2338209"/>
                </a:cubicBezTo>
                <a:cubicBezTo>
                  <a:pt x="10350091" y="2334772"/>
                  <a:pt x="10351697" y="2325644"/>
                  <a:pt x="10360849" y="2325644"/>
                </a:cubicBezTo>
                <a:close/>
                <a:moveTo>
                  <a:pt x="1260469" y="2314773"/>
                </a:moveTo>
                <a:cubicBezTo>
                  <a:pt x="1260416" y="2315445"/>
                  <a:pt x="1260449" y="2316074"/>
                  <a:pt x="1260549" y="2316544"/>
                </a:cubicBezTo>
                <a:cubicBezTo>
                  <a:pt x="1261050" y="2316540"/>
                  <a:pt x="1261621" y="2316321"/>
                  <a:pt x="1262178" y="2316156"/>
                </a:cubicBezTo>
                <a:cubicBezTo>
                  <a:pt x="1261576" y="2315742"/>
                  <a:pt x="1261005" y="2315273"/>
                  <a:pt x="1260469" y="2314773"/>
                </a:cubicBezTo>
                <a:close/>
                <a:moveTo>
                  <a:pt x="6815342" y="2314761"/>
                </a:moveTo>
                <a:cubicBezTo>
                  <a:pt x="6815289" y="2315432"/>
                  <a:pt x="6815322" y="2316056"/>
                  <a:pt x="6815422" y="2316533"/>
                </a:cubicBezTo>
                <a:cubicBezTo>
                  <a:pt x="6815923" y="2316524"/>
                  <a:pt x="6816495" y="2316308"/>
                  <a:pt x="6817051" y="2316147"/>
                </a:cubicBezTo>
                <a:cubicBezTo>
                  <a:pt x="6816450" y="2315730"/>
                  <a:pt x="6815878" y="2315262"/>
                  <a:pt x="6815342" y="2314761"/>
                </a:cubicBezTo>
                <a:close/>
                <a:moveTo>
                  <a:pt x="11284520" y="2314747"/>
                </a:moveTo>
                <a:cubicBezTo>
                  <a:pt x="11284467" y="2315418"/>
                  <a:pt x="11284500" y="2316044"/>
                  <a:pt x="11284600" y="2316518"/>
                </a:cubicBezTo>
                <a:cubicBezTo>
                  <a:pt x="11285101" y="2316512"/>
                  <a:pt x="11285672" y="2316294"/>
                  <a:pt x="11286229" y="2316131"/>
                </a:cubicBezTo>
                <a:cubicBezTo>
                  <a:pt x="11285627" y="2315716"/>
                  <a:pt x="11285056" y="2315248"/>
                  <a:pt x="11284520" y="2314747"/>
                </a:cubicBezTo>
                <a:close/>
                <a:moveTo>
                  <a:pt x="4709736" y="2299015"/>
                </a:moveTo>
                <a:cubicBezTo>
                  <a:pt x="4709773" y="2299526"/>
                  <a:pt x="4709815" y="2300006"/>
                  <a:pt x="4709836" y="2300594"/>
                </a:cubicBezTo>
                <a:cubicBezTo>
                  <a:pt x="4709894" y="2302029"/>
                  <a:pt x="4709858" y="2303296"/>
                  <a:pt x="4709765" y="2304413"/>
                </a:cubicBezTo>
                <a:cubicBezTo>
                  <a:pt x="4712003" y="2304064"/>
                  <a:pt x="4713765" y="2303035"/>
                  <a:pt x="4714901" y="2301978"/>
                </a:cubicBezTo>
                <a:cubicBezTo>
                  <a:pt x="4714739" y="2301763"/>
                  <a:pt x="4714549" y="2301537"/>
                  <a:pt x="4714328" y="2301302"/>
                </a:cubicBezTo>
                <a:cubicBezTo>
                  <a:pt x="4713157" y="2300085"/>
                  <a:pt x="4711496" y="2299388"/>
                  <a:pt x="4709736" y="2299015"/>
                </a:cubicBezTo>
                <a:close/>
                <a:moveTo>
                  <a:pt x="9178663" y="2298998"/>
                </a:moveTo>
                <a:cubicBezTo>
                  <a:pt x="9178699" y="2299512"/>
                  <a:pt x="9178742" y="2299989"/>
                  <a:pt x="9178764" y="2300577"/>
                </a:cubicBezTo>
                <a:cubicBezTo>
                  <a:pt x="9178821" y="2302011"/>
                  <a:pt x="9178785" y="2303279"/>
                  <a:pt x="9178692" y="2304395"/>
                </a:cubicBezTo>
                <a:cubicBezTo>
                  <a:pt x="9180931" y="2304048"/>
                  <a:pt x="9182694" y="2303019"/>
                  <a:pt x="9183830" y="2301961"/>
                </a:cubicBezTo>
                <a:cubicBezTo>
                  <a:pt x="9183668" y="2301747"/>
                  <a:pt x="9183478" y="2301516"/>
                  <a:pt x="9183256" y="2301284"/>
                </a:cubicBezTo>
                <a:cubicBezTo>
                  <a:pt x="9182084" y="2300065"/>
                  <a:pt x="9180422" y="2299371"/>
                  <a:pt x="9178663" y="2298998"/>
                </a:cubicBezTo>
                <a:close/>
                <a:moveTo>
                  <a:pt x="4705822" y="2298862"/>
                </a:moveTo>
                <a:cubicBezTo>
                  <a:pt x="4703787" y="2299286"/>
                  <a:pt x="4702173" y="2300324"/>
                  <a:pt x="4701051" y="2301458"/>
                </a:cubicBezTo>
                <a:cubicBezTo>
                  <a:pt x="4702068" y="2302551"/>
                  <a:pt x="4703515" y="2303510"/>
                  <a:pt x="4705284" y="2304071"/>
                </a:cubicBezTo>
                <a:cubicBezTo>
                  <a:pt x="4705166" y="2302443"/>
                  <a:pt x="4705371" y="2300658"/>
                  <a:pt x="4705822" y="2298862"/>
                </a:cubicBezTo>
                <a:close/>
                <a:moveTo>
                  <a:pt x="9174748" y="2298843"/>
                </a:moveTo>
                <a:cubicBezTo>
                  <a:pt x="9172713" y="2299270"/>
                  <a:pt x="9171097" y="2300306"/>
                  <a:pt x="9169976" y="2301440"/>
                </a:cubicBezTo>
                <a:cubicBezTo>
                  <a:pt x="9170993" y="2302534"/>
                  <a:pt x="9172440" y="2303493"/>
                  <a:pt x="9174210" y="2304055"/>
                </a:cubicBezTo>
                <a:cubicBezTo>
                  <a:pt x="9174092" y="2302427"/>
                  <a:pt x="9174296" y="2300641"/>
                  <a:pt x="9174748" y="2298843"/>
                </a:cubicBezTo>
                <a:close/>
                <a:moveTo>
                  <a:pt x="4708260" y="2283640"/>
                </a:moveTo>
                <a:cubicBezTo>
                  <a:pt x="4713440" y="2283640"/>
                  <a:pt x="4719728" y="2286514"/>
                  <a:pt x="4720277" y="2300178"/>
                </a:cubicBezTo>
                <a:cubicBezTo>
                  <a:pt x="4720554" y="2307329"/>
                  <a:pt x="4719353" y="2312227"/>
                  <a:pt x="4716499" y="2315534"/>
                </a:cubicBezTo>
                <a:cubicBezTo>
                  <a:pt x="4718221" y="2317928"/>
                  <a:pt x="4719046" y="2322056"/>
                  <a:pt x="4719607" y="2328951"/>
                </a:cubicBezTo>
                <a:cubicBezTo>
                  <a:pt x="4721342" y="2327465"/>
                  <a:pt x="4723587" y="2326676"/>
                  <a:pt x="4726535" y="2326676"/>
                </a:cubicBezTo>
                <a:cubicBezTo>
                  <a:pt x="4730163" y="2326676"/>
                  <a:pt x="4736477" y="2328285"/>
                  <a:pt x="4737946" y="2339045"/>
                </a:cubicBezTo>
                <a:cubicBezTo>
                  <a:pt x="4739077" y="2347357"/>
                  <a:pt x="4740585" y="2358236"/>
                  <a:pt x="4741287" y="2363219"/>
                </a:cubicBezTo>
                <a:cubicBezTo>
                  <a:pt x="4742033" y="2368430"/>
                  <a:pt x="4742928" y="2377746"/>
                  <a:pt x="4743286" y="2383959"/>
                </a:cubicBezTo>
                <a:cubicBezTo>
                  <a:pt x="4743501" y="2385447"/>
                  <a:pt x="4746510" y="2389477"/>
                  <a:pt x="4750557" y="2391179"/>
                </a:cubicBezTo>
                <a:cubicBezTo>
                  <a:pt x="4759626" y="2394992"/>
                  <a:pt x="4767459" y="2398294"/>
                  <a:pt x="4765733" y="2407457"/>
                </a:cubicBezTo>
                <a:cubicBezTo>
                  <a:pt x="4763995" y="2416685"/>
                  <a:pt x="4755912" y="2416874"/>
                  <a:pt x="4743683" y="2417170"/>
                </a:cubicBezTo>
                <a:lnTo>
                  <a:pt x="4741825" y="2417190"/>
                </a:lnTo>
                <a:cubicBezTo>
                  <a:pt x="4734980" y="2417190"/>
                  <a:pt x="4726313" y="2416319"/>
                  <a:pt x="4719988" y="2409549"/>
                </a:cubicBezTo>
                <a:cubicBezTo>
                  <a:pt x="4719324" y="2408839"/>
                  <a:pt x="4718708" y="2408095"/>
                  <a:pt x="4718142" y="2407303"/>
                </a:cubicBezTo>
                <a:cubicBezTo>
                  <a:pt x="4717057" y="2410497"/>
                  <a:pt x="4715788" y="2412284"/>
                  <a:pt x="4714493" y="2413684"/>
                </a:cubicBezTo>
                <a:cubicBezTo>
                  <a:pt x="4708805" y="2419847"/>
                  <a:pt x="4700604" y="2419942"/>
                  <a:pt x="4695829" y="2414715"/>
                </a:cubicBezTo>
                <a:cubicBezTo>
                  <a:pt x="4690926" y="2409326"/>
                  <a:pt x="4690094" y="2401189"/>
                  <a:pt x="4694056" y="2357690"/>
                </a:cubicBezTo>
                <a:cubicBezTo>
                  <a:pt x="4695170" y="2345414"/>
                  <a:pt x="4695989" y="2336444"/>
                  <a:pt x="4696621" y="2330546"/>
                </a:cubicBezTo>
                <a:cubicBezTo>
                  <a:pt x="4697169" y="2325370"/>
                  <a:pt x="4697734" y="2320082"/>
                  <a:pt x="4700081" y="2316586"/>
                </a:cubicBezTo>
                <a:cubicBezTo>
                  <a:pt x="4699797" y="2316333"/>
                  <a:pt x="4699525" y="2316074"/>
                  <a:pt x="4699259" y="2315795"/>
                </a:cubicBezTo>
                <a:cubicBezTo>
                  <a:pt x="4693670" y="2309957"/>
                  <a:pt x="4693888" y="2300233"/>
                  <a:pt x="4696584" y="2293199"/>
                </a:cubicBezTo>
                <a:cubicBezTo>
                  <a:pt x="4699603" y="2285299"/>
                  <a:pt x="4704604" y="2283640"/>
                  <a:pt x="4708260" y="2283640"/>
                </a:cubicBezTo>
                <a:close/>
                <a:moveTo>
                  <a:pt x="1275490" y="2283640"/>
                </a:moveTo>
                <a:cubicBezTo>
                  <a:pt x="1283856" y="2283640"/>
                  <a:pt x="1291677" y="2289813"/>
                  <a:pt x="1295901" y="2299750"/>
                </a:cubicBezTo>
                <a:cubicBezTo>
                  <a:pt x="1300193" y="2309850"/>
                  <a:pt x="1299206" y="2319944"/>
                  <a:pt x="1293330" y="2326105"/>
                </a:cubicBezTo>
                <a:cubicBezTo>
                  <a:pt x="1290903" y="2328650"/>
                  <a:pt x="1287645" y="2330045"/>
                  <a:pt x="1284157" y="2330045"/>
                </a:cubicBezTo>
                <a:cubicBezTo>
                  <a:pt x="1280617" y="2330045"/>
                  <a:pt x="1277537" y="2328678"/>
                  <a:pt x="1274919" y="2326627"/>
                </a:cubicBezTo>
                <a:cubicBezTo>
                  <a:pt x="1272799" y="2327902"/>
                  <a:pt x="1270291" y="2328601"/>
                  <a:pt x="1267605" y="2328601"/>
                </a:cubicBezTo>
                <a:cubicBezTo>
                  <a:pt x="1260740" y="2328601"/>
                  <a:pt x="1253235" y="2324032"/>
                  <a:pt x="1249359" y="2317481"/>
                </a:cubicBezTo>
                <a:cubicBezTo>
                  <a:pt x="1246334" y="2312351"/>
                  <a:pt x="1246071" y="2306842"/>
                  <a:pt x="1248627" y="2302334"/>
                </a:cubicBezTo>
                <a:cubicBezTo>
                  <a:pt x="1250985" y="2298180"/>
                  <a:pt x="1255420" y="2295698"/>
                  <a:pt x="1260484" y="2295698"/>
                </a:cubicBezTo>
                <a:cubicBezTo>
                  <a:pt x="1260514" y="2295698"/>
                  <a:pt x="1260547" y="2295698"/>
                  <a:pt x="1260577" y="2295698"/>
                </a:cubicBezTo>
                <a:cubicBezTo>
                  <a:pt x="1260784" y="2293658"/>
                  <a:pt x="1261421" y="2291702"/>
                  <a:pt x="1262621" y="2289834"/>
                </a:cubicBezTo>
                <a:cubicBezTo>
                  <a:pt x="1264438" y="2287012"/>
                  <a:pt x="1268146" y="2283640"/>
                  <a:pt x="1275490" y="2283640"/>
                </a:cubicBezTo>
                <a:close/>
                <a:moveTo>
                  <a:pt x="6830364" y="2283631"/>
                </a:moveTo>
                <a:cubicBezTo>
                  <a:pt x="6838730" y="2283631"/>
                  <a:pt x="6846550" y="2289801"/>
                  <a:pt x="6850775" y="2299738"/>
                </a:cubicBezTo>
                <a:cubicBezTo>
                  <a:pt x="6855067" y="2309834"/>
                  <a:pt x="6854080" y="2319930"/>
                  <a:pt x="6848204" y="2326092"/>
                </a:cubicBezTo>
                <a:cubicBezTo>
                  <a:pt x="6845776" y="2328635"/>
                  <a:pt x="6842519" y="2330034"/>
                  <a:pt x="6839031" y="2330034"/>
                </a:cubicBezTo>
                <a:cubicBezTo>
                  <a:pt x="6835490" y="2330034"/>
                  <a:pt x="6832411" y="2328664"/>
                  <a:pt x="6829792" y="2326615"/>
                </a:cubicBezTo>
                <a:cubicBezTo>
                  <a:pt x="6827672" y="2327889"/>
                  <a:pt x="6825164" y="2328588"/>
                  <a:pt x="6822478" y="2328588"/>
                </a:cubicBezTo>
                <a:cubicBezTo>
                  <a:pt x="6815613" y="2328588"/>
                  <a:pt x="6808108" y="2324017"/>
                  <a:pt x="6804232" y="2317469"/>
                </a:cubicBezTo>
                <a:cubicBezTo>
                  <a:pt x="6801208" y="2312337"/>
                  <a:pt x="6800944" y="2306826"/>
                  <a:pt x="6803500" y="2302322"/>
                </a:cubicBezTo>
                <a:cubicBezTo>
                  <a:pt x="6805858" y="2298168"/>
                  <a:pt x="6810293" y="2295684"/>
                  <a:pt x="6815357" y="2295684"/>
                </a:cubicBezTo>
                <a:cubicBezTo>
                  <a:pt x="6815387" y="2295684"/>
                  <a:pt x="6815420" y="2295684"/>
                  <a:pt x="6815450" y="2295684"/>
                </a:cubicBezTo>
                <a:cubicBezTo>
                  <a:pt x="6815658" y="2293644"/>
                  <a:pt x="6816294" y="2291688"/>
                  <a:pt x="6817494" y="2289822"/>
                </a:cubicBezTo>
                <a:cubicBezTo>
                  <a:pt x="6819311" y="2287000"/>
                  <a:pt x="6823019" y="2283631"/>
                  <a:pt x="6830364" y="2283631"/>
                </a:cubicBezTo>
                <a:close/>
                <a:moveTo>
                  <a:pt x="9177187" y="2283622"/>
                </a:moveTo>
                <a:cubicBezTo>
                  <a:pt x="9182368" y="2283622"/>
                  <a:pt x="9188658" y="2286500"/>
                  <a:pt x="9189207" y="2300161"/>
                </a:cubicBezTo>
                <a:cubicBezTo>
                  <a:pt x="9189482" y="2307310"/>
                  <a:pt x="9188282" y="2312205"/>
                  <a:pt x="9185427" y="2315514"/>
                </a:cubicBezTo>
                <a:cubicBezTo>
                  <a:pt x="9187150" y="2317911"/>
                  <a:pt x="9187974" y="2322040"/>
                  <a:pt x="9188537" y="2328935"/>
                </a:cubicBezTo>
                <a:cubicBezTo>
                  <a:pt x="9190271" y="2327447"/>
                  <a:pt x="9192517" y="2326658"/>
                  <a:pt x="9195466" y="2326658"/>
                </a:cubicBezTo>
                <a:cubicBezTo>
                  <a:pt x="9199095" y="2326658"/>
                  <a:pt x="9205411" y="2328267"/>
                  <a:pt x="9206880" y="2339030"/>
                </a:cubicBezTo>
                <a:cubicBezTo>
                  <a:pt x="9208012" y="2347342"/>
                  <a:pt x="9209520" y="2358220"/>
                  <a:pt x="9210222" y="2363200"/>
                </a:cubicBezTo>
                <a:cubicBezTo>
                  <a:pt x="9210968" y="2368417"/>
                  <a:pt x="9211864" y="2377733"/>
                  <a:pt x="9212222" y="2383947"/>
                </a:cubicBezTo>
                <a:cubicBezTo>
                  <a:pt x="9212436" y="2385435"/>
                  <a:pt x="9215446" y="2389465"/>
                  <a:pt x="9219494" y="2391171"/>
                </a:cubicBezTo>
                <a:cubicBezTo>
                  <a:pt x="9228566" y="2394983"/>
                  <a:pt x="9236401" y="2398279"/>
                  <a:pt x="9234674" y="2407441"/>
                </a:cubicBezTo>
                <a:cubicBezTo>
                  <a:pt x="9232936" y="2416667"/>
                  <a:pt x="9224850" y="2416857"/>
                  <a:pt x="9212620" y="2417154"/>
                </a:cubicBezTo>
                <a:lnTo>
                  <a:pt x="9210760" y="2417172"/>
                </a:lnTo>
                <a:cubicBezTo>
                  <a:pt x="9203914" y="2417172"/>
                  <a:pt x="9195244" y="2416302"/>
                  <a:pt x="9188916" y="2409536"/>
                </a:cubicBezTo>
                <a:cubicBezTo>
                  <a:pt x="9188254" y="2408824"/>
                  <a:pt x="9187638" y="2408079"/>
                  <a:pt x="9187072" y="2407290"/>
                </a:cubicBezTo>
                <a:cubicBezTo>
                  <a:pt x="9185986" y="2410482"/>
                  <a:pt x="9184718" y="2412270"/>
                  <a:pt x="9183421" y="2413669"/>
                </a:cubicBezTo>
                <a:cubicBezTo>
                  <a:pt x="9177732" y="2419829"/>
                  <a:pt x="9169528" y="2419924"/>
                  <a:pt x="9164752" y="2414699"/>
                </a:cubicBezTo>
                <a:cubicBezTo>
                  <a:pt x="9159847" y="2409309"/>
                  <a:pt x="9159016" y="2401173"/>
                  <a:pt x="9162979" y="2357670"/>
                </a:cubicBezTo>
                <a:cubicBezTo>
                  <a:pt x="9164093" y="2345398"/>
                  <a:pt x="9164913" y="2336430"/>
                  <a:pt x="9165544" y="2330531"/>
                </a:cubicBezTo>
                <a:cubicBezTo>
                  <a:pt x="9166092" y="2325351"/>
                  <a:pt x="9166658" y="2320063"/>
                  <a:pt x="9169005" y="2316567"/>
                </a:cubicBezTo>
                <a:cubicBezTo>
                  <a:pt x="9168722" y="2316314"/>
                  <a:pt x="9168449" y="2316056"/>
                  <a:pt x="9168184" y="2315779"/>
                </a:cubicBezTo>
                <a:cubicBezTo>
                  <a:pt x="9162592" y="2309941"/>
                  <a:pt x="9162810" y="2300217"/>
                  <a:pt x="9165508" y="2293181"/>
                </a:cubicBezTo>
                <a:cubicBezTo>
                  <a:pt x="9168528" y="2285282"/>
                  <a:pt x="9173530" y="2283622"/>
                  <a:pt x="9177187" y="2283622"/>
                </a:cubicBezTo>
                <a:close/>
                <a:moveTo>
                  <a:pt x="11299541" y="2283614"/>
                </a:moveTo>
                <a:cubicBezTo>
                  <a:pt x="11307908" y="2283614"/>
                  <a:pt x="11315728" y="2289788"/>
                  <a:pt x="11319953" y="2299724"/>
                </a:cubicBezTo>
                <a:cubicBezTo>
                  <a:pt x="11324245" y="2309821"/>
                  <a:pt x="11323258" y="2319918"/>
                  <a:pt x="11317382" y="2326080"/>
                </a:cubicBezTo>
                <a:cubicBezTo>
                  <a:pt x="11314954" y="2328623"/>
                  <a:pt x="11311696" y="2330021"/>
                  <a:pt x="11308208" y="2330021"/>
                </a:cubicBezTo>
                <a:cubicBezTo>
                  <a:pt x="11304668" y="2330021"/>
                  <a:pt x="11301588" y="2328651"/>
                  <a:pt x="11298970" y="2326601"/>
                </a:cubicBezTo>
                <a:cubicBezTo>
                  <a:pt x="11296850" y="2327877"/>
                  <a:pt x="11294342" y="2328575"/>
                  <a:pt x="11291656" y="2328575"/>
                </a:cubicBezTo>
                <a:cubicBezTo>
                  <a:pt x="11284790" y="2328575"/>
                  <a:pt x="11277286" y="2324004"/>
                  <a:pt x="11273410" y="2317455"/>
                </a:cubicBezTo>
                <a:cubicBezTo>
                  <a:pt x="11270385" y="2312324"/>
                  <a:pt x="11270122" y="2306813"/>
                  <a:pt x="11272678" y="2302308"/>
                </a:cubicBezTo>
                <a:cubicBezTo>
                  <a:pt x="11275036" y="2298155"/>
                  <a:pt x="11279471" y="2295671"/>
                  <a:pt x="11284535" y="2295671"/>
                </a:cubicBezTo>
                <a:cubicBezTo>
                  <a:pt x="11284565" y="2295671"/>
                  <a:pt x="11284597" y="2295671"/>
                  <a:pt x="11284628" y="2295671"/>
                </a:cubicBezTo>
                <a:cubicBezTo>
                  <a:pt x="11284835" y="2293629"/>
                  <a:pt x="11285472" y="2291674"/>
                  <a:pt x="11286672" y="2289810"/>
                </a:cubicBezTo>
                <a:cubicBezTo>
                  <a:pt x="11288489" y="2286987"/>
                  <a:pt x="11292197" y="2283614"/>
                  <a:pt x="11299541" y="2283614"/>
                </a:cubicBezTo>
                <a:close/>
                <a:moveTo>
                  <a:pt x="2106469" y="2270203"/>
                </a:moveTo>
                <a:cubicBezTo>
                  <a:pt x="2106278" y="2270639"/>
                  <a:pt x="2106075" y="2271095"/>
                  <a:pt x="2105979" y="2271512"/>
                </a:cubicBezTo>
                <a:cubicBezTo>
                  <a:pt x="2106346" y="2271524"/>
                  <a:pt x="2106664" y="2271400"/>
                  <a:pt x="2107018" y="2271370"/>
                </a:cubicBezTo>
                <a:cubicBezTo>
                  <a:pt x="2106823" y="2270995"/>
                  <a:pt x="2106644" y="2270602"/>
                  <a:pt x="2106469" y="2270203"/>
                </a:cubicBezTo>
                <a:close/>
                <a:moveTo>
                  <a:pt x="7661337" y="2270190"/>
                </a:moveTo>
                <a:cubicBezTo>
                  <a:pt x="7661146" y="2270627"/>
                  <a:pt x="7660943" y="2271082"/>
                  <a:pt x="7660847" y="2271497"/>
                </a:cubicBezTo>
                <a:cubicBezTo>
                  <a:pt x="7661214" y="2271512"/>
                  <a:pt x="7661533" y="2271386"/>
                  <a:pt x="7661886" y="2271357"/>
                </a:cubicBezTo>
                <a:cubicBezTo>
                  <a:pt x="7661690" y="2270986"/>
                  <a:pt x="7661512" y="2270588"/>
                  <a:pt x="7661337" y="2270190"/>
                </a:cubicBezTo>
                <a:close/>
                <a:moveTo>
                  <a:pt x="12130515" y="2270175"/>
                </a:moveTo>
                <a:cubicBezTo>
                  <a:pt x="12130323" y="2270616"/>
                  <a:pt x="12130121" y="2271066"/>
                  <a:pt x="12130025" y="2271478"/>
                </a:cubicBezTo>
                <a:cubicBezTo>
                  <a:pt x="12130392" y="2271498"/>
                  <a:pt x="12130711" y="2271370"/>
                  <a:pt x="12131064" y="2271343"/>
                </a:cubicBezTo>
                <a:cubicBezTo>
                  <a:pt x="12130867" y="2270971"/>
                  <a:pt x="12130690" y="2270574"/>
                  <a:pt x="12130515" y="2270175"/>
                </a:cubicBezTo>
                <a:close/>
                <a:moveTo>
                  <a:pt x="2112528" y="2265619"/>
                </a:moveTo>
                <a:cubicBezTo>
                  <a:pt x="2113045" y="2266212"/>
                  <a:pt x="2113559" y="2266808"/>
                  <a:pt x="2113975" y="2267406"/>
                </a:cubicBezTo>
                <a:cubicBezTo>
                  <a:pt x="2114319" y="2266901"/>
                  <a:pt x="2114680" y="2266404"/>
                  <a:pt x="2114881" y="2265881"/>
                </a:cubicBezTo>
                <a:cubicBezTo>
                  <a:pt x="2114157" y="2265590"/>
                  <a:pt x="2113350" y="2265549"/>
                  <a:pt x="2112528" y="2265619"/>
                </a:cubicBezTo>
                <a:close/>
                <a:moveTo>
                  <a:pt x="7667399" y="2265607"/>
                </a:moveTo>
                <a:cubicBezTo>
                  <a:pt x="7667915" y="2266201"/>
                  <a:pt x="7668430" y="2266796"/>
                  <a:pt x="7668845" y="2267393"/>
                </a:cubicBezTo>
                <a:cubicBezTo>
                  <a:pt x="7669189" y="2266888"/>
                  <a:pt x="7669550" y="2266389"/>
                  <a:pt x="7669752" y="2265869"/>
                </a:cubicBezTo>
                <a:cubicBezTo>
                  <a:pt x="7669027" y="2265579"/>
                  <a:pt x="7668219" y="2265541"/>
                  <a:pt x="7667399" y="2265607"/>
                </a:cubicBezTo>
                <a:close/>
                <a:moveTo>
                  <a:pt x="12136577" y="2265593"/>
                </a:moveTo>
                <a:cubicBezTo>
                  <a:pt x="12137092" y="2266188"/>
                  <a:pt x="12137608" y="2266782"/>
                  <a:pt x="12138022" y="2267383"/>
                </a:cubicBezTo>
                <a:cubicBezTo>
                  <a:pt x="12138367" y="2266875"/>
                  <a:pt x="12138728" y="2266378"/>
                  <a:pt x="12138930" y="2265857"/>
                </a:cubicBezTo>
                <a:cubicBezTo>
                  <a:pt x="12138204" y="2265566"/>
                  <a:pt x="12137397" y="2265527"/>
                  <a:pt x="12136577" y="2265593"/>
                </a:cubicBezTo>
                <a:close/>
                <a:moveTo>
                  <a:pt x="4709096" y="2257768"/>
                </a:moveTo>
                <a:cubicBezTo>
                  <a:pt x="4708301" y="2257939"/>
                  <a:pt x="4707583" y="2258188"/>
                  <a:pt x="4706947" y="2258531"/>
                </a:cubicBezTo>
                <a:cubicBezTo>
                  <a:pt x="4707583" y="2258870"/>
                  <a:pt x="4708301" y="2259112"/>
                  <a:pt x="4709096" y="2259285"/>
                </a:cubicBezTo>
                <a:cubicBezTo>
                  <a:pt x="4709096" y="2258771"/>
                  <a:pt x="4709096" y="2258286"/>
                  <a:pt x="4709096" y="2257768"/>
                </a:cubicBezTo>
                <a:close/>
                <a:moveTo>
                  <a:pt x="9178023" y="2257750"/>
                </a:moveTo>
                <a:cubicBezTo>
                  <a:pt x="9177227" y="2257921"/>
                  <a:pt x="9176510" y="2258172"/>
                  <a:pt x="9175874" y="2258512"/>
                </a:cubicBezTo>
                <a:cubicBezTo>
                  <a:pt x="9176510" y="2258853"/>
                  <a:pt x="9177227" y="2259097"/>
                  <a:pt x="9178023" y="2259268"/>
                </a:cubicBezTo>
                <a:cubicBezTo>
                  <a:pt x="9178023" y="2258756"/>
                  <a:pt x="9178023" y="2258269"/>
                  <a:pt x="9178023" y="2257750"/>
                </a:cubicBezTo>
                <a:close/>
                <a:moveTo>
                  <a:pt x="4713196" y="2257697"/>
                </a:moveTo>
                <a:cubicBezTo>
                  <a:pt x="4713196" y="2257979"/>
                  <a:pt x="4713196" y="2258230"/>
                  <a:pt x="4713196" y="2258535"/>
                </a:cubicBezTo>
                <a:cubicBezTo>
                  <a:pt x="4713196" y="2258837"/>
                  <a:pt x="4713196" y="2259082"/>
                  <a:pt x="4713196" y="2259362"/>
                </a:cubicBezTo>
                <a:cubicBezTo>
                  <a:pt x="4714271" y="2259220"/>
                  <a:pt x="4715345" y="2258976"/>
                  <a:pt x="4716218" y="2258531"/>
                </a:cubicBezTo>
                <a:cubicBezTo>
                  <a:pt x="4715345" y="2258085"/>
                  <a:pt x="4714271" y="2257843"/>
                  <a:pt x="4713196" y="2257697"/>
                </a:cubicBezTo>
                <a:close/>
                <a:moveTo>
                  <a:pt x="9182123" y="2257678"/>
                </a:moveTo>
                <a:cubicBezTo>
                  <a:pt x="9182123" y="2257960"/>
                  <a:pt x="9182123" y="2258214"/>
                  <a:pt x="9182123" y="2258521"/>
                </a:cubicBezTo>
                <a:cubicBezTo>
                  <a:pt x="9182123" y="2258821"/>
                  <a:pt x="9182123" y="2259063"/>
                  <a:pt x="9182123" y="2259347"/>
                </a:cubicBezTo>
                <a:cubicBezTo>
                  <a:pt x="9183198" y="2259203"/>
                  <a:pt x="9184272" y="2258959"/>
                  <a:pt x="9185148" y="2258512"/>
                </a:cubicBezTo>
                <a:cubicBezTo>
                  <a:pt x="9184272" y="2258067"/>
                  <a:pt x="9183198" y="2257823"/>
                  <a:pt x="9182123" y="2257678"/>
                </a:cubicBezTo>
                <a:close/>
                <a:moveTo>
                  <a:pt x="333740" y="2248611"/>
                </a:moveTo>
                <a:cubicBezTo>
                  <a:pt x="339886" y="2248611"/>
                  <a:pt x="343598" y="2252812"/>
                  <a:pt x="344779" y="2261094"/>
                </a:cubicBezTo>
                <a:cubicBezTo>
                  <a:pt x="346204" y="2271128"/>
                  <a:pt x="346240" y="2288249"/>
                  <a:pt x="344868" y="2300088"/>
                </a:cubicBezTo>
                <a:cubicBezTo>
                  <a:pt x="344377" y="2304334"/>
                  <a:pt x="343227" y="2314288"/>
                  <a:pt x="333664" y="2314288"/>
                </a:cubicBezTo>
                <a:cubicBezTo>
                  <a:pt x="322284" y="2314288"/>
                  <a:pt x="322264" y="2302946"/>
                  <a:pt x="322232" y="2282367"/>
                </a:cubicBezTo>
                <a:cubicBezTo>
                  <a:pt x="322188" y="2257087"/>
                  <a:pt x="323411" y="2254824"/>
                  <a:pt x="326424" y="2251733"/>
                </a:cubicBezTo>
                <a:lnTo>
                  <a:pt x="329409" y="2248670"/>
                </a:lnTo>
                <a:close/>
                <a:moveTo>
                  <a:pt x="5888607" y="2248599"/>
                </a:moveTo>
                <a:cubicBezTo>
                  <a:pt x="5894753" y="2248599"/>
                  <a:pt x="5898465" y="2252796"/>
                  <a:pt x="5899646" y="2261078"/>
                </a:cubicBezTo>
                <a:cubicBezTo>
                  <a:pt x="5901071" y="2271113"/>
                  <a:pt x="5901108" y="2288231"/>
                  <a:pt x="5899736" y="2300067"/>
                </a:cubicBezTo>
                <a:cubicBezTo>
                  <a:pt x="5899245" y="2304316"/>
                  <a:pt x="5898095" y="2314272"/>
                  <a:pt x="5888532" y="2314272"/>
                </a:cubicBezTo>
                <a:cubicBezTo>
                  <a:pt x="5877152" y="2314272"/>
                  <a:pt x="5877132" y="2302928"/>
                  <a:pt x="5877099" y="2282348"/>
                </a:cubicBezTo>
                <a:cubicBezTo>
                  <a:pt x="5877056" y="2257073"/>
                  <a:pt x="5878279" y="2254810"/>
                  <a:pt x="5881292" y="2251718"/>
                </a:cubicBezTo>
                <a:lnTo>
                  <a:pt x="5884276" y="2248651"/>
                </a:lnTo>
                <a:close/>
                <a:moveTo>
                  <a:pt x="10357786" y="2248588"/>
                </a:moveTo>
                <a:cubicBezTo>
                  <a:pt x="10363932" y="2248588"/>
                  <a:pt x="10367644" y="2252787"/>
                  <a:pt x="10368824" y="2261070"/>
                </a:cubicBezTo>
                <a:cubicBezTo>
                  <a:pt x="10370250" y="2271100"/>
                  <a:pt x="10370286" y="2288224"/>
                  <a:pt x="10368915" y="2300059"/>
                </a:cubicBezTo>
                <a:cubicBezTo>
                  <a:pt x="10368424" y="2304307"/>
                  <a:pt x="10367273" y="2314261"/>
                  <a:pt x="10357710" y="2314261"/>
                </a:cubicBezTo>
                <a:cubicBezTo>
                  <a:pt x="10346330" y="2314261"/>
                  <a:pt x="10346310" y="2302920"/>
                  <a:pt x="10346278" y="2282340"/>
                </a:cubicBezTo>
                <a:cubicBezTo>
                  <a:pt x="10346235" y="2257062"/>
                  <a:pt x="10347457" y="2254800"/>
                  <a:pt x="10350470" y="2251707"/>
                </a:cubicBezTo>
                <a:lnTo>
                  <a:pt x="10353455" y="2248643"/>
                </a:lnTo>
                <a:close/>
                <a:moveTo>
                  <a:pt x="2115310" y="2245212"/>
                </a:moveTo>
                <a:cubicBezTo>
                  <a:pt x="2114361" y="2246673"/>
                  <a:pt x="2112924" y="2247656"/>
                  <a:pt x="2111222" y="2247835"/>
                </a:cubicBezTo>
                <a:cubicBezTo>
                  <a:pt x="2111973" y="2248087"/>
                  <a:pt x="2112741" y="2248324"/>
                  <a:pt x="2113587" y="2248324"/>
                </a:cubicBezTo>
                <a:cubicBezTo>
                  <a:pt x="2114034" y="2248324"/>
                  <a:pt x="2114455" y="2248281"/>
                  <a:pt x="2114827" y="2248211"/>
                </a:cubicBezTo>
                <a:cubicBezTo>
                  <a:pt x="2115093" y="2247484"/>
                  <a:pt x="2115321" y="2246493"/>
                  <a:pt x="2115321" y="2245307"/>
                </a:cubicBezTo>
                <a:cubicBezTo>
                  <a:pt x="2115321" y="2245270"/>
                  <a:pt x="2115310" y="2245248"/>
                  <a:pt x="2115310" y="2245212"/>
                </a:cubicBezTo>
                <a:close/>
                <a:moveTo>
                  <a:pt x="7670180" y="2245203"/>
                </a:moveTo>
                <a:cubicBezTo>
                  <a:pt x="7669231" y="2246660"/>
                  <a:pt x="7667793" y="2247645"/>
                  <a:pt x="7666091" y="2247824"/>
                </a:cubicBezTo>
                <a:cubicBezTo>
                  <a:pt x="7666842" y="2248076"/>
                  <a:pt x="7667610" y="2248313"/>
                  <a:pt x="7668457" y="2248313"/>
                </a:cubicBezTo>
                <a:cubicBezTo>
                  <a:pt x="7668905" y="2248313"/>
                  <a:pt x="7669325" y="2248269"/>
                  <a:pt x="7669698" y="2248199"/>
                </a:cubicBezTo>
                <a:cubicBezTo>
                  <a:pt x="7669963" y="2247469"/>
                  <a:pt x="7670193" y="2246480"/>
                  <a:pt x="7670193" y="2245293"/>
                </a:cubicBezTo>
                <a:cubicBezTo>
                  <a:pt x="7670193" y="2245258"/>
                  <a:pt x="7670180" y="2245237"/>
                  <a:pt x="7670180" y="2245203"/>
                </a:cubicBezTo>
                <a:close/>
                <a:moveTo>
                  <a:pt x="12139358" y="2245191"/>
                </a:moveTo>
                <a:cubicBezTo>
                  <a:pt x="12138408" y="2246649"/>
                  <a:pt x="12136971" y="2247632"/>
                  <a:pt x="12135269" y="2247811"/>
                </a:cubicBezTo>
                <a:cubicBezTo>
                  <a:pt x="12136020" y="2248063"/>
                  <a:pt x="12136788" y="2248300"/>
                  <a:pt x="12137635" y="2248300"/>
                </a:cubicBezTo>
                <a:cubicBezTo>
                  <a:pt x="12138083" y="2248300"/>
                  <a:pt x="12138503" y="2248257"/>
                  <a:pt x="12138876" y="2248186"/>
                </a:cubicBezTo>
                <a:cubicBezTo>
                  <a:pt x="12139141" y="2247457"/>
                  <a:pt x="12139370" y="2246466"/>
                  <a:pt x="12139370" y="2245282"/>
                </a:cubicBezTo>
                <a:cubicBezTo>
                  <a:pt x="12139370" y="2245246"/>
                  <a:pt x="12139358" y="2245225"/>
                  <a:pt x="12139358" y="2245191"/>
                </a:cubicBezTo>
                <a:close/>
                <a:moveTo>
                  <a:pt x="2110536" y="2237590"/>
                </a:moveTo>
                <a:cubicBezTo>
                  <a:pt x="2108048" y="2237662"/>
                  <a:pt x="2106055" y="2239435"/>
                  <a:pt x="2106055" y="2241598"/>
                </a:cubicBezTo>
                <a:cubicBezTo>
                  <a:pt x="2106055" y="2241964"/>
                  <a:pt x="2106237" y="2242340"/>
                  <a:pt x="2106325" y="2242713"/>
                </a:cubicBezTo>
                <a:cubicBezTo>
                  <a:pt x="2107391" y="2241458"/>
                  <a:pt x="2108923" y="2240087"/>
                  <a:pt x="2110693" y="2238953"/>
                </a:cubicBezTo>
                <a:cubicBezTo>
                  <a:pt x="2111160" y="2238654"/>
                  <a:pt x="2111574" y="2238566"/>
                  <a:pt x="2112014" y="2238403"/>
                </a:cubicBezTo>
                <a:cubicBezTo>
                  <a:pt x="2111451" y="2237979"/>
                  <a:pt x="2110922" y="2237686"/>
                  <a:pt x="2110536" y="2237590"/>
                </a:cubicBezTo>
                <a:close/>
                <a:moveTo>
                  <a:pt x="7665405" y="2237579"/>
                </a:moveTo>
                <a:cubicBezTo>
                  <a:pt x="7662916" y="2237651"/>
                  <a:pt x="7660922" y="2239423"/>
                  <a:pt x="7660922" y="2241589"/>
                </a:cubicBezTo>
                <a:cubicBezTo>
                  <a:pt x="7660922" y="2241954"/>
                  <a:pt x="7661106" y="2242331"/>
                  <a:pt x="7661193" y="2242705"/>
                </a:cubicBezTo>
                <a:cubicBezTo>
                  <a:pt x="7662259" y="2241447"/>
                  <a:pt x="7663791" y="2240075"/>
                  <a:pt x="7665561" y="2238943"/>
                </a:cubicBezTo>
                <a:cubicBezTo>
                  <a:pt x="7666029" y="2238643"/>
                  <a:pt x="7666444" y="2238554"/>
                  <a:pt x="7666884" y="2238394"/>
                </a:cubicBezTo>
                <a:cubicBezTo>
                  <a:pt x="7666321" y="2237968"/>
                  <a:pt x="7665791" y="2237674"/>
                  <a:pt x="7665405" y="2237579"/>
                </a:cubicBezTo>
                <a:close/>
                <a:moveTo>
                  <a:pt x="12134583" y="2237569"/>
                </a:moveTo>
                <a:cubicBezTo>
                  <a:pt x="12132094" y="2237639"/>
                  <a:pt x="12130100" y="2239413"/>
                  <a:pt x="12130100" y="2241577"/>
                </a:cubicBezTo>
                <a:cubicBezTo>
                  <a:pt x="12130100" y="2241944"/>
                  <a:pt x="12130283" y="2242320"/>
                  <a:pt x="12130371" y="2242694"/>
                </a:cubicBezTo>
                <a:cubicBezTo>
                  <a:pt x="12131437" y="2241436"/>
                  <a:pt x="12132968" y="2240064"/>
                  <a:pt x="12134739" y="2238932"/>
                </a:cubicBezTo>
                <a:cubicBezTo>
                  <a:pt x="12135207" y="2238633"/>
                  <a:pt x="12135621" y="2238544"/>
                  <a:pt x="12136062" y="2238384"/>
                </a:cubicBezTo>
                <a:cubicBezTo>
                  <a:pt x="12135499" y="2237956"/>
                  <a:pt x="12134969" y="2237664"/>
                  <a:pt x="12134583" y="2237569"/>
                </a:cubicBezTo>
                <a:close/>
                <a:moveTo>
                  <a:pt x="2113587" y="2227591"/>
                </a:moveTo>
                <a:cubicBezTo>
                  <a:pt x="2121167" y="2227591"/>
                  <a:pt x="2126884" y="2233611"/>
                  <a:pt x="2126884" y="2241598"/>
                </a:cubicBezTo>
                <a:cubicBezTo>
                  <a:pt x="2126884" y="2248024"/>
                  <a:pt x="2123359" y="2253611"/>
                  <a:pt x="2118204" y="2256411"/>
                </a:cubicBezTo>
                <a:cubicBezTo>
                  <a:pt x="2118577" y="2256775"/>
                  <a:pt x="2118936" y="2257126"/>
                  <a:pt x="2119260" y="2257476"/>
                </a:cubicBezTo>
                <a:cubicBezTo>
                  <a:pt x="2127360" y="2265875"/>
                  <a:pt x="2128948" y="2275968"/>
                  <a:pt x="2123129" y="2282014"/>
                </a:cubicBezTo>
                <a:cubicBezTo>
                  <a:pt x="2120476" y="2284763"/>
                  <a:pt x="2116875" y="2286267"/>
                  <a:pt x="2112977" y="2286267"/>
                </a:cubicBezTo>
                <a:cubicBezTo>
                  <a:pt x="2108676" y="2286267"/>
                  <a:pt x="2104406" y="2284393"/>
                  <a:pt x="2101254" y="2281124"/>
                </a:cubicBezTo>
                <a:cubicBezTo>
                  <a:pt x="2097274" y="2277000"/>
                  <a:pt x="2094495" y="2269852"/>
                  <a:pt x="2094495" y="2263742"/>
                </a:cubicBezTo>
                <a:cubicBezTo>
                  <a:pt x="2094495" y="2259448"/>
                  <a:pt x="2096040" y="2256184"/>
                  <a:pt x="2098338" y="2254008"/>
                </a:cubicBezTo>
                <a:cubicBezTo>
                  <a:pt x="2095910" y="2251748"/>
                  <a:pt x="2094495" y="2248742"/>
                  <a:pt x="2094495" y="2245307"/>
                </a:cubicBezTo>
                <a:cubicBezTo>
                  <a:pt x="2094495" y="2237812"/>
                  <a:pt x="2101876" y="2232270"/>
                  <a:pt x="2105052" y="2230237"/>
                </a:cubicBezTo>
                <a:cubicBezTo>
                  <a:pt x="2107749" y="2228510"/>
                  <a:pt x="2110699" y="2227591"/>
                  <a:pt x="2113587" y="2227591"/>
                </a:cubicBezTo>
                <a:close/>
                <a:moveTo>
                  <a:pt x="7668457" y="2227582"/>
                </a:moveTo>
                <a:cubicBezTo>
                  <a:pt x="7676040" y="2227582"/>
                  <a:pt x="7681757" y="2233601"/>
                  <a:pt x="7681757" y="2241589"/>
                </a:cubicBezTo>
                <a:cubicBezTo>
                  <a:pt x="7681757" y="2248009"/>
                  <a:pt x="7678230" y="2253598"/>
                  <a:pt x="7673075" y="2256393"/>
                </a:cubicBezTo>
                <a:cubicBezTo>
                  <a:pt x="7673449" y="2256761"/>
                  <a:pt x="7673808" y="2257116"/>
                  <a:pt x="7674133" y="2257463"/>
                </a:cubicBezTo>
                <a:cubicBezTo>
                  <a:pt x="7682231" y="2265863"/>
                  <a:pt x="7683818" y="2275952"/>
                  <a:pt x="7678000" y="2282001"/>
                </a:cubicBezTo>
                <a:cubicBezTo>
                  <a:pt x="7675347" y="2284751"/>
                  <a:pt x="7671747" y="2286256"/>
                  <a:pt x="7667848" y="2286256"/>
                </a:cubicBezTo>
                <a:cubicBezTo>
                  <a:pt x="7663547" y="2286256"/>
                  <a:pt x="7659274" y="2284379"/>
                  <a:pt x="7656120" y="2281114"/>
                </a:cubicBezTo>
                <a:cubicBezTo>
                  <a:pt x="7652140" y="2276986"/>
                  <a:pt x="7649359" y="2269838"/>
                  <a:pt x="7649359" y="2263730"/>
                </a:cubicBezTo>
                <a:cubicBezTo>
                  <a:pt x="7649359" y="2259432"/>
                  <a:pt x="7650905" y="2256167"/>
                  <a:pt x="7653204" y="2253996"/>
                </a:cubicBezTo>
                <a:cubicBezTo>
                  <a:pt x="7650776" y="2251734"/>
                  <a:pt x="7649359" y="2248730"/>
                  <a:pt x="7649359" y="2245293"/>
                </a:cubicBezTo>
                <a:cubicBezTo>
                  <a:pt x="7649359" y="2237802"/>
                  <a:pt x="7656744" y="2232261"/>
                  <a:pt x="7659919" y="2230228"/>
                </a:cubicBezTo>
                <a:cubicBezTo>
                  <a:pt x="7662618" y="2228500"/>
                  <a:pt x="7665568" y="2227582"/>
                  <a:pt x="7668457" y="2227582"/>
                </a:cubicBezTo>
                <a:close/>
                <a:moveTo>
                  <a:pt x="12137635" y="2227574"/>
                </a:moveTo>
                <a:cubicBezTo>
                  <a:pt x="12145217" y="2227574"/>
                  <a:pt x="12150935" y="2233592"/>
                  <a:pt x="12150935" y="2241577"/>
                </a:cubicBezTo>
                <a:cubicBezTo>
                  <a:pt x="12150935" y="2247998"/>
                  <a:pt x="12147408" y="2253585"/>
                  <a:pt x="12142253" y="2256382"/>
                </a:cubicBezTo>
                <a:cubicBezTo>
                  <a:pt x="12142627" y="2256749"/>
                  <a:pt x="12142985" y="2257105"/>
                  <a:pt x="12143311" y="2257451"/>
                </a:cubicBezTo>
                <a:cubicBezTo>
                  <a:pt x="12151409" y="2265851"/>
                  <a:pt x="12152996" y="2275938"/>
                  <a:pt x="12147178" y="2281989"/>
                </a:cubicBezTo>
                <a:cubicBezTo>
                  <a:pt x="12144525" y="2284736"/>
                  <a:pt x="12140924" y="2286240"/>
                  <a:pt x="12137025" y="2286240"/>
                </a:cubicBezTo>
                <a:cubicBezTo>
                  <a:pt x="12132724" y="2286240"/>
                  <a:pt x="12128452" y="2284365"/>
                  <a:pt x="12125298" y="2281099"/>
                </a:cubicBezTo>
                <a:cubicBezTo>
                  <a:pt x="12121318" y="2276970"/>
                  <a:pt x="12118537" y="2269824"/>
                  <a:pt x="12118537" y="2263719"/>
                </a:cubicBezTo>
                <a:cubicBezTo>
                  <a:pt x="12118537" y="2259419"/>
                  <a:pt x="12120083" y="2256155"/>
                  <a:pt x="12122382" y="2253982"/>
                </a:cubicBezTo>
                <a:cubicBezTo>
                  <a:pt x="12119954" y="2251722"/>
                  <a:pt x="12118537" y="2248718"/>
                  <a:pt x="12118537" y="2245282"/>
                </a:cubicBezTo>
                <a:cubicBezTo>
                  <a:pt x="12118537" y="2237791"/>
                  <a:pt x="12125922" y="2232253"/>
                  <a:pt x="12129097" y="2230219"/>
                </a:cubicBezTo>
                <a:cubicBezTo>
                  <a:pt x="12131796" y="2228491"/>
                  <a:pt x="12134746" y="2227574"/>
                  <a:pt x="12137635" y="2227574"/>
                </a:cubicBezTo>
                <a:close/>
                <a:moveTo>
                  <a:pt x="3015612" y="2223591"/>
                </a:moveTo>
                <a:cubicBezTo>
                  <a:pt x="3013423" y="2223931"/>
                  <a:pt x="3011626" y="2224998"/>
                  <a:pt x="3010505" y="2226055"/>
                </a:cubicBezTo>
                <a:cubicBezTo>
                  <a:pt x="3010668" y="2226265"/>
                  <a:pt x="3010855" y="2226502"/>
                  <a:pt x="3011078" y="2226733"/>
                </a:cubicBezTo>
                <a:cubicBezTo>
                  <a:pt x="3012233" y="2227959"/>
                  <a:pt x="3013892" y="2228656"/>
                  <a:pt x="3015639" y="2229029"/>
                </a:cubicBezTo>
                <a:cubicBezTo>
                  <a:pt x="3015607" y="2228516"/>
                  <a:pt x="3015565" y="2228018"/>
                  <a:pt x="3015540" y="2227431"/>
                </a:cubicBezTo>
                <a:cubicBezTo>
                  <a:pt x="3015485" y="2225985"/>
                  <a:pt x="3015521" y="2224723"/>
                  <a:pt x="3015612" y="2223591"/>
                </a:cubicBezTo>
                <a:close/>
                <a:moveTo>
                  <a:pt x="8570491" y="2223584"/>
                </a:moveTo>
                <a:cubicBezTo>
                  <a:pt x="8568302" y="2223922"/>
                  <a:pt x="8566505" y="2224988"/>
                  <a:pt x="8565384" y="2226045"/>
                </a:cubicBezTo>
                <a:cubicBezTo>
                  <a:pt x="8565547" y="2226255"/>
                  <a:pt x="8565734" y="2226495"/>
                  <a:pt x="8565957" y="2226723"/>
                </a:cubicBezTo>
                <a:cubicBezTo>
                  <a:pt x="8567113" y="2227950"/>
                  <a:pt x="8568770" y="2228649"/>
                  <a:pt x="8570519" y="2229017"/>
                </a:cubicBezTo>
                <a:cubicBezTo>
                  <a:pt x="8570486" y="2228510"/>
                  <a:pt x="8570444" y="2228011"/>
                  <a:pt x="8570419" y="2227422"/>
                </a:cubicBezTo>
                <a:cubicBezTo>
                  <a:pt x="8570364" y="2225976"/>
                  <a:pt x="8570399" y="2224709"/>
                  <a:pt x="8570491" y="2223584"/>
                </a:cubicBezTo>
                <a:close/>
                <a:moveTo>
                  <a:pt x="13039669" y="2223572"/>
                </a:moveTo>
                <a:cubicBezTo>
                  <a:pt x="13037480" y="2223911"/>
                  <a:pt x="13035683" y="2224979"/>
                  <a:pt x="13034562" y="2226036"/>
                </a:cubicBezTo>
                <a:cubicBezTo>
                  <a:pt x="13034724" y="2226245"/>
                  <a:pt x="13034912" y="2226485"/>
                  <a:pt x="13035135" y="2226714"/>
                </a:cubicBezTo>
                <a:cubicBezTo>
                  <a:pt x="13036291" y="2227940"/>
                  <a:pt x="13037947" y="2228639"/>
                  <a:pt x="13039697" y="2229007"/>
                </a:cubicBezTo>
                <a:cubicBezTo>
                  <a:pt x="13039664" y="2228499"/>
                  <a:pt x="13039622" y="2228001"/>
                  <a:pt x="13039597" y="2227412"/>
                </a:cubicBezTo>
                <a:cubicBezTo>
                  <a:pt x="13039542" y="2225966"/>
                  <a:pt x="13039577" y="2224700"/>
                  <a:pt x="13039669" y="2223572"/>
                </a:cubicBezTo>
                <a:close/>
                <a:moveTo>
                  <a:pt x="332005" y="2209369"/>
                </a:moveTo>
                <a:cubicBezTo>
                  <a:pt x="331792" y="2209516"/>
                  <a:pt x="331513" y="2209611"/>
                  <a:pt x="331317" y="2209760"/>
                </a:cubicBezTo>
                <a:cubicBezTo>
                  <a:pt x="331587" y="2209886"/>
                  <a:pt x="331948" y="2209913"/>
                  <a:pt x="332267" y="2209991"/>
                </a:cubicBezTo>
                <a:cubicBezTo>
                  <a:pt x="332186" y="2209779"/>
                  <a:pt x="332087" y="2209583"/>
                  <a:pt x="332005" y="2209369"/>
                </a:cubicBezTo>
                <a:close/>
                <a:moveTo>
                  <a:pt x="5886871" y="2209353"/>
                </a:moveTo>
                <a:cubicBezTo>
                  <a:pt x="5886657" y="2209499"/>
                  <a:pt x="5886379" y="2209592"/>
                  <a:pt x="5886182" y="2209744"/>
                </a:cubicBezTo>
                <a:cubicBezTo>
                  <a:pt x="5886452" y="2209870"/>
                  <a:pt x="5886813" y="2209895"/>
                  <a:pt x="5887133" y="2209975"/>
                </a:cubicBezTo>
                <a:cubicBezTo>
                  <a:pt x="5887051" y="2209760"/>
                  <a:pt x="5886953" y="2209567"/>
                  <a:pt x="5886871" y="2209353"/>
                </a:cubicBezTo>
                <a:close/>
                <a:moveTo>
                  <a:pt x="10356048" y="2209339"/>
                </a:moveTo>
                <a:cubicBezTo>
                  <a:pt x="10355835" y="2209486"/>
                  <a:pt x="10355556" y="2209581"/>
                  <a:pt x="10355360" y="2209733"/>
                </a:cubicBezTo>
                <a:cubicBezTo>
                  <a:pt x="10355630" y="2209858"/>
                  <a:pt x="10355991" y="2209884"/>
                  <a:pt x="10356311" y="2209962"/>
                </a:cubicBezTo>
                <a:cubicBezTo>
                  <a:pt x="10356229" y="2209747"/>
                  <a:pt x="10356130" y="2209555"/>
                  <a:pt x="10356048" y="2209339"/>
                </a:cubicBezTo>
                <a:close/>
                <a:moveTo>
                  <a:pt x="339621" y="2207848"/>
                </a:moveTo>
                <a:cubicBezTo>
                  <a:pt x="339630" y="2207895"/>
                  <a:pt x="339638" y="2207932"/>
                  <a:pt x="339638" y="2207972"/>
                </a:cubicBezTo>
                <a:cubicBezTo>
                  <a:pt x="339654" y="2207967"/>
                  <a:pt x="339662" y="2207962"/>
                  <a:pt x="339678" y="2207951"/>
                </a:cubicBezTo>
                <a:cubicBezTo>
                  <a:pt x="339703" y="2207920"/>
                  <a:pt x="339728" y="2207895"/>
                  <a:pt x="339761" y="2207862"/>
                </a:cubicBezTo>
                <a:cubicBezTo>
                  <a:pt x="339720" y="2207853"/>
                  <a:pt x="339662" y="2207857"/>
                  <a:pt x="339621" y="2207848"/>
                </a:cubicBezTo>
                <a:close/>
                <a:moveTo>
                  <a:pt x="5894486" y="2207832"/>
                </a:moveTo>
                <a:cubicBezTo>
                  <a:pt x="5894495" y="2207878"/>
                  <a:pt x="5894503" y="2207916"/>
                  <a:pt x="5894503" y="2207958"/>
                </a:cubicBezTo>
                <a:cubicBezTo>
                  <a:pt x="5894519" y="2207951"/>
                  <a:pt x="5894527" y="2207946"/>
                  <a:pt x="5894544" y="2207937"/>
                </a:cubicBezTo>
                <a:cubicBezTo>
                  <a:pt x="5894568" y="2207904"/>
                  <a:pt x="5894593" y="2207878"/>
                  <a:pt x="5894626" y="2207846"/>
                </a:cubicBezTo>
                <a:cubicBezTo>
                  <a:pt x="5894585" y="2207836"/>
                  <a:pt x="5894527" y="2207841"/>
                  <a:pt x="5894486" y="2207832"/>
                </a:cubicBezTo>
                <a:close/>
                <a:moveTo>
                  <a:pt x="10363664" y="2207818"/>
                </a:moveTo>
                <a:cubicBezTo>
                  <a:pt x="10363672" y="2207865"/>
                  <a:pt x="10363681" y="2207902"/>
                  <a:pt x="10363681" y="2207944"/>
                </a:cubicBezTo>
                <a:cubicBezTo>
                  <a:pt x="10363697" y="2207939"/>
                  <a:pt x="10363705" y="2207934"/>
                  <a:pt x="10363722" y="2207922"/>
                </a:cubicBezTo>
                <a:cubicBezTo>
                  <a:pt x="10363746" y="2207892"/>
                  <a:pt x="10363771" y="2207865"/>
                  <a:pt x="10363804" y="2207835"/>
                </a:cubicBezTo>
                <a:cubicBezTo>
                  <a:pt x="10363763" y="2207823"/>
                  <a:pt x="10363705" y="2207828"/>
                  <a:pt x="10363664" y="2207818"/>
                </a:cubicBezTo>
                <a:close/>
                <a:moveTo>
                  <a:pt x="921774" y="2149731"/>
                </a:moveTo>
                <a:cubicBezTo>
                  <a:pt x="747655" y="2149731"/>
                  <a:pt x="520237" y="2151196"/>
                  <a:pt x="422620" y="2154002"/>
                </a:cubicBezTo>
                <a:lnTo>
                  <a:pt x="389314" y="2154959"/>
                </a:lnTo>
                <a:lnTo>
                  <a:pt x="383647" y="2174862"/>
                </a:lnTo>
                <a:cubicBezTo>
                  <a:pt x="379477" y="2189610"/>
                  <a:pt x="378462" y="2206757"/>
                  <a:pt x="380119" y="2213535"/>
                </a:cubicBezTo>
                <a:cubicBezTo>
                  <a:pt x="383006" y="2225205"/>
                  <a:pt x="384289" y="2266588"/>
                  <a:pt x="383968" y="2299566"/>
                </a:cubicBezTo>
                <a:cubicBezTo>
                  <a:pt x="383754" y="2324174"/>
                  <a:pt x="383166" y="2389498"/>
                  <a:pt x="391025" y="2395463"/>
                </a:cubicBezTo>
                <a:cubicBezTo>
                  <a:pt x="399418" y="2395665"/>
                  <a:pt x="411500" y="2398756"/>
                  <a:pt x="419465" y="2403169"/>
                </a:cubicBezTo>
                <a:cubicBezTo>
                  <a:pt x="423368" y="2405356"/>
                  <a:pt x="436626" y="2408710"/>
                  <a:pt x="449456" y="2409238"/>
                </a:cubicBezTo>
                <a:cubicBezTo>
                  <a:pt x="459614" y="2409656"/>
                  <a:pt x="467312" y="2411288"/>
                  <a:pt x="472604" y="2414131"/>
                </a:cubicBezTo>
                <a:cubicBezTo>
                  <a:pt x="476560" y="2410681"/>
                  <a:pt x="482655" y="2408942"/>
                  <a:pt x="490781" y="2408942"/>
                </a:cubicBezTo>
                <a:cubicBezTo>
                  <a:pt x="490781" y="2408942"/>
                  <a:pt x="490781" y="2408942"/>
                  <a:pt x="490834" y="2408942"/>
                </a:cubicBezTo>
                <a:cubicBezTo>
                  <a:pt x="497463" y="2408942"/>
                  <a:pt x="519114" y="2407170"/>
                  <a:pt x="541460" y="2404535"/>
                </a:cubicBezTo>
                <a:cubicBezTo>
                  <a:pt x="552099" y="2403292"/>
                  <a:pt x="561134" y="2402650"/>
                  <a:pt x="568404" y="2402650"/>
                </a:cubicBezTo>
                <a:cubicBezTo>
                  <a:pt x="577118" y="2402650"/>
                  <a:pt x="585725" y="2403353"/>
                  <a:pt x="591018" y="2407791"/>
                </a:cubicBezTo>
                <a:cubicBezTo>
                  <a:pt x="594600" y="2408415"/>
                  <a:pt x="606575" y="2409809"/>
                  <a:pt x="643568" y="2409809"/>
                </a:cubicBezTo>
                <a:cubicBezTo>
                  <a:pt x="712960" y="2409809"/>
                  <a:pt x="786093" y="2405373"/>
                  <a:pt x="795127" y="2401859"/>
                </a:cubicBezTo>
                <a:cubicBezTo>
                  <a:pt x="804376" y="2396830"/>
                  <a:pt x="814640" y="2398183"/>
                  <a:pt x="819398" y="2404952"/>
                </a:cubicBezTo>
                <a:cubicBezTo>
                  <a:pt x="825439" y="2406548"/>
                  <a:pt x="844417" y="2409068"/>
                  <a:pt x="885100" y="2409970"/>
                </a:cubicBezTo>
                <a:cubicBezTo>
                  <a:pt x="949038" y="2411397"/>
                  <a:pt x="962029" y="2414847"/>
                  <a:pt x="966092" y="2417514"/>
                </a:cubicBezTo>
                <a:cubicBezTo>
                  <a:pt x="966092" y="2417500"/>
                  <a:pt x="966092" y="2417484"/>
                  <a:pt x="966092" y="2417468"/>
                </a:cubicBezTo>
                <a:cubicBezTo>
                  <a:pt x="968765" y="2407872"/>
                  <a:pt x="979937" y="2407295"/>
                  <a:pt x="990684" y="2406749"/>
                </a:cubicBezTo>
                <a:cubicBezTo>
                  <a:pt x="1001910" y="2406176"/>
                  <a:pt x="1016077" y="2406007"/>
                  <a:pt x="1021262" y="2406440"/>
                </a:cubicBezTo>
                <a:cubicBezTo>
                  <a:pt x="1029602" y="2407122"/>
                  <a:pt x="1043287" y="2407511"/>
                  <a:pt x="1058791" y="2407511"/>
                </a:cubicBezTo>
                <a:cubicBezTo>
                  <a:pt x="1076165" y="2407511"/>
                  <a:pt x="1092524" y="2407032"/>
                  <a:pt x="1102468" y="2406194"/>
                </a:cubicBezTo>
                <a:cubicBezTo>
                  <a:pt x="1106049" y="2405898"/>
                  <a:pt x="1109150" y="2405757"/>
                  <a:pt x="1111716" y="2405757"/>
                </a:cubicBezTo>
                <a:cubicBezTo>
                  <a:pt x="1116100" y="2405757"/>
                  <a:pt x="1126418" y="2405757"/>
                  <a:pt x="1130000" y="2414112"/>
                </a:cubicBezTo>
                <a:cubicBezTo>
                  <a:pt x="1130320" y="2414952"/>
                  <a:pt x="1130961" y="2416787"/>
                  <a:pt x="1130908" y="2419163"/>
                </a:cubicBezTo>
                <a:cubicBezTo>
                  <a:pt x="1135025" y="2418572"/>
                  <a:pt x="1139515" y="2418416"/>
                  <a:pt x="1143953" y="2418416"/>
                </a:cubicBezTo>
                <a:cubicBezTo>
                  <a:pt x="1147427" y="2418416"/>
                  <a:pt x="1151223" y="2418558"/>
                  <a:pt x="1155339" y="2418853"/>
                </a:cubicBezTo>
                <a:cubicBezTo>
                  <a:pt x="1169773" y="2419892"/>
                  <a:pt x="1178969" y="2421835"/>
                  <a:pt x="1184743" y="2424301"/>
                </a:cubicBezTo>
                <a:cubicBezTo>
                  <a:pt x="1185812" y="2423419"/>
                  <a:pt x="1187041" y="2422671"/>
                  <a:pt x="1188377" y="2422082"/>
                </a:cubicBezTo>
                <a:cubicBezTo>
                  <a:pt x="1186186" y="2419411"/>
                  <a:pt x="1184903" y="2416103"/>
                  <a:pt x="1184903" y="2412468"/>
                </a:cubicBezTo>
                <a:cubicBezTo>
                  <a:pt x="1184903" y="2400745"/>
                  <a:pt x="1202758" y="2385044"/>
                  <a:pt x="1217246" y="2378042"/>
                </a:cubicBezTo>
                <a:cubicBezTo>
                  <a:pt x="1209120" y="2366868"/>
                  <a:pt x="1204950" y="2340963"/>
                  <a:pt x="1205859" y="2256966"/>
                </a:cubicBezTo>
                <a:cubicBezTo>
                  <a:pt x="1206447" y="2203017"/>
                  <a:pt x="1205645" y="2165875"/>
                  <a:pt x="1204790" y="2158996"/>
                </a:cubicBezTo>
                <a:cubicBezTo>
                  <a:pt x="1203721" y="2158046"/>
                  <a:pt x="1198963" y="2154917"/>
                  <a:pt x="1180679" y="2152386"/>
                </a:cubicBezTo>
                <a:cubicBezTo>
                  <a:pt x="1168865" y="2150745"/>
                  <a:pt x="1069643" y="2149731"/>
                  <a:pt x="921774" y="2149731"/>
                </a:cubicBezTo>
                <a:close/>
                <a:moveTo>
                  <a:pt x="6476643" y="2149708"/>
                </a:moveTo>
                <a:cubicBezTo>
                  <a:pt x="6302522" y="2149708"/>
                  <a:pt x="6075102" y="2151166"/>
                  <a:pt x="5977483" y="2153978"/>
                </a:cubicBezTo>
                <a:lnTo>
                  <a:pt x="5944177" y="2154941"/>
                </a:lnTo>
                <a:lnTo>
                  <a:pt x="5938510" y="2174841"/>
                </a:lnTo>
                <a:cubicBezTo>
                  <a:pt x="5934340" y="2189589"/>
                  <a:pt x="5933325" y="2206740"/>
                  <a:pt x="5934982" y="2213523"/>
                </a:cubicBezTo>
                <a:cubicBezTo>
                  <a:pt x="5937869" y="2225193"/>
                  <a:pt x="5939152" y="2266573"/>
                  <a:pt x="5938831" y="2299554"/>
                </a:cubicBezTo>
                <a:cubicBezTo>
                  <a:pt x="5938617" y="2324161"/>
                  <a:pt x="5938029" y="2389489"/>
                  <a:pt x="5945888" y="2395451"/>
                </a:cubicBezTo>
                <a:cubicBezTo>
                  <a:pt x="5954281" y="2395656"/>
                  <a:pt x="5966363" y="2398744"/>
                  <a:pt x="5974329" y="2403154"/>
                </a:cubicBezTo>
                <a:cubicBezTo>
                  <a:pt x="5978231" y="2405345"/>
                  <a:pt x="5991490" y="2408700"/>
                  <a:pt x="6004320" y="2409227"/>
                </a:cubicBezTo>
                <a:cubicBezTo>
                  <a:pt x="6014478" y="2409646"/>
                  <a:pt x="6022176" y="2411274"/>
                  <a:pt x="6027469" y="2414117"/>
                </a:cubicBezTo>
                <a:cubicBezTo>
                  <a:pt x="6031425" y="2410671"/>
                  <a:pt x="6037519" y="2408932"/>
                  <a:pt x="6045645" y="2408932"/>
                </a:cubicBezTo>
                <a:cubicBezTo>
                  <a:pt x="6045645" y="2408932"/>
                  <a:pt x="6045645" y="2408932"/>
                  <a:pt x="6045699" y="2408932"/>
                </a:cubicBezTo>
                <a:cubicBezTo>
                  <a:pt x="6052328" y="2408932"/>
                  <a:pt x="6073979" y="2407161"/>
                  <a:pt x="6096326" y="2404522"/>
                </a:cubicBezTo>
                <a:cubicBezTo>
                  <a:pt x="6106964" y="2403281"/>
                  <a:pt x="6115999" y="2402644"/>
                  <a:pt x="6123270" y="2402644"/>
                </a:cubicBezTo>
                <a:cubicBezTo>
                  <a:pt x="6131984" y="2402644"/>
                  <a:pt x="6140591" y="2403342"/>
                  <a:pt x="6145883" y="2407783"/>
                </a:cubicBezTo>
                <a:cubicBezTo>
                  <a:pt x="6149465" y="2408403"/>
                  <a:pt x="6161440" y="2409802"/>
                  <a:pt x="6198435" y="2409802"/>
                </a:cubicBezTo>
                <a:cubicBezTo>
                  <a:pt x="6267827" y="2409802"/>
                  <a:pt x="6340961" y="2405361"/>
                  <a:pt x="6349995" y="2401853"/>
                </a:cubicBezTo>
                <a:cubicBezTo>
                  <a:pt x="6359244" y="2396821"/>
                  <a:pt x="6369508" y="2398171"/>
                  <a:pt x="6374266" y="2404942"/>
                </a:cubicBezTo>
                <a:cubicBezTo>
                  <a:pt x="6380307" y="2406539"/>
                  <a:pt x="6399286" y="2409055"/>
                  <a:pt x="6439969" y="2409957"/>
                </a:cubicBezTo>
                <a:cubicBezTo>
                  <a:pt x="6503908" y="2411386"/>
                  <a:pt x="6516899" y="2414833"/>
                  <a:pt x="6520962" y="2417503"/>
                </a:cubicBezTo>
                <a:cubicBezTo>
                  <a:pt x="6520962" y="2417488"/>
                  <a:pt x="6520962" y="2417472"/>
                  <a:pt x="6520962" y="2417456"/>
                </a:cubicBezTo>
                <a:cubicBezTo>
                  <a:pt x="6523635" y="2407859"/>
                  <a:pt x="6534808" y="2407285"/>
                  <a:pt x="6545554" y="2406741"/>
                </a:cubicBezTo>
                <a:cubicBezTo>
                  <a:pt x="6556780" y="2406167"/>
                  <a:pt x="6570947" y="2405997"/>
                  <a:pt x="6576133" y="2406430"/>
                </a:cubicBezTo>
                <a:cubicBezTo>
                  <a:pt x="6584473" y="2407113"/>
                  <a:pt x="6598159" y="2407504"/>
                  <a:pt x="6613662" y="2407504"/>
                </a:cubicBezTo>
                <a:cubicBezTo>
                  <a:pt x="6631037" y="2407504"/>
                  <a:pt x="6647396" y="2407020"/>
                  <a:pt x="6657339" y="2406182"/>
                </a:cubicBezTo>
                <a:cubicBezTo>
                  <a:pt x="6660921" y="2405886"/>
                  <a:pt x="6664022" y="2405748"/>
                  <a:pt x="6666588" y="2405748"/>
                </a:cubicBezTo>
                <a:cubicBezTo>
                  <a:pt x="6670972" y="2405748"/>
                  <a:pt x="6681290" y="2405748"/>
                  <a:pt x="6684871" y="2414103"/>
                </a:cubicBezTo>
                <a:cubicBezTo>
                  <a:pt x="6685192" y="2414941"/>
                  <a:pt x="6685834" y="2416773"/>
                  <a:pt x="6685780" y="2419150"/>
                </a:cubicBezTo>
                <a:cubicBezTo>
                  <a:pt x="6689897" y="2418559"/>
                  <a:pt x="6694387" y="2418404"/>
                  <a:pt x="6698825" y="2418404"/>
                </a:cubicBezTo>
                <a:cubicBezTo>
                  <a:pt x="6702300" y="2418404"/>
                  <a:pt x="6706095" y="2418543"/>
                  <a:pt x="6710212" y="2418839"/>
                </a:cubicBezTo>
                <a:cubicBezTo>
                  <a:pt x="6724646" y="2419879"/>
                  <a:pt x="6733841" y="2421820"/>
                  <a:pt x="6739615" y="2424290"/>
                </a:cubicBezTo>
                <a:cubicBezTo>
                  <a:pt x="6740684" y="2423405"/>
                  <a:pt x="6741914" y="2422658"/>
                  <a:pt x="6743250" y="2422069"/>
                </a:cubicBezTo>
                <a:cubicBezTo>
                  <a:pt x="6741058" y="2419398"/>
                  <a:pt x="6739775" y="2416091"/>
                  <a:pt x="6739775" y="2412456"/>
                </a:cubicBezTo>
                <a:cubicBezTo>
                  <a:pt x="6739775" y="2400730"/>
                  <a:pt x="6757631" y="2385033"/>
                  <a:pt x="6772119" y="2378033"/>
                </a:cubicBezTo>
                <a:cubicBezTo>
                  <a:pt x="6763993" y="2366858"/>
                  <a:pt x="6759823" y="2340945"/>
                  <a:pt x="6760732" y="2256950"/>
                </a:cubicBezTo>
                <a:cubicBezTo>
                  <a:pt x="6761320" y="2203000"/>
                  <a:pt x="6760518" y="2165854"/>
                  <a:pt x="6759663" y="2158964"/>
                </a:cubicBezTo>
                <a:cubicBezTo>
                  <a:pt x="6758593" y="2158014"/>
                  <a:pt x="6753835" y="2154896"/>
                  <a:pt x="6735552" y="2152364"/>
                </a:cubicBezTo>
                <a:cubicBezTo>
                  <a:pt x="6723737" y="2150716"/>
                  <a:pt x="6624515" y="2149708"/>
                  <a:pt x="6476643" y="2149708"/>
                </a:cubicBezTo>
                <a:close/>
                <a:moveTo>
                  <a:pt x="4568468" y="2149687"/>
                </a:moveTo>
                <a:cubicBezTo>
                  <a:pt x="4576902" y="2149687"/>
                  <a:pt x="4579216" y="2156615"/>
                  <a:pt x="4579864" y="2162235"/>
                </a:cubicBezTo>
                <a:cubicBezTo>
                  <a:pt x="4579864" y="2162235"/>
                  <a:pt x="4585785" y="2162231"/>
                  <a:pt x="4585785" y="2162231"/>
                </a:cubicBezTo>
                <a:lnTo>
                  <a:pt x="4589374" y="2167808"/>
                </a:lnTo>
                <a:cubicBezTo>
                  <a:pt x="4592840" y="2173948"/>
                  <a:pt x="4589303" y="2179961"/>
                  <a:pt x="4587972" y="2182219"/>
                </a:cubicBezTo>
                <a:cubicBezTo>
                  <a:pt x="4583064" y="2190592"/>
                  <a:pt x="4572886" y="2194334"/>
                  <a:pt x="4564970" y="2194334"/>
                </a:cubicBezTo>
                <a:cubicBezTo>
                  <a:pt x="4559587" y="2194334"/>
                  <a:pt x="4555084" y="2192639"/>
                  <a:pt x="4551957" y="2189420"/>
                </a:cubicBezTo>
                <a:cubicBezTo>
                  <a:pt x="4549299" y="2186678"/>
                  <a:pt x="4547873" y="2183026"/>
                  <a:pt x="4547949" y="2179136"/>
                </a:cubicBezTo>
                <a:cubicBezTo>
                  <a:pt x="4548096" y="2171913"/>
                  <a:pt x="4554458" y="2161335"/>
                  <a:pt x="4555181" y="2160152"/>
                </a:cubicBezTo>
                <a:cubicBezTo>
                  <a:pt x="4558200" y="2155239"/>
                  <a:pt x="4561607" y="2149687"/>
                  <a:pt x="4568468" y="2149687"/>
                </a:cubicBezTo>
                <a:close/>
                <a:moveTo>
                  <a:pt x="10946262" y="2149682"/>
                </a:moveTo>
                <a:cubicBezTo>
                  <a:pt x="10772274" y="2149682"/>
                  <a:pt x="10545026" y="2151142"/>
                  <a:pt x="10447481" y="2153951"/>
                </a:cubicBezTo>
                <a:lnTo>
                  <a:pt x="10414201" y="2154913"/>
                </a:lnTo>
                <a:lnTo>
                  <a:pt x="10408538" y="2174818"/>
                </a:lnTo>
                <a:cubicBezTo>
                  <a:pt x="10404371" y="2189568"/>
                  <a:pt x="10403356" y="2206725"/>
                  <a:pt x="10405012" y="2213509"/>
                </a:cubicBezTo>
                <a:cubicBezTo>
                  <a:pt x="10407897" y="2225185"/>
                  <a:pt x="10409179" y="2266563"/>
                  <a:pt x="10408859" y="2299539"/>
                </a:cubicBezTo>
                <a:cubicBezTo>
                  <a:pt x="10408645" y="2324149"/>
                  <a:pt x="10408057" y="2389482"/>
                  <a:pt x="10415910" y="2395443"/>
                </a:cubicBezTo>
                <a:cubicBezTo>
                  <a:pt x="10424297" y="2395646"/>
                  <a:pt x="10436370" y="2398735"/>
                  <a:pt x="10444329" y="2403146"/>
                </a:cubicBezTo>
                <a:cubicBezTo>
                  <a:pt x="10448229" y="2405334"/>
                  <a:pt x="10461477" y="2408688"/>
                  <a:pt x="10474298" y="2409216"/>
                </a:cubicBezTo>
                <a:cubicBezTo>
                  <a:pt x="10484448" y="2409634"/>
                  <a:pt x="10492140" y="2411264"/>
                  <a:pt x="10497429" y="2414106"/>
                </a:cubicBezTo>
                <a:cubicBezTo>
                  <a:pt x="10501382" y="2410659"/>
                  <a:pt x="10507472" y="2408920"/>
                  <a:pt x="10515591" y="2408920"/>
                </a:cubicBezTo>
                <a:cubicBezTo>
                  <a:pt x="10515591" y="2408920"/>
                  <a:pt x="10515591" y="2408920"/>
                  <a:pt x="10515645" y="2408920"/>
                </a:cubicBezTo>
                <a:cubicBezTo>
                  <a:pt x="10522269" y="2408920"/>
                  <a:pt x="10543904" y="2407149"/>
                  <a:pt x="10566233" y="2404511"/>
                </a:cubicBezTo>
                <a:cubicBezTo>
                  <a:pt x="10576864" y="2403268"/>
                  <a:pt x="10585892" y="2402632"/>
                  <a:pt x="10593157" y="2402632"/>
                </a:cubicBezTo>
                <a:cubicBezTo>
                  <a:pt x="10601864" y="2402632"/>
                  <a:pt x="10610465" y="2403330"/>
                  <a:pt x="10615754" y="2407772"/>
                </a:cubicBezTo>
                <a:cubicBezTo>
                  <a:pt x="10619333" y="2408392"/>
                  <a:pt x="10631299" y="2409789"/>
                  <a:pt x="10668265" y="2409789"/>
                </a:cubicBezTo>
                <a:cubicBezTo>
                  <a:pt x="10737604" y="2409789"/>
                  <a:pt x="10810683" y="2405350"/>
                  <a:pt x="10819710" y="2401840"/>
                </a:cubicBezTo>
                <a:cubicBezTo>
                  <a:pt x="10828952" y="2396809"/>
                  <a:pt x="10839209" y="2398162"/>
                  <a:pt x="10843963" y="2404931"/>
                </a:cubicBezTo>
                <a:cubicBezTo>
                  <a:pt x="10850000" y="2406530"/>
                  <a:pt x="10868964" y="2409044"/>
                  <a:pt x="10909616" y="2409945"/>
                </a:cubicBezTo>
                <a:cubicBezTo>
                  <a:pt x="10973506" y="2411373"/>
                  <a:pt x="10986487" y="2414821"/>
                  <a:pt x="10990547" y="2417491"/>
                </a:cubicBezTo>
                <a:cubicBezTo>
                  <a:pt x="10990547" y="2417476"/>
                  <a:pt x="10990547" y="2417460"/>
                  <a:pt x="10990547" y="2417445"/>
                </a:cubicBezTo>
                <a:cubicBezTo>
                  <a:pt x="10993218" y="2407849"/>
                  <a:pt x="11004383" y="2407274"/>
                  <a:pt x="11015120" y="2406731"/>
                </a:cubicBezTo>
                <a:cubicBezTo>
                  <a:pt x="11026338" y="2406157"/>
                  <a:pt x="11040495" y="2405986"/>
                  <a:pt x="11045676" y="2406420"/>
                </a:cubicBezTo>
                <a:cubicBezTo>
                  <a:pt x="11054010" y="2407105"/>
                  <a:pt x="11067685" y="2407492"/>
                  <a:pt x="11083177" y="2407492"/>
                </a:cubicBezTo>
                <a:cubicBezTo>
                  <a:pt x="11100538" y="2407492"/>
                  <a:pt x="11116885" y="2407012"/>
                  <a:pt x="11126821" y="2406173"/>
                </a:cubicBezTo>
                <a:cubicBezTo>
                  <a:pt x="11130400" y="2405877"/>
                  <a:pt x="11133498" y="2405737"/>
                  <a:pt x="11136063" y="2405737"/>
                </a:cubicBezTo>
                <a:cubicBezTo>
                  <a:pt x="11140443" y="2405737"/>
                  <a:pt x="11150753" y="2405737"/>
                  <a:pt x="11154332" y="2414091"/>
                </a:cubicBezTo>
                <a:cubicBezTo>
                  <a:pt x="11154653" y="2414929"/>
                  <a:pt x="11155294" y="2416760"/>
                  <a:pt x="11155240" y="2419136"/>
                </a:cubicBezTo>
                <a:cubicBezTo>
                  <a:pt x="11159354" y="2418546"/>
                  <a:pt x="11163841" y="2418391"/>
                  <a:pt x="11168275" y="2418391"/>
                </a:cubicBezTo>
                <a:cubicBezTo>
                  <a:pt x="11171747" y="2418391"/>
                  <a:pt x="11175540" y="2418530"/>
                  <a:pt x="11179653" y="2418827"/>
                </a:cubicBezTo>
                <a:cubicBezTo>
                  <a:pt x="11194077" y="2419867"/>
                  <a:pt x="11203265" y="2421806"/>
                  <a:pt x="11209034" y="2424276"/>
                </a:cubicBezTo>
                <a:cubicBezTo>
                  <a:pt x="11210103" y="2423390"/>
                  <a:pt x="11211331" y="2422645"/>
                  <a:pt x="11212667" y="2422055"/>
                </a:cubicBezTo>
                <a:cubicBezTo>
                  <a:pt x="11210476" y="2419385"/>
                  <a:pt x="11209194" y="2416077"/>
                  <a:pt x="11209194" y="2412445"/>
                </a:cubicBezTo>
                <a:cubicBezTo>
                  <a:pt x="11209194" y="2400723"/>
                  <a:pt x="11227037" y="2385026"/>
                  <a:pt x="11241513" y="2378023"/>
                </a:cubicBezTo>
                <a:cubicBezTo>
                  <a:pt x="11233394" y="2366845"/>
                  <a:pt x="11229227" y="2340932"/>
                  <a:pt x="11230135" y="2256936"/>
                </a:cubicBezTo>
                <a:cubicBezTo>
                  <a:pt x="11230723" y="2202983"/>
                  <a:pt x="11229921" y="2165828"/>
                  <a:pt x="11229067" y="2158935"/>
                </a:cubicBezTo>
                <a:cubicBezTo>
                  <a:pt x="11227998" y="2157988"/>
                  <a:pt x="11223244" y="2154867"/>
                  <a:pt x="11204974" y="2152336"/>
                </a:cubicBezTo>
                <a:cubicBezTo>
                  <a:pt x="11193168" y="2150690"/>
                  <a:pt x="11094021" y="2149682"/>
                  <a:pt x="10946262" y="2149682"/>
                </a:cubicBezTo>
                <a:close/>
                <a:moveTo>
                  <a:pt x="9037354" y="2149657"/>
                </a:moveTo>
                <a:cubicBezTo>
                  <a:pt x="9045790" y="2149657"/>
                  <a:pt x="9048105" y="2156581"/>
                  <a:pt x="9048753" y="2162201"/>
                </a:cubicBezTo>
                <a:cubicBezTo>
                  <a:pt x="9048753" y="2162201"/>
                  <a:pt x="9054677" y="2162194"/>
                  <a:pt x="9054677" y="2162194"/>
                </a:cubicBezTo>
                <a:lnTo>
                  <a:pt x="9058265" y="2167784"/>
                </a:lnTo>
                <a:cubicBezTo>
                  <a:pt x="9061732" y="2173920"/>
                  <a:pt x="9058194" y="2179932"/>
                  <a:pt x="9056863" y="2182196"/>
                </a:cubicBezTo>
                <a:cubicBezTo>
                  <a:pt x="9051953" y="2190563"/>
                  <a:pt x="9041773" y="2194311"/>
                  <a:pt x="9033858" y="2194311"/>
                </a:cubicBezTo>
                <a:cubicBezTo>
                  <a:pt x="9028471" y="2194311"/>
                  <a:pt x="9023967" y="2192615"/>
                  <a:pt x="9020840" y="2189397"/>
                </a:cubicBezTo>
                <a:cubicBezTo>
                  <a:pt x="9018181" y="2186659"/>
                  <a:pt x="9016754" y="2183003"/>
                  <a:pt x="9016831" y="2179105"/>
                </a:cubicBezTo>
                <a:cubicBezTo>
                  <a:pt x="9016977" y="2171889"/>
                  <a:pt x="9023341" y="2161302"/>
                  <a:pt x="9024065" y="2160116"/>
                </a:cubicBezTo>
                <a:cubicBezTo>
                  <a:pt x="9027085" y="2155213"/>
                  <a:pt x="9030493" y="2149657"/>
                  <a:pt x="9037354" y="2149657"/>
                </a:cubicBezTo>
                <a:close/>
                <a:moveTo>
                  <a:pt x="3039400" y="2129545"/>
                </a:moveTo>
                <a:lnTo>
                  <a:pt x="3041102" y="2193272"/>
                </a:lnTo>
                <a:cubicBezTo>
                  <a:pt x="3042103" y="2230822"/>
                  <a:pt x="3046082" y="2261191"/>
                  <a:pt x="3048494" y="2266436"/>
                </a:cubicBezTo>
                <a:cubicBezTo>
                  <a:pt x="3050954" y="2271452"/>
                  <a:pt x="3058490" y="2286786"/>
                  <a:pt x="3047413" y="2298452"/>
                </a:cubicBezTo>
                <a:cubicBezTo>
                  <a:pt x="3044034" y="2302023"/>
                  <a:pt x="3040279" y="2303827"/>
                  <a:pt x="3036241" y="2303827"/>
                </a:cubicBezTo>
                <a:cubicBezTo>
                  <a:pt x="3036202" y="2303827"/>
                  <a:pt x="3036155" y="2303827"/>
                  <a:pt x="3036114" y="2303827"/>
                </a:cubicBezTo>
                <a:cubicBezTo>
                  <a:pt x="3037601" y="2305044"/>
                  <a:pt x="3039020" y="2306839"/>
                  <a:pt x="3040053" y="2309520"/>
                </a:cubicBezTo>
                <a:cubicBezTo>
                  <a:pt x="3042717" y="2316473"/>
                  <a:pt x="3042373" y="2327134"/>
                  <a:pt x="3040656" y="2334071"/>
                </a:cubicBezTo>
                <a:cubicBezTo>
                  <a:pt x="3038331" y="2343518"/>
                  <a:pt x="3032494" y="2344930"/>
                  <a:pt x="3029221" y="2344930"/>
                </a:cubicBezTo>
                <a:cubicBezTo>
                  <a:pt x="3017579" y="2344930"/>
                  <a:pt x="3017423" y="2331438"/>
                  <a:pt x="3017344" y="2324191"/>
                </a:cubicBezTo>
                <a:cubicBezTo>
                  <a:pt x="3017201" y="2311635"/>
                  <a:pt x="3018802" y="2307515"/>
                  <a:pt x="3021621" y="2304636"/>
                </a:cubicBezTo>
                <a:lnTo>
                  <a:pt x="3024667" y="2301522"/>
                </a:lnTo>
                <a:lnTo>
                  <a:pt x="3028662" y="2301386"/>
                </a:lnTo>
                <a:cubicBezTo>
                  <a:pt x="3027605" y="2300616"/>
                  <a:pt x="3026682" y="2299707"/>
                  <a:pt x="3025869" y="2298708"/>
                </a:cubicBezTo>
                <a:cubicBezTo>
                  <a:pt x="3018782" y="2299587"/>
                  <a:pt x="3012329" y="2294244"/>
                  <a:pt x="3008586" y="2283925"/>
                </a:cubicBezTo>
                <a:cubicBezTo>
                  <a:pt x="3006545" y="2278283"/>
                  <a:pt x="3004437" y="2272459"/>
                  <a:pt x="3008092" y="2267177"/>
                </a:cubicBezTo>
                <a:lnTo>
                  <a:pt x="3011187" y="2262687"/>
                </a:lnTo>
                <a:lnTo>
                  <a:pt x="3016904" y="2262538"/>
                </a:lnTo>
                <a:cubicBezTo>
                  <a:pt x="3017317" y="2262538"/>
                  <a:pt x="3017715" y="2262559"/>
                  <a:pt x="3018099" y="2262598"/>
                </a:cubicBezTo>
                <a:cubicBezTo>
                  <a:pt x="3017864" y="2257075"/>
                  <a:pt x="3017681" y="2250921"/>
                  <a:pt x="3017560" y="2244429"/>
                </a:cubicBezTo>
                <a:cubicBezTo>
                  <a:pt x="3011992" y="2244511"/>
                  <a:pt x="3005720" y="2241954"/>
                  <a:pt x="3005167" y="2227850"/>
                </a:cubicBezTo>
                <a:cubicBezTo>
                  <a:pt x="3004877" y="2220339"/>
                  <a:pt x="3006206" y="2215302"/>
                  <a:pt x="3009356" y="2211993"/>
                </a:cubicBezTo>
                <a:cubicBezTo>
                  <a:pt x="3011506" y="2209730"/>
                  <a:pt x="3014356" y="2208463"/>
                  <a:pt x="3017396" y="2208424"/>
                </a:cubicBezTo>
                <a:cubicBezTo>
                  <a:pt x="3017423" y="2205396"/>
                  <a:pt x="3017464" y="2202404"/>
                  <a:pt x="3017513" y="2199466"/>
                </a:cubicBezTo>
                <a:lnTo>
                  <a:pt x="3018648" y="2129659"/>
                </a:lnTo>
                <a:close/>
                <a:moveTo>
                  <a:pt x="8594279" y="2129530"/>
                </a:moveTo>
                <a:lnTo>
                  <a:pt x="8595981" y="2193258"/>
                </a:lnTo>
                <a:cubicBezTo>
                  <a:pt x="8596982" y="2230813"/>
                  <a:pt x="8600961" y="2261182"/>
                  <a:pt x="8603373" y="2266429"/>
                </a:cubicBezTo>
                <a:cubicBezTo>
                  <a:pt x="8605833" y="2271439"/>
                  <a:pt x="8613368" y="2286775"/>
                  <a:pt x="8602292" y="2298443"/>
                </a:cubicBezTo>
                <a:cubicBezTo>
                  <a:pt x="8598914" y="2302011"/>
                  <a:pt x="8595158" y="2303819"/>
                  <a:pt x="8591121" y="2303819"/>
                </a:cubicBezTo>
                <a:cubicBezTo>
                  <a:pt x="8591081" y="2303819"/>
                  <a:pt x="8591034" y="2303819"/>
                  <a:pt x="8590994" y="2303819"/>
                </a:cubicBezTo>
                <a:cubicBezTo>
                  <a:pt x="8592480" y="2305035"/>
                  <a:pt x="8593899" y="2306826"/>
                  <a:pt x="8594932" y="2309511"/>
                </a:cubicBezTo>
                <a:cubicBezTo>
                  <a:pt x="8597595" y="2316463"/>
                  <a:pt x="8597252" y="2327121"/>
                  <a:pt x="8595536" y="2334060"/>
                </a:cubicBezTo>
                <a:cubicBezTo>
                  <a:pt x="8593211" y="2343508"/>
                  <a:pt x="8587373" y="2344919"/>
                  <a:pt x="8584102" y="2344919"/>
                </a:cubicBezTo>
                <a:cubicBezTo>
                  <a:pt x="8572458" y="2344919"/>
                  <a:pt x="8572303" y="2331428"/>
                  <a:pt x="8572223" y="2324180"/>
                </a:cubicBezTo>
                <a:cubicBezTo>
                  <a:pt x="8572080" y="2311627"/>
                  <a:pt x="8573682" y="2307508"/>
                  <a:pt x="8576500" y="2304625"/>
                </a:cubicBezTo>
                <a:lnTo>
                  <a:pt x="8579548" y="2301512"/>
                </a:lnTo>
                <a:lnTo>
                  <a:pt x="8583541" y="2301374"/>
                </a:lnTo>
                <a:cubicBezTo>
                  <a:pt x="8582485" y="2300604"/>
                  <a:pt x="8581562" y="2299699"/>
                  <a:pt x="8580749" y="2298699"/>
                </a:cubicBezTo>
                <a:cubicBezTo>
                  <a:pt x="8573662" y="2299576"/>
                  <a:pt x="8567208" y="2294231"/>
                  <a:pt x="8563465" y="2283913"/>
                </a:cubicBezTo>
                <a:cubicBezTo>
                  <a:pt x="8561425" y="2278269"/>
                  <a:pt x="8559316" y="2272445"/>
                  <a:pt x="8562972" y="2267166"/>
                </a:cubicBezTo>
                <a:lnTo>
                  <a:pt x="8566067" y="2262677"/>
                </a:lnTo>
                <a:lnTo>
                  <a:pt x="8571783" y="2262531"/>
                </a:lnTo>
                <a:cubicBezTo>
                  <a:pt x="8572196" y="2262531"/>
                  <a:pt x="8572593" y="2262547"/>
                  <a:pt x="8572979" y="2262589"/>
                </a:cubicBezTo>
                <a:cubicBezTo>
                  <a:pt x="8572744" y="2257065"/>
                  <a:pt x="8572561" y="2250911"/>
                  <a:pt x="8572438" y="2244420"/>
                </a:cubicBezTo>
                <a:cubicBezTo>
                  <a:pt x="8566870" y="2244497"/>
                  <a:pt x="8560599" y="2241945"/>
                  <a:pt x="8560046" y="2227841"/>
                </a:cubicBezTo>
                <a:cubicBezTo>
                  <a:pt x="8559756" y="2220327"/>
                  <a:pt x="8561085" y="2215290"/>
                  <a:pt x="8564235" y="2211981"/>
                </a:cubicBezTo>
                <a:cubicBezTo>
                  <a:pt x="8566385" y="2209718"/>
                  <a:pt x="8569235" y="2208451"/>
                  <a:pt x="8572276" y="2208412"/>
                </a:cubicBezTo>
                <a:cubicBezTo>
                  <a:pt x="8572303" y="2205383"/>
                  <a:pt x="8572343" y="2202390"/>
                  <a:pt x="8572391" y="2199449"/>
                </a:cubicBezTo>
                <a:lnTo>
                  <a:pt x="8573527" y="2129642"/>
                </a:lnTo>
                <a:close/>
                <a:moveTo>
                  <a:pt x="13063457" y="2129503"/>
                </a:moveTo>
                <a:lnTo>
                  <a:pt x="13065159" y="2193237"/>
                </a:lnTo>
                <a:cubicBezTo>
                  <a:pt x="13066160" y="2230802"/>
                  <a:pt x="13070139" y="2261168"/>
                  <a:pt x="13072551" y="2266413"/>
                </a:cubicBezTo>
                <a:cubicBezTo>
                  <a:pt x="13075011" y="2271421"/>
                  <a:pt x="13082546" y="2286757"/>
                  <a:pt x="13071470" y="2298426"/>
                </a:cubicBezTo>
                <a:cubicBezTo>
                  <a:pt x="13068092" y="2301995"/>
                  <a:pt x="13064335" y="2303800"/>
                  <a:pt x="13060299" y="2303800"/>
                </a:cubicBezTo>
                <a:cubicBezTo>
                  <a:pt x="13060259" y="2303800"/>
                  <a:pt x="13060211" y="2303800"/>
                  <a:pt x="13060171" y="2303800"/>
                </a:cubicBezTo>
                <a:cubicBezTo>
                  <a:pt x="13061658" y="2305017"/>
                  <a:pt x="13063077" y="2306812"/>
                  <a:pt x="13064110" y="2309495"/>
                </a:cubicBezTo>
                <a:cubicBezTo>
                  <a:pt x="13066773" y="2316446"/>
                  <a:pt x="13066430" y="2327106"/>
                  <a:pt x="13064713" y="2334046"/>
                </a:cubicBezTo>
                <a:cubicBezTo>
                  <a:pt x="13062389" y="2343490"/>
                  <a:pt x="13056550" y="2344906"/>
                  <a:pt x="13053280" y="2344906"/>
                </a:cubicBezTo>
                <a:cubicBezTo>
                  <a:pt x="13041636" y="2344906"/>
                  <a:pt x="13041481" y="2331414"/>
                  <a:pt x="13041401" y="2324164"/>
                </a:cubicBezTo>
                <a:cubicBezTo>
                  <a:pt x="13041258" y="2311609"/>
                  <a:pt x="13042860" y="2307491"/>
                  <a:pt x="13045677" y="2304609"/>
                </a:cubicBezTo>
                <a:lnTo>
                  <a:pt x="13048725" y="2301497"/>
                </a:lnTo>
                <a:lnTo>
                  <a:pt x="13052719" y="2301357"/>
                </a:lnTo>
                <a:cubicBezTo>
                  <a:pt x="13051663" y="2300589"/>
                  <a:pt x="13050740" y="2299682"/>
                  <a:pt x="13049927" y="2298685"/>
                </a:cubicBezTo>
                <a:cubicBezTo>
                  <a:pt x="13042840" y="2299562"/>
                  <a:pt x="13036386" y="2294217"/>
                  <a:pt x="13032642" y="2283896"/>
                </a:cubicBezTo>
                <a:cubicBezTo>
                  <a:pt x="13030603" y="2278251"/>
                  <a:pt x="13028493" y="2272428"/>
                  <a:pt x="13032149" y="2267152"/>
                </a:cubicBezTo>
                <a:lnTo>
                  <a:pt x="13035245" y="2262666"/>
                </a:lnTo>
                <a:lnTo>
                  <a:pt x="13040960" y="2262514"/>
                </a:lnTo>
                <a:cubicBezTo>
                  <a:pt x="13041373" y="2262514"/>
                  <a:pt x="13041771" y="2262535"/>
                  <a:pt x="13042157" y="2262575"/>
                </a:cubicBezTo>
                <a:cubicBezTo>
                  <a:pt x="13041921" y="2257050"/>
                  <a:pt x="13041739" y="2250897"/>
                  <a:pt x="13041616" y="2244404"/>
                </a:cubicBezTo>
                <a:cubicBezTo>
                  <a:pt x="13036048" y="2244484"/>
                  <a:pt x="13029777" y="2241932"/>
                  <a:pt x="13029224" y="2227831"/>
                </a:cubicBezTo>
                <a:cubicBezTo>
                  <a:pt x="13028934" y="2220312"/>
                  <a:pt x="13030263" y="2215275"/>
                  <a:pt x="13033413" y="2211965"/>
                </a:cubicBezTo>
                <a:cubicBezTo>
                  <a:pt x="13035563" y="2209700"/>
                  <a:pt x="13038413" y="2208435"/>
                  <a:pt x="13041453" y="2208393"/>
                </a:cubicBezTo>
                <a:cubicBezTo>
                  <a:pt x="13041481" y="2205363"/>
                  <a:pt x="13041521" y="2202371"/>
                  <a:pt x="13041568" y="2199429"/>
                </a:cubicBezTo>
                <a:lnTo>
                  <a:pt x="13042705" y="2129613"/>
                </a:lnTo>
                <a:close/>
                <a:moveTo>
                  <a:pt x="1999901" y="2124648"/>
                </a:moveTo>
                <a:cubicBezTo>
                  <a:pt x="1999227" y="2126063"/>
                  <a:pt x="1999028" y="2127427"/>
                  <a:pt x="1999153" y="2128441"/>
                </a:cubicBezTo>
                <a:cubicBezTo>
                  <a:pt x="1999798" y="2128696"/>
                  <a:pt x="2000706" y="2128814"/>
                  <a:pt x="2001659" y="2128861"/>
                </a:cubicBezTo>
                <a:cubicBezTo>
                  <a:pt x="2000576" y="2127790"/>
                  <a:pt x="1999895" y="2126335"/>
                  <a:pt x="1999895" y="2124726"/>
                </a:cubicBezTo>
                <a:cubicBezTo>
                  <a:pt x="1999895" y="2124700"/>
                  <a:pt x="1999901" y="2124675"/>
                  <a:pt x="1999901" y="2124648"/>
                </a:cubicBezTo>
                <a:close/>
                <a:moveTo>
                  <a:pt x="7554762" y="2124629"/>
                </a:moveTo>
                <a:cubicBezTo>
                  <a:pt x="7554088" y="2126044"/>
                  <a:pt x="7553888" y="2127411"/>
                  <a:pt x="7554013" y="2128420"/>
                </a:cubicBezTo>
                <a:cubicBezTo>
                  <a:pt x="7554661" y="2128681"/>
                  <a:pt x="7555566" y="2128797"/>
                  <a:pt x="7556521" y="2128846"/>
                </a:cubicBezTo>
                <a:cubicBezTo>
                  <a:pt x="7555436" y="2127772"/>
                  <a:pt x="7554756" y="2126314"/>
                  <a:pt x="7554756" y="2124705"/>
                </a:cubicBezTo>
                <a:cubicBezTo>
                  <a:pt x="7554756" y="2124680"/>
                  <a:pt x="7554762" y="2124658"/>
                  <a:pt x="7554762" y="2124629"/>
                </a:cubicBezTo>
                <a:close/>
                <a:moveTo>
                  <a:pt x="12023940" y="2124607"/>
                </a:moveTo>
                <a:cubicBezTo>
                  <a:pt x="12023266" y="2126020"/>
                  <a:pt x="12023066" y="2127382"/>
                  <a:pt x="12023190" y="2128394"/>
                </a:cubicBezTo>
                <a:cubicBezTo>
                  <a:pt x="12023838" y="2128655"/>
                  <a:pt x="12024744" y="2128771"/>
                  <a:pt x="12025698" y="2128819"/>
                </a:cubicBezTo>
                <a:cubicBezTo>
                  <a:pt x="12024614" y="2127748"/>
                  <a:pt x="12023934" y="2126291"/>
                  <a:pt x="12023934" y="2124683"/>
                </a:cubicBezTo>
                <a:cubicBezTo>
                  <a:pt x="12023934" y="2124658"/>
                  <a:pt x="12023940" y="2124634"/>
                  <a:pt x="12023940" y="2124607"/>
                </a:cubicBezTo>
                <a:close/>
                <a:moveTo>
                  <a:pt x="4657096" y="2123084"/>
                </a:moveTo>
                <a:cubicBezTo>
                  <a:pt x="4657146" y="2123328"/>
                  <a:pt x="4657143" y="2123578"/>
                  <a:pt x="4657213" y="2123814"/>
                </a:cubicBezTo>
                <a:cubicBezTo>
                  <a:pt x="4657791" y="2125742"/>
                  <a:pt x="4658860" y="2127145"/>
                  <a:pt x="4659915" y="2128073"/>
                </a:cubicBezTo>
                <a:cubicBezTo>
                  <a:pt x="4661080" y="2127098"/>
                  <a:pt x="4662214" y="2125620"/>
                  <a:pt x="4662845" y="2123673"/>
                </a:cubicBezTo>
                <a:cubicBezTo>
                  <a:pt x="4661078" y="2123881"/>
                  <a:pt x="4659087" y="2123685"/>
                  <a:pt x="4657096" y="2123084"/>
                </a:cubicBezTo>
                <a:close/>
                <a:moveTo>
                  <a:pt x="9126011" y="2123059"/>
                </a:moveTo>
                <a:cubicBezTo>
                  <a:pt x="9126060" y="2123301"/>
                  <a:pt x="9126057" y="2123551"/>
                  <a:pt x="9126128" y="2123788"/>
                </a:cubicBezTo>
                <a:cubicBezTo>
                  <a:pt x="9126705" y="2125713"/>
                  <a:pt x="9127775" y="2127115"/>
                  <a:pt x="9128830" y="2128044"/>
                </a:cubicBezTo>
                <a:cubicBezTo>
                  <a:pt x="9129996" y="2127068"/>
                  <a:pt x="9131129" y="2125592"/>
                  <a:pt x="9131760" y="2123644"/>
                </a:cubicBezTo>
                <a:cubicBezTo>
                  <a:pt x="9129992" y="2123854"/>
                  <a:pt x="9128001" y="2123660"/>
                  <a:pt x="9126011" y="2123059"/>
                </a:cubicBezTo>
                <a:close/>
                <a:moveTo>
                  <a:pt x="96255" y="2122537"/>
                </a:moveTo>
                <a:cubicBezTo>
                  <a:pt x="160886" y="2122537"/>
                  <a:pt x="162685" y="2126689"/>
                  <a:pt x="165410" y="2132960"/>
                </a:cubicBezTo>
                <a:lnTo>
                  <a:pt x="168125" y="2139225"/>
                </a:lnTo>
                <a:lnTo>
                  <a:pt x="163144" y="2144772"/>
                </a:lnTo>
                <a:cubicBezTo>
                  <a:pt x="160669" y="2147315"/>
                  <a:pt x="154077" y="2154074"/>
                  <a:pt x="70196" y="2154074"/>
                </a:cubicBezTo>
                <a:cubicBezTo>
                  <a:pt x="9408" y="2154074"/>
                  <a:pt x="6372" y="2149981"/>
                  <a:pt x="3151" y="2145641"/>
                </a:cubicBezTo>
                <a:lnTo>
                  <a:pt x="6" y="2141412"/>
                </a:lnTo>
                <a:lnTo>
                  <a:pt x="1524" y="2135882"/>
                </a:lnTo>
                <a:cubicBezTo>
                  <a:pt x="3548" y="2129642"/>
                  <a:pt x="5649" y="2123195"/>
                  <a:pt x="86962" y="2122574"/>
                </a:cubicBezTo>
                <a:cubicBezTo>
                  <a:pt x="90145" y="2122550"/>
                  <a:pt x="93243" y="2122537"/>
                  <a:pt x="96255" y="2122537"/>
                </a:cubicBezTo>
                <a:close/>
                <a:moveTo>
                  <a:pt x="2005298" y="2120518"/>
                </a:moveTo>
                <a:cubicBezTo>
                  <a:pt x="2005919" y="2121114"/>
                  <a:pt x="2006554" y="2121848"/>
                  <a:pt x="2007171" y="2122656"/>
                </a:cubicBezTo>
                <a:cubicBezTo>
                  <a:pt x="2007282" y="2121987"/>
                  <a:pt x="2007282" y="2121279"/>
                  <a:pt x="2007489" y="2120647"/>
                </a:cubicBezTo>
                <a:cubicBezTo>
                  <a:pt x="2006846" y="2120427"/>
                  <a:pt x="2006090" y="2120416"/>
                  <a:pt x="2005298" y="2120518"/>
                </a:cubicBezTo>
                <a:close/>
                <a:moveTo>
                  <a:pt x="7560160" y="2120497"/>
                </a:moveTo>
                <a:cubicBezTo>
                  <a:pt x="7560782" y="2121095"/>
                  <a:pt x="7561415" y="2121831"/>
                  <a:pt x="7562034" y="2122639"/>
                </a:cubicBezTo>
                <a:cubicBezTo>
                  <a:pt x="7562144" y="2121969"/>
                  <a:pt x="7562144" y="2121263"/>
                  <a:pt x="7562349" y="2120630"/>
                </a:cubicBezTo>
                <a:cubicBezTo>
                  <a:pt x="7561707" y="2120407"/>
                  <a:pt x="7560952" y="2120397"/>
                  <a:pt x="7560160" y="2120497"/>
                </a:cubicBezTo>
                <a:close/>
                <a:moveTo>
                  <a:pt x="12029337" y="2120475"/>
                </a:moveTo>
                <a:cubicBezTo>
                  <a:pt x="12029959" y="2121073"/>
                  <a:pt x="12030593" y="2121811"/>
                  <a:pt x="12031212" y="2122616"/>
                </a:cubicBezTo>
                <a:cubicBezTo>
                  <a:pt x="12031322" y="2121946"/>
                  <a:pt x="12031322" y="2121240"/>
                  <a:pt x="12031527" y="2120606"/>
                </a:cubicBezTo>
                <a:cubicBezTo>
                  <a:pt x="12030885" y="2120385"/>
                  <a:pt x="12030130" y="2120376"/>
                  <a:pt x="12029337" y="2120475"/>
                </a:cubicBezTo>
                <a:close/>
                <a:moveTo>
                  <a:pt x="277267" y="2115532"/>
                </a:moveTo>
                <a:cubicBezTo>
                  <a:pt x="333456" y="2115532"/>
                  <a:pt x="338113" y="2120354"/>
                  <a:pt x="341195" y="2123543"/>
                </a:cubicBezTo>
                <a:cubicBezTo>
                  <a:pt x="344573" y="2127036"/>
                  <a:pt x="345565" y="2131884"/>
                  <a:pt x="343769" y="2136200"/>
                </a:cubicBezTo>
                <a:cubicBezTo>
                  <a:pt x="343031" y="2137972"/>
                  <a:pt x="342244" y="2139510"/>
                  <a:pt x="340670" y="2140851"/>
                </a:cubicBezTo>
                <a:cubicBezTo>
                  <a:pt x="340736" y="2140936"/>
                  <a:pt x="340810" y="2141018"/>
                  <a:pt x="340875" y="2141110"/>
                </a:cubicBezTo>
                <a:cubicBezTo>
                  <a:pt x="347655" y="2149383"/>
                  <a:pt x="351319" y="2175690"/>
                  <a:pt x="348786" y="2187959"/>
                </a:cubicBezTo>
                <a:cubicBezTo>
                  <a:pt x="348122" y="2191194"/>
                  <a:pt x="346958" y="2193501"/>
                  <a:pt x="345598" y="2195158"/>
                </a:cubicBezTo>
                <a:lnTo>
                  <a:pt x="349511" y="2206770"/>
                </a:lnTo>
                <a:lnTo>
                  <a:pt x="350576" y="2170313"/>
                </a:lnTo>
                <a:cubicBezTo>
                  <a:pt x="351678" y="2153303"/>
                  <a:pt x="353309" y="2150966"/>
                  <a:pt x="354351" y="2149451"/>
                </a:cubicBezTo>
                <a:lnTo>
                  <a:pt x="355955" y="2147182"/>
                </a:lnTo>
                <a:cubicBezTo>
                  <a:pt x="355902" y="2146788"/>
                  <a:pt x="355848" y="2146386"/>
                  <a:pt x="355741" y="2145955"/>
                </a:cubicBezTo>
                <a:lnTo>
                  <a:pt x="350823" y="2118997"/>
                </a:lnTo>
                <a:lnTo>
                  <a:pt x="789621" y="2118997"/>
                </a:lnTo>
                <a:cubicBezTo>
                  <a:pt x="903009" y="2118997"/>
                  <a:pt x="1010730" y="2119529"/>
                  <a:pt x="1093005" y="2120487"/>
                </a:cubicBezTo>
                <a:cubicBezTo>
                  <a:pt x="1223554" y="2122022"/>
                  <a:pt x="1225692" y="2123483"/>
                  <a:pt x="1229274" y="2125892"/>
                </a:cubicBezTo>
                <a:cubicBezTo>
                  <a:pt x="1236331" y="2130650"/>
                  <a:pt x="1239378" y="2138787"/>
                  <a:pt x="1239592" y="2160156"/>
                </a:cubicBezTo>
                <a:cubicBezTo>
                  <a:pt x="1241837" y="2151007"/>
                  <a:pt x="1246114" y="2145864"/>
                  <a:pt x="1253010" y="2143116"/>
                </a:cubicBezTo>
                <a:cubicBezTo>
                  <a:pt x="1255898" y="2141948"/>
                  <a:pt x="1258677" y="2141202"/>
                  <a:pt x="1261297" y="2140875"/>
                </a:cubicBezTo>
                <a:cubicBezTo>
                  <a:pt x="1260228" y="2139850"/>
                  <a:pt x="1259693" y="2138678"/>
                  <a:pt x="1259105" y="2137297"/>
                </a:cubicBezTo>
                <a:lnTo>
                  <a:pt x="1256378" y="2130908"/>
                </a:lnTo>
                <a:lnTo>
                  <a:pt x="1261243" y="2125753"/>
                </a:lnTo>
                <a:cubicBezTo>
                  <a:pt x="1263916" y="2122958"/>
                  <a:pt x="1271026" y="2115532"/>
                  <a:pt x="1423442" y="2115532"/>
                </a:cubicBezTo>
                <a:cubicBezTo>
                  <a:pt x="1493956" y="2115532"/>
                  <a:pt x="1495773" y="2118030"/>
                  <a:pt x="1499408" y="2123018"/>
                </a:cubicBezTo>
                <a:lnTo>
                  <a:pt x="1502562" y="2127322"/>
                </a:lnTo>
                <a:lnTo>
                  <a:pt x="1500959" y="2132710"/>
                </a:lnTo>
                <a:cubicBezTo>
                  <a:pt x="1498286" y="2141014"/>
                  <a:pt x="1496682" y="2146029"/>
                  <a:pt x="1377305" y="2146544"/>
                </a:cubicBezTo>
                <a:lnTo>
                  <a:pt x="1362229" y="2146572"/>
                </a:lnTo>
                <a:cubicBezTo>
                  <a:pt x="1313954" y="2146572"/>
                  <a:pt x="1288989" y="2146152"/>
                  <a:pt x="1275731" y="2144853"/>
                </a:cubicBezTo>
                <a:cubicBezTo>
                  <a:pt x="1277121" y="2146089"/>
                  <a:pt x="1278243" y="2147583"/>
                  <a:pt x="1279045" y="2149296"/>
                </a:cubicBezTo>
                <a:cubicBezTo>
                  <a:pt x="1280917" y="2153112"/>
                  <a:pt x="1282681" y="2161134"/>
                  <a:pt x="1273967" y="2172046"/>
                </a:cubicBezTo>
                <a:cubicBezTo>
                  <a:pt x="1273218" y="2173026"/>
                  <a:pt x="1266590" y="2183348"/>
                  <a:pt x="1272203" y="2245734"/>
                </a:cubicBezTo>
                <a:cubicBezTo>
                  <a:pt x="1273806" y="2263187"/>
                  <a:pt x="1271454" y="2274092"/>
                  <a:pt x="1265146" y="2278127"/>
                </a:cubicBezTo>
                <a:lnTo>
                  <a:pt x="1262580" y="2279803"/>
                </a:lnTo>
                <a:lnTo>
                  <a:pt x="1259158" y="2279895"/>
                </a:lnTo>
                <a:cubicBezTo>
                  <a:pt x="1251246" y="2279895"/>
                  <a:pt x="1245312" y="2276744"/>
                  <a:pt x="1241196" y="2235793"/>
                </a:cubicBezTo>
                <a:cubicBezTo>
                  <a:pt x="1239806" y="2222271"/>
                  <a:pt x="1238790" y="2210619"/>
                  <a:pt x="1238202" y="2200595"/>
                </a:cubicBezTo>
                <a:cubicBezTo>
                  <a:pt x="1233605" y="2287193"/>
                  <a:pt x="1236972" y="2347617"/>
                  <a:pt x="1242639" y="2360813"/>
                </a:cubicBezTo>
                <a:cubicBezTo>
                  <a:pt x="1244457" y="2365130"/>
                  <a:pt x="1245259" y="2369195"/>
                  <a:pt x="1245099" y="2372812"/>
                </a:cubicBezTo>
                <a:cubicBezTo>
                  <a:pt x="1245847" y="2367041"/>
                  <a:pt x="1247664" y="2362117"/>
                  <a:pt x="1250391" y="2358210"/>
                </a:cubicBezTo>
                <a:cubicBezTo>
                  <a:pt x="1246007" y="2355245"/>
                  <a:pt x="1243227" y="2350631"/>
                  <a:pt x="1243227" y="2345364"/>
                </a:cubicBezTo>
                <a:cubicBezTo>
                  <a:pt x="1243227" y="2337480"/>
                  <a:pt x="1249589" y="2331533"/>
                  <a:pt x="1258036" y="2331533"/>
                </a:cubicBezTo>
                <a:cubicBezTo>
                  <a:pt x="1260762" y="2331533"/>
                  <a:pt x="1263596" y="2332105"/>
                  <a:pt x="1266429" y="2333254"/>
                </a:cubicBezTo>
                <a:cubicBezTo>
                  <a:pt x="1281772" y="2339354"/>
                  <a:pt x="1281772" y="2346515"/>
                  <a:pt x="1281772" y="2348871"/>
                </a:cubicBezTo>
                <a:cubicBezTo>
                  <a:pt x="1281772" y="2348981"/>
                  <a:pt x="1281772" y="2349106"/>
                  <a:pt x="1281772" y="2349248"/>
                </a:cubicBezTo>
                <a:cubicBezTo>
                  <a:pt x="1284712" y="2351060"/>
                  <a:pt x="1285995" y="2353749"/>
                  <a:pt x="1286369" y="2354853"/>
                </a:cubicBezTo>
                <a:cubicBezTo>
                  <a:pt x="1289256" y="2362753"/>
                  <a:pt x="1283055" y="2368030"/>
                  <a:pt x="1277549" y="2372704"/>
                </a:cubicBezTo>
                <a:cubicBezTo>
                  <a:pt x="1273432" y="2376166"/>
                  <a:pt x="1268781" y="2382488"/>
                  <a:pt x="1267498" y="2385589"/>
                </a:cubicBezTo>
                <a:cubicBezTo>
                  <a:pt x="1264985" y="2391778"/>
                  <a:pt x="1261083" y="2394920"/>
                  <a:pt x="1255951" y="2394920"/>
                </a:cubicBezTo>
                <a:lnTo>
                  <a:pt x="1251300" y="2394920"/>
                </a:lnTo>
                <a:lnTo>
                  <a:pt x="1247878" y="2391376"/>
                </a:lnTo>
                <a:cubicBezTo>
                  <a:pt x="1244457" y="2387638"/>
                  <a:pt x="1244190" y="2382641"/>
                  <a:pt x="1244885" y="2374720"/>
                </a:cubicBezTo>
                <a:cubicBezTo>
                  <a:pt x="1244885" y="2374700"/>
                  <a:pt x="1244885" y="2374675"/>
                  <a:pt x="1244885" y="2374658"/>
                </a:cubicBezTo>
                <a:cubicBezTo>
                  <a:pt x="1244564" y="2376737"/>
                  <a:pt x="1243815" y="2378647"/>
                  <a:pt x="1242746" y="2380312"/>
                </a:cubicBezTo>
                <a:cubicBezTo>
                  <a:pt x="1242425" y="2380762"/>
                  <a:pt x="1242105" y="2381194"/>
                  <a:pt x="1241730" y="2381602"/>
                </a:cubicBezTo>
                <a:cubicBezTo>
                  <a:pt x="1243227" y="2384544"/>
                  <a:pt x="1243815" y="2388425"/>
                  <a:pt x="1242425" y="2393100"/>
                </a:cubicBezTo>
                <a:cubicBezTo>
                  <a:pt x="1239645" y="2402574"/>
                  <a:pt x="1225746" y="2420033"/>
                  <a:pt x="1212328" y="2426291"/>
                </a:cubicBezTo>
                <a:cubicBezTo>
                  <a:pt x="1215909" y="2429971"/>
                  <a:pt x="1215749" y="2434135"/>
                  <a:pt x="1215428" y="2436138"/>
                </a:cubicBezTo>
                <a:cubicBezTo>
                  <a:pt x="1213718" y="2445739"/>
                  <a:pt x="1202812" y="2446203"/>
                  <a:pt x="1199284" y="2446360"/>
                </a:cubicBezTo>
                <a:cubicBezTo>
                  <a:pt x="1195648" y="2446516"/>
                  <a:pt x="1192761" y="2446234"/>
                  <a:pt x="1190195" y="2445566"/>
                </a:cubicBezTo>
                <a:cubicBezTo>
                  <a:pt x="1183941" y="2450894"/>
                  <a:pt x="1172019" y="2450894"/>
                  <a:pt x="1165924" y="2450894"/>
                </a:cubicBezTo>
                <a:cubicBezTo>
                  <a:pt x="1155874" y="2450894"/>
                  <a:pt x="1144059" y="2449743"/>
                  <a:pt x="1133634" y="2447725"/>
                </a:cubicBezTo>
                <a:cubicBezTo>
                  <a:pt x="1127808" y="2446607"/>
                  <a:pt x="1114550" y="2444046"/>
                  <a:pt x="1114068" y="2433669"/>
                </a:cubicBezTo>
                <a:cubicBezTo>
                  <a:pt x="1098779" y="2437274"/>
                  <a:pt x="1071407" y="2439090"/>
                  <a:pt x="1032115" y="2439090"/>
                </a:cubicBezTo>
                <a:cubicBezTo>
                  <a:pt x="982878" y="2439090"/>
                  <a:pt x="976409" y="2434757"/>
                  <a:pt x="973683" y="2432893"/>
                </a:cubicBezTo>
                <a:cubicBezTo>
                  <a:pt x="972721" y="2432240"/>
                  <a:pt x="971866" y="2431589"/>
                  <a:pt x="971064" y="2430920"/>
                </a:cubicBezTo>
                <a:cubicBezTo>
                  <a:pt x="970903" y="2431509"/>
                  <a:pt x="970743" y="2431976"/>
                  <a:pt x="970582" y="2432287"/>
                </a:cubicBezTo>
                <a:cubicBezTo>
                  <a:pt x="966840" y="2441048"/>
                  <a:pt x="957752" y="2441451"/>
                  <a:pt x="929578" y="2441451"/>
                </a:cubicBezTo>
                <a:cubicBezTo>
                  <a:pt x="918085" y="2441451"/>
                  <a:pt x="902421" y="2441264"/>
                  <a:pt x="877295" y="2440799"/>
                </a:cubicBezTo>
                <a:cubicBezTo>
                  <a:pt x="855002" y="2440382"/>
                  <a:pt x="817153" y="2438765"/>
                  <a:pt x="807102" y="2432551"/>
                </a:cubicBezTo>
                <a:cubicBezTo>
                  <a:pt x="803414" y="2435192"/>
                  <a:pt x="794058" y="2437010"/>
                  <a:pt x="737444" y="2439027"/>
                </a:cubicBezTo>
                <a:cubicBezTo>
                  <a:pt x="701305" y="2440333"/>
                  <a:pt x="656987" y="2441125"/>
                  <a:pt x="621757" y="2441125"/>
                </a:cubicBezTo>
                <a:cubicBezTo>
                  <a:pt x="601817" y="2441125"/>
                  <a:pt x="575140" y="2440875"/>
                  <a:pt x="561561" y="2439634"/>
                </a:cubicBezTo>
                <a:cubicBezTo>
                  <a:pt x="559744" y="2439463"/>
                  <a:pt x="557499" y="2439402"/>
                  <a:pt x="554932" y="2439402"/>
                </a:cubicBezTo>
                <a:cubicBezTo>
                  <a:pt x="544241" y="2439402"/>
                  <a:pt x="528951" y="2440612"/>
                  <a:pt x="516976" y="2442413"/>
                </a:cubicBezTo>
                <a:cubicBezTo>
                  <a:pt x="508155" y="2443735"/>
                  <a:pt x="499441" y="2444464"/>
                  <a:pt x="492438" y="2444464"/>
                </a:cubicBezTo>
                <a:cubicBezTo>
                  <a:pt x="482709" y="2444464"/>
                  <a:pt x="477629" y="2443097"/>
                  <a:pt x="474262" y="2439618"/>
                </a:cubicBezTo>
                <a:cubicBezTo>
                  <a:pt x="474048" y="2439369"/>
                  <a:pt x="473834" y="2439137"/>
                  <a:pt x="473620" y="2438890"/>
                </a:cubicBezTo>
                <a:cubicBezTo>
                  <a:pt x="466029" y="2444155"/>
                  <a:pt x="454054" y="2445489"/>
                  <a:pt x="443843" y="2445489"/>
                </a:cubicBezTo>
                <a:cubicBezTo>
                  <a:pt x="437481" y="2445489"/>
                  <a:pt x="415670" y="2444775"/>
                  <a:pt x="403053" y="2435502"/>
                </a:cubicBezTo>
                <a:cubicBezTo>
                  <a:pt x="399257" y="2432675"/>
                  <a:pt x="394125" y="2430857"/>
                  <a:pt x="390062" y="2430857"/>
                </a:cubicBezTo>
                <a:cubicBezTo>
                  <a:pt x="388833" y="2430857"/>
                  <a:pt x="388138" y="2431029"/>
                  <a:pt x="387817" y="2431122"/>
                </a:cubicBezTo>
                <a:cubicBezTo>
                  <a:pt x="384556" y="2432208"/>
                  <a:pt x="381616" y="2432736"/>
                  <a:pt x="378836" y="2432736"/>
                </a:cubicBezTo>
                <a:cubicBezTo>
                  <a:pt x="364562" y="2432736"/>
                  <a:pt x="359590" y="2419207"/>
                  <a:pt x="357773" y="2414112"/>
                </a:cubicBezTo>
                <a:cubicBezTo>
                  <a:pt x="352480" y="2399610"/>
                  <a:pt x="350449" y="2307315"/>
                  <a:pt x="349968" y="2279353"/>
                </a:cubicBezTo>
                <a:cubicBezTo>
                  <a:pt x="349700" y="2264272"/>
                  <a:pt x="349536" y="2250989"/>
                  <a:pt x="349456" y="2239265"/>
                </a:cubicBezTo>
                <a:lnTo>
                  <a:pt x="349457" y="2211609"/>
                </a:lnTo>
                <a:lnTo>
                  <a:pt x="345305" y="2225317"/>
                </a:lnTo>
                <a:cubicBezTo>
                  <a:pt x="342591" y="2227992"/>
                  <a:pt x="339396" y="2228468"/>
                  <a:pt x="337473" y="2228468"/>
                </a:cubicBezTo>
                <a:cubicBezTo>
                  <a:pt x="333358" y="2228468"/>
                  <a:pt x="327275" y="2226818"/>
                  <a:pt x="322003" y="2212584"/>
                </a:cubicBezTo>
                <a:cubicBezTo>
                  <a:pt x="319577" y="2206032"/>
                  <a:pt x="320003" y="2199682"/>
                  <a:pt x="323168" y="2195174"/>
                </a:cubicBezTo>
                <a:cubicBezTo>
                  <a:pt x="324020" y="2193957"/>
                  <a:pt x="325028" y="2192920"/>
                  <a:pt x="326176" y="2192077"/>
                </a:cubicBezTo>
                <a:cubicBezTo>
                  <a:pt x="323774" y="2187483"/>
                  <a:pt x="322602" y="2181336"/>
                  <a:pt x="321504" y="2175592"/>
                </a:cubicBezTo>
                <a:cubicBezTo>
                  <a:pt x="318486" y="2159714"/>
                  <a:pt x="318544" y="2151208"/>
                  <a:pt x="319577" y="2146383"/>
                </a:cubicBezTo>
                <a:cubicBezTo>
                  <a:pt x="307534" y="2147599"/>
                  <a:pt x="289040" y="2148360"/>
                  <a:pt x="260208" y="2148810"/>
                </a:cubicBezTo>
                <a:cubicBezTo>
                  <a:pt x="251625" y="2148942"/>
                  <a:pt x="243738" y="2149003"/>
                  <a:pt x="236581" y="2149003"/>
                </a:cubicBezTo>
                <a:cubicBezTo>
                  <a:pt x="182697" y="2149003"/>
                  <a:pt x="179081" y="2145866"/>
                  <a:pt x="176040" y="2138760"/>
                </a:cubicBezTo>
                <a:cubicBezTo>
                  <a:pt x="174245" y="2134571"/>
                  <a:pt x="175155" y="2129871"/>
                  <a:pt x="178401" y="2126498"/>
                </a:cubicBezTo>
                <a:cubicBezTo>
                  <a:pt x="185402" y="2119229"/>
                  <a:pt x="218669" y="2115532"/>
                  <a:pt x="277267" y="2115532"/>
                </a:cubicBezTo>
                <a:close/>
                <a:moveTo>
                  <a:pt x="5832133" y="2115509"/>
                </a:moveTo>
                <a:cubicBezTo>
                  <a:pt x="5888322" y="2115509"/>
                  <a:pt x="5892978" y="2120329"/>
                  <a:pt x="5896060" y="2123517"/>
                </a:cubicBezTo>
                <a:cubicBezTo>
                  <a:pt x="5899438" y="2127012"/>
                  <a:pt x="5900430" y="2131860"/>
                  <a:pt x="5898635" y="2136171"/>
                </a:cubicBezTo>
                <a:cubicBezTo>
                  <a:pt x="5897897" y="2137945"/>
                  <a:pt x="5897110" y="2139486"/>
                  <a:pt x="5895536" y="2140828"/>
                </a:cubicBezTo>
                <a:cubicBezTo>
                  <a:pt x="5895601" y="2140913"/>
                  <a:pt x="5895675" y="2140995"/>
                  <a:pt x="5895741" y="2141085"/>
                </a:cubicBezTo>
                <a:cubicBezTo>
                  <a:pt x="5902520" y="2149354"/>
                  <a:pt x="5906185" y="2175662"/>
                  <a:pt x="5903652" y="2187937"/>
                </a:cubicBezTo>
                <a:cubicBezTo>
                  <a:pt x="5902988" y="2191169"/>
                  <a:pt x="5901824" y="2193481"/>
                  <a:pt x="5900463" y="2195137"/>
                </a:cubicBezTo>
                <a:lnTo>
                  <a:pt x="5904354" y="2206691"/>
                </a:lnTo>
                <a:lnTo>
                  <a:pt x="5904728" y="2186037"/>
                </a:lnTo>
                <a:cubicBezTo>
                  <a:pt x="5905689" y="2154491"/>
                  <a:pt x="5907911" y="2151318"/>
                  <a:pt x="5909214" y="2149428"/>
                </a:cubicBezTo>
                <a:lnTo>
                  <a:pt x="5910818" y="2147158"/>
                </a:lnTo>
                <a:cubicBezTo>
                  <a:pt x="5910764" y="2146770"/>
                  <a:pt x="5910711" y="2146366"/>
                  <a:pt x="5910604" y="2145930"/>
                </a:cubicBezTo>
                <a:lnTo>
                  <a:pt x="5905686" y="2118975"/>
                </a:lnTo>
                <a:lnTo>
                  <a:pt x="6344489" y="2118975"/>
                </a:lnTo>
                <a:cubicBezTo>
                  <a:pt x="6457878" y="2118975"/>
                  <a:pt x="6565601" y="2119509"/>
                  <a:pt x="6647877" y="2120467"/>
                </a:cubicBezTo>
                <a:cubicBezTo>
                  <a:pt x="6778427" y="2122002"/>
                  <a:pt x="6780566" y="2123466"/>
                  <a:pt x="6784147" y="2125871"/>
                </a:cubicBezTo>
                <a:cubicBezTo>
                  <a:pt x="6791204" y="2130620"/>
                  <a:pt x="6794252" y="2138764"/>
                  <a:pt x="6794465" y="2160131"/>
                </a:cubicBezTo>
                <a:cubicBezTo>
                  <a:pt x="6796711" y="2150982"/>
                  <a:pt x="6800988" y="2145838"/>
                  <a:pt x="6807884" y="2143091"/>
                </a:cubicBezTo>
                <a:cubicBezTo>
                  <a:pt x="6810771" y="2141928"/>
                  <a:pt x="6813551" y="2141181"/>
                  <a:pt x="6816170" y="2140855"/>
                </a:cubicBezTo>
                <a:cubicBezTo>
                  <a:pt x="6815101" y="2139829"/>
                  <a:pt x="6814566" y="2138655"/>
                  <a:pt x="6813978" y="2137269"/>
                </a:cubicBezTo>
                <a:lnTo>
                  <a:pt x="6811252" y="2130887"/>
                </a:lnTo>
                <a:lnTo>
                  <a:pt x="6816117" y="2125732"/>
                </a:lnTo>
                <a:cubicBezTo>
                  <a:pt x="6818790" y="2122935"/>
                  <a:pt x="6825900" y="2115516"/>
                  <a:pt x="6978316" y="2115516"/>
                </a:cubicBezTo>
                <a:cubicBezTo>
                  <a:pt x="7048830" y="2115516"/>
                  <a:pt x="7050648" y="2118012"/>
                  <a:pt x="7054283" y="2122997"/>
                </a:cubicBezTo>
                <a:lnTo>
                  <a:pt x="7057437" y="2127300"/>
                </a:lnTo>
                <a:lnTo>
                  <a:pt x="7055833" y="2132686"/>
                </a:lnTo>
                <a:cubicBezTo>
                  <a:pt x="7053160" y="2140995"/>
                  <a:pt x="7051557" y="2146011"/>
                  <a:pt x="6932179" y="2146520"/>
                </a:cubicBezTo>
                <a:lnTo>
                  <a:pt x="6917104" y="2146551"/>
                </a:lnTo>
                <a:cubicBezTo>
                  <a:pt x="6868829" y="2146551"/>
                  <a:pt x="6843863" y="2146136"/>
                  <a:pt x="6830605" y="2144831"/>
                </a:cubicBezTo>
                <a:cubicBezTo>
                  <a:pt x="6831995" y="2146070"/>
                  <a:pt x="6833117" y="2147561"/>
                  <a:pt x="6833919" y="2149271"/>
                </a:cubicBezTo>
                <a:cubicBezTo>
                  <a:pt x="6835790" y="2153082"/>
                  <a:pt x="6837554" y="2161106"/>
                  <a:pt x="6828840" y="2172027"/>
                </a:cubicBezTo>
                <a:cubicBezTo>
                  <a:pt x="6828092" y="2173005"/>
                  <a:pt x="6821463" y="2183329"/>
                  <a:pt x="6827076" y="2245722"/>
                </a:cubicBezTo>
                <a:cubicBezTo>
                  <a:pt x="6828680" y="2263175"/>
                  <a:pt x="6826328" y="2274071"/>
                  <a:pt x="6820019" y="2278112"/>
                </a:cubicBezTo>
                <a:lnTo>
                  <a:pt x="6817453" y="2279787"/>
                </a:lnTo>
                <a:lnTo>
                  <a:pt x="6814032" y="2279883"/>
                </a:lnTo>
                <a:cubicBezTo>
                  <a:pt x="6806120" y="2279883"/>
                  <a:pt x="6800186" y="2276732"/>
                  <a:pt x="6796069" y="2235784"/>
                </a:cubicBezTo>
                <a:cubicBezTo>
                  <a:pt x="6794679" y="2222259"/>
                  <a:pt x="6793663" y="2210606"/>
                  <a:pt x="6793075" y="2200579"/>
                </a:cubicBezTo>
                <a:cubicBezTo>
                  <a:pt x="6788478" y="2287177"/>
                  <a:pt x="6791846" y="2347605"/>
                  <a:pt x="6797513" y="2360802"/>
                </a:cubicBezTo>
                <a:cubicBezTo>
                  <a:pt x="6799330" y="2365114"/>
                  <a:pt x="6800132" y="2369184"/>
                  <a:pt x="6799972" y="2372801"/>
                </a:cubicBezTo>
                <a:cubicBezTo>
                  <a:pt x="6800720" y="2367023"/>
                  <a:pt x="6802538" y="2362106"/>
                  <a:pt x="6805264" y="2358194"/>
                </a:cubicBezTo>
                <a:cubicBezTo>
                  <a:pt x="6800881" y="2355231"/>
                  <a:pt x="6798101" y="2350617"/>
                  <a:pt x="6798101" y="2345356"/>
                </a:cubicBezTo>
                <a:cubicBezTo>
                  <a:pt x="6798101" y="2337466"/>
                  <a:pt x="6804462" y="2331519"/>
                  <a:pt x="6812909" y="2331519"/>
                </a:cubicBezTo>
                <a:cubicBezTo>
                  <a:pt x="6815636" y="2331519"/>
                  <a:pt x="6818469" y="2332094"/>
                  <a:pt x="6821302" y="2333242"/>
                </a:cubicBezTo>
                <a:cubicBezTo>
                  <a:pt x="6836646" y="2339343"/>
                  <a:pt x="6836646" y="2346505"/>
                  <a:pt x="6836646" y="2348862"/>
                </a:cubicBezTo>
                <a:cubicBezTo>
                  <a:pt x="6836646" y="2348971"/>
                  <a:pt x="6836646" y="2349093"/>
                  <a:pt x="6836646" y="2349239"/>
                </a:cubicBezTo>
                <a:cubicBezTo>
                  <a:pt x="6839586" y="2351053"/>
                  <a:pt x="6840869" y="2353737"/>
                  <a:pt x="6841243" y="2354847"/>
                </a:cubicBezTo>
                <a:cubicBezTo>
                  <a:pt x="6844130" y="2362742"/>
                  <a:pt x="6837929" y="2368022"/>
                  <a:pt x="6832422" y="2372693"/>
                </a:cubicBezTo>
                <a:cubicBezTo>
                  <a:pt x="6828306" y="2376154"/>
                  <a:pt x="6823655" y="2382474"/>
                  <a:pt x="6822372" y="2385577"/>
                </a:cubicBezTo>
                <a:cubicBezTo>
                  <a:pt x="6819859" y="2391771"/>
                  <a:pt x="6815956" y="2394908"/>
                  <a:pt x="6810824" y="2394908"/>
                </a:cubicBezTo>
                <a:lnTo>
                  <a:pt x="6806173" y="2394908"/>
                </a:lnTo>
                <a:lnTo>
                  <a:pt x="6802752" y="2391368"/>
                </a:lnTo>
                <a:cubicBezTo>
                  <a:pt x="6799330" y="2387627"/>
                  <a:pt x="6799063" y="2382627"/>
                  <a:pt x="6799758" y="2374710"/>
                </a:cubicBezTo>
                <a:cubicBezTo>
                  <a:pt x="6799758" y="2374698"/>
                  <a:pt x="6799758" y="2374666"/>
                  <a:pt x="6799758" y="2374648"/>
                </a:cubicBezTo>
                <a:cubicBezTo>
                  <a:pt x="6799437" y="2376728"/>
                  <a:pt x="6798689" y="2378639"/>
                  <a:pt x="6797620" y="2380300"/>
                </a:cubicBezTo>
                <a:cubicBezTo>
                  <a:pt x="6797299" y="2380752"/>
                  <a:pt x="6796978" y="2381188"/>
                  <a:pt x="6796604" y="2381589"/>
                </a:cubicBezTo>
                <a:cubicBezTo>
                  <a:pt x="6798101" y="2384535"/>
                  <a:pt x="6798689" y="2388418"/>
                  <a:pt x="6797299" y="2393090"/>
                </a:cubicBezTo>
                <a:cubicBezTo>
                  <a:pt x="6794519" y="2402566"/>
                  <a:pt x="6780619" y="2420018"/>
                  <a:pt x="6767201" y="2426277"/>
                </a:cubicBezTo>
                <a:cubicBezTo>
                  <a:pt x="6770782" y="2429958"/>
                  <a:pt x="6770622" y="2434121"/>
                  <a:pt x="6770301" y="2436123"/>
                </a:cubicBezTo>
                <a:cubicBezTo>
                  <a:pt x="6768590" y="2445720"/>
                  <a:pt x="6757685" y="2446186"/>
                  <a:pt x="6754156" y="2446342"/>
                </a:cubicBezTo>
                <a:cubicBezTo>
                  <a:pt x="6750521" y="2446497"/>
                  <a:pt x="6747634" y="2446217"/>
                  <a:pt x="6745068" y="2445549"/>
                </a:cubicBezTo>
                <a:cubicBezTo>
                  <a:pt x="6738813" y="2450875"/>
                  <a:pt x="6726891" y="2450875"/>
                  <a:pt x="6720797" y="2450875"/>
                </a:cubicBezTo>
                <a:cubicBezTo>
                  <a:pt x="6710746" y="2450875"/>
                  <a:pt x="6698932" y="2449725"/>
                  <a:pt x="6688507" y="2447708"/>
                </a:cubicBezTo>
                <a:cubicBezTo>
                  <a:pt x="6682680" y="2446590"/>
                  <a:pt x="6669421" y="2444027"/>
                  <a:pt x="6668940" y="2433653"/>
                </a:cubicBezTo>
                <a:cubicBezTo>
                  <a:pt x="6653651" y="2437257"/>
                  <a:pt x="6626279" y="2439074"/>
                  <a:pt x="6586985" y="2439074"/>
                </a:cubicBezTo>
                <a:cubicBezTo>
                  <a:pt x="6537748" y="2439074"/>
                  <a:pt x="6531280" y="2434741"/>
                  <a:pt x="6528553" y="2432877"/>
                </a:cubicBezTo>
                <a:cubicBezTo>
                  <a:pt x="6527591" y="2432225"/>
                  <a:pt x="6526736" y="2431572"/>
                  <a:pt x="6525934" y="2430904"/>
                </a:cubicBezTo>
                <a:cubicBezTo>
                  <a:pt x="6525773" y="2431494"/>
                  <a:pt x="6525613" y="2431961"/>
                  <a:pt x="6525452" y="2432272"/>
                </a:cubicBezTo>
                <a:cubicBezTo>
                  <a:pt x="6521710" y="2441032"/>
                  <a:pt x="6512622" y="2441433"/>
                  <a:pt x="6484448" y="2441433"/>
                </a:cubicBezTo>
                <a:cubicBezTo>
                  <a:pt x="6472954" y="2441433"/>
                  <a:pt x="6457290" y="2441247"/>
                  <a:pt x="6432164" y="2440781"/>
                </a:cubicBezTo>
                <a:cubicBezTo>
                  <a:pt x="6409871" y="2440362"/>
                  <a:pt x="6372021" y="2438748"/>
                  <a:pt x="6361970" y="2432535"/>
                </a:cubicBezTo>
                <a:cubicBezTo>
                  <a:pt x="6358282" y="2435176"/>
                  <a:pt x="6348926" y="2436993"/>
                  <a:pt x="6292312" y="2439011"/>
                </a:cubicBezTo>
                <a:cubicBezTo>
                  <a:pt x="6256172" y="2440317"/>
                  <a:pt x="6211854" y="2441107"/>
                  <a:pt x="6176623" y="2441107"/>
                </a:cubicBezTo>
                <a:cubicBezTo>
                  <a:pt x="6156682" y="2441107"/>
                  <a:pt x="6130006" y="2440860"/>
                  <a:pt x="6116427" y="2439617"/>
                </a:cubicBezTo>
                <a:cubicBezTo>
                  <a:pt x="6114609" y="2439447"/>
                  <a:pt x="6112364" y="2439384"/>
                  <a:pt x="6109798" y="2439384"/>
                </a:cubicBezTo>
                <a:cubicBezTo>
                  <a:pt x="6099106" y="2439384"/>
                  <a:pt x="6083816" y="2440595"/>
                  <a:pt x="6071841" y="2442397"/>
                </a:cubicBezTo>
                <a:cubicBezTo>
                  <a:pt x="6063020" y="2443717"/>
                  <a:pt x="6054306" y="2444446"/>
                  <a:pt x="6047302" y="2444446"/>
                </a:cubicBezTo>
                <a:cubicBezTo>
                  <a:pt x="6037573" y="2444446"/>
                  <a:pt x="6032494" y="2443081"/>
                  <a:pt x="6029126" y="2439602"/>
                </a:cubicBezTo>
                <a:cubicBezTo>
                  <a:pt x="6028912" y="2439354"/>
                  <a:pt x="6028698" y="2439120"/>
                  <a:pt x="6028484" y="2438872"/>
                </a:cubicBezTo>
                <a:cubicBezTo>
                  <a:pt x="6020893" y="2444136"/>
                  <a:pt x="6008918" y="2445472"/>
                  <a:pt x="5998707" y="2445472"/>
                </a:cubicBezTo>
                <a:cubicBezTo>
                  <a:pt x="5992345" y="2445472"/>
                  <a:pt x="5970533" y="2444758"/>
                  <a:pt x="5957917" y="2435486"/>
                </a:cubicBezTo>
                <a:cubicBezTo>
                  <a:pt x="5954121" y="2432659"/>
                  <a:pt x="5948989" y="2430843"/>
                  <a:pt x="5944926" y="2430843"/>
                </a:cubicBezTo>
                <a:cubicBezTo>
                  <a:pt x="5943696" y="2430843"/>
                  <a:pt x="5943001" y="2431013"/>
                  <a:pt x="5942680" y="2431105"/>
                </a:cubicBezTo>
                <a:cubicBezTo>
                  <a:pt x="5939419" y="2432195"/>
                  <a:pt x="5936479" y="2432721"/>
                  <a:pt x="5933699" y="2432721"/>
                </a:cubicBezTo>
                <a:cubicBezTo>
                  <a:pt x="5919425" y="2432721"/>
                  <a:pt x="5914453" y="2419195"/>
                  <a:pt x="5912636" y="2414103"/>
                </a:cubicBezTo>
                <a:cubicBezTo>
                  <a:pt x="5907343" y="2399599"/>
                  <a:pt x="5905311" y="2307300"/>
                  <a:pt x="5904830" y="2279340"/>
                </a:cubicBezTo>
                <a:cubicBezTo>
                  <a:pt x="5904563" y="2264264"/>
                  <a:pt x="5904398" y="2250975"/>
                  <a:pt x="5904319" y="2239253"/>
                </a:cubicBezTo>
                <a:lnTo>
                  <a:pt x="5904320" y="2211602"/>
                </a:lnTo>
                <a:lnTo>
                  <a:pt x="5900171" y="2225308"/>
                </a:lnTo>
                <a:cubicBezTo>
                  <a:pt x="5897456" y="2227980"/>
                  <a:pt x="5894261" y="2228456"/>
                  <a:pt x="5892339" y="2228456"/>
                </a:cubicBezTo>
                <a:cubicBezTo>
                  <a:pt x="5888223" y="2228456"/>
                  <a:pt x="5882140" y="2226809"/>
                  <a:pt x="5876869" y="2212568"/>
                </a:cubicBezTo>
                <a:cubicBezTo>
                  <a:pt x="5874442" y="2206011"/>
                  <a:pt x="5874869" y="2199659"/>
                  <a:pt x="5878033" y="2195153"/>
                </a:cubicBezTo>
                <a:cubicBezTo>
                  <a:pt x="5878886" y="2193936"/>
                  <a:pt x="5879894" y="2192900"/>
                  <a:pt x="5881042" y="2192055"/>
                </a:cubicBezTo>
                <a:cubicBezTo>
                  <a:pt x="5878640" y="2187465"/>
                  <a:pt x="5877467" y="2181316"/>
                  <a:pt x="5876369" y="2175569"/>
                </a:cubicBezTo>
                <a:cubicBezTo>
                  <a:pt x="5873352" y="2159693"/>
                  <a:pt x="5873410" y="2151179"/>
                  <a:pt x="5874442" y="2146357"/>
                </a:cubicBezTo>
                <a:cubicBezTo>
                  <a:pt x="5862400" y="2147575"/>
                  <a:pt x="5843905" y="2148333"/>
                  <a:pt x="5815073" y="2148784"/>
                </a:cubicBezTo>
                <a:cubicBezTo>
                  <a:pt x="5806489" y="2148914"/>
                  <a:pt x="5798603" y="2148977"/>
                  <a:pt x="5791446" y="2148977"/>
                </a:cubicBezTo>
                <a:cubicBezTo>
                  <a:pt x="5737561" y="2148977"/>
                  <a:pt x="5733946" y="2145838"/>
                  <a:pt x="5730904" y="2138736"/>
                </a:cubicBezTo>
                <a:cubicBezTo>
                  <a:pt x="5729109" y="2134541"/>
                  <a:pt x="5730019" y="2129846"/>
                  <a:pt x="5733265" y="2126473"/>
                </a:cubicBezTo>
                <a:cubicBezTo>
                  <a:pt x="5740266" y="2119204"/>
                  <a:pt x="5773534" y="2115509"/>
                  <a:pt x="5832133" y="2115509"/>
                </a:cubicBezTo>
                <a:close/>
                <a:moveTo>
                  <a:pt x="11447554" y="2115493"/>
                </a:moveTo>
                <a:cubicBezTo>
                  <a:pt x="11518014" y="2115493"/>
                  <a:pt x="11519831" y="2117993"/>
                  <a:pt x="11523463" y="2122977"/>
                </a:cubicBezTo>
                <a:lnTo>
                  <a:pt x="11526615" y="2127277"/>
                </a:lnTo>
                <a:lnTo>
                  <a:pt x="11525012" y="2132665"/>
                </a:lnTo>
                <a:cubicBezTo>
                  <a:pt x="11522341" y="2140972"/>
                  <a:pt x="11520739" y="2145986"/>
                  <a:pt x="11401452" y="2146498"/>
                </a:cubicBezTo>
                <a:lnTo>
                  <a:pt x="11386388" y="2146530"/>
                </a:lnTo>
                <a:cubicBezTo>
                  <a:pt x="11338150" y="2146530"/>
                  <a:pt x="11313203" y="2146111"/>
                  <a:pt x="11299955" y="2144807"/>
                </a:cubicBezTo>
                <a:cubicBezTo>
                  <a:pt x="11301344" y="2146049"/>
                  <a:pt x="11302465" y="2147538"/>
                  <a:pt x="11303267" y="2149247"/>
                </a:cubicBezTo>
                <a:cubicBezTo>
                  <a:pt x="11305136" y="2153051"/>
                  <a:pt x="11306899" y="2161077"/>
                  <a:pt x="11298192" y="2172009"/>
                </a:cubicBezTo>
                <a:cubicBezTo>
                  <a:pt x="11297444" y="2172986"/>
                  <a:pt x="11290820" y="2183311"/>
                  <a:pt x="11296429" y="2245711"/>
                </a:cubicBezTo>
                <a:cubicBezTo>
                  <a:pt x="11298032" y="2263162"/>
                  <a:pt x="11295681" y="2274061"/>
                  <a:pt x="11289378" y="2278097"/>
                </a:cubicBezTo>
                <a:lnTo>
                  <a:pt x="11286813" y="2279775"/>
                </a:lnTo>
                <a:lnTo>
                  <a:pt x="11283395" y="2279867"/>
                </a:lnTo>
                <a:cubicBezTo>
                  <a:pt x="11275488" y="2279867"/>
                  <a:pt x="11269559" y="2276717"/>
                  <a:pt x="11265446" y="2235775"/>
                </a:cubicBezTo>
                <a:cubicBezTo>
                  <a:pt x="11264057" y="2222250"/>
                  <a:pt x="11263042" y="2210591"/>
                  <a:pt x="11262454" y="2200561"/>
                </a:cubicBezTo>
                <a:cubicBezTo>
                  <a:pt x="11257860" y="2287165"/>
                  <a:pt x="11261225" y="2347593"/>
                  <a:pt x="11266888" y="2360790"/>
                </a:cubicBezTo>
                <a:cubicBezTo>
                  <a:pt x="11268704" y="2365106"/>
                  <a:pt x="11269505" y="2369174"/>
                  <a:pt x="11269345" y="2372791"/>
                </a:cubicBezTo>
                <a:cubicBezTo>
                  <a:pt x="11270093" y="2367016"/>
                  <a:pt x="11271909" y="2362094"/>
                  <a:pt x="11274634" y="2358182"/>
                </a:cubicBezTo>
                <a:cubicBezTo>
                  <a:pt x="11270253" y="2355215"/>
                  <a:pt x="11267475" y="2350604"/>
                  <a:pt x="11267475" y="2345342"/>
                </a:cubicBezTo>
                <a:cubicBezTo>
                  <a:pt x="11267475" y="2337454"/>
                  <a:pt x="11273832" y="2331508"/>
                  <a:pt x="11282273" y="2331508"/>
                </a:cubicBezTo>
                <a:cubicBezTo>
                  <a:pt x="11284997" y="2331508"/>
                  <a:pt x="11287828" y="2332082"/>
                  <a:pt x="11290660" y="2333232"/>
                </a:cubicBezTo>
                <a:cubicBezTo>
                  <a:pt x="11305991" y="2339332"/>
                  <a:pt x="11305991" y="2346490"/>
                  <a:pt x="11305991" y="2348850"/>
                </a:cubicBezTo>
                <a:cubicBezTo>
                  <a:pt x="11305991" y="2348959"/>
                  <a:pt x="11305991" y="2349083"/>
                  <a:pt x="11305991" y="2349223"/>
                </a:cubicBezTo>
                <a:cubicBezTo>
                  <a:pt x="11308929" y="2351040"/>
                  <a:pt x="11310211" y="2353726"/>
                  <a:pt x="11310585" y="2354828"/>
                </a:cubicBezTo>
                <a:cubicBezTo>
                  <a:pt x="11313470" y="2362730"/>
                  <a:pt x="11307273" y="2368009"/>
                  <a:pt x="11301771" y="2372683"/>
                </a:cubicBezTo>
                <a:cubicBezTo>
                  <a:pt x="11297658" y="2376145"/>
                  <a:pt x="11293010" y="2382463"/>
                  <a:pt x="11291728" y="2385570"/>
                </a:cubicBezTo>
                <a:cubicBezTo>
                  <a:pt x="11289217" y="2391765"/>
                  <a:pt x="11285318" y="2394901"/>
                  <a:pt x="11280189" y="2394901"/>
                </a:cubicBezTo>
                <a:lnTo>
                  <a:pt x="11275542" y="2394901"/>
                </a:lnTo>
                <a:lnTo>
                  <a:pt x="11272123" y="2391360"/>
                </a:lnTo>
                <a:cubicBezTo>
                  <a:pt x="11268704" y="2387618"/>
                  <a:pt x="11268437" y="2382619"/>
                  <a:pt x="11269131" y="2374701"/>
                </a:cubicBezTo>
                <a:cubicBezTo>
                  <a:pt x="11269131" y="2374685"/>
                  <a:pt x="11269131" y="2374654"/>
                  <a:pt x="11269131" y="2374639"/>
                </a:cubicBezTo>
                <a:cubicBezTo>
                  <a:pt x="11268811" y="2376720"/>
                  <a:pt x="11268063" y="2378629"/>
                  <a:pt x="11266995" y="2380290"/>
                </a:cubicBezTo>
                <a:cubicBezTo>
                  <a:pt x="11266674" y="2380742"/>
                  <a:pt x="11266354" y="2381175"/>
                  <a:pt x="11265980" y="2381578"/>
                </a:cubicBezTo>
                <a:cubicBezTo>
                  <a:pt x="11267475" y="2384530"/>
                  <a:pt x="11268063" y="2388411"/>
                  <a:pt x="11266674" y="2393083"/>
                </a:cubicBezTo>
                <a:cubicBezTo>
                  <a:pt x="11263896" y="2402554"/>
                  <a:pt x="11250007" y="2420006"/>
                  <a:pt x="11236599" y="2426264"/>
                </a:cubicBezTo>
                <a:cubicBezTo>
                  <a:pt x="11240178" y="2429942"/>
                  <a:pt x="11240018" y="2434103"/>
                  <a:pt x="11239697" y="2436106"/>
                </a:cubicBezTo>
                <a:cubicBezTo>
                  <a:pt x="11237988" y="2445701"/>
                  <a:pt x="11227090" y="2446168"/>
                  <a:pt x="11223564" y="2446322"/>
                </a:cubicBezTo>
                <a:cubicBezTo>
                  <a:pt x="11219932" y="2446477"/>
                  <a:pt x="11217047" y="2446198"/>
                  <a:pt x="11214483" y="2445530"/>
                </a:cubicBezTo>
                <a:cubicBezTo>
                  <a:pt x="11208233" y="2450856"/>
                  <a:pt x="11196320" y="2450856"/>
                  <a:pt x="11190230" y="2450856"/>
                </a:cubicBezTo>
                <a:cubicBezTo>
                  <a:pt x="11180187" y="2450856"/>
                  <a:pt x="11168382" y="2449707"/>
                  <a:pt x="11157965" y="2447690"/>
                </a:cubicBezTo>
                <a:cubicBezTo>
                  <a:pt x="11152142" y="2446570"/>
                  <a:pt x="11138894" y="2444008"/>
                  <a:pt x="11138413" y="2433637"/>
                </a:cubicBezTo>
                <a:cubicBezTo>
                  <a:pt x="11123135" y="2437239"/>
                  <a:pt x="11095784" y="2439057"/>
                  <a:pt x="11056521" y="2439057"/>
                </a:cubicBezTo>
                <a:cubicBezTo>
                  <a:pt x="11007321" y="2439057"/>
                  <a:pt x="11000857" y="2434724"/>
                  <a:pt x="10998133" y="2432861"/>
                </a:cubicBezTo>
                <a:cubicBezTo>
                  <a:pt x="10997171" y="2432209"/>
                  <a:pt x="10996316" y="2431557"/>
                  <a:pt x="10995515" y="2430890"/>
                </a:cubicBezTo>
                <a:cubicBezTo>
                  <a:pt x="10995355" y="2431480"/>
                  <a:pt x="10995195" y="2431944"/>
                  <a:pt x="10995034" y="2432256"/>
                </a:cubicBezTo>
                <a:cubicBezTo>
                  <a:pt x="10991295" y="2441013"/>
                  <a:pt x="10982214" y="2441417"/>
                  <a:pt x="10954061" y="2441417"/>
                </a:cubicBezTo>
                <a:cubicBezTo>
                  <a:pt x="10942576" y="2441417"/>
                  <a:pt x="10926924" y="2441230"/>
                  <a:pt x="10901817" y="2440763"/>
                </a:cubicBezTo>
                <a:cubicBezTo>
                  <a:pt x="10879541" y="2440345"/>
                  <a:pt x="10841719" y="2438730"/>
                  <a:pt x="10831677" y="2432520"/>
                </a:cubicBezTo>
                <a:cubicBezTo>
                  <a:pt x="10827991" y="2435158"/>
                  <a:pt x="10818642" y="2436976"/>
                  <a:pt x="10762070" y="2438993"/>
                </a:cubicBezTo>
                <a:cubicBezTo>
                  <a:pt x="10725959" y="2440298"/>
                  <a:pt x="10681674" y="2441090"/>
                  <a:pt x="10646470" y="2441090"/>
                </a:cubicBezTo>
                <a:cubicBezTo>
                  <a:pt x="10626544" y="2441090"/>
                  <a:pt x="10599888" y="2440841"/>
                  <a:pt x="10586319" y="2439599"/>
                </a:cubicBezTo>
                <a:cubicBezTo>
                  <a:pt x="10584503" y="2439429"/>
                  <a:pt x="10582259" y="2439366"/>
                  <a:pt x="10579695" y="2439366"/>
                </a:cubicBezTo>
                <a:cubicBezTo>
                  <a:pt x="10569011" y="2439366"/>
                  <a:pt x="10553733" y="2440578"/>
                  <a:pt x="10541767" y="2442378"/>
                </a:cubicBezTo>
                <a:cubicBezTo>
                  <a:pt x="10532953" y="2443698"/>
                  <a:pt x="10524245" y="2444429"/>
                  <a:pt x="10517247" y="2444429"/>
                </a:cubicBezTo>
                <a:cubicBezTo>
                  <a:pt x="10507525" y="2444429"/>
                  <a:pt x="10502450" y="2443062"/>
                  <a:pt x="10499085" y="2439584"/>
                </a:cubicBezTo>
                <a:cubicBezTo>
                  <a:pt x="10498871" y="2439336"/>
                  <a:pt x="10498657" y="2439102"/>
                  <a:pt x="10498444" y="2438854"/>
                </a:cubicBezTo>
                <a:cubicBezTo>
                  <a:pt x="10490858" y="2444117"/>
                  <a:pt x="10478892" y="2445452"/>
                  <a:pt x="10468689" y="2445452"/>
                </a:cubicBezTo>
                <a:cubicBezTo>
                  <a:pt x="10462332" y="2445452"/>
                  <a:pt x="10440537" y="2444739"/>
                  <a:pt x="10427930" y="2435469"/>
                </a:cubicBezTo>
                <a:cubicBezTo>
                  <a:pt x="10424137" y="2432643"/>
                  <a:pt x="10419008" y="2430827"/>
                  <a:pt x="10414948" y="2430827"/>
                </a:cubicBezTo>
                <a:cubicBezTo>
                  <a:pt x="10413720" y="2430827"/>
                  <a:pt x="10413025" y="2430998"/>
                  <a:pt x="10412705" y="2431090"/>
                </a:cubicBezTo>
                <a:cubicBezTo>
                  <a:pt x="10409446" y="2432178"/>
                  <a:pt x="10406508" y="2432706"/>
                  <a:pt x="10403730" y="2432706"/>
                </a:cubicBezTo>
                <a:cubicBezTo>
                  <a:pt x="10389467" y="2432706"/>
                  <a:pt x="10384499" y="2419182"/>
                  <a:pt x="10382683" y="2414091"/>
                </a:cubicBezTo>
                <a:cubicBezTo>
                  <a:pt x="10377394" y="2399589"/>
                  <a:pt x="10375364" y="2307288"/>
                  <a:pt x="10374884" y="2279325"/>
                </a:cubicBezTo>
                <a:cubicBezTo>
                  <a:pt x="10372747" y="2158733"/>
                  <a:pt x="10377181" y="2152430"/>
                  <a:pt x="10379264" y="2149403"/>
                </a:cubicBezTo>
                <a:lnTo>
                  <a:pt x="10380867" y="2147135"/>
                </a:lnTo>
                <a:cubicBezTo>
                  <a:pt x="10380813" y="2146747"/>
                  <a:pt x="10380760" y="2146343"/>
                  <a:pt x="10380653" y="2145909"/>
                </a:cubicBezTo>
                <a:lnTo>
                  <a:pt x="10375738" y="2118955"/>
                </a:lnTo>
                <a:lnTo>
                  <a:pt x="10814208" y="2118955"/>
                </a:lnTo>
                <a:cubicBezTo>
                  <a:pt x="10927512" y="2118955"/>
                  <a:pt x="11035153" y="2119483"/>
                  <a:pt x="11117366" y="2120446"/>
                </a:cubicBezTo>
                <a:cubicBezTo>
                  <a:pt x="11247817" y="2121984"/>
                  <a:pt x="11249954" y="2123442"/>
                  <a:pt x="11253533" y="2125850"/>
                </a:cubicBezTo>
                <a:cubicBezTo>
                  <a:pt x="11260584" y="2130600"/>
                  <a:pt x="11263629" y="2138736"/>
                  <a:pt x="11263843" y="2160099"/>
                </a:cubicBezTo>
                <a:cubicBezTo>
                  <a:pt x="11266086" y="2150955"/>
                  <a:pt x="11270360" y="2145816"/>
                  <a:pt x="11277251" y="2143068"/>
                </a:cubicBezTo>
                <a:cubicBezTo>
                  <a:pt x="11280136" y="2141903"/>
                  <a:pt x="11282914" y="2141158"/>
                  <a:pt x="11285531" y="2140831"/>
                </a:cubicBezTo>
                <a:cubicBezTo>
                  <a:pt x="11284463" y="2139806"/>
                  <a:pt x="11283929" y="2138627"/>
                  <a:pt x="11283341" y="2137245"/>
                </a:cubicBezTo>
                <a:lnTo>
                  <a:pt x="11280617" y="2130865"/>
                </a:lnTo>
                <a:lnTo>
                  <a:pt x="11285478" y="2125710"/>
                </a:lnTo>
                <a:cubicBezTo>
                  <a:pt x="11288149" y="2122915"/>
                  <a:pt x="11295254" y="2115493"/>
                  <a:pt x="11447554" y="2115493"/>
                </a:cubicBezTo>
                <a:close/>
                <a:moveTo>
                  <a:pt x="10301310" y="2115493"/>
                </a:moveTo>
                <a:cubicBezTo>
                  <a:pt x="10357499" y="2115493"/>
                  <a:pt x="10362156" y="2120309"/>
                  <a:pt x="10365238" y="2123500"/>
                </a:cubicBezTo>
                <a:cubicBezTo>
                  <a:pt x="10368616" y="2126993"/>
                  <a:pt x="10369608" y="2131840"/>
                  <a:pt x="10367812" y="2136150"/>
                </a:cubicBezTo>
                <a:cubicBezTo>
                  <a:pt x="10367075" y="2137922"/>
                  <a:pt x="10366288" y="2139464"/>
                  <a:pt x="10364714" y="2140808"/>
                </a:cubicBezTo>
                <a:cubicBezTo>
                  <a:pt x="10364779" y="2140892"/>
                  <a:pt x="10364853" y="2140975"/>
                  <a:pt x="10364919" y="2141065"/>
                </a:cubicBezTo>
                <a:cubicBezTo>
                  <a:pt x="10371698" y="2149333"/>
                  <a:pt x="10375363" y="2175642"/>
                  <a:pt x="10372830" y="2187920"/>
                </a:cubicBezTo>
                <a:cubicBezTo>
                  <a:pt x="10372166" y="2191152"/>
                  <a:pt x="10371001" y="2193463"/>
                  <a:pt x="10369641" y="2195122"/>
                </a:cubicBezTo>
                <a:cubicBezTo>
                  <a:pt x="10372526" y="2198625"/>
                  <a:pt x="10374297" y="2203493"/>
                  <a:pt x="10374297" y="2208948"/>
                </a:cubicBezTo>
                <a:cubicBezTo>
                  <a:pt x="10374297" y="2226550"/>
                  <a:pt x="10365361" y="2228449"/>
                  <a:pt x="10361516" y="2228449"/>
                </a:cubicBezTo>
                <a:cubicBezTo>
                  <a:pt x="10357401" y="2228449"/>
                  <a:pt x="10351318" y="2226801"/>
                  <a:pt x="10346047" y="2212556"/>
                </a:cubicBezTo>
                <a:cubicBezTo>
                  <a:pt x="10343620" y="2205998"/>
                  <a:pt x="10344046" y="2199644"/>
                  <a:pt x="10347211" y="2195136"/>
                </a:cubicBezTo>
                <a:cubicBezTo>
                  <a:pt x="10348064" y="2193918"/>
                  <a:pt x="10349072" y="2192883"/>
                  <a:pt x="10350220" y="2192036"/>
                </a:cubicBezTo>
                <a:cubicBezTo>
                  <a:pt x="10347818" y="2187449"/>
                  <a:pt x="10346645" y="2181299"/>
                  <a:pt x="10345547" y="2175547"/>
                </a:cubicBezTo>
                <a:cubicBezTo>
                  <a:pt x="10342530" y="2159666"/>
                  <a:pt x="10342587" y="2151158"/>
                  <a:pt x="10343620" y="2146336"/>
                </a:cubicBezTo>
                <a:cubicBezTo>
                  <a:pt x="10331577" y="2147555"/>
                  <a:pt x="10313083" y="2148313"/>
                  <a:pt x="10284251" y="2148763"/>
                </a:cubicBezTo>
                <a:cubicBezTo>
                  <a:pt x="10275667" y="2148893"/>
                  <a:pt x="10267781" y="2148956"/>
                  <a:pt x="10260624" y="2148956"/>
                </a:cubicBezTo>
                <a:cubicBezTo>
                  <a:pt x="10206739" y="2148956"/>
                  <a:pt x="10203123" y="2145818"/>
                  <a:pt x="10200082" y="2138712"/>
                </a:cubicBezTo>
                <a:cubicBezTo>
                  <a:pt x="10198287" y="2134524"/>
                  <a:pt x="10199197" y="2129826"/>
                  <a:pt x="10202443" y="2126454"/>
                </a:cubicBezTo>
                <a:cubicBezTo>
                  <a:pt x="10209444" y="2119185"/>
                  <a:pt x="10242711" y="2115493"/>
                  <a:pt x="10301310" y="2115493"/>
                </a:cubicBezTo>
                <a:close/>
                <a:moveTo>
                  <a:pt x="4660556" y="2113885"/>
                </a:moveTo>
                <a:cubicBezTo>
                  <a:pt x="4660164" y="2114129"/>
                  <a:pt x="4659675" y="2114480"/>
                  <a:pt x="4659189" y="2114989"/>
                </a:cubicBezTo>
                <a:cubicBezTo>
                  <a:pt x="4658091" y="2116125"/>
                  <a:pt x="4657373" y="2117596"/>
                  <a:pt x="4657037" y="2119169"/>
                </a:cubicBezTo>
                <a:cubicBezTo>
                  <a:pt x="4657667" y="2119114"/>
                  <a:pt x="4658347" y="2119069"/>
                  <a:pt x="4659115" y="2119030"/>
                </a:cubicBezTo>
                <a:cubicBezTo>
                  <a:pt x="4660670" y="2118963"/>
                  <a:pt x="4662044" y="2119011"/>
                  <a:pt x="4663206" y="2119148"/>
                </a:cubicBezTo>
                <a:cubicBezTo>
                  <a:pt x="4662830" y="2116786"/>
                  <a:pt x="4661651" y="2114967"/>
                  <a:pt x="4660556" y="2113885"/>
                </a:cubicBezTo>
                <a:close/>
                <a:moveTo>
                  <a:pt x="9129471" y="2113858"/>
                </a:moveTo>
                <a:cubicBezTo>
                  <a:pt x="9129078" y="2114102"/>
                  <a:pt x="9128589" y="2114453"/>
                  <a:pt x="9128104" y="2114961"/>
                </a:cubicBezTo>
                <a:cubicBezTo>
                  <a:pt x="9127006" y="2116099"/>
                  <a:pt x="9126287" y="2117571"/>
                  <a:pt x="9125950" y="2119144"/>
                </a:cubicBezTo>
                <a:cubicBezTo>
                  <a:pt x="9126581" y="2119082"/>
                  <a:pt x="9127261" y="2119037"/>
                  <a:pt x="9128030" y="2119002"/>
                </a:cubicBezTo>
                <a:cubicBezTo>
                  <a:pt x="9129585" y="2118935"/>
                  <a:pt x="9130959" y="2118981"/>
                  <a:pt x="9132121" y="2119118"/>
                </a:cubicBezTo>
                <a:cubicBezTo>
                  <a:pt x="9131746" y="2116762"/>
                  <a:pt x="9130566" y="2114939"/>
                  <a:pt x="9129471" y="2113858"/>
                </a:cubicBezTo>
                <a:close/>
                <a:moveTo>
                  <a:pt x="2284796" y="2109635"/>
                </a:moveTo>
                <a:cubicBezTo>
                  <a:pt x="2284168" y="2109698"/>
                  <a:pt x="2283486" y="2109749"/>
                  <a:pt x="2282714" y="2109782"/>
                </a:cubicBezTo>
                <a:cubicBezTo>
                  <a:pt x="2281147" y="2109847"/>
                  <a:pt x="2279776" y="2109804"/>
                  <a:pt x="2278602" y="2109667"/>
                </a:cubicBezTo>
                <a:cubicBezTo>
                  <a:pt x="2278979" y="2112044"/>
                  <a:pt x="2280159" y="2113874"/>
                  <a:pt x="2281260" y="2114967"/>
                </a:cubicBezTo>
                <a:cubicBezTo>
                  <a:pt x="2281665" y="2114725"/>
                  <a:pt x="2282155" y="2114356"/>
                  <a:pt x="2282646" y="2113845"/>
                </a:cubicBezTo>
                <a:cubicBezTo>
                  <a:pt x="2283739" y="2112695"/>
                  <a:pt x="2284466" y="2111227"/>
                  <a:pt x="2284796" y="2109635"/>
                </a:cubicBezTo>
                <a:close/>
                <a:moveTo>
                  <a:pt x="7839669" y="2109617"/>
                </a:moveTo>
                <a:cubicBezTo>
                  <a:pt x="7839042" y="2109679"/>
                  <a:pt x="7838360" y="2109731"/>
                  <a:pt x="7837588" y="2109761"/>
                </a:cubicBezTo>
                <a:cubicBezTo>
                  <a:pt x="7836019" y="2109826"/>
                  <a:pt x="7834649" y="2109783"/>
                  <a:pt x="7833478" y="2109648"/>
                </a:cubicBezTo>
                <a:cubicBezTo>
                  <a:pt x="7833853" y="2112025"/>
                  <a:pt x="7835032" y="2113857"/>
                  <a:pt x="7836134" y="2114953"/>
                </a:cubicBezTo>
                <a:cubicBezTo>
                  <a:pt x="7836539" y="2114709"/>
                  <a:pt x="7837029" y="2114339"/>
                  <a:pt x="7837519" y="2113826"/>
                </a:cubicBezTo>
                <a:cubicBezTo>
                  <a:pt x="7838613" y="2112678"/>
                  <a:pt x="7839340" y="2111202"/>
                  <a:pt x="7839669" y="2109617"/>
                </a:cubicBezTo>
                <a:close/>
                <a:moveTo>
                  <a:pt x="12308847" y="2109593"/>
                </a:moveTo>
                <a:cubicBezTo>
                  <a:pt x="12308219" y="2109656"/>
                  <a:pt x="12307538" y="2109708"/>
                  <a:pt x="12306765" y="2109740"/>
                </a:cubicBezTo>
                <a:cubicBezTo>
                  <a:pt x="12305196" y="2109803"/>
                  <a:pt x="12303827" y="2109762"/>
                  <a:pt x="12302656" y="2109625"/>
                </a:cubicBezTo>
                <a:cubicBezTo>
                  <a:pt x="12303031" y="2112003"/>
                  <a:pt x="12304209" y="2113835"/>
                  <a:pt x="12305311" y="2114930"/>
                </a:cubicBezTo>
                <a:cubicBezTo>
                  <a:pt x="12305717" y="2114687"/>
                  <a:pt x="12306207" y="2114320"/>
                  <a:pt x="12306696" y="2113802"/>
                </a:cubicBezTo>
                <a:cubicBezTo>
                  <a:pt x="12307791" y="2112656"/>
                  <a:pt x="12308518" y="2111182"/>
                  <a:pt x="12308847" y="2109593"/>
                </a:cubicBezTo>
                <a:close/>
                <a:moveTo>
                  <a:pt x="2110993" y="2108531"/>
                </a:moveTo>
                <a:cubicBezTo>
                  <a:pt x="2121868" y="2108531"/>
                  <a:pt x="2130391" y="2115643"/>
                  <a:pt x="2130391" y="2124726"/>
                </a:cubicBezTo>
                <a:cubicBezTo>
                  <a:pt x="2130391" y="2133653"/>
                  <a:pt x="2123289" y="2140929"/>
                  <a:pt x="2114562" y="2140929"/>
                </a:cubicBezTo>
                <a:cubicBezTo>
                  <a:pt x="2107878" y="2140929"/>
                  <a:pt x="2100496" y="2136418"/>
                  <a:pt x="2096617" y="2129960"/>
                </a:cubicBezTo>
                <a:cubicBezTo>
                  <a:pt x="2093922" y="2125471"/>
                  <a:pt x="2093789" y="2120264"/>
                  <a:pt x="2096244" y="2116014"/>
                </a:cubicBezTo>
                <a:cubicBezTo>
                  <a:pt x="2098995" y="2111256"/>
                  <a:pt x="2104371" y="2108531"/>
                  <a:pt x="2110993" y="2108531"/>
                </a:cubicBezTo>
                <a:close/>
                <a:moveTo>
                  <a:pt x="2002459" y="2108531"/>
                </a:moveTo>
                <a:cubicBezTo>
                  <a:pt x="2006692" y="2108531"/>
                  <a:pt x="2010214" y="2110758"/>
                  <a:pt x="2012922" y="2113437"/>
                </a:cubicBezTo>
                <a:cubicBezTo>
                  <a:pt x="2017059" y="2110400"/>
                  <a:pt x="2023073" y="2108619"/>
                  <a:pt x="2030189" y="2108619"/>
                </a:cubicBezTo>
                <a:cubicBezTo>
                  <a:pt x="2037306" y="2108665"/>
                  <a:pt x="2046671" y="2108735"/>
                  <a:pt x="2049320" y="2117342"/>
                </a:cubicBezTo>
                <a:cubicBezTo>
                  <a:pt x="2051908" y="2125776"/>
                  <a:pt x="2044275" y="2130817"/>
                  <a:pt x="2040601" y="2133235"/>
                </a:cubicBezTo>
                <a:cubicBezTo>
                  <a:pt x="2029270" y="2140729"/>
                  <a:pt x="2021284" y="2142615"/>
                  <a:pt x="2014196" y="2138601"/>
                </a:cubicBezTo>
                <a:cubicBezTo>
                  <a:pt x="2011899" y="2140098"/>
                  <a:pt x="2009081" y="2140929"/>
                  <a:pt x="2006049" y="2140929"/>
                </a:cubicBezTo>
                <a:cubicBezTo>
                  <a:pt x="1996880" y="2140929"/>
                  <a:pt x="1989424" y="2133653"/>
                  <a:pt x="1989424" y="2124726"/>
                </a:cubicBezTo>
                <a:cubicBezTo>
                  <a:pt x="1989424" y="2115183"/>
                  <a:pt x="1994780" y="2108531"/>
                  <a:pt x="2002459" y="2108531"/>
                </a:cubicBezTo>
                <a:close/>
                <a:moveTo>
                  <a:pt x="1699069" y="2108531"/>
                </a:moveTo>
                <a:cubicBezTo>
                  <a:pt x="1733497" y="2108531"/>
                  <a:pt x="1737480" y="2115259"/>
                  <a:pt x="1739181" y="2118133"/>
                </a:cubicBezTo>
                <a:cubicBezTo>
                  <a:pt x="1741214" y="2121550"/>
                  <a:pt x="1741256" y="2125839"/>
                  <a:pt x="1739282" y="2129301"/>
                </a:cubicBezTo>
                <a:cubicBezTo>
                  <a:pt x="1737360" y="2132669"/>
                  <a:pt x="1734147" y="2138306"/>
                  <a:pt x="1701741" y="2138306"/>
                </a:cubicBezTo>
                <a:cubicBezTo>
                  <a:pt x="1667129" y="2138306"/>
                  <a:pt x="1660178" y="2132608"/>
                  <a:pt x="1660178" y="2123417"/>
                </a:cubicBezTo>
                <a:cubicBezTo>
                  <a:pt x="1660178" y="2114476"/>
                  <a:pt x="1666792" y="2108531"/>
                  <a:pt x="1699069" y="2108531"/>
                </a:cubicBezTo>
                <a:close/>
                <a:moveTo>
                  <a:pt x="4693548" y="2108527"/>
                </a:moveTo>
                <a:cubicBezTo>
                  <a:pt x="4700514" y="2108527"/>
                  <a:pt x="4712175" y="2108527"/>
                  <a:pt x="4715982" y="2117428"/>
                </a:cubicBezTo>
                <a:cubicBezTo>
                  <a:pt x="4716955" y="2119723"/>
                  <a:pt x="4718574" y="2125696"/>
                  <a:pt x="4712568" y="2131935"/>
                </a:cubicBezTo>
                <a:cubicBezTo>
                  <a:pt x="4709781" y="2134838"/>
                  <a:pt x="4704770" y="2138306"/>
                  <a:pt x="4696759" y="2138306"/>
                </a:cubicBezTo>
                <a:cubicBezTo>
                  <a:pt x="4692054" y="2138306"/>
                  <a:pt x="4686936" y="2137127"/>
                  <a:pt x="4681121" y="2134710"/>
                </a:cubicBezTo>
                <a:cubicBezTo>
                  <a:pt x="4678105" y="2133450"/>
                  <a:pt x="4675151" y="2132223"/>
                  <a:pt x="4672633" y="2130773"/>
                </a:cubicBezTo>
                <a:cubicBezTo>
                  <a:pt x="4667495" y="2134704"/>
                  <a:pt x="4658793" y="2135230"/>
                  <a:pt x="4651614" y="2132240"/>
                </a:cubicBezTo>
                <a:cubicBezTo>
                  <a:pt x="4642086" y="2128257"/>
                  <a:pt x="4642199" y="2121466"/>
                  <a:pt x="4642687" y="2118734"/>
                </a:cubicBezTo>
                <a:cubicBezTo>
                  <a:pt x="4644391" y="2109266"/>
                  <a:pt x="4655146" y="2108807"/>
                  <a:pt x="4658676" y="2108657"/>
                </a:cubicBezTo>
                <a:cubicBezTo>
                  <a:pt x="4664120" y="2108436"/>
                  <a:pt x="4668195" y="2109164"/>
                  <a:pt x="4671317" y="2110839"/>
                </a:cubicBezTo>
                <a:cubicBezTo>
                  <a:pt x="4675536" y="2108847"/>
                  <a:pt x="4682038" y="2108726"/>
                  <a:pt x="4690882" y="2108557"/>
                </a:cubicBezTo>
                <a:close/>
                <a:moveTo>
                  <a:pt x="7665863" y="2108512"/>
                </a:moveTo>
                <a:cubicBezTo>
                  <a:pt x="7676740" y="2108512"/>
                  <a:pt x="7685260" y="2115625"/>
                  <a:pt x="7685260" y="2124709"/>
                </a:cubicBezTo>
                <a:cubicBezTo>
                  <a:pt x="7685260" y="2133639"/>
                  <a:pt x="7678162" y="2140913"/>
                  <a:pt x="7669432" y="2140913"/>
                </a:cubicBezTo>
                <a:cubicBezTo>
                  <a:pt x="7662746" y="2140913"/>
                  <a:pt x="7655364" y="2136401"/>
                  <a:pt x="7651483" y="2129940"/>
                </a:cubicBezTo>
                <a:cubicBezTo>
                  <a:pt x="7648788" y="2125453"/>
                  <a:pt x="7648653" y="2120244"/>
                  <a:pt x="7651112" y="2115993"/>
                </a:cubicBezTo>
                <a:cubicBezTo>
                  <a:pt x="7653861" y="2111240"/>
                  <a:pt x="7659238" y="2108512"/>
                  <a:pt x="7665863" y="2108512"/>
                </a:cubicBezTo>
                <a:close/>
                <a:moveTo>
                  <a:pt x="7557319" y="2108512"/>
                </a:moveTo>
                <a:cubicBezTo>
                  <a:pt x="7561551" y="2108512"/>
                  <a:pt x="7565074" y="2110740"/>
                  <a:pt x="7567782" y="2113418"/>
                </a:cubicBezTo>
                <a:cubicBezTo>
                  <a:pt x="7571919" y="2110382"/>
                  <a:pt x="7577933" y="2108602"/>
                  <a:pt x="7585049" y="2108602"/>
                </a:cubicBezTo>
                <a:cubicBezTo>
                  <a:pt x="7592165" y="2108649"/>
                  <a:pt x="7601532" y="2108715"/>
                  <a:pt x="7604179" y="2117326"/>
                </a:cubicBezTo>
                <a:cubicBezTo>
                  <a:pt x="7606768" y="2125758"/>
                  <a:pt x="7599134" y="2130796"/>
                  <a:pt x="7595460" y="2133216"/>
                </a:cubicBezTo>
                <a:cubicBezTo>
                  <a:pt x="7584129" y="2140709"/>
                  <a:pt x="7576145" y="2142596"/>
                  <a:pt x="7569058" y="2138576"/>
                </a:cubicBezTo>
                <a:cubicBezTo>
                  <a:pt x="7566758" y="2140077"/>
                  <a:pt x="7563943" y="2140909"/>
                  <a:pt x="7560912" y="2140909"/>
                </a:cubicBezTo>
                <a:cubicBezTo>
                  <a:pt x="7551742" y="2140909"/>
                  <a:pt x="7544284" y="2133639"/>
                  <a:pt x="7544284" y="2124705"/>
                </a:cubicBezTo>
                <a:cubicBezTo>
                  <a:pt x="7544284" y="2115172"/>
                  <a:pt x="7549642" y="2108512"/>
                  <a:pt x="7557319" y="2108512"/>
                </a:cubicBezTo>
                <a:close/>
                <a:moveTo>
                  <a:pt x="7253942" y="2108512"/>
                </a:moveTo>
                <a:cubicBezTo>
                  <a:pt x="7288370" y="2108512"/>
                  <a:pt x="7292353" y="2115239"/>
                  <a:pt x="7294053" y="2118115"/>
                </a:cubicBezTo>
                <a:cubicBezTo>
                  <a:pt x="7296088" y="2121532"/>
                  <a:pt x="7296129" y="2125820"/>
                  <a:pt x="7294155" y="2129278"/>
                </a:cubicBezTo>
                <a:cubicBezTo>
                  <a:pt x="7292233" y="2132651"/>
                  <a:pt x="7289020" y="2138288"/>
                  <a:pt x="7256614" y="2138288"/>
                </a:cubicBezTo>
                <a:cubicBezTo>
                  <a:pt x="7222002" y="2138288"/>
                  <a:pt x="7215050" y="2132591"/>
                  <a:pt x="7215050" y="2123399"/>
                </a:cubicBezTo>
                <a:cubicBezTo>
                  <a:pt x="7215050" y="2114462"/>
                  <a:pt x="7221664" y="2108512"/>
                  <a:pt x="7253942" y="2108512"/>
                </a:cubicBezTo>
                <a:close/>
                <a:moveTo>
                  <a:pt x="9162471" y="2108500"/>
                </a:moveTo>
                <a:cubicBezTo>
                  <a:pt x="9169438" y="2108500"/>
                  <a:pt x="9181102" y="2108500"/>
                  <a:pt x="9184910" y="2117405"/>
                </a:cubicBezTo>
                <a:cubicBezTo>
                  <a:pt x="9185884" y="2119693"/>
                  <a:pt x="9187504" y="2125667"/>
                  <a:pt x="9181496" y="2131907"/>
                </a:cubicBezTo>
                <a:cubicBezTo>
                  <a:pt x="9178708" y="2134801"/>
                  <a:pt x="9173696" y="2138275"/>
                  <a:pt x="9165684" y="2138275"/>
                </a:cubicBezTo>
                <a:cubicBezTo>
                  <a:pt x="9160976" y="2138275"/>
                  <a:pt x="9155857" y="2137097"/>
                  <a:pt x="9150041" y="2134681"/>
                </a:cubicBezTo>
                <a:cubicBezTo>
                  <a:pt x="9147023" y="2133424"/>
                  <a:pt x="9144069" y="2132196"/>
                  <a:pt x="9141550" y="2130743"/>
                </a:cubicBezTo>
                <a:cubicBezTo>
                  <a:pt x="9136411" y="2134675"/>
                  <a:pt x="9127707" y="2135200"/>
                  <a:pt x="9120524" y="2132209"/>
                </a:cubicBezTo>
                <a:cubicBezTo>
                  <a:pt x="9110992" y="2128230"/>
                  <a:pt x="9111105" y="2121441"/>
                  <a:pt x="9111594" y="2118711"/>
                </a:cubicBezTo>
                <a:cubicBezTo>
                  <a:pt x="9113298" y="2109238"/>
                  <a:pt x="9124055" y="2108778"/>
                  <a:pt x="9127591" y="2108629"/>
                </a:cubicBezTo>
                <a:cubicBezTo>
                  <a:pt x="9133035" y="2108406"/>
                  <a:pt x="9137112" y="2109136"/>
                  <a:pt x="9140236" y="2110811"/>
                </a:cubicBezTo>
                <a:cubicBezTo>
                  <a:pt x="9144455" y="2108820"/>
                  <a:pt x="9150959" y="2108697"/>
                  <a:pt x="9159804" y="2108528"/>
                </a:cubicBezTo>
                <a:close/>
                <a:moveTo>
                  <a:pt x="12135041" y="2108489"/>
                </a:moveTo>
                <a:cubicBezTo>
                  <a:pt x="12145918" y="2108489"/>
                  <a:pt x="12154438" y="2115603"/>
                  <a:pt x="12154438" y="2124684"/>
                </a:cubicBezTo>
                <a:cubicBezTo>
                  <a:pt x="12154438" y="2133618"/>
                  <a:pt x="12147340" y="2140887"/>
                  <a:pt x="12138610" y="2140887"/>
                </a:cubicBezTo>
                <a:cubicBezTo>
                  <a:pt x="12131924" y="2140887"/>
                  <a:pt x="12124542" y="2136374"/>
                  <a:pt x="12120661" y="2129914"/>
                </a:cubicBezTo>
                <a:cubicBezTo>
                  <a:pt x="12117966" y="2125428"/>
                  <a:pt x="12117830" y="2120218"/>
                  <a:pt x="12120289" y="2115969"/>
                </a:cubicBezTo>
                <a:cubicBezTo>
                  <a:pt x="12123038" y="2111216"/>
                  <a:pt x="12128416" y="2108489"/>
                  <a:pt x="12135041" y="2108489"/>
                </a:cubicBezTo>
                <a:close/>
                <a:moveTo>
                  <a:pt x="12026497" y="2108489"/>
                </a:moveTo>
                <a:cubicBezTo>
                  <a:pt x="12030729" y="2108489"/>
                  <a:pt x="12034252" y="2110716"/>
                  <a:pt x="12036960" y="2113395"/>
                </a:cubicBezTo>
                <a:cubicBezTo>
                  <a:pt x="12041096" y="2110359"/>
                  <a:pt x="12047110" y="2108578"/>
                  <a:pt x="12054227" y="2108578"/>
                </a:cubicBezTo>
                <a:cubicBezTo>
                  <a:pt x="12061343" y="2108625"/>
                  <a:pt x="12070710" y="2108691"/>
                  <a:pt x="12073356" y="2117305"/>
                </a:cubicBezTo>
                <a:cubicBezTo>
                  <a:pt x="12075945" y="2125733"/>
                  <a:pt x="12068311" y="2130772"/>
                  <a:pt x="12064638" y="2133194"/>
                </a:cubicBezTo>
                <a:cubicBezTo>
                  <a:pt x="12053307" y="2140686"/>
                  <a:pt x="12045323" y="2142569"/>
                  <a:pt x="12038236" y="2138548"/>
                </a:cubicBezTo>
                <a:cubicBezTo>
                  <a:pt x="12035936" y="2140055"/>
                  <a:pt x="12033121" y="2140887"/>
                  <a:pt x="12030090" y="2140887"/>
                </a:cubicBezTo>
                <a:cubicBezTo>
                  <a:pt x="12020920" y="2140887"/>
                  <a:pt x="12013462" y="2133618"/>
                  <a:pt x="12013462" y="2124683"/>
                </a:cubicBezTo>
                <a:cubicBezTo>
                  <a:pt x="12013462" y="2115147"/>
                  <a:pt x="12018819" y="2108489"/>
                  <a:pt x="12026497" y="2108489"/>
                </a:cubicBezTo>
                <a:close/>
                <a:moveTo>
                  <a:pt x="11723542" y="2108489"/>
                </a:moveTo>
                <a:cubicBezTo>
                  <a:pt x="11758345" y="2108489"/>
                  <a:pt x="11762371" y="2115218"/>
                  <a:pt x="11764090" y="2118096"/>
                </a:cubicBezTo>
                <a:cubicBezTo>
                  <a:pt x="11766147" y="2121511"/>
                  <a:pt x="11766188" y="2125793"/>
                  <a:pt x="11764193" y="2129255"/>
                </a:cubicBezTo>
                <a:cubicBezTo>
                  <a:pt x="11762250" y="2132623"/>
                  <a:pt x="11759002" y="2138259"/>
                  <a:pt x="11726244" y="2138259"/>
                </a:cubicBezTo>
                <a:cubicBezTo>
                  <a:pt x="11691255" y="2138259"/>
                  <a:pt x="11684228" y="2132566"/>
                  <a:pt x="11684228" y="2123375"/>
                </a:cubicBezTo>
                <a:cubicBezTo>
                  <a:pt x="11684228" y="2114438"/>
                  <a:pt x="11690914" y="2108489"/>
                  <a:pt x="11723542" y="2108489"/>
                </a:cubicBezTo>
                <a:close/>
                <a:moveTo>
                  <a:pt x="4433377" y="2107654"/>
                </a:moveTo>
                <a:cubicBezTo>
                  <a:pt x="4435252" y="2107654"/>
                  <a:pt x="4437454" y="2107693"/>
                  <a:pt x="4440001" y="2107769"/>
                </a:cubicBezTo>
                <a:cubicBezTo>
                  <a:pt x="4452208" y="2108125"/>
                  <a:pt x="4468736" y="2110511"/>
                  <a:pt x="4477639" y="2113188"/>
                </a:cubicBezTo>
                <a:cubicBezTo>
                  <a:pt x="4484577" y="2115282"/>
                  <a:pt x="4494077" y="2118139"/>
                  <a:pt x="4492669" y="2127977"/>
                </a:cubicBezTo>
                <a:cubicBezTo>
                  <a:pt x="4491228" y="2138105"/>
                  <a:pt x="4482257" y="2138180"/>
                  <a:pt x="4465966" y="2138306"/>
                </a:cubicBezTo>
                <a:lnTo>
                  <a:pt x="4465083" y="2138306"/>
                </a:lnTo>
                <a:cubicBezTo>
                  <a:pt x="4452921" y="2138306"/>
                  <a:pt x="4435345" y="2136247"/>
                  <a:pt x="4426724" y="2132416"/>
                </a:cubicBezTo>
                <a:cubicBezTo>
                  <a:pt x="4422331" y="2130479"/>
                  <a:pt x="4413186" y="2126435"/>
                  <a:pt x="4415157" y="2117092"/>
                </a:cubicBezTo>
                <a:cubicBezTo>
                  <a:pt x="4417148" y="2107654"/>
                  <a:pt x="4427308" y="2107654"/>
                  <a:pt x="4433377" y="2107654"/>
                </a:cubicBezTo>
                <a:close/>
                <a:moveTo>
                  <a:pt x="4361027" y="2107654"/>
                </a:moveTo>
                <a:cubicBezTo>
                  <a:pt x="4383664" y="2107654"/>
                  <a:pt x="4393997" y="2107654"/>
                  <a:pt x="4394718" y="2118462"/>
                </a:cubicBezTo>
                <a:cubicBezTo>
                  <a:pt x="4395156" y="2125108"/>
                  <a:pt x="4390615" y="2129085"/>
                  <a:pt x="4381216" y="2130263"/>
                </a:cubicBezTo>
                <a:cubicBezTo>
                  <a:pt x="4370325" y="2131639"/>
                  <a:pt x="4351738" y="2131639"/>
                  <a:pt x="4340856" y="2130263"/>
                </a:cubicBezTo>
                <a:cubicBezTo>
                  <a:pt x="4331453" y="2129085"/>
                  <a:pt x="4326910" y="2125108"/>
                  <a:pt x="4327351" y="2118462"/>
                </a:cubicBezTo>
                <a:cubicBezTo>
                  <a:pt x="4328070" y="2107654"/>
                  <a:pt x="4338401" y="2107654"/>
                  <a:pt x="4361027" y="2107654"/>
                </a:cubicBezTo>
                <a:close/>
                <a:moveTo>
                  <a:pt x="8902199" y="2107625"/>
                </a:moveTo>
                <a:cubicBezTo>
                  <a:pt x="8904076" y="2107625"/>
                  <a:pt x="8906278" y="2107667"/>
                  <a:pt x="8908826" y="2107742"/>
                </a:cubicBezTo>
                <a:cubicBezTo>
                  <a:pt x="8921037" y="2108096"/>
                  <a:pt x="8937568" y="2110482"/>
                  <a:pt x="8946473" y="2113162"/>
                </a:cubicBezTo>
                <a:cubicBezTo>
                  <a:pt x="8953414" y="2115254"/>
                  <a:pt x="8962917" y="2118114"/>
                  <a:pt x="8961509" y="2127948"/>
                </a:cubicBezTo>
                <a:cubicBezTo>
                  <a:pt x="8960067" y="2138075"/>
                  <a:pt x="8951091" y="2138143"/>
                  <a:pt x="8934800" y="2138275"/>
                </a:cubicBezTo>
                <a:lnTo>
                  <a:pt x="8933916" y="2138275"/>
                </a:lnTo>
                <a:cubicBezTo>
                  <a:pt x="8921749" y="2138275"/>
                  <a:pt x="8904169" y="2136216"/>
                  <a:pt x="8895546" y="2132390"/>
                </a:cubicBezTo>
                <a:cubicBezTo>
                  <a:pt x="8891152" y="2130450"/>
                  <a:pt x="8882004" y="2126405"/>
                  <a:pt x="8883975" y="2117070"/>
                </a:cubicBezTo>
                <a:cubicBezTo>
                  <a:pt x="8885968" y="2107625"/>
                  <a:pt x="8896130" y="2107625"/>
                  <a:pt x="8902199" y="2107625"/>
                </a:cubicBezTo>
                <a:close/>
                <a:moveTo>
                  <a:pt x="8829834" y="2107625"/>
                </a:moveTo>
                <a:cubicBezTo>
                  <a:pt x="8852474" y="2107625"/>
                  <a:pt x="8862808" y="2107625"/>
                  <a:pt x="8863529" y="2118440"/>
                </a:cubicBezTo>
                <a:cubicBezTo>
                  <a:pt x="8863968" y="2125082"/>
                  <a:pt x="8859427" y="2129052"/>
                  <a:pt x="8850025" y="2130235"/>
                </a:cubicBezTo>
                <a:cubicBezTo>
                  <a:pt x="8839132" y="2131611"/>
                  <a:pt x="8820540" y="2131611"/>
                  <a:pt x="8809659" y="2130235"/>
                </a:cubicBezTo>
                <a:cubicBezTo>
                  <a:pt x="8800251" y="2129052"/>
                  <a:pt x="8795706" y="2125082"/>
                  <a:pt x="8796149" y="2118440"/>
                </a:cubicBezTo>
                <a:cubicBezTo>
                  <a:pt x="8796866" y="2107625"/>
                  <a:pt x="8807200" y="2107625"/>
                  <a:pt x="8829834" y="2107625"/>
                </a:cubicBezTo>
                <a:close/>
                <a:moveTo>
                  <a:pt x="4807991" y="2103262"/>
                </a:moveTo>
                <a:cubicBezTo>
                  <a:pt x="4815076" y="2103262"/>
                  <a:pt x="4819334" y="2103505"/>
                  <a:pt x="4822359" y="2104649"/>
                </a:cubicBezTo>
                <a:cubicBezTo>
                  <a:pt x="4835770" y="2106100"/>
                  <a:pt x="4937930" y="2109330"/>
                  <a:pt x="5075392" y="2112003"/>
                </a:cubicBezTo>
                <a:cubicBezTo>
                  <a:pt x="5217867" y="2114793"/>
                  <a:pt x="5340801" y="2117512"/>
                  <a:pt x="5355287" y="2118211"/>
                </a:cubicBezTo>
                <a:cubicBezTo>
                  <a:pt x="5369534" y="2118881"/>
                  <a:pt x="5419361" y="2119717"/>
                  <a:pt x="5464053" y="2120029"/>
                </a:cubicBezTo>
                <a:cubicBezTo>
                  <a:pt x="5520854" y="2120454"/>
                  <a:pt x="5545016" y="2121564"/>
                  <a:pt x="5553547" y="2128983"/>
                </a:cubicBezTo>
                <a:lnTo>
                  <a:pt x="5556367" y="2135926"/>
                </a:lnTo>
                <a:lnTo>
                  <a:pt x="5556387" y="2135851"/>
                </a:lnTo>
                <a:cubicBezTo>
                  <a:pt x="5558411" y="2129620"/>
                  <a:pt x="5560512" y="2123172"/>
                  <a:pt x="5641825" y="2122553"/>
                </a:cubicBezTo>
                <a:cubicBezTo>
                  <a:pt x="5645008" y="2122531"/>
                  <a:pt x="5648106" y="2122516"/>
                  <a:pt x="5651118" y="2122516"/>
                </a:cubicBezTo>
                <a:cubicBezTo>
                  <a:pt x="5715751" y="2122516"/>
                  <a:pt x="5717549" y="2126666"/>
                  <a:pt x="5720273" y="2132935"/>
                </a:cubicBezTo>
                <a:lnTo>
                  <a:pt x="5722989" y="2139202"/>
                </a:lnTo>
                <a:lnTo>
                  <a:pt x="5718008" y="2144748"/>
                </a:lnTo>
                <a:cubicBezTo>
                  <a:pt x="5715533" y="2147287"/>
                  <a:pt x="5708940" y="2154043"/>
                  <a:pt x="5625059" y="2154043"/>
                </a:cubicBezTo>
                <a:cubicBezTo>
                  <a:pt x="5564272" y="2154043"/>
                  <a:pt x="5561236" y="2149953"/>
                  <a:pt x="5558014" y="2145617"/>
                </a:cubicBezTo>
                <a:lnTo>
                  <a:pt x="5555048" y="2141626"/>
                </a:lnTo>
                <a:lnTo>
                  <a:pt x="5547603" y="2150507"/>
                </a:lnTo>
                <a:cubicBezTo>
                  <a:pt x="5541618" y="2152511"/>
                  <a:pt x="5533559" y="2153066"/>
                  <a:pt x="5525261" y="2153646"/>
                </a:cubicBezTo>
                <a:cubicBezTo>
                  <a:pt x="5510696" y="2154654"/>
                  <a:pt x="5490280" y="2155169"/>
                  <a:pt x="5464570" y="2155169"/>
                </a:cubicBezTo>
                <a:cubicBezTo>
                  <a:pt x="5416853" y="2155169"/>
                  <a:pt x="5356998" y="2153408"/>
                  <a:pt x="5295989" y="2150181"/>
                </a:cubicBezTo>
                <a:cubicBezTo>
                  <a:pt x="5209111" y="2145604"/>
                  <a:pt x="4882652" y="2138811"/>
                  <a:pt x="4778980" y="2138811"/>
                </a:cubicBezTo>
                <a:cubicBezTo>
                  <a:pt x="4763300" y="2138811"/>
                  <a:pt x="4755937" y="2138974"/>
                  <a:pt x="4752514" y="2139113"/>
                </a:cubicBezTo>
                <a:cubicBezTo>
                  <a:pt x="4750365" y="2142106"/>
                  <a:pt x="4746744" y="2148257"/>
                  <a:pt x="4743520" y="2155734"/>
                </a:cubicBezTo>
                <a:lnTo>
                  <a:pt x="4707265" y="2239570"/>
                </a:lnTo>
                <a:cubicBezTo>
                  <a:pt x="4708977" y="2238825"/>
                  <a:pt x="4710569" y="2238680"/>
                  <a:pt x="4711564" y="2238680"/>
                </a:cubicBezTo>
                <a:cubicBezTo>
                  <a:pt x="4723702" y="2238680"/>
                  <a:pt x="4723702" y="2253104"/>
                  <a:pt x="4723702" y="2258535"/>
                </a:cubicBezTo>
                <a:cubicBezTo>
                  <a:pt x="4723702" y="2263962"/>
                  <a:pt x="4723702" y="2278379"/>
                  <a:pt x="4711564" y="2278379"/>
                </a:cubicBezTo>
                <a:cubicBezTo>
                  <a:pt x="4709216" y="2278379"/>
                  <a:pt x="4703446" y="2277551"/>
                  <a:pt x="4700460" y="2269898"/>
                </a:cubicBezTo>
                <a:cubicBezTo>
                  <a:pt x="4697913" y="2263313"/>
                  <a:pt x="4697913" y="2253755"/>
                  <a:pt x="4700460" y="2247162"/>
                </a:cubicBezTo>
                <a:cubicBezTo>
                  <a:pt x="4701456" y="2244639"/>
                  <a:pt x="4702729" y="2242862"/>
                  <a:pt x="4704082" y="2241607"/>
                </a:cubicBezTo>
                <a:cubicBezTo>
                  <a:pt x="4704082" y="2241607"/>
                  <a:pt x="4719005" y="2144709"/>
                  <a:pt x="4719005" y="2144709"/>
                </a:cubicBezTo>
                <a:cubicBezTo>
                  <a:pt x="4723185" y="2117634"/>
                  <a:pt x="4725134" y="2115230"/>
                  <a:pt x="4726567" y="2113471"/>
                </a:cubicBezTo>
                <a:cubicBezTo>
                  <a:pt x="4734765" y="2103375"/>
                  <a:pt x="4807276" y="2103262"/>
                  <a:pt x="4807991" y="2103262"/>
                </a:cubicBezTo>
                <a:close/>
                <a:moveTo>
                  <a:pt x="9276944" y="2103236"/>
                </a:moveTo>
                <a:cubicBezTo>
                  <a:pt x="9284030" y="2103236"/>
                  <a:pt x="9288289" y="2103479"/>
                  <a:pt x="9291314" y="2104623"/>
                </a:cubicBezTo>
                <a:cubicBezTo>
                  <a:pt x="9304729" y="2106075"/>
                  <a:pt x="9406915" y="2109301"/>
                  <a:pt x="9544449" y="2111977"/>
                </a:cubicBezTo>
                <a:cubicBezTo>
                  <a:pt x="9686959" y="2114765"/>
                  <a:pt x="9809923" y="2117489"/>
                  <a:pt x="9824413" y="2118187"/>
                </a:cubicBezTo>
                <a:cubicBezTo>
                  <a:pt x="9838664" y="2118851"/>
                  <a:pt x="9888503" y="2119687"/>
                  <a:pt x="9933207" y="2120003"/>
                </a:cubicBezTo>
                <a:cubicBezTo>
                  <a:pt x="9971083" y="2120286"/>
                  <a:pt x="9994450" y="2120874"/>
                  <a:pt x="10008348" y="2123431"/>
                </a:cubicBezTo>
                <a:lnTo>
                  <a:pt x="10025135" y="2137395"/>
                </a:lnTo>
                <a:lnTo>
                  <a:pt x="10025565" y="2135828"/>
                </a:lnTo>
                <a:cubicBezTo>
                  <a:pt x="10027588" y="2129599"/>
                  <a:pt x="10029690" y="2123154"/>
                  <a:pt x="10111002" y="2122535"/>
                </a:cubicBezTo>
                <a:cubicBezTo>
                  <a:pt x="10114186" y="2122511"/>
                  <a:pt x="10117284" y="2122498"/>
                  <a:pt x="10120296" y="2122498"/>
                </a:cubicBezTo>
                <a:cubicBezTo>
                  <a:pt x="10184928" y="2122498"/>
                  <a:pt x="10186726" y="2126645"/>
                  <a:pt x="10189451" y="2132916"/>
                </a:cubicBezTo>
                <a:lnTo>
                  <a:pt x="10192167" y="2139179"/>
                </a:lnTo>
                <a:lnTo>
                  <a:pt x="10187186" y="2144725"/>
                </a:lnTo>
                <a:cubicBezTo>
                  <a:pt x="10184711" y="2147267"/>
                  <a:pt x="10178118" y="2154019"/>
                  <a:pt x="10094237" y="2154019"/>
                </a:cubicBezTo>
                <a:cubicBezTo>
                  <a:pt x="10033449" y="2154019"/>
                  <a:pt x="10030414" y="2149929"/>
                  <a:pt x="10027191" y="2145595"/>
                </a:cubicBezTo>
                <a:lnTo>
                  <a:pt x="10024221" y="2141599"/>
                </a:lnTo>
                <a:lnTo>
                  <a:pt x="10016777" y="2150472"/>
                </a:lnTo>
                <a:cubicBezTo>
                  <a:pt x="10010791" y="2152475"/>
                  <a:pt x="10002730" y="2153034"/>
                  <a:pt x="9994430" y="2153609"/>
                </a:cubicBezTo>
                <a:cubicBezTo>
                  <a:pt x="9979861" y="2154624"/>
                  <a:pt x="9959440" y="2155134"/>
                  <a:pt x="9933724" y="2155134"/>
                </a:cubicBezTo>
                <a:cubicBezTo>
                  <a:pt x="9885995" y="2155134"/>
                  <a:pt x="9826125" y="2153369"/>
                  <a:pt x="9765100" y="2150147"/>
                </a:cubicBezTo>
                <a:cubicBezTo>
                  <a:pt x="9678201" y="2145573"/>
                  <a:pt x="9351622" y="2138781"/>
                  <a:pt x="9247924" y="2138781"/>
                </a:cubicBezTo>
                <a:cubicBezTo>
                  <a:pt x="9232240" y="2138781"/>
                  <a:pt x="9224876" y="2138944"/>
                  <a:pt x="9221452" y="2139083"/>
                </a:cubicBezTo>
                <a:cubicBezTo>
                  <a:pt x="9219303" y="2142073"/>
                  <a:pt x="9215680" y="2148227"/>
                  <a:pt x="9212456" y="2155702"/>
                </a:cubicBezTo>
                <a:lnTo>
                  <a:pt x="9176192" y="2239556"/>
                </a:lnTo>
                <a:cubicBezTo>
                  <a:pt x="9177904" y="2238811"/>
                  <a:pt x="9179496" y="2238664"/>
                  <a:pt x="9180491" y="2238664"/>
                </a:cubicBezTo>
                <a:cubicBezTo>
                  <a:pt x="9192632" y="2238664"/>
                  <a:pt x="9192632" y="2253089"/>
                  <a:pt x="9192632" y="2258521"/>
                </a:cubicBezTo>
                <a:cubicBezTo>
                  <a:pt x="9192632" y="2263944"/>
                  <a:pt x="9192632" y="2278362"/>
                  <a:pt x="9180491" y="2278362"/>
                </a:cubicBezTo>
                <a:cubicBezTo>
                  <a:pt x="9178143" y="2278362"/>
                  <a:pt x="9172371" y="2277534"/>
                  <a:pt x="9169385" y="2269879"/>
                </a:cubicBezTo>
                <a:cubicBezTo>
                  <a:pt x="9166837" y="2263297"/>
                  <a:pt x="9166837" y="2253737"/>
                  <a:pt x="9169385" y="2247145"/>
                </a:cubicBezTo>
                <a:cubicBezTo>
                  <a:pt x="9170380" y="2244623"/>
                  <a:pt x="9171654" y="2242849"/>
                  <a:pt x="9173007" y="2241591"/>
                </a:cubicBezTo>
                <a:cubicBezTo>
                  <a:pt x="9173007" y="2241591"/>
                  <a:pt x="9187935" y="2144676"/>
                  <a:pt x="9187935" y="2144676"/>
                </a:cubicBezTo>
                <a:cubicBezTo>
                  <a:pt x="9192114" y="2117612"/>
                  <a:pt x="9194065" y="2115203"/>
                  <a:pt x="9195498" y="2113444"/>
                </a:cubicBezTo>
                <a:cubicBezTo>
                  <a:pt x="9203698" y="2103350"/>
                  <a:pt x="9276227" y="2103236"/>
                  <a:pt x="9276944" y="2103236"/>
                </a:cubicBezTo>
                <a:close/>
                <a:moveTo>
                  <a:pt x="4553927" y="2101517"/>
                </a:moveTo>
                <a:cubicBezTo>
                  <a:pt x="4567205" y="2101517"/>
                  <a:pt x="4582195" y="2103683"/>
                  <a:pt x="4593055" y="2107169"/>
                </a:cubicBezTo>
                <a:cubicBezTo>
                  <a:pt x="4601815" y="2109984"/>
                  <a:pt x="4605732" y="2114632"/>
                  <a:pt x="4604700" y="2121002"/>
                </a:cubicBezTo>
                <a:cubicBezTo>
                  <a:pt x="4603034" y="2131304"/>
                  <a:pt x="4592087" y="2131304"/>
                  <a:pt x="4578220" y="2131304"/>
                </a:cubicBezTo>
                <a:cubicBezTo>
                  <a:pt x="4575313" y="2131304"/>
                  <a:pt x="4572022" y="2131264"/>
                  <a:pt x="4568331" y="2131191"/>
                </a:cubicBezTo>
                <a:cubicBezTo>
                  <a:pt x="4531523" y="2130457"/>
                  <a:pt x="4528439" y="2124970"/>
                  <a:pt x="4526380" y="2121330"/>
                </a:cubicBezTo>
                <a:lnTo>
                  <a:pt x="4523455" y="2116173"/>
                </a:lnTo>
                <a:lnTo>
                  <a:pt x="4526523" y="2110408"/>
                </a:lnTo>
                <a:cubicBezTo>
                  <a:pt x="4530196" y="2104261"/>
                  <a:pt x="4538660" y="2101517"/>
                  <a:pt x="4553927" y="2101517"/>
                </a:cubicBezTo>
                <a:close/>
                <a:moveTo>
                  <a:pt x="9022810" y="2101494"/>
                </a:moveTo>
                <a:cubicBezTo>
                  <a:pt x="9036092" y="2101494"/>
                  <a:pt x="9051085" y="2103658"/>
                  <a:pt x="9061947" y="2107141"/>
                </a:cubicBezTo>
                <a:cubicBezTo>
                  <a:pt x="9070709" y="2109957"/>
                  <a:pt x="9074627" y="2114606"/>
                  <a:pt x="9073594" y="2120975"/>
                </a:cubicBezTo>
                <a:cubicBezTo>
                  <a:pt x="9071929" y="2131265"/>
                  <a:pt x="9060979" y="2131265"/>
                  <a:pt x="9047110" y="2131265"/>
                </a:cubicBezTo>
                <a:cubicBezTo>
                  <a:pt x="9044202" y="2131265"/>
                  <a:pt x="9040910" y="2131234"/>
                  <a:pt x="9037220" y="2131162"/>
                </a:cubicBezTo>
                <a:cubicBezTo>
                  <a:pt x="9000400" y="2130428"/>
                  <a:pt x="8997290" y="2124943"/>
                  <a:pt x="8995232" y="2121303"/>
                </a:cubicBezTo>
                <a:lnTo>
                  <a:pt x="8992305" y="2116146"/>
                </a:lnTo>
                <a:lnTo>
                  <a:pt x="8995373" y="2110378"/>
                </a:lnTo>
                <a:cubicBezTo>
                  <a:pt x="8999074" y="2104235"/>
                  <a:pt x="9007539" y="2101494"/>
                  <a:pt x="9022810" y="2101494"/>
                </a:cubicBezTo>
                <a:close/>
                <a:moveTo>
                  <a:pt x="2281903" y="2100625"/>
                </a:moveTo>
                <a:cubicBezTo>
                  <a:pt x="2280733" y="2101630"/>
                  <a:pt x="2279599" y="2103115"/>
                  <a:pt x="2278973" y="2105087"/>
                </a:cubicBezTo>
                <a:cubicBezTo>
                  <a:pt x="2280739" y="2104874"/>
                  <a:pt x="2282737" y="2105074"/>
                  <a:pt x="2284741" y="2105686"/>
                </a:cubicBezTo>
                <a:cubicBezTo>
                  <a:pt x="2284689" y="2105432"/>
                  <a:pt x="2284695" y="2105182"/>
                  <a:pt x="2284619" y="2104935"/>
                </a:cubicBezTo>
                <a:cubicBezTo>
                  <a:pt x="2284039" y="2102989"/>
                  <a:pt x="2282966" y="2101577"/>
                  <a:pt x="2281903" y="2100625"/>
                </a:cubicBezTo>
                <a:close/>
                <a:moveTo>
                  <a:pt x="7836776" y="2100619"/>
                </a:moveTo>
                <a:cubicBezTo>
                  <a:pt x="7835605" y="2101614"/>
                  <a:pt x="7834473" y="2103099"/>
                  <a:pt x="7833845" y="2105067"/>
                </a:cubicBezTo>
                <a:cubicBezTo>
                  <a:pt x="7835613" y="2104856"/>
                  <a:pt x="7837610" y="2105057"/>
                  <a:pt x="7839616" y="2105668"/>
                </a:cubicBezTo>
                <a:cubicBezTo>
                  <a:pt x="7839562" y="2105414"/>
                  <a:pt x="7839570" y="2105161"/>
                  <a:pt x="7839493" y="2104920"/>
                </a:cubicBezTo>
                <a:cubicBezTo>
                  <a:pt x="7838911" y="2102970"/>
                  <a:pt x="7837840" y="2101561"/>
                  <a:pt x="7836776" y="2100619"/>
                </a:cubicBezTo>
                <a:close/>
                <a:moveTo>
                  <a:pt x="12305954" y="2100594"/>
                </a:moveTo>
                <a:cubicBezTo>
                  <a:pt x="12304783" y="2101593"/>
                  <a:pt x="12303651" y="2103077"/>
                  <a:pt x="12303023" y="2105046"/>
                </a:cubicBezTo>
                <a:cubicBezTo>
                  <a:pt x="12304791" y="2104835"/>
                  <a:pt x="12306788" y="2105036"/>
                  <a:pt x="12308793" y="2105646"/>
                </a:cubicBezTo>
                <a:cubicBezTo>
                  <a:pt x="12308740" y="2105393"/>
                  <a:pt x="12308747" y="2105141"/>
                  <a:pt x="12308671" y="2104899"/>
                </a:cubicBezTo>
                <a:cubicBezTo>
                  <a:pt x="12308089" y="2102951"/>
                  <a:pt x="12307018" y="2101540"/>
                  <a:pt x="12305954" y="2100594"/>
                </a:cubicBezTo>
                <a:close/>
                <a:moveTo>
                  <a:pt x="2290244" y="2096436"/>
                </a:moveTo>
                <a:cubicBezTo>
                  <a:pt x="2299801" y="2100425"/>
                  <a:pt x="2299702" y="2107298"/>
                  <a:pt x="2299211" y="2110066"/>
                </a:cubicBezTo>
                <a:cubicBezTo>
                  <a:pt x="2297506" y="2119647"/>
                  <a:pt x="2286707" y="2120110"/>
                  <a:pt x="2283165" y="2120254"/>
                </a:cubicBezTo>
                <a:cubicBezTo>
                  <a:pt x="2274766" y="2120600"/>
                  <a:pt x="2269374" y="2118684"/>
                  <a:pt x="2266367" y="2114534"/>
                </a:cubicBezTo>
                <a:cubicBezTo>
                  <a:pt x="2266503" y="2115331"/>
                  <a:pt x="2266582" y="2116118"/>
                  <a:pt x="2266582" y="2116892"/>
                </a:cubicBezTo>
                <a:cubicBezTo>
                  <a:pt x="2266582" y="2126160"/>
                  <a:pt x="2257308" y="2132879"/>
                  <a:pt x="2244524" y="2132879"/>
                </a:cubicBezTo>
                <a:cubicBezTo>
                  <a:pt x="2239934" y="2132879"/>
                  <a:pt x="2227415" y="2132879"/>
                  <a:pt x="2223595" y="2125223"/>
                </a:cubicBezTo>
                <a:cubicBezTo>
                  <a:pt x="2213234" y="2133080"/>
                  <a:pt x="2193928" y="2134956"/>
                  <a:pt x="2188798" y="2134956"/>
                </a:cubicBezTo>
                <a:cubicBezTo>
                  <a:pt x="2182892" y="2134956"/>
                  <a:pt x="2178858" y="2133714"/>
                  <a:pt x="2176105" y="2131975"/>
                </a:cubicBezTo>
                <a:cubicBezTo>
                  <a:pt x="2174939" y="2133795"/>
                  <a:pt x="2173586" y="2135311"/>
                  <a:pt x="2172553" y="2136406"/>
                </a:cubicBezTo>
                <a:cubicBezTo>
                  <a:pt x="2171512" y="2138801"/>
                  <a:pt x="2167984" y="2150908"/>
                  <a:pt x="2167984" y="2205124"/>
                </a:cubicBezTo>
                <a:cubicBezTo>
                  <a:pt x="2167984" y="2234266"/>
                  <a:pt x="2167984" y="2259576"/>
                  <a:pt x="2170264" y="2265082"/>
                </a:cubicBezTo>
                <a:cubicBezTo>
                  <a:pt x="2170699" y="2265220"/>
                  <a:pt x="2171426" y="2265386"/>
                  <a:pt x="2172653" y="2265637"/>
                </a:cubicBezTo>
                <a:cubicBezTo>
                  <a:pt x="2179793" y="2267081"/>
                  <a:pt x="2187129" y="2268557"/>
                  <a:pt x="2188983" y="2274659"/>
                </a:cubicBezTo>
                <a:lnTo>
                  <a:pt x="2223703" y="2270525"/>
                </a:lnTo>
                <a:lnTo>
                  <a:pt x="2180648" y="2305975"/>
                </a:lnTo>
                <a:cubicBezTo>
                  <a:pt x="2167531" y="2316775"/>
                  <a:pt x="2161067" y="2320416"/>
                  <a:pt x="2155013" y="2320416"/>
                </a:cubicBezTo>
                <a:cubicBezTo>
                  <a:pt x="2151068" y="2320416"/>
                  <a:pt x="2147533" y="2318787"/>
                  <a:pt x="2145071" y="2315829"/>
                </a:cubicBezTo>
                <a:cubicBezTo>
                  <a:pt x="2140905" y="2310807"/>
                  <a:pt x="2141448" y="2304027"/>
                  <a:pt x="2142537" y="2298047"/>
                </a:cubicBezTo>
                <a:cubicBezTo>
                  <a:pt x="2142981" y="2295581"/>
                  <a:pt x="2143828" y="2293260"/>
                  <a:pt x="2145055" y="2291138"/>
                </a:cubicBezTo>
                <a:lnTo>
                  <a:pt x="2143217" y="2291229"/>
                </a:lnTo>
                <a:lnTo>
                  <a:pt x="2138447" y="2214760"/>
                </a:lnTo>
                <a:cubicBezTo>
                  <a:pt x="2134508" y="2151650"/>
                  <a:pt x="2136354" y="2129143"/>
                  <a:pt x="2146339" y="2118474"/>
                </a:cubicBezTo>
                <a:cubicBezTo>
                  <a:pt x="2149138" y="2115488"/>
                  <a:pt x="2154136" y="2111905"/>
                  <a:pt x="2161985" y="2111905"/>
                </a:cubicBezTo>
                <a:cubicBezTo>
                  <a:pt x="2164135" y="2111905"/>
                  <a:pt x="2168574" y="2111905"/>
                  <a:pt x="2172356" y="2113948"/>
                </a:cubicBezTo>
                <a:cubicBezTo>
                  <a:pt x="2175300" y="2109109"/>
                  <a:pt x="2181070" y="2105832"/>
                  <a:pt x="2187858" y="2105760"/>
                </a:cubicBezTo>
                <a:cubicBezTo>
                  <a:pt x="2190253" y="2105729"/>
                  <a:pt x="2198673" y="2104316"/>
                  <a:pt x="2206380" y="2102146"/>
                </a:cubicBezTo>
                <a:cubicBezTo>
                  <a:pt x="2210723" y="2100936"/>
                  <a:pt x="2214200" y="2100346"/>
                  <a:pt x="2217031" y="2100346"/>
                </a:cubicBezTo>
                <a:cubicBezTo>
                  <a:pt x="2224355" y="2100346"/>
                  <a:pt x="2227698" y="2104295"/>
                  <a:pt x="2229029" y="2106656"/>
                </a:cubicBezTo>
                <a:cubicBezTo>
                  <a:pt x="2229329" y="2107181"/>
                  <a:pt x="2229710" y="2107962"/>
                  <a:pt x="2230017" y="2108943"/>
                </a:cubicBezTo>
                <a:cubicBezTo>
                  <a:pt x="2232978" y="2107267"/>
                  <a:pt x="2236865" y="2105802"/>
                  <a:pt x="2241778" y="2104453"/>
                </a:cubicBezTo>
                <a:cubicBezTo>
                  <a:pt x="2244722" y="2103641"/>
                  <a:pt x="2247586" y="2103229"/>
                  <a:pt x="2250294" y="2103229"/>
                </a:cubicBezTo>
                <a:cubicBezTo>
                  <a:pt x="2257162" y="2103229"/>
                  <a:pt x="2261743" y="2105907"/>
                  <a:pt x="2264246" y="2109502"/>
                </a:cubicBezTo>
                <a:cubicBezTo>
                  <a:pt x="2263665" y="2105895"/>
                  <a:pt x="2264827" y="2102189"/>
                  <a:pt x="2267545" y="2099333"/>
                </a:cubicBezTo>
                <a:cubicBezTo>
                  <a:pt x="2272480" y="2094167"/>
                  <a:pt x="2282231" y="2093074"/>
                  <a:pt x="2290244" y="2096436"/>
                </a:cubicBezTo>
                <a:close/>
                <a:moveTo>
                  <a:pt x="7845118" y="2096421"/>
                </a:moveTo>
                <a:cubicBezTo>
                  <a:pt x="7854676" y="2100410"/>
                  <a:pt x="7854577" y="2107278"/>
                  <a:pt x="7854087" y="2110046"/>
                </a:cubicBezTo>
                <a:cubicBezTo>
                  <a:pt x="7852380" y="2119628"/>
                  <a:pt x="7841582" y="2120089"/>
                  <a:pt x="7838039" y="2120234"/>
                </a:cubicBezTo>
                <a:cubicBezTo>
                  <a:pt x="7829644" y="2120584"/>
                  <a:pt x="7824249" y="2118667"/>
                  <a:pt x="7821241" y="2114518"/>
                </a:cubicBezTo>
                <a:cubicBezTo>
                  <a:pt x="7821379" y="2115309"/>
                  <a:pt x="7821456" y="2116099"/>
                  <a:pt x="7821456" y="2116874"/>
                </a:cubicBezTo>
                <a:cubicBezTo>
                  <a:pt x="7821456" y="2126142"/>
                  <a:pt x="7812180" y="2132866"/>
                  <a:pt x="7799400" y="2132866"/>
                </a:cubicBezTo>
                <a:cubicBezTo>
                  <a:pt x="7794809" y="2132866"/>
                  <a:pt x="7782289" y="2132866"/>
                  <a:pt x="7778470" y="2125205"/>
                </a:cubicBezTo>
                <a:cubicBezTo>
                  <a:pt x="7768108" y="2133058"/>
                  <a:pt x="7748800" y="2134933"/>
                  <a:pt x="7743673" y="2134933"/>
                </a:cubicBezTo>
                <a:cubicBezTo>
                  <a:pt x="7737765" y="2134933"/>
                  <a:pt x="7733732" y="2133695"/>
                  <a:pt x="7730977" y="2131954"/>
                </a:cubicBezTo>
                <a:cubicBezTo>
                  <a:pt x="7729814" y="2133781"/>
                  <a:pt x="7728459" y="2135290"/>
                  <a:pt x="7727426" y="2136385"/>
                </a:cubicBezTo>
                <a:cubicBezTo>
                  <a:pt x="7726385" y="2138777"/>
                  <a:pt x="7722857" y="2150882"/>
                  <a:pt x="7722857" y="2205108"/>
                </a:cubicBezTo>
                <a:cubicBezTo>
                  <a:pt x="7722857" y="2234256"/>
                  <a:pt x="7722857" y="2259565"/>
                  <a:pt x="7725138" y="2265069"/>
                </a:cubicBezTo>
                <a:cubicBezTo>
                  <a:pt x="7725574" y="2265206"/>
                  <a:pt x="7726301" y="2265374"/>
                  <a:pt x="7727526" y="2265628"/>
                </a:cubicBezTo>
                <a:cubicBezTo>
                  <a:pt x="7734666" y="2267070"/>
                  <a:pt x="7742005" y="2268545"/>
                  <a:pt x="7743857" y="2274649"/>
                </a:cubicBezTo>
                <a:lnTo>
                  <a:pt x="7778577" y="2270513"/>
                </a:lnTo>
                <a:lnTo>
                  <a:pt x="7735523" y="2305964"/>
                </a:lnTo>
                <a:cubicBezTo>
                  <a:pt x="7722406" y="2316761"/>
                  <a:pt x="7715939" y="2320403"/>
                  <a:pt x="7709886" y="2320403"/>
                </a:cubicBezTo>
                <a:cubicBezTo>
                  <a:pt x="7705937" y="2320403"/>
                  <a:pt x="7702402" y="2318773"/>
                  <a:pt x="7699937" y="2315813"/>
                </a:cubicBezTo>
                <a:cubicBezTo>
                  <a:pt x="7695774" y="2310791"/>
                  <a:pt x="7696318" y="2304014"/>
                  <a:pt x="7697404" y="2298035"/>
                </a:cubicBezTo>
                <a:cubicBezTo>
                  <a:pt x="7697848" y="2295560"/>
                  <a:pt x="7698698" y="2293248"/>
                  <a:pt x="7699922" y="2291120"/>
                </a:cubicBezTo>
                <a:lnTo>
                  <a:pt x="7698085" y="2291220"/>
                </a:lnTo>
                <a:lnTo>
                  <a:pt x="7693318" y="2214748"/>
                </a:lnTo>
                <a:cubicBezTo>
                  <a:pt x="7689377" y="2151629"/>
                  <a:pt x="7691221" y="2129120"/>
                  <a:pt x="7701208" y="2118453"/>
                </a:cubicBezTo>
                <a:cubicBezTo>
                  <a:pt x="7704009" y="2115467"/>
                  <a:pt x="7709006" y="2111888"/>
                  <a:pt x="7716858" y="2111888"/>
                </a:cubicBezTo>
                <a:cubicBezTo>
                  <a:pt x="7719008" y="2111888"/>
                  <a:pt x="7723447" y="2111888"/>
                  <a:pt x="7727227" y="2113933"/>
                </a:cubicBezTo>
                <a:cubicBezTo>
                  <a:pt x="7730173" y="2109090"/>
                  <a:pt x="7735944" y="2105816"/>
                  <a:pt x="7742732" y="2105741"/>
                </a:cubicBezTo>
                <a:cubicBezTo>
                  <a:pt x="7745127" y="2105709"/>
                  <a:pt x="7753545" y="2104298"/>
                  <a:pt x="7761251" y="2102127"/>
                </a:cubicBezTo>
                <a:cubicBezTo>
                  <a:pt x="7765598" y="2100914"/>
                  <a:pt x="7769072" y="2100328"/>
                  <a:pt x="7771904" y="2100328"/>
                </a:cubicBezTo>
                <a:cubicBezTo>
                  <a:pt x="7779228" y="2100328"/>
                  <a:pt x="7782572" y="2104277"/>
                  <a:pt x="7783903" y="2106637"/>
                </a:cubicBezTo>
                <a:cubicBezTo>
                  <a:pt x="7784202" y="2107162"/>
                  <a:pt x="7784585" y="2107941"/>
                  <a:pt x="7784891" y="2108922"/>
                </a:cubicBezTo>
                <a:cubicBezTo>
                  <a:pt x="7787852" y="2107246"/>
                  <a:pt x="7791740" y="2105783"/>
                  <a:pt x="7796653" y="2104435"/>
                </a:cubicBezTo>
                <a:cubicBezTo>
                  <a:pt x="7799599" y="2103624"/>
                  <a:pt x="7802461" y="2103212"/>
                  <a:pt x="7805170" y="2103212"/>
                </a:cubicBezTo>
                <a:cubicBezTo>
                  <a:pt x="7812035" y="2103212"/>
                  <a:pt x="7816619" y="2105888"/>
                  <a:pt x="7819121" y="2109478"/>
                </a:cubicBezTo>
                <a:cubicBezTo>
                  <a:pt x="7818540" y="2105879"/>
                  <a:pt x="7819703" y="2102170"/>
                  <a:pt x="7822420" y="2099319"/>
                </a:cubicBezTo>
                <a:cubicBezTo>
                  <a:pt x="7827356" y="2094150"/>
                  <a:pt x="7837105" y="2093057"/>
                  <a:pt x="7845118" y="2096421"/>
                </a:cubicBezTo>
                <a:close/>
                <a:moveTo>
                  <a:pt x="12314296" y="2096405"/>
                </a:moveTo>
                <a:cubicBezTo>
                  <a:pt x="12323854" y="2100393"/>
                  <a:pt x="12323754" y="2107256"/>
                  <a:pt x="12323265" y="2110025"/>
                </a:cubicBezTo>
                <a:cubicBezTo>
                  <a:pt x="12321558" y="2119603"/>
                  <a:pt x="12310760" y="2120066"/>
                  <a:pt x="12307217" y="2120213"/>
                </a:cubicBezTo>
                <a:cubicBezTo>
                  <a:pt x="12298822" y="2120561"/>
                  <a:pt x="12293427" y="2118645"/>
                  <a:pt x="12290419" y="2114497"/>
                </a:cubicBezTo>
                <a:cubicBezTo>
                  <a:pt x="12290557" y="2115287"/>
                  <a:pt x="12290633" y="2116077"/>
                  <a:pt x="12290633" y="2116856"/>
                </a:cubicBezTo>
                <a:cubicBezTo>
                  <a:pt x="12290633" y="2126118"/>
                  <a:pt x="12281358" y="2132844"/>
                  <a:pt x="12268578" y="2132844"/>
                </a:cubicBezTo>
                <a:cubicBezTo>
                  <a:pt x="12263986" y="2132844"/>
                  <a:pt x="12251466" y="2132844"/>
                  <a:pt x="12247648" y="2125182"/>
                </a:cubicBezTo>
                <a:cubicBezTo>
                  <a:pt x="12237286" y="2133032"/>
                  <a:pt x="12217978" y="2134906"/>
                  <a:pt x="12212851" y="2134906"/>
                </a:cubicBezTo>
                <a:cubicBezTo>
                  <a:pt x="12206943" y="2134906"/>
                  <a:pt x="12202910" y="2133676"/>
                  <a:pt x="12200155" y="2131927"/>
                </a:cubicBezTo>
                <a:cubicBezTo>
                  <a:pt x="12198992" y="2133760"/>
                  <a:pt x="12197637" y="2135264"/>
                  <a:pt x="12196604" y="2136359"/>
                </a:cubicBezTo>
                <a:cubicBezTo>
                  <a:pt x="12195563" y="2138748"/>
                  <a:pt x="12192035" y="2150853"/>
                  <a:pt x="12192035" y="2205091"/>
                </a:cubicBezTo>
                <a:cubicBezTo>
                  <a:pt x="12192035" y="2234248"/>
                  <a:pt x="12192035" y="2259552"/>
                  <a:pt x="12194316" y="2265056"/>
                </a:cubicBezTo>
                <a:cubicBezTo>
                  <a:pt x="12194752" y="2265193"/>
                  <a:pt x="12195479" y="2265361"/>
                  <a:pt x="12196703" y="2265614"/>
                </a:cubicBezTo>
                <a:cubicBezTo>
                  <a:pt x="12203843" y="2267055"/>
                  <a:pt x="12211182" y="2268530"/>
                  <a:pt x="12213034" y="2274634"/>
                </a:cubicBezTo>
                <a:lnTo>
                  <a:pt x="12247755" y="2270498"/>
                </a:lnTo>
                <a:lnTo>
                  <a:pt x="12204700" y="2305949"/>
                </a:lnTo>
                <a:cubicBezTo>
                  <a:pt x="12191584" y="2316747"/>
                  <a:pt x="12185117" y="2320390"/>
                  <a:pt x="12179064" y="2320390"/>
                </a:cubicBezTo>
                <a:cubicBezTo>
                  <a:pt x="12175115" y="2320390"/>
                  <a:pt x="12171579" y="2318758"/>
                  <a:pt x="12169115" y="2315800"/>
                </a:cubicBezTo>
                <a:cubicBezTo>
                  <a:pt x="12164952" y="2310779"/>
                  <a:pt x="12165495" y="2304001"/>
                  <a:pt x="12166582" y="2298023"/>
                </a:cubicBezTo>
                <a:cubicBezTo>
                  <a:pt x="12167026" y="2295549"/>
                  <a:pt x="12167875" y="2293234"/>
                  <a:pt x="12169100" y="2291107"/>
                </a:cubicBezTo>
                <a:lnTo>
                  <a:pt x="12167263" y="2291202"/>
                </a:lnTo>
                <a:lnTo>
                  <a:pt x="12162495" y="2214734"/>
                </a:lnTo>
                <a:cubicBezTo>
                  <a:pt x="12158554" y="2151600"/>
                  <a:pt x="12160399" y="2129097"/>
                  <a:pt x="12170385" y="2118435"/>
                </a:cubicBezTo>
                <a:cubicBezTo>
                  <a:pt x="12173186" y="2115445"/>
                  <a:pt x="12178184" y="2111867"/>
                  <a:pt x="12186035" y="2111867"/>
                </a:cubicBezTo>
                <a:cubicBezTo>
                  <a:pt x="12188186" y="2111867"/>
                  <a:pt x="12192624" y="2111867"/>
                  <a:pt x="12196405" y="2113908"/>
                </a:cubicBezTo>
                <a:cubicBezTo>
                  <a:pt x="12199351" y="2109067"/>
                  <a:pt x="12205121" y="2105793"/>
                  <a:pt x="12211909" y="2105720"/>
                </a:cubicBezTo>
                <a:cubicBezTo>
                  <a:pt x="12214305" y="2105688"/>
                  <a:pt x="12222723" y="2104277"/>
                  <a:pt x="12230429" y="2102109"/>
                </a:cubicBezTo>
                <a:cubicBezTo>
                  <a:pt x="12234776" y="2100899"/>
                  <a:pt x="12238250" y="2100310"/>
                  <a:pt x="12241082" y="2100310"/>
                </a:cubicBezTo>
                <a:cubicBezTo>
                  <a:pt x="12248405" y="2100310"/>
                  <a:pt x="12251750" y="2104256"/>
                  <a:pt x="12253081" y="2106614"/>
                </a:cubicBezTo>
                <a:cubicBezTo>
                  <a:pt x="12253380" y="2107141"/>
                  <a:pt x="12253762" y="2107919"/>
                  <a:pt x="12254068" y="2108898"/>
                </a:cubicBezTo>
                <a:cubicBezTo>
                  <a:pt x="12257030" y="2107224"/>
                  <a:pt x="12260918" y="2105762"/>
                  <a:pt x="12265831" y="2104414"/>
                </a:cubicBezTo>
                <a:cubicBezTo>
                  <a:pt x="12268777" y="2103604"/>
                  <a:pt x="12271639" y="2103192"/>
                  <a:pt x="12274348" y="2103192"/>
                </a:cubicBezTo>
                <a:cubicBezTo>
                  <a:pt x="12281213" y="2103192"/>
                  <a:pt x="12285797" y="2105867"/>
                  <a:pt x="12288299" y="2109457"/>
                </a:cubicBezTo>
                <a:cubicBezTo>
                  <a:pt x="12287718" y="2105857"/>
                  <a:pt x="12288881" y="2102151"/>
                  <a:pt x="12291598" y="2099299"/>
                </a:cubicBezTo>
                <a:cubicBezTo>
                  <a:pt x="12296534" y="2094130"/>
                  <a:pt x="12306283" y="2093035"/>
                  <a:pt x="12314296" y="2096405"/>
                </a:cubicBezTo>
                <a:close/>
                <a:moveTo>
                  <a:pt x="435025" y="2096192"/>
                </a:moveTo>
                <a:cubicBezTo>
                  <a:pt x="434440" y="2096250"/>
                  <a:pt x="433812" y="2096302"/>
                  <a:pt x="433080" y="2096328"/>
                </a:cubicBezTo>
                <a:cubicBezTo>
                  <a:pt x="431532" y="2096398"/>
                  <a:pt x="430151" y="2096355"/>
                  <a:pt x="429001" y="2096222"/>
                </a:cubicBezTo>
                <a:cubicBezTo>
                  <a:pt x="429377" y="2098566"/>
                  <a:pt x="430528" y="2100404"/>
                  <a:pt x="431636" y="2101486"/>
                </a:cubicBezTo>
                <a:cubicBezTo>
                  <a:pt x="432034" y="2101247"/>
                  <a:pt x="432515" y="2100885"/>
                  <a:pt x="433017" y="2100374"/>
                </a:cubicBezTo>
                <a:cubicBezTo>
                  <a:pt x="434105" y="2099245"/>
                  <a:pt x="434691" y="2097755"/>
                  <a:pt x="435025" y="2096192"/>
                </a:cubicBezTo>
                <a:close/>
                <a:moveTo>
                  <a:pt x="5989893" y="2096172"/>
                </a:moveTo>
                <a:cubicBezTo>
                  <a:pt x="5989308" y="2096229"/>
                  <a:pt x="5988680" y="2096281"/>
                  <a:pt x="5987948" y="2096309"/>
                </a:cubicBezTo>
                <a:cubicBezTo>
                  <a:pt x="5986400" y="2096377"/>
                  <a:pt x="5985020" y="2096334"/>
                  <a:pt x="5983869" y="2096203"/>
                </a:cubicBezTo>
                <a:cubicBezTo>
                  <a:pt x="5984246" y="2098542"/>
                  <a:pt x="5985396" y="2100383"/>
                  <a:pt x="5986505" y="2101464"/>
                </a:cubicBezTo>
                <a:cubicBezTo>
                  <a:pt x="5986902" y="2101224"/>
                  <a:pt x="5987383" y="2100863"/>
                  <a:pt x="5987885" y="2100357"/>
                </a:cubicBezTo>
                <a:cubicBezTo>
                  <a:pt x="5988973" y="2099221"/>
                  <a:pt x="5989559" y="2097734"/>
                  <a:pt x="5989893" y="2096172"/>
                </a:cubicBezTo>
                <a:close/>
                <a:moveTo>
                  <a:pt x="10459071" y="2096160"/>
                </a:moveTo>
                <a:cubicBezTo>
                  <a:pt x="10458485" y="2096215"/>
                  <a:pt x="10457858" y="2096266"/>
                  <a:pt x="10457126" y="2096296"/>
                </a:cubicBezTo>
                <a:cubicBezTo>
                  <a:pt x="10455578" y="2096363"/>
                  <a:pt x="10454197" y="2096321"/>
                  <a:pt x="10453047" y="2096190"/>
                </a:cubicBezTo>
                <a:cubicBezTo>
                  <a:pt x="10453423" y="2098531"/>
                  <a:pt x="10454574" y="2100372"/>
                  <a:pt x="10455682" y="2101448"/>
                </a:cubicBezTo>
                <a:cubicBezTo>
                  <a:pt x="10456080" y="2101207"/>
                  <a:pt x="10456561" y="2100850"/>
                  <a:pt x="10457063" y="2100343"/>
                </a:cubicBezTo>
                <a:cubicBezTo>
                  <a:pt x="10458151" y="2099210"/>
                  <a:pt x="10458736" y="2097721"/>
                  <a:pt x="10459071" y="2096160"/>
                </a:cubicBezTo>
                <a:close/>
                <a:moveTo>
                  <a:pt x="2574833" y="2094829"/>
                </a:moveTo>
                <a:cubicBezTo>
                  <a:pt x="2575069" y="2096151"/>
                  <a:pt x="2575469" y="2097368"/>
                  <a:pt x="2576077" y="2098312"/>
                </a:cubicBezTo>
                <a:cubicBezTo>
                  <a:pt x="2576683" y="2097368"/>
                  <a:pt x="2577083" y="2096151"/>
                  <a:pt x="2577320" y="2094829"/>
                </a:cubicBezTo>
                <a:cubicBezTo>
                  <a:pt x="2576906" y="2094835"/>
                  <a:pt x="2576529" y="2094856"/>
                  <a:pt x="2576077" y="2094856"/>
                </a:cubicBezTo>
                <a:cubicBezTo>
                  <a:pt x="2575631" y="2094856"/>
                  <a:pt x="2575250" y="2094835"/>
                  <a:pt x="2574833" y="2094829"/>
                </a:cubicBezTo>
                <a:close/>
                <a:moveTo>
                  <a:pt x="8129708" y="2094812"/>
                </a:moveTo>
                <a:cubicBezTo>
                  <a:pt x="8129944" y="2096137"/>
                  <a:pt x="8130344" y="2097352"/>
                  <a:pt x="8130952" y="2098291"/>
                </a:cubicBezTo>
                <a:cubicBezTo>
                  <a:pt x="8131560" y="2097352"/>
                  <a:pt x="8131959" y="2096137"/>
                  <a:pt x="8132195" y="2094812"/>
                </a:cubicBezTo>
                <a:cubicBezTo>
                  <a:pt x="8131783" y="2094817"/>
                  <a:pt x="8131405" y="2094838"/>
                  <a:pt x="8130952" y="2094838"/>
                </a:cubicBezTo>
                <a:cubicBezTo>
                  <a:pt x="8130506" y="2094838"/>
                  <a:pt x="8130126" y="2094817"/>
                  <a:pt x="8129708" y="2094812"/>
                </a:cubicBezTo>
                <a:close/>
                <a:moveTo>
                  <a:pt x="12598886" y="2094794"/>
                </a:moveTo>
                <a:cubicBezTo>
                  <a:pt x="12599122" y="2096120"/>
                  <a:pt x="12599522" y="2097335"/>
                  <a:pt x="12600130" y="2098277"/>
                </a:cubicBezTo>
                <a:cubicBezTo>
                  <a:pt x="12600737" y="2097335"/>
                  <a:pt x="12601137" y="2096120"/>
                  <a:pt x="12601373" y="2094794"/>
                </a:cubicBezTo>
                <a:cubicBezTo>
                  <a:pt x="12600960" y="2094799"/>
                  <a:pt x="12600583" y="2094821"/>
                  <a:pt x="12600130" y="2094821"/>
                </a:cubicBezTo>
                <a:cubicBezTo>
                  <a:pt x="12599684" y="2094821"/>
                  <a:pt x="12599304" y="2094799"/>
                  <a:pt x="12598886" y="2094794"/>
                </a:cubicBezTo>
                <a:close/>
                <a:moveTo>
                  <a:pt x="2576077" y="2088080"/>
                </a:moveTo>
                <a:cubicBezTo>
                  <a:pt x="2575590" y="2088844"/>
                  <a:pt x="2575231" y="2089763"/>
                  <a:pt x="2574968" y="2090766"/>
                </a:cubicBezTo>
                <a:cubicBezTo>
                  <a:pt x="2575719" y="2090734"/>
                  <a:pt x="2576434" y="2090731"/>
                  <a:pt x="2577192" y="2090766"/>
                </a:cubicBezTo>
                <a:cubicBezTo>
                  <a:pt x="2576921" y="2089763"/>
                  <a:pt x="2576563" y="2088844"/>
                  <a:pt x="2576077" y="2088080"/>
                </a:cubicBezTo>
                <a:close/>
                <a:moveTo>
                  <a:pt x="8130952" y="2088057"/>
                </a:moveTo>
                <a:cubicBezTo>
                  <a:pt x="8130465" y="2088821"/>
                  <a:pt x="8130106" y="2089742"/>
                  <a:pt x="8129843" y="2090745"/>
                </a:cubicBezTo>
                <a:cubicBezTo>
                  <a:pt x="8130594" y="2090713"/>
                  <a:pt x="8131309" y="2090709"/>
                  <a:pt x="8132068" y="2090745"/>
                </a:cubicBezTo>
                <a:cubicBezTo>
                  <a:pt x="8131797" y="2089742"/>
                  <a:pt x="8131438" y="2088821"/>
                  <a:pt x="8130952" y="2088057"/>
                </a:cubicBezTo>
                <a:close/>
                <a:moveTo>
                  <a:pt x="12600130" y="2088036"/>
                </a:moveTo>
                <a:cubicBezTo>
                  <a:pt x="12599643" y="2088797"/>
                  <a:pt x="12599284" y="2089720"/>
                  <a:pt x="12599021" y="2090724"/>
                </a:cubicBezTo>
                <a:cubicBezTo>
                  <a:pt x="12599772" y="2090690"/>
                  <a:pt x="12600487" y="2090686"/>
                  <a:pt x="12601246" y="2090724"/>
                </a:cubicBezTo>
                <a:cubicBezTo>
                  <a:pt x="12600975" y="2089720"/>
                  <a:pt x="12600616" y="2088797"/>
                  <a:pt x="12600130" y="2088036"/>
                </a:cubicBezTo>
                <a:close/>
                <a:moveTo>
                  <a:pt x="2867195" y="2083782"/>
                </a:moveTo>
                <a:cubicBezTo>
                  <a:pt x="2866724" y="2084810"/>
                  <a:pt x="2866388" y="2085823"/>
                  <a:pt x="2866294" y="2086728"/>
                </a:cubicBezTo>
                <a:cubicBezTo>
                  <a:pt x="2867133" y="2086350"/>
                  <a:pt x="2868015" y="2085687"/>
                  <a:pt x="2868849" y="2084879"/>
                </a:cubicBezTo>
                <a:cubicBezTo>
                  <a:pt x="2868338" y="2084546"/>
                  <a:pt x="2867759" y="2084157"/>
                  <a:pt x="2867195" y="2083782"/>
                </a:cubicBezTo>
                <a:close/>
                <a:moveTo>
                  <a:pt x="8422082" y="2083763"/>
                </a:moveTo>
                <a:cubicBezTo>
                  <a:pt x="8421610" y="2084793"/>
                  <a:pt x="8421275" y="2085806"/>
                  <a:pt x="8421181" y="2086707"/>
                </a:cubicBezTo>
                <a:cubicBezTo>
                  <a:pt x="8422020" y="2086331"/>
                  <a:pt x="8422902" y="2085670"/>
                  <a:pt x="8423736" y="2084864"/>
                </a:cubicBezTo>
                <a:cubicBezTo>
                  <a:pt x="8423225" y="2084527"/>
                  <a:pt x="8422646" y="2084141"/>
                  <a:pt x="8422082" y="2083763"/>
                </a:cubicBezTo>
                <a:close/>
                <a:moveTo>
                  <a:pt x="12891260" y="2083745"/>
                </a:moveTo>
                <a:cubicBezTo>
                  <a:pt x="12890788" y="2084772"/>
                  <a:pt x="12890453" y="2085783"/>
                  <a:pt x="12890358" y="2086689"/>
                </a:cubicBezTo>
                <a:cubicBezTo>
                  <a:pt x="12891198" y="2086309"/>
                  <a:pt x="12892080" y="2085648"/>
                  <a:pt x="12892914" y="2084841"/>
                </a:cubicBezTo>
                <a:cubicBezTo>
                  <a:pt x="12892402" y="2084508"/>
                  <a:pt x="12891824" y="2084121"/>
                  <a:pt x="12891260" y="2083745"/>
                </a:cubicBezTo>
                <a:close/>
                <a:moveTo>
                  <a:pt x="2656822" y="2080508"/>
                </a:moveTo>
                <a:cubicBezTo>
                  <a:pt x="2672131" y="2080508"/>
                  <a:pt x="2682028" y="2086753"/>
                  <a:pt x="2682028" y="2096413"/>
                </a:cubicBezTo>
                <a:cubicBezTo>
                  <a:pt x="2682028" y="2107204"/>
                  <a:pt x="2674689" y="2112031"/>
                  <a:pt x="2667412" y="2112031"/>
                </a:cubicBezTo>
                <a:cubicBezTo>
                  <a:pt x="2662731" y="2112031"/>
                  <a:pt x="2657230" y="2110361"/>
                  <a:pt x="2647116" y="2105856"/>
                </a:cubicBezTo>
                <a:cubicBezTo>
                  <a:pt x="2640860" y="2103076"/>
                  <a:pt x="2632300" y="2099268"/>
                  <a:pt x="2634118" y="2090227"/>
                </a:cubicBezTo>
                <a:cubicBezTo>
                  <a:pt x="2635970" y="2081041"/>
                  <a:pt x="2644992" y="2080797"/>
                  <a:pt x="2655438" y="2080523"/>
                </a:cubicBezTo>
                <a:close/>
                <a:moveTo>
                  <a:pt x="2576077" y="2080508"/>
                </a:moveTo>
                <a:cubicBezTo>
                  <a:pt x="2578964" y="2080508"/>
                  <a:pt x="2583255" y="2080857"/>
                  <a:pt x="2587298" y="2082519"/>
                </a:cubicBezTo>
                <a:cubicBezTo>
                  <a:pt x="2594425" y="2085457"/>
                  <a:pt x="2595973" y="2091247"/>
                  <a:pt x="2595134" y="2095304"/>
                </a:cubicBezTo>
                <a:cubicBezTo>
                  <a:pt x="2593133" y="2105023"/>
                  <a:pt x="2581614" y="2105023"/>
                  <a:pt x="2576077" y="2105023"/>
                </a:cubicBezTo>
                <a:cubicBezTo>
                  <a:pt x="2570538" y="2105023"/>
                  <a:pt x="2559020" y="2105023"/>
                  <a:pt x="2557020" y="2095304"/>
                </a:cubicBezTo>
                <a:cubicBezTo>
                  <a:pt x="2556181" y="2091247"/>
                  <a:pt x="2557728" y="2085457"/>
                  <a:pt x="2564850" y="2082519"/>
                </a:cubicBezTo>
                <a:cubicBezTo>
                  <a:pt x="2568905" y="2080854"/>
                  <a:pt x="2573197" y="2080508"/>
                  <a:pt x="2576077" y="2080508"/>
                </a:cubicBezTo>
                <a:close/>
                <a:moveTo>
                  <a:pt x="8211694" y="2080490"/>
                </a:moveTo>
                <a:cubicBezTo>
                  <a:pt x="8227004" y="2080490"/>
                  <a:pt x="8236901" y="2086738"/>
                  <a:pt x="8236901" y="2096400"/>
                </a:cubicBezTo>
                <a:cubicBezTo>
                  <a:pt x="8236901" y="2107186"/>
                  <a:pt x="8229562" y="2112012"/>
                  <a:pt x="8222284" y="2112012"/>
                </a:cubicBezTo>
                <a:cubicBezTo>
                  <a:pt x="8217604" y="2112012"/>
                  <a:pt x="8212101" y="2110342"/>
                  <a:pt x="8201987" y="2105837"/>
                </a:cubicBezTo>
                <a:cubicBezTo>
                  <a:pt x="8195732" y="2103058"/>
                  <a:pt x="8187172" y="2099246"/>
                  <a:pt x="8188991" y="2090209"/>
                </a:cubicBezTo>
                <a:cubicBezTo>
                  <a:pt x="8190842" y="2081023"/>
                  <a:pt x="8199865" y="2080782"/>
                  <a:pt x="8210310" y="2080505"/>
                </a:cubicBezTo>
                <a:close/>
                <a:moveTo>
                  <a:pt x="8130952" y="2080486"/>
                </a:moveTo>
                <a:cubicBezTo>
                  <a:pt x="8133838" y="2080486"/>
                  <a:pt x="8138131" y="2080838"/>
                  <a:pt x="8142174" y="2082503"/>
                </a:cubicBezTo>
                <a:cubicBezTo>
                  <a:pt x="8149300" y="2085438"/>
                  <a:pt x="8150847" y="2091228"/>
                  <a:pt x="8150009" y="2095287"/>
                </a:cubicBezTo>
                <a:cubicBezTo>
                  <a:pt x="8148008" y="2105005"/>
                  <a:pt x="8136489" y="2105005"/>
                  <a:pt x="8130952" y="2105005"/>
                </a:cubicBezTo>
                <a:cubicBezTo>
                  <a:pt x="8125414" y="2105005"/>
                  <a:pt x="8113895" y="2105005"/>
                  <a:pt x="8111895" y="2095287"/>
                </a:cubicBezTo>
                <a:cubicBezTo>
                  <a:pt x="8111056" y="2091228"/>
                  <a:pt x="8112604" y="2085438"/>
                  <a:pt x="8119724" y="2082503"/>
                </a:cubicBezTo>
                <a:cubicBezTo>
                  <a:pt x="8123778" y="2080833"/>
                  <a:pt x="8128072" y="2080486"/>
                  <a:pt x="8130952" y="2080486"/>
                </a:cubicBezTo>
                <a:close/>
                <a:moveTo>
                  <a:pt x="12680871" y="2080469"/>
                </a:moveTo>
                <a:cubicBezTo>
                  <a:pt x="12696182" y="2080469"/>
                  <a:pt x="12706079" y="2086714"/>
                  <a:pt x="12706079" y="2096383"/>
                </a:cubicBezTo>
                <a:cubicBezTo>
                  <a:pt x="12706079" y="2107164"/>
                  <a:pt x="12698739" y="2111990"/>
                  <a:pt x="12691462" y="2111990"/>
                </a:cubicBezTo>
                <a:cubicBezTo>
                  <a:pt x="12686781" y="2111990"/>
                  <a:pt x="12681279" y="2110317"/>
                  <a:pt x="12671165" y="2105816"/>
                </a:cubicBezTo>
                <a:cubicBezTo>
                  <a:pt x="12664910" y="2103039"/>
                  <a:pt x="12656350" y="2099230"/>
                  <a:pt x="12658169" y="2090183"/>
                </a:cubicBezTo>
                <a:cubicBezTo>
                  <a:pt x="12660020" y="2081003"/>
                  <a:pt x="12669042" y="2080761"/>
                  <a:pt x="12679488" y="2080487"/>
                </a:cubicBezTo>
                <a:close/>
                <a:moveTo>
                  <a:pt x="12600130" y="2080469"/>
                </a:moveTo>
                <a:cubicBezTo>
                  <a:pt x="12603016" y="2080469"/>
                  <a:pt x="12607308" y="2080818"/>
                  <a:pt x="12611352" y="2082483"/>
                </a:cubicBezTo>
                <a:cubicBezTo>
                  <a:pt x="12618477" y="2085419"/>
                  <a:pt x="12620025" y="2091206"/>
                  <a:pt x="12619187" y="2095269"/>
                </a:cubicBezTo>
                <a:cubicBezTo>
                  <a:pt x="12617186" y="2104986"/>
                  <a:pt x="12605667" y="2104986"/>
                  <a:pt x="12600130" y="2104986"/>
                </a:cubicBezTo>
                <a:cubicBezTo>
                  <a:pt x="12594592" y="2104986"/>
                  <a:pt x="12583073" y="2104986"/>
                  <a:pt x="12581072" y="2095269"/>
                </a:cubicBezTo>
                <a:cubicBezTo>
                  <a:pt x="12580234" y="2091206"/>
                  <a:pt x="12581782" y="2085419"/>
                  <a:pt x="12588902" y="2082483"/>
                </a:cubicBezTo>
                <a:cubicBezTo>
                  <a:pt x="12592956" y="2080815"/>
                  <a:pt x="12597250" y="2080469"/>
                  <a:pt x="12600130" y="2080469"/>
                </a:cubicBezTo>
                <a:close/>
                <a:moveTo>
                  <a:pt x="1159923" y="2077912"/>
                </a:moveTo>
                <a:cubicBezTo>
                  <a:pt x="1160157" y="2079264"/>
                  <a:pt x="1160561" y="2080501"/>
                  <a:pt x="1161175" y="2081465"/>
                </a:cubicBezTo>
                <a:cubicBezTo>
                  <a:pt x="1161789" y="2080501"/>
                  <a:pt x="1162186" y="2079264"/>
                  <a:pt x="1162426" y="2077912"/>
                </a:cubicBezTo>
                <a:cubicBezTo>
                  <a:pt x="1162005" y="2077923"/>
                  <a:pt x="1161626" y="2077939"/>
                  <a:pt x="1161175" y="2077939"/>
                </a:cubicBezTo>
                <a:cubicBezTo>
                  <a:pt x="1160717" y="2077939"/>
                  <a:pt x="1160338" y="2077923"/>
                  <a:pt x="1159923" y="2077912"/>
                </a:cubicBezTo>
                <a:close/>
                <a:moveTo>
                  <a:pt x="6714796" y="2077891"/>
                </a:moveTo>
                <a:cubicBezTo>
                  <a:pt x="6715031" y="2079245"/>
                  <a:pt x="6715434" y="2080480"/>
                  <a:pt x="6716048" y="2081445"/>
                </a:cubicBezTo>
                <a:cubicBezTo>
                  <a:pt x="6716662" y="2080480"/>
                  <a:pt x="6717059" y="2079245"/>
                  <a:pt x="6717299" y="2077891"/>
                </a:cubicBezTo>
                <a:cubicBezTo>
                  <a:pt x="6716878" y="2077898"/>
                  <a:pt x="6716499" y="2077915"/>
                  <a:pt x="6716048" y="2077915"/>
                </a:cubicBezTo>
                <a:cubicBezTo>
                  <a:pt x="6715590" y="2077915"/>
                  <a:pt x="6715211" y="2077898"/>
                  <a:pt x="6714796" y="2077891"/>
                </a:cubicBezTo>
                <a:close/>
                <a:moveTo>
                  <a:pt x="11183974" y="2077870"/>
                </a:moveTo>
                <a:cubicBezTo>
                  <a:pt x="11184208" y="2079224"/>
                  <a:pt x="11184612" y="2080462"/>
                  <a:pt x="11185225" y="2081428"/>
                </a:cubicBezTo>
                <a:cubicBezTo>
                  <a:pt x="11185839" y="2080462"/>
                  <a:pt x="11186236" y="2079224"/>
                  <a:pt x="11186477" y="2077870"/>
                </a:cubicBezTo>
                <a:cubicBezTo>
                  <a:pt x="11186056" y="2077877"/>
                  <a:pt x="11185677" y="2077896"/>
                  <a:pt x="11185225" y="2077896"/>
                </a:cubicBezTo>
                <a:cubicBezTo>
                  <a:pt x="11184768" y="2077896"/>
                  <a:pt x="11184389" y="2077877"/>
                  <a:pt x="11183974" y="2077870"/>
                </a:cubicBezTo>
                <a:close/>
                <a:moveTo>
                  <a:pt x="1161175" y="2071008"/>
                </a:moveTo>
                <a:cubicBezTo>
                  <a:pt x="1160681" y="2071776"/>
                  <a:pt x="1160326" y="2072722"/>
                  <a:pt x="1160055" y="2073746"/>
                </a:cubicBezTo>
                <a:cubicBezTo>
                  <a:pt x="1160814" y="2073713"/>
                  <a:pt x="1161530" y="2073713"/>
                  <a:pt x="1162288" y="2073746"/>
                </a:cubicBezTo>
                <a:cubicBezTo>
                  <a:pt x="1162017" y="2072722"/>
                  <a:pt x="1161662" y="2071776"/>
                  <a:pt x="1161175" y="2071008"/>
                </a:cubicBezTo>
                <a:close/>
                <a:moveTo>
                  <a:pt x="6716048" y="2070989"/>
                </a:moveTo>
                <a:cubicBezTo>
                  <a:pt x="6715554" y="2071760"/>
                  <a:pt x="6715199" y="2072704"/>
                  <a:pt x="6714928" y="2073728"/>
                </a:cubicBezTo>
                <a:cubicBezTo>
                  <a:pt x="6715687" y="2073690"/>
                  <a:pt x="6716403" y="2073690"/>
                  <a:pt x="6717161" y="2073728"/>
                </a:cubicBezTo>
                <a:cubicBezTo>
                  <a:pt x="6716890" y="2072704"/>
                  <a:pt x="6716535" y="2071760"/>
                  <a:pt x="6716048" y="2070989"/>
                </a:cubicBezTo>
                <a:close/>
                <a:moveTo>
                  <a:pt x="11185225" y="2070972"/>
                </a:moveTo>
                <a:cubicBezTo>
                  <a:pt x="11184732" y="2071745"/>
                  <a:pt x="11184377" y="2072689"/>
                  <a:pt x="11184106" y="2073709"/>
                </a:cubicBezTo>
                <a:cubicBezTo>
                  <a:pt x="11184864" y="2073673"/>
                  <a:pt x="11185580" y="2073673"/>
                  <a:pt x="11186339" y="2073709"/>
                </a:cubicBezTo>
                <a:cubicBezTo>
                  <a:pt x="11186068" y="2072689"/>
                  <a:pt x="11185713" y="2071745"/>
                  <a:pt x="11185225" y="2070972"/>
                </a:cubicBezTo>
                <a:close/>
                <a:moveTo>
                  <a:pt x="2863894" y="2066472"/>
                </a:moveTo>
                <a:cubicBezTo>
                  <a:pt x="2871457" y="2066472"/>
                  <a:pt x="2879505" y="2071129"/>
                  <a:pt x="2883271" y="2077542"/>
                </a:cubicBezTo>
                <a:cubicBezTo>
                  <a:pt x="2885387" y="2081144"/>
                  <a:pt x="2888933" y="2087180"/>
                  <a:pt x="2885441" y="2093352"/>
                </a:cubicBezTo>
                <a:lnTo>
                  <a:pt x="2882470" y="2098608"/>
                </a:lnTo>
                <a:lnTo>
                  <a:pt x="2875869" y="2098889"/>
                </a:lnTo>
                <a:cubicBezTo>
                  <a:pt x="2871585" y="2098889"/>
                  <a:pt x="2867693" y="2096711"/>
                  <a:pt x="2860017" y="2091501"/>
                </a:cubicBezTo>
                <a:cubicBezTo>
                  <a:pt x="2852616" y="2086458"/>
                  <a:pt x="2849751" y="2080878"/>
                  <a:pt x="2851513" y="2074932"/>
                </a:cubicBezTo>
                <a:cubicBezTo>
                  <a:pt x="2852092" y="2072979"/>
                  <a:pt x="2854695" y="2066595"/>
                  <a:pt x="2863894" y="2066472"/>
                </a:cubicBezTo>
                <a:close/>
                <a:moveTo>
                  <a:pt x="8418781" y="2066470"/>
                </a:moveTo>
                <a:cubicBezTo>
                  <a:pt x="8426344" y="2066470"/>
                  <a:pt x="8434392" y="2071115"/>
                  <a:pt x="8438158" y="2077521"/>
                </a:cubicBezTo>
                <a:cubicBezTo>
                  <a:pt x="8440275" y="2081128"/>
                  <a:pt x="8443819" y="2087159"/>
                  <a:pt x="8440329" y="2093333"/>
                </a:cubicBezTo>
                <a:lnTo>
                  <a:pt x="8437358" y="2098594"/>
                </a:lnTo>
                <a:lnTo>
                  <a:pt x="8430756" y="2098874"/>
                </a:lnTo>
                <a:cubicBezTo>
                  <a:pt x="8426471" y="2098874"/>
                  <a:pt x="8422579" y="2096697"/>
                  <a:pt x="8414907" y="2091484"/>
                </a:cubicBezTo>
                <a:cubicBezTo>
                  <a:pt x="8407504" y="2086437"/>
                  <a:pt x="8404640" y="2080864"/>
                  <a:pt x="8406401" y="2074915"/>
                </a:cubicBezTo>
                <a:cubicBezTo>
                  <a:pt x="8406980" y="2072964"/>
                  <a:pt x="8409583" y="2066584"/>
                  <a:pt x="8418781" y="2066470"/>
                </a:cubicBezTo>
                <a:close/>
                <a:moveTo>
                  <a:pt x="12887959" y="2066458"/>
                </a:moveTo>
                <a:cubicBezTo>
                  <a:pt x="12895522" y="2066458"/>
                  <a:pt x="12903570" y="2071098"/>
                  <a:pt x="12907336" y="2077499"/>
                </a:cubicBezTo>
                <a:cubicBezTo>
                  <a:pt x="12909452" y="2081108"/>
                  <a:pt x="12912997" y="2087137"/>
                  <a:pt x="12909507" y="2093312"/>
                </a:cubicBezTo>
                <a:lnTo>
                  <a:pt x="12906536" y="2098575"/>
                </a:lnTo>
                <a:lnTo>
                  <a:pt x="12899933" y="2098856"/>
                </a:lnTo>
                <a:cubicBezTo>
                  <a:pt x="12895649" y="2098856"/>
                  <a:pt x="12891757" y="2096678"/>
                  <a:pt x="12884084" y="2091460"/>
                </a:cubicBezTo>
                <a:cubicBezTo>
                  <a:pt x="12876682" y="2086418"/>
                  <a:pt x="12873818" y="2080845"/>
                  <a:pt x="12875579" y="2074896"/>
                </a:cubicBezTo>
                <a:cubicBezTo>
                  <a:pt x="12876158" y="2072945"/>
                  <a:pt x="12878761" y="2066574"/>
                  <a:pt x="12887959" y="2066458"/>
                </a:cubicBezTo>
                <a:close/>
                <a:moveTo>
                  <a:pt x="2649835" y="2045468"/>
                </a:moveTo>
                <a:cubicBezTo>
                  <a:pt x="2679569" y="2045468"/>
                  <a:pt x="2724768" y="2046354"/>
                  <a:pt x="2764978" y="2047721"/>
                </a:cubicBezTo>
                <a:cubicBezTo>
                  <a:pt x="2838535" y="2050224"/>
                  <a:pt x="2840016" y="2051744"/>
                  <a:pt x="2843599" y="2055424"/>
                </a:cubicBezTo>
                <a:lnTo>
                  <a:pt x="2848382" y="2060358"/>
                </a:lnTo>
                <a:lnTo>
                  <a:pt x="2845733" y="2066820"/>
                </a:lnTo>
                <a:cubicBezTo>
                  <a:pt x="2842791" y="2073632"/>
                  <a:pt x="2841578" y="2076441"/>
                  <a:pt x="2758477" y="2076524"/>
                </a:cubicBezTo>
                <a:cubicBezTo>
                  <a:pt x="2707609" y="2076575"/>
                  <a:pt x="2672720" y="2077954"/>
                  <a:pt x="2668036" y="2078881"/>
                </a:cubicBezTo>
                <a:cubicBezTo>
                  <a:pt x="2665723" y="2079376"/>
                  <a:pt x="2662882" y="2079634"/>
                  <a:pt x="2659637" y="2079634"/>
                </a:cubicBezTo>
                <a:cubicBezTo>
                  <a:pt x="2651272" y="2079634"/>
                  <a:pt x="2640739" y="2078017"/>
                  <a:pt x="2632169" y="2075411"/>
                </a:cubicBezTo>
                <a:cubicBezTo>
                  <a:pt x="2609925" y="2068640"/>
                  <a:pt x="2605848" y="2063967"/>
                  <a:pt x="2605848" y="2057200"/>
                </a:cubicBezTo>
                <a:cubicBezTo>
                  <a:pt x="2605848" y="2045468"/>
                  <a:pt x="2614292" y="2045468"/>
                  <a:pt x="2649835" y="2045468"/>
                </a:cubicBezTo>
                <a:close/>
                <a:moveTo>
                  <a:pt x="8204707" y="2045455"/>
                </a:moveTo>
                <a:cubicBezTo>
                  <a:pt x="8234441" y="2045455"/>
                  <a:pt x="8279638" y="2046343"/>
                  <a:pt x="8319849" y="2047709"/>
                </a:cubicBezTo>
                <a:cubicBezTo>
                  <a:pt x="8393422" y="2050209"/>
                  <a:pt x="8394905" y="2051729"/>
                  <a:pt x="8398487" y="2055406"/>
                </a:cubicBezTo>
                <a:lnTo>
                  <a:pt x="8403270" y="2060338"/>
                </a:lnTo>
                <a:lnTo>
                  <a:pt x="8400620" y="2066814"/>
                </a:lnTo>
                <a:cubicBezTo>
                  <a:pt x="8397678" y="2073614"/>
                  <a:pt x="8396465" y="2076423"/>
                  <a:pt x="8313348" y="2076505"/>
                </a:cubicBezTo>
                <a:cubicBezTo>
                  <a:pt x="8262480" y="2076560"/>
                  <a:pt x="8227591" y="2077933"/>
                  <a:pt x="8222909" y="2078860"/>
                </a:cubicBezTo>
                <a:cubicBezTo>
                  <a:pt x="8220596" y="2079358"/>
                  <a:pt x="8217755" y="2079614"/>
                  <a:pt x="8214510" y="2079614"/>
                </a:cubicBezTo>
                <a:cubicBezTo>
                  <a:pt x="8206144" y="2079614"/>
                  <a:pt x="8195611" y="2077998"/>
                  <a:pt x="8187043" y="2075392"/>
                </a:cubicBezTo>
                <a:cubicBezTo>
                  <a:pt x="8164798" y="2068629"/>
                  <a:pt x="8160722" y="2063956"/>
                  <a:pt x="8160722" y="2057186"/>
                </a:cubicBezTo>
                <a:cubicBezTo>
                  <a:pt x="8160722" y="2045455"/>
                  <a:pt x="8169167" y="2045455"/>
                  <a:pt x="8204707" y="2045455"/>
                </a:cubicBezTo>
                <a:close/>
                <a:moveTo>
                  <a:pt x="12673885" y="2045442"/>
                </a:moveTo>
                <a:cubicBezTo>
                  <a:pt x="12703620" y="2045442"/>
                  <a:pt x="12748816" y="2046329"/>
                  <a:pt x="12789028" y="2047693"/>
                </a:cubicBezTo>
                <a:cubicBezTo>
                  <a:pt x="12862600" y="2050193"/>
                  <a:pt x="12864082" y="2051713"/>
                  <a:pt x="12867664" y="2055385"/>
                </a:cubicBezTo>
                <a:lnTo>
                  <a:pt x="12872448" y="2060314"/>
                </a:lnTo>
                <a:lnTo>
                  <a:pt x="12869798" y="2066807"/>
                </a:lnTo>
                <a:cubicBezTo>
                  <a:pt x="12866856" y="2073594"/>
                  <a:pt x="12865643" y="2076404"/>
                  <a:pt x="12782526" y="2076484"/>
                </a:cubicBezTo>
                <a:cubicBezTo>
                  <a:pt x="12731658" y="2076537"/>
                  <a:pt x="12696770" y="2077910"/>
                  <a:pt x="12692087" y="2078838"/>
                </a:cubicBezTo>
                <a:cubicBezTo>
                  <a:pt x="12689774" y="2079336"/>
                  <a:pt x="12686933" y="2079592"/>
                  <a:pt x="12683688" y="2079592"/>
                </a:cubicBezTo>
                <a:cubicBezTo>
                  <a:pt x="12675322" y="2079592"/>
                  <a:pt x="12664790" y="2077975"/>
                  <a:pt x="12656222" y="2075374"/>
                </a:cubicBezTo>
                <a:cubicBezTo>
                  <a:pt x="12633977" y="2068612"/>
                  <a:pt x="12629901" y="2063937"/>
                  <a:pt x="12629901" y="2057166"/>
                </a:cubicBezTo>
                <a:cubicBezTo>
                  <a:pt x="12629901" y="2045442"/>
                  <a:pt x="12638345" y="2045442"/>
                  <a:pt x="12673885" y="2045442"/>
                </a:cubicBezTo>
                <a:close/>
                <a:moveTo>
                  <a:pt x="3109158" y="2038468"/>
                </a:moveTo>
                <a:cubicBezTo>
                  <a:pt x="3117647" y="2038468"/>
                  <a:pt x="3128389" y="2041496"/>
                  <a:pt x="3134714" y="2045670"/>
                </a:cubicBezTo>
                <a:cubicBezTo>
                  <a:pt x="3140286" y="2049363"/>
                  <a:pt x="3147225" y="2053941"/>
                  <a:pt x="3144686" y="2062090"/>
                </a:cubicBezTo>
                <a:cubicBezTo>
                  <a:pt x="3143566" y="2065677"/>
                  <a:pt x="3140355" y="2069990"/>
                  <a:pt x="3131476" y="2069990"/>
                </a:cubicBezTo>
                <a:cubicBezTo>
                  <a:pt x="3130616" y="2069990"/>
                  <a:pt x="3129605" y="2069968"/>
                  <a:pt x="3128444" y="2069922"/>
                </a:cubicBezTo>
                <a:cubicBezTo>
                  <a:pt x="3121463" y="2069660"/>
                  <a:pt x="3110727" y="2066452"/>
                  <a:pt x="3104184" y="2063590"/>
                </a:cubicBezTo>
                <a:cubicBezTo>
                  <a:pt x="3094617" y="2059391"/>
                  <a:pt x="3087700" y="2056353"/>
                  <a:pt x="3089460" y="2047638"/>
                </a:cubicBezTo>
                <a:cubicBezTo>
                  <a:pt x="3091223" y="2038964"/>
                  <a:pt x="3099078" y="2038742"/>
                  <a:pt x="3108181" y="2038484"/>
                </a:cubicBezTo>
                <a:close/>
                <a:moveTo>
                  <a:pt x="1166964" y="2038468"/>
                </a:moveTo>
                <a:cubicBezTo>
                  <a:pt x="1178368" y="2038468"/>
                  <a:pt x="1186975" y="2043843"/>
                  <a:pt x="1188683" y="2051601"/>
                </a:cubicBezTo>
                <a:cubicBezTo>
                  <a:pt x="1193155" y="2049392"/>
                  <a:pt x="1199763" y="2047899"/>
                  <a:pt x="1209464" y="2047899"/>
                </a:cubicBezTo>
                <a:cubicBezTo>
                  <a:pt x="1224431" y="2047899"/>
                  <a:pt x="1250543" y="2051882"/>
                  <a:pt x="1261135" y="2062866"/>
                </a:cubicBezTo>
                <a:cubicBezTo>
                  <a:pt x="1265131" y="2066997"/>
                  <a:pt x="1271161" y="2073269"/>
                  <a:pt x="1267779" y="2081146"/>
                </a:cubicBezTo>
                <a:cubicBezTo>
                  <a:pt x="1264301" y="2089268"/>
                  <a:pt x="1255195" y="2089268"/>
                  <a:pt x="1246397" y="2089268"/>
                </a:cubicBezTo>
                <a:cubicBezTo>
                  <a:pt x="1234433" y="2089268"/>
                  <a:pt x="1225273" y="2085033"/>
                  <a:pt x="1221777" y="2078446"/>
                </a:cubicBezTo>
                <a:cubicBezTo>
                  <a:pt x="1219965" y="2078500"/>
                  <a:pt x="1216992" y="2078777"/>
                  <a:pt x="1212413" y="2079670"/>
                </a:cubicBezTo>
                <a:cubicBezTo>
                  <a:pt x="1206082" y="2080890"/>
                  <a:pt x="1201610" y="2081440"/>
                  <a:pt x="1197921" y="2081440"/>
                </a:cubicBezTo>
                <a:cubicBezTo>
                  <a:pt x="1192577" y="2081440"/>
                  <a:pt x="1188437" y="2080192"/>
                  <a:pt x="1185271" y="2077613"/>
                </a:cubicBezTo>
                <a:cubicBezTo>
                  <a:pt x="1183063" y="2075812"/>
                  <a:pt x="1180493" y="2072657"/>
                  <a:pt x="1179843" y="2067471"/>
                </a:cubicBezTo>
                <a:cubicBezTo>
                  <a:pt x="1179024" y="2067843"/>
                  <a:pt x="1178158" y="2068178"/>
                  <a:pt x="1177255" y="2068455"/>
                </a:cubicBezTo>
                <a:cubicBezTo>
                  <a:pt x="1180306" y="2071520"/>
                  <a:pt x="1180938" y="2075411"/>
                  <a:pt x="1180336" y="2078403"/>
                </a:cubicBezTo>
                <a:cubicBezTo>
                  <a:pt x="1178320" y="2088315"/>
                  <a:pt x="1166741" y="2088315"/>
                  <a:pt x="1161175" y="2088315"/>
                </a:cubicBezTo>
                <a:cubicBezTo>
                  <a:pt x="1155608" y="2088315"/>
                  <a:pt x="1144023" y="2088315"/>
                  <a:pt x="1142013" y="2078403"/>
                </a:cubicBezTo>
                <a:cubicBezTo>
                  <a:pt x="1141170" y="2074254"/>
                  <a:pt x="1142724" y="2068328"/>
                  <a:pt x="1149885" y="2065321"/>
                </a:cubicBezTo>
                <a:cubicBezTo>
                  <a:pt x="1150360" y="2065138"/>
                  <a:pt x="1150836" y="2064956"/>
                  <a:pt x="1151323" y="2064781"/>
                </a:cubicBezTo>
                <a:cubicBezTo>
                  <a:pt x="1147273" y="2061959"/>
                  <a:pt x="1144938" y="2058061"/>
                  <a:pt x="1144938" y="2053577"/>
                </a:cubicBezTo>
                <a:cubicBezTo>
                  <a:pt x="1144938" y="2044542"/>
                  <a:pt x="1153791" y="2038468"/>
                  <a:pt x="1166964" y="2038468"/>
                </a:cubicBezTo>
                <a:close/>
                <a:moveTo>
                  <a:pt x="8664038" y="2038458"/>
                </a:moveTo>
                <a:cubicBezTo>
                  <a:pt x="8672526" y="2038458"/>
                  <a:pt x="8683268" y="2041484"/>
                  <a:pt x="8689593" y="2045658"/>
                </a:cubicBezTo>
                <a:cubicBezTo>
                  <a:pt x="8695165" y="2049348"/>
                  <a:pt x="8702104" y="2053929"/>
                  <a:pt x="8699563" y="2062071"/>
                </a:cubicBezTo>
                <a:cubicBezTo>
                  <a:pt x="8698444" y="2065668"/>
                  <a:pt x="8695234" y="2069978"/>
                  <a:pt x="8686355" y="2069978"/>
                </a:cubicBezTo>
                <a:cubicBezTo>
                  <a:pt x="8685495" y="2069978"/>
                  <a:pt x="8684483" y="2069953"/>
                  <a:pt x="8683323" y="2069910"/>
                </a:cubicBezTo>
                <a:cubicBezTo>
                  <a:pt x="8676343" y="2069654"/>
                  <a:pt x="8665606" y="2066442"/>
                  <a:pt x="8659064" y="2063578"/>
                </a:cubicBezTo>
                <a:cubicBezTo>
                  <a:pt x="8649495" y="2059373"/>
                  <a:pt x="8642578" y="2056338"/>
                  <a:pt x="8644339" y="2047626"/>
                </a:cubicBezTo>
                <a:cubicBezTo>
                  <a:pt x="8646103" y="2038947"/>
                  <a:pt x="8653957" y="2038729"/>
                  <a:pt x="8663059" y="2038468"/>
                </a:cubicBezTo>
                <a:close/>
                <a:moveTo>
                  <a:pt x="6721837" y="2038454"/>
                </a:moveTo>
                <a:cubicBezTo>
                  <a:pt x="6733242" y="2038454"/>
                  <a:pt x="6741847" y="2043825"/>
                  <a:pt x="6743557" y="2051586"/>
                </a:cubicBezTo>
                <a:cubicBezTo>
                  <a:pt x="6748028" y="2049375"/>
                  <a:pt x="6754636" y="2047879"/>
                  <a:pt x="6764337" y="2047879"/>
                </a:cubicBezTo>
                <a:cubicBezTo>
                  <a:pt x="6779304" y="2047879"/>
                  <a:pt x="6805417" y="2051865"/>
                  <a:pt x="6816009" y="2062845"/>
                </a:cubicBezTo>
                <a:cubicBezTo>
                  <a:pt x="6820005" y="2066985"/>
                  <a:pt x="6826035" y="2073251"/>
                  <a:pt x="6822653" y="2081128"/>
                </a:cubicBezTo>
                <a:cubicBezTo>
                  <a:pt x="6819175" y="2089246"/>
                  <a:pt x="6810069" y="2089246"/>
                  <a:pt x="6801271" y="2089246"/>
                </a:cubicBezTo>
                <a:cubicBezTo>
                  <a:pt x="6789307" y="2089246"/>
                  <a:pt x="6780147" y="2085012"/>
                  <a:pt x="6776650" y="2078425"/>
                </a:cubicBezTo>
                <a:cubicBezTo>
                  <a:pt x="6774839" y="2078480"/>
                  <a:pt x="6771866" y="2078756"/>
                  <a:pt x="6767286" y="2079645"/>
                </a:cubicBezTo>
                <a:cubicBezTo>
                  <a:pt x="6760955" y="2080873"/>
                  <a:pt x="6756484" y="2081424"/>
                  <a:pt x="6752795" y="2081424"/>
                </a:cubicBezTo>
                <a:cubicBezTo>
                  <a:pt x="6747450" y="2081424"/>
                  <a:pt x="6743310" y="2080173"/>
                  <a:pt x="6740144" y="2077591"/>
                </a:cubicBezTo>
                <a:cubicBezTo>
                  <a:pt x="6737936" y="2075792"/>
                  <a:pt x="6735366" y="2072638"/>
                  <a:pt x="6734716" y="2067460"/>
                </a:cubicBezTo>
                <a:cubicBezTo>
                  <a:pt x="6733898" y="2067830"/>
                  <a:pt x="6733031" y="2068162"/>
                  <a:pt x="6732128" y="2068443"/>
                </a:cubicBezTo>
                <a:cubicBezTo>
                  <a:pt x="6735179" y="2071505"/>
                  <a:pt x="6735811" y="2075393"/>
                  <a:pt x="6735209" y="2078382"/>
                </a:cubicBezTo>
                <a:cubicBezTo>
                  <a:pt x="6733193" y="2088294"/>
                  <a:pt x="6721614" y="2088294"/>
                  <a:pt x="6716048" y="2088294"/>
                </a:cubicBezTo>
                <a:cubicBezTo>
                  <a:pt x="6710481" y="2088294"/>
                  <a:pt x="6698896" y="2088294"/>
                  <a:pt x="6696886" y="2078382"/>
                </a:cubicBezTo>
                <a:cubicBezTo>
                  <a:pt x="6696043" y="2074230"/>
                  <a:pt x="6697596" y="2068317"/>
                  <a:pt x="6704758" y="2065312"/>
                </a:cubicBezTo>
                <a:cubicBezTo>
                  <a:pt x="6705233" y="2065118"/>
                  <a:pt x="6705708" y="2064934"/>
                  <a:pt x="6706196" y="2064771"/>
                </a:cubicBezTo>
                <a:cubicBezTo>
                  <a:pt x="6702146" y="2061939"/>
                  <a:pt x="6699811" y="2058053"/>
                  <a:pt x="6699811" y="2053563"/>
                </a:cubicBezTo>
                <a:cubicBezTo>
                  <a:pt x="6699811" y="2044522"/>
                  <a:pt x="6708663" y="2038454"/>
                  <a:pt x="6721837" y="2038454"/>
                </a:cubicBezTo>
                <a:close/>
                <a:moveTo>
                  <a:pt x="13133216" y="2038439"/>
                </a:moveTo>
                <a:cubicBezTo>
                  <a:pt x="13141704" y="2038439"/>
                  <a:pt x="13152446" y="2041469"/>
                  <a:pt x="13158770" y="2045643"/>
                </a:cubicBezTo>
                <a:cubicBezTo>
                  <a:pt x="13164343" y="2049328"/>
                  <a:pt x="13171282" y="2053911"/>
                  <a:pt x="13168741" y="2062053"/>
                </a:cubicBezTo>
                <a:cubicBezTo>
                  <a:pt x="13167622" y="2065658"/>
                  <a:pt x="13164412" y="2069961"/>
                  <a:pt x="13155532" y="2069961"/>
                </a:cubicBezTo>
                <a:cubicBezTo>
                  <a:pt x="13154673" y="2069961"/>
                  <a:pt x="13153661" y="2069937"/>
                  <a:pt x="13152501" y="2069893"/>
                </a:cubicBezTo>
                <a:cubicBezTo>
                  <a:pt x="13145520" y="2069634"/>
                  <a:pt x="13134784" y="2066434"/>
                  <a:pt x="13128241" y="2063556"/>
                </a:cubicBezTo>
                <a:cubicBezTo>
                  <a:pt x="13118673" y="2059355"/>
                  <a:pt x="13111756" y="2056318"/>
                  <a:pt x="13113517" y="2047607"/>
                </a:cubicBezTo>
                <a:cubicBezTo>
                  <a:pt x="13115281" y="2038930"/>
                  <a:pt x="13123135" y="2038710"/>
                  <a:pt x="13132237" y="2038452"/>
                </a:cubicBezTo>
                <a:close/>
                <a:moveTo>
                  <a:pt x="11191015" y="2038439"/>
                </a:moveTo>
                <a:cubicBezTo>
                  <a:pt x="11202419" y="2038439"/>
                  <a:pt x="11211025" y="2043811"/>
                  <a:pt x="11212734" y="2051570"/>
                </a:cubicBezTo>
                <a:cubicBezTo>
                  <a:pt x="11217206" y="2049360"/>
                  <a:pt x="11223814" y="2047865"/>
                  <a:pt x="11233515" y="2047865"/>
                </a:cubicBezTo>
                <a:cubicBezTo>
                  <a:pt x="11248482" y="2047865"/>
                  <a:pt x="11274595" y="2051850"/>
                  <a:pt x="11285187" y="2062832"/>
                </a:cubicBezTo>
                <a:cubicBezTo>
                  <a:pt x="11289183" y="2066977"/>
                  <a:pt x="11295213" y="2073233"/>
                  <a:pt x="11291831" y="2081112"/>
                </a:cubicBezTo>
                <a:cubicBezTo>
                  <a:pt x="11288353" y="2089224"/>
                  <a:pt x="11279247" y="2089224"/>
                  <a:pt x="11270448" y="2089224"/>
                </a:cubicBezTo>
                <a:cubicBezTo>
                  <a:pt x="11258484" y="2089224"/>
                  <a:pt x="11249325" y="2084994"/>
                  <a:pt x="11245828" y="2078405"/>
                </a:cubicBezTo>
                <a:cubicBezTo>
                  <a:pt x="11244017" y="2078458"/>
                  <a:pt x="11241044" y="2078735"/>
                  <a:pt x="11236464" y="2079627"/>
                </a:cubicBezTo>
                <a:cubicBezTo>
                  <a:pt x="11230133" y="2080856"/>
                  <a:pt x="11225661" y="2081406"/>
                  <a:pt x="11221972" y="2081406"/>
                </a:cubicBezTo>
                <a:cubicBezTo>
                  <a:pt x="11216628" y="2081406"/>
                  <a:pt x="11212488" y="2080152"/>
                  <a:pt x="11209322" y="2077569"/>
                </a:cubicBezTo>
                <a:cubicBezTo>
                  <a:pt x="11207113" y="2075775"/>
                  <a:pt x="11204544" y="2072622"/>
                  <a:pt x="11203894" y="2067447"/>
                </a:cubicBezTo>
                <a:cubicBezTo>
                  <a:pt x="11203075" y="2067819"/>
                  <a:pt x="11202209" y="2068147"/>
                  <a:pt x="11201306" y="2068427"/>
                </a:cubicBezTo>
                <a:cubicBezTo>
                  <a:pt x="11204357" y="2071492"/>
                  <a:pt x="11204989" y="2075376"/>
                  <a:pt x="11204387" y="2078360"/>
                </a:cubicBezTo>
                <a:cubicBezTo>
                  <a:pt x="11202371" y="2088275"/>
                  <a:pt x="11190792" y="2088275"/>
                  <a:pt x="11185225" y="2088275"/>
                </a:cubicBezTo>
                <a:cubicBezTo>
                  <a:pt x="11179659" y="2088275"/>
                  <a:pt x="11168074" y="2088275"/>
                  <a:pt x="11166064" y="2078360"/>
                </a:cubicBezTo>
                <a:cubicBezTo>
                  <a:pt x="11165221" y="2074212"/>
                  <a:pt x="11166774" y="2068303"/>
                  <a:pt x="11173935" y="2065305"/>
                </a:cubicBezTo>
                <a:cubicBezTo>
                  <a:pt x="11174411" y="2065106"/>
                  <a:pt x="11174886" y="2064925"/>
                  <a:pt x="11175374" y="2064757"/>
                </a:cubicBezTo>
                <a:cubicBezTo>
                  <a:pt x="11171323" y="2061924"/>
                  <a:pt x="11168988" y="2058028"/>
                  <a:pt x="11168988" y="2053546"/>
                </a:cubicBezTo>
                <a:cubicBezTo>
                  <a:pt x="11168988" y="2044509"/>
                  <a:pt x="11177841" y="2038439"/>
                  <a:pt x="11191015" y="2038439"/>
                </a:cubicBezTo>
                <a:close/>
                <a:moveTo>
                  <a:pt x="5154255" y="2033204"/>
                </a:moveTo>
                <a:cubicBezTo>
                  <a:pt x="5165949" y="2033204"/>
                  <a:pt x="5166181" y="2045004"/>
                  <a:pt x="5166460" y="2058659"/>
                </a:cubicBezTo>
                <a:cubicBezTo>
                  <a:pt x="5166460" y="2058836"/>
                  <a:pt x="5166475" y="2058995"/>
                  <a:pt x="5166475" y="2059168"/>
                </a:cubicBezTo>
                <a:cubicBezTo>
                  <a:pt x="5166491" y="2059168"/>
                  <a:pt x="5166506" y="2059168"/>
                  <a:pt x="5166522" y="2059168"/>
                </a:cubicBezTo>
                <a:cubicBezTo>
                  <a:pt x="5172910" y="2059168"/>
                  <a:pt x="5180304" y="2062917"/>
                  <a:pt x="5189786" y="2070972"/>
                </a:cubicBezTo>
                <a:cubicBezTo>
                  <a:pt x="5191148" y="2072126"/>
                  <a:pt x="5192416" y="2073215"/>
                  <a:pt x="5193592" y="2074250"/>
                </a:cubicBezTo>
                <a:cubicBezTo>
                  <a:pt x="5196840" y="2072168"/>
                  <a:pt x="5201001" y="2071010"/>
                  <a:pt x="5205471" y="2071010"/>
                </a:cubicBezTo>
                <a:cubicBezTo>
                  <a:pt x="5208998" y="2071010"/>
                  <a:pt x="5215201" y="2070117"/>
                  <a:pt x="5218496" y="2069134"/>
                </a:cubicBezTo>
                <a:cubicBezTo>
                  <a:pt x="5220692" y="2068478"/>
                  <a:pt x="5223430" y="2068183"/>
                  <a:pt x="5227390" y="2068183"/>
                </a:cubicBezTo>
                <a:cubicBezTo>
                  <a:pt x="5235418" y="2068183"/>
                  <a:pt x="5247638" y="2069445"/>
                  <a:pt x="5259286" y="2071479"/>
                </a:cubicBezTo>
                <a:cubicBezTo>
                  <a:pt x="5286341" y="2076201"/>
                  <a:pt x="5299303" y="2079013"/>
                  <a:pt x="5298251" y="2091118"/>
                </a:cubicBezTo>
                <a:cubicBezTo>
                  <a:pt x="5297200" y="2103264"/>
                  <a:pt x="5283123" y="2103264"/>
                  <a:pt x="5265288" y="2103264"/>
                </a:cubicBezTo>
                <a:cubicBezTo>
                  <a:pt x="5259503" y="2103264"/>
                  <a:pt x="5252619" y="2103127"/>
                  <a:pt x="5244653" y="2102840"/>
                </a:cubicBezTo>
                <a:cubicBezTo>
                  <a:pt x="5217289" y="2101862"/>
                  <a:pt x="5202888" y="2099898"/>
                  <a:pt x="5195278" y="2097240"/>
                </a:cubicBezTo>
                <a:lnTo>
                  <a:pt x="5190281" y="2097374"/>
                </a:lnTo>
                <a:cubicBezTo>
                  <a:pt x="5187714" y="2097374"/>
                  <a:pt x="5185161" y="2096622"/>
                  <a:pt x="5180320" y="2095024"/>
                </a:cubicBezTo>
                <a:cubicBezTo>
                  <a:pt x="5174689" y="2093153"/>
                  <a:pt x="5168935" y="2092056"/>
                  <a:pt x="5167574" y="2092020"/>
                </a:cubicBezTo>
                <a:cubicBezTo>
                  <a:pt x="5163938" y="2092020"/>
                  <a:pt x="5160582" y="2090731"/>
                  <a:pt x="5157906" y="2088563"/>
                </a:cubicBezTo>
                <a:cubicBezTo>
                  <a:pt x="5153745" y="2091080"/>
                  <a:pt x="5148872" y="2091475"/>
                  <a:pt x="5144464" y="2091475"/>
                </a:cubicBezTo>
                <a:cubicBezTo>
                  <a:pt x="5141648" y="2091475"/>
                  <a:pt x="5138199" y="2091296"/>
                  <a:pt x="5133976" y="2091052"/>
                </a:cubicBezTo>
                <a:cubicBezTo>
                  <a:pt x="5122282" y="2090436"/>
                  <a:pt x="5092010" y="2092111"/>
                  <a:pt x="5068699" y="2094605"/>
                </a:cubicBezTo>
                <a:cubicBezTo>
                  <a:pt x="5054731" y="2096108"/>
                  <a:pt x="5044243" y="2096836"/>
                  <a:pt x="5036633" y="2096836"/>
                </a:cubicBezTo>
                <a:cubicBezTo>
                  <a:pt x="5031899" y="2096836"/>
                  <a:pt x="5021690" y="2096836"/>
                  <a:pt x="5015998" y="2091920"/>
                </a:cubicBezTo>
                <a:cubicBezTo>
                  <a:pt x="5011100" y="2095862"/>
                  <a:pt x="5002917" y="2098092"/>
                  <a:pt x="4992367" y="2098092"/>
                </a:cubicBezTo>
                <a:cubicBezTo>
                  <a:pt x="4980364" y="2098092"/>
                  <a:pt x="4967959" y="2098092"/>
                  <a:pt x="4966598" y="2087047"/>
                </a:cubicBezTo>
                <a:cubicBezTo>
                  <a:pt x="4965221" y="2075795"/>
                  <a:pt x="4977147" y="2072806"/>
                  <a:pt x="4992244" y="2069029"/>
                </a:cubicBezTo>
                <a:cubicBezTo>
                  <a:pt x="4996591" y="2067932"/>
                  <a:pt x="5000566" y="2067380"/>
                  <a:pt x="5004031" y="2067380"/>
                </a:cubicBezTo>
                <a:cubicBezTo>
                  <a:pt x="5010280" y="2067380"/>
                  <a:pt x="5014404" y="2069243"/>
                  <a:pt x="5017065" y="2071742"/>
                </a:cubicBezTo>
                <a:cubicBezTo>
                  <a:pt x="5021675" y="2067767"/>
                  <a:pt x="5029161" y="2065432"/>
                  <a:pt x="5038412" y="2065432"/>
                </a:cubicBezTo>
                <a:lnTo>
                  <a:pt x="5039804" y="2065432"/>
                </a:lnTo>
                <a:cubicBezTo>
                  <a:pt x="5073185" y="2065432"/>
                  <a:pt x="5091948" y="2064587"/>
                  <a:pt x="5095521" y="2060088"/>
                </a:cubicBezTo>
                <a:cubicBezTo>
                  <a:pt x="5100502" y="2053846"/>
                  <a:pt x="5107169" y="2050684"/>
                  <a:pt x="5115367" y="2050684"/>
                </a:cubicBezTo>
                <a:cubicBezTo>
                  <a:pt x="5119760" y="2050684"/>
                  <a:pt x="5124695" y="2051541"/>
                  <a:pt x="5130913" y="2053403"/>
                </a:cubicBezTo>
                <a:cubicBezTo>
                  <a:pt x="5134517" y="2054482"/>
                  <a:pt x="5136900" y="2054963"/>
                  <a:pt x="5138431" y="2055169"/>
                </a:cubicBezTo>
                <a:cubicBezTo>
                  <a:pt x="5142917" y="2040121"/>
                  <a:pt x="5145531" y="2033204"/>
                  <a:pt x="5154255" y="2033204"/>
                </a:cubicBezTo>
                <a:close/>
                <a:moveTo>
                  <a:pt x="9623331" y="2033187"/>
                </a:moveTo>
                <a:cubicBezTo>
                  <a:pt x="9635028" y="2033187"/>
                  <a:pt x="9635260" y="2044986"/>
                  <a:pt x="9635539" y="2058639"/>
                </a:cubicBezTo>
                <a:cubicBezTo>
                  <a:pt x="9635539" y="2058812"/>
                  <a:pt x="9635554" y="2058974"/>
                  <a:pt x="9635554" y="2059146"/>
                </a:cubicBezTo>
                <a:cubicBezTo>
                  <a:pt x="9635570" y="2059146"/>
                  <a:pt x="9635585" y="2059146"/>
                  <a:pt x="9635600" y="2059146"/>
                </a:cubicBezTo>
                <a:cubicBezTo>
                  <a:pt x="9641991" y="2059146"/>
                  <a:pt x="9649386" y="2062897"/>
                  <a:pt x="9658871" y="2070949"/>
                </a:cubicBezTo>
                <a:cubicBezTo>
                  <a:pt x="9660232" y="2072105"/>
                  <a:pt x="9661501" y="2073194"/>
                  <a:pt x="9662677" y="2074227"/>
                </a:cubicBezTo>
                <a:cubicBezTo>
                  <a:pt x="9665926" y="2072147"/>
                  <a:pt x="9670088" y="2070992"/>
                  <a:pt x="9674560" y="2070992"/>
                </a:cubicBezTo>
                <a:cubicBezTo>
                  <a:pt x="9678088" y="2070992"/>
                  <a:pt x="9684292" y="2070097"/>
                  <a:pt x="9687588" y="2069118"/>
                </a:cubicBezTo>
                <a:cubicBezTo>
                  <a:pt x="9689785" y="2068461"/>
                  <a:pt x="9692523" y="2068165"/>
                  <a:pt x="9696484" y="2068165"/>
                </a:cubicBezTo>
                <a:cubicBezTo>
                  <a:pt x="9704514" y="2068165"/>
                  <a:pt x="9716738" y="2069426"/>
                  <a:pt x="9728388" y="2071455"/>
                </a:cubicBezTo>
                <a:cubicBezTo>
                  <a:pt x="9755449" y="2076176"/>
                  <a:pt x="9768415" y="2078984"/>
                  <a:pt x="9767363" y="2091092"/>
                </a:cubicBezTo>
                <a:cubicBezTo>
                  <a:pt x="9766311" y="2103239"/>
                  <a:pt x="9752231" y="2103239"/>
                  <a:pt x="9734392" y="2103239"/>
                </a:cubicBezTo>
                <a:cubicBezTo>
                  <a:pt x="9728605" y="2103239"/>
                  <a:pt x="9721720" y="2103103"/>
                  <a:pt x="9713751" y="2102815"/>
                </a:cubicBezTo>
                <a:cubicBezTo>
                  <a:pt x="9686381" y="2101839"/>
                  <a:pt x="9671976" y="2099876"/>
                  <a:pt x="9664364" y="2097217"/>
                </a:cubicBezTo>
                <a:lnTo>
                  <a:pt x="9659366" y="2097352"/>
                </a:lnTo>
                <a:cubicBezTo>
                  <a:pt x="9656798" y="2097352"/>
                  <a:pt x="9654245" y="2096601"/>
                  <a:pt x="9649402" y="2095001"/>
                </a:cubicBezTo>
                <a:cubicBezTo>
                  <a:pt x="9643770" y="2093127"/>
                  <a:pt x="9638014" y="2092028"/>
                  <a:pt x="9636653" y="2091992"/>
                </a:cubicBezTo>
                <a:cubicBezTo>
                  <a:pt x="9633017" y="2091992"/>
                  <a:pt x="9629659" y="2090701"/>
                  <a:pt x="9626982" y="2088535"/>
                </a:cubicBezTo>
                <a:cubicBezTo>
                  <a:pt x="9622820" y="2091052"/>
                  <a:pt x="9617947" y="2091448"/>
                  <a:pt x="9613537" y="2091448"/>
                </a:cubicBezTo>
                <a:cubicBezTo>
                  <a:pt x="9610721" y="2091448"/>
                  <a:pt x="9607271" y="2091270"/>
                  <a:pt x="9603047" y="2091024"/>
                </a:cubicBezTo>
                <a:cubicBezTo>
                  <a:pt x="9591350" y="2090408"/>
                  <a:pt x="9561070" y="2092083"/>
                  <a:pt x="9537753" y="2094583"/>
                </a:cubicBezTo>
                <a:cubicBezTo>
                  <a:pt x="9523782" y="2096087"/>
                  <a:pt x="9513292" y="2096813"/>
                  <a:pt x="9505679" y="2096813"/>
                </a:cubicBezTo>
                <a:cubicBezTo>
                  <a:pt x="9500945" y="2096813"/>
                  <a:pt x="9490733" y="2096813"/>
                  <a:pt x="9485039" y="2091891"/>
                </a:cubicBezTo>
                <a:cubicBezTo>
                  <a:pt x="9480103" y="2095841"/>
                  <a:pt x="9471918" y="2098068"/>
                  <a:pt x="9461366" y="2098068"/>
                </a:cubicBezTo>
                <a:cubicBezTo>
                  <a:pt x="9449360" y="2098068"/>
                  <a:pt x="9436951" y="2098068"/>
                  <a:pt x="9435589" y="2087018"/>
                </a:cubicBezTo>
                <a:cubicBezTo>
                  <a:pt x="9434212" y="2075770"/>
                  <a:pt x="9446141" y="2072782"/>
                  <a:pt x="9461242" y="2069010"/>
                </a:cubicBezTo>
                <a:cubicBezTo>
                  <a:pt x="9465590" y="2067918"/>
                  <a:pt x="9469567" y="2067369"/>
                  <a:pt x="9473032" y="2067369"/>
                </a:cubicBezTo>
                <a:cubicBezTo>
                  <a:pt x="9479283" y="2067369"/>
                  <a:pt x="9483445" y="2069222"/>
                  <a:pt x="9486107" y="2071723"/>
                </a:cubicBezTo>
                <a:cubicBezTo>
                  <a:pt x="9490717" y="2067754"/>
                  <a:pt x="9498206" y="2065413"/>
                  <a:pt x="9507458" y="2065413"/>
                </a:cubicBezTo>
                <a:lnTo>
                  <a:pt x="9508851" y="2065413"/>
                </a:lnTo>
                <a:cubicBezTo>
                  <a:pt x="9542240" y="2065413"/>
                  <a:pt x="9561008" y="2064565"/>
                  <a:pt x="9564582" y="2060066"/>
                </a:cubicBezTo>
                <a:cubicBezTo>
                  <a:pt x="9569564" y="2053826"/>
                  <a:pt x="9576233" y="2050663"/>
                  <a:pt x="9584433" y="2050663"/>
                </a:cubicBezTo>
                <a:cubicBezTo>
                  <a:pt x="9588828" y="2050663"/>
                  <a:pt x="9593763" y="2051522"/>
                  <a:pt x="9599983" y="2053382"/>
                </a:cubicBezTo>
                <a:cubicBezTo>
                  <a:pt x="9603588" y="2054462"/>
                  <a:pt x="9605971" y="2054938"/>
                  <a:pt x="9607503" y="2055147"/>
                </a:cubicBezTo>
                <a:cubicBezTo>
                  <a:pt x="9611990" y="2040098"/>
                  <a:pt x="9614604" y="2033187"/>
                  <a:pt x="9623331" y="2033187"/>
                </a:cubicBezTo>
                <a:close/>
                <a:moveTo>
                  <a:pt x="7265739" y="2023666"/>
                </a:moveTo>
                <a:cubicBezTo>
                  <a:pt x="7265062" y="2045635"/>
                  <a:pt x="7263594" y="2064038"/>
                  <a:pt x="7260885" y="2070523"/>
                </a:cubicBezTo>
                <a:cubicBezTo>
                  <a:pt x="7264836" y="2068747"/>
                  <a:pt x="7269239" y="2067903"/>
                  <a:pt x="7272965" y="2067903"/>
                </a:cubicBezTo>
                <a:cubicBezTo>
                  <a:pt x="7276690" y="2067934"/>
                  <a:pt x="7281997" y="2067984"/>
                  <a:pt x="7285835" y="2070713"/>
                </a:cubicBezTo>
                <a:lnTo>
                  <a:pt x="7278497" y="2060400"/>
                </a:lnTo>
                <a:cubicBezTo>
                  <a:pt x="7271723" y="2050887"/>
                  <a:pt x="7267997" y="2042294"/>
                  <a:pt x="7265739" y="2023666"/>
                </a:cubicBezTo>
                <a:close/>
                <a:moveTo>
                  <a:pt x="11734917" y="2023654"/>
                </a:moveTo>
                <a:cubicBezTo>
                  <a:pt x="11734240" y="2045623"/>
                  <a:pt x="11732772" y="2064024"/>
                  <a:pt x="11730062" y="2070507"/>
                </a:cubicBezTo>
                <a:cubicBezTo>
                  <a:pt x="11734014" y="2068731"/>
                  <a:pt x="11738417" y="2067892"/>
                  <a:pt x="11742143" y="2067892"/>
                </a:cubicBezTo>
                <a:cubicBezTo>
                  <a:pt x="11745868" y="2067924"/>
                  <a:pt x="11751174" y="2067971"/>
                  <a:pt x="11755013" y="2070697"/>
                </a:cubicBezTo>
                <a:lnTo>
                  <a:pt x="11747675" y="2060378"/>
                </a:lnTo>
                <a:cubicBezTo>
                  <a:pt x="11740901" y="2050870"/>
                  <a:pt x="11737175" y="2042277"/>
                  <a:pt x="11734917" y="2023654"/>
                </a:cubicBezTo>
                <a:close/>
                <a:moveTo>
                  <a:pt x="4284753" y="2021682"/>
                </a:moveTo>
                <a:cubicBezTo>
                  <a:pt x="4283975" y="2021843"/>
                  <a:pt x="4283239" y="2022096"/>
                  <a:pt x="4282598" y="2022433"/>
                </a:cubicBezTo>
                <a:cubicBezTo>
                  <a:pt x="4283239" y="2022763"/>
                  <a:pt x="4283975" y="2023007"/>
                  <a:pt x="4284753" y="2023174"/>
                </a:cubicBezTo>
                <a:cubicBezTo>
                  <a:pt x="4284738" y="2022670"/>
                  <a:pt x="4284738" y="2022188"/>
                  <a:pt x="4284753" y="2021682"/>
                </a:cubicBezTo>
                <a:close/>
                <a:moveTo>
                  <a:pt x="8753540" y="2021664"/>
                </a:moveTo>
                <a:cubicBezTo>
                  <a:pt x="8752760" y="2021826"/>
                  <a:pt x="8752026" y="2022078"/>
                  <a:pt x="8751384" y="2022416"/>
                </a:cubicBezTo>
                <a:cubicBezTo>
                  <a:pt x="8752026" y="2022746"/>
                  <a:pt x="8752760" y="2022990"/>
                  <a:pt x="8753540" y="2023159"/>
                </a:cubicBezTo>
                <a:cubicBezTo>
                  <a:pt x="8753524" y="2022653"/>
                  <a:pt x="8753524" y="2022171"/>
                  <a:pt x="8753540" y="2021664"/>
                </a:cubicBezTo>
                <a:close/>
                <a:moveTo>
                  <a:pt x="4288787" y="2021598"/>
                </a:moveTo>
                <a:cubicBezTo>
                  <a:pt x="4288790" y="2021889"/>
                  <a:pt x="4288804" y="2022133"/>
                  <a:pt x="4288804" y="2022433"/>
                </a:cubicBezTo>
                <a:cubicBezTo>
                  <a:pt x="4288804" y="2022730"/>
                  <a:pt x="4288790" y="2022968"/>
                  <a:pt x="4288787" y="2023252"/>
                </a:cubicBezTo>
                <a:cubicBezTo>
                  <a:pt x="4289880" y="2023105"/>
                  <a:pt x="4290927" y="2022869"/>
                  <a:pt x="4291769" y="2022433"/>
                </a:cubicBezTo>
                <a:cubicBezTo>
                  <a:pt x="4290927" y="2021988"/>
                  <a:pt x="4289880" y="2021743"/>
                  <a:pt x="4288787" y="2021598"/>
                </a:cubicBezTo>
                <a:close/>
                <a:moveTo>
                  <a:pt x="8757576" y="2021580"/>
                </a:moveTo>
                <a:cubicBezTo>
                  <a:pt x="8757579" y="2021873"/>
                  <a:pt x="8757591" y="2022117"/>
                  <a:pt x="8757591" y="2022416"/>
                </a:cubicBezTo>
                <a:cubicBezTo>
                  <a:pt x="8757591" y="2022714"/>
                  <a:pt x="8757579" y="2022953"/>
                  <a:pt x="8757576" y="2023236"/>
                </a:cubicBezTo>
                <a:cubicBezTo>
                  <a:pt x="8758667" y="2023090"/>
                  <a:pt x="8759716" y="2022853"/>
                  <a:pt x="8760557" y="2022416"/>
                </a:cubicBezTo>
                <a:cubicBezTo>
                  <a:pt x="8759716" y="2021971"/>
                  <a:pt x="8758667" y="2021727"/>
                  <a:pt x="8757576" y="2021580"/>
                </a:cubicBezTo>
                <a:close/>
                <a:moveTo>
                  <a:pt x="419233" y="2018315"/>
                </a:moveTo>
                <a:cubicBezTo>
                  <a:pt x="438686" y="2023571"/>
                  <a:pt x="436678" y="2041375"/>
                  <a:pt x="435360" y="2053159"/>
                </a:cubicBezTo>
                <a:cubicBezTo>
                  <a:pt x="434837" y="2057814"/>
                  <a:pt x="434712" y="2060706"/>
                  <a:pt x="434732" y="2062478"/>
                </a:cubicBezTo>
                <a:cubicBezTo>
                  <a:pt x="444627" y="2063651"/>
                  <a:pt x="451822" y="2070370"/>
                  <a:pt x="451822" y="2078743"/>
                </a:cubicBezTo>
                <a:cubicBezTo>
                  <a:pt x="451822" y="2082421"/>
                  <a:pt x="450358" y="2085652"/>
                  <a:pt x="447743" y="2088255"/>
                </a:cubicBezTo>
                <a:cubicBezTo>
                  <a:pt x="450107" y="2091507"/>
                  <a:pt x="449960" y="2094873"/>
                  <a:pt x="449647" y="2096608"/>
                </a:cubicBezTo>
                <a:cubicBezTo>
                  <a:pt x="447931" y="2106125"/>
                  <a:pt x="437096" y="2106583"/>
                  <a:pt x="433519" y="2106736"/>
                </a:cubicBezTo>
                <a:cubicBezTo>
                  <a:pt x="432891" y="2106770"/>
                  <a:pt x="432243" y="2106778"/>
                  <a:pt x="431657" y="2106778"/>
                </a:cubicBezTo>
                <a:cubicBezTo>
                  <a:pt x="423123" y="2106778"/>
                  <a:pt x="417622" y="2104058"/>
                  <a:pt x="415321" y="2098690"/>
                </a:cubicBezTo>
                <a:cubicBezTo>
                  <a:pt x="414693" y="2097219"/>
                  <a:pt x="414380" y="2095682"/>
                  <a:pt x="414401" y="2094156"/>
                </a:cubicBezTo>
                <a:cubicBezTo>
                  <a:pt x="411389" y="2093348"/>
                  <a:pt x="408586" y="2091897"/>
                  <a:pt x="406285" y="2089283"/>
                </a:cubicBezTo>
                <a:cubicBezTo>
                  <a:pt x="404109" y="2086825"/>
                  <a:pt x="402917" y="2084064"/>
                  <a:pt x="402373" y="2080756"/>
                </a:cubicBezTo>
                <a:lnTo>
                  <a:pt x="389425" y="2097531"/>
                </a:lnTo>
                <a:lnTo>
                  <a:pt x="197487" y="2100093"/>
                </a:lnTo>
                <a:cubicBezTo>
                  <a:pt x="157241" y="2100625"/>
                  <a:pt x="125237" y="2100891"/>
                  <a:pt x="99635" y="2100891"/>
                </a:cubicBezTo>
                <a:cubicBezTo>
                  <a:pt x="67861" y="2100891"/>
                  <a:pt x="45353" y="2100486"/>
                  <a:pt x="30795" y="2099645"/>
                </a:cubicBezTo>
                <a:cubicBezTo>
                  <a:pt x="14960" y="2098735"/>
                  <a:pt x="5" y="2097873"/>
                  <a:pt x="5" y="2085452"/>
                </a:cubicBezTo>
                <a:cubicBezTo>
                  <a:pt x="5" y="2072745"/>
                  <a:pt x="14667" y="2071238"/>
                  <a:pt x="40605" y="2069681"/>
                </a:cubicBezTo>
                <a:cubicBezTo>
                  <a:pt x="61481" y="2068417"/>
                  <a:pt x="93966" y="2067624"/>
                  <a:pt x="139942" y="2067237"/>
                </a:cubicBezTo>
                <a:cubicBezTo>
                  <a:pt x="356062" y="2065432"/>
                  <a:pt x="362693" y="2065006"/>
                  <a:pt x="376749" y="2051535"/>
                </a:cubicBezTo>
                <a:cubicBezTo>
                  <a:pt x="384405" y="2044182"/>
                  <a:pt x="390973" y="2034926"/>
                  <a:pt x="392145" y="2031789"/>
                </a:cubicBezTo>
                <a:cubicBezTo>
                  <a:pt x="396203" y="2020851"/>
                  <a:pt x="407560" y="2015162"/>
                  <a:pt x="419233" y="2018315"/>
                </a:cubicBezTo>
                <a:close/>
                <a:moveTo>
                  <a:pt x="5974101" y="2018299"/>
                </a:moveTo>
                <a:cubicBezTo>
                  <a:pt x="5993554" y="2023556"/>
                  <a:pt x="5991546" y="2041357"/>
                  <a:pt x="5990228" y="2053141"/>
                </a:cubicBezTo>
                <a:cubicBezTo>
                  <a:pt x="5989705" y="2057796"/>
                  <a:pt x="5989580" y="2060685"/>
                  <a:pt x="5989601" y="2062457"/>
                </a:cubicBezTo>
                <a:cubicBezTo>
                  <a:pt x="5999495" y="2063630"/>
                  <a:pt x="6006690" y="2070348"/>
                  <a:pt x="6006690" y="2078718"/>
                </a:cubicBezTo>
                <a:cubicBezTo>
                  <a:pt x="6006690" y="2082399"/>
                  <a:pt x="6005226" y="2085630"/>
                  <a:pt x="6002611" y="2088230"/>
                </a:cubicBezTo>
                <a:cubicBezTo>
                  <a:pt x="6004975" y="2091482"/>
                  <a:pt x="6004829" y="2094852"/>
                  <a:pt x="6004515" y="2096588"/>
                </a:cubicBezTo>
                <a:cubicBezTo>
                  <a:pt x="6002800" y="2106100"/>
                  <a:pt x="5991964" y="2106559"/>
                  <a:pt x="5988387" y="2106710"/>
                </a:cubicBezTo>
                <a:cubicBezTo>
                  <a:pt x="5987760" y="2106745"/>
                  <a:pt x="5987111" y="2106752"/>
                  <a:pt x="5986526" y="2106752"/>
                </a:cubicBezTo>
                <a:cubicBezTo>
                  <a:pt x="5977991" y="2106752"/>
                  <a:pt x="5972490" y="2104032"/>
                  <a:pt x="5970189" y="2098668"/>
                </a:cubicBezTo>
                <a:cubicBezTo>
                  <a:pt x="5969561" y="2097200"/>
                  <a:pt x="5969248" y="2095661"/>
                  <a:pt x="5969269" y="2094135"/>
                </a:cubicBezTo>
                <a:cubicBezTo>
                  <a:pt x="5966256" y="2093326"/>
                  <a:pt x="5963453" y="2091872"/>
                  <a:pt x="5961153" y="2089259"/>
                </a:cubicBezTo>
                <a:cubicBezTo>
                  <a:pt x="5958977" y="2086799"/>
                  <a:pt x="5957785" y="2084043"/>
                  <a:pt x="5957241" y="2080734"/>
                </a:cubicBezTo>
                <a:lnTo>
                  <a:pt x="5944293" y="2097512"/>
                </a:lnTo>
                <a:lnTo>
                  <a:pt x="5752353" y="2100071"/>
                </a:lnTo>
                <a:cubicBezTo>
                  <a:pt x="5712107" y="2100604"/>
                  <a:pt x="5680103" y="2100869"/>
                  <a:pt x="5654500" y="2100869"/>
                </a:cubicBezTo>
                <a:cubicBezTo>
                  <a:pt x="5622726" y="2100869"/>
                  <a:pt x="5600219" y="2100462"/>
                  <a:pt x="5585660" y="2099627"/>
                </a:cubicBezTo>
                <a:cubicBezTo>
                  <a:pt x="5577743" y="2099170"/>
                  <a:pt x="5570045" y="2098726"/>
                  <a:pt x="5564327" y="2096844"/>
                </a:cubicBezTo>
                <a:lnTo>
                  <a:pt x="5555275" y="2085920"/>
                </a:lnTo>
                <a:lnTo>
                  <a:pt x="5540445" y="2098252"/>
                </a:lnTo>
                <a:cubicBezTo>
                  <a:pt x="5532085" y="2100893"/>
                  <a:pt x="5520820" y="2102092"/>
                  <a:pt x="5507162" y="2102773"/>
                </a:cubicBezTo>
                <a:cubicBezTo>
                  <a:pt x="5500374" y="2103115"/>
                  <a:pt x="5494570" y="2103264"/>
                  <a:pt x="5489761" y="2103264"/>
                </a:cubicBezTo>
                <a:cubicBezTo>
                  <a:pt x="5476852" y="2103264"/>
                  <a:pt x="5463503" y="2103264"/>
                  <a:pt x="5462948" y="2091334"/>
                </a:cubicBezTo>
                <a:cubicBezTo>
                  <a:pt x="5462384" y="2079195"/>
                  <a:pt x="5475405" y="2077400"/>
                  <a:pt x="5500410" y="2075036"/>
                </a:cubicBezTo>
                <a:cubicBezTo>
                  <a:pt x="5514201" y="2073729"/>
                  <a:pt x="5529471" y="2070563"/>
                  <a:pt x="5533908" y="2068588"/>
                </a:cubicBezTo>
                <a:cubicBezTo>
                  <a:pt x="5538592" y="2066494"/>
                  <a:pt x="5541879" y="2065596"/>
                  <a:pt x="5544888" y="2065596"/>
                </a:cubicBezTo>
                <a:cubicBezTo>
                  <a:pt x="5549043" y="2065596"/>
                  <a:pt x="5552760" y="2067430"/>
                  <a:pt x="5555075" y="2070619"/>
                </a:cubicBezTo>
                <a:lnTo>
                  <a:pt x="5556199" y="2083912"/>
                </a:lnTo>
                <a:lnTo>
                  <a:pt x="5565443" y="2073363"/>
                </a:lnTo>
                <a:cubicBezTo>
                  <a:pt x="5572351" y="2071205"/>
                  <a:pt x="5582501" y="2070440"/>
                  <a:pt x="5595470" y="2069660"/>
                </a:cubicBezTo>
                <a:cubicBezTo>
                  <a:pt x="5616346" y="2068399"/>
                  <a:pt x="5648831" y="2067608"/>
                  <a:pt x="5694808" y="2067221"/>
                </a:cubicBezTo>
                <a:cubicBezTo>
                  <a:pt x="5910929" y="2065423"/>
                  <a:pt x="5917560" y="2064985"/>
                  <a:pt x="5931617" y="2051515"/>
                </a:cubicBezTo>
                <a:cubicBezTo>
                  <a:pt x="5939273" y="2044163"/>
                  <a:pt x="5945841" y="2034914"/>
                  <a:pt x="5947012" y="2031774"/>
                </a:cubicBezTo>
                <a:cubicBezTo>
                  <a:pt x="5951070" y="2020834"/>
                  <a:pt x="5962429" y="2015144"/>
                  <a:pt x="5974101" y="2018299"/>
                </a:cubicBezTo>
                <a:close/>
                <a:moveTo>
                  <a:pt x="10443278" y="2018288"/>
                </a:moveTo>
                <a:cubicBezTo>
                  <a:pt x="10462732" y="2023547"/>
                  <a:pt x="10460724" y="2041347"/>
                  <a:pt x="10459406" y="2053129"/>
                </a:cubicBezTo>
                <a:cubicBezTo>
                  <a:pt x="10458883" y="2057779"/>
                  <a:pt x="10458757" y="2060663"/>
                  <a:pt x="10458778" y="2062440"/>
                </a:cubicBezTo>
                <a:cubicBezTo>
                  <a:pt x="10468672" y="2063616"/>
                  <a:pt x="10475868" y="2070338"/>
                  <a:pt x="10475868" y="2078700"/>
                </a:cubicBezTo>
                <a:cubicBezTo>
                  <a:pt x="10475868" y="2082386"/>
                  <a:pt x="10474404" y="2085614"/>
                  <a:pt x="10471789" y="2088212"/>
                </a:cubicBezTo>
                <a:cubicBezTo>
                  <a:pt x="10474153" y="2091466"/>
                  <a:pt x="10474006" y="2094837"/>
                  <a:pt x="10473693" y="2096576"/>
                </a:cubicBezTo>
                <a:cubicBezTo>
                  <a:pt x="10471977" y="2106086"/>
                  <a:pt x="10461142" y="2106541"/>
                  <a:pt x="10457565" y="2106695"/>
                </a:cubicBezTo>
                <a:cubicBezTo>
                  <a:pt x="10456938" y="2106729"/>
                  <a:pt x="10456289" y="2106737"/>
                  <a:pt x="10455703" y="2106737"/>
                </a:cubicBezTo>
                <a:cubicBezTo>
                  <a:pt x="10447169" y="2106737"/>
                  <a:pt x="10441668" y="2104018"/>
                  <a:pt x="10439367" y="2098658"/>
                </a:cubicBezTo>
                <a:cubicBezTo>
                  <a:pt x="10438739" y="2097186"/>
                  <a:pt x="10438425" y="2095646"/>
                  <a:pt x="10438446" y="2094120"/>
                </a:cubicBezTo>
                <a:cubicBezTo>
                  <a:pt x="10435434" y="2093311"/>
                  <a:pt x="10432631" y="2091855"/>
                  <a:pt x="10430330" y="2089239"/>
                </a:cubicBezTo>
                <a:cubicBezTo>
                  <a:pt x="10428155" y="2086784"/>
                  <a:pt x="10426963" y="2084026"/>
                  <a:pt x="10426419" y="2080719"/>
                </a:cubicBezTo>
                <a:lnTo>
                  <a:pt x="10413471" y="2097501"/>
                </a:lnTo>
                <a:lnTo>
                  <a:pt x="10221530" y="2100058"/>
                </a:lnTo>
                <a:cubicBezTo>
                  <a:pt x="10181285" y="2100592"/>
                  <a:pt x="10149281" y="2100855"/>
                  <a:pt x="10123678" y="2100855"/>
                </a:cubicBezTo>
                <a:cubicBezTo>
                  <a:pt x="10091904" y="2100855"/>
                  <a:pt x="10069396" y="2100447"/>
                  <a:pt x="10054838" y="2099613"/>
                </a:cubicBezTo>
                <a:cubicBezTo>
                  <a:pt x="10046920" y="2099157"/>
                  <a:pt x="10039223" y="2098714"/>
                  <a:pt x="10033504" y="2096831"/>
                </a:cubicBezTo>
                <a:lnTo>
                  <a:pt x="10024447" y="2085896"/>
                </a:lnTo>
                <a:lnTo>
                  <a:pt x="10009617" y="2098226"/>
                </a:lnTo>
                <a:cubicBezTo>
                  <a:pt x="10001255" y="2100869"/>
                  <a:pt x="9989987" y="2102067"/>
                  <a:pt x="9976326" y="2102747"/>
                </a:cubicBezTo>
                <a:cubicBezTo>
                  <a:pt x="9969536" y="2103089"/>
                  <a:pt x="9963731" y="2103239"/>
                  <a:pt x="9958921" y="2103239"/>
                </a:cubicBezTo>
                <a:cubicBezTo>
                  <a:pt x="9946008" y="2103239"/>
                  <a:pt x="9932656" y="2103239"/>
                  <a:pt x="9932101" y="2091306"/>
                </a:cubicBezTo>
                <a:cubicBezTo>
                  <a:pt x="9931537" y="2079166"/>
                  <a:pt x="9944561" y="2077372"/>
                  <a:pt x="9969572" y="2075015"/>
                </a:cubicBezTo>
                <a:cubicBezTo>
                  <a:pt x="9983367" y="2073708"/>
                  <a:pt x="9998640" y="2070538"/>
                  <a:pt x="10003079" y="2068569"/>
                </a:cubicBezTo>
                <a:cubicBezTo>
                  <a:pt x="10007764" y="2066482"/>
                  <a:pt x="10011051" y="2065586"/>
                  <a:pt x="10014061" y="2065586"/>
                </a:cubicBezTo>
                <a:cubicBezTo>
                  <a:pt x="10018218" y="2065586"/>
                  <a:pt x="10021935" y="2067417"/>
                  <a:pt x="10024251" y="2070599"/>
                </a:cubicBezTo>
                <a:lnTo>
                  <a:pt x="10025377" y="2083896"/>
                </a:lnTo>
                <a:lnTo>
                  <a:pt x="10034621" y="2073351"/>
                </a:lnTo>
                <a:cubicBezTo>
                  <a:pt x="10041529" y="2071193"/>
                  <a:pt x="10051679" y="2070429"/>
                  <a:pt x="10064648" y="2069650"/>
                </a:cubicBezTo>
                <a:cubicBezTo>
                  <a:pt x="10085524" y="2068391"/>
                  <a:pt x="10118009" y="2067598"/>
                  <a:pt x="10163986" y="2067212"/>
                </a:cubicBezTo>
                <a:cubicBezTo>
                  <a:pt x="10380107" y="2065414"/>
                  <a:pt x="10386738" y="2064973"/>
                  <a:pt x="10400795" y="2051503"/>
                </a:cubicBezTo>
                <a:cubicBezTo>
                  <a:pt x="10408450" y="2044153"/>
                  <a:pt x="10415019" y="2034904"/>
                  <a:pt x="10416190" y="2031766"/>
                </a:cubicBezTo>
                <a:cubicBezTo>
                  <a:pt x="10420248" y="2020824"/>
                  <a:pt x="10431606" y="2015133"/>
                  <a:pt x="10443278" y="2018288"/>
                </a:cubicBezTo>
                <a:close/>
                <a:moveTo>
                  <a:pt x="2557461" y="1989439"/>
                </a:moveTo>
                <a:lnTo>
                  <a:pt x="2578431" y="1989903"/>
                </a:lnTo>
                <a:cubicBezTo>
                  <a:pt x="2578431" y="1989903"/>
                  <a:pt x="2579483" y="2023464"/>
                  <a:pt x="2579483" y="2023464"/>
                </a:cubicBezTo>
                <a:cubicBezTo>
                  <a:pt x="2579838" y="2034884"/>
                  <a:pt x="2579698" y="2062467"/>
                  <a:pt x="2570614" y="2071872"/>
                </a:cubicBezTo>
                <a:cubicBezTo>
                  <a:pt x="2568144" y="2074437"/>
                  <a:pt x="2560609" y="2082253"/>
                  <a:pt x="2510027" y="2082253"/>
                </a:cubicBezTo>
                <a:lnTo>
                  <a:pt x="2509122" y="2082253"/>
                </a:lnTo>
                <a:cubicBezTo>
                  <a:pt x="2467034" y="2082172"/>
                  <a:pt x="2461595" y="2078703"/>
                  <a:pt x="2459214" y="2070786"/>
                </a:cubicBezTo>
                <a:cubicBezTo>
                  <a:pt x="2457746" y="2065882"/>
                  <a:pt x="2459746" y="2060818"/>
                  <a:pt x="2464319" y="2057809"/>
                </a:cubicBezTo>
                <a:cubicBezTo>
                  <a:pt x="2474416" y="2051164"/>
                  <a:pt x="2509100" y="2050163"/>
                  <a:pt x="2513027" y="2050069"/>
                </a:cubicBezTo>
                <a:cubicBezTo>
                  <a:pt x="2531326" y="2049641"/>
                  <a:pt x="2545602" y="2046766"/>
                  <a:pt x="2549344" y="2045101"/>
                </a:cubicBezTo>
                <a:cubicBezTo>
                  <a:pt x="2550731" y="2042730"/>
                  <a:pt x="2554236" y="2031616"/>
                  <a:pt x="2555297" y="2017682"/>
                </a:cubicBezTo>
                <a:close/>
                <a:moveTo>
                  <a:pt x="8112337" y="1989423"/>
                </a:moveTo>
                <a:lnTo>
                  <a:pt x="8133307" y="1989884"/>
                </a:lnTo>
                <a:cubicBezTo>
                  <a:pt x="8133307" y="1989884"/>
                  <a:pt x="8134358" y="2023452"/>
                  <a:pt x="8134358" y="2023452"/>
                </a:cubicBezTo>
                <a:cubicBezTo>
                  <a:pt x="8134714" y="2034868"/>
                  <a:pt x="8134573" y="2062447"/>
                  <a:pt x="8125490" y="2071858"/>
                </a:cubicBezTo>
                <a:cubicBezTo>
                  <a:pt x="8123020" y="2074422"/>
                  <a:pt x="8115485" y="2082237"/>
                  <a:pt x="8064902" y="2082237"/>
                </a:cubicBezTo>
                <a:lnTo>
                  <a:pt x="8063998" y="2082237"/>
                </a:lnTo>
                <a:cubicBezTo>
                  <a:pt x="8021910" y="2082151"/>
                  <a:pt x="8016473" y="2078684"/>
                  <a:pt x="8014093" y="2070769"/>
                </a:cubicBezTo>
                <a:cubicBezTo>
                  <a:pt x="8012623" y="2065872"/>
                  <a:pt x="8014624" y="2060797"/>
                  <a:pt x="8019197" y="2057792"/>
                </a:cubicBezTo>
                <a:cubicBezTo>
                  <a:pt x="8029292" y="2051146"/>
                  <a:pt x="8063975" y="2050147"/>
                  <a:pt x="8067903" y="2050057"/>
                </a:cubicBezTo>
                <a:cubicBezTo>
                  <a:pt x="8086200" y="2049624"/>
                  <a:pt x="8100478" y="2046752"/>
                  <a:pt x="8104220" y="2045085"/>
                </a:cubicBezTo>
                <a:cubicBezTo>
                  <a:pt x="8105605" y="2042715"/>
                  <a:pt x="8109109" y="2031607"/>
                  <a:pt x="8110172" y="2017670"/>
                </a:cubicBezTo>
                <a:close/>
                <a:moveTo>
                  <a:pt x="12581514" y="1989402"/>
                </a:moveTo>
                <a:lnTo>
                  <a:pt x="12602485" y="1989868"/>
                </a:lnTo>
                <a:cubicBezTo>
                  <a:pt x="12602485" y="1989868"/>
                  <a:pt x="12603536" y="2023440"/>
                  <a:pt x="12603536" y="2023440"/>
                </a:cubicBezTo>
                <a:cubicBezTo>
                  <a:pt x="12603892" y="2034857"/>
                  <a:pt x="12603751" y="2062432"/>
                  <a:pt x="12594667" y="2071842"/>
                </a:cubicBezTo>
                <a:cubicBezTo>
                  <a:pt x="12592197" y="2074402"/>
                  <a:pt x="12584663" y="2082219"/>
                  <a:pt x="12534080" y="2082219"/>
                </a:cubicBezTo>
                <a:lnTo>
                  <a:pt x="12533175" y="2082219"/>
                </a:lnTo>
                <a:cubicBezTo>
                  <a:pt x="12491088" y="2082133"/>
                  <a:pt x="12485650" y="2078661"/>
                  <a:pt x="12483271" y="2070754"/>
                </a:cubicBezTo>
                <a:cubicBezTo>
                  <a:pt x="12481801" y="2065869"/>
                  <a:pt x="12483802" y="2060772"/>
                  <a:pt x="12488375" y="2057774"/>
                </a:cubicBezTo>
                <a:cubicBezTo>
                  <a:pt x="12498470" y="2051131"/>
                  <a:pt x="12533153" y="2050130"/>
                  <a:pt x="12537081" y="2050039"/>
                </a:cubicBezTo>
                <a:cubicBezTo>
                  <a:pt x="12555378" y="2049609"/>
                  <a:pt x="12569656" y="2046739"/>
                  <a:pt x="12573398" y="2045071"/>
                </a:cubicBezTo>
                <a:cubicBezTo>
                  <a:pt x="12574782" y="2042700"/>
                  <a:pt x="12578287" y="2031595"/>
                  <a:pt x="12579349" y="2017657"/>
                </a:cubicBezTo>
                <a:close/>
                <a:moveTo>
                  <a:pt x="617241" y="1947408"/>
                </a:moveTo>
                <a:cubicBezTo>
                  <a:pt x="627231" y="1947408"/>
                  <a:pt x="639920" y="1952669"/>
                  <a:pt x="644175" y="1964210"/>
                </a:cubicBezTo>
                <a:cubicBezTo>
                  <a:pt x="647342" y="1972828"/>
                  <a:pt x="646805" y="1980835"/>
                  <a:pt x="642662" y="1986766"/>
                </a:cubicBezTo>
                <a:cubicBezTo>
                  <a:pt x="639142" y="1991805"/>
                  <a:pt x="633321" y="1994688"/>
                  <a:pt x="626685" y="1994688"/>
                </a:cubicBezTo>
                <a:cubicBezTo>
                  <a:pt x="623572" y="1994688"/>
                  <a:pt x="620296" y="1994076"/>
                  <a:pt x="616951" y="1992853"/>
                </a:cubicBezTo>
                <a:cubicBezTo>
                  <a:pt x="607432" y="1989384"/>
                  <a:pt x="599681" y="1982072"/>
                  <a:pt x="596717" y="1973769"/>
                </a:cubicBezTo>
                <a:cubicBezTo>
                  <a:pt x="594646" y="1967969"/>
                  <a:pt x="595080" y="1962122"/>
                  <a:pt x="597942" y="1957295"/>
                </a:cubicBezTo>
                <a:cubicBezTo>
                  <a:pt x="601669" y="1951009"/>
                  <a:pt x="608705" y="1947408"/>
                  <a:pt x="617241" y="1947408"/>
                </a:cubicBezTo>
                <a:close/>
                <a:moveTo>
                  <a:pt x="6172108" y="1947390"/>
                </a:moveTo>
                <a:cubicBezTo>
                  <a:pt x="6182098" y="1947390"/>
                  <a:pt x="6194786" y="1952652"/>
                  <a:pt x="6199041" y="1964202"/>
                </a:cubicBezTo>
                <a:cubicBezTo>
                  <a:pt x="6202208" y="1972810"/>
                  <a:pt x="6201671" y="1980814"/>
                  <a:pt x="6197529" y="1986745"/>
                </a:cubicBezTo>
                <a:cubicBezTo>
                  <a:pt x="6194008" y="1991787"/>
                  <a:pt x="6188187" y="1994671"/>
                  <a:pt x="6181551" y="1994671"/>
                </a:cubicBezTo>
                <a:cubicBezTo>
                  <a:pt x="6178438" y="1994671"/>
                  <a:pt x="6175162" y="1994057"/>
                  <a:pt x="6171817" y="1992842"/>
                </a:cubicBezTo>
                <a:cubicBezTo>
                  <a:pt x="6162298" y="1989369"/>
                  <a:pt x="6154547" y="1982053"/>
                  <a:pt x="6151583" y="1973755"/>
                </a:cubicBezTo>
                <a:cubicBezTo>
                  <a:pt x="6149512" y="1967957"/>
                  <a:pt x="6149946" y="1962105"/>
                  <a:pt x="6152808" y="1957283"/>
                </a:cubicBezTo>
                <a:cubicBezTo>
                  <a:pt x="6156535" y="1950994"/>
                  <a:pt x="6163571" y="1947390"/>
                  <a:pt x="6172108" y="1947390"/>
                </a:cubicBezTo>
                <a:close/>
                <a:moveTo>
                  <a:pt x="10641286" y="1947374"/>
                </a:moveTo>
                <a:cubicBezTo>
                  <a:pt x="10651277" y="1947374"/>
                  <a:pt x="10663965" y="1952637"/>
                  <a:pt x="10668220" y="1964187"/>
                </a:cubicBezTo>
                <a:cubicBezTo>
                  <a:pt x="10671387" y="1972794"/>
                  <a:pt x="10670850" y="1980798"/>
                  <a:pt x="10666707" y="1986729"/>
                </a:cubicBezTo>
                <a:cubicBezTo>
                  <a:pt x="10663187" y="1991769"/>
                  <a:pt x="10657366" y="1994658"/>
                  <a:pt x="10650730" y="1994658"/>
                </a:cubicBezTo>
                <a:cubicBezTo>
                  <a:pt x="10647617" y="1994658"/>
                  <a:pt x="10644341" y="1994041"/>
                  <a:pt x="10640996" y="1992822"/>
                </a:cubicBezTo>
                <a:cubicBezTo>
                  <a:pt x="10631476" y="1989349"/>
                  <a:pt x="10623726" y="1982036"/>
                  <a:pt x="10620762" y="1973737"/>
                </a:cubicBezTo>
                <a:cubicBezTo>
                  <a:pt x="10618690" y="1967939"/>
                  <a:pt x="10619125" y="1962091"/>
                  <a:pt x="10621986" y="1957269"/>
                </a:cubicBezTo>
                <a:cubicBezTo>
                  <a:pt x="10625714" y="1950983"/>
                  <a:pt x="10632750" y="1947374"/>
                  <a:pt x="10641286" y="1947374"/>
                </a:cubicBezTo>
                <a:close/>
                <a:moveTo>
                  <a:pt x="248867" y="1926389"/>
                </a:moveTo>
                <a:cubicBezTo>
                  <a:pt x="255992" y="1926389"/>
                  <a:pt x="265053" y="1931217"/>
                  <a:pt x="269283" y="1934068"/>
                </a:cubicBezTo>
                <a:cubicBezTo>
                  <a:pt x="276969" y="1939238"/>
                  <a:pt x="279929" y="1944926"/>
                  <a:pt x="278081" y="1950976"/>
                </a:cubicBezTo>
                <a:cubicBezTo>
                  <a:pt x="277884" y="1951628"/>
                  <a:pt x="277603" y="1952305"/>
                  <a:pt x="277240" y="1952971"/>
                </a:cubicBezTo>
                <a:cubicBezTo>
                  <a:pt x="278994" y="1955155"/>
                  <a:pt x="279779" y="1957854"/>
                  <a:pt x="279070" y="1961474"/>
                </a:cubicBezTo>
                <a:cubicBezTo>
                  <a:pt x="277307" y="1970441"/>
                  <a:pt x="269165" y="1970713"/>
                  <a:pt x="259741" y="1971026"/>
                </a:cubicBezTo>
                <a:lnTo>
                  <a:pt x="258472" y="1971048"/>
                </a:lnTo>
                <a:cubicBezTo>
                  <a:pt x="249485" y="1971048"/>
                  <a:pt x="238439" y="1967708"/>
                  <a:pt x="234015" y="1960245"/>
                </a:cubicBezTo>
                <a:cubicBezTo>
                  <a:pt x="230697" y="1954640"/>
                  <a:pt x="230281" y="1949592"/>
                  <a:pt x="232775" y="1945217"/>
                </a:cubicBezTo>
                <a:cubicBezTo>
                  <a:pt x="233375" y="1944162"/>
                  <a:pt x="234678" y="1942316"/>
                  <a:pt x="236980" y="1940911"/>
                </a:cubicBezTo>
                <a:cubicBezTo>
                  <a:pt x="236407" y="1938837"/>
                  <a:pt x="236451" y="1936713"/>
                  <a:pt x="237112" y="1934539"/>
                </a:cubicBezTo>
                <a:cubicBezTo>
                  <a:pt x="238264" y="1930779"/>
                  <a:pt x="242031" y="1926389"/>
                  <a:pt x="248867" y="1926389"/>
                </a:cubicBezTo>
                <a:close/>
                <a:moveTo>
                  <a:pt x="5803730" y="1926372"/>
                </a:moveTo>
                <a:cubicBezTo>
                  <a:pt x="5810855" y="1926372"/>
                  <a:pt x="5819916" y="1931200"/>
                  <a:pt x="5824145" y="1934052"/>
                </a:cubicBezTo>
                <a:cubicBezTo>
                  <a:pt x="5831832" y="1939221"/>
                  <a:pt x="5834792" y="1944911"/>
                  <a:pt x="5832944" y="1950959"/>
                </a:cubicBezTo>
                <a:cubicBezTo>
                  <a:pt x="5832746" y="1951614"/>
                  <a:pt x="5832466" y="1952292"/>
                  <a:pt x="5832103" y="1952957"/>
                </a:cubicBezTo>
                <a:cubicBezTo>
                  <a:pt x="5833857" y="1955141"/>
                  <a:pt x="5834643" y="1957842"/>
                  <a:pt x="5833933" y="1961458"/>
                </a:cubicBezTo>
                <a:cubicBezTo>
                  <a:pt x="5832170" y="1970424"/>
                  <a:pt x="5824028" y="1970695"/>
                  <a:pt x="5814604" y="1971009"/>
                </a:cubicBezTo>
                <a:lnTo>
                  <a:pt x="5813335" y="1971032"/>
                </a:lnTo>
                <a:cubicBezTo>
                  <a:pt x="5804348" y="1971032"/>
                  <a:pt x="5793301" y="1967692"/>
                  <a:pt x="5788877" y="1960233"/>
                </a:cubicBezTo>
                <a:cubicBezTo>
                  <a:pt x="5785560" y="1954627"/>
                  <a:pt x="5785144" y="1949576"/>
                  <a:pt x="5787638" y="1945203"/>
                </a:cubicBezTo>
                <a:cubicBezTo>
                  <a:pt x="5788238" y="1944146"/>
                  <a:pt x="5789541" y="1942299"/>
                  <a:pt x="5791842" y="1940900"/>
                </a:cubicBezTo>
                <a:cubicBezTo>
                  <a:pt x="5791269" y="1938823"/>
                  <a:pt x="5791313" y="1936697"/>
                  <a:pt x="5791975" y="1934527"/>
                </a:cubicBezTo>
                <a:cubicBezTo>
                  <a:pt x="5793127" y="1930764"/>
                  <a:pt x="5796894" y="1926372"/>
                  <a:pt x="5803730" y="1926372"/>
                </a:cubicBezTo>
                <a:close/>
                <a:moveTo>
                  <a:pt x="10272908" y="1926359"/>
                </a:moveTo>
                <a:cubicBezTo>
                  <a:pt x="10280034" y="1926359"/>
                  <a:pt x="10289095" y="1931187"/>
                  <a:pt x="10293324" y="1934037"/>
                </a:cubicBezTo>
                <a:cubicBezTo>
                  <a:pt x="10301010" y="1939206"/>
                  <a:pt x="10303971" y="1944896"/>
                  <a:pt x="10302123" y="1950946"/>
                </a:cubicBezTo>
                <a:cubicBezTo>
                  <a:pt x="10301925" y="1951601"/>
                  <a:pt x="10301645" y="1952277"/>
                  <a:pt x="10301282" y="1952943"/>
                </a:cubicBezTo>
                <a:cubicBezTo>
                  <a:pt x="10303035" y="1955128"/>
                  <a:pt x="10303822" y="1957829"/>
                  <a:pt x="10303111" y="1961443"/>
                </a:cubicBezTo>
                <a:cubicBezTo>
                  <a:pt x="10301348" y="1970410"/>
                  <a:pt x="10293207" y="1970679"/>
                  <a:pt x="10283783" y="1970993"/>
                </a:cubicBezTo>
                <a:lnTo>
                  <a:pt x="10282514" y="1971016"/>
                </a:lnTo>
                <a:cubicBezTo>
                  <a:pt x="10273527" y="1971016"/>
                  <a:pt x="10262480" y="1967678"/>
                  <a:pt x="10258055" y="1960218"/>
                </a:cubicBezTo>
                <a:cubicBezTo>
                  <a:pt x="10254739" y="1954613"/>
                  <a:pt x="10254322" y="1949559"/>
                  <a:pt x="10256816" y="1945187"/>
                </a:cubicBezTo>
                <a:cubicBezTo>
                  <a:pt x="10257416" y="1944131"/>
                  <a:pt x="10258720" y="1942285"/>
                  <a:pt x="10261020" y="1940885"/>
                </a:cubicBezTo>
                <a:cubicBezTo>
                  <a:pt x="10260448" y="1938809"/>
                  <a:pt x="10260492" y="1936682"/>
                  <a:pt x="10261154" y="1934512"/>
                </a:cubicBezTo>
                <a:cubicBezTo>
                  <a:pt x="10262305" y="1930750"/>
                  <a:pt x="10266073" y="1926359"/>
                  <a:pt x="10272908" y="1926359"/>
                </a:cubicBezTo>
                <a:close/>
                <a:moveTo>
                  <a:pt x="7260433" y="1911732"/>
                </a:moveTo>
                <a:cubicBezTo>
                  <a:pt x="7260094" y="1912827"/>
                  <a:pt x="7259756" y="1913713"/>
                  <a:pt x="7259304" y="1914348"/>
                </a:cubicBezTo>
                <a:cubicBezTo>
                  <a:pt x="7259304" y="1914442"/>
                  <a:pt x="7259191" y="1914523"/>
                  <a:pt x="7259191" y="1914618"/>
                </a:cubicBezTo>
                <a:cubicBezTo>
                  <a:pt x="7259530" y="1915078"/>
                  <a:pt x="7259756" y="1915584"/>
                  <a:pt x="7260094" y="1916106"/>
                </a:cubicBezTo>
                <a:cubicBezTo>
                  <a:pt x="7260320" y="1916423"/>
                  <a:pt x="7260433" y="1916820"/>
                  <a:pt x="7260659" y="1917312"/>
                </a:cubicBezTo>
                <a:cubicBezTo>
                  <a:pt x="7260546" y="1915441"/>
                  <a:pt x="7260546" y="1913571"/>
                  <a:pt x="7260433" y="1911732"/>
                </a:cubicBezTo>
                <a:close/>
                <a:moveTo>
                  <a:pt x="11729611" y="1911719"/>
                </a:moveTo>
                <a:cubicBezTo>
                  <a:pt x="11729272" y="1912813"/>
                  <a:pt x="11728934" y="1913699"/>
                  <a:pt x="11728482" y="1914333"/>
                </a:cubicBezTo>
                <a:cubicBezTo>
                  <a:pt x="11728482" y="1914429"/>
                  <a:pt x="11728369" y="1914507"/>
                  <a:pt x="11728369" y="1914604"/>
                </a:cubicBezTo>
                <a:cubicBezTo>
                  <a:pt x="11728708" y="1915063"/>
                  <a:pt x="11728934" y="1915570"/>
                  <a:pt x="11729272" y="1916093"/>
                </a:cubicBezTo>
                <a:cubicBezTo>
                  <a:pt x="11729498" y="1916410"/>
                  <a:pt x="11729611" y="1916806"/>
                  <a:pt x="11729837" y="1917297"/>
                </a:cubicBezTo>
                <a:cubicBezTo>
                  <a:pt x="11729724" y="1915427"/>
                  <a:pt x="11729724" y="1913556"/>
                  <a:pt x="11729611" y="1911719"/>
                </a:cubicBezTo>
                <a:close/>
                <a:moveTo>
                  <a:pt x="4281787" y="1910623"/>
                </a:moveTo>
                <a:cubicBezTo>
                  <a:pt x="4291052" y="1910623"/>
                  <a:pt x="4293276" y="1919320"/>
                  <a:pt x="4296091" y="1930348"/>
                </a:cubicBezTo>
                <a:cubicBezTo>
                  <a:pt x="4298535" y="1939902"/>
                  <a:pt x="4299594" y="1961724"/>
                  <a:pt x="4299217" y="1977308"/>
                </a:cubicBezTo>
                <a:cubicBezTo>
                  <a:pt x="4298820" y="1993547"/>
                  <a:pt x="4298614" y="2001806"/>
                  <a:pt x="4294155" y="2005000"/>
                </a:cubicBezTo>
                <a:cubicBezTo>
                  <a:pt x="4299205" y="2009296"/>
                  <a:pt x="4299205" y="2018382"/>
                  <a:pt x="4299205" y="2022433"/>
                </a:cubicBezTo>
                <a:cubicBezTo>
                  <a:pt x="4299205" y="2026470"/>
                  <a:pt x="4299205" y="2035530"/>
                  <a:pt x="4294194" y="2039853"/>
                </a:cubicBezTo>
                <a:cubicBezTo>
                  <a:pt x="4295668" y="2041059"/>
                  <a:pt x="4296925" y="2042515"/>
                  <a:pt x="4297896" y="2044163"/>
                </a:cubicBezTo>
                <a:cubicBezTo>
                  <a:pt x="4298198" y="2040515"/>
                  <a:pt x="4299504" y="2037404"/>
                  <a:pt x="4301802" y="2034993"/>
                </a:cubicBezTo>
                <a:cubicBezTo>
                  <a:pt x="4303945" y="2032739"/>
                  <a:pt x="4306853" y="2031488"/>
                  <a:pt x="4309974" y="2031488"/>
                </a:cubicBezTo>
                <a:cubicBezTo>
                  <a:pt x="4314039" y="2031488"/>
                  <a:pt x="4320283" y="2033139"/>
                  <a:pt x="4327556" y="2047408"/>
                </a:cubicBezTo>
                <a:cubicBezTo>
                  <a:pt x="4330793" y="2053743"/>
                  <a:pt x="4333805" y="2062723"/>
                  <a:pt x="4329735" y="2069426"/>
                </a:cubicBezTo>
                <a:cubicBezTo>
                  <a:pt x="4327523" y="2073072"/>
                  <a:pt x="4323653" y="2075249"/>
                  <a:pt x="4319383" y="2075249"/>
                </a:cubicBezTo>
                <a:cubicBezTo>
                  <a:pt x="4308965" y="2075249"/>
                  <a:pt x="4302906" y="2063600"/>
                  <a:pt x="4300777" y="2058619"/>
                </a:cubicBezTo>
                <a:cubicBezTo>
                  <a:pt x="4300393" y="2057688"/>
                  <a:pt x="4300042" y="2056794"/>
                  <a:pt x="4299728" y="2055900"/>
                </a:cubicBezTo>
                <a:cubicBezTo>
                  <a:pt x="4298540" y="2061561"/>
                  <a:pt x="4294696" y="2067237"/>
                  <a:pt x="4289575" y="2070554"/>
                </a:cubicBezTo>
                <a:cubicBezTo>
                  <a:pt x="4280940" y="2076184"/>
                  <a:pt x="4267776" y="2071379"/>
                  <a:pt x="4267779" y="2056080"/>
                </a:cubicBezTo>
                <a:cubicBezTo>
                  <a:pt x="4267779" y="2047449"/>
                  <a:pt x="4272031" y="2040269"/>
                  <a:pt x="4278150" y="2037451"/>
                </a:cubicBezTo>
                <a:cubicBezTo>
                  <a:pt x="4277425" y="2036451"/>
                  <a:pt x="4276760" y="2035233"/>
                  <a:pt x="4276193" y="2033758"/>
                </a:cubicBezTo>
                <a:cubicBezTo>
                  <a:pt x="4273669" y="2027188"/>
                  <a:pt x="4273669" y="2017652"/>
                  <a:pt x="4276195" y="2011095"/>
                </a:cubicBezTo>
                <a:cubicBezTo>
                  <a:pt x="4277490" y="2007732"/>
                  <a:pt x="4279330" y="2005697"/>
                  <a:pt x="4281177" y="2004463"/>
                </a:cubicBezTo>
                <a:cubicBezTo>
                  <a:pt x="4277395" y="2001275"/>
                  <a:pt x="4276654" y="1995066"/>
                  <a:pt x="4276014" y="1989796"/>
                </a:cubicBezTo>
                <a:cubicBezTo>
                  <a:pt x="4275393" y="1984606"/>
                  <a:pt x="4274582" y="1976743"/>
                  <a:pt x="4273513" y="1965991"/>
                </a:cubicBezTo>
                <a:cubicBezTo>
                  <a:pt x="4268907" y="1919676"/>
                  <a:pt x="4270358" y="1918065"/>
                  <a:pt x="4273861" y="1914172"/>
                </a:cubicBezTo>
                <a:lnTo>
                  <a:pt x="4276957" y="1910730"/>
                </a:lnTo>
                <a:close/>
                <a:moveTo>
                  <a:pt x="8750574" y="1910605"/>
                </a:moveTo>
                <a:cubicBezTo>
                  <a:pt x="8759841" y="1910605"/>
                  <a:pt x="8762064" y="1919303"/>
                  <a:pt x="8764880" y="1930326"/>
                </a:cubicBezTo>
                <a:cubicBezTo>
                  <a:pt x="8767324" y="1939882"/>
                  <a:pt x="8768385" y="1961703"/>
                  <a:pt x="8768005" y="1977285"/>
                </a:cubicBezTo>
                <a:cubicBezTo>
                  <a:pt x="8767608" y="1993526"/>
                  <a:pt x="8767403" y="2001781"/>
                  <a:pt x="8762942" y="2004975"/>
                </a:cubicBezTo>
                <a:cubicBezTo>
                  <a:pt x="8767993" y="2009274"/>
                  <a:pt x="8767993" y="2018362"/>
                  <a:pt x="8767993" y="2022416"/>
                </a:cubicBezTo>
                <a:cubicBezTo>
                  <a:pt x="8767993" y="2026455"/>
                  <a:pt x="8767993" y="2035514"/>
                  <a:pt x="8762982" y="2039829"/>
                </a:cubicBezTo>
                <a:cubicBezTo>
                  <a:pt x="8764455" y="2041041"/>
                  <a:pt x="8765712" y="2042498"/>
                  <a:pt x="8766684" y="2044145"/>
                </a:cubicBezTo>
                <a:cubicBezTo>
                  <a:pt x="8766987" y="2040498"/>
                  <a:pt x="8768293" y="2037386"/>
                  <a:pt x="8770592" y="2034977"/>
                </a:cubicBezTo>
                <a:cubicBezTo>
                  <a:pt x="8772736" y="2032725"/>
                  <a:pt x="8775643" y="2031474"/>
                  <a:pt x="8778765" y="2031474"/>
                </a:cubicBezTo>
                <a:cubicBezTo>
                  <a:pt x="8782832" y="2031474"/>
                  <a:pt x="8789076" y="2033124"/>
                  <a:pt x="8796353" y="2047387"/>
                </a:cubicBezTo>
                <a:cubicBezTo>
                  <a:pt x="8799588" y="2053726"/>
                  <a:pt x="8802603" y="2062702"/>
                  <a:pt x="8798533" y="2069405"/>
                </a:cubicBezTo>
                <a:cubicBezTo>
                  <a:pt x="8796319" y="2073048"/>
                  <a:pt x="8792448" y="2075225"/>
                  <a:pt x="8788177" y="2075225"/>
                </a:cubicBezTo>
                <a:cubicBezTo>
                  <a:pt x="8777756" y="2075225"/>
                  <a:pt x="8771696" y="2063579"/>
                  <a:pt x="8769568" y="2058594"/>
                </a:cubicBezTo>
                <a:cubicBezTo>
                  <a:pt x="8769183" y="2057667"/>
                  <a:pt x="8768831" y="2056770"/>
                  <a:pt x="8768519" y="2055879"/>
                </a:cubicBezTo>
                <a:cubicBezTo>
                  <a:pt x="8767330" y="2061541"/>
                  <a:pt x="8763483" y="2067227"/>
                  <a:pt x="8758365" y="2070533"/>
                </a:cubicBezTo>
                <a:cubicBezTo>
                  <a:pt x="8749724" y="2076152"/>
                  <a:pt x="8736557" y="2071361"/>
                  <a:pt x="8736560" y="2056058"/>
                </a:cubicBezTo>
                <a:cubicBezTo>
                  <a:pt x="8736560" y="2047426"/>
                  <a:pt x="8740813" y="2040247"/>
                  <a:pt x="8746935" y="2037429"/>
                </a:cubicBezTo>
                <a:cubicBezTo>
                  <a:pt x="8746210" y="2036434"/>
                  <a:pt x="8745544" y="2035215"/>
                  <a:pt x="8744978" y="2033744"/>
                </a:cubicBezTo>
                <a:cubicBezTo>
                  <a:pt x="8742452" y="2027174"/>
                  <a:pt x="8742452" y="2017635"/>
                  <a:pt x="8744981" y="2011075"/>
                </a:cubicBezTo>
                <a:cubicBezTo>
                  <a:pt x="8746274" y="2007711"/>
                  <a:pt x="8748115" y="2005673"/>
                  <a:pt x="8749962" y="2004439"/>
                </a:cubicBezTo>
                <a:cubicBezTo>
                  <a:pt x="8746180" y="2001251"/>
                  <a:pt x="8745437" y="1995046"/>
                  <a:pt x="8744798" y="1989770"/>
                </a:cubicBezTo>
                <a:cubicBezTo>
                  <a:pt x="8744177" y="1984583"/>
                  <a:pt x="8743367" y="1976718"/>
                  <a:pt x="8742296" y="1965973"/>
                </a:cubicBezTo>
                <a:cubicBezTo>
                  <a:pt x="8737689" y="1919657"/>
                  <a:pt x="8739138" y="1918048"/>
                  <a:pt x="8742645" y="1914154"/>
                </a:cubicBezTo>
                <a:lnTo>
                  <a:pt x="8745742" y="1910712"/>
                </a:lnTo>
                <a:close/>
                <a:moveTo>
                  <a:pt x="5173844" y="1902736"/>
                </a:moveTo>
                <a:cubicBezTo>
                  <a:pt x="5179206" y="1902736"/>
                  <a:pt x="5183308" y="1906287"/>
                  <a:pt x="5186617" y="1909763"/>
                </a:cubicBezTo>
                <a:cubicBezTo>
                  <a:pt x="5191245" y="1914642"/>
                  <a:pt x="5193583" y="1921898"/>
                  <a:pt x="5193198" y="1930205"/>
                </a:cubicBezTo>
                <a:cubicBezTo>
                  <a:pt x="5192719" y="1940544"/>
                  <a:pt x="5188107" y="1950726"/>
                  <a:pt x="5181165" y="1956783"/>
                </a:cubicBezTo>
                <a:cubicBezTo>
                  <a:pt x="5176115" y="1961186"/>
                  <a:pt x="5171983" y="1963157"/>
                  <a:pt x="5167766" y="1963157"/>
                </a:cubicBezTo>
                <a:cubicBezTo>
                  <a:pt x="5161715" y="1963157"/>
                  <a:pt x="5155586" y="1958648"/>
                  <a:pt x="5155586" y="1950035"/>
                </a:cubicBezTo>
                <a:cubicBezTo>
                  <a:pt x="5155586" y="1943603"/>
                  <a:pt x="5159395" y="1936325"/>
                  <a:pt x="5164825" y="1932083"/>
                </a:cubicBezTo>
                <a:cubicBezTo>
                  <a:pt x="5164976" y="1931158"/>
                  <a:pt x="5165033" y="1929425"/>
                  <a:pt x="5164442" y="1927460"/>
                </a:cubicBezTo>
                <a:cubicBezTo>
                  <a:pt x="5161901" y="1919047"/>
                  <a:pt x="5160967" y="1912420"/>
                  <a:pt x="5164669" y="1907388"/>
                </a:cubicBezTo>
                <a:cubicBezTo>
                  <a:pt x="5166839" y="1904433"/>
                  <a:pt x="5170183" y="1902736"/>
                  <a:pt x="5173844" y="1902736"/>
                </a:cubicBezTo>
                <a:close/>
                <a:moveTo>
                  <a:pt x="9642925" y="1902718"/>
                </a:moveTo>
                <a:cubicBezTo>
                  <a:pt x="9648288" y="1902718"/>
                  <a:pt x="9652391" y="1906270"/>
                  <a:pt x="9655701" y="1909746"/>
                </a:cubicBezTo>
                <a:cubicBezTo>
                  <a:pt x="9660330" y="1914621"/>
                  <a:pt x="9662669" y="1921876"/>
                  <a:pt x="9662284" y="1930181"/>
                </a:cubicBezTo>
                <a:cubicBezTo>
                  <a:pt x="9661805" y="1940523"/>
                  <a:pt x="9657191" y="1950705"/>
                  <a:pt x="9650248" y="1956766"/>
                </a:cubicBezTo>
                <a:cubicBezTo>
                  <a:pt x="9645197" y="1961165"/>
                  <a:pt x="9641064" y="1963137"/>
                  <a:pt x="9636846" y="1963137"/>
                </a:cubicBezTo>
                <a:cubicBezTo>
                  <a:pt x="9630793" y="1963137"/>
                  <a:pt x="9624663" y="1958629"/>
                  <a:pt x="9624663" y="1950013"/>
                </a:cubicBezTo>
                <a:cubicBezTo>
                  <a:pt x="9624663" y="1943581"/>
                  <a:pt x="9628472" y="1936304"/>
                  <a:pt x="9633904" y="1932064"/>
                </a:cubicBezTo>
                <a:cubicBezTo>
                  <a:pt x="9634055" y="1931139"/>
                  <a:pt x="9634112" y="1929404"/>
                  <a:pt x="9633520" y="1927440"/>
                </a:cubicBezTo>
                <a:cubicBezTo>
                  <a:pt x="9630980" y="1919030"/>
                  <a:pt x="9630045" y="1912400"/>
                  <a:pt x="9633747" y="1907371"/>
                </a:cubicBezTo>
                <a:cubicBezTo>
                  <a:pt x="9635919" y="1904413"/>
                  <a:pt x="9639264" y="1902718"/>
                  <a:pt x="9642925" y="1902718"/>
                </a:cubicBezTo>
                <a:close/>
                <a:moveTo>
                  <a:pt x="4282449" y="1879659"/>
                </a:moveTo>
                <a:cubicBezTo>
                  <a:pt x="4281682" y="1879822"/>
                  <a:pt x="4280958" y="1880075"/>
                  <a:pt x="4280329" y="1880404"/>
                </a:cubicBezTo>
                <a:cubicBezTo>
                  <a:pt x="4280958" y="1880748"/>
                  <a:pt x="4281682" y="1880986"/>
                  <a:pt x="4282449" y="1881151"/>
                </a:cubicBezTo>
                <a:cubicBezTo>
                  <a:pt x="4282435" y="1880647"/>
                  <a:pt x="4282435" y="1880167"/>
                  <a:pt x="4282449" y="1879659"/>
                </a:cubicBezTo>
                <a:close/>
                <a:moveTo>
                  <a:pt x="8751235" y="1879647"/>
                </a:moveTo>
                <a:cubicBezTo>
                  <a:pt x="8750467" y="1879810"/>
                  <a:pt x="8749743" y="1880064"/>
                  <a:pt x="8749114" y="1880393"/>
                </a:cubicBezTo>
                <a:cubicBezTo>
                  <a:pt x="8749743" y="1880735"/>
                  <a:pt x="8750467" y="1880976"/>
                  <a:pt x="8751235" y="1881138"/>
                </a:cubicBezTo>
                <a:cubicBezTo>
                  <a:pt x="8751221" y="1880637"/>
                  <a:pt x="8751221" y="1880155"/>
                  <a:pt x="8751235" y="1879647"/>
                </a:cubicBezTo>
                <a:close/>
                <a:moveTo>
                  <a:pt x="4286418" y="1879575"/>
                </a:moveTo>
                <a:cubicBezTo>
                  <a:pt x="4286421" y="1879857"/>
                  <a:pt x="4286434" y="1880101"/>
                  <a:pt x="4286434" y="1880399"/>
                </a:cubicBezTo>
                <a:cubicBezTo>
                  <a:pt x="4286434" y="1880703"/>
                  <a:pt x="4286421" y="1880949"/>
                  <a:pt x="4286418" y="1881242"/>
                </a:cubicBezTo>
                <a:cubicBezTo>
                  <a:pt x="4287495" y="1881089"/>
                  <a:pt x="4288527" y="1880851"/>
                  <a:pt x="4289353" y="1880404"/>
                </a:cubicBezTo>
                <a:cubicBezTo>
                  <a:pt x="4288527" y="1879955"/>
                  <a:pt x="4287495" y="1879720"/>
                  <a:pt x="4286418" y="1879575"/>
                </a:cubicBezTo>
                <a:close/>
                <a:moveTo>
                  <a:pt x="8755205" y="1879561"/>
                </a:moveTo>
                <a:cubicBezTo>
                  <a:pt x="8755208" y="1879843"/>
                  <a:pt x="8755222" y="1880087"/>
                  <a:pt x="8755222" y="1880388"/>
                </a:cubicBezTo>
                <a:cubicBezTo>
                  <a:pt x="8755222" y="1880690"/>
                  <a:pt x="8755208" y="1880937"/>
                  <a:pt x="8755205" y="1881228"/>
                </a:cubicBezTo>
                <a:cubicBezTo>
                  <a:pt x="8756282" y="1881077"/>
                  <a:pt x="8757315" y="1880839"/>
                  <a:pt x="8758142" y="1880393"/>
                </a:cubicBezTo>
                <a:cubicBezTo>
                  <a:pt x="8757315" y="1879945"/>
                  <a:pt x="8756282" y="1879708"/>
                  <a:pt x="8755205" y="1879561"/>
                </a:cubicBezTo>
                <a:close/>
                <a:moveTo>
                  <a:pt x="4284845" y="1860691"/>
                </a:moveTo>
                <a:cubicBezTo>
                  <a:pt x="4296673" y="1860691"/>
                  <a:pt x="4296673" y="1875009"/>
                  <a:pt x="4296673" y="1880399"/>
                </a:cubicBezTo>
                <a:cubicBezTo>
                  <a:pt x="4296673" y="1885797"/>
                  <a:pt x="4296673" y="1900114"/>
                  <a:pt x="4284845" y="1900114"/>
                </a:cubicBezTo>
                <a:cubicBezTo>
                  <a:pt x="4282551" y="1900114"/>
                  <a:pt x="4276913" y="1899292"/>
                  <a:pt x="4274019" y="1891690"/>
                </a:cubicBezTo>
                <a:cubicBezTo>
                  <a:pt x="4271535" y="1885152"/>
                  <a:pt x="4271535" y="1875661"/>
                  <a:pt x="4274019" y="1869120"/>
                </a:cubicBezTo>
                <a:cubicBezTo>
                  <a:pt x="4276913" y="1861508"/>
                  <a:pt x="4282555" y="1860691"/>
                  <a:pt x="4284845" y="1860691"/>
                </a:cubicBezTo>
                <a:close/>
                <a:moveTo>
                  <a:pt x="8753631" y="1860688"/>
                </a:moveTo>
                <a:cubicBezTo>
                  <a:pt x="8765463" y="1860688"/>
                  <a:pt x="8765463" y="1875000"/>
                  <a:pt x="8765463" y="1880388"/>
                </a:cubicBezTo>
                <a:cubicBezTo>
                  <a:pt x="8765463" y="1885781"/>
                  <a:pt x="8765463" y="1900097"/>
                  <a:pt x="8753631" y="1900097"/>
                </a:cubicBezTo>
                <a:cubicBezTo>
                  <a:pt x="8751337" y="1900097"/>
                  <a:pt x="8745697" y="1899277"/>
                  <a:pt x="8742803" y="1891676"/>
                </a:cubicBezTo>
                <a:cubicBezTo>
                  <a:pt x="8740319" y="1885138"/>
                  <a:pt x="8740319" y="1875647"/>
                  <a:pt x="8742803" y="1869115"/>
                </a:cubicBezTo>
                <a:cubicBezTo>
                  <a:pt x="8745697" y="1861506"/>
                  <a:pt x="8751340" y="1860688"/>
                  <a:pt x="8753631" y="1860688"/>
                </a:cubicBezTo>
                <a:close/>
                <a:moveTo>
                  <a:pt x="5534253" y="1817071"/>
                </a:moveTo>
                <a:cubicBezTo>
                  <a:pt x="5534528" y="1818103"/>
                  <a:pt x="5534875" y="1819046"/>
                  <a:pt x="5535370" y="1819824"/>
                </a:cubicBezTo>
                <a:cubicBezTo>
                  <a:pt x="5535864" y="1819046"/>
                  <a:pt x="5536230" y="1818103"/>
                  <a:pt x="5536504" y="1817071"/>
                </a:cubicBezTo>
                <a:cubicBezTo>
                  <a:pt x="5535736" y="1817111"/>
                  <a:pt x="5535004" y="1817111"/>
                  <a:pt x="5534253" y="1817071"/>
                </a:cubicBezTo>
                <a:close/>
                <a:moveTo>
                  <a:pt x="10003424" y="1817050"/>
                </a:moveTo>
                <a:cubicBezTo>
                  <a:pt x="10003699" y="1818082"/>
                  <a:pt x="10004047" y="1819027"/>
                  <a:pt x="10004541" y="1819805"/>
                </a:cubicBezTo>
                <a:cubicBezTo>
                  <a:pt x="10005035" y="1819027"/>
                  <a:pt x="10005401" y="1818082"/>
                  <a:pt x="10005676" y="1817050"/>
                </a:cubicBezTo>
                <a:cubicBezTo>
                  <a:pt x="10004907" y="1817090"/>
                  <a:pt x="10004175" y="1817090"/>
                  <a:pt x="10003424" y="1817050"/>
                </a:cubicBezTo>
                <a:close/>
                <a:moveTo>
                  <a:pt x="2604411" y="1814312"/>
                </a:moveTo>
                <a:cubicBezTo>
                  <a:pt x="2606776" y="1814312"/>
                  <a:pt x="2609106" y="1815011"/>
                  <a:pt x="2611147" y="1816338"/>
                </a:cubicBezTo>
                <a:cubicBezTo>
                  <a:pt x="2615299" y="1819020"/>
                  <a:pt x="2621014" y="1822709"/>
                  <a:pt x="2618016" y="1893250"/>
                </a:cubicBezTo>
                <a:cubicBezTo>
                  <a:pt x="2617317" y="1909652"/>
                  <a:pt x="2615706" y="1947702"/>
                  <a:pt x="2619144" y="1954286"/>
                </a:cubicBezTo>
                <a:cubicBezTo>
                  <a:pt x="2625587" y="1958736"/>
                  <a:pt x="2628013" y="1963822"/>
                  <a:pt x="2626362" y="1969410"/>
                </a:cubicBezTo>
                <a:cubicBezTo>
                  <a:pt x="2624805" y="1974683"/>
                  <a:pt x="2620702" y="1976912"/>
                  <a:pt x="2616346" y="1977856"/>
                </a:cubicBezTo>
                <a:cubicBezTo>
                  <a:pt x="2616861" y="1979885"/>
                  <a:pt x="2617180" y="1982081"/>
                  <a:pt x="2617284" y="1984422"/>
                </a:cubicBezTo>
                <a:cubicBezTo>
                  <a:pt x="2617493" y="1989754"/>
                  <a:pt x="2618731" y="2000201"/>
                  <a:pt x="2619982" y="2007264"/>
                </a:cubicBezTo>
                <a:cubicBezTo>
                  <a:pt x="2620728" y="2011436"/>
                  <a:pt x="2621869" y="2021858"/>
                  <a:pt x="2616399" y="2028412"/>
                </a:cubicBezTo>
                <a:cubicBezTo>
                  <a:pt x="2613824" y="2031505"/>
                  <a:pt x="2610263" y="2033208"/>
                  <a:pt x="2606382" y="2033208"/>
                </a:cubicBezTo>
                <a:cubicBezTo>
                  <a:pt x="2597404" y="2033208"/>
                  <a:pt x="2590297" y="2024655"/>
                  <a:pt x="2589474" y="2012866"/>
                </a:cubicBezTo>
                <a:cubicBezTo>
                  <a:pt x="2589073" y="2007101"/>
                  <a:pt x="2588135" y="1996331"/>
                  <a:pt x="2587392" y="1988932"/>
                </a:cubicBezTo>
                <a:cubicBezTo>
                  <a:pt x="2586965" y="1984718"/>
                  <a:pt x="2586815" y="1977664"/>
                  <a:pt x="2589474" y="1971995"/>
                </a:cubicBezTo>
                <a:cubicBezTo>
                  <a:pt x="2583595" y="1964561"/>
                  <a:pt x="2584171" y="1953222"/>
                  <a:pt x="2586449" y="1908548"/>
                </a:cubicBezTo>
                <a:cubicBezTo>
                  <a:pt x="2588120" y="1875772"/>
                  <a:pt x="2589637" y="1843097"/>
                  <a:pt x="2589819" y="1835701"/>
                </a:cubicBezTo>
                <a:cubicBezTo>
                  <a:pt x="2590351" y="1815851"/>
                  <a:pt x="2601121" y="1814312"/>
                  <a:pt x="2604411" y="1814312"/>
                </a:cubicBezTo>
                <a:close/>
                <a:moveTo>
                  <a:pt x="8159286" y="1814294"/>
                </a:moveTo>
                <a:cubicBezTo>
                  <a:pt x="8161651" y="1814294"/>
                  <a:pt x="8163981" y="1814992"/>
                  <a:pt x="8166020" y="1816319"/>
                </a:cubicBezTo>
                <a:cubicBezTo>
                  <a:pt x="8170172" y="1819004"/>
                  <a:pt x="8175887" y="1822692"/>
                  <a:pt x="8172891" y="1893236"/>
                </a:cubicBezTo>
                <a:cubicBezTo>
                  <a:pt x="8172190" y="1909635"/>
                  <a:pt x="8170579" y="1947683"/>
                  <a:pt x="8174018" y="1954268"/>
                </a:cubicBezTo>
                <a:cubicBezTo>
                  <a:pt x="8180460" y="1958719"/>
                  <a:pt x="8182887" y="1963805"/>
                  <a:pt x="8181235" y="1969390"/>
                </a:cubicBezTo>
                <a:cubicBezTo>
                  <a:pt x="8179679" y="1974662"/>
                  <a:pt x="8175574" y="1976891"/>
                  <a:pt x="8171219" y="1977834"/>
                </a:cubicBezTo>
                <a:cubicBezTo>
                  <a:pt x="8171735" y="1979860"/>
                  <a:pt x="8172054" y="1982061"/>
                  <a:pt x="8172157" y="1984401"/>
                </a:cubicBezTo>
                <a:cubicBezTo>
                  <a:pt x="8172366" y="1989733"/>
                  <a:pt x="8173604" y="2000181"/>
                  <a:pt x="8174855" y="2007243"/>
                </a:cubicBezTo>
                <a:cubicBezTo>
                  <a:pt x="8175601" y="2011418"/>
                  <a:pt x="8176742" y="2021845"/>
                  <a:pt x="8171272" y="2028399"/>
                </a:cubicBezTo>
                <a:cubicBezTo>
                  <a:pt x="8168698" y="2031491"/>
                  <a:pt x="8165136" y="2033195"/>
                  <a:pt x="8161256" y="2033195"/>
                </a:cubicBezTo>
                <a:cubicBezTo>
                  <a:pt x="8152278" y="2033195"/>
                  <a:pt x="8145171" y="2024641"/>
                  <a:pt x="8144348" y="2012847"/>
                </a:cubicBezTo>
                <a:cubicBezTo>
                  <a:pt x="8143947" y="2007082"/>
                  <a:pt x="8143010" y="1996316"/>
                  <a:pt x="8142267" y="1988911"/>
                </a:cubicBezTo>
                <a:cubicBezTo>
                  <a:pt x="8141840" y="1984697"/>
                  <a:pt x="8141690" y="1977641"/>
                  <a:pt x="8144348" y="1971976"/>
                </a:cubicBezTo>
                <a:cubicBezTo>
                  <a:pt x="8138469" y="1964546"/>
                  <a:pt x="8139047" y="1953206"/>
                  <a:pt x="8141324" y="1908532"/>
                </a:cubicBezTo>
                <a:cubicBezTo>
                  <a:pt x="8142995" y="1875759"/>
                  <a:pt x="8144511" y="1843087"/>
                  <a:pt x="8144694" y="1835690"/>
                </a:cubicBezTo>
                <a:cubicBezTo>
                  <a:pt x="8145224" y="1815833"/>
                  <a:pt x="8155996" y="1814294"/>
                  <a:pt x="8159286" y="1814294"/>
                </a:cubicBezTo>
                <a:close/>
                <a:moveTo>
                  <a:pt x="12628465" y="1814279"/>
                </a:moveTo>
                <a:cubicBezTo>
                  <a:pt x="12630829" y="1814279"/>
                  <a:pt x="12633159" y="1814978"/>
                  <a:pt x="12635199" y="1816305"/>
                </a:cubicBezTo>
                <a:cubicBezTo>
                  <a:pt x="12639351" y="1818991"/>
                  <a:pt x="12645066" y="1822680"/>
                  <a:pt x="12642070" y="1893227"/>
                </a:cubicBezTo>
                <a:cubicBezTo>
                  <a:pt x="12641368" y="1909625"/>
                  <a:pt x="12639758" y="1947669"/>
                  <a:pt x="12643196" y="1954258"/>
                </a:cubicBezTo>
                <a:cubicBezTo>
                  <a:pt x="12649639" y="1958707"/>
                  <a:pt x="12652066" y="1963794"/>
                  <a:pt x="12650414" y="1969379"/>
                </a:cubicBezTo>
                <a:cubicBezTo>
                  <a:pt x="12648858" y="1974648"/>
                  <a:pt x="12644753" y="1976878"/>
                  <a:pt x="12640398" y="1977820"/>
                </a:cubicBezTo>
                <a:cubicBezTo>
                  <a:pt x="12640914" y="1979848"/>
                  <a:pt x="12641233" y="1982047"/>
                  <a:pt x="12641335" y="1984387"/>
                </a:cubicBezTo>
                <a:cubicBezTo>
                  <a:pt x="12641545" y="1989718"/>
                  <a:pt x="12642783" y="2000166"/>
                  <a:pt x="12644033" y="2007230"/>
                </a:cubicBezTo>
                <a:cubicBezTo>
                  <a:pt x="12644780" y="2011405"/>
                  <a:pt x="12645921" y="2021834"/>
                  <a:pt x="12640451" y="2028391"/>
                </a:cubicBezTo>
                <a:cubicBezTo>
                  <a:pt x="12637877" y="2031482"/>
                  <a:pt x="12634315" y="2033185"/>
                  <a:pt x="12630435" y="2033185"/>
                </a:cubicBezTo>
                <a:cubicBezTo>
                  <a:pt x="12621457" y="2033185"/>
                  <a:pt x="12614350" y="2024632"/>
                  <a:pt x="12613527" y="2012835"/>
                </a:cubicBezTo>
                <a:cubicBezTo>
                  <a:pt x="12613126" y="2007068"/>
                  <a:pt x="12612189" y="1996306"/>
                  <a:pt x="12611446" y="1988897"/>
                </a:cubicBezTo>
                <a:cubicBezTo>
                  <a:pt x="12611018" y="1984681"/>
                  <a:pt x="12610868" y="1977627"/>
                  <a:pt x="12613527" y="1971962"/>
                </a:cubicBezTo>
                <a:cubicBezTo>
                  <a:pt x="12607648" y="1964535"/>
                  <a:pt x="12608226" y="1953193"/>
                  <a:pt x="12610502" y="1908520"/>
                </a:cubicBezTo>
                <a:cubicBezTo>
                  <a:pt x="12612174" y="1875755"/>
                  <a:pt x="12613690" y="1843081"/>
                  <a:pt x="12613873" y="1835682"/>
                </a:cubicBezTo>
                <a:cubicBezTo>
                  <a:pt x="12614403" y="1815819"/>
                  <a:pt x="12625174" y="1814279"/>
                  <a:pt x="12628465" y="1814279"/>
                </a:cubicBezTo>
                <a:close/>
                <a:moveTo>
                  <a:pt x="5535370" y="1809336"/>
                </a:moveTo>
                <a:cubicBezTo>
                  <a:pt x="5534766" y="1810307"/>
                  <a:pt x="5534363" y="1811546"/>
                  <a:pt x="5534125" y="1812906"/>
                </a:cubicBezTo>
                <a:cubicBezTo>
                  <a:pt x="5534546" y="1812899"/>
                  <a:pt x="5534912" y="1812875"/>
                  <a:pt x="5535370" y="1812875"/>
                </a:cubicBezTo>
                <a:cubicBezTo>
                  <a:pt x="5535827" y="1812875"/>
                  <a:pt x="5536211" y="1812899"/>
                  <a:pt x="5536632" y="1812906"/>
                </a:cubicBezTo>
                <a:cubicBezTo>
                  <a:pt x="5536395" y="1811546"/>
                  <a:pt x="5535992" y="1810307"/>
                  <a:pt x="5535370" y="1809336"/>
                </a:cubicBezTo>
                <a:close/>
                <a:moveTo>
                  <a:pt x="10004541" y="1809311"/>
                </a:moveTo>
                <a:cubicBezTo>
                  <a:pt x="10003937" y="1810284"/>
                  <a:pt x="10003534" y="1811525"/>
                  <a:pt x="10003296" y="1812882"/>
                </a:cubicBezTo>
                <a:cubicBezTo>
                  <a:pt x="10003717" y="1812878"/>
                  <a:pt x="10004083" y="1812854"/>
                  <a:pt x="10004541" y="1812854"/>
                </a:cubicBezTo>
                <a:cubicBezTo>
                  <a:pt x="10004998" y="1812854"/>
                  <a:pt x="10005383" y="1812878"/>
                  <a:pt x="10005804" y="1812882"/>
                </a:cubicBezTo>
                <a:cubicBezTo>
                  <a:pt x="10005566" y="1811525"/>
                  <a:pt x="10005163" y="1810284"/>
                  <a:pt x="10004541" y="1809311"/>
                </a:cubicBezTo>
                <a:close/>
                <a:moveTo>
                  <a:pt x="5109590" y="1803806"/>
                </a:moveTo>
                <a:lnTo>
                  <a:pt x="5112210" y="1804046"/>
                </a:lnTo>
                <a:cubicBezTo>
                  <a:pt x="5114581" y="1804495"/>
                  <a:pt x="5122462" y="1806058"/>
                  <a:pt x="5129677" y="1807506"/>
                </a:cubicBezTo>
                <a:cubicBezTo>
                  <a:pt x="5148282" y="1811239"/>
                  <a:pt x="5151460" y="1819307"/>
                  <a:pt x="5150856" y="1825410"/>
                </a:cubicBezTo>
                <a:cubicBezTo>
                  <a:pt x="5150628" y="1827685"/>
                  <a:pt x="5149572" y="1831792"/>
                  <a:pt x="5145123" y="1834679"/>
                </a:cubicBezTo>
                <a:cubicBezTo>
                  <a:pt x="5147363" y="1834942"/>
                  <a:pt x="5149109" y="1835750"/>
                  <a:pt x="5150475" y="1837003"/>
                </a:cubicBezTo>
                <a:cubicBezTo>
                  <a:pt x="5153395" y="1834418"/>
                  <a:pt x="5156599" y="1834072"/>
                  <a:pt x="5158087" y="1834072"/>
                </a:cubicBezTo>
                <a:cubicBezTo>
                  <a:pt x="5171482" y="1834072"/>
                  <a:pt x="5171934" y="1852120"/>
                  <a:pt x="5172178" y="1861813"/>
                </a:cubicBezTo>
                <a:cubicBezTo>
                  <a:pt x="5172716" y="1883042"/>
                  <a:pt x="5167943" y="1887941"/>
                  <a:pt x="5166379" y="1889553"/>
                </a:cubicBezTo>
                <a:cubicBezTo>
                  <a:pt x="5162499" y="1893534"/>
                  <a:pt x="5156244" y="1894254"/>
                  <a:pt x="5151618" y="1891268"/>
                </a:cubicBezTo>
                <a:cubicBezTo>
                  <a:pt x="5150338" y="1890438"/>
                  <a:pt x="5149196" y="1889391"/>
                  <a:pt x="5148185" y="1888155"/>
                </a:cubicBezTo>
                <a:cubicBezTo>
                  <a:pt x="5146875" y="1888747"/>
                  <a:pt x="5145321" y="1889066"/>
                  <a:pt x="5143478" y="1889066"/>
                </a:cubicBezTo>
                <a:cubicBezTo>
                  <a:pt x="5139274" y="1889066"/>
                  <a:pt x="5133891" y="1887031"/>
                  <a:pt x="5132099" y="1877325"/>
                </a:cubicBezTo>
                <a:cubicBezTo>
                  <a:pt x="5130489" y="1868619"/>
                  <a:pt x="5130489" y="1855000"/>
                  <a:pt x="5132099" y="1846322"/>
                </a:cubicBezTo>
                <a:cubicBezTo>
                  <a:pt x="5132856" y="1842210"/>
                  <a:pt x="5134262" y="1839478"/>
                  <a:pt x="5135948" y="1837690"/>
                </a:cubicBezTo>
                <a:cubicBezTo>
                  <a:pt x="5132084" y="1838167"/>
                  <a:pt x="5127133" y="1837995"/>
                  <a:pt x="5121705" y="1837166"/>
                </a:cubicBezTo>
                <a:cubicBezTo>
                  <a:pt x="5117562" y="1836533"/>
                  <a:pt x="5110534" y="1835073"/>
                  <a:pt x="5104791" y="1831960"/>
                </a:cubicBezTo>
                <a:cubicBezTo>
                  <a:pt x="5103618" y="1832805"/>
                  <a:pt x="5102283" y="1833524"/>
                  <a:pt x="5100805" y="1834100"/>
                </a:cubicBezTo>
                <a:cubicBezTo>
                  <a:pt x="5096976" y="1835583"/>
                  <a:pt x="5092716" y="1835897"/>
                  <a:pt x="5089822" y="1835897"/>
                </a:cubicBezTo>
                <a:cubicBezTo>
                  <a:pt x="5085552" y="1835897"/>
                  <a:pt x="5071182" y="1835147"/>
                  <a:pt x="5065449" y="1825484"/>
                </a:cubicBezTo>
                <a:cubicBezTo>
                  <a:pt x="5063113" y="1821535"/>
                  <a:pt x="5063037" y="1816869"/>
                  <a:pt x="5065251" y="1812982"/>
                </a:cubicBezTo>
                <a:cubicBezTo>
                  <a:pt x="5068521" y="1807234"/>
                  <a:pt x="5075452" y="1804530"/>
                  <a:pt x="5086293" y="1805210"/>
                </a:cubicBezTo>
                <a:cubicBezTo>
                  <a:pt x="5091584" y="1805522"/>
                  <a:pt x="5096128" y="1806446"/>
                  <a:pt x="5099805" y="1807892"/>
                </a:cubicBezTo>
                <a:cubicBezTo>
                  <a:pt x="5102328" y="1805345"/>
                  <a:pt x="5105756" y="1803806"/>
                  <a:pt x="5109590" y="1803806"/>
                </a:cubicBezTo>
                <a:close/>
                <a:moveTo>
                  <a:pt x="9578654" y="1803776"/>
                </a:moveTo>
                <a:lnTo>
                  <a:pt x="9581274" y="1804020"/>
                </a:lnTo>
                <a:cubicBezTo>
                  <a:pt x="9583646" y="1804472"/>
                  <a:pt x="9591529" y="1806034"/>
                  <a:pt x="9598746" y="1807483"/>
                </a:cubicBezTo>
                <a:cubicBezTo>
                  <a:pt x="9617356" y="1811213"/>
                  <a:pt x="9620535" y="1819283"/>
                  <a:pt x="9619931" y="1825391"/>
                </a:cubicBezTo>
                <a:cubicBezTo>
                  <a:pt x="9619702" y="1827668"/>
                  <a:pt x="9618646" y="1831776"/>
                  <a:pt x="9614196" y="1834665"/>
                </a:cubicBezTo>
                <a:cubicBezTo>
                  <a:pt x="9616436" y="1834931"/>
                  <a:pt x="9618183" y="1835739"/>
                  <a:pt x="9619550" y="1836992"/>
                </a:cubicBezTo>
                <a:cubicBezTo>
                  <a:pt x="9622470" y="1834407"/>
                  <a:pt x="9625675" y="1834060"/>
                  <a:pt x="9627163" y="1834060"/>
                </a:cubicBezTo>
                <a:cubicBezTo>
                  <a:pt x="9640561" y="1834060"/>
                  <a:pt x="9641013" y="1852113"/>
                  <a:pt x="9641257" y="1861808"/>
                </a:cubicBezTo>
                <a:cubicBezTo>
                  <a:pt x="9641796" y="1883031"/>
                  <a:pt x="9637021" y="1887927"/>
                  <a:pt x="9635457" y="1889541"/>
                </a:cubicBezTo>
                <a:cubicBezTo>
                  <a:pt x="9631577" y="1893520"/>
                  <a:pt x="9625319" y="1894239"/>
                  <a:pt x="9620692" y="1891254"/>
                </a:cubicBezTo>
                <a:cubicBezTo>
                  <a:pt x="9619413" y="1890424"/>
                  <a:pt x="9618270" y="1889378"/>
                  <a:pt x="9617259" y="1888141"/>
                </a:cubicBezTo>
                <a:cubicBezTo>
                  <a:pt x="9615949" y="1888733"/>
                  <a:pt x="9614395" y="1889052"/>
                  <a:pt x="9612551" y="1889052"/>
                </a:cubicBezTo>
                <a:cubicBezTo>
                  <a:pt x="9608345" y="1889052"/>
                  <a:pt x="9602962" y="1887019"/>
                  <a:pt x="9601169" y="1877314"/>
                </a:cubicBezTo>
                <a:cubicBezTo>
                  <a:pt x="9599559" y="1868615"/>
                  <a:pt x="9599559" y="1854995"/>
                  <a:pt x="9601169" y="1846312"/>
                </a:cubicBezTo>
                <a:cubicBezTo>
                  <a:pt x="9601926" y="1842200"/>
                  <a:pt x="9603332" y="1839464"/>
                  <a:pt x="9605019" y="1837678"/>
                </a:cubicBezTo>
                <a:cubicBezTo>
                  <a:pt x="9601154" y="1838156"/>
                  <a:pt x="9596202" y="1837983"/>
                  <a:pt x="9590772" y="1837155"/>
                </a:cubicBezTo>
                <a:cubicBezTo>
                  <a:pt x="9586628" y="1836521"/>
                  <a:pt x="9579598" y="1835059"/>
                  <a:pt x="9573854" y="1831943"/>
                </a:cubicBezTo>
                <a:cubicBezTo>
                  <a:pt x="9572681" y="1832791"/>
                  <a:pt x="9571345" y="1833510"/>
                  <a:pt x="9569867" y="1834088"/>
                </a:cubicBezTo>
                <a:cubicBezTo>
                  <a:pt x="9566037" y="1835571"/>
                  <a:pt x="9561776" y="1835885"/>
                  <a:pt x="9558881" y="1835885"/>
                </a:cubicBezTo>
                <a:cubicBezTo>
                  <a:pt x="9554610" y="1835885"/>
                  <a:pt x="9540236" y="1835136"/>
                  <a:pt x="9534502" y="1825466"/>
                </a:cubicBezTo>
                <a:cubicBezTo>
                  <a:pt x="9532166" y="1821516"/>
                  <a:pt x="9532090" y="1816848"/>
                  <a:pt x="9534304" y="1812962"/>
                </a:cubicBezTo>
                <a:cubicBezTo>
                  <a:pt x="9537575" y="1807210"/>
                  <a:pt x="9544508" y="1804505"/>
                  <a:pt x="9555351" y="1805184"/>
                </a:cubicBezTo>
                <a:cubicBezTo>
                  <a:pt x="9560644" y="1805499"/>
                  <a:pt x="9565189" y="1806423"/>
                  <a:pt x="9568866" y="1807869"/>
                </a:cubicBezTo>
                <a:cubicBezTo>
                  <a:pt x="9571391" y="1805322"/>
                  <a:pt x="9574819" y="1803776"/>
                  <a:pt x="9578654" y="1803776"/>
                </a:cubicBezTo>
                <a:close/>
                <a:moveTo>
                  <a:pt x="7038249" y="1790681"/>
                </a:moveTo>
                <a:cubicBezTo>
                  <a:pt x="7028878" y="1791693"/>
                  <a:pt x="7014766" y="1792709"/>
                  <a:pt x="6993880" y="1793754"/>
                </a:cubicBezTo>
                <a:cubicBezTo>
                  <a:pt x="6994557" y="1794103"/>
                  <a:pt x="6995121" y="1794404"/>
                  <a:pt x="6995799" y="1794767"/>
                </a:cubicBezTo>
                <a:cubicBezTo>
                  <a:pt x="7018153" y="1806856"/>
                  <a:pt x="7025265" y="1802407"/>
                  <a:pt x="7038249" y="1790681"/>
                </a:cubicBezTo>
                <a:close/>
                <a:moveTo>
                  <a:pt x="11507426" y="1790663"/>
                </a:moveTo>
                <a:cubicBezTo>
                  <a:pt x="11498056" y="1791667"/>
                  <a:pt x="11483944" y="1792682"/>
                  <a:pt x="11463057" y="1793727"/>
                </a:cubicBezTo>
                <a:cubicBezTo>
                  <a:pt x="11463735" y="1794077"/>
                  <a:pt x="11464299" y="1794378"/>
                  <a:pt x="11464977" y="1794742"/>
                </a:cubicBezTo>
                <a:cubicBezTo>
                  <a:pt x="11487331" y="1806836"/>
                  <a:pt x="11494443" y="1802382"/>
                  <a:pt x="11507426" y="1790663"/>
                </a:cubicBezTo>
                <a:close/>
                <a:moveTo>
                  <a:pt x="2146731" y="1773871"/>
                </a:moveTo>
                <a:lnTo>
                  <a:pt x="2146738" y="1774039"/>
                </a:lnTo>
                <a:cubicBezTo>
                  <a:pt x="2146758" y="1774030"/>
                  <a:pt x="2146784" y="1774023"/>
                  <a:pt x="2146804" y="1774011"/>
                </a:cubicBezTo>
                <a:cubicBezTo>
                  <a:pt x="2146779" y="1773964"/>
                  <a:pt x="2146758" y="1773918"/>
                  <a:pt x="2146731" y="1773871"/>
                </a:cubicBezTo>
                <a:close/>
                <a:moveTo>
                  <a:pt x="7701598" y="1773829"/>
                </a:moveTo>
                <a:lnTo>
                  <a:pt x="7701607" y="1773997"/>
                </a:lnTo>
                <a:cubicBezTo>
                  <a:pt x="7701625" y="1773990"/>
                  <a:pt x="7701652" y="1773983"/>
                  <a:pt x="7701675" y="1773971"/>
                </a:cubicBezTo>
                <a:cubicBezTo>
                  <a:pt x="7701648" y="1773925"/>
                  <a:pt x="7701625" y="1773878"/>
                  <a:pt x="7701598" y="1773829"/>
                </a:cubicBezTo>
                <a:close/>
                <a:moveTo>
                  <a:pt x="12170776" y="1773809"/>
                </a:moveTo>
                <a:lnTo>
                  <a:pt x="12170785" y="1773977"/>
                </a:lnTo>
                <a:cubicBezTo>
                  <a:pt x="12170803" y="1773968"/>
                  <a:pt x="12170830" y="1773961"/>
                  <a:pt x="12170853" y="1773951"/>
                </a:cubicBezTo>
                <a:cubicBezTo>
                  <a:pt x="12170826" y="1773904"/>
                  <a:pt x="12170803" y="1773857"/>
                  <a:pt x="12170776" y="1773809"/>
                </a:cubicBezTo>
                <a:close/>
                <a:moveTo>
                  <a:pt x="2311748" y="1773394"/>
                </a:moveTo>
                <a:cubicBezTo>
                  <a:pt x="2311112" y="1773452"/>
                  <a:pt x="2310427" y="1773506"/>
                  <a:pt x="2309641" y="1773536"/>
                </a:cubicBezTo>
                <a:cubicBezTo>
                  <a:pt x="2308073" y="1773601"/>
                  <a:pt x="2306690" y="1773559"/>
                  <a:pt x="2305519" y="1773422"/>
                </a:cubicBezTo>
                <a:cubicBezTo>
                  <a:pt x="2305894" y="1775788"/>
                  <a:pt x="2307088" y="1777620"/>
                  <a:pt x="2308185" y="1778710"/>
                </a:cubicBezTo>
                <a:cubicBezTo>
                  <a:pt x="2308596" y="1778466"/>
                  <a:pt x="2309081" y="1778105"/>
                  <a:pt x="2309568" y="1777602"/>
                </a:cubicBezTo>
                <a:cubicBezTo>
                  <a:pt x="2310676" y="1776456"/>
                  <a:pt x="2311411" y="1774982"/>
                  <a:pt x="2311748" y="1773394"/>
                </a:cubicBezTo>
                <a:close/>
                <a:moveTo>
                  <a:pt x="7866622" y="1773354"/>
                </a:moveTo>
                <a:cubicBezTo>
                  <a:pt x="7865987" y="1773412"/>
                  <a:pt x="7865302" y="1773464"/>
                  <a:pt x="7864517" y="1773496"/>
                </a:cubicBezTo>
                <a:cubicBezTo>
                  <a:pt x="7862948" y="1773562"/>
                  <a:pt x="7861566" y="1773520"/>
                  <a:pt x="7860395" y="1773380"/>
                </a:cubicBezTo>
                <a:cubicBezTo>
                  <a:pt x="7860769" y="1775746"/>
                  <a:pt x="7861964" y="1777581"/>
                  <a:pt x="7863060" y="1778670"/>
                </a:cubicBezTo>
                <a:cubicBezTo>
                  <a:pt x="7863471" y="1778426"/>
                  <a:pt x="7863957" y="1778067"/>
                  <a:pt x="7864443" y="1777562"/>
                </a:cubicBezTo>
                <a:cubicBezTo>
                  <a:pt x="7865551" y="1776416"/>
                  <a:pt x="7866286" y="1774942"/>
                  <a:pt x="7866622" y="1773354"/>
                </a:cubicBezTo>
                <a:close/>
                <a:moveTo>
                  <a:pt x="12335800" y="1773332"/>
                </a:moveTo>
                <a:cubicBezTo>
                  <a:pt x="12335165" y="1773392"/>
                  <a:pt x="12334480" y="1773444"/>
                  <a:pt x="12333695" y="1773475"/>
                </a:cubicBezTo>
                <a:cubicBezTo>
                  <a:pt x="12332126" y="1773540"/>
                  <a:pt x="12330743" y="1773499"/>
                  <a:pt x="12329573" y="1773360"/>
                </a:cubicBezTo>
                <a:cubicBezTo>
                  <a:pt x="12329946" y="1775726"/>
                  <a:pt x="12331142" y="1777561"/>
                  <a:pt x="12332238" y="1778652"/>
                </a:cubicBezTo>
                <a:cubicBezTo>
                  <a:pt x="12332649" y="1778407"/>
                  <a:pt x="12333135" y="1778046"/>
                  <a:pt x="12333620" y="1777542"/>
                </a:cubicBezTo>
                <a:cubicBezTo>
                  <a:pt x="12334729" y="1776397"/>
                  <a:pt x="12335464" y="1774923"/>
                  <a:pt x="12335800" y="1773332"/>
                </a:cubicBezTo>
                <a:close/>
                <a:moveTo>
                  <a:pt x="2743124" y="1772320"/>
                </a:moveTo>
                <a:cubicBezTo>
                  <a:pt x="2753262" y="1772320"/>
                  <a:pt x="2760312" y="1775254"/>
                  <a:pt x="2763532" y="1780803"/>
                </a:cubicBezTo>
                <a:cubicBezTo>
                  <a:pt x="2765852" y="1784808"/>
                  <a:pt x="2765769" y="1789640"/>
                  <a:pt x="2763308" y="1793719"/>
                </a:cubicBezTo>
                <a:cubicBezTo>
                  <a:pt x="2758766" y="1801259"/>
                  <a:pt x="2747810" y="1804684"/>
                  <a:pt x="2739553" y="1804684"/>
                </a:cubicBezTo>
                <a:cubicBezTo>
                  <a:pt x="2727227" y="1804684"/>
                  <a:pt x="2717931" y="1797726"/>
                  <a:pt x="2717931" y="1788513"/>
                </a:cubicBezTo>
                <a:cubicBezTo>
                  <a:pt x="2717931" y="1778826"/>
                  <a:pt x="2728054" y="1772320"/>
                  <a:pt x="2743124" y="1772320"/>
                </a:cubicBezTo>
                <a:close/>
                <a:moveTo>
                  <a:pt x="8297996" y="1772283"/>
                </a:moveTo>
                <a:cubicBezTo>
                  <a:pt x="8308133" y="1772283"/>
                  <a:pt x="8315183" y="1775217"/>
                  <a:pt x="8318405" y="1780766"/>
                </a:cubicBezTo>
                <a:cubicBezTo>
                  <a:pt x="8320723" y="1784773"/>
                  <a:pt x="8320641" y="1789607"/>
                  <a:pt x="8318181" y="1793698"/>
                </a:cubicBezTo>
                <a:cubicBezTo>
                  <a:pt x="8313637" y="1801240"/>
                  <a:pt x="8302682" y="1804670"/>
                  <a:pt x="8294424" y="1804670"/>
                </a:cubicBezTo>
                <a:cubicBezTo>
                  <a:pt x="8282098" y="1804670"/>
                  <a:pt x="8272802" y="1797708"/>
                  <a:pt x="8272802" y="1788478"/>
                </a:cubicBezTo>
                <a:cubicBezTo>
                  <a:pt x="8272802" y="1778789"/>
                  <a:pt x="8282926" y="1772283"/>
                  <a:pt x="8297996" y="1772283"/>
                </a:cubicBezTo>
                <a:close/>
                <a:moveTo>
                  <a:pt x="12767174" y="1772258"/>
                </a:moveTo>
                <a:cubicBezTo>
                  <a:pt x="12777310" y="1772258"/>
                  <a:pt x="12784361" y="1775195"/>
                  <a:pt x="12787582" y="1780745"/>
                </a:cubicBezTo>
                <a:cubicBezTo>
                  <a:pt x="12789901" y="1784752"/>
                  <a:pt x="12789819" y="1789590"/>
                  <a:pt x="12787358" y="1793672"/>
                </a:cubicBezTo>
                <a:cubicBezTo>
                  <a:pt x="12782815" y="1801216"/>
                  <a:pt x="12771859" y="1804646"/>
                  <a:pt x="12763602" y="1804646"/>
                </a:cubicBezTo>
                <a:cubicBezTo>
                  <a:pt x="12751276" y="1804646"/>
                  <a:pt x="12741980" y="1797683"/>
                  <a:pt x="12741980" y="1788460"/>
                </a:cubicBezTo>
                <a:cubicBezTo>
                  <a:pt x="12741980" y="1778769"/>
                  <a:pt x="12752103" y="1772258"/>
                  <a:pt x="12767174" y="1772258"/>
                </a:cubicBezTo>
                <a:close/>
                <a:moveTo>
                  <a:pt x="7064215" y="1770416"/>
                </a:moveTo>
                <a:cubicBezTo>
                  <a:pt x="7062974" y="1770446"/>
                  <a:pt x="7061845" y="1770907"/>
                  <a:pt x="7061054" y="1771620"/>
                </a:cubicBezTo>
                <a:cubicBezTo>
                  <a:pt x="7061280" y="1772015"/>
                  <a:pt x="7061506" y="1772460"/>
                  <a:pt x="7061619" y="1772903"/>
                </a:cubicBezTo>
                <a:cubicBezTo>
                  <a:pt x="7062635" y="1772474"/>
                  <a:pt x="7063651" y="1772048"/>
                  <a:pt x="7064667" y="1771715"/>
                </a:cubicBezTo>
                <a:cubicBezTo>
                  <a:pt x="7065006" y="1771508"/>
                  <a:pt x="7065344" y="1771398"/>
                  <a:pt x="7065683" y="1771254"/>
                </a:cubicBezTo>
                <a:cubicBezTo>
                  <a:pt x="7065119" y="1770858"/>
                  <a:pt x="7064667" y="1770511"/>
                  <a:pt x="7064215" y="1770416"/>
                </a:cubicBezTo>
                <a:close/>
                <a:moveTo>
                  <a:pt x="11533393" y="1770391"/>
                </a:moveTo>
                <a:cubicBezTo>
                  <a:pt x="11532151" y="1770422"/>
                  <a:pt x="11531022" y="1770882"/>
                  <a:pt x="11530232" y="1771595"/>
                </a:cubicBezTo>
                <a:cubicBezTo>
                  <a:pt x="11530458" y="1771992"/>
                  <a:pt x="11530684" y="1772435"/>
                  <a:pt x="11530796" y="1772879"/>
                </a:cubicBezTo>
                <a:cubicBezTo>
                  <a:pt x="11531813" y="1772451"/>
                  <a:pt x="11532829" y="1772024"/>
                  <a:pt x="11533845" y="1771690"/>
                </a:cubicBezTo>
                <a:cubicBezTo>
                  <a:pt x="11534184" y="1771484"/>
                  <a:pt x="11534522" y="1771374"/>
                  <a:pt x="11534861" y="1771231"/>
                </a:cubicBezTo>
                <a:cubicBezTo>
                  <a:pt x="11534296" y="1770835"/>
                  <a:pt x="11533845" y="1770486"/>
                  <a:pt x="11533393" y="1770391"/>
                </a:cubicBezTo>
                <a:close/>
                <a:moveTo>
                  <a:pt x="5105569" y="1766171"/>
                </a:moveTo>
                <a:cubicBezTo>
                  <a:pt x="5128909" y="1766171"/>
                  <a:pt x="5144203" y="1767119"/>
                  <a:pt x="5144203" y="1779846"/>
                </a:cubicBezTo>
                <a:cubicBezTo>
                  <a:pt x="5144203" y="1788171"/>
                  <a:pt x="5140495" y="1795053"/>
                  <a:pt x="5094909" y="1795053"/>
                </a:cubicBezTo>
                <a:cubicBezTo>
                  <a:pt x="5053768" y="1795053"/>
                  <a:pt x="5051986" y="1790976"/>
                  <a:pt x="5049727" y="1785805"/>
                </a:cubicBezTo>
                <a:lnTo>
                  <a:pt x="5047009" y="1779586"/>
                </a:lnTo>
                <a:lnTo>
                  <a:pt x="5051932" y="1774267"/>
                </a:lnTo>
                <a:cubicBezTo>
                  <a:pt x="5053894" y="1772269"/>
                  <a:pt x="5059892" y="1766171"/>
                  <a:pt x="5105569" y="1766171"/>
                </a:cubicBezTo>
                <a:close/>
                <a:moveTo>
                  <a:pt x="9574632" y="1766127"/>
                </a:moveTo>
                <a:cubicBezTo>
                  <a:pt x="9597978" y="1766127"/>
                  <a:pt x="9613276" y="1767074"/>
                  <a:pt x="9613276" y="1779809"/>
                </a:cubicBezTo>
                <a:cubicBezTo>
                  <a:pt x="9613276" y="1788136"/>
                  <a:pt x="9609567" y="1795021"/>
                  <a:pt x="9563969" y="1795021"/>
                </a:cubicBezTo>
                <a:cubicBezTo>
                  <a:pt x="9522818" y="1795021"/>
                  <a:pt x="9521036" y="1790941"/>
                  <a:pt x="9518776" y="1785768"/>
                </a:cubicBezTo>
                <a:lnTo>
                  <a:pt x="9516058" y="1779548"/>
                </a:lnTo>
                <a:lnTo>
                  <a:pt x="9520982" y="1774227"/>
                </a:lnTo>
                <a:cubicBezTo>
                  <a:pt x="9522944" y="1772227"/>
                  <a:pt x="9528944" y="1766127"/>
                  <a:pt x="9574632" y="1766127"/>
                </a:cubicBezTo>
                <a:close/>
                <a:moveTo>
                  <a:pt x="2562614" y="1765319"/>
                </a:moveTo>
                <a:cubicBezTo>
                  <a:pt x="2568525" y="1765319"/>
                  <a:pt x="2573848" y="1768094"/>
                  <a:pt x="2577224" y="1772933"/>
                </a:cubicBezTo>
                <a:cubicBezTo>
                  <a:pt x="2582307" y="1780221"/>
                  <a:pt x="2582689" y="1791621"/>
                  <a:pt x="2578273" y="1804235"/>
                </a:cubicBezTo>
                <a:cubicBezTo>
                  <a:pt x="2575098" y="1813290"/>
                  <a:pt x="2572592" y="1820436"/>
                  <a:pt x="2564235" y="1820436"/>
                </a:cubicBezTo>
                <a:cubicBezTo>
                  <a:pt x="2553995" y="1820436"/>
                  <a:pt x="2552683" y="1810999"/>
                  <a:pt x="2550700" y="1796713"/>
                </a:cubicBezTo>
                <a:cubicBezTo>
                  <a:pt x="2548825" y="1783264"/>
                  <a:pt x="2549907" y="1774067"/>
                  <a:pt x="2553923" y="1769391"/>
                </a:cubicBezTo>
                <a:cubicBezTo>
                  <a:pt x="2556140" y="1766804"/>
                  <a:pt x="2559314" y="1765319"/>
                  <a:pt x="2562614" y="1765319"/>
                </a:cubicBezTo>
                <a:close/>
                <a:moveTo>
                  <a:pt x="8117489" y="1765279"/>
                </a:moveTo>
                <a:cubicBezTo>
                  <a:pt x="8123400" y="1765279"/>
                  <a:pt x="8128724" y="1768055"/>
                  <a:pt x="8132099" y="1772896"/>
                </a:cubicBezTo>
                <a:cubicBezTo>
                  <a:pt x="8137182" y="1780186"/>
                  <a:pt x="8137565" y="1791600"/>
                  <a:pt x="8133148" y="1804220"/>
                </a:cubicBezTo>
                <a:cubicBezTo>
                  <a:pt x="8129975" y="1813276"/>
                  <a:pt x="8127466" y="1820424"/>
                  <a:pt x="8119110" y="1820424"/>
                </a:cubicBezTo>
                <a:cubicBezTo>
                  <a:pt x="8108871" y="1820424"/>
                  <a:pt x="8107559" y="1810982"/>
                  <a:pt x="8105575" y="1796695"/>
                </a:cubicBezTo>
                <a:cubicBezTo>
                  <a:pt x="8103700" y="1783230"/>
                  <a:pt x="8104782" y="1774030"/>
                  <a:pt x="8108797" y="1769354"/>
                </a:cubicBezTo>
                <a:cubicBezTo>
                  <a:pt x="8111016" y="1766762"/>
                  <a:pt x="8114189" y="1765279"/>
                  <a:pt x="8117489" y="1765279"/>
                </a:cubicBezTo>
                <a:close/>
                <a:moveTo>
                  <a:pt x="12586667" y="1765254"/>
                </a:moveTo>
                <a:cubicBezTo>
                  <a:pt x="12592577" y="1765254"/>
                  <a:pt x="12597902" y="1768030"/>
                  <a:pt x="12601277" y="1772872"/>
                </a:cubicBezTo>
                <a:cubicBezTo>
                  <a:pt x="12606360" y="1780164"/>
                  <a:pt x="12606742" y="1791574"/>
                  <a:pt x="12602326" y="1804198"/>
                </a:cubicBezTo>
                <a:cubicBezTo>
                  <a:pt x="12599153" y="1813257"/>
                  <a:pt x="12596644" y="1820408"/>
                  <a:pt x="12588288" y="1820408"/>
                </a:cubicBezTo>
                <a:cubicBezTo>
                  <a:pt x="12578049" y="1820408"/>
                  <a:pt x="12576736" y="1810963"/>
                  <a:pt x="12574753" y="1796669"/>
                </a:cubicBezTo>
                <a:cubicBezTo>
                  <a:pt x="12572878" y="1783208"/>
                  <a:pt x="12573960" y="1774006"/>
                  <a:pt x="12577975" y="1769329"/>
                </a:cubicBezTo>
                <a:cubicBezTo>
                  <a:pt x="12580193" y="1766738"/>
                  <a:pt x="12583367" y="1765254"/>
                  <a:pt x="12586667" y="1765254"/>
                </a:cubicBezTo>
                <a:close/>
                <a:moveTo>
                  <a:pt x="2308832" y="1764427"/>
                </a:moveTo>
                <a:cubicBezTo>
                  <a:pt x="2307662" y="1765421"/>
                  <a:pt x="2306516" y="1766895"/>
                  <a:pt x="2305882" y="1768863"/>
                </a:cubicBezTo>
                <a:cubicBezTo>
                  <a:pt x="2307674" y="1768648"/>
                  <a:pt x="2309679" y="1768851"/>
                  <a:pt x="2311686" y="1769452"/>
                </a:cubicBezTo>
                <a:cubicBezTo>
                  <a:pt x="2311635" y="1769207"/>
                  <a:pt x="2311635" y="1768953"/>
                  <a:pt x="2311559" y="1768714"/>
                </a:cubicBezTo>
                <a:cubicBezTo>
                  <a:pt x="2310987" y="1766774"/>
                  <a:pt x="2309916" y="1765370"/>
                  <a:pt x="2308832" y="1764427"/>
                </a:cubicBezTo>
                <a:close/>
                <a:moveTo>
                  <a:pt x="7863708" y="1764385"/>
                </a:moveTo>
                <a:cubicBezTo>
                  <a:pt x="7862537" y="1765379"/>
                  <a:pt x="7861391" y="1766853"/>
                  <a:pt x="7860756" y="1768821"/>
                </a:cubicBezTo>
                <a:cubicBezTo>
                  <a:pt x="7862550" y="1768609"/>
                  <a:pt x="7864555" y="1768811"/>
                  <a:pt x="7866560" y="1769412"/>
                </a:cubicBezTo>
                <a:cubicBezTo>
                  <a:pt x="7866510" y="1769168"/>
                  <a:pt x="7866510" y="1768914"/>
                  <a:pt x="7866435" y="1768674"/>
                </a:cubicBezTo>
                <a:cubicBezTo>
                  <a:pt x="7865862" y="1766732"/>
                  <a:pt x="7864791" y="1765328"/>
                  <a:pt x="7863708" y="1764385"/>
                </a:cubicBezTo>
                <a:close/>
                <a:moveTo>
                  <a:pt x="12332886" y="1764362"/>
                </a:moveTo>
                <a:cubicBezTo>
                  <a:pt x="12331715" y="1765356"/>
                  <a:pt x="12330569" y="1766830"/>
                  <a:pt x="12329934" y="1768800"/>
                </a:cubicBezTo>
                <a:cubicBezTo>
                  <a:pt x="12331727" y="1768587"/>
                  <a:pt x="12333732" y="1768789"/>
                  <a:pt x="12335738" y="1769390"/>
                </a:cubicBezTo>
                <a:cubicBezTo>
                  <a:pt x="12335688" y="1769146"/>
                  <a:pt x="12335688" y="1768892"/>
                  <a:pt x="12335613" y="1768651"/>
                </a:cubicBezTo>
                <a:cubicBezTo>
                  <a:pt x="12335040" y="1766710"/>
                  <a:pt x="12333969" y="1765305"/>
                  <a:pt x="12332886" y="1764362"/>
                </a:cubicBezTo>
                <a:close/>
                <a:moveTo>
                  <a:pt x="2822972" y="1759325"/>
                </a:moveTo>
                <a:cubicBezTo>
                  <a:pt x="2829594" y="1756994"/>
                  <a:pt x="2836127" y="1758785"/>
                  <a:pt x="2839660" y="1763682"/>
                </a:cubicBezTo>
                <a:cubicBezTo>
                  <a:pt x="2841247" y="1765873"/>
                  <a:pt x="2843570" y="1770607"/>
                  <a:pt x="2841318" y="1777725"/>
                </a:cubicBezTo>
                <a:cubicBezTo>
                  <a:pt x="2838941" y="1785218"/>
                  <a:pt x="2831976" y="1792497"/>
                  <a:pt x="2824760" y="1795039"/>
                </a:cubicBezTo>
                <a:cubicBezTo>
                  <a:pt x="2819293" y="1796946"/>
                  <a:pt x="2814050" y="1796141"/>
                  <a:pt x="2810355" y="1793132"/>
                </a:cubicBezTo>
                <a:cubicBezTo>
                  <a:pt x="2808482" y="1794287"/>
                  <a:pt x="2806562" y="1795156"/>
                  <a:pt x="2805053" y="1795843"/>
                </a:cubicBezTo>
                <a:cubicBezTo>
                  <a:pt x="2796124" y="1799876"/>
                  <a:pt x="2790281" y="1802062"/>
                  <a:pt x="2784962" y="1802062"/>
                </a:cubicBezTo>
                <a:cubicBezTo>
                  <a:pt x="2774950" y="1802062"/>
                  <a:pt x="2770498" y="1794478"/>
                  <a:pt x="2768821" y="1791621"/>
                </a:cubicBezTo>
                <a:cubicBezTo>
                  <a:pt x="2766429" y="1787558"/>
                  <a:pt x="2766346" y="1782764"/>
                  <a:pt x="2768585" y="1778792"/>
                </a:cubicBezTo>
                <a:cubicBezTo>
                  <a:pt x="2771921" y="1772893"/>
                  <a:pt x="2779213" y="1770143"/>
                  <a:pt x="2791578" y="1770143"/>
                </a:cubicBezTo>
                <a:lnTo>
                  <a:pt x="2793480" y="1770167"/>
                </a:lnTo>
                <a:cubicBezTo>
                  <a:pt x="2799338" y="1770295"/>
                  <a:pt x="2804602" y="1770416"/>
                  <a:pt x="2808686" y="1771601"/>
                </a:cubicBezTo>
                <a:cubicBezTo>
                  <a:pt x="2811969" y="1766066"/>
                  <a:pt x="2817394" y="1761276"/>
                  <a:pt x="2822972" y="1759325"/>
                </a:cubicBezTo>
                <a:close/>
                <a:moveTo>
                  <a:pt x="8377860" y="1759283"/>
                </a:moveTo>
                <a:cubicBezTo>
                  <a:pt x="8384483" y="1756950"/>
                  <a:pt x="8391016" y="1758743"/>
                  <a:pt x="8394549" y="1763640"/>
                </a:cubicBezTo>
                <a:cubicBezTo>
                  <a:pt x="8396136" y="1765831"/>
                  <a:pt x="8398457" y="1770567"/>
                  <a:pt x="8396204" y="1777688"/>
                </a:cubicBezTo>
                <a:cubicBezTo>
                  <a:pt x="8393830" y="1785183"/>
                  <a:pt x="8386864" y="1792471"/>
                  <a:pt x="8379648" y="1795014"/>
                </a:cubicBezTo>
                <a:cubicBezTo>
                  <a:pt x="8374181" y="1796921"/>
                  <a:pt x="8368938" y="1796115"/>
                  <a:pt x="8365245" y="1793107"/>
                </a:cubicBezTo>
                <a:cubicBezTo>
                  <a:pt x="8363371" y="1794259"/>
                  <a:pt x="8361451" y="1795130"/>
                  <a:pt x="8359942" y="1795817"/>
                </a:cubicBezTo>
                <a:cubicBezTo>
                  <a:pt x="8351013" y="1799850"/>
                  <a:pt x="8345170" y="1802036"/>
                  <a:pt x="8339852" y="1802036"/>
                </a:cubicBezTo>
                <a:cubicBezTo>
                  <a:pt x="8329822" y="1802036"/>
                  <a:pt x="8325370" y="1794452"/>
                  <a:pt x="8323693" y="1791593"/>
                </a:cubicBezTo>
                <a:cubicBezTo>
                  <a:pt x="8321301" y="1787523"/>
                  <a:pt x="8321219" y="1782727"/>
                  <a:pt x="8323457" y="1778752"/>
                </a:cubicBezTo>
                <a:cubicBezTo>
                  <a:pt x="8326793" y="1772854"/>
                  <a:pt x="8334102" y="1770104"/>
                  <a:pt x="8346468" y="1770104"/>
                </a:cubicBezTo>
                <a:lnTo>
                  <a:pt x="8348370" y="1770127"/>
                </a:lnTo>
                <a:cubicBezTo>
                  <a:pt x="8354227" y="1770255"/>
                  <a:pt x="8359491" y="1770376"/>
                  <a:pt x="8363575" y="1771561"/>
                </a:cubicBezTo>
                <a:cubicBezTo>
                  <a:pt x="8366857" y="1766024"/>
                  <a:pt x="8372282" y="1761237"/>
                  <a:pt x="8377860" y="1759283"/>
                </a:cubicBezTo>
                <a:close/>
                <a:moveTo>
                  <a:pt x="12847038" y="1759258"/>
                </a:moveTo>
                <a:cubicBezTo>
                  <a:pt x="12853660" y="1756926"/>
                  <a:pt x="12860194" y="1758717"/>
                  <a:pt x="12863726" y="1763616"/>
                </a:cubicBezTo>
                <a:cubicBezTo>
                  <a:pt x="12865314" y="1765807"/>
                  <a:pt x="12867635" y="1770545"/>
                  <a:pt x="12865382" y="1777666"/>
                </a:cubicBezTo>
                <a:cubicBezTo>
                  <a:pt x="12863008" y="1785164"/>
                  <a:pt x="12856042" y="1792452"/>
                  <a:pt x="12848826" y="1794994"/>
                </a:cubicBezTo>
                <a:cubicBezTo>
                  <a:pt x="12843358" y="1796902"/>
                  <a:pt x="12838116" y="1796097"/>
                  <a:pt x="12834422" y="1793088"/>
                </a:cubicBezTo>
                <a:cubicBezTo>
                  <a:pt x="12832549" y="1794240"/>
                  <a:pt x="12830628" y="1795111"/>
                  <a:pt x="12829119" y="1795797"/>
                </a:cubicBezTo>
                <a:cubicBezTo>
                  <a:pt x="12820190" y="1799831"/>
                  <a:pt x="12814347" y="1802019"/>
                  <a:pt x="12809030" y="1802019"/>
                </a:cubicBezTo>
                <a:cubicBezTo>
                  <a:pt x="12799000" y="1802019"/>
                  <a:pt x="12794548" y="1794432"/>
                  <a:pt x="12792871" y="1791574"/>
                </a:cubicBezTo>
                <a:cubicBezTo>
                  <a:pt x="12790479" y="1787507"/>
                  <a:pt x="12790396" y="1782707"/>
                  <a:pt x="12792635" y="1778732"/>
                </a:cubicBezTo>
                <a:cubicBezTo>
                  <a:pt x="12795971" y="1772833"/>
                  <a:pt x="12803280" y="1770082"/>
                  <a:pt x="12815646" y="1770082"/>
                </a:cubicBezTo>
                <a:lnTo>
                  <a:pt x="12817548" y="1770104"/>
                </a:lnTo>
                <a:cubicBezTo>
                  <a:pt x="12823405" y="1770234"/>
                  <a:pt x="12828669" y="1770355"/>
                  <a:pt x="12832752" y="1771539"/>
                </a:cubicBezTo>
                <a:cubicBezTo>
                  <a:pt x="12836035" y="1766002"/>
                  <a:pt x="12841460" y="1761212"/>
                  <a:pt x="12847038" y="1759258"/>
                </a:cubicBezTo>
                <a:close/>
                <a:moveTo>
                  <a:pt x="2051628" y="1758317"/>
                </a:moveTo>
                <a:cubicBezTo>
                  <a:pt x="2054454" y="1758317"/>
                  <a:pt x="2058739" y="1758561"/>
                  <a:pt x="2063115" y="1759742"/>
                </a:cubicBezTo>
                <a:cubicBezTo>
                  <a:pt x="2073793" y="1762618"/>
                  <a:pt x="2073693" y="1770127"/>
                  <a:pt x="2073404" y="1772360"/>
                </a:cubicBezTo>
                <a:cubicBezTo>
                  <a:pt x="2072099" y="1782571"/>
                  <a:pt x="2060433" y="1782724"/>
                  <a:pt x="2053465" y="1782813"/>
                </a:cubicBezTo>
                <a:lnTo>
                  <a:pt x="2052079" y="1782820"/>
                </a:lnTo>
                <a:cubicBezTo>
                  <a:pt x="2045190" y="1782820"/>
                  <a:pt x="2033669" y="1782820"/>
                  <a:pt x="2031663" y="1773047"/>
                </a:cubicBezTo>
                <a:cubicBezTo>
                  <a:pt x="2030840" y="1769005"/>
                  <a:pt x="2032301" y="1763274"/>
                  <a:pt x="2039149" y="1760413"/>
                </a:cubicBezTo>
                <a:cubicBezTo>
                  <a:pt x="2043292" y="1758678"/>
                  <a:pt x="2048220" y="1758317"/>
                  <a:pt x="2051628" y="1758317"/>
                </a:cubicBezTo>
                <a:close/>
                <a:moveTo>
                  <a:pt x="2169206" y="1758312"/>
                </a:moveTo>
                <a:cubicBezTo>
                  <a:pt x="2178067" y="1758312"/>
                  <a:pt x="2181267" y="1762650"/>
                  <a:pt x="2182384" y="1766290"/>
                </a:cubicBezTo>
                <a:cubicBezTo>
                  <a:pt x="2184919" y="1774500"/>
                  <a:pt x="2177998" y="1779124"/>
                  <a:pt x="2172427" y="1782841"/>
                </a:cubicBezTo>
                <a:cubicBezTo>
                  <a:pt x="2166126" y="1787048"/>
                  <a:pt x="2155411" y="1790108"/>
                  <a:pt x="2146944" y="1790108"/>
                </a:cubicBezTo>
                <a:lnTo>
                  <a:pt x="2145967" y="1790094"/>
                </a:lnTo>
                <a:cubicBezTo>
                  <a:pt x="2143822" y="1790034"/>
                  <a:pt x="2141748" y="1789973"/>
                  <a:pt x="2139807" y="1789803"/>
                </a:cubicBezTo>
                <a:cubicBezTo>
                  <a:pt x="2137067" y="1793989"/>
                  <a:pt x="2132367" y="1795936"/>
                  <a:pt x="2127693" y="1795936"/>
                </a:cubicBezTo>
                <a:cubicBezTo>
                  <a:pt x="2122864" y="1795936"/>
                  <a:pt x="2116956" y="1794196"/>
                  <a:pt x="2105102" y="1789300"/>
                </a:cubicBezTo>
                <a:cubicBezTo>
                  <a:pt x="2094814" y="1785053"/>
                  <a:pt x="2088977" y="1779919"/>
                  <a:pt x="2087745" y="1774048"/>
                </a:cubicBezTo>
                <a:cubicBezTo>
                  <a:pt x="2086947" y="1770285"/>
                  <a:pt x="2088061" y="1766392"/>
                  <a:pt x="2090719" y="1763637"/>
                </a:cubicBezTo>
                <a:cubicBezTo>
                  <a:pt x="2093659" y="1760599"/>
                  <a:pt x="2097975" y="1759064"/>
                  <a:pt x="2103567" y="1759064"/>
                </a:cubicBezTo>
                <a:cubicBezTo>
                  <a:pt x="2108896" y="1759064"/>
                  <a:pt x="2124737" y="1761677"/>
                  <a:pt x="2134402" y="1768378"/>
                </a:cubicBezTo>
                <a:cubicBezTo>
                  <a:pt x="2136604" y="1767160"/>
                  <a:pt x="2139181" y="1766015"/>
                  <a:pt x="2141992" y="1764769"/>
                </a:cubicBezTo>
                <a:cubicBezTo>
                  <a:pt x="2148494" y="1761870"/>
                  <a:pt x="2159193" y="1758645"/>
                  <a:pt x="2166180" y="1758380"/>
                </a:cubicBezTo>
                <a:cubicBezTo>
                  <a:pt x="2167336" y="1758336"/>
                  <a:pt x="2168348" y="1758312"/>
                  <a:pt x="2169206" y="1758312"/>
                </a:cubicBezTo>
                <a:close/>
                <a:moveTo>
                  <a:pt x="7519648" y="1758277"/>
                </a:moveTo>
                <a:cubicBezTo>
                  <a:pt x="7558485" y="1758277"/>
                  <a:pt x="7560179" y="1762413"/>
                  <a:pt x="7562437" y="1767643"/>
                </a:cubicBezTo>
                <a:lnTo>
                  <a:pt x="7565146" y="1774011"/>
                </a:lnTo>
                <a:lnTo>
                  <a:pt x="7560179" y="1779464"/>
                </a:lnTo>
                <a:cubicBezTo>
                  <a:pt x="7558372" y="1781427"/>
                  <a:pt x="7552615" y="1787416"/>
                  <a:pt x="7513326" y="1787416"/>
                </a:cubicBezTo>
                <a:cubicBezTo>
                  <a:pt x="7495036" y="1787416"/>
                  <a:pt x="7486569" y="1785847"/>
                  <a:pt x="7482053" y="1783504"/>
                </a:cubicBezTo>
                <a:cubicBezTo>
                  <a:pt x="7472344" y="1787037"/>
                  <a:pt x="7448522" y="1788827"/>
                  <a:pt x="7390041" y="1789761"/>
                </a:cubicBezTo>
                <a:cubicBezTo>
                  <a:pt x="7336301" y="1790632"/>
                  <a:pt x="7299383" y="1792883"/>
                  <a:pt x="7294416" y="1794103"/>
                </a:cubicBezTo>
                <a:cubicBezTo>
                  <a:pt x="7290690" y="1795323"/>
                  <a:pt x="7289335" y="1797256"/>
                  <a:pt x="7288771" y="1798602"/>
                </a:cubicBezTo>
                <a:cubicBezTo>
                  <a:pt x="7286738" y="1802707"/>
                  <a:pt x="7287303" y="1809676"/>
                  <a:pt x="7290464" y="1818250"/>
                </a:cubicBezTo>
                <a:cubicBezTo>
                  <a:pt x="7294416" y="1829037"/>
                  <a:pt x="7295657" y="1847910"/>
                  <a:pt x="7293287" y="1861203"/>
                </a:cubicBezTo>
                <a:cubicBezTo>
                  <a:pt x="7289900" y="1879677"/>
                  <a:pt x="7289561" y="1987693"/>
                  <a:pt x="7292722" y="2013289"/>
                </a:cubicBezTo>
                <a:cubicBezTo>
                  <a:pt x="7294528" y="2027961"/>
                  <a:pt x="7299496" y="2038283"/>
                  <a:pt x="7306270" y="2041723"/>
                </a:cubicBezTo>
                <a:cubicBezTo>
                  <a:pt x="7319253" y="2044798"/>
                  <a:pt x="7431249" y="2047397"/>
                  <a:pt x="7552502" y="2047397"/>
                </a:cubicBezTo>
                <a:cubicBezTo>
                  <a:pt x="7650836" y="2047397"/>
                  <a:pt x="7705479" y="2045682"/>
                  <a:pt x="7717672" y="2043988"/>
                </a:cubicBezTo>
                <a:cubicBezTo>
                  <a:pt x="7722640" y="2039697"/>
                  <a:pt x="7732575" y="2037536"/>
                  <a:pt x="7749848" y="2042434"/>
                </a:cubicBezTo>
                <a:cubicBezTo>
                  <a:pt x="7757187" y="2044513"/>
                  <a:pt x="7800314" y="2046747"/>
                  <a:pt x="7857328" y="2046747"/>
                </a:cubicBezTo>
                <a:cubicBezTo>
                  <a:pt x="7863537" y="2046747"/>
                  <a:pt x="7869859" y="2046731"/>
                  <a:pt x="7876295" y="2046667"/>
                </a:cubicBezTo>
                <a:cubicBezTo>
                  <a:pt x="7884988" y="2046588"/>
                  <a:pt x="7893568" y="2046557"/>
                  <a:pt x="7901923" y="2046557"/>
                </a:cubicBezTo>
                <a:cubicBezTo>
                  <a:pt x="7992467" y="2046557"/>
                  <a:pt x="7994048" y="2049175"/>
                  <a:pt x="7997435" y="2054927"/>
                </a:cubicBezTo>
                <a:lnTo>
                  <a:pt x="8000483" y="2060160"/>
                </a:lnTo>
                <a:lnTo>
                  <a:pt x="7997435" y="2065933"/>
                </a:lnTo>
                <a:cubicBezTo>
                  <a:pt x="7994500" y="2071063"/>
                  <a:pt x="7992806" y="2074176"/>
                  <a:pt x="7942566" y="2077185"/>
                </a:cubicBezTo>
                <a:cubicBezTo>
                  <a:pt x="7915245" y="2078836"/>
                  <a:pt x="7880698" y="2079817"/>
                  <a:pt x="7850328" y="2079817"/>
                </a:cubicBezTo>
                <a:cubicBezTo>
                  <a:pt x="7834861" y="2079817"/>
                  <a:pt x="7820749" y="2079581"/>
                  <a:pt x="7808443" y="2079090"/>
                </a:cubicBezTo>
                <a:cubicBezTo>
                  <a:pt x="7783379" y="2078089"/>
                  <a:pt x="7756284" y="2077393"/>
                  <a:pt x="7742623" y="2077393"/>
                </a:cubicBezTo>
                <a:cubicBezTo>
                  <a:pt x="7740026" y="2077393"/>
                  <a:pt x="7737881" y="2077426"/>
                  <a:pt x="7736526" y="2077471"/>
                </a:cubicBezTo>
                <a:cubicBezTo>
                  <a:pt x="7727720" y="2077837"/>
                  <a:pt x="7626112" y="2079090"/>
                  <a:pt x="7509939" y="2080261"/>
                </a:cubicBezTo>
                <a:lnTo>
                  <a:pt x="7501246" y="2080354"/>
                </a:lnTo>
                <a:cubicBezTo>
                  <a:pt x="7501359" y="2081511"/>
                  <a:pt x="7501246" y="2082413"/>
                  <a:pt x="7501246" y="2082859"/>
                </a:cubicBezTo>
                <a:cubicBezTo>
                  <a:pt x="7499778" y="2093464"/>
                  <a:pt x="7487811" y="2093464"/>
                  <a:pt x="7478214" y="2093464"/>
                </a:cubicBezTo>
                <a:cubicBezTo>
                  <a:pt x="7468618" y="2093464"/>
                  <a:pt x="7456651" y="2093464"/>
                  <a:pt x="7455183" y="2082859"/>
                </a:cubicBezTo>
                <a:cubicBezTo>
                  <a:pt x="7455183" y="2082477"/>
                  <a:pt x="7455070" y="2081747"/>
                  <a:pt x="7455183" y="2080812"/>
                </a:cubicBezTo>
                <a:lnTo>
                  <a:pt x="7294077" y="2082447"/>
                </a:lnTo>
                <a:lnTo>
                  <a:pt x="7289674" y="2076155"/>
                </a:lnTo>
                <a:cubicBezTo>
                  <a:pt x="7289674" y="2076252"/>
                  <a:pt x="7289674" y="2076346"/>
                  <a:pt x="7289787" y="2076441"/>
                </a:cubicBezTo>
                <a:cubicBezTo>
                  <a:pt x="7292270" y="2084887"/>
                  <a:pt x="7284932" y="2089822"/>
                  <a:pt x="7280077" y="2093084"/>
                </a:cubicBezTo>
                <a:cubicBezTo>
                  <a:pt x="7272626" y="2098086"/>
                  <a:pt x="7266191" y="2100625"/>
                  <a:pt x="7260998" y="2100625"/>
                </a:cubicBezTo>
                <a:cubicBezTo>
                  <a:pt x="7255917" y="2100625"/>
                  <a:pt x="7251740" y="2098327"/>
                  <a:pt x="7249482" y="2094317"/>
                </a:cubicBezTo>
                <a:cubicBezTo>
                  <a:pt x="7247676" y="2091277"/>
                  <a:pt x="7246547" y="2086253"/>
                  <a:pt x="7250385" y="2079437"/>
                </a:cubicBezTo>
                <a:cubicBezTo>
                  <a:pt x="7234354" y="2084936"/>
                  <a:pt x="7189871" y="2085984"/>
                  <a:pt x="7037458" y="2086554"/>
                </a:cubicBezTo>
                <a:cubicBezTo>
                  <a:pt x="7017137" y="2086630"/>
                  <a:pt x="6998508" y="2086676"/>
                  <a:pt x="6981574" y="2086676"/>
                </a:cubicBezTo>
                <a:cubicBezTo>
                  <a:pt x="6832999" y="2086676"/>
                  <a:pt x="6832435" y="2084508"/>
                  <a:pt x="6829612" y="2074075"/>
                </a:cubicBezTo>
                <a:cubicBezTo>
                  <a:pt x="6828483" y="2070285"/>
                  <a:pt x="6829386" y="2064649"/>
                  <a:pt x="6835144" y="2061225"/>
                </a:cubicBezTo>
                <a:cubicBezTo>
                  <a:pt x="6839773" y="2058445"/>
                  <a:pt x="6848579" y="2053327"/>
                  <a:pt x="7028878" y="2052281"/>
                </a:cubicBezTo>
                <a:cubicBezTo>
                  <a:pt x="7026281" y="2050489"/>
                  <a:pt x="7023685" y="2048602"/>
                  <a:pt x="7020862" y="2046540"/>
                </a:cubicBezTo>
                <a:cubicBezTo>
                  <a:pt x="7004718" y="2034920"/>
                  <a:pt x="7001218" y="2046540"/>
                  <a:pt x="6972655" y="2038805"/>
                </a:cubicBezTo>
                <a:cubicBezTo>
                  <a:pt x="6944091" y="2031050"/>
                  <a:pt x="6963736" y="2031050"/>
                  <a:pt x="6947704" y="1980702"/>
                </a:cubicBezTo>
                <a:cubicBezTo>
                  <a:pt x="6931560" y="1930343"/>
                  <a:pt x="6931560" y="2023302"/>
                  <a:pt x="6912028" y="2034920"/>
                </a:cubicBezTo>
                <a:cubicBezTo>
                  <a:pt x="6892384" y="2046540"/>
                  <a:pt x="6897690" y="2011688"/>
                  <a:pt x="6897690" y="2011688"/>
                </a:cubicBezTo>
                <a:cubicBezTo>
                  <a:pt x="6897690" y="2011688"/>
                  <a:pt x="6897690" y="2011688"/>
                  <a:pt x="6897690" y="1965197"/>
                </a:cubicBezTo>
                <a:cubicBezTo>
                  <a:pt x="6897690" y="1918723"/>
                  <a:pt x="6897690" y="1899351"/>
                  <a:pt x="6897690" y="1845106"/>
                </a:cubicBezTo>
                <a:cubicBezTo>
                  <a:pt x="6897690" y="1803245"/>
                  <a:pt x="6878610" y="1860633"/>
                  <a:pt x="6869804" y="1888983"/>
                </a:cubicBezTo>
                <a:cubicBezTo>
                  <a:pt x="6866191" y="1902443"/>
                  <a:pt x="6862466" y="1913238"/>
                  <a:pt x="6862466" y="1913238"/>
                </a:cubicBezTo>
                <a:cubicBezTo>
                  <a:pt x="6862466" y="1913238"/>
                  <a:pt x="6762099" y="1916740"/>
                  <a:pt x="6753180" y="1916740"/>
                </a:cubicBezTo>
                <a:cubicBezTo>
                  <a:pt x="6744261" y="1916740"/>
                  <a:pt x="6735342" y="1916740"/>
                  <a:pt x="6735342" y="1916740"/>
                </a:cubicBezTo>
                <a:cubicBezTo>
                  <a:pt x="6735342" y="1916740"/>
                  <a:pt x="6697860" y="1916740"/>
                  <a:pt x="6683634" y="1916740"/>
                </a:cubicBezTo>
                <a:cubicBezTo>
                  <a:pt x="6669409" y="1916740"/>
                  <a:pt x="6658684" y="1912858"/>
                  <a:pt x="6642652" y="1907041"/>
                </a:cubicBezTo>
                <a:cubicBezTo>
                  <a:pt x="6626508" y="1901207"/>
                  <a:pt x="6623008" y="1907041"/>
                  <a:pt x="6594444" y="1903155"/>
                </a:cubicBezTo>
                <a:cubicBezTo>
                  <a:pt x="6565881" y="1899272"/>
                  <a:pt x="6585526" y="1899272"/>
                  <a:pt x="6569494" y="1874015"/>
                </a:cubicBezTo>
                <a:cubicBezTo>
                  <a:pt x="6553349" y="1848767"/>
                  <a:pt x="6553349" y="1895390"/>
                  <a:pt x="6533818" y="1901207"/>
                </a:cubicBezTo>
                <a:cubicBezTo>
                  <a:pt x="6514174" y="1907041"/>
                  <a:pt x="6519480" y="1889553"/>
                  <a:pt x="6519480" y="1889553"/>
                </a:cubicBezTo>
                <a:cubicBezTo>
                  <a:pt x="6519480" y="1889553"/>
                  <a:pt x="6519480" y="1889553"/>
                  <a:pt x="6519480" y="1866242"/>
                </a:cubicBezTo>
                <a:cubicBezTo>
                  <a:pt x="6519480" y="1842936"/>
                  <a:pt x="6519480" y="1833238"/>
                  <a:pt x="6519480" y="1806048"/>
                </a:cubicBezTo>
                <a:cubicBezTo>
                  <a:pt x="6519480" y="1778878"/>
                  <a:pt x="6487417" y="1835171"/>
                  <a:pt x="6487417" y="1835171"/>
                </a:cubicBezTo>
                <a:cubicBezTo>
                  <a:pt x="6487417" y="1835171"/>
                  <a:pt x="6487417" y="1816981"/>
                  <a:pt x="6488997" y="1799966"/>
                </a:cubicBezTo>
                <a:cubicBezTo>
                  <a:pt x="6484255" y="1800155"/>
                  <a:pt x="6479740" y="1800283"/>
                  <a:pt x="6475449" y="1800330"/>
                </a:cubicBezTo>
                <a:cubicBezTo>
                  <a:pt x="6464160" y="1809075"/>
                  <a:pt x="6450047" y="1823985"/>
                  <a:pt x="6450047" y="1823985"/>
                </a:cubicBezTo>
                <a:cubicBezTo>
                  <a:pt x="6450047" y="1814368"/>
                  <a:pt x="6449709" y="1806507"/>
                  <a:pt x="6449483" y="1799633"/>
                </a:cubicBezTo>
                <a:cubicBezTo>
                  <a:pt x="6443160" y="1798967"/>
                  <a:pt x="6438080" y="1797731"/>
                  <a:pt x="6434806" y="1795386"/>
                </a:cubicBezTo>
                <a:cubicBezTo>
                  <a:pt x="6432774" y="1798318"/>
                  <a:pt x="6429613" y="1801487"/>
                  <a:pt x="6424984" y="1804828"/>
                </a:cubicBezTo>
                <a:cubicBezTo>
                  <a:pt x="6417420" y="1810358"/>
                  <a:pt x="6416742" y="1819628"/>
                  <a:pt x="6416516" y="1928615"/>
                </a:cubicBezTo>
                <a:lnTo>
                  <a:pt x="6416291" y="2043672"/>
                </a:lnTo>
                <a:lnTo>
                  <a:pt x="6436161" y="2048937"/>
                </a:lnTo>
                <a:cubicBezTo>
                  <a:pt x="6459192" y="2055038"/>
                  <a:pt x="6493739" y="2056484"/>
                  <a:pt x="6568817" y="2055246"/>
                </a:cubicBezTo>
                <a:cubicBezTo>
                  <a:pt x="6576381" y="2055117"/>
                  <a:pt x="6583719" y="2055055"/>
                  <a:pt x="6590832" y="2055055"/>
                </a:cubicBezTo>
                <a:cubicBezTo>
                  <a:pt x="6678780" y="2055055"/>
                  <a:pt x="6683183" y="2062366"/>
                  <a:pt x="6686005" y="2067187"/>
                </a:cubicBezTo>
                <a:cubicBezTo>
                  <a:pt x="6688150" y="2070745"/>
                  <a:pt x="6688150" y="2074964"/>
                  <a:pt x="6686118" y="2078519"/>
                </a:cubicBezTo>
                <a:cubicBezTo>
                  <a:pt x="6683183" y="2083810"/>
                  <a:pt x="6680247" y="2088808"/>
                  <a:pt x="6614540" y="2088886"/>
                </a:cubicBezTo>
                <a:cubicBezTo>
                  <a:pt x="6574236" y="2088935"/>
                  <a:pt x="6543301" y="2090106"/>
                  <a:pt x="6538786" y="2090930"/>
                </a:cubicBezTo>
                <a:cubicBezTo>
                  <a:pt x="6537205" y="2091230"/>
                  <a:pt x="6534044" y="2091626"/>
                  <a:pt x="6525463" y="2091626"/>
                </a:cubicBezTo>
                <a:cubicBezTo>
                  <a:pt x="6511464" y="2091626"/>
                  <a:pt x="6489562" y="2090644"/>
                  <a:pt x="6468111" y="2089062"/>
                </a:cubicBezTo>
                <a:cubicBezTo>
                  <a:pt x="6461902" y="2088616"/>
                  <a:pt x="6407823" y="2084382"/>
                  <a:pt x="6396872" y="2074886"/>
                </a:cubicBezTo>
                <a:cubicBezTo>
                  <a:pt x="6394953" y="2073236"/>
                  <a:pt x="6393372" y="2071269"/>
                  <a:pt x="6392017" y="2068097"/>
                </a:cubicBezTo>
                <a:lnTo>
                  <a:pt x="6392017" y="2079785"/>
                </a:lnTo>
                <a:lnTo>
                  <a:pt x="6364922" y="2084810"/>
                </a:lnTo>
                <a:cubicBezTo>
                  <a:pt x="6352842" y="2087028"/>
                  <a:pt x="6262974" y="2090472"/>
                  <a:pt x="6183155" y="2092483"/>
                </a:cubicBezTo>
                <a:cubicBezTo>
                  <a:pt x="6126480" y="2093921"/>
                  <a:pt x="6094191" y="2094509"/>
                  <a:pt x="6071385" y="2094509"/>
                </a:cubicBezTo>
                <a:cubicBezTo>
                  <a:pt x="6029500" y="2094509"/>
                  <a:pt x="6020017" y="2092530"/>
                  <a:pt x="6014485" y="2086983"/>
                </a:cubicBezTo>
                <a:cubicBezTo>
                  <a:pt x="6012001" y="2084459"/>
                  <a:pt x="6010646" y="2081146"/>
                  <a:pt x="6010646" y="2077646"/>
                </a:cubicBezTo>
                <a:cubicBezTo>
                  <a:pt x="6010646" y="2062681"/>
                  <a:pt x="6030177" y="2061286"/>
                  <a:pt x="6047451" y="2060046"/>
                </a:cubicBezTo>
                <a:cubicBezTo>
                  <a:pt x="6067208" y="2058651"/>
                  <a:pt x="6099384" y="2057830"/>
                  <a:pt x="6162269" y="2057117"/>
                </a:cubicBezTo>
                <a:cubicBezTo>
                  <a:pt x="6238588" y="2056262"/>
                  <a:pt x="6317391" y="2053531"/>
                  <a:pt x="6334326" y="2051155"/>
                </a:cubicBezTo>
                <a:lnTo>
                  <a:pt x="6357470" y="2047938"/>
                </a:lnTo>
                <a:lnTo>
                  <a:pt x="6358374" y="1950743"/>
                </a:lnTo>
                <a:cubicBezTo>
                  <a:pt x="6359390" y="1844091"/>
                  <a:pt x="6358035" y="1807648"/>
                  <a:pt x="6347648" y="1801883"/>
                </a:cubicBezTo>
                <a:cubicBezTo>
                  <a:pt x="6346745" y="1801550"/>
                  <a:pt x="6332746" y="1797114"/>
                  <a:pt x="6232266" y="1797114"/>
                </a:cubicBezTo>
                <a:cubicBezTo>
                  <a:pt x="6185187" y="1797114"/>
                  <a:pt x="6127383" y="1798111"/>
                  <a:pt x="6065063" y="1799980"/>
                </a:cubicBezTo>
                <a:cubicBezTo>
                  <a:pt x="5955664" y="1803278"/>
                  <a:pt x="5793768" y="1804987"/>
                  <a:pt x="5690353" y="1804987"/>
                </a:cubicBezTo>
                <a:cubicBezTo>
                  <a:pt x="5566729" y="1804987"/>
                  <a:pt x="5566729" y="1804987"/>
                  <a:pt x="5564019" y="1794928"/>
                </a:cubicBezTo>
                <a:lnTo>
                  <a:pt x="5561874" y="1787181"/>
                </a:lnTo>
                <a:lnTo>
                  <a:pt x="5568987" y="1782964"/>
                </a:lnTo>
                <a:cubicBezTo>
                  <a:pt x="5582309" y="1775201"/>
                  <a:pt x="6080417" y="1767705"/>
                  <a:pt x="6226282" y="1767531"/>
                </a:cubicBezTo>
                <a:lnTo>
                  <a:pt x="6235653" y="1767531"/>
                </a:lnTo>
                <a:cubicBezTo>
                  <a:pt x="6357470" y="1767531"/>
                  <a:pt x="6371921" y="1770525"/>
                  <a:pt x="6379486" y="1778482"/>
                </a:cubicBezTo>
                <a:cubicBezTo>
                  <a:pt x="6384002" y="1783125"/>
                  <a:pt x="6386937" y="1790760"/>
                  <a:pt x="6388743" y="1824192"/>
                </a:cubicBezTo>
                <a:cubicBezTo>
                  <a:pt x="6388856" y="1819453"/>
                  <a:pt x="6388969" y="1814622"/>
                  <a:pt x="6389082" y="1809676"/>
                </a:cubicBezTo>
                <a:cubicBezTo>
                  <a:pt x="6389421" y="1795829"/>
                  <a:pt x="6396308" y="1783521"/>
                  <a:pt x="6407033" y="1777529"/>
                </a:cubicBezTo>
                <a:cubicBezTo>
                  <a:pt x="6419565" y="1770525"/>
                  <a:pt x="6429500" y="1771287"/>
                  <a:pt x="6434354" y="1775755"/>
                </a:cubicBezTo>
                <a:cubicBezTo>
                  <a:pt x="6434580" y="1775534"/>
                  <a:pt x="6434693" y="1775310"/>
                  <a:pt x="6434919" y="1775089"/>
                </a:cubicBezTo>
                <a:cubicBezTo>
                  <a:pt x="6439548" y="1770511"/>
                  <a:pt x="6446660" y="1768292"/>
                  <a:pt x="6453886" y="1767261"/>
                </a:cubicBezTo>
                <a:cubicBezTo>
                  <a:pt x="6454563" y="1766786"/>
                  <a:pt x="6455241" y="1766739"/>
                  <a:pt x="6456144" y="1766976"/>
                </a:cubicBezTo>
                <a:cubicBezTo>
                  <a:pt x="6459305" y="1766627"/>
                  <a:pt x="6462466" y="1766485"/>
                  <a:pt x="6465401" y="1766485"/>
                </a:cubicBezTo>
                <a:cubicBezTo>
                  <a:pt x="6470821" y="1766485"/>
                  <a:pt x="6476465" y="1766928"/>
                  <a:pt x="6482223" y="1767831"/>
                </a:cubicBezTo>
                <a:cubicBezTo>
                  <a:pt x="6485384" y="1768322"/>
                  <a:pt x="6489675" y="1768576"/>
                  <a:pt x="6494868" y="1768576"/>
                </a:cubicBezTo>
                <a:cubicBezTo>
                  <a:pt x="6506158" y="1768576"/>
                  <a:pt x="6519141" y="1767356"/>
                  <a:pt x="6528963" y="1765377"/>
                </a:cubicBezTo>
                <a:cubicBezTo>
                  <a:pt x="6542398" y="1762667"/>
                  <a:pt x="6551769" y="1761351"/>
                  <a:pt x="6557640" y="1761351"/>
                </a:cubicBezTo>
                <a:cubicBezTo>
                  <a:pt x="6568252" y="1761351"/>
                  <a:pt x="6571413" y="1766881"/>
                  <a:pt x="6572316" y="1770462"/>
                </a:cubicBezTo>
                <a:cubicBezTo>
                  <a:pt x="6584848" y="1767959"/>
                  <a:pt x="6616911" y="1767230"/>
                  <a:pt x="6704972" y="1767007"/>
                </a:cubicBezTo>
                <a:cubicBezTo>
                  <a:pt x="6779372" y="1766802"/>
                  <a:pt x="6867320" y="1765978"/>
                  <a:pt x="6900964" y="1765137"/>
                </a:cubicBezTo>
                <a:cubicBezTo>
                  <a:pt x="6932011" y="1764362"/>
                  <a:pt x="6961703" y="1763966"/>
                  <a:pt x="6986767" y="1763966"/>
                </a:cubicBezTo>
                <a:cubicBezTo>
                  <a:pt x="7028539" y="1763966"/>
                  <a:pt x="7046039" y="1764632"/>
                  <a:pt x="7054055" y="1766660"/>
                </a:cubicBezTo>
                <a:cubicBezTo>
                  <a:pt x="7055748" y="1764995"/>
                  <a:pt x="7057554" y="1763745"/>
                  <a:pt x="7058683" y="1762983"/>
                </a:cubicBezTo>
                <a:cubicBezTo>
                  <a:pt x="7065006" y="1758957"/>
                  <a:pt x="7072570" y="1759877"/>
                  <a:pt x="7076860" y="1764283"/>
                </a:cubicBezTo>
                <a:cubicBezTo>
                  <a:pt x="7081037" y="1762841"/>
                  <a:pt x="7087360" y="1762350"/>
                  <a:pt x="7097408" y="1762350"/>
                </a:cubicBezTo>
                <a:cubicBezTo>
                  <a:pt x="7102714" y="1762350"/>
                  <a:pt x="7149228" y="1762604"/>
                  <a:pt x="7158486" y="1770937"/>
                </a:cubicBezTo>
                <a:lnTo>
                  <a:pt x="7163792" y="1775788"/>
                </a:lnTo>
                <a:lnTo>
                  <a:pt x="7161534" y="1781697"/>
                </a:lnTo>
                <a:cubicBezTo>
                  <a:pt x="7165034" y="1781951"/>
                  <a:pt x="7168534" y="1782205"/>
                  <a:pt x="7172259" y="1782443"/>
                </a:cubicBezTo>
                <a:cubicBezTo>
                  <a:pt x="7171130" y="1780573"/>
                  <a:pt x="7170453" y="1778403"/>
                  <a:pt x="7170453" y="1775946"/>
                </a:cubicBezTo>
                <a:cubicBezTo>
                  <a:pt x="7170453" y="1766185"/>
                  <a:pt x="7179033" y="1761225"/>
                  <a:pt x="7195742" y="1761225"/>
                </a:cubicBezTo>
                <a:cubicBezTo>
                  <a:pt x="7196307" y="1761225"/>
                  <a:pt x="7244966" y="1762301"/>
                  <a:pt x="7258401" y="1777529"/>
                </a:cubicBezTo>
                <a:cubicBezTo>
                  <a:pt x="7258965" y="1776705"/>
                  <a:pt x="7259530" y="1775883"/>
                  <a:pt x="7260207" y="1775105"/>
                </a:cubicBezTo>
                <a:cubicBezTo>
                  <a:pt x="7271497" y="1761921"/>
                  <a:pt x="7295319" y="1761018"/>
                  <a:pt x="7375928" y="1759910"/>
                </a:cubicBezTo>
                <a:cubicBezTo>
                  <a:pt x="7409346" y="1759465"/>
                  <a:pt x="7439039" y="1759735"/>
                  <a:pt x="7458344" y="1760590"/>
                </a:cubicBezTo>
                <a:cubicBezTo>
                  <a:pt x="7468166" y="1761034"/>
                  <a:pt x="7476069" y="1761384"/>
                  <a:pt x="7481263" y="1763237"/>
                </a:cubicBezTo>
                <a:cubicBezTo>
                  <a:pt x="7485892" y="1760590"/>
                  <a:pt x="7495714" y="1758277"/>
                  <a:pt x="7519648" y="1758277"/>
                </a:cubicBezTo>
                <a:close/>
                <a:moveTo>
                  <a:pt x="7606487" y="1758273"/>
                </a:moveTo>
                <a:cubicBezTo>
                  <a:pt x="7609315" y="1758273"/>
                  <a:pt x="7613598" y="1758520"/>
                  <a:pt x="7617975" y="1759698"/>
                </a:cubicBezTo>
                <a:cubicBezTo>
                  <a:pt x="7628654" y="1762576"/>
                  <a:pt x="7628553" y="1770087"/>
                  <a:pt x="7628265" y="1772323"/>
                </a:cubicBezTo>
                <a:cubicBezTo>
                  <a:pt x="7626958" y="1782533"/>
                  <a:pt x="7615295" y="1782687"/>
                  <a:pt x="7608325" y="1782775"/>
                </a:cubicBezTo>
                <a:lnTo>
                  <a:pt x="7606938" y="1782783"/>
                </a:lnTo>
                <a:cubicBezTo>
                  <a:pt x="7600050" y="1782783"/>
                  <a:pt x="7588528" y="1782783"/>
                  <a:pt x="7586521" y="1773007"/>
                </a:cubicBezTo>
                <a:cubicBezTo>
                  <a:pt x="7585700" y="1768967"/>
                  <a:pt x="7587161" y="1763235"/>
                  <a:pt x="7594008" y="1760368"/>
                </a:cubicBezTo>
                <a:cubicBezTo>
                  <a:pt x="7598151" y="1758636"/>
                  <a:pt x="7603081" y="1758273"/>
                  <a:pt x="7606487" y="1758273"/>
                </a:cubicBezTo>
                <a:close/>
                <a:moveTo>
                  <a:pt x="7724080" y="1758268"/>
                </a:moveTo>
                <a:cubicBezTo>
                  <a:pt x="7732939" y="1758268"/>
                  <a:pt x="7736142" y="1762608"/>
                  <a:pt x="7737257" y="1766245"/>
                </a:cubicBezTo>
                <a:cubicBezTo>
                  <a:pt x="7739793" y="1774460"/>
                  <a:pt x="7732871" y="1779087"/>
                  <a:pt x="7727300" y="1782801"/>
                </a:cubicBezTo>
                <a:cubicBezTo>
                  <a:pt x="7720999" y="1787013"/>
                  <a:pt x="7710280" y="1790075"/>
                  <a:pt x="7701811" y="1790075"/>
                </a:cubicBezTo>
                <a:lnTo>
                  <a:pt x="7700836" y="1790061"/>
                </a:lnTo>
                <a:cubicBezTo>
                  <a:pt x="7698690" y="1789999"/>
                  <a:pt x="7696617" y="1789938"/>
                  <a:pt x="7694676" y="1789770"/>
                </a:cubicBezTo>
                <a:cubicBezTo>
                  <a:pt x="7691936" y="1793961"/>
                  <a:pt x="7687236" y="1795910"/>
                  <a:pt x="7682559" y="1795910"/>
                </a:cubicBezTo>
                <a:cubicBezTo>
                  <a:pt x="7677737" y="1795910"/>
                  <a:pt x="7671826" y="1794171"/>
                  <a:pt x="7659969" y="1789265"/>
                </a:cubicBezTo>
                <a:cubicBezTo>
                  <a:pt x="7649680" y="1785013"/>
                  <a:pt x="7643842" y="1779879"/>
                  <a:pt x="7642608" y="1774009"/>
                </a:cubicBezTo>
                <a:cubicBezTo>
                  <a:pt x="7641810" y="1770246"/>
                  <a:pt x="7642926" y="1766350"/>
                  <a:pt x="7645584" y="1763596"/>
                </a:cubicBezTo>
                <a:cubicBezTo>
                  <a:pt x="7648524" y="1760559"/>
                  <a:pt x="7652842" y="1759020"/>
                  <a:pt x="7658435" y="1759020"/>
                </a:cubicBezTo>
                <a:cubicBezTo>
                  <a:pt x="7663765" y="1759020"/>
                  <a:pt x="7679611" y="1761635"/>
                  <a:pt x="7689273" y="1768336"/>
                </a:cubicBezTo>
                <a:cubicBezTo>
                  <a:pt x="7691473" y="1767119"/>
                  <a:pt x="7694050" y="1765973"/>
                  <a:pt x="7696857" y="1764727"/>
                </a:cubicBezTo>
                <a:cubicBezTo>
                  <a:pt x="7703362" y="1761828"/>
                  <a:pt x="7714064" y="1758603"/>
                  <a:pt x="7721054" y="1758336"/>
                </a:cubicBezTo>
                <a:cubicBezTo>
                  <a:pt x="7722211" y="1758294"/>
                  <a:pt x="7723222" y="1758268"/>
                  <a:pt x="7724080" y="1758268"/>
                </a:cubicBezTo>
                <a:close/>
                <a:moveTo>
                  <a:pt x="11988826" y="1758248"/>
                </a:moveTo>
                <a:cubicBezTo>
                  <a:pt x="12027663" y="1758248"/>
                  <a:pt x="12029357" y="1762386"/>
                  <a:pt x="12031615" y="1767617"/>
                </a:cubicBezTo>
                <a:lnTo>
                  <a:pt x="12034324" y="1773989"/>
                </a:lnTo>
                <a:lnTo>
                  <a:pt x="12029357" y="1779441"/>
                </a:lnTo>
                <a:cubicBezTo>
                  <a:pt x="12027550" y="1781407"/>
                  <a:pt x="12021792" y="1787398"/>
                  <a:pt x="11982504" y="1787398"/>
                </a:cubicBezTo>
                <a:cubicBezTo>
                  <a:pt x="11964214" y="1787398"/>
                  <a:pt x="11955747" y="1785829"/>
                  <a:pt x="11951231" y="1783483"/>
                </a:cubicBezTo>
                <a:cubicBezTo>
                  <a:pt x="11941522" y="1787018"/>
                  <a:pt x="11917700" y="1788809"/>
                  <a:pt x="11859218" y="1789744"/>
                </a:cubicBezTo>
                <a:cubicBezTo>
                  <a:pt x="11805479" y="1790616"/>
                  <a:pt x="11768561" y="1792857"/>
                  <a:pt x="11763593" y="1794077"/>
                </a:cubicBezTo>
                <a:cubicBezTo>
                  <a:pt x="11759868" y="1795297"/>
                  <a:pt x="11758513" y="1797230"/>
                  <a:pt x="11757948" y="1798578"/>
                </a:cubicBezTo>
                <a:cubicBezTo>
                  <a:pt x="11755916" y="1802683"/>
                  <a:pt x="11756481" y="1809657"/>
                  <a:pt x="11759642" y="1818233"/>
                </a:cubicBezTo>
                <a:cubicBezTo>
                  <a:pt x="11763593" y="1829027"/>
                  <a:pt x="11764835" y="1847903"/>
                  <a:pt x="11762464" y="1861203"/>
                </a:cubicBezTo>
                <a:cubicBezTo>
                  <a:pt x="11759077" y="1879670"/>
                  <a:pt x="11758739" y="1987675"/>
                  <a:pt x="11761900" y="2013271"/>
                </a:cubicBezTo>
                <a:cubicBezTo>
                  <a:pt x="11763706" y="2027949"/>
                  <a:pt x="11768674" y="2038268"/>
                  <a:pt x="11775448" y="2041707"/>
                </a:cubicBezTo>
                <a:cubicBezTo>
                  <a:pt x="11788431" y="2044782"/>
                  <a:pt x="11900426" y="2047382"/>
                  <a:pt x="12021680" y="2047382"/>
                </a:cubicBezTo>
                <a:cubicBezTo>
                  <a:pt x="12120014" y="2047382"/>
                  <a:pt x="12174657" y="2045670"/>
                  <a:pt x="12186850" y="2043973"/>
                </a:cubicBezTo>
                <a:cubicBezTo>
                  <a:pt x="12191818" y="2039678"/>
                  <a:pt x="12201753" y="2037523"/>
                  <a:pt x="12219026" y="2042421"/>
                </a:cubicBezTo>
                <a:cubicBezTo>
                  <a:pt x="12226364" y="2044498"/>
                  <a:pt x="12269492" y="2046731"/>
                  <a:pt x="12326506" y="2046731"/>
                </a:cubicBezTo>
                <a:cubicBezTo>
                  <a:pt x="12332715" y="2046731"/>
                  <a:pt x="12339037" y="2046717"/>
                  <a:pt x="12345472" y="2046652"/>
                </a:cubicBezTo>
                <a:cubicBezTo>
                  <a:pt x="12354166" y="2046573"/>
                  <a:pt x="12362746" y="2046542"/>
                  <a:pt x="12371100" y="2046542"/>
                </a:cubicBezTo>
                <a:cubicBezTo>
                  <a:pt x="12461645" y="2046542"/>
                  <a:pt x="12463226" y="2049157"/>
                  <a:pt x="12466613" y="2054911"/>
                </a:cubicBezTo>
                <a:lnTo>
                  <a:pt x="12469661" y="2060141"/>
                </a:lnTo>
                <a:lnTo>
                  <a:pt x="12466613" y="2065927"/>
                </a:lnTo>
                <a:cubicBezTo>
                  <a:pt x="12463678" y="2071046"/>
                  <a:pt x="12461984" y="2074153"/>
                  <a:pt x="12411744" y="2077165"/>
                </a:cubicBezTo>
                <a:cubicBezTo>
                  <a:pt x="12384422" y="2078814"/>
                  <a:pt x="12349876" y="2079795"/>
                  <a:pt x="12319506" y="2079795"/>
                </a:cubicBezTo>
                <a:cubicBezTo>
                  <a:pt x="12304039" y="2079795"/>
                  <a:pt x="12289926" y="2079557"/>
                  <a:pt x="12277620" y="2079067"/>
                </a:cubicBezTo>
                <a:cubicBezTo>
                  <a:pt x="12252557" y="2078067"/>
                  <a:pt x="12225462" y="2077371"/>
                  <a:pt x="12211801" y="2077371"/>
                </a:cubicBezTo>
                <a:cubicBezTo>
                  <a:pt x="12209204" y="2077371"/>
                  <a:pt x="12207059" y="2077402"/>
                  <a:pt x="12205704" y="2077450"/>
                </a:cubicBezTo>
                <a:cubicBezTo>
                  <a:pt x="12196898" y="2077815"/>
                  <a:pt x="12095289" y="2079067"/>
                  <a:pt x="11979117" y="2080239"/>
                </a:cubicBezTo>
                <a:lnTo>
                  <a:pt x="11970424" y="2080334"/>
                </a:lnTo>
                <a:cubicBezTo>
                  <a:pt x="11970536" y="2081492"/>
                  <a:pt x="11970424" y="2082395"/>
                  <a:pt x="11970424" y="2082839"/>
                </a:cubicBezTo>
                <a:cubicBezTo>
                  <a:pt x="11968956" y="2093443"/>
                  <a:pt x="11956989" y="2093443"/>
                  <a:pt x="11947392" y="2093443"/>
                </a:cubicBezTo>
                <a:cubicBezTo>
                  <a:pt x="11937796" y="2093443"/>
                  <a:pt x="11925829" y="2093443"/>
                  <a:pt x="11924361" y="2082839"/>
                </a:cubicBezTo>
                <a:cubicBezTo>
                  <a:pt x="11924361" y="2082458"/>
                  <a:pt x="11924248" y="2081729"/>
                  <a:pt x="11924361" y="2080794"/>
                </a:cubicBezTo>
                <a:lnTo>
                  <a:pt x="11763255" y="2082428"/>
                </a:lnTo>
                <a:lnTo>
                  <a:pt x="11758852" y="2076134"/>
                </a:lnTo>
                <a:cubicBezTo>
                  <a:pt x="11758852" y="2076230"/>
                  <a:pt x="11758852" y="2076324"/>
                  <a:pt x="11758964" y="2076420"/>
                </a:cubicBezTo>
                <a:cubicBezTo>
                  <a:pt x="11761448" y="2084868"/>
                  <a:pt x="11754110" y="2089798"/>
                  <a:pt x="11749255" y="2093062"/>
                </a:cubicBezTo>
                <a:cubicBezTo>
                  <a:pt x="11741804" y="2098071"/>
                  <a:pt x="11735369" y="2100608"/>
                  <a:pt x="11730175" y="2100608"/>
                </a:cubicBezTo>
                <a:cubicBezTo>
                  <a:pt x="11725095" y="2100608"/>
                  <a:pt x="11720918" y="2098309"/>
                  <a:pt x="11718660" y="2094299"/>
                </a:cubicBezTo>
                <a:cubicBezTo>
                  <a:pt x="11716853" y="2091255"/>
                  <a:pt x="11715724" y="2086231"/>
                  <a:pt x="11719563" y="2079416"/>
                </a:cubicBezTo>
                <a:cubicBezTo>
                  <a:pt x="11703531" y="2084915"/>
                  <a:pt x="11659049" y="2085961"/>
                  <a:pt x="11506636" y="2086532"/>
                </a:cubicBezTo>
                <a:cubicBezTo>
                  <a:pt x="11486314" y="2086612"/>
                  <a:pt x="11467686" y="2086659"/>
                  <a:pt x="11450752" y="2086659"/>
                </a:cubicBezTo>
                <a:cubicBezTo>
                  <a:pt x="11302177" y="2086659"/>
                  <a:pt x="11301612" y="2084487"/>
                  <a:pt x="11298790" y="2074058"/>
                </a:cubicBezTo>
                <a:cubicBezTo>
                  <a:pt x="11297661" y="2070270"/>
                  <a:pt x="11298564" y="2064643"/>
                  <a:pt x="11304322" y="2061203"/>
                </a:cubicBezTo>
                <a:cubicBezTo>
                  <a:pt x="11308951" y="2058429"/>
                  <a:pt x="11317757" y="2053309"/>
                  <a:pt x="11498056" y="2052264"/>
                </a:cubicBezTo>
                <a:cubicBezTo>
                  <a:pt x="11495459" y="2050472"/>
                  <a:pt x="11492863" y="2048587"/>
                  <a:pt x="11490040" y="2046525"/>
                </a:cubicBezTo>
                <a:cubicBezTo>
                  <a:pt x="11473896" y="2034908"/>
                  <a:pt x="11470396" y="2046525"/>
                  <a:pt x="11441832" y="2038791"/>
                </a:cubicBezTo>
                <a:cubicBezTo>
                  <a:pt x="11413269" y="2031040"/>
                  <a:pt x="11432914" y="2031040"/>
                  <a:pt x="11416882" y="1980683"/>
                </a:cubicBezTo>
                <a:cubicBezTo>
                  <a:pt x="11400737" y="1930327"/>
                  <a:pt x="11400737" y="2023290"/>
                  <a:pt x="11381206" y="2034908"/>
                </a:cubicBezTo>
                <a:cubicBezTo>
                  <a:pt x="11361562" y="2046525"/>
                  <a:pt x="11366868" y="2011671"/>
                  <a:pt x="11366868" y="2011671"/>
                </a:cubicBezTo>
                <a:cubicBezTo>
                  <a:pt x="11366868" y="2011671"/>
                  <a:pt x="11366868" y="2011671"/>
                  <a:pt x="11366868" y="1965181"/>
                </a:cubicBezTo>
                <a:cubicBezTo>
                  <a:pt x="11366868" y="1918709"/>
                  <a:pt x="11366868" y="1899339"/>
                  <a:pt x="11366868" y="1845099"/>
                </a:cubicBezTo>
                <a:cubicBezTo>
                  <a:pt x="11366868" y="1803221"/>
                  <a:pt x="11347788" y="1860633"/>
                  <a:pt x="11338982" y="1888972"/>
                </a:cubicBezTo>
                <a:cubicBezTo>
                  <a:pt x="11335369" y="1902430"/>
                  <a:pt x="11331644" y="1913225"/>
                  <a:pt x="11331644" y="1913225"/>
                </a:cubicBezTo>
                <a:cubicBezTo>
                  <a:pt x="11331644" y="1913225"/>
                  <a:pt x="11231277" y="1916727"/>
                  <a:pt x="11222358" y="1916727"/>
                </a:cubicBezTo>
                <a:cubicBezTo>
                  <a:pt x="11213439" y="1916727"/>
                  <a:pt x="11204520" y="1916727"/>
                  <a:pt x="11204520" y="1916727"/>
                </a:cubicBezTo>
                <a:cubicBezTo>
                  <a:pt x="11204520" y="1916727"/>
                  <a:pt x="11167037" y="1916727"/>
                  <a:pt x="11152812" y="1916727"/>
                </a:cubicBezTo>
                <a:cubicBezTo>
                  <a:pt x="11138587" y="1916727"/>
                  <a:pt x="11127862" y="1912843"/>
                  <a:pt x="11111830" y="1907026"/>
                </a:cubicBezTo>
                <a:cubicBezTo>
                  <a:pt x="11095686" y="1901195"/>
                  <a:pt x="11092186" y="1907026"/>
                  <a:pt x="11063622" y="1903145"/>
                </a:cubicBezTo>
                <a:cubicBezTo>
                  <a:pt x="11035059" y="1899260"/>
                  <a:pt x="11054703" y="1899260"/>
                  <a:pt x="11038672" y="1874010"/>
                </a:cubicBezTo>
                <a:cubicBezTo>
                  <a:pt x="11022527" y="1848761"/>
                  <a:pt x="11022527" y="1895376"/>
                  <a:pt x="11002996" y="1901195"/>
                </a:cubicBezTo>
                <a:cubicBezTo>
                  <a:pt x="10983351" y="1907026"/>
                  <a:pt x="10988658" y="1889543"/>
                  <a:pt x="10988658" y="1889543"/>
                </a:cubicBezTo>
                <a:cubicBezTo>
                  <a:pt x="10988658" y="1889543"/>
                  <a:pt x="10988658" y="1889543"/>
                  <a:pt x="10988658" y="1866243"/>
                </a:cubicBezTo>
                <a:cubicBezTo>
                  <a:pt x="10988658" y="1842927"/>
                  <a:pt x="10988658" y="1833227"/>
                  <a:pt x="10988658" y="1806027"/>
                </a:cubicBezTo>
                <a:cubicBezTo>
                  <a:pt x="10988658" y="1778855"/>
                  <a:pt x="10956594" y="1835161"/>
                  <a:pt x="10956594" y="1835161"/>
                </a:cubicBezTo>
                <a:cubicBezTo>
                  <a:pt x="10956594" y="1835161"/>
                  <a:pt x="10956594" y="1816964"/>
                  <a:pt x="10958175" y="1799940"/>
                </a:cubicBezTo>
                <a:cubicBezTo>
                  <a:pt x="10953433" y="1800131"/>
                  <a:pt x="10948917" y="1800259"/>
                  <a:pt x="10944627" y="1800306"/>
                </a:cubicBezTo>
                <a:cubicBezTo>
                  <a:pt x="10933337" y="1809054"/>
                  <a:pt x="10919225" y="1823970"/>
                  <a:pt x="10919225" y="1823970"/>
                </a:cubicBezTo>
                <a:cubicBezTo>
                  <a:pt x="10919225" y="1814349"/>
                  <a:pt x="10918886" y="1806487"/>
                  <a:pt x="10918660" y="1799608"/>
                </a:cubicBezTo>
                <a:cubicBezTo>
                  <a:pt x="10912338" y="1798942"/>
                  <a:pt x="10907258" y="1797706"/>
                  <a:pt x="10903984" y="1795360"/>
                </a:cubicBezTo>
                <a:cubicBezTo>
                  <a:pt x="10901952" y="1798293"/>
                  <a:pt x="10898790" y="1801464"/>
                  <a:pt x="10894162" y="1804807"/>
                </a:cubicBezTo>
                <a:cubicBezTo>
                  <a:pt x="10886597" y="1810339"/>
                  <a:pt x="10885920" y="1819612"/>
                  <a:pt x="10885694" y="1928598"/>
                </a:cubicBezTo>
                <a:lnTo>
                  <a:pt x="10885468" y="2043656"/>
                </a:lnTo>
                <a:lnTo>
                  <a:pt x="10905338" y="2048920"/>
                </a:lnTo>
                <a:cubicBezTo>
                  <a:pt x="10928370" y="2055020"/>
                  <a:pt x="10962917" y="2056464"/>
                  <a:pt x="11037994" y="2055228"/>
                </a:cubicBezTo>
                <a:cubicBezTo>
                  <a:pt x="11045558" y="2055100"/>
                  <a:pt x="11052897" y="2055037"/>
                  <a:pt x="11060010" y="2055037"/>
                </a:cubicBezTo>
                <a:cubicBezTo>
                  <a:pt x="11147958" y="2055037"/>
                  <a:pt x="11152360" y="2062345"/>
                  <a:pt x="11155183" y="2067179"/>
                </a:cubicBezTo>
                <a:cubicBezTo>
                  <a:pt x="11157328" y="2070729"/>
                  <a:pt x="11157328" y="2074945"/>
                  <a:pt x="11155296" y="2078496"/>
                </a:cubicBezTo>
                <a:cubicBezTo>
                  <a:pt x="11152360" y="2083790"/>
                  <a:pt x="11149425" y="2088782"/>
                  <a:pt x="11083718" y="2088862"/>
                </a:cubicBezTo>
                <a:cubicBezTo>
                  <a:pt x="11043413" y="2088910"/>
                  <a:pt x="11012479" y="2090083"/>
                  <a:pt x="11007963" y="2090908"/>
                </a:cubicBezTo>
                <a:cubicBezTo>
                  <a:pt x="11006383" y="2091208"/>
                  <a:pt x="11003222" y="2091604"/>
                  <a:pt x="10994641" y="2091604"/>
                </a:cubicBezTo>
                <a:cubicBezTo>
                  <a:pt x="10980642" y="2091604"/>
                  <a:pt x="10958740" y="2090621"/>
                  <a:pt x="10937289" y="2089037"/>
                </a:cubicBezTo>
                <a:cubicBezTo>
                  <a:pt x="10931079" y="2088593"/>
                  <a:pt x="10877001" y="2084361"/>
                  <a:pt x="10866050" y="2074866"/>
                </a:cubicBezTo>
                <a:cubicBezTo>
                  <a:pt x="10864130" y="2073217"/>
                  <a:pt x="10862550" y="2071252"/>
                  <a:pt x="10861195" y="2068082"/>
                </a:cubicBezTo>
                <a:lnTo>
                  <a:pt x="10861195" y="2079763"/>
                </a:lnTo>
                <a:lnTo>
                  <a:pt x="10834100" y="2084788"/>
                </a:lnTo>
                <a:cubicBezTo>
                  <a:pt x="10822019" y="2087008"/>
                  <a:pt x="10732152" y="2090449"/>
                  <a:pt x="10652333" y="2092461"/>
                </a:cubicBezTo>
                <a:cubicBezTo>
                  <a:pt x="10595658" y="2093902"/>
                  <a:pt x="10563369" y="2094490"/>
                  <a:pt x="10540563" y="2094490"/>
                </a:cubicBezTo>
                <a:cubicBezTo>
                  <a:pt x="10498678" y="2094490"/>
                  <a:pt x="10489194" y="2092508"/>
                  <a:pt x="10483662" y="2086960"/>
                </a:cubicBezTo>
                <a:cubicBezTo>
                  <a:pt x="10481179" y="2084440"/>
                  <a:pt x="10479824" y="2081127"/>
                  <a:pt x="10479824" y="2077625"/>
                </a:cubicBezTo>
                <a:cubicBezTo>
                  <a:pt x="10479824" y="2062661"/>
                  <a:pt x="10499355" y="2061266"/>
                  <a:pt x="10516629" y="2060031"/>
                </a:cubicBezTo>
                <a:cubicBezTo>
                  <a:pt x="10536386" y="2058635"/>
                  <a:pt x="10568562" y="2057812"/>
                  <a:pt x="10631447" y="2057099"/>
                </a:cubicBezTo>
                <a:cubicBezTo>
                  <a:pt x="10707766" y="2056242"/>
                  <a:pt x="10786569" y="2053516"/>
                  <a:pt x="10803504" y="2051138"/>
                </a:cubicBezTo>
                <a:lnTo>
                  <a:pt x="10826648" y="2047921"/>
                </a:lnTo>
                <a:lnTo>
                  <a:pt x="10827551" y="1950726"/>
                </a:lnTo>
                <a:cubicBezTo>
                  <a:pt x="10828567" y="1844084"/>
                  <a:pt x="10827213" y="1807628"/>
                  <a:pt x="10816826" y="1801859"/>
                </a:cubicBezTo>
                <a:cubicBezTo>
                  <a:pt x="10815923" y="1801527"/>
                  <a:pt x="10801923" y="1797088"/>
                  <a:pt x="10701444" y="1797088"/>
                </a:cubicBezTo>
                <a:cubicBezTo>
                  <a:pt x="10654365" y="1797088"/>
                  <a:pt x="10596561" y="1798086"/>
                  <a:pt x="10534241" y="1799957"/>
                </a:cubicBezTo>
                <a:cubicBezTo>
                  <a:pt x="10424842" y="1803253"/>
                  <a:pt x="10262946" y="1804966"/>
                  <a:pt x="10159531" y="1804966"/>
                </a:cubicBezTo>
                <a:cubicBezTo>
                  <a:pt x="10035907" y="1804966"/>
                  <a:pt x="10035907" y="1804966"/>
                  <a:pt x="10033197" y="1794901"/>
                </a:cubicBezTo>
                <a:lnTo>
                  <a:pt x="10031052" y="1787160"/>
                </a:lnTo>
                <a:lnTo>
                  <a:pt x="10038165" y="1782944"/>
                </a:lnTo>
                <a:cubicBezTo>
                  <a:pt x="10051487" y="1775177"/>
                  <a:pt x="10549595" y="1767680"/>
                  <a:pt x="10695460" y="1767506"/>
                </a:cubicBezTo>
                <a:lnTo>
                  <a:pt x="10704831" y="1767506"/>
                </a:lnTo>
                <a:cubicBezTo>
                  <a:pt x="10826648" y="1767506"/>
                  <a:pt x="10841099" y="1770502"/>
                  <a:pt x="10848663" y="1778459"/>
                </a:cubicBezTo>
                <a:cubicBezTo>
                  <a:pt x="10853179" y="1783104"/>
                  <a:pt x="10856115" y="1790742"/>
                  <a:pt x="10857921" y="1824176"/>
                </a:cubicBezTo>
                <a:cubicBezTo>
                  <a:pt x="10858034" y="1819438"/>
                  <a:pt x="10858147" y="1814602"/>
                  <a:pt x="10858260" y="1809657"/>
                </a:cubicBezTo>
                <a:cubicBezTo>
                  <a:pt x="10858598" y="1795804"/>
                  <a:pt x="10865485" y="1783499"/>
                  <a:pt x="10876211" y="1777508"/>
                </a:cubicBezTo>
                <a:cubicBezTo>
                  <a:pt x="10888742" y="1770502"/>
                  <a:pt x="10898678" y="1771263"/>
                  <a:pt x="10903532" y="1775733"/>
                </a:cubicBezTo>
                <a:cubicBezTo>
                  <a:pt x="10903758" y="1775511"/>
                  <a:pt x="10903871" y="1775288"/>
                  <a:pt x="10904097" y="1775067"/>
                </a:cubicBezTo>
                <a:cubicBezTo>
                  <a:pt x="10908725" y="1770486"/>
                  <a:pt x="10915838" y="1768267"/>
                  <a:pt x="10923064" y="1767236"/>
                </a:cubicBezTo>
                <a:cubicBezTo>
                  <a:pt x="10923741" y="1766761"/>
                  <a:pt x="10924418" y="1766713"/>
                  <a:pt x="10925322" y="1766952"/>
                </a:cubicBezTo>
                <a:cubicBezTo>
                  <a:pt x="10928483" y="1766602"/>
                  <a:pt x="10931644" y="1766460"/>
                  <a:pt x="10934579" y="1766460"/>
                </a:cubicBezTo>
                <a:cubicBezTo>
                  <a:pt x="10939998" y="1766460"/>
                  <a:pt x="10945643" y="1766904"/>
                  <a:pt x="10951401" y="1767807"/>
                </a:cubicBezTo>
                <a:cubicBezTo>
                  <a:pt x="10954562" y="1768299"/>
                  <a:pt x="10958852" y="1768552"/>
                  <a:pt x="10964046" y="1768552"/>
                </a:cubicBezTo>
                <a:cubicBezTo>
                  <a:pt x="10975336" y="1768552"/>
                  <a:pt x="10988319" y="1767331"/>
                  <a:pt x="10998141" y="1765350"/>
                </a:cubicBezTo>
                <a:cubicBezTo>
                  <a:pt x="11011576" y="1762640"/>
                  <a:pt x="11020947" y="1761325"/>
                  <a:pt x="11026817" y="1761325"/>
                </a:cubicBezTo>
                <a:cubicBezTo>
                  <a:pt x="11037430" y="1761325"/>
                  <a:pt x="11040591" y="1766856"/>
                  <a:pt x="11041494" y="1770439"/>
                </a:cubicBezTo>
                <a:cubicBezTo>
                  <a:pt x="11054026" y="1767934"/>
                  <a:pt x="11086089" y="1767205"/>
                  <a:pt x="11174150" y="1766982"/>
                </a:cubicBezTo>
                <a:cubicBezTo>
                  <a:pt x="11248550" y="1766777"/>
                  <a:pt x="11336498" y="1765953"/>
                  <a:pt x="11370142" y="1765112"/>
                </a:cubicBezTo>
                <a:cubicBezTo>
                  <a:pt x="11401189" y="1764335"/>
                  <a:pt x="11430881" y="1763940"/>
                  <a:pt x="11455945" y="1763940"/>
                </a:cubicBezTo>
                <a:cubicBezTo>
                  <a:pt x="11497717" y="1763940"/>
                  <a:pt x="11515216" y="1764605"/>
                  <a:pt x="11523232" y="1766634"/>
                </a:cubicBezTo>
                <a:cubicBezTo>
                  <a:pt x="11524926" y="1764970"/>
                  <a:pt x="11526732" y="1763718"/>
                  <a:pt x="11527861" y="1762957"/>
                </a:cubicBezTo>
                <a:cubicBezTo>
                  <a:pt x="11534184" y="1758931"/>
                  <a:pt x="11541748" y="1759850"/>
                  <a:pt x="11546038" y="1764257"/>
                </a:cubicBezTo>
                <a:cubicBezTo>
                  <a:pt x="11550215" y="1762815"/>
                  <a:pt x="11556537" y="1762323"/>
                  <a:pt x="11566585" y="1762323"/>
                </a:cubicBezTo>
                <a:cubicBezTo>
                  <a:pt x="11571892" y="1762323"/>
                  <a:pt x="11618406" y="1762576"/>
                  <a:pt x="11627664" y="1770914"/>
                </a:cubicBezTo>
                <a:lnTo>
                  <a:pt x="11632970" y="1775764"/>
                </a:lnTo>
                <a:lnTo>
                  <a:pt x="11630712" y="1781676"/>
                </a:lnTo>
                <a:cubicBezTo>
                  <a:pt x="11634212" y="1781930"/>
                  <a:pt x="11637712" y="1782183"/>
                  <a:pt x="11641437" y="1782421"/>
                </a:cubicBezTo>
                <a:cubicBezTo>
                  <a:pt x="11640308" y="1780551"/>
                  <a:pt x="11639631" y="1778379"/>
                  <a:pt x="11639631" y="1775922"/>
                </a:cubicBezTo>
                <a:cubicBezTo>
                  <a:pt x="11639631" y="1766159"/>
                  <a:pt x="11648211" y="1761197"/>
                  <a:pt x="11664920" y="1761197"/>
                </a:cubicBezTo>
                <a:cubicBezTo>
                  <a:pt x="11665484" y="1761197"/>
                  <a:pt x="11714144" y="1762275"/>
                  <a:pt x="11727579" y="1777508"/>
                </a:cubicBezTo>
                <a:cubicBezTo>
                  <a:pt x="11728143" y="1776682"/>
                  <a:pt x="11728708" y="1775859"/>
                  <a:pt x="11729385" y="1775083"/>
                </a:cubicBezTo>
                <a:cubicBezTo>
                  <a:pt x="11740675" y="1761894"/>
                  <a:pt x="11764497" y="1760991"/>
                  <a:pt x="11845106" y="1759883"/>
                </a:cubicBezTo>
                <a:cubicBezTo>
                  <a:pt x="11878524" y="1759439"/>
                  <a:pt x="11908216" y="1759708"/>
                  <a:pt x="11927522" y="1760564"/>
                </a:cubicBezTo>
                <a:cubicBezTo>
                  <a:pt x="11937344" y="1761007"/>
                  <a:pt x="11945247" y="1761356"/>
                  <a:pt x="11950440" y="1763211"/>
                </a:cubicBezTo>
                <a:cubicBezTo>
                  <a:pt x="11955069" y="1760564"/>
                  <a:pt x="11964892" y="1758248"/>
                  <a:pt x="11988826" y="1758248"/>
                </a:cubicBezTo>
                <a:close/>
                <a:moveTo>
                  <a:pt x="12075665" y="1758246"/>
                </a:moveTo>
                <a:cubicBezTo>
                  <a:pt x="12078493" y="1758246"/>
                  <a:pt x="12082776" y="1758493"/>
                  <a:pt x="12087153" y="1759673"/>
                </a:cubicBezTo>
                <a:cubicBezTo>
                  <a:pt x="12097832" y="1762552"/>
                  <a:pt x="12097731" y="1770064"/>
                  <a:pt x="12097442" y="1772299"/>
                </a:cubicBezTo>
                <a:cubicBezTo>
                  <a:pt x="12096136" y="1782514"/>
                  <a:pt x="12084473" y="1782666"/>
                  <a:pt x="12077502" y="1782756"/>
                </a:cubicBezTo>
                <a:lnTo>
                  <a:pt x="12076116" y="1782763"/>
                </a:lnTo>
                <a:cubicBezTo>
                  <a:pt x="12069228" y="1782763"/>
                  <a:pt x="12057705" y="1782763"/>
                  <a:pt x="12055699" y="1772986"/>
                </a:cubicBezTo>
                <a:cubicBezTo>
                  <a:pt x="12054878" y="1768945"/>
                  <a:pt x="12056339" y="1763209"/>
                  <a:pt x="12063186" y="1760344"/>
                </a:cubicBezTo>
                <a:cubicBezTo>
                  <a:pt x="12067328" y="1758610"/>
                  <a:pt x="12072258" y="1758246"/>
                  <a:pt x="12075665" y="1758246"/>
                </a:cubicBezTo>
                <a:close/>
                <a:moveTo>
                  <a:pt x="12193257" y="1758243"/>
                </a:moveTo>
                <a:cubicBezTo>
                  <a:pt x="12202117" y="1758243"/>
                  <a:pt x="12205319" y="1762586"/>
                  <a:pt x="12206435" y="1766223"/>
                </a:cubicBezTo>
                <a:cubicBezTo>
                  <a:pt x="12208971" y="1774440"/>
                  <a:pt x="12202049" y="1779067"/>
                  <a:pt x="12196478" y="1782784"/>
                </a:cubicBezTo>
                <a:cubicBezTo>
                  <a:pt x="12190177" y="1786996"/>
                  <a:pt x="12179458" y="1790057"/>
                  <a:pt x="12170989" y="1790057"/>
                </a:cubicBezTo>
                <a:lnTo>
                  <a:pt x="12170014" y="1790044"/>
                </a:lnTo>
                <a:cubicBezTo>
                  <a:pt x="12167868" y="1789982"/>
                  <a:pt x="12165795" y="1789922"/>
                  <a:pt x="12163853" y="1789752"/>
                </a:cubicBezTo>
                <a:cubicBezTo>
                  <a:pt x="12161113" y="1793942"/>
                  <a:pt x="12156414" y="1795891"/>
                  <a:pt x="12151737" y="1795891"/>
                </a:cubicBezTo>
                <a:cubicBezTo>
                  <a:pt x="12146915" y="1795891"/>
                  <a:pt x="12141004" y="1794150"/>
                  <a:pt x="12129146" y="1789249"/>
                </a:cubicBezTo>
                <a:cubicBezTo>
                  <a:pt x="12118858" y="1784995"/>
                  <a:pt x="12113020" y="1779860"/>
                  <a:pt x="12111786" y="1773987"/>
                </a:cubicBezTo>
                <a:cubicBezTo>
                  <a:pt x="12110988" y="1770224"/>
                  <a:pt x="12112104" y="1766328"/>
                  <a:pt x="12114762" y="1763572"/>
                </a:cubicBezTo>
                <a:cubicBezTo>
                  <a:pt x="12117701" y="1760534"/>
                  <a:pt x="12122020" y="1758997"/>
                  <a:pt x="12127613" y="1758997"/>
                </a:cubicBezTo>
                <a:cubicBezTo>
                  <a:pt x="12132943" y="1758997"/>
                  <a:pt x="12148788" y="1761611"/>
                  <a:pt x="12158451" y="1768315"/>
                </a:cubicBezTo>
                <a:cubicBezTo>
                  <a:pt x="12160651" y="1767095"/>
                  <a:pt x="12163227" y="1765950"/>
                  <a:pt x="12166035" y="1764703"/>
                </a:cubicBezTo>
                <a:cubicBezTo>
                  <a:pt x="12172540" y="1761805"/>
                  <a:pt x="12183241" y="1758578"/>
                  <a:pt x="12190232" y="1758312"/>
                </a:cubicBezTo>
                <a:cubicBezTo>
                  <a:pt x="12191388" y="1758268"/>
                  <a:pt x="12192400" y="1758243"/>
                  <a:pt x="12193257" y="1758243"/>
                </a:cubicBezTo>
                <a:close/>
                <a:moveTo>
                  <a:pt x="3492352" y="1751713"/>
                </a:moveTo>
                <a:cubicBezTo>
                  <a:pt x="3491284" y="1752987"/>
                  <a:pt x="3489744" y="1754365"/>
                  <a:pt x="3487960" y="1755509"/>
                </a:cubicBezTo>
                <a:cubicBezTo>
                  <a:pt x="3487501" y="1755809"/>
                  <a:pt x="3487090" y="1755895"/>
                  <a:pt x="3486655" y="1756058"/>
                </a:cubicBezTo>
                <a:cubicBezTo>
                  <a:pt x="3487257" y="1756512"/>
                  <a:pt x="3487822" y="1756829"/>
                  <a:pt x="3488219" y="1756904"/>
                </a:cubicBezTo>
                <a:cubicBezTo>
                  <a:pt x="3490527" y="1756887"/>
                  <a:pt x="3492625" y="1755071"/>
                  <a:pt x="3492625" y="1752840"/>
                </a:cubicBezTo>
                <a:cubicBezTo>
                  <a:pt x="3492625" y="1752470"/>
                  <a:pt x="3492435" y="1752095"/>
                  <a:pt x="3492352" y="1751713"/>
                </a:cubicBezTo>
                <a:close/>
                <a:moveTo>
                  <a:pt x="9047225" y="1751671"/>
                </a:moveTo>
                <a:cubicBezTo>
                  <a:pt x="9046157" y="1752945"/>
                  <a:pt x="9044617" y="1754326"/>
                  <a:pt x="9042833" y="1755469"/>
                </a:cubicBezTo>
                <a:cubicBezTo>
                  <a:pt x="9042375" y="1755769"/>
                  <a:pt x="9041963" y="1755853"/>
                  <a:pt x="9041529" y="1756019"/>
                </a:cubicBezTo>
                <a:cubicBezTo>
                  <a:pt x="9042131" y="1756473"/>
                  <a:pt x="9042695" y="1756789"/>
                  <a:pt x="9043092" y="1756864"/>
                </a:cubicBezTo>
                <a:cubicBezTo>
                  <a:pt x="9045402" y="1756845"/>
                  <a:pt x="9047499" y="1755031"/>
                  <a:pt x="9047499" y="1752798"/>
                </a:cubicBezTo>
                <a:cubicBezTo>
                  <a:pt x="9047499" y="1752428"/>
                  <a:pt x="9047308" y="1752053"/>
                  <a:pt x="9047225" y="1751671"/>
                </a:cubicBezTo>
                <a:close/>
                <a:moveTo>
                  <a:pt x="13516402" y="1751640"/>
                </a:moveTo>
                <a:cubicBezTo>
                  <a:pt x="13515335" y="1752915"/>
                  <a:pt x="13513795" y="1754296"/>
                  <a:pt x="13512010" y="1755440"/>
                </a:cubicBezTo>
                <a:cubicBezTo>
                  <a:pt x="13511553" y="1755740"/>
                  <a:pt x="13511141" y="1755824"/>
                  <a:pt x="13510706" y="1755989"/>
                </a:cubicBezTo>
                <a:cubicBezTo>
                  <a:pt x="13511309" y="1756444"/>
                  <a:pt x="13511873" y="1756759"/>
                  <a:pt x="13512270" y="1756834"/>
                </a:cubicBezTo>
                <a:cubicBezTo>
                  <a:pt x="13514580" y="1756817"/>
                  <a:pt x="13516677" y="1755002"/>
                  <a:pt x="13516677" y="1752769"/>
                </a:cubicBezTo>
                <a:cubicBezTo>
                  <a:pt x="13516677" y="1752399"/>
                  <a:pt x="13516486" y="1752023"/>
                  <a:pt x="13516402" y="1751640"/>
                </a:cubicBezTo>
                <a:close/>
                <a:moveTo>
                  <a:pt x="3468358" y="1746867"/>
                </a:moveTo>
                <a:cubicBezTo>
                  <a:pt x="3468349" y="1746872"/>
                  <a:pt x="3468343" y="1746879"/>
                  <a:pt x="3468327" y="1746884"/>
                </a:cubicBezTo>
                <a:lnTo>
                  <a:pt x="3468327" y="1749937"/>
                </a:lnTo>
                <a:cubicBezTo>
                  <a:pt x="3468333" y="1749943"/>
                  <a:pt x="3468343" y="1749951"/>
                  <a:pt x="3468349" y="1749955"/>
                </a:cubicBezTo>
                <a:cubicBezTo>
                  <a:pt x="3468349" y="1749955"/>
                  <a:pt x="3468358" y="1746867"/>
                  <a:pt x="3468358" y="1746867"/>
                </a:cubicBezTo>
                <a:close/>
                <a:moveTo>
                  <a:pt x="9023228" y="1746825"/>
                </a:moveTo>
                <a:cubicBezTo>
                  <a:pt x="9023221" y="1746830"/>
                  <a:pt x="9023213" y="1746837"/>
                  <a:pt x="9023198" y="1746840"/>
                </a:cubicBezTo>
                <a:lnTo>
                  <a:pt x="9023198" y="1749892"/>
                </a:lnTo>
                <a:cubicBezTo>
                  <a:pt x="9023205" y="1749904"/>
                  <a:pt x="9023213" y="1749911"/>
                  <a:pt x="9023221" y="1749913"/>
                </a:cubicBezTo>
                <a:cubicBezTo>
                  <a:pt x="9023221" y="1749913"/>
                  <a:pt x="9023228" y="1746825"/>
                  <a:pt x="9023228" y="1746825"/>
                </a:cubicBezTo>
                <a:close/>
                <a:moveTo>
                  <a:pt x="13492406" y="1746795"/>
                </a:moveTo>
                <a:cubicBezTo>
                  <a:pt x="13492398" y="1746800"/>
                  <a:pt x="13492391" y="1746806"/>
                  <a:pt x="13492375" y="1746810"/>
                </a:cubicBezTo>
                <a:lnTo>
                  <a:pt x="13492375" y="1749862"/>
                </a:lnTo>
                <a:cubicBezTo>
                  <a:pt x="13492383" y="1749871"/>
                  <a:pt x="13492391" y="1749877"/>
                  <a:pt x="13492398" y="1749884"/>
                </a:cubicBezTo>
                <a:cubicBezTo>
                  <a:pt x="13492398" y="1749884"/>
                  <a:pt x="13492406" y="1746795"/>
                  <a:pt x="13492406" y="1746795"/>
                </a:cubicBezTo>
                <a:close/>
                <a:moveTo>
                  <a:pt x="3485056" y="1746055"/>
                </a:moveTo>
                <a:cubicBezTo>
                  <a:pt x="3484606" y="1746055"/>
                  <a:pt x="3484186" y="1746104"/>
                  <a:pt x="3483804" y="1746176"/>
                </a:cubicBezTo>
                <a:cubicBezTo>
                  <a:pt x="3483546" y="1746907"/>
                  <a:pt x="3483311" y="1747906"/>
                  <a:pt x="3483311" y="1749098"/>
                </a:cubicBezTo>
                <a:cubicBezTo>
                  <a:pt x="3483311" y="1749138"/>
                  <a:pt x="3483333" y="1749159"/>
                  <a:pt x="3483333" y="1749198"/>
                </a:cubicBezTo>
                <a:cubicBezTo>
                  <a:pt x="3484286" y="1747724"/>
                  <a:pt x="3485726" y="1746735"/>
                  <a:pt x="3487434" y="1746550"/>
                </a:cubicBezTo>
                <a:cubicBezTo>
                  <a:pt x="3486680" y="1746290"/>
                  <a:pt x="3485910" y="1746055"/>
                  <a:pt x="3485056" y="1746055"/>
                </a:cubicBezTo>
                <a:close/>
                <a:moveTo>
                  <a:pt x="9039927" y="1746015"/>
                </a:moveTo>
                <a:cubicBezTo>
                  <a:pt x="9039477" y="1746015"/>
                  <a:pt x="9039058" y="1746063"/>
                  <a:pt x="9038677" y="1746136"/>
                </a:cubicBezTo>
                <a:cubicBezTo>
                  <a:pt x="9038418" y="1746865"/>
                  <a:pt x="9038181" y="1747866"/>
                  <a:pt x="9038181" y="1749056"/>
                </a:cubicBezTo>
                <a:cubicBezTo>
                  <a:pt x="9038181" y="1749096"/>
                  <a:pt x="9038204" y="1749117"/>
                  <a:pt x="9038204" y="1749154"/>
                </a:cubicBezTo>
                <a:cubicBezTo>
                  <a:pt x="9039157" y="1747685"/>
                  <a:pt x="9040598" y="1746695"/>
                  <a:pt x="9042306" y="1746509"/>
                </a:cubicBezTo>
                <a:cubicBezTo>
                  <a:pt x="9041551" y="1746252"/>
                  <a:pt x="9040781" y="1746015"/>
                  <a:pt x="9039927" y="1746015"/>
                </a:cubicBezTo>
                <a:close/>
                <a:moveTo>
                  <a:pt x="13509105" y="1745984"/>
                </a:moveTo>
                <a:cubicBezTo>
                  <a:pt x="13508655" y="1745984"/>
                  <a:pt x="13508236" y="1746032"/>
                  <a:pt x="13507855" y="1746105"/>
                </a:cubicBezTo>
                <a:cubicBezTo>
                  <a:pt x="13507595" y="1746833"/>
                  <a:pt x="13507359" y="1747834"/>
                  <a:pt x="13507359" y="1749025"/>
                </a:cubicBezTo>
                <a:cubicBezTo>
                  <a:pt x="13507359" y="1749064"/>
                  <a:pt x="13507382" y="1749086"/>
                  <a:pt x="13507382" y="1749123"/>
                </a:cubicBezTo>
                <a:cubicBezTo>
                  <a:pt x="13508335" y="1747653"/>
                  <a:pt x="13509776" y="1746664"/>
                  <a:pt x="13511484" y="1746479"/>
                </a:cubicBezTo>
                <a:cubicBezTo>
                  <a:pt x="13510729" y="1746221"/>
                  <a:pt x="13509959" y="1745984"/>
                  <a:pt x="13509105" y="1745984"/>
                </a:cubicBezTo>
                <a:close/>
                <a:moveTo>
                  <a:pt x="5526500" y="1742949"/>
                </a:moveTo>
                <a:lnTo>
                  <a:pt x="5526353" y="1745093"/>
                </a:lnTo>
                <a:lnTo>
                  <a:pt x="5529237" y="1744483"/>
                </a:lnTo>
                <a:cubicBezTo>
                  <a:pt x="5531173" y="1744483"/>
                  <a:pt x="5532982" y="1744502"/>
                  <a:pt x="5534669" y="1744550"/>
                </a:cubicBezTo>
                <a:cubicBezTo>
                  <a:pt x="5532340" y="1744293"/>
                  <a:pt x="5529839" y="1743836"/>
                  <a:pt x="5527195" y="1743174"/>
                </a:cubicBezTo>
                <a:close/>
                <a:moveTo>
                  <a:pt x="9995669" y="1742900"/>
                </a:moveTo>
                <a:lnTo>
                  <a:pt x="9995521" y="1745044"/>
                </a:lnTo>
                <a:lnTo>
                  <a:pt x="9998406" y="1744436"/>
                </a:lnTo>
                <a:cubicBezTo>
                  <a:pt x="10000342" y="1744436"/>
                  <a:pt x="10002152" y="1744455"/>
                  <a:pt x="10003840" y="1744502"/>
                </a:cubicBezTo>
                <a:cubicBezTo>
                  <a:pt x="10001510" y="1744246"/>
                  <a:pt x="9999008" y="1743788"/>
                  <a:pt x="9996364" y="1743126"/>
                </a:cubicBezTo>
                <a:close/>
                <a:moveTo>
                  <a:pt x="8935321" y="1738276"/>
                </a:moveTo>
                <a:lnTo>
                  <a:pt x="8935377" y="1738411"/>
                </a:lnTo>
                <a:lnTo>
                  <a:pt x="8935432" y="1738278"/>
                </a:lnTo>
                <a:close/>
                <a:moveTo>
                  <a:pt x="4465436" y="1735775"/>
                </a:moveTo>
                <a:cubicBezTo>
                  <a:pt x="4465703" y="1736775"/>
                  <a:pt x="4466055" y="1737694"/>
                  <a:pt x="4466544" y="1738457"/>
                </a:cubicBezTo>
                <a:cubicBezTo>
                  <a:pt x="4467030" y="1737694"/>
                  <a:pt x="4467383" y="1736775"/>
                  <a:pt x="4467649" y="1735775"/>
                </a:cubicBezTo>
                <a:cubicBezTo>
                  <a:pt x="4466901" y="1735809"/>
                  <a:pt x="4466186" y="1735809"/>
                  <a:pt x="4465436" y="1735775"/>
                </a:cubicBezTo>
                <a:close/>
                <a:moveTo>
                  <a:pt x="3671120" y="1731685"/>
                </a:moveTo>
                <a:cubicBezTo>
                  <a:pt x="3670670" y="1731891"/>
                  <a:pt x="3670251" y="1732107"/>
                  <a:pt x="3669773" y="1732300"/>
                </a:cubicBezTo>
                <a:cubicBezTo>
                  <a:pt x="3670015" y="1732612"/>
                  <a:pt x="3670245" y="1732936"/>
                  <a:pt x="3670496" y="1733202"/>
                </a:cubicBezTo>
                <a:cubicBezTo>
                  <a:pt x="3670748" y="1732778"/>
                  <a:pt x="3670967" y="1732266"/>
                  <a:pt x="3671120" y="1731685"/>
                </a:cubicBezTo>
                <a:close/>
                <a:moveTo>
                  <a:pt x="8139747" y="1731642"/>
                </a:moveTo>
                <a:cubicBezTo>
                  <a:pt x="8139294" y="1731847"/>
                  <a:pt x="8138878" y="1732064"/>
                  <a:pt x="8138400" y="1732256"/>
                </a:cubicBezTo>
                <a:cubicBezTo>
                  <a:pt x="8138641" y="1732570"/>
                  <a:pt x="8138871" y="1732892"/>
                  <a:pt x="8139123" y="1733158"/>
                </a:cubicBezTo>
                <a:cubicBezTo>
                  <a:pt x="8139374" y="1732734"/>
                  <a:pt x="8139593" y="1732222"/>
                  <a:pt x="8139747" y="1731642"/>
                </a:cubicBezTo>
                <a:close/>
                <a:moveTo>
                  <a:pt x="2904055" y="1730612"/>
                </a:moveTo>
                <a:cubicBezTo>
                  <a:pt x="2904292" y="1731939"/>
                  <a:pt x="2904692" y="1733153"/>
                  <a:pt x="2905299" y="1734096"/>
                </a:cubicBezTo>
                <a:cubicBezTo>
                  <a:pt x="2905907" y="1733153"/>
                  <a:pt x="2906307" y="1731939"/>
                  <a:pt x="2906542" y="1730612"/>
                </a:cubicBezTo>
                <a:cubicBezTo>
                  <a:pt x="2906125" y="1730619"/>
                  <a:pt x="2905745" y="1730640"/>
                  <a:pt x="2905299" y="1730640"/>
                </a:cubicBezTo>
                <a:cubicBezTo>
                  <a:pt x="2904853" y="1730640"/>
                  <a:pt x="2904473" y="1730619"/>
                  <a:pt x="2904055" y="1730612"/>
                </a:cubicBezTo>
                <a:close/>
                <a:moveTo>
                  <a:pt x="8458943" y="1730573"/>
                </a:moveTo>
                <a:cubicBezTo>
                  <a:pt x="8459178" y="1731900"/>
                  <a:pt x="8459578" y="1733115"/>
                  <a:pt x="8460186" y="1734056"/>
                </a:cubicBezTo>
                <a:cubicBezTo>
                  <a:pt x="8460794" y="1733115"/>
                  <a:pt x="8461193" y="1731900"/>
                  <a:pt x="8461429" y="1730573"/>
                </a:cubicBezTo>
                <a:cubicBezTo>
                  <a:pt x="8461011" y="1730580"/>
                  <a:pt x="8460631" y="1730598"/>
                  <a:pt x="8460186" y="1730598"/>
                </a:cubicBezTo>
                <a:cubicBezTo>
                  <a:pt x="8459740" y="1730598"/>
                  <a:pt x="8459361" y="1730580"/>
                  <a:pt x="8458943" y="1730573"/>
                </a:cubicBezTo>
                <a:close/>
                <a:moveTo>
                  <a:pt x="12928120" y="1730546"/>
                </a:moveTo>
                <a:cubicBezTo>
                  <a:pt x="12928356" y="1731873"/>
                  <a:pt x="12928756" y="1733087"/>
                  <a:pt x="12929364" y="1734031"/>
                </a:cubicBezTo>
                <a:cubicBezTo>
                  <a:pt x="12929971" y="1733087"/>
                  <a:pt x="12930371" y="1731873"/>
                  <a:pt x="12930607" y="1730546"/>
                </a:cubicBezTo>
                <a:cubicBezTo>
                  <a:pt x="12930189" y="1730553"/>
                  <a:pt x="12929809" y="1730572"/>
                  <a:pt x="12929364" y="1730572"/>
                </a:cubicBezTo>
                <a:cubicBezTo>
                  <a:pt x="12928918" y="1730572"/>
                  <a:pt x="12928538" y="1730553"/>
                  <a:pt x="12928120" y="1730546"/>
                </a:cubicBezTo>
                <a:close/>
                <a:moveTo>
                  <a:pt x="16323" y="1730289"/>
                </a:moveTo>
                <a:cubicBezTo>
                  <a:pt x="21977" y="1730289"/>
                  <a:pt x="26975" y="1733146"/>
                  <a:pt x="29900" y="1737476"/>
                </a:cubicBezTo>
                <a:cubicBezTo>
                  <a:pt x="46623" y="1734243"/>
                  <a:pt x="85820" y="1732959"/>
                  <a:pt x="177806" y="1732415"/>
                </a:cubicBezTo>
                <a:cubicBezTo>
                  <a:pt x="227474" y="1732117"/>
                  <a:pt x="259459" y="1732157"/>
                  <a:pt x="276070" y="1732573"/>
                </a:cubicBezTo>
                <a:cubicBezTo>
                  <a:pt x="290427" y="1732932"/>
                  <a:pt x="299895" y="1733169"/>
                  <a:pt x="300326" y="1743670"/>
                </a:cubicBezTo>
                <a:cubicBezTo>
                  <a:pt x="300772" y="1754561"/>
                  <a:pt x="292501" y="1755222"/>
                  <a:pt x="270389" y="1756997"/>
                </a:cubicBezTo>
                <a:cubicBezTo>
                  <a:pt x="258999" y="1757912"/>
                  <a:pt x="246119" y="1758703"/>
                  <a:pt x="232473" y="1759383"/>
                </a:cubicBezTo>
                <a:cubicBezTo>
                  <a:pt x="232668" y="1760466"/>
                  <a:pt x="232682" y="1761491"/>
                  <a:pt x="232612" y="1762359"/>
                </a:cubicBezTo>
                <a:cubicBezTo>
                  <a:pt x="231735" y="1773364"/>
                  <a:pt x="221320" y="1773364"/>
                  <a:pt x="200558" y="1773364"/>
                </a:cubicBezTo>
                <a:lnTo>
                  <a:pt x="199681" y="1773364"/>
                </a:lnTo>
                <a:cubicBezTo>
                  <a:pt x="179393" y="1773324"/>
                  <a:pt x="169201" y="1773308"/>
                  <a:pt x="168504" y="1762285"/>
                </a:cubicBezTo>
                <a:cubicBezTo>
                  <a:pt x="168490" y="1762082"/>
                  <a:pt x="168476" y="1761882"/>
                  <a:pt x="168476" y="1761684"/>
                </a:cubicBezTo>
                <a:cubicBezTo>
                  <a:pt x="152017" y="1762087"/>
                  <a:pt x="135907" y="1762345"/>
                  <a:pt x="121175" y="1762476"/>
                </a:cubicBezTo>
                <a:cubicBezTo>
                  <a:pt x="121161" y="1762851"/>
                  <a:pt x="121133" y="1763174"/>
                  <a:pt x="121091" y="1763428"/>
                </a:cubicBezTo>
                <a:cubicBezTo>
                  <a:pt x="119768" y="1773811"/>
                  <a:pt x="107932" y="1773964"/>
                  <a:pt x="100873" y="1774057"/>
                </a:cubicBezTo>
                <a:lnTo>
                  <a:pt x="99467" y="1774064"/>
                </a:lnTo>
                <a:cubicBezTo>
                  <a:pt x="92476" y="1774064"/>
                  <a:pt x="80780" y="1774064"/>
                  <a:pt x="78747" y="1764122"/>
                </a:cubicBezTo>
                <a:cubicBezTo>
                  <a:pt x="78635" y="1763593"/>
                  <a:pt x="78566" y="1763034"/>
                  <a:pt x="78552" y="1762457"/>
                </a:cubicBezTo>
                <a:cubicBezTo>
                  <a:pt x="47542" y="1762117"/>
                  <a:pt x="34049" y="1761020"/>
                  <a:pt x="27546" y="1759530"/>
                </a:cubicBezTo>
                <a:cubicBezTo>
                  <a:pt x="25973" y="1761477"/>
                  <a:pt x="24093" y="1763195"/>
                  <a:pt x="22004" y="1764534"/>
                </a:cubicBezTo>
                <a:cubicBezTo>
                  <a:pt x="13218" y="1770134"/>
                  <a:pt x="4" y="1765335"/>
                  <a:pt x="4" y="1750106"/>
                </a:cubicBezTo>
                <a:cubicBezTo>
                  <a:pt x="4" y="1738992"/>
                  <a:pt x="7175" y="1730289"/>
                  <a:pt x="16323" y="1730289"/>
                </a:cubicBezTo>
                <a:close/>
                <a:moveTo>
                  <a:pt x="5571189" y="1730246"/>
                </a:moveTo>
                <a:cubicBezTo>
                  <a:pt x="5576842" y="1730246"/>
                  <a:pt x="5581841" y="1733103"/>
                  <a:pt x="5584765" y="1737431"/>
                </a:cubicBezTo>
                <a:cubicBezTo>
                  <a:pt x="5601489" y="1734200"/>
                  <a:pt x="5640686" y="1732917"/>
                  <a:pt x="5732672" y="1732372"/>
                </a:cubicBezTo>
                <a:cubicBezTo>
                  <a:pt x="5782341" y="1732075"/>
                  <a:pt x="5814326" y="1732114"/>
                  <a:pt x="5830938" y="1732531"/>
                </a:cubicBezTo>
                <a:cubicBezTo>
                  <a:pt x="5845294" y="1732890"/>
                  <a:pt x="5854763" y="1733127"/>
                  <a:pt x="5855194" y="1743624"/>
                </a:cubicBezTo>
                <a:cubicBezTo>
                  <a:pt x="5855640" y="1754517"/>
                  <a:pt x="5847369" y="1755178"/>
                  <a:pt x="5825256" y="1756952"/>
                </a:cubicBezTo>
                <a:cubicBezTo>
                  <a:pt x="5813866" y="1757868"/>
                  <a:pt x="5800986" y="1758659"/>
                  <a:pt x="5787340" y="1759341"/>
                </a:cubicBezTo>
                <a:cubicBezTo>
                  <a:pt x="5787535" y="1760422"/>
                  <a:pt x="5787549" y="1761446"/>
                  <a:pt x="5787479" y="1762317"/>
                </a:cubicBezTo>
                <a:cubicBezTo>
                  <a:pt x="5786602" y="1773324"/>
                  <a:pt x="5776186" y="1773324"/>
                  <a:pt x="5755425" y="1773324"/>
                </a:cubicBezTo>
                <a:lnTo>
                  <a:pt x="5754548" y="1773324"/>
                </a:lnTo>
                <a:cubicBezTo>
                  <a:pt x="5734259" y="1773284"/>
                  <a:pt x="5724067" y="1773268"/>
                  <a:pt x="5723370" y="1762243"/>
                </a:cubicBezTo>
                <a:cubicBezTo>
                  <a:pt x="5723357" y="1762040"/>
                  <a:pt x="5723343" y="1761840"/>
                  <a:pt x="5723343" y="1761642"/>
                </a:cubicBezTo>
                <a:cubicBezTo>
                  <a:pt x="5706884" y="1762043"/>
                  <a:pt x="5690773" y="1762303"/>
                  <a:pt x="5676041" y="1762434"/>
                </a:cubicBezTo>
                <a:cubicBezTo>
                  <a:pt x="5676027" y="1762809"/>
                  <a:pt x="5675999" y="1763132"/>
                  <a:pt x="5675957" y="1763386"/>
                </a:cubicBezTo>
                <a:cubicBezTo>
                  <a:pt x="5674634" y="1773771"/>
                  <a:pt x="5662799" y="1773925"/>
                  <a:pt x="5655739" y="1774018"/>
                </a:cubicBezTo>
                <a:lnTo>
                  <a:pt x="5654332" y="1774023"/>
                </a:lnTo>
                <a:cubicBezTo>
                  <a:pt x="5647342" y="1774023"/>
                  <a:pt x="5635646" y="1774023"/>
                  <a:pt x="5633613" y="1764080"/>
                </a:cubicBezTo>
                <a:cubicBezTo>
                  <a:pt x="5633501" y="1763551"/>
                  <a:pt x="5633432" y="1762993"/>
                  <a:pt x="5633418" y="1762417"/>
                </a:cubicBezTo>
                <a:cubicBezTo>
                  <a:pt x="5602408" y="1762075"/>
                  <a:pt x="5588915" y="1760976"/>
                  <a:pt x="5582412" y="1759486"/>
                </a:cubicBezTo>
                <a:cubicBezTo>
                  <a:pt x="5580839" y="1761435"/>
                  <a:pt x="5578959" y="1763153"/>
                  <a:pt x="5576870" y="1764492"/>
                </a:cubicBezTo>
                <a:cubicBezTo>
                  <a:pt x="5568084" y="1770094"/>
                  <a:pt x="5554869" y="1765293"/>
                  <a:pt x="5554869" y="1750062"/>
                </a:cubicBezTo>
                <a:cubicBezTo>
                  <a:pt x="5554869" y="1738948"/>
                  <a:pt x="5562040" y="1730246"/>
                  <a:pt x="5571189" y="1730246"/>
                </a:cubicBezTo>
                <a:close/>
                <a:moveTo>
                  <a:pt x="10040367" y="1730222"/>
                </a:moveTo>
                <a:cubicBezTo>
                  <a:pt x="10046020" y="1730222"/>
                  <a:pt x="10051019" y="1733080"/>
                  <a:pt x="10053943" y="1737407"/>
                </a:cubicBezTo>
                <a:cubicBezTo>
                  <a:pt x="10070666" y="1734177"/>
                  <a:pt x="10109864" y="1732894"/>
                  <a:pt x="10201850" y="1732349"/>
                </a:cubicBezTo>
                <a:cubicBezTo>
                  <a:pt x="10251519" y="1732052"/>
                  <a:pt x="10283503" y="1732091"/>
                  <a:pt x="10300115" y="1732508"/>
                </a:cubicBezTo>
                <a:cubicBezTo>
                  <a:pt x="10314472" y="1732867"/>
                  <a:pt x="10323940" y="1733104"/>
                  <a:pt x="10324372" y="1743600"/>
                </a:cubicBezTo>
                <a:cubicBezTo>
                  <a:pt x="10324818" y="1754492"/>
                  <a:pt x="10316546" y="1755153"/>
                  <a:pt x="10294434" y="1756926"/>
                </a:cubicBezTo>
                <a:cubicBezTo>
                  <a:pt x="10283044" y="1757843"/>
                  <a:pt x="10270164" y="1758635"/>
                  <a:pt x="10256518" y="1759316"/>
                </a:cubicBezTo>
                <a:cubicBezTo>
                  <a:pt x="10256713" y="1760399"/>
                  <a:pt x="10256727" y="1761422"/>
                  <a:pt x="10256657" y="1762294"/>
                </a:cubicBezTo>
                <a:cubicBezTo>
                  <a:pt x="10255780" y="1773303"/>
                  <a:pt x="10245364" y="1773303"/>
                  <a:pt x="10224603" y="1773303"/>
                </a:cubicBezTo>
                <a:lnTo>
                  <a:pt x="10223725" y="1773303"/>
                </a:lnTo>
                <a:cubicBezTo>
                  <a:pt x="10203437" y="1773263"/>
                  <a:pt x="10193244" y="1773248"/>
                  <a:pt x="10192548" y="1762218"/>
                </a:cubicBezTo>
                <a:cubicBezTo>
                  <a:pt x="10192534" y="1762016"/>
                  <a:pt x="10192520" y="1761815"/>
                  <a:pt x="10192520" y="1761619"/>
                </a:cubicBezTo>
                <a:cubicBezTo>
                  <a:pt x="10176062" y="1762020"/>
                  <a:pt x="10159951" y="1762280"/>
                  <a:pt x="10145219" y="1762410"/>
                </a:cubicBezTo>
                <a:cubicBezTo>
                  <a:pt x="10145205" y="1762786"/>
                  <a:pt x="10145177" y="1763108"/>
                  <a:pt x="10145135" y="1763362"/>
                </a:cubicBezTo>
                <a:cubicBezTo>
                  <a:pt x="10143812" y="1773749"/>
                  <a:pt x="10131976" y="1773904"/>
                  <a:pt x="10124917" y="1773996"/>
                </a:cubicBezTo>
                <a:lnTo>
                  <a:pt x="10123510" y="1774003"/>
                </a:lnTo>
                <a:cubicBezTo>
                  <a:pt x="10116520" y="1774003"/>
                  <a:pt x="10104823" y="1774003"/>
                  <a:pt x="10102790" y="1764057"/>
                </a:cubicBezTo>
                <a:cubicBezTo>
                  <a:pt x="10102679" y="1763528"/>
                  <a:pt x="10102609" y="1762968"/>
                  <a:pt x="10102595" y="1762393"/>
                </a:cubicBezTo>
                <a:cubicBezTo>
                  <a:pt x="10071585" y="1762053"/>
                  <a:pt x="10058093" y="1760951"/>
                  <a:pt x="10051590" y="1759463"/>
                </a:cubicBezTo>
                <a:cubicBezTo>
                  <a:pt x="10050016" y="1761413"/>
                  <a:pt x="10048137" y="1763131"/>
                  <a:pt x="10046048" y="1764468"/>
                </a:cubicBezTo>
                <a:cubicBezTo>
                  <a:pt x="10037261" y="1770073"/>
                  <a:pt x="10024047" y="1765272"/>
                  <a:pt x="10024047" y="1750035"/>
                </a:cubicBezTo>
                <a:cubicBezTo>
                  <a:pt x="10024047" y="1738923"/>
                  <a:pt x="10031218" y="1730222"/>
                  <a:pt x="10040367" y="1730222"/>
                </a:cubicBezTo>
                <a:close/>
                <a:moveTo>
                  <a:pt x="4466542" y="1728218"/>
                </a:moveTo>
                <a:cubicBezTo>
                  <a:pt x="4465933" y="1729159"/>
                  <a:pt x="4465533" y="1730375"/>
                  <a:pt x="4465296" y="1731697"/>
                </a:cubicBezTo>
                <a:cubicBezTo>
                  <a:pt x="4465717" y="1731691"/>
                  <a:pt x="4466096" y="1731672"/>
                  <a:pt x="4466544" y="1731672"/>
                </a:cubicBezTo>
                <a:cubicBezTo>
                  <a:pt x="4466995" y="1731672"/>
                  <a:pt x="4467369" y="1731691"/>
                  <a:pt x="4467783" y="1731697"/>
                </a:cubicBezTo>
                <a:cubicBezTo>
                  <a:pt x="4467551" y="1730375"/>
                  <a:pt x="4467149" y="1729159"/>
                  <a:pt x="4466542" y="1728218"/>
                </a:cubicBezTo>
                <a:close/>
                <a:moveTo>
                  <a:pt x="2859656" y="1724274"/>
                </a:moveTo>
                <a:cubicBezTo>
                  <a:pt x="2860193" y="1724901"/>
                  <a:pt x="2860737" y="1725527"/>
                  <a:pt x="2861166" y="1726161"/>
                </a:cubicBezTo>
                <a:cubicBezTo>
                  <a:pt x="2861513" y="1725632"/>
                  <a:pt x="2861813" y="1725089"/>
                  <a:pt x="2862023" y="1724549"/>
                </a:cubicBezTo>
                <a:cubicBezTo>
                  <a:pt x="2861303" y="1724256"/>
                  <a:pt x="2860480" y="1724214"/>
                  <a:pt x="2859656" y="1724274"/>
                </a:cubicBezTo>
                <a:close/>
                <a:moveTo>
                  <a:pt x="8414545" y="1724230"/>
                </a:moveTo>
                <a:cubicBezTo>
                  <a:pt x="8415082" y="1724858"/>
                  <a:pt x="8415626" y="1725484"/>
                  <a:pt x="8416056" y="1726118"/>
                </a:cubicBezTo>
                <a:cubicBezTo>
                  <a:pt x="8416400" y="1725590"/>
                  <a:pt x="8416701" y="1725046"/>
                  <a:pt x="8416911" y="1724505"/>
                </a:cubicBezTo>
                <a:cubicBezTo>
                  <a:pt x="8416190" y="1724214"/>
                  <a:pt x="8415368" y="1724172"/>
                  <a:pt x="8414545" y="1724230"/>
                </a:cubicBezTo>
                <a:close/>
                <a:moveTo>
                  <a:pt x="12883722" y="1724207"/>
                </a:moveTo>
                <a:cubicBezTo>
                  <a:pt x="12884260" y="1724835"/>
                  <a:pt x="12884803" y="1725460"/>
                  <a:pt x="12885234" y="1726096"/>
                </a:cubicBezTo>
                <a:cubicBezTo>
                  <a:pt x="12885578" y="1725567"/>
                  <a:pt x="12885879" y="1725023"/>
                  <a:pt x="12886089" y="1724483"/>
                </a:cubicBezTo>
                <a:cubicBezTo>
                  <a:pt x="12885368" y="1724190"/>
                  <a:pt x="12884545" y="1724149"/>
                  <a:pt x="12883722" y="1724207"/>
                </a:cubicBezTo>
                <a:close/>
                <a:moveTo>
                  <a:pt x="3668180" y="1723951"/>
                </a:moveTo>
                <a:cubicBezTo>
                  <a:pt x="3668151" y="1724060"/>
                  <a:pt x="3668157" y="1724211"/>
                  <a:pt x="3668132" y="1724326"/>
                </a:cubicBezTo>
                <a:cubicBezTo>
                  <a:pt x="3668267" y="1724307"/>
                  <a:pt x="3668396" y="1724279"/>
                  <a:pt x="3668537" y="1724265"/>
                </a:cubicBezTo>
                <a:cubicBezTo>
                  <a:pt x="3668416" y="1724169"/>
                  <a:pt x="3668300" y="1724039"/>
                  <a:pt x="3668180" y="1723951"/>
                </a:cubicBezTo>
                <a:close/>
                <a:moveTo>
                  <a:pt x="2905299" y="1723857"/>
                </a:moveTo>
                <a:cubicBezTo>
                  <a:pt x="2904813" y="1724617"/>
                  <a:pt x="2904455" y="1725537"/>
                  <a:pt x="2904190" y="1726535"/>
                </a:cubicBezTo>
                <a:cubicBezTo>
                  <a:pt x="2904943" y="1726504"/>
                  <a:pt x="2905656" y="1726504"/>
                  <a:pt x="2906407" y="1726535"/>
                </a:cubicBezTo>
                <a:cubicBezTo>
                  <a:pt x="2906145" y="1725537"/>
                  <a:pt x="2905785" y="1724617"/>
                  <a:pt x="2905299" y="1723857"/>
                </a:cubicBezTo>
                <a:close/>
                <a:moveTo>
                  <a:pt x="8460186" y="1723819"/>
                </a:moveTo>
                <a:cubicBezTo>
                  <a:pt x="8459700" y="1724577"/>
                  <a:pt x="8459340" y="1725497"/>
                  <a:pt x="8459077" y="1726497"/>
                </a:cubicBezTo>
                <a:cubicBezTo>
                  <a:pt x="8459828" y="1726463"/>
                  <a:pt x="8460543" y="1726463"/>
                  <a:pt x="8461295" y="1726497"/>
                </a:cubicBezTo>
                <a:cubicBezTo>
                  <a:pt x="8461031" y="1725497"/>
                  <a:pt x="8460672" y="1724577"/>
                  <a:pt x="8460186" y="1723819"/>
                </a:cubicBezTo>
                <a:close/>
                <a:moveTo>
                  <a:pt x="12929364" y="1723793"/>
                </a:moveTo>
                <a:cubicBezTo>
                  <a:pt x="12928877" y="1724551"/>
                  <a:pt x="12928518" y="1725471"/>
                  <a:pt x="12928255" y="1726471"/>
                </a:cubicBezTo>
                <a:cubicBezTo>
                  <a:pt x="12929006" y="1726436"/>
                  <a:pt x="12929721" y="1726436"/>
                  <a:pt x="12930472" y="1726471"/>
                </a:cubicBezTo>
                <a:cubicBezTo>
                  <a:pt x="12930209" y="1725471"/>
                  <a:pt x="12929850" y="1724551"/>
                  <a:pt x="12929364" y="1723793"/>
                </a:cubicBezTo>
                <a:close/>
                <a:moveTo>
                  <a:pt x="4466544" y="1721506"/>
                </a:moveTo>
                <a:cubicBezTo>
                  <a:pt x="4472080" y="1721506"/>
                  <a:pt x="4483604" y="1721506"/>
                  <a:pt x="4485601" y="1731227"/>
                </a:cubicBezTo>
                <a:cubicBezTo>
                  <a:pt x="4486439" y="1735291"/>
                  <a:pt x="4484885" y="1741086"/>
                  <a:pt x="4477762" y="1744009"/>
                </a:cubicBezTo>
                <a:cubicBezTo>
                  <a:pt x="4473723" y="1745678"/>
                  <a:pt x="4469431" y="1746029"/>
                  <a:pt x="4466542" y="1746029"/>
                </a:cubicBezTo>
                <a:cubicBezTo>
                  <a:pt x="4463655" y="1746029"/>
                  <a:pt x="4459363" y="1745678"/>
                  <a:pt x="4455312" y="1744003"/>
                </a:cubicBezTo>
                <a:cubicBezTo>
                  <a:pt x="4448202" y="1741086"/>
                  <a:pt x="4446647" y="1735291"/>
                  <a:pt x="4447484" y="1731227"/>
                </a:cubicBezTo>
                <a:cubicBezTo>
                  <a:pt x="4449482" y="1721506"/>
                  <a:pt x="4461005" y="1721506"/>
                  <a:pt x="4466544" y="1721506"/>
                </a:cubicBezTo>
                <a:close/>
                <a:moveTo>
                  <a:pt x="3183733" y="1718542"/>
                </a:moveTo>
                <a:cubicBezTo>
                  <a:pt x="3183051" y="1719968"/>
                  <a:pt x="3182860" y="1721340"/>
                  <a:pt x="3182987" y="1722356"/>
                </a:cubicBezTo>
                <a:cubicBezTo>
                  <a:pt x="3183618" y="1722616"/>
                  <a:pt x="3184525" y="1722733"/>
                  <a:pt x="3185489" y="1722785"/>
                </a:cubicBezTo>
                <a:cubicBezTo>
                  <a:pt x="3184404" y="1721702"/>
                  <a:pt x="3183724" y="1720232"/>
                  <a:pt x="3183724" y="1718613"/>
                </a:cubicBezTo>
                <a:cubicBezTo>
                  <a:pt x="3183724" y="1718589"/>
                  <a:pt x="3183733" y="1718568"/>
                  <a:pt x="3183733" y="1718542"/>
                </a:cubicBezTo>
                <a:close/>
                <a:moveTo>
                  <a:pt x="13207788" y="1718481"/>
                </a:moveTo>
                <a:cubicBezTo>
                  <a:pt x="13207108" y="1719903"/>
                  <a:pt x="13206917" y="1721275"/>
                  <a:pt x="13207044" y="1722291"/>
                </a:cubicBezTo>
                <a:cubicBezTo>
                  <a:pt x="13207675" y="1722552"/>
                  <a:pt x="13208581" y="1722669"/>
                  <a:pt x="13209545" y="1722720"/>
                </a:cubicBezTo>
                <a:cubicBezTo>
                  <a:pt x="13208461" y="1721638"/>
                  <a:pt x="13207781" y="1720169"/>
                  <a:pt x="13207781" y="1718548"/>
                </a:cubicBezTo>
                <a:cubicBezTo>
                  <a:pt x="13207781" y="1718525"/>
                  <a:pt x="13207788" y="1718505"/>
                  <a:pt x="13207788" y="1718481"/>
                </a:cubicBezTo>
                <a:close/>
                <a:moveTo>
                  <a:pt x="2905299" y="1716283"/>
                </a:moveTo>
                <a:cubicBezTo>
                  <a:pt x="2908185" y="1716283"/>
                  <a:pt x="2912476" y="1716634"/>
                  <a:pt x="2916532" y="1718303"/>
                </a:cubicBezTo>
                <a:cubicBezTo>
                  <a:pt x="2923644" y="1721238"/>
                  <a:pt x="2925191" y="1727026"/>
                  <a:pt x="2924360" y="1731090"/>
                </a:cubicBezTo>
                <a:cubicBezTo>
                  <a:pt x="2922352" y="1740806"/>
                  <a:pt x="2910836" y="1740806"/>
                  <a:pt x="2905299" y="1740806"/>
                </a:cubicBezTo>
                <a:cubicBezTo>
                  <a:pt x="2899763" y="1740806"/>
                  <a:pt x="2888245" y="1740806"/>
                  <a:pt x="2886237" y="1731090"/>
                </a:cubicBezTo>
                <a:cubicBezTo>
                  <a:pt x="2885408" y="1727026"/>
                  <a:pt x="2886955" y="1721238"/>
                  <a:pt x="2894079" y="1718300"/>
                </a:cubicBezTo>
                <a:cubicBezTo>
                  <a:pt x="2898114" y="1716634"/>
                  <a:pt x="2902406" y="1716283"/>
                  <a:pt x="2905299" y="1716283"/>
                </a:cubicBezTo>
                <a:close/>
                <a:moveTo>
                  <a:pt x="8460186" y="1716244"/>
                </a:moveTo>
                <a:cubicBezTo>
                  <a:pt x="8463072" y="1716244"/>
                  <a:pt x="8467363" y="1716595"/>
                  <a:pt x="8471419" y="1718266"/>
                </a:cubicBezTo>
                <a:cubicBezTo>
                  <a:pt x="8478530" y="1721198"/>
                  <a:pt x="8480077" y="1726985"/>
                  <a:pt x="8479247" y="1731050"/>
                </a:cubicBezTo>
                <a:cubicBezTo>
                  <a:pt x="8477239" y="1740767"/>
                  <a:pt x="8465722" y="1740767"/>
                  <a:pt x="8460186" y="1740767"/>
                </a:cubicBezTo>
                <a:cubicBezTo>
                  <a:pt x="8454649" y="1740767"/>
                  <a:pt x="8443132" y="1740767"/>
                  <a:pt x="8441125" y="1731050"/>
                </a:cubicBezTo>
                <a:cubicBezTo>
                  <a:pt x="8440294" y="1726985"/>
                  <a:pt x="8441841" y="1721198"/>
                  <a:pt x="8448965" y="1718263"/>
                </a:cubicBezTo>
                <a:cubicBezTo>
                  <a:pt x="8453001" y="1716595"/>
                  <a:pt x="8457292" y="1716244"/>
                  <a:pt x="8460186" y="1716244"/>
                </a:cubicBezTo>
                <a:close/>
                <a:moveTo>
                  <a:pt x="12929364" y="1716220"/>
                </a:moveTo>
                <a:cubicBezTo>
                  <a:pt x="12932250" y="1716220"/>
                  <a:pt x="12936541" y="1716571"/>
                  <a:pt x="12940597" y="1718241"/>
                </a:cubicBezTo>
                <a:cubicBezTo>
                  <a:pt x="12947708" y="1721173"/>
                  <a:pt x="12949255" y="1726959"/>
                  <a:pt x="12948424" y="1731023"/>
                </a:cubicBezTo>
                <a:cubicBezTo>
                  <a:pt x="12946417" y="1740736"/>
                  <a:pt x="12934900" y="1740736"/>
                  <a:pt x="12929364" y="1740736"/>
                </a:cubicBezTo>
                <a:cubicBezTo>
                  <a:pt x="12923827" y="1740736"/>
                  <a:pt x="12912310" y="1740736"/>
                  <a:pt x="12910303" y="1731023"/>
                </a:cubicBezTo>
                <a:cubicBezTo>
                  <a:pt x="12909472" y="1726959"/>
                  <a:pt x="12911019" y="1721173"/>
                  <a:pt x="12918143" y="1718238"/>
                </a:cubicBezTo>
                <a:cubicBezTo>
                  <a:pt x="12922179" y="1716571"/>
                  <a:pt x="12926470" y="1716220"/>
                  <a:pt x="12929364" y="1716220"/>
                </a:cubicBezTo>
                <a:close/>
                <a:moveTo>
                  <a:pt x="5527314" y="1714500"/>
                </a:moveTo>
                <a:cubicBezTo>
                  <a:pt x="5544989" y="1714500"/>
                  <a:pt x="5555968" y="1720814"/>
                  <a:pt x="5555968" y="1730969"/>
                </a:cubicBezTo>
                <a:cubicBezTo>
                  <a:pt x="5555968" y="1736029"/>
                  <a:pt x="5552463" y="1744550"/>
                  <a:pt x="5539410" y="1744788"/>
                </a:cubicBezTo>
                <a:cubicBezTo>
                  <a:pt x="5548169" y="1745468"/>
                  <a:pt x="5552851" y="1747496"/>
                  <a:pt x="5554935" y="1752898"/>
                </a:cubicBezTo>
                <a:lnTo>
                  <a:pt x="5557497" y="1759542"/>
                </a:lnTo>
                <a:lnTo>
                  <a:pt x="5552056" y="1764676"/>
                </a:lnTo>
                <a:cubicBezTo>
                  <a:pt x="5548247" y="1768092"/>
                  <a:pt x="5542195" y="1770432"/>
                  <a:pt x="5536012" y="1771920"/>
                </a:cubicBezTo>
                <a:lnTo>
                  <a:pt x="5532370" y="1772379"/>
                </a:lnTo>
                <a:lnTo>
                  <a:pt x="5549529" y="1775480"/>
                </a:lnTo>
                <a:cubicBezTo>
                  <a:pt x="5554756" y="1778195"/>
                  <a:pt x="5557497" y="1782203"/>
                  <a:pt x="5557497" y="1787370"/>
                </a:cubicBezTo>
                <a:cubicBezTo>
                  <a:pt x="5557497" y="1792986"/>
                  <a:pt x="5553983" y="1802409"/>
                  <a:pt x="5530519" y="1802409"/>
                </a:cubicBezTo>
                <a:cubicBezTo>
                  <a:pt x="5529092" y="1802409"/>
                  <a:pt x="5527609" y="1802376"/>
                  <a:pt x="5526109" y="1802295"/>
                </a:cubicBezTo>
                <a:cubicBezTo>
                  <a:pt x="5520783" y="1802008"/>
                  <a:pt x="5509728" y="1801429"/>
                  <a:pt x="5502681" y="1797084"/>
                </a:cubicBezTo>
                <a:cubicBezTo>
                  <a:pt x="5498399" y="1798383"/>
                  <a:pt x="5491920" y="1799207"/>
                  <a:pt x="5482274" y="1799680"/>
                </a:cubicBezTo>
                <a:cubicBezTo>
                  <a:pt x="5485752" y="1800118"/>
                  <a:pt x="5489376" y="1800565"/>
                  <a:pt x="5493018" y="1801014"/>
                </a:cubicBezTo>
                <a:cubicBezTo>
                  <a:pt x="5503176" y="1802255"/>
                  <a:pt x="5512949" y="1803464"/>
                  <a:pt x="5518440" y="1807471"/>
                </a:cubicBezTo>
                <a:cubicBezTo>
                  <a:pt x="5522649" y="1802458"/>
                  <a:pt x="5530922" y="1802458"/>
                  <a:pt x="5535370" y="1802458"/>
                </a:cubicBezTo>
                <a:cubicBezTo>
                  <a:pt x="5540970" y="1802458"/>
                  <a:pt x="5552592" y="1802458"/>
                  <a:pt x="5554624" y="1812410"/>
                </a:cubicBezTo>
                <a:cubicBezTo>
                  <a:pt x="5555466" y="1816575"/>
                  <a:pt x="5553910" y="1822506"/>
                  <a:pt x="5546717" y="1825521"/>
                </a:cubicBezTo>
                <a:cubicBezTo>
                  <a:pt x="5542599" y="1827228"/>
                  <a:pt x="5538280" y="1827587"/>
                  <a:pt x="5535370" y="1827587"/>
                </a:cubicBezTo>
                <a:cubicBezTo>
                  <a:pt x="5532459" y="1827587"/>
                  <a:pt x="5528140" y="1827228"/>
                  <a:pt x="5524059" y="1825533"/>
                </a:cubicBezTo>
                <a:cubicBezTo>
                  <a:pt x="5522686" y="1824963"/>
                  <a:pt x="5521533" y="1824292"/>
                  <a:pt x="5520545" y="1823544"/>
                </a:cubicBezTo>
                <a:cubicBezTo>
                  <a:pt x="5515640" y="1829482"/>
                  <a:pt x="5503615" y="1830060"/>
                  <a:pt x="5488918" y="1830060"/>
                </a:cubicBezTo>
                <a:cubicBezTo>
                  <a:pt x="5479822" y="1830060"/>
                  <a:pt x="5469408" y="1829564"/>
                  <a:pt x="5458810" y="1828618"/>
                </a:cubicBezTo>
                <a:cubicBezTo>
                  <a:pt x="5432693" y="1826301"/>
                  <a:pt x="5421894" y="1825344"/>
                  <a:pt x="5420741" y="1814382"/>
                </a:cubicBezTo>
                <a:cubicBezTo>
                  <a:pt x="5419735" y="1804649"/>
                  <a:pt x="5430021" y="1801529"/>
                  <a:pt x="5433407" y="1800502"/>
                </a:cubicBezTo>
                <a:cubicBezTo>
                  <a:pt x="5433864" y="1800360"/>
                  <a:pt x="5434340" y="1800220"/>
                  <a:pt x="5434834" y="1800081"/>
                </a:cubicBezTo>
                <a:cubicBezTo>
                  <a:pt x="5434816" y="1800081"/>
                  <a:pt x="5434816" y="1800081"/>
                  <a:pt x="5434816" y="1800081"/>
                </a:cubicBezTo>
                <a:cubicBezTo>
                  <a:pt x="5419424" y="1799813"/>
                  <a:pt x="5400645" y="1799533"/>
                  <a:pt x="5381849" y="1799279"/>
                </a:cubicBezTo>
                <a:cubicBezTo>
                  <a:pt x="5385088" y="1800830"/>
                  <a:pt x="5387303" y="1803438"/>
                  <a:pt x="5387724" y="1807830"/>
                </a:cubicBezTo>
                <a:cubicBezTo>
                  <a:pt x="5388090" y="1811555"/>
                  <a:pt x="5387046" y="1818152"/>
                  <a:pt x="5375919" y="1820368"/>
                </a:cubicBezTo>
                <a:cubicBezTo>
                  <a:pt x="5371874" y="1821177"/>
                  <a:pt x="5366932" y="1821617"/>
                  <a:pt x="5361972" y="1821617"/>
                </a:cubicBezTo>
                <a:cubicBezTo>
                  <a:pt x="5358110" y="1821617"/>
                  <a:pt x="5352510" y="1821353"/>
                  <a:pt x="5347824" y="1820084"/>
                </a:cubicBezTo>
                <a:cubicBezTo>
                  <a:pt x="5337337" y="1817248"/>
                  <a:pt x="5337868" y="1809138"/>
                  <a:pt x="5338087" y="1807536"/>
                </a:cubicBezTo>
                <a:cubicBezTo>
                  <a:pt x="5338710" y="1802898"/>
                  <a:pt x="5341345" y="1800299"/>
                  <a:pt x="5345061" y="1798839"/>
                </a:cubicBezTo>
                <a:cubicBezTo>
                  <a:pt x="5334061" y="1798725"/>
                  <a:pt x="5323976" y="1798630"/>
                  <a:pt x="5315667" y="1798574"/>
                </a:cubicBezTo>
                <a:cubicBezTo>
                  <a:pt x="5266342" y="1798250"/>
                  <a:pt x="5254884" y="1794492"/>
                  <a:pt x="5252231" y="1788848"/>
                </a:cubicBezTo>
                <a:cubicBezTo>
                  <a:pt x="5241871" y="1796467"/>
                  <a:pt x="5223624" y="1797468"/>
                  <a:pt x="5214729" y="1797468"/>
                </a:cubicBezTo>
                <a:cubicBezTo>
                  <a:pt x="5204882" y="1797468"/>
                  <a:pt x="5180997" y="1796190"/>
                  <a:pt x="5171663" y="1784317"/>
                </a:cubicBezTo>
                <a:cubicBezTo>
                  <a:pt x="5166575" y="1777814"/>
                  <a:pt x="5162164" y="1772195"/>
                  <a:pt x="5165532" y="1765349"/>
                </a:cubicBezTo>
                <a:cubicBezTo>
                  <a:pt x="5167399" y="1761537"/>
                  <a:pt x="5171315" y="1759169"/>
                  <a:pt x="5175745" y="1759169"/>
                </a:cubicBezTo>
                <a:cubicBezTo>
                  <a:pt x="5178710" y="1759169"/>
                  <a:pt x="5181675" y="1760140"/>
                  <a:pt x="5187220" y="1762308"/>
                </a:cubicBezTo>
                <a:cubicBezTo>
                  <a:pt x="5207920" y="1770432"/>
                  <a:pt x="5223935" y="1771966"/>
                  <a:pt x="5233489" y="1766653"/>
                </a:cubicBezTo>
                <a:cubicBezTo>
                  <a:pt x="5240133" y="1762969"/>
                  <a:pt x="5244251" y="1761099"/>
                  <a:pt x="5248350" y="1761099"/>
                </a:cubicBezTo>
                <a:cubicBezTo>
                  <a:pt x="5252249" y="1761099"/>
                  <a:pt x="5255745" y="1762825"/>
                  <a:pt x="5257959" y="1765831"/>
                </a:cubicBezTo>
                <a:cubicBezTo>
                  <a:pt x="5259240" y="1767575"/>
                  <a:pt x="5259881" y="1769414"/>
                  <a:pt x="5260137" y="1771198"/>
                </a:cubicBezTo>
                <a:cubicBezTo>
                  <a:pt x="5267916" y="1768506"/>
                  <a:pt x="5281203" y="1768506"/>
                  <a:pt x="5301098" y="1768506"/>
                </a:cubicBezTo>
                <a:cubicBezTo>
                  <a:pt x="5323153" y="1768506"/>
                  <a:pt x="5357360" y="1769047"/>
                  <a:pt x="5409009" y="1769983"/>
                </a:cubicBezTo>
                <a:cubicBezTo>
                  <a:pt x="5465765" y="1771017"/>
                  <a:pt x="5490913" y="1772800"/>
                  <a:pt x="5502077" y="1775965"/>
                </a:cubicBezTo>
                <a:lnTo>
                  <a:pt x="5513922" y="1772241"/>
                </a:lnTo>
                <a:lnTo>
                  <a:pt x="5503410" y="1768644"/>
                </a:lnTo>
                <a:lnTo>
                  <a:pt x="5502115" y="1765116"/>
                </a:lnTo>
                <a:lnTo>
                  <a:pt x="5493313" y="1760925"/>
                </a:lnTo>
                <a:cubicBezTo>
                  <a:pt x="5489798" y="1756771"/>
                  <a:pt x="5487447" y="1750421"/>
                  <a:pt x="5487447" y="1741647"/>
                </a:cubicBezTo>
                <a:cubicBezTo>
                  <a:pt x="5487447" y="1724981"/>
                  <a:pt x="5497482" y="1716259"/>
                  <a:pt x="5507396" y="1716259"/>
                </a:cubicBezTo>
                <a:lnTo>
                  <a:pt x="5509529" y="1717047"/>
                </a:lnTo>
                <a:lnTo>
                  <a:pt x="5510620" y="1715864"/>
                </a:lnTo>
                <a:cubicBezTo>
                  <a:pt x="5515341" y="1714500"/>
                  <a:pt x="5521378" y="1714500"/>
                  <a:pt x="5527314" y="1714500"/>
                </a:cubicBezTo>
                <a:close/>
                <a:moveTo>
                  <a:pt x="9996483" y="1714458"/>
                </a:moveTo>
                <a:cubicBezTo>
                  <a:pt x="10014162" y="1714458"/>
                  <a:pt x="10025144" y="1720770"/>
                  <a:pt x="10025144" y="1730926"/>
                </a:cubicBezTo>
                <a:cubicBezTo>
                  <a:pt x="10025144" y="1735984"/>
                  <a:pt x="10021639" y="1744502"/>
                  <a:pt x="10008582" y="1744739"/>
                </a:cubicBezTo>
                <a:cubicBezTo>
                  <a:pt x="10017343" y="1745420"/>
                  <a:pt x="10022027" y="1747449"/>
                  <a:pt x="10024111" y="1752852"/>
                </a:cubicBezTo>
                <a:lnTo>
                  <a:pt x="10026674" y="1759495"/>
                </a:lnTo>
                <a:lnTo>
                  <a:pt x="10021232" y="1764634"/>
                </a:lnTo>
                <a:cubicBezTo>
                  <a:pt x="10017421" y="1768049"/>
                  <a:pt x="10011368" y="1770390"/>
                  <a:pt x="10005183" y="1771878"/>
                </a:cubicBezTo>
                <a:lnTo>
                  <a:pt x="10001542" y="1772337"/>
                </a:lnTo>
                <a:lnTo>
                  <a:pt x="10018703" y="1775440"/>
                </a:lnTo>
                <a:cubicBezTo>
                  <a:pt x="10023932" y="1778156"/>
                  <a:pt x="10026674" y="1782164"/>
                  <a:pt x="10026674" y="1787335"/>
                </a:cubicBezTo>
                <a:cubicBezTo>
                  <a:pt x="10026674" y="1792953"/>
                  <a:pt x="10023159" y="1802381"/>
                  <a:pt x="9999689" y="1802381"/>
                </a:cubicBezTo>
                <a:cubicBezTo>
                  <a:pt x="9998262" y="1802381"/>
                  <a:pt x="9996779" y="1802348"/>
                  <a:pt x="9995277" y="1802265"/>
                </a:cubicBezTo>
                <a:cubicBezTo>
                  <a:pt x="9989950" y="1801980"/>
                  <a:pt x="9978893" y="1801398"/>
                  <a:pt x="9971844" y="1797056"/>
                </a:cubicBezTo>
                <a:cubicBezTo>
                  <a:pt x="9967561" y="1798355"/>
                  <a:pt x="9961080" y="1799179"/>
                  <a:pt x="9951432" y="1799652"/>
                </a:cubicBezTo>
                <a:cubicBezTo>
                  <a:pt x="9954910" y="1800090"/>
                  <a:pt x="9958535" y="1800535"/>
                  <a:pt x="9962178" y="1800986"/>
                </a:cubicBezTo>
                <a:cubicBezTo>
                  <a:pt x="9972339" y="1802227"/>
                  <a:pt x="9982115" y="1803433"/>
                  <a:pt x="9987607" y="1807448"/>
                </a:cubicBezTo>
                <a:cubicBezTo>
                  <a:pt x="9991817" y="1802430"/>
                  <a:pt x="10000092" y="1802430"/>
                  <a:pt x="10004541" y="1802430"/>
                </a:cubicBezTo>
                <a:cubicBezTo>
                  <a:pt x="10010143" y="1802430"/>
                  <a:pt x="10021768" y="1802430"/>
                  <a:pt x="10023800" y="1812389"/>
                </a:cubicBezTo>
                <a:cubicBezTo>
                  <a:pt x="10024642" y="1816554"/>
                  <a:pt x="10023086" y="1822487"/>
                  <a:pt x="10015891" y="1825500"/>
                </a:cubicBezTo>
                <a:cubicBezTo>
                  <a:pt x="10011772" y="1827212"/>
                  <a:pt x="10007452" y="1827571"/>
                  <a:pt x="10004541" y="1827571"/>
                </a:cubicBezTo>
                <a:cubicBezTo>
                  <a:pt x="10001630" y="1827571"/>
                  <a:pt x="9997310" y="1827212"/>
                  <a:pt x="9993227" y="1825514"/>
                </a:cubicBezTo>
                <a:cubicBezTo>
                  <a:pt x="9991854" y="1824944"/>
                  <a:pt x="9990701" y="1824273"/>
                  <a:pt x="9989712" y="1823524"/>
                </a:cubicBezTo>
                <a:cubicBezTo>
                  <a:pt x="9984806" y="1829464"/>
                  <a:pt x="9972778" y="1830043"/>
                  <a:pt x="9958078" y="1830043"/>
                </a:cubicBezTo>
                <a:cubicBezTo>
                  <a:pt x="9948979" y="1830043"/>
                  <a:pt x="9938562" y="1829547"/>
                  <a:pt x="9927963" y="1828604"/>
                </a:cubicBezTo>
                <a:cubicBezTo>
                  <a:pt x="9901838" y="1826283"/>
                  <a:pt x="9891037" y="1825323"/>
                  <a:pt x="9889884" y="1814361"/>
                </a:cubicBezTo>
                <a:cubicBezTo>
                  <a:pt x="9888877" y="1804623"/>
                  <a:pt x="9899166" y="1801501"/>
                  <a:pt x="9902552" y="1800474"/>
                </a:cubicBezTo>
                <a:cubicBezTo>
                  <a:pt x="9903010" y="1800332"/>
                  <a:pt x="9903486" y="1800190"/>
                  <a:pt x="9903980" y="1800052"/>
                </a:cubicBezTo>
                <a:cubicBezTo>
                  <a:pt x="9903962" y="1800052"/>
                  <a:pt x="9903962" y="1800052"/>
                  <a:pt x="9903962" y="1800052"/>
                </a:cubicBezTo>
                <a:cubicBezTo>
                  <a:pt x="9888566" y="1799782"/>
                  <a:pt x="9869783" y="1799505"/>
                  <a:pt x="9850982" y="1799252"/>
                </a:cubicBezTo>
                <a:cubicBezTo>
                  <a:pt x="9854222" y="1800802"/>
                  <a:pt x="9856437" y="1803408"/>
                  <a:pt x="9856858" y="1807804"/>
                </a:cubicBezTo>
                <a:cubicBezTo>
                  <a:pt x="9857224" y="1811532"/>
                  <a:pt x="9856181" y="1818131"/>
                  <a:pt x="9845050" y="1820350"/>
                </a:cubicBezTo>
                <a:cubicBezTo>
                  <a:pt x="9841004" y="1821158"/>
                  <a:pt x="9836061" y="1821598"/>
                  <a:pt x="9831100" y="1821598"/>
                </a:cubicBezTo>
                <a:cubicBezTo>
                  <a:pt x="9827237" y="1821598"/>
                  <a:pt x="9821635" y="1821335"/>
                  <a:pt x="9816949" y="1820063"/>
                </a:cubicBezTo>
                <a:cubicBezTo>
                  <a:pt x="9806459" y="1817227"/>
                  <a:pt x="9806990" y="1809115"/>
                  <a:pt x="9807210" y="1807513"/>
                </a:cubicBezTo>
                <a:cubicBezTo>
                  <a:pt x="9807832" y="1802870"/>
                  <a:pt x="9810468" y="1800269"/>
                  <a:pt x="9814184" y="1798811"/>
                </a:cubicBezTo>
                <a:cubicBezTo>
                  <a:pt x="9803182" y="1798697"/>
                  <a:pt x="9793095" y="1798602"/>
                  <a:pt x="9784783" y="1798546"/>
                </a:cubicBezTo>
                <a:cubicBezTo>
                  <a:pt x="9735446" y="1798220"/>
                  <a:pt x="9723986" y="1794462"/>
                  <a:pt x="9721331" y="1788816"/>
                </a:cubicBezTo>
                <a:cubicBezTo>
                  <a:pt x="9710970" y="1796434"/>
                  <a:pt x="9692717" y="1797440"/>
                  <a:pt x="9683820" y="1797440"/>
                </a:cubicBezTo>
                <a:cubicBezTo>
                  <a:pt x="9673971" y="1797440"/>
                  <a:pt x="9650080" y="1796159"/>
                  <a:pt x="9640744" y="1784280"/>
                </a:cubicBezTo>
                <a:cubicBezTo>
                  <a:pt x="9635654" y="1777776"/>
                  <a:pt x="9631242" y="1772155"/>
                  <a:pt x="9634611" y="1765305"/>
                </a:cubicBezTo>
                <a:cubicBezTo>
                  <a:pt x="9636478" y="1761493"/>
                  <a:pt x="9640396" y="1759123"/>
                  <a:pt x="9644826" y="1759123"/>
                </a:cubicBezTo>
                <a:cubicBezTo>
                  <a:pt x="9647792" y="1759123"/>
                  <a:pt x="9650758" y="1760096"/>
                  <a:pt x="9656305" y="1762266"/>
                </a:cubicBezTo>
                <a:cubicBezTo>
                  <a:pt x="9677010" y="1770392"/>
                  <a:pt x="9693029" y="1771925"/>
                  <a:pt x="9702585" y="1766609"/>
                </a:cubicBezTo>
                <a:cubicBezTo>
                  <a:pt x="9709230" y="1762925"/>
                  <a:pt x="9713349" y="1761058"/>
                  <a:pt x="9717450" y="1761058"/>
                </a:cubicBezTo>
                <a:cubicBezTo>
                  <a:pt x="9721350" y="1761058"/>
                  <a:pt x="9724846" y="1762781"/>
                  <a:pt x="9727061" y="1765789"/>
                </a:cubicBezTo>
                <a:cubicBezTo>
                  <a:pt x="9728343" y="1767531"/>
                  <a:pt x="9728984" y="1769373"/>
                  <a:pt x="9729240" y="1771156"/>
                </a:cubicBezTo>
                <a:cubicBezTo>
                  <a:pt x="9737020" y="1768464"/>
                  <a:pt x="9750311" y="1768464"/>
                  <a:pt x="9770211" y="1768464"/>
                </a:cubicBezTo>
                <a:cubicBezTo>
                  <a:pt x="9792271" y="1768464"/>
                  <a:pt x="9826487" y="1769007"/>
                  <a:pt x="9878149" y="1769941"/>
                </a:cubicBezTo>
                <a:cubicBezTo>
                  <a:pt x="9934919" y="1770977"/>
                  <a:pt x="9960073" y="1772758"/>
                  <a:pt x="9971240" y="1775925"/>
                </a:cubicBezTo>
                <a:lnTo>
                  <a:pt x="9985906" y="1773164"/>
                </a:lnTo>
                <a:lnTo>
                  <a:pt x="9972573" y="1768602"/>
                </a:lnTo>
                <a:lnTo>
                  <a:pt x="9971277" y="1765072"/>
                </a:lnTo>
                <a:lnTo>
                  <a:pt x="9962474" y="1760881"/>
                </a:lnTo>
                <a:cubicBezTo>
                  <a:pt x="9958958" y="1756724"/>
                  <a:pt x="9956607" y="1750374"/>
                  <a:pt x="9956607" y="1741600"/>
                </a:cubicBezTo>
                <a:cubicBezTo>
                  <a:pt x="9956607" y="1724938"/>
                  <a:pt x="9966644" y="1716216"/>
                  <a:pt x="9976560" y="1716216"/>
                </a:cubicBezTo>
                <a:lnTo>
                  <a:pt x="9978693" y="1717004"/>
                </a:lnTo>
                <a:lnTo>
                  <a:pt x="9979784" y="1715822"/>
                </a:lnTo>
                <a:cubicBezTo>
                  <a:pt x="9984507" y="1714458"/>
                  <a:pt x="9990545" y="1714458"/>
                  <a:pt x="9996483" y="1714458"/>
                </a:cubicBezTo>
                <a:close/>
                <a:moveTo>
                  <a:pt x="3189215" y="1714450"/>
                </a:moveTo>
                <a:cubicBezTo>
                  <a:pt x="3190008" y="1715230"/>
                  <a:pt x="3190808" y="1716248"/>
                  <a:pt x="3191573" y="1717342"/>
                </a:cubicBezTo>
                <a:cubicBezTo>
                  <a:pt x="3191829" y="1716586"/>
                  <a:pt x="3192027" y="1715831"/>
                  <a:pt x="3192444" y="1715077"/>
                </a:cubicBezTo>
                <a:cubicBezTo>
                  <a:pt x="3191616" y="1714492"/>
                  <a:pt x="3190440" y="1714334"/>
                  <a:pt x="3189215" y="1714450"/>
                </a:cubicBezTo>
                <a:close/>
                <a:moveTo>
                  <a:pt x="13213271" y="1714387"/>
                </a:moveTo>
                <a:cubicBezTo>
                  <a:pt x="13214064" y="1715166"/>
                  <a:pt x="13214865" y="1716185"/>
                  <a:pt x="13215630" y="1717279"/>
                </a:cubicBezTo>
                <a:cubicBezTo>
                  <a:pt x="13215885" y="1716523"/>
                  <a:pt x="13216083" y="1715768"/>
                  <a:pt x="13216501" y="1715012"/>
                </a:cubicBezTo>
                <a:cubicBezTo>
                  <a:pt x="13215672" y="1714429"/>
                  <a:pt x="13214496" y="1714271"/>
                  <a:pt x="13213271" y="1714387"/>
                </a:cubicBezTo>
                <a:close/>
                <a:moveTo>
                  <a:pt x="3669599" y="1713626"/>
                </a:moveTo>
                <a:cubicBezTo>
                  <a:pt x="3677252" y="1713626"/>
                  <a:pt x="3681869" y="1715459"/>
                  <a:pt x="3684636" y="1717787"/>
                </a:cubicBezTo>
                <a:cubicBezTo>
                  <a:pt x="3688578" y="1714425"/>
                  <a:pt x="3695247" y="1714249"/>
                  <a:pt x="3702628" y="1714057"/>
                </a:cubicBezTo>
                <a:cubicBezTo>
                  <a:pt x="3702628" y="1714057"/>
                  <a:pt x="3704016" y="1714035"/>
                  <a:pt x="3704016" y="1714035"/>
                </a:cubicBezTo>
                <a:cubicBezTo>
                  <a:pt x="3719363" y="1714035"/>
                  <a:pt x="3729277" y="1720376"/>
                  <a:pt x="3729277" y="1730195"/>
                </a:cubicBezTo>
                <a:cubicBezTo>
                  <a:pt x="3729277" y="1741139"/>
                  <a:pt x="3721923" y="1746029"/>
                  <a:pt x="3714634" y="1746029"/>
                </a:cubicBezTo>
                <a:cubicBezTo>
                  <a:pt x="3709942" y="1746029"/>
                  <a:pt x="3704431" y="1744334"/>
                  <a:pt x="3694287" y="1739778"/>
                </a:cubicBezTo>
                <a:cubicBezTo>
                  <a:pt x="3691388" y="1738466"/>
                  <a:pt x="3687987" y="1736927"/>
                  <a:pt x="3685358" y="1734746"/>
                </a:cubicBezTo>
                <a:cubicBezTo>
                  <a:pt x="3683154" y="1737132"/>
                  <a:pt x="3679504" y="1739715"/>
                  <a:pt x="3673458" y="1742136"/>
                </a:cubicBezTo>
                <a:cubicBezTo>
                  <a:pt x="3670679" y="1743263"/>
                  <a:pt x="3667880" y="1743843"/>
                  <a:pt x="3665180" y="1743843"/>
                </a:cubicBezTo>
                <a:cubicBezTo>
                  <a:pt x="3656793" y="1743843"/>
                  <a:pt x="3650469" y="1737891"/>
                  <a:pt x="3650469" y="1730004"/>
                </a:cubicBezTo>
                <a:cubicBezTo>
                  <a:pt x="3650469" y="1720820"/>
                  <a:pt x="3658872" y="1713626"/>
                  <a:pt x="3669599" y="1713626"/>
                </a:cubicBezTo>
                <a:close/>
                <a:moveTo>
                  <a:pt x="4653064" y="1712751"/>
                </a:moveTo>
                <a:lnTo>
                  <a:pt x="4655693" y="1712751"/>
                </a:lnTo>
                <a:cubicBezTo>
                  <a:pt x="4670791" y="1712771"/>
                  <a:pt x="4681800" y="1712853"/>
                  <a:pt x="4689035" y="1713042"/>
                </a:cubicBezTo>
                <a:cubicBezTo>
                  <a:pt x="4699479" y="1713307"/>
                  <a:pt x="4709339" y="1713566"/>
                  <a:pt x="4709903" y="1723813"/>
                </a:cubicBezTo>
                <a:cubicBezTo>
                  <a:pt x="4710489" y="1734441"/>
                  <a:pt x="4702028" y="1735377"/>
                  <a:pt x="4683484" y="1737420"/>
                </a:cubicBezTo>
                <a:cubicBezTo>
                  <a:pt x="4674075" y="1738452"/>
                  <a:pt x="4662400" y="1739023"/>
                  <a:pt x="4650613" y="1739023"/>
                </a:cubicBezTo>
                <a:cubicBezTo>
                  <a:pt x="4638322" y="1739023"/>
                  <a:pt x="4627312" y="1738405"/>
                  <a:pt x="4619613" y="1737285"/>
                </a:cubicBezTo>
                <a:cubicBezTo>
                  <a:pt x="4612408" y="1736239"/>
                  <a:pt x="4601511" y="1734657"/>
                  <a:pt x="4602276" y="1724172"/>
                </a:cubicBezTo>
                <a:cubicBezTo>
                  <a:pt x="4603115" y="1712751"/>
                  <a:pt x="4610743" y="1712751"/>
                  <a:pt x="4653064" y="1712751"/>
                </a:cubicBezTo>
                <a:close/>
                <a:moveTo>
                  <a:pt x="9121972" y="1712708"/>
                </a:moveTo>
                <a:lnTo>
                  <a:pt x="9124602" y="1712708"/>
                </a:lnTo>
                <a:cubicBezTo>
                  <a:pt x="9139707" y="1712728"/>
                  <a:pt x="9150719" y="1712810"/>
                  <a:pt x="9157956" y="1713000"/>
                </a:cubicBezTo>
                <a:cubicBezTo>
                  <a:pt x="9168402" y="1713265"/>
                  <a:pt x="9178264" y="1713523"/>
                  <a:pt x="9178829" y="1723769"/>
                </a:cubicBezTo>
                <a:cubicBezTo>
                  <a:pt x="9179414" y="1734397"/>
                  <a:pt x="9170951" y="1735333"/>
                  <a:pt x="9152404" y="1737375"/>
                </a:cubicBezTo>
                <a:cubicBezTo>
                  <a:pt x="9142992" y="1738406"/>
                  <a:pt x="9131314" y="1738977"/>
                  <a:pt x="9119520" y="1738977"/>
                </a:cubicBezTo>
                <a:cubicBezTo>
                  <a:pt x="9107226" y="1738977"/>
                  <a:pt x="9096214" y="1738359"/>
                  <a:pt x="9088512" y="1737240"/>
                </a:cubicBezTo>
                <a:cubicBezTo>
                  <a:pt x="9081306" y="1736194"/>
                  <a:pt x="9070405" y="1734613"/>
                  <a:pt x="9071172" y="1724129"/>
                </a:cubicBezTo>
                <a:cubicBezTo>
                  <a:pt x="9072009" y="1712708"/>
                  <a:pt x="9079640" y="1712708"/>
                  <a:pt x="9121972" y="1712708"/>
                </a:cubicBezTo>
                <a:close/>
                <a:moveTo>
                  <a:pt x="2458920" y="1709328"/>
                </a:moveTo>
                <a:cubicBezTo>
                  <a:pt x="2477052" y="1708883"/>
                  <a:pt x="2485762" y="1711378"/>
                  <a:pt x="2489550" y="1718069"/>
                </a:cubicBezTo>
                <a:cubicBezTo>
                  <a:pt x="2491741" y="1721932"/>
                  <a:pt x="2491665" y="1726590"/>
                  <a:pt x="2489343" y="1730526"/>
                </a:cubicBezTo>
                <a:cubicBezTo>
                  <a:pt x="2485330" y="1737346"/>
                  <a:pt x="2479072" y="1740805"/>
                  <a:pt x="2470750" y="1740805"/>
                </a:cubicBezTo>
                <a:cubicBezTo>
                  <a:pt x="2464845" y="1740805"/>
                  <a:pt x="2457521" y="1739155"/>
                  <a:pt x="2445472" y="1735104"/>
                </a:cubicBezTo>
                <a:cubicBezTo>
                  <a:pt x="2438693" y="1732827"/>
                  <a:pt x="2429426" y="1729711"/>
                  <a:pt x="2430871" y="1720024"/>
                </a:cubicBezTo>
                <a:cubicBezTo>
                  <a:pt x="2432370" y="1709975"/>
                  <a:pt x="2441241" y="1709759"/>
                  <a:pt x="2458920" y="1709328"/>
                </a:cubicBezTo>
                <a:close/>
                <a:moveTo>
                  <a:pt x="8013798" y="1709288"/>
                </a:moveTo>
                <a:cubicBezTo>
                  <a:pt x="8031929" y="1708843"/>
                  <a:pt x="8040639" y="1711338"/>
                  <a:pt x="8044427" y="1718031"/>
                </a:cubicBezTo>
                <a:cubicBezTo>
                  <a:pt x="8046616" y="1721893"/>
                  <a:pt x="8046541" y="1726552"/>
                  <a:pt x="8044219" y="1730486"/>
                </a:cubicBezTo>
                <a:cubicBezTo>
                  <a:pt x="8040206" y="1737307"/>
                  <a:pt x="8033949" y="1740764"/>
                  <a:pt x="8025626" y="1740764"/>
                </a:cubicBezTo>
                <a:cubicBezTo>
                  <a:pt x="8019723" y="1740764"/>
                  <a:pt x="8012399" y="1739114"/>
                  <a:pt x="8000349" y="1735065"/>
                </a:cubicBezTo>
                <a:cubicBezTo>
                  <a:pt x="7993572" y="1732787"/>
                  <a:pt x="7984303" y="1729672"/>
                  <a:pt x="7985748" y="1719985"/>
                </a:cubicBezTo>
                <a:cubicBezTo>
                  <a:pt x="7987248" y="1709937"/>
                  <a:pt x="7996119" y="1709719"/>
                  <a:pt x="8013798" y="1709288"/>
                </a:cubicBezTo>
                <a:close/>
                <a:moveTo>
                  <a:pt x="2526168" y="1709277"/>
                </a:moveTo>
                <a:cubicBezTo>
                  <a:pt x="2538711" y="1709277"/>
                  <a:pt x="2546474" y="1712144"/>
                  <a:pt x="2549901" y="1718037"/>
                </a:cubicBezTo>
                <a:cubicBezTo>
                  <a:pt x="2552183" y="1721970"/>
                  <a:pt x="2552108" y="1726704"/>
                  <a:pt x="2549690" y="1730709"/>
                </a:cubicBezTo>
                <a:cubicBezTo>
                  <a:pt x="2545124" y="1738250"/>
                  <a:pt x="2534298" y="1741683"/>
                  <a:pt x="2526168" y="1741683"/>
                </a:cubicBezTo>
                <a:cubicBezTo>
                  <a:pt x="2518028" y="1741683"/>
                  <a:pt x="2507199" y="1738246"/>
                  <a:pt x="2502647" y="1730708"/>
                </a:cubicBezTo>
                <a:cubicBezTo>
                  <a:pt x="2500228" y="1726721"/>
                  <a:pt x="2500146" y="1721981"/>
                  <a:pt x="2502429" y="1718048"/>
                </a:cubicBezTo>
                <a:cubicBezTo>
                  <a:pt x="2505849" y="1712147"/>
                  <a:pt x="2513619" y="1709277"/>
                  <a:pt x="2526168" y="1709277"/>
                </a:cubicBezTo>
                <a:close/>
                <a:moveTo>
                  <a:pt x="2853622" y="1709271"/>
                </a:moveTo>
                <a:cubicBezTo>
                  <a:pt x="2859296" y="1709271"/>
                  <a:pt x="2863636" y="1713128"/>
                  <a:pt x="2866408" y="1716028"/>
                </a:cubicBezTo>
                <a:cubicBezTo>
                  <a:pt x="2874529" y="1724542"/>
                  <a:pt x="2876121" y="1734760"/>
                  <a:pt x="2870270" y="1740886"/>
                </a:cubicBezTo>
                <a:cubicBezTo>
                  <a:pt x="2867634" y="1743654"/>
                  <a:pt x="2864016" y="1745181"/>
                  <a:pt x="2860103" y="1745181"/>
                </a:cubicBezTo>
                <a:cubicBezTo>
                  <a:pt x="2855784" y="1745181"/>
                  <a:pt x="2851502" y="1743277"/>
                  <a:pt x="2848340" y="1739966"/>
                </a:cubicBezTo>
                <a:cubicBezTo>
                  <a:pt x="2847603" y="1739188"/>
                  <a:pt x="2846899" y="1738302"/>
                  <a:pt x="2846248" y="1737339"/>
                </a:cubicBezTo>
                <a:cubicBezTo>
                  <a:pt x="2839159" y="1739687"/>
                  <a:pt x="2827314" y="1741176"/>
                  <a:pt x="2807614" y="1741176"/>
                </a:cubicBezTo>
                <a:cubicBezTo>
                  <a:pt x="2766683" y="1741176"/>
                  <a:pt x="2764914" y="1736997"/>
                  <a:pt x="2762672" y="1731707"/>
                </a:cubicBezTo>
                <a:lnTo>
                  <a:pt x="2759961" y="1725332"/>
                </a:lnTo>
                <a:lnTo>
                  <a:pt x="2764860" y="1719886"/>
                </a:lnTo>
                <a:cubicBezTo>
                  <a:pt x="2771706" y="1712708"/>
                  <a:pt x="2798298" y="1711201"/>
                  <a:pt x="2819420" y="1711201"/>
                </a:cubicBezTo>
                <a:cubicBezTo>
                  <a:pt x="2829649" y="1711201"/>
                  <a:pt x="2838475" y="1711422"/>
                  <a:pt x="2844963" y="1713004"/>
                </a:cubicBezTo>
                <a:cubicBezTo>
                  <a:pt x="2847259" y="1710535"/>
                  <a:pt x="2850454" y="1709271"/>
                  <a:pt x="2853622" y="1709271"/>
                </a:cubicBezTo>
                <a:close/>
                <a:moveTo>
                  <a:pt x="12482976" y="1709264"/>
                </a:moveTo>
                <a:cubicBezTo>
                  <a:pt x="12501107" y="1708820"/>
                  <a:pt x="12509817" y="1711314"/>
                  <a:pt x="12513604" y="1718007"/>
                </a:cubicBezTo>
                <a:cubicBezTo>
                  <a:pt x="12515794" y="1721869"/>
                  <a:pt x="12515719" y="1726526"/>
                  <a:pt x="12513397" y="1730459"/>
                </a:cubicBezTo>
                <a:cubicBezTo>
                  <a:pt x="12509384" y="1737278"/>
                  <a:pt x="12503127" y="1740736"/>
                  <a:pt x="12494804" y="1740736"/>
                </a:cubicBezTo>
                <a:cubicBezTo>
                  <a:pt x="12488901" y="1740736"/>
                  <a:pt x="12481577" y="1739086"/>
                  <a:pt x="12469526" y="1735039"/>
                </a:cubicBezTo>
                <a:cubicBezTo>
                  <a:pt x="12462750" y="1732760"/>
                  <a:pt x="12453481" y="1729643"/>
                  <a:pt x="12454926" y="1719960"/>
                </a:cubicBezTo>
                <a:cubicBezTo>
                  <a:pt x="12456426" y="1709913"/>
                  <a:pt x="12465297" y="1709695"/>
                  <a:pt x="12482976" y="1709264"/>
                </a:cubicBezTo>
                <a:close/>
                <a:moveTo>
                  <a:pt x="8081042" y="1709237"/>
                </a:moveTo>
                <a:cubicBezTo>
                  <a:pt x="8093587" y="1709237"/>
                  <a:pt x="8101349" y="1712105"/>
                  <a:pt x="8104777" y="1717999"/>
                </a:cubicBezTo>
                <a:cubicBezTo>
                  <a:pt x="8107058" y="1721930"/>
                  <a:pt x="8106984" y="1726663"/>
                  <a:pt x="8104565" y="1730670"/>
                </a:cubicBezTo>
                <a:cubicBezTo>
                  <a:pt x="8100000" y="1738208"/>
                  <a:pt x="8089173" y="1741640"/>
                  <a:pt x="8081042" y="1741640"/>
                </a:cubicBezTo>
                <a:cubicBezTo>
                  <a:pt x="8072902" y="1741640"/>
                  <a:pt x="8062073" y="1738205"/>
                  <a:pt x="8057523" y="1730665"/>
                </a:cubicBezTo>
                <a:cubicBezTo>
                  <a:pt x="8055104" y="1726680"/>
                  <a:pt x="8055022" y="1721941"/>
                  <a:pt x="8057303" y="1718010"/>
                </a:cubicBezTo>
                <a:cubicBezTo>
                  <a:pt x="8060724" y="1712107"/>
                  <a:pt x="8068494" y="1709237"/>
                  <a:pt x="8081042" y="1709237"/>
                </a:cubicBezTo>
                <a:close/>
                <a:moveTo>
                  <a:pt x="8408510" y="1709230"/>
                </a:moveTo>
                <a:cubicBezTo>
                  <a:pt x="8414184" y="1709230"/>
                  <a:pt x="8418525" y="1713087"/>
                  <a:pt x="8421295" y="1715985"/>
                </a:cubicBezTo>
                <a:cubicBezTo>
                  <a:pt x="8429416" y="1724499"/>
                  <a:pt x="8431008" y="1734717"/>
                  <a:pt x="8425156" y="1740841"/>
                </a:cubicBezTo>
                <a:cubicBezTo>
                  <a:pt x="8422521" y="1743609"/>
                  <a:pt x="8418901" y="1745135"/>
                  <a:pt x="8414991" y="1745135"/>
                </a:cubicBezTo>
                <a:cubicBezTo>
                  <a:pt x="8410672" y="1745135"/>
                  <a:pt x="8406391" y="1743233"/>
                  <a:pt x="8403228" y="1739920"/>
                </a:cubicBezTo>
                <a:cubicBezTo>
                  <a:pt x="8402491" y="1739144"/>
                  <a:pt x="8401787" y="1738259"/>
                  <a:pt x="8401136" y="1737296"/>
                </a:cubicBezTo>
                <a:cubicBezTo>
                  <a:pt x="8394047" y="1739642"/>
                  <a:pt x="8382204" y="1741132"/>
                  <a:pt x="8362502" y="1741132"/>
                </a:cubicBezTo>
                <a:cubicBezTo>
                  <a:pt x="8321555" y="1741132"/>
                  <a:pt x="8319786" y="1736953"/>
                  <a:pt x="8317543" y="1731665"/>
                </a:cubicBezTo>
                <a:lnTo>
                  <a:pt x="8314832" y="1725289"/>
                </a:lnTo>
                <a:lnTo>
                  <a:pt x="8319732" y="1719844"/>
                </a:lnTo>
                <a:cubicBezTo>
                  <a:pt x="8326579" y="1712666"/>
                  <a:pt x="8353186" y="1711160"/>
                  <a:pt x="8374308" y="1711160"/>
                </a:cubicBezTo>
                <a:cubicBezTo>
                  <a:pt x="8384538" y="1711160"/>
                  <a:pt x="8393364" y="1711381"/>
                  <a:pt x="8399851" y="1712964"/>
                </a:cubicBezTo>
                <a:cubicBezTo>
                  <a:pt x="8402147" y="1710493"/>
                  <a:pt x="8405342" y="1709230"/>
                  <a:pt x="8408510" y="1709230"/>
                </a:cubicBezTo>
                <a:close/>
                <a:moveTo>
                  <a:pt x="12550220" y="1709214"/>
                </a:moveTo>
                <a:cubicBezTo>
                  <a:pt x="12562764" y="1709214"/>
                  <a:pt x="12570526" y="1712080"/>
                  <a:pt x="12573955" y="1717974"/>
                </a:cubicBezTo>
                <a:cubicBezTo>
                  <a:pt x="12576236" y="1721906"/>
                  <a:pt x="12576161" y="1726638"/>
                  <a:pt x="12573743" y="1730643"/>
                </a:cubicBezTo>
                <a:cubicBezTo>
                  <a:pt x="12569177" y="1738182"/>
                  <a:pt x="12558351" y="1741612"/>
                  <a:pt x="12550220" y="1741612"/>
                </a:cubicBezTo>
                <a:cubicBezTo>
                  <a:pt x="12542080" y="1741612"/>
                  <a:pt x="12531251" y="1738178"/>
                  <a:pt x="12526700" y="1730640"/>
                </a:cubicBezTo>
                <a:cubicBezTo>
                  <a:pt x="12524282" y="1726655"/>
                  <a:pt x="12524200" y="1721917"/>
                  <a:pt x="12526481" y="1717985"/>
                </a:cubicBezTo>
                <a:cubicBezTo>
                  <a:pt x="12529902" y="1712083"/>
                  <a:pt x="12537671" y="1709214"/>
                  <a:pt x="12550220" y="1709214"/>
                </a:cubicBezTo>
                <a:close/>
                <a:moveTo>
                  <a:pt x="12877688" y="1709208"/>
                </a:moveTo>
                <a:cubicBezTo>
                  <a:pt x="12883362" y="1709208"/>
                  <a:pt x="12887702" y="1713064"/>
                  <a:pt x="12890472" y="1715963"/>
                </a:cubicBezTo>
                <a:cubicBezTo>
                  <a:pt x="12898594" y="1724476"/>
                  <a:pt x="12900186" y="1734693"/>
                  <a:pt x="12894334" y="1740816"/>
                </a:cubicBezTo>
                <a:cubicBezTo>
                  <a:pt x="12891699" y="1743584"/>
                  <a:pt x="12888079" y="1745109"/>
                  <a:pt x="12884169" y="1745109"/>
                </a:cubicBezTo>
                <a:cubicBezTo>
                  <a:pt x="12879850" y="1745109"/>
                  <a:pt x="12875569" y="1743208"/>
                  <a:pt x="12872406" y="1739895"/>
                </a:cubicBezTo>
                <a:cubicBezTo>
                  <a:pt x="12871669" y="1739119"/>
                  <a:pt x="12870965" y="1738235"/>
                  <a:pt x="12870314" y="1737273"/>
                </a:cubicBezTo>
                <a:cubicBezTo>
                  <a:pt x="12863225" y="1739618"/>
                  <a:pt x="12851381" y="1741107"/>
                  <a:pt x="12831680" y="1741107"/>
                </a:cubicBezTo>
                <a:cubicBezTo>
                  <a:pt x="12790733" y="1741107"/>
                  <a:pt x="12788964" y="1736930"/>
                  <a:pt x="12786721" y="1731642"/>
                </a:cubicBezTo>
                <a:lnTo>
                  <a:pt x="12784010" y="1725266"/>
                </a:lnTo>
                <a:lnTo>
                  <a:pt x="12788910" y="1719822"/>
                </a:lnTo>
                <a:cubicBezTo>
                  <a:pt x="12795757" y="1712644"/>
                  <a:pt x="12822364" y="1711138"/>
                  <a:pt x="12843486" y="1711138"/>
                </a:cubicBezTo>
                <a:cubicBezTo>
                  <a:pt x="12853716" y="1711138"/>
                  <a:pt x="12862542" y="1711359"/>
                  <a:pt x="12869028" y="1712941"/>
                </a:cubicBezTo>
                <a:cubicBezTo>
                  <a:pt x="12871325" y="1710471"/>
                  <a:pt x="12874520" y="1709208"/>
                  <a:pt x="12877688" y="1709208"/>
                </a:cubicBezTo>
                <a:close/>
                <a:moveTo>
                  <a:pt x="4088055" y="1703118"/>
                </a:moveTo>
                <a:cubicBezTo>
                  <a:pt x="4092268" y="1703118"/>
                  <a:pt x="4095998" y="1705027"/>
                  <a:pt x="4098284" y="1708350"/>
                </a:cubicBezTo>
                <a:cubicBezTo>
                  <a:pt x="4102390" y="1714334"/>
                  <a:pt x="4099830" y="1721410"/>
                  <a:pt x="4098734" y="1724435"/>
                </a:cubicBezTo>
                <a:cubicBezTo>
                  <a:pt x="4097070" y="1729044"/>
                  <a:pt x="4096046" y="1732771"/>
                  <a:pt x="4095834" y="1733856"/>
                </a:cubicBezTo>
                <a:cubicBezTo>
                  <a:pt x="4095544" y="1737164"/>
                  <a:pt x="4093263" y="1746029"/>
                  <a:pt x="4077158" y="1746029"/>
                </a:cubicBezTo>
                <a:cubicBezTo>
                  <a:pt x="4069055" y="1746029"/>
                  <a:pt x="4062885" y="1741116"/>
                  <a:pt x="4061439" y="1733514"/>
                </a:cubicBezTo>
                <a:cubicBezTo>
                  <a:pt x="4059399" y="1722774"/>
                  <a:pt x="4067701" y="1709975"/>
                  <a:pt x="4079944" y="1704985"/>
                </a:cubicBezTo>
                <a:cubicBezTo>
                  <a:pt x="4083097" y="1703711"/>
                  <a:pt x="4085668" y="1703118"/>
                  <a:pt x="4088055" y="1703118"/>
                </a:cubicBezTo>
                <a:close/>
                <a:moveTo>
                  <a:pt x="3357261" y="1702272"/>
                </a:moveTo>
                <a:cubicBezTo>
                  <a:pt x="3363727" y="1702272"/>
                  <a:pt x="3368233" y="1706968"/>
                  <a:pt x="3369720" y="1708509"/>
                </a:cubicBezTo>
                <a:cubicBezTo>
                  <a:pt x="3370779" y="1709619"/>
                  <a:pt x="3375844" y="1711596"/>
                  <a:pt x="3382164" y="1711596"/>
                </a:cubicBezTo>
                <a:cubicBezTo>
                  <a:pt x="3383575" y="1711596"/>
                  <a:pt x="3384703" y="1711490"/>
                  <a:pt x="3385542" y="1711360"/>
                </a:cubicBezTo>
                <a:cubicBezTo>
                  <a:pt x="3387548" y="1706576"/>
                  <a:pt x="3393276" y="1702351"/>
                  <a:pt x="3407242" y="1702351"/>
                </a:cubicBezTo>
                <a:cubicBezTo>
                  <a:pt x="3412084" y="1702351"/>
                  <a:pt x="3417730" y="1702770"/>
                  <a:pt x="3424006" y="1703588"/>
                </a:cubicBezTo>
                <a:cubicBezTo>
                  <a:pt x="3439305" y="1705586"/>
                  <a:pt x="3458017" y="1707798"/>
                  <a:pt x="3465717" y="1708527"/>
                </a:cubicBezTo>
                <a:cubicBezTo>
                  <a:pt x="3492176" y="1711038"/>
                  <a:pt x="3504236" y="1712184"/>
                  <a:pt x="3504236" y="1728923"/>
                </a:cubicBezTo>
                <a:cubicBezTo>
                  <a:pt x="3504236" y="1732720"/>
                  <a:pt x="3502682" y="1736668"/>
                  <a:pt x="3499409" y="1739503"/>
                </a:cubicBezTo>
                <a:cubicBezTo>
                  <a:pt x="3502437" y="1741846"/>
                  <a:pt x="3504236" y="1745195"/>
                  <a:pt x="3504236" y="1749098"/>
                </a:cubicBezTo>
                <a:cubicBezTo>
                  <a:pt x="3504236" y="1756657"/>
                  <a:pt x="3496819" y="1762245"/>
                  <a:pt x="3493632" y="1764299"/>
                </a:cubicBezTo>
                <a:cubicBezTo>
                  <a:pt x="3488152" y="1767819"/>
                  <a:pt x="3481523" y="1767615"/>
                  <a:pt x="3477240" y="1764448"/>
                </a:cubicBezTo>
                <a:cubicBezTo>
                  <a:pt x="3475244" y="1765917"/>
                  <a:pt x="3472385" y="1767072"/>
                  <a:pt x="3468327" y="1767072"/>
                </a:cubicBezTo>
                <a:cubicBezTo>
                  <a:pt x="3460136" y="1767072"/>
                  <a:pt x="3446824" y="1762217"/>
                  <a:pt x="3440746" y="1758869"/>
                </a:cubicBezTo>
                <a:lnTo>
                  <a:pt x="3439420" y="1758000"/>
                </a:lnTo>
                <a:cubicBezTo>
                  <a:pt x="3433485" y="1753436"/>
                  <a:pt x="3429786" y="1746540"/>
                  <a:pt x="3429268" y="1739880"/>
                </a:cubicBezTo>
                <a:cubicBezTo>
                  <a:pt x="3425647" y="1739309"/>
                  <a:pt x="3418720" y="1738696"/>
                  <a:pt x="3405617" y="1738604"/>
                </a:cubicBezTo>
                <a:cubicBezTo>
                  <a:pt x="3360380" y="1738298"/>
                  <a:pt x="3349629" y="1738226"/>
                  <a:pt x="3343789" y="1729785"/>
                </a:cubicBezTo>
                <a:cubicBezTo>
                  <a:pt x="3339533" y="1723646"/>
                  <a:pt x="3341987" y="1716996"/>
                  <a:pt x="3343033" y="1714150"/>
                </a:cubicBezTo>
                <a:cubicBezTo>
                  <a:pt x="3346831" y="1703816"/>
                  <a:pt x="3353570" y="1702272"/>
                  <a:pt x="3357261" y="1702272"/>
                </a:cubicBezTo>
                <a:close/>
                <a:moveTo>
                  <a:pt x="3186289" y="1702272"/>
                </a:moveTo>
                <a:cubicBezTo>
                  <a:pt x="3191552" y="1702272"/>
                  <a:pt x="3195732" y="1705762"/>
                  <a:pt x="3198608" y="1709265"/>
                </a:cubicBezTo>
                <a:cubicBezTo>
                  <a:pt x="3202425" y="1707226"/>
                  <a:pt x="3208001" y="1705849"/>
                  <a:pt x="3216104" y="1705849"/>
                </a:cubicBezTo>
                <a:cubicBezTo>
                  <a:pt x="3228799" y="1705849"/>
                  <a:pt x="3248041" y="1708804"/>
                  <a:pt x="3273288" y="1714623"/>
                </a:cubicBezTo>
                <a:cubicBezTo>
                  <a:pt x="3277736" y="1715647"/>
                  <a:pt x="3283148" y="1716896"/>
                  <a:pt x="3286647" y="1719784"/>
                </a:cubicBezTo>
                <a:cubicBezTo>
                  <a:pt x="3290878" y="1714525"/>
                  <a:pt x="3299015" y="1711809"/>
                  <a:pt x="3307075" y="1711809"/>
                </a:cubicBezTo>
                <a:cubicBezTo>
                  <a:pt x="3314771" y="1711809"/>
                  <a:pt x="3320659" y="1714573"/>
                  <a:pt x="3323662" y="1719592"/>
                </a:cubicBezTo>
                <a:cubicBezTo>
                  <a:pt x="3326170" y="1723766"/>
                  <a:pt x="3326262" y="1728696"/>
                  <a:pt x="3323901" y="1732785"/>
                </a:cubicBezTo>
                <a:cubicBezTo>
                  <a:pt x="3320863" y="1738049"/>
                  <a:pt x="3314553" y="1740950"/>
                  <a:pt x="3306120" y="1740950"/>
                </a:cubicBezTo>
                <a:cubicBezTo>
                  <a:pt x="3302068" y="1740950"/>
                  <a:pt x="3291967" y="1740950"/>
                  <a:pt x="3286810" y="1736003"/>
                </a:cubicBezTo>
                <a:cubicBezTo>
                  <a:pt x="3284664" y="1737693"/>
                  <a:pt x="3281306" y="1738673"/>
                  <a:pt x="3276191" y="1739265"/>
                </a:cubicBezTo>
                <a:lnTo>
                  <a:pt x="3277048" y="1741487"/>
                </a:lnTo>
                <a:lnTo>
                  <a:pt x="3271608" y="1746441"/>
                </a:lnTo>
                <a:cubicBezTo>
                  <a:pt x="3262604" y="1754417"/>
                  <a:pt x="3234375" y="1754817"/>
                  <a:pt x="3228815" y="1754817"/>
                </a:cubicBezTo>
                <a:cubicBezTo>
                  <a:pt x="3218399" y="1754817"/>
                  <a:pt x="3210664" y="1753802"/>
                  <a:pt x="3205826" y="1751799"/>
                </a:cubicBezTo>
                <a:cubicBezTo>
                  <a:pt x="3195780" y="1747631"/>
                  <a:pt x="3195978" y="1740708"/>
                  <a:pt x="3196525" y="1737926"/>
                </a:cubicBezTo>
                <a:cubicBezTo>
                  <a:pt x="3196744" y="1736836"/>
                  <a:pt x="3197057" y="1735852"/>
                  <a:pt x="3197474" y="1734969"/>
                </a:cubicBezTo>
                <a:cubicBezTo>
                  <a:pt x="3196894" y="1734599"/>
                  <a:pt x="3196340" y="1734205"/>
                  <a:pt x="3195832" y="1733779"/>
                </a:cubicBezTo>
                <a:cubicBezTo>
                  <a:pt x="3194025" y="1734548"/>
                  <a:pt x="3192006" y="1734960"/>
                  <a:pt x="3189880" y="1734960"/>
                </a:cubicBezTo>
                <a:cubicBezTo>
                  <a:pt x="3180706" y="1734960"/>
                  <a:pt x="3173249" y="1727629"/>
                  <a:pt x="3173249" y="1718613"/>
                </a:cubicBezTo>
                <a:cubicBezTo>
                  <a:pt x="3173249" y="1708990"/>
                  <a:pt x="3178610" y="1702272"/>
                  <a:pt x="3186289" y="1702272"/>
                </a:cubicBezTo>
                <a:close/>
                <a:moveTo>
                  <a:pt x="2610485" y="1702269"/>
                </a:moveTo>
                <a:cubicBezTo>
                  <a:pt x="2631040" y="1702269"/>
                  <a:pt x="2658626" y="1703679"/>
                  <a:pt x="2682503" y="1705947"/>
                </a:cubicBezTo>
                <a:cubicBezTo>
                  <a:pt x="2727144" y="1710190"/>
                  <a:pt x="2731318" y="1714532"/>
                  <a:pt x="2734082" y="1717406"/>
                </a:cubicBezTo>
                <a:cubicBezTo>
                  <a:pt x="2738586" y="1722107"/>
                  <a:pt x="2743683" y="1727428"/>
                  <a:pt x="2740656" y="1734501"/>
                </a:cubicBezTo>
                <a:lnTo>
                  <a:pt x="2737936" y="1740861"/>
                </a:lnTo>
                <a:lnTo>
                  <a:pt x="2728551" y="1740925"/>
                </a:lnTo>
                <a:lnTo>
                  <a:pt x="2727474" y="1740454"/>
                </a:lnTo>
                <a:cubicBezTo>
                  <a:pt x="2722970" y="1739941"/>
                  <a:pt x="2705337" y="1738766"/>
                  <a:pt x="2678217" y="1737381"/>
                </a:cubicBezTo>
                <a:cubicBezTo>
                  <a:pt x="2676186" y="1746700"/>
                  <a:pt x="2664977" y="1746842"/>
                  <a:pt x="2658179" y="1746930"/>
                </a:cubicBezTo>
                <a:lnTo>
                  <a:pt x="2656772" y="1746937"/>
                </a:lnTo>
                <a:cubicBezTo>
                  <a:pt x="2649780" y="1746937"/>
                  <a:pt x="2638082" y="1746937"/>
                  <a:pt x="2636058" y="1736931"/>
                </a:cubicBezTo>
                <a:cubicBezTo>
                  <a:pt x="2635945" y="1736388"/>
                  <a:pt x="2635882" y="1735819"/>
                  <a:pt x="2635849" y="1735226"/>
                </a:cubicBezTo>
                <a:cubicBezTo>
                  <a:pt x="2575124" y="1731403"/>
                  <a:pt x="2573134" y="1725166"/>
                  <a:pt x="2571361" y="1719601"/>
                </a:cubicBezTo>
                <a:cubicBezTo>
                  <a:pt x="2570260" y="1716131"/>
                  <a:pt x="2570870" y="1712457"/>
                  <a:pt x="2573030" y="1709512"/>
                </a:cubicBezTo>
                <a:cubicBezTo>
                  <a:pt x="2576771" y="1704405"/>
                  <a:pt x="2582803" y="1702269"/>
                  <a:pt x="2610485" y="1702269"/>
                </a:cubicBezTo>
                <a:close/>
                <a:moveTo>
                  <a:pt x="8912137" y="1702234"/>
                </a:moveTo>
                <a:cubicBezTo>
                  <a:pt x="8918603" y="1702234"/>
                  <a:pt x="8923110" y="1706930"/>
                  <a:pt x="8924597" y="1708471"/>
                </a:cubicBezTo>
                <a:cubicBezTo>
                  <a:pt x="8925657" y="1709582"/>
                  <a:pt x="8930720" y="1711558"/>
                  <a:pt x="8937041" y="1711558"/>
                </a:cubicBezTo>
                <a:cubicBezTo>
                  <a:pt x="8938452" y="1711558"/>
                  <a:pt x="8939580" y="1711452"/>
                  <a:pt x="8940419" y="1711322"/>
                </a:cubicBezTo>
                <a:cubicBezTo>
                  <a:pt x="8942424" y="1706538"/>
                  <a:pt x="8948151" y="1702314"/>
                  <a:pt x="8962120" y="1702314"/>
                </a:cubicBezTo>
                <a:cubicBezTo>
                  <a:pt x="8966962" y="1702314"/>
                  <a:pt x="8972605" y="1702733"/>
                  <a:pt x="8978880" y="1703551"/>
                </a:cubicBezTo>
                <a:cubicBezTo>
                  <a:pt x="8994176" y="1705549"/>
                  <a:pt x="9012888" y="1707761"/>
                  <a:pt x="9020590" y="1708489"/>
                </a:cubicBezTo>
                <a:cubicBezTo>
                  <a:pt x="9047049" y="1711000"/>
                  <a:pt x="9059112" y="1712147"/>
                  <a:pt x="9059112" y="1728884"/>
                </a:cubicBezTo>
                <a:cubicBezTo>
                  <a:pt x="9059112" y="1732680"/>
                  <a:pt x="9057557" y="1736628"/>
                  <a:pt x="9054286" y="1739461"/>
                </a:cubicBezTo>
                <a:cubicBezTo>
                  <a:pt x="9057313" y="1741805"/>
                  <a:pt x="9059112" y="1745154"/>
                  <a:pt x="9059112" y="1749056"/>
                </a:cubicBezTo>
                <a:cubicBezTo>
                  <a:pt x="9059112" y="1756615"/>
                  <a:pt x="9051693" y="1762206"/>
                  <a:pt x="9048506" y="1764259"/>
                </a:cubicBezTo>
                <a:cubicBezTo>
                  <a:pt x="9043023" y="1767782"/>
                  <a:pt x="9036397" y="1767575"/>
                  <a:pt x="9032112" y="1764408"/>
                </a:cubicBezTo>
                <a:cubicBezTo>
                  <a:pt x="9030114" y="1765880"/>
                  <a:pt x="9027254" y="1767032"/>
                  <a:pt x="9023198" y="1767032"/>
                </a:cubicBezTo>
                <a:cubicBezTo>
                  <a:pt x="9015008" y="1767032"/>
                  <a:pt x="9001695" y="1762180"/>
                  <a:pt x="8995617" y="1758827"/>
                </a:cubicBezTo>
                <a:lnTo>
                  <a:pt x="8994291" y="1757958"/>
                </a:lnTo>
                <a:cubicBezTo>
                  <a:pt x="8988358" y="1753394"/>
                  <a:pt x="8984660" y="1746500"/>
                  <a:pt x="8984142" y="1739842"/>
                </a:cubicBezTo>
                <a:cubicBezTo>
                  <a:pt x="8980520" y="1739270"/>
                  <a:pt x="8973596" y="1738657"/>
                  <a:pt x="8960496" y="1738566"/>
                </a:cubicBezTo>
                <a:lnTo>
                  <a:pt x="8949982" y="1738445"/>
                </a:lnTo>
                <a:lnTo>
                  <a:pt x="8946595" y="1743962"/>
                </a:lnTo>
                <a:cubicBezTo>
                  <a:pt x="8942556" y="1745630"/>
                  <a:pt x="8938262" y="1745981"/>
                  <a:pt x="8935373" y="1745981"/>
                </a:cubicBezTo>
                <a:cubicBezTo>
                  <a:pt x="8932487" y="1745981"/>
                  <a:pt x="8928194" y="1745630"/>
                  <a:pt x="8924140" y="1743956"/>
                </a:cubicBezTo>
                <a:lnTo>
                  <a:pt x="8920196" y="1737521"/>
                </a:lnTo>
                <a:lnTo>
                  <a:pt x="8914805" y="1737206"/>
                </a:lnTo>
                <a:cubicBezTo>
                  <a:pt x="8905732" y="1736094"/>
                  <a:pt x="8901584" y="1733966"/>
                  <a:pt x="8898663" y="1729746"/>
                </a:cubicBezTo>
                <a:cubicBezTo>
                  <a:pt x="8894409" y="1723606"/>
                  <a:pt x="8896864" y="1716958"/>
                  <a:pt x="8897909" y="1714114"/>
                </a:cubicBezTo>
                <a:cubicBezTo>
                  <a:pt x="8901706" y="1703779"/>
                  <a:pt x="8908447" y="1702234"/>
                  <a:pt x="8912137" y="1702234"/>
                </a:cubicBezTo>
                <a:close/>
                <a:moveTo>
                  <a:pt x="8165359" y="1702231"/>
                </a:moveTo>
                <a:cubicBezTo>
                  <a:pt x="8185912" y="1702231"/>
                  <a:pt x="8213499" y="1703639"/>
                  <a:pt x="8237376" y="1705908"/>
                </a:cubicBezTo>
                <a:cubicBezTo>
                  <a:pt x="8282016" y="1710151"/>
                  <a:pt x="8286191" y="1714493"/>
                  <a:pt x="8288952" y="1717368"/>
                </a:cubicBezTo>
                <a:cubicBezTo>
                  <a:pt x="8293457" y="1722067"/>
                  <a:pt x="8298555" y="1727386"/>
                  <a:pt x="8295528" y="1734459"/>
                </a:cubicBezTo>
                <a:lnTo>
                  <a:pt x="8292806" y="1740818"/>
                </a:lnTo>
                <a:lnTo>
                  <a:pt x="8283421" y="1740885"/>
                </a:lnTo>
                <a:lnTo>
                  <a:pt x="8282345" y="1740410"/>
                </a:lnTo>
                <a:cubicBezTo>
                  <a:pt x="8277841" y="1739898"/>
                  <a:pt x="8260210" y="1738725"/>
                  <a:pt x="8233089" y="1737341"/>
                </a:cubicBezTo>
                <a:cubicBezTo>
                  <a:pt x="8231058" y="1746656"/>
                  <a:pt x="8219850" y="1746798"/>
                  <a:pt x="8213049" y="1746886"/>
                </a:cubicBezTo>
                <a:lnTo>
                  <a:pt x="8211644" y="1746893"/>
                </a:lnTo>
                <a:cubicBezTo>
                  <a:pt x="8208148" y="1746893"/>
                  <a:pt x="8203475" y="1746893"/>
                  <a:pt x="8199424" y="1745643"/>
                </a:cubicBezTo>
                <a:lnTo>
                  <a:pt x="8194098" y="1740153"/>
                </a:lnTo>
                <a:lnTo>
                  <a:pt x="8193328" y="1742169"/>
                </a:lnTo>
                <a:cubicBezTo>
                  <a:pt x="8190577" y="1744758"/>
                  <a:pt x="8186916" y="1745982"/>
                  <a:pt x="8183272" y="1745982"/>
                </a:cubicBezTo>
                <a:cubicBezTo>
                  <a:pt x="8178579" y="1745982"/>
                  <a:pt x="8173065" y="1744288"/>
                  <a:pt x="8162920" y="1739731"/>
                </a:cubicBezTo>
                <a:cubicBezTo>
                  <a:pt x="8160019" y="1738420"/>
                  <a:pt x="8156618" y="1736882"/>
                  <a:pt x="8153986" y="1734703"/>
                </a:cubicBezTo>
                <a:cubicBezTo>
                  <a:pt x="8151782" y="1737086"/>
                  <a:pt x="8148133" y="1739668"/>
                  <a:pt x="8142086" y="1742088"/>
                </a:cubicBezTo>
                <a:cubicBezTo>
                  <a:pt x="8139305" y="1743214"/>
                  <a:pt x="8136506" y="1743794"/>
                  <a:pt x="8133805" y="1743794"/>
                </a:cubicBezTo>
                <a:cubicBezTo>
                  <a:pt x="8125416" y="1743794"/>
                  <a:pt x="8119091" y="1737845"/>
                  <a:pt x="8119091" y="1729960"/>
                </a:cubicBezTo>
                <a:cubicBezTo>
                  <a:pt x="8119091" y="1725369"/>
                  <a:pt x="8121192" y="1721275"/>
                  <a:pt x="8124635" y="1718329"/>
                </a:cubicBezTo>
                <a:lnTo>
                  <a:pt x="8126550" y="1717659"/>
                </a:lnTo>
                <a:lnTo>
                  <a:pt x="8127905" y="1709472"/>
                </a:lnTo>
                <a:cubicBezTo>
                  <a:pt x="8131647" y="1704368"/>
                  <a:pt x="8137676" y="1702231"/>
                  <a:pt x="8165359" y="1702231"/>
                </a:cubicBezTo>
                <a:close/>
                <a:moveTo>
                  <a:pt x="13381315" y="1702212"/>
                </a:moveTo>
                <a:cubicBezTo>
                  <a:pt x="13387781" y="1702212"/>
                  <a:pt x="13392287" y="1706905"/>
                  <a:pt x="13393774" y="1708447"/>
                </a:cubicBezTo>
                <a:cubicBezTo>
                  <a:pt x="13394834" y="1709557"/>
                  <a:pt x="13399897" y="1711533"/>
                  <a:pt x="13406219" y="1711533"/>
                </a:cubicBezTo>
                <a:cubicBezTo>
                  <a:pt x="13407629" y="1711533"/>
                  <a:pt x="13408758" y="1711426"/>
                  <a:pt x="13409597" y="1711296"/>
                </a:cubicBezTo>
                <a:cubicBezTo>
                  <a:pt x="13411602" y="1706514"/>
                  <a:pt x="13417329" y="1702290"/>
                  <a:pt x="13431298" y="1702290"/>
                </a:cubicBezTo>
                <a:cubicBezTo>
                  <a:pt x="13436140" y="1702290"/>
                  <a:pt x="13441782" y="1702709"/>
                  <a:pt x="13448058" y="1703528"/>
                </a:cubicBezTo>
                <a:cubicBezTo>
                  <a:pt x="13463354" y="1705525"/>
                  <a:pt x="13482066" y="1707737"/>
                  <a:pt x="13489768" y="1708465"/>
                </a:cubicBezTo>
                <a:cubicBezTo>
                  <a:pt x="13516227" y="1710975"/>
                  <a:pt x="13528290" y="1712122"/>
                  <a:pt x="13528290" y="1728857"/>
                </a:cubicBezTo>
                <a:cubicBezTo>
                  <a:pt x="13528290" y="1732654"/>
                  <a:pt x="13526734" y="1736601"/>
                  <a:pt x="13523463" y="1739433"/>
                </a:cubicBezTo>
                <a:cubicBezTo>
                  <a:pt x="13526490" y="1741775"/>
                  <a:pt x="13528290" y="1745125"/>
                  <a:pt x="13528290" y="1749025"/>
                </a:cubicBezTo>
                <a:cubicBezTo>
                  <a:pt x="13528290" y="1756587"/>
                  <a:pt x="13520871" y="1762179"/>
                  <a:pt x="13517683" y="1764234"/>
                </a:cubicBezTo>
                <a:cubicBezTo>
                  <a:pt x="13512201" y="1767756"/>
                  <a:pt x="13505575" y="1767551"/>
                  <a:pt x="13501289" y="1764382"/>
                </a:cubicBezTo>
                <a:cubicBezTo>
                  <a:pt x="13499291" y="1765854"/>
                  <a:pt x="13496432" y="1767007"/>
                  <a:pt x="13492375" y="1767007"/>
                </a:cubicBezTo>
                <a:cubicBezTo>
                  <a:pt x="13484186" y="1767007"/>
                  <a:pt x="13470872" y="1762152"/>
                  <a:pt x="13464795" y="1758799"/>
                </a:cubicBezTo>
                <a:lnTo>
                  <a:pt x="13463468" y="1757931"/>
                </a:lnTo>
                <a:cubicBezTo>
                  <a:pt x="13457536" y="1753364"/>
                  <a:pt x="13453838" y="1746470"/>
                  <a:pt x="13453319" y="1739812"/>
                </a:cubicBezTo>
                <a:cubicBezTo>
                  <a:pt x="13449697" y="1739241"/>
                  <a:pt x="13442774" y="1738628"/>
                  <a:pt x="13429674" y="1738537"/>
                </a:cubicBezTo>
                <a:cubicBezTo>
                  <a:pt x="13384434" y="1738231"/>
                  <a:pt x="13373682" y="1738159"/>
                  <a:pt x="13367841" y="1729719"/>
                </a:cubicBezTo>
                <a:cubicBezTo>
                  <a:pt x="13363586" y="1723580"/>
                  <a:pt x="13366042" y="1716932"/>
                  <a:pt x="13367086" y="1714088"/>
                </a:cubicBezTo>
                <a:cubicBezTo>
                  <a:pt x="13370884" y="1703756"/>
                  <a:pt x="13377624" y="1702212"/>
                  <a:pt x="13381315" y="1702212"/>
                </a:cubicBezTo>
                <a:close/>
                <a:moveTo>
                  <a:pt x="13210345" y="1702212"/>
                </a:moveTo>
                <a:cubicBezTo>
                  <a:pt x="13215608" y="1702212"/>
                  <a:pt x="13219788" y="1705701"/>
                  <a:pt x="13222664" y="1709201"/>
                </a:cubicBezTo>
                <a:cubicBezTo>
                  <a:pt x="13226482" y="1707163"/>
                  <a:pt x="13232057" y="1705789"/>
                  <a:pt x="13240161" y="1705789"/>
                </a:cubicBezTo>
                <a:cubicBezTo>
                  <a:pt x="13252855" y="1705789"/>
                  <a:pt x="13272095" y="1708742"/>
                  <a:pt x="13297341" y="1714559"/>
                </a:cubicBezTo>
                <a:cubicBezTo>
                  <a:pt x="13301790" y="1715583"/>
                  <a:pt x="13307202" y="1716832"/>
                  <a:pt x="13310701" y="1719721"/>
                </a:cubicBezTo>
                <a:cubicBezTo>
                  <a:pt x="13314930" y="1714462"/>
                  <a:pt x="13323069" y="1711746"/>
                  <a:pt x="13331131" y="1711746"/>
                </a:cubicBezTo>
                <a:cubicBezTo>
                  <a:pt x="13338824" y="1711746"/>
                  <a:pt x="13344710" y="1714512"/>
                  <a:pt x="13347714" y="1719529"/>
                </a:cubicBezTo>
                <a:cubicBezTo>
                  <a:pt x="13350222" y="1723700"/>
                  <a:pt x="13350314" y="1728630"/>
                  <a:pt x="13347955" y="1732720"/>
                </a:cubicBezTo>
                <a:cubicBezTo>
                  <a:pt x="13344916" y="1737983"/>
                  <a:pt x="13338604" y="1740880"/>
                  <a:pt x="13330175" y="1740880"/>
                </a:cubicBezTo>
                <a:cubicBezTo>
                  <a:pt x="13326123" y="1740880"/>
                  <a:pt x="13316021" y="1740880"/>
                  <a:pt x="13310864" y="1735937"/>
                </a:cubicBezTo>
                <a:cubicBezTo>
                  <a:pt x="13308718" y="1737625"/>
                  <a:pt x="13305360" y="1738606"/>
                  <a:pt x="13300246" y="1739198"/>
                </a:cubicBezTo>
                <a:lnTo>
                  <a:pt x="13301103" y="1741417"/>
                </a:lnTo>
                <a:lnTo>
                  <a:pt x="13295662" y="1746369"/>
                </a:lnTo>
                <a:cubicBezTo>
                  <a:pt x="13286659" y="1754347"/>
                  <a:pt x="13258430" y="1754748"/>
                  <a:pt x="13252869" y="1754748"/>
                </a:cubicBezTo>
                <a:cubicBezTo>
                  <a:pt x="13242456" y="1754748"/>
                  <a:pt x="13234721" y="1753734"/>
                  <a:pt x="13229882" y="1751725"/>
                </a:cubicBezTo>
                <a:cubicBezTo>
                  <a:pt x="13219838" y="1747558"/>
                  <a:pt x="13220036" y="1740639"/>
                  <a:pt x="13220581" y="1737859"/>
                </a:cubicBezTo>
                <a:cubicBezTo>
                  <a:pt x="13220801" y="1736769"/>
                  <a:pt x="13221113" y="1735786"/>
                  <a:pt x="13221531" y="1734903"/>
                </a:cubicBezTo>
                <a:cubicBezTo>
                  <a:pt x="13220950" y="1734533"/>
                  <a:pt x="13220397" y="1734140"/>
                  <a:pt x="13219887" y="1733713"/>
                </a:cubicBezTo>
                <a:cubicBezTo>
                  <a:pt x="13218081" y="1734483"/>
                  <a:pt x="13216062" y="1734894"/>
                  <a:pt x="13213937" y="1734894"/>
                </a:cubicBezTo>
                <a:cubicBezTo>
                  <a:pt x="13204763" y="1734894"/>
                  <a:pt x="13197304" y="1727563"/>
                  <a:pt x="13197304" y="1718548"/>
                </a:cubicBezTo>
                <a:cubicBezTo>
                  <a:pt x="13197304" y="1708928"/>
                  <a:pt x="13202666" y="1702212"/>
                  <a:pt x="13210345" y="1702212"/>
                </a:cubicBezTo>
                <a:close/>
                <a:moveTo>
                  <a:pt x="12634538" y="1702207"/>
                </a:moveTo>
                <a:cubicBezTo>
                  <a:pt x="12655091" y="1702207"/>
                  <a:pt x="12682678" y="1703617"/>
                  <a:pt x="12706555" y="1705886"/>
                </a:cubicBezTo>
                <a:cubicBezTo>
                  <a:pt x="12751194" y="1710128"/>
                  <a:pt x="12755369" y="1714469"/>
                  <a:pt x="12758131" y="1717344"/>
                </a:cubicBezTo>
                <a:cubicBezTo>
                  <a:pt x="12762635" y="1722042"/>
                  <a:pt x="12767734" y="1727362"/>
                  <a:pt x="12764707" y="1734435"/>
                </a:cubicBezTo>
                <a:lnTo>
                  <a:pt x="12761985" y="1740790"/>
                </a:lnTo>
                <a:lnTo>
                  <a:pt x="12752599" y="1740859"/>
                </a:lnTo>
                <a:lnTo>
                  <a:pt x="12751524" y="1740383"/>
                </a:lnTo>
                <a:cubicBezTo>
                  <a:pt x="12747020" y="1739870"/>
                  <a:pt x="12729389" y="1738698"/>
                  <a:pt x="12702268" y="1737314"/>
                </a:cubicBezTo>
                <a:cubicBezTo>
                  <a:pt x="12700236" y="1746627"/>
                  <a:pt x="12689028" y="1746770"/>
                  <a:pt x="12682228" y="1746859"/>
                </a:cubicBezTo>
                <a:lnTo>
                  <a:pt x="12680823" y="1746864"/>
                </a:lnTo>
                <a:cubicBezTo>
                  <a:pt x="12673830" y="1746864"/>
                  <a:pt x="12662132" y="1746864"/>
                  <a:pt x="12660109" y="1736863"/>
                </a:cubicBezTo>
                <a:cubicBezTo>
                  <a:pt x="12659997" y="1736322"/>
                  <a:pt x="12659932" y="1735754"/>
                  <a:pt x="12659900" y="1735161"/>
                </a:cubicBezTo>
                <a:cubicBezTo>
                  <a:pt x="12599179" y="1731337"/>
                  <a:pt x="12597188" y="1725100"/>
                  <a:pt x="12595414" y="1719539"/>
                </a:cubicBezTo>
                <a:cubicBezTo>
                  <a:pt x="12594314" y="1716068"/>
                  <a:pt x="12594924" y="1712394"/>
                  <a:pt x="12597084" y="1709449"/>
                </a:cubicBezTo>
                <a:cubicBezTo>
                  <a:pt x="12600825" y="1704345"/>
                  <a:pt x="12606855" y="1702207"/>
                  <a:pt x="12634538" y="1702207"/>
                </a:cubicBezTo>
                <a:close/>
                <a:moveTo>
                  <a:pt x="3022639" y="1696090"/>
                </a:moveTo>
                <a:cubicBezTo>
                  <a:pt x="3027967" y="1694826"/>
                  <a:pt x="3033749" y="1694989"/>
                  <a:pt x="3039075" y="1696796"/>
                </a:cubicBezTo>
                <a:cubicBezTo>
                  <a:pt x="3042861" y="1698015"/>
                  <a:pt x="3064091" y="1699784"/>
                  <a:pt x="3092534" y="1699784"/>
                </a:cubicBezTo>
                <a:lnTo>
                  <a:pt x="3102594" y="1699738"/>
                </a:lnTo>
                <a:cubicBezTo>
                  <a:pt x="3153653" y="1699738"/>
                  <a:pt x="3159237" y="1704477"/>
                  <a:pt x="3159237" y="1714537"/>
                </a:cubicBezTo>
                <a:cubicBezTo>
                  <a:pt x="3159237" y="1722288"/>
                  <a:pt x="3152700" y="1727614"/>
                  <a:pt x="3141748" y="1729227"/>
                </a:cubicBezTo>
                <a:cubicBezTo>
                  <a:pt x="3141807" y="1729811"/>
                  <a:pt x="3141838" y="1730412"/>
                  <a:pt x="3141838" y="1731020"/>
                </a:cubicBezTo>
                <a:cubicBezTo>
                  <a:pt x="3141838" y="1742322"/>
                  <a:pt x="3128936" y="1747815"/>
                  <a:pt x="3102392" y="1747815"/>
                </a:cubicBezTo>
                <a:cubicBezTo>
                  <a:pt x="3083605" y="1747815"/>
                  <a:pt x="3073762" y="1745011"/>
                  <a:pt x="3068612" y="1741636"/>
                </a:cubicBezTo>
                <a:cubicBezTo>
                  <a:pt x="3064016" y="1744513"/>
                  <a:pt x="3057660" y="1745002"/>
                  <a:pt x="3051669" y="1745002"/>
                </a:cubicBezTo>
                <a:cubicBezTo>
                  <a:pt x="3042868" y="1745002"/>
                  <a:pt x="3031317" y="1743655"/>
                  <a:pt x="3019128" y="1741212"/>
                </a:cubicBezTo>
                <a:cubicBezTo>
                  <a:pt x="3005994" y="1738581"/>
                  <a:pt x="2997313" y="1736843"/>
                  <a:pt x="2998182" y="1726795"/>
                </a:cubicBezTo>
                <a:cubicBezTo>
                  <a:pt x="2998602" y="1721918"/>
                  <a:pt x="3000348" y="1719326"/>
                  <a:pt x="3004772" y="1717878"/>
                </a:cubicBezTo>
                <a:cubicBezTo>
                  <a:pt x="3003715" y="1714409"/>
                  <a:pt x="3003909" y="1709533"/>
                  <a:pt x="3008925" y="1703956"/>
                </a:cubicBezTo>
                <a:cubicBezTo>
                  <a:pt x="3012438" y="1700049"/>
                  <a:pt x="3017311" y="1697356"/>
                  <a:pt x="3022639" y="1696090"/>
                </a:cubicBezTo>
                <a:close/>
                <a:moveTo>
                  <a:pt x="8577519" y="1696054"/>
                </a:moveTo>
                <a:cubicBezTo>
                  <a:pt x="8582847" y="1694789"/>
                  <a:pt x="8588628" y="1694952"/>
                  <a:pt x="8593955" y="1696760"/>
                </a:cubicBezTo>
                <a:cubicBezTo>
                  <a:pt x="8597740" y="1697979"/>
                  <a:pt x="8618971" y="1699746"/>
                  <a:pt x="8647412" y="1699746"/>
                </a:cubicBezTo>
                <a:lnTo>
                  <a:pt x="8657473" y="1699703"/>
                </a:lnTo>
                <a:cubicBezTo>
                  <a:pt x="8708531" y="1699703"/>
                  <a:pt x="8714116" y="1704440"/>
                  <a:pt x="8714116" y="1714499"/>
                </a:cubicBezTo>
                <a:cubicBezTo>
                  <a:pt x="8714116" y="1722250"/>
                  <a:pt x="8707579" y="1727575"/>
                  <a:pt x="8696627" y="1729189"/>
                </a:cubicBezTo>
                <a:cubicBezTo>
                  <a:pt x="8696687" y="1729771"/>
                  <a:pt x="8696717" y="1730372"/>
                  <a:pt x="8696717" y="1730982"/>
                </a:cubicBezTo>
                <a:cubicBezTo>
                  <a:pt x="8696717" y="1742280"/>
                  <a:pt x="8683815" y="1747773"/>
                  <a:pt x="8657270" y="1747773"/>
                </a:cubicBezTo>
                <a:cubicBezTo>
                  <a:pt x="8638484" y="1747773"/>
                  <a:pt x="8628641" y="1744972"/>
                  <a:pt x="8623491" y="1741596"/>
                </a:cubicBezTo>
                <a:cubicBezTo>
                  <a:pt x="8618896" y="1744473"/>
                  <a:pt x="8612539" y="1744961"/>
                  <a:pt x="8606549" y="1744961"/>
                </a:cubicBezTo>
                <a:cubicBezTo>
                  <a:pt x="8597748" y="1744961"/>
                  <a:pt x="8586196" y="1743615"/>
                  <a:pt x="8574006" y="1741172"/>
                </a:cubicBezTo>
                <a:lnTo>
                  <a:pt x="8562638" y="1737971"/>
                </a:lnTo>
                <a:lnTo>
                  <a:pt x="8561165" y="1741137"/>
                </a:lnTo>
                <a:cubicBezTo>
                  <a:pt x="8558544" y="1743766"/>
                  <a:pt x="8553946" y="1745983"/>
                  <a:pt x="8545890" y="1745983"/>
                </a:cubicBezTo>
                <a:cubicBezTo>
                  <a:pt x="8537785" y="1745983"/>
                  <a:pt x="8531613" y="1741070"/>
                  <a:pt x="8530168" y="1733470"/>
                </a:cubicBezTo>
                <a:cubicBezTo>
                  <a:pt x="8528127" y="1722731"/>
                  <a:pt x="8536431" y="1709933"/>
                  <a:pt x="8548678" y="1704945"/>
                </a:cubicBezTo>
                <a:cubicBezTo>
                  <a:pt x="8551831" y="1703670"/>
                  <a:pt x="8554406" y="1703076"/>
                  <a:pt x="8556793" y="1703076"/>
                </a:cubicBezTo>
                <a:lnTo>
                  <a:pt x="8563094" y="1706298"/>
                </a:lnTo>
                <a:lnTo>
                  <a:pt x="8563804" y="1703919"/>
                </a:lnTo>
                <a:cubicBezTo>
                  <a:pt x="8567316" y="1700012"/>
                  <a:pt x="8572190" y="1697320"/>
                  <a:pt x="8577519" y="1696054"/>
                </a:cubicBezTo>
                <a:close/>
                <a:moveTo>
                  <a:pt x="13046696" y="1696030"/>
                </a:moveTo>
                <a:cubicBezTo>
                  <a:pt x="13052024" y="1694765"/>
                  <a:pt x="13057806" y="1694928"/>
                  <a:pt x="13063132" y="1696737"/>
                </a:cubicBezTo>
                <a:cubicBezTo>
                  <a:pt x="13066918" y="1697955"/>
                  <a:pt x="13088148" y="1699722"/>
                  <a:pt x="13116590" y="1699722"/>
                </a:cubicBezTo>
                <a:lnTo>
                  <a:pt x="13126650" y="1699679"/>
                </a:lnTo>
                <a:cubicBezTo>
                  <a:pt x="13177709" y="1699679"/>
                  <a:pt x="13183294" y="1704416"/>
                  <a:pt x="13183294" y="1714474"/>
                </a:cubicBezTo>
                <a:cubicBezTo>
                  <a:pt x="13183294" y="1722224"/>
                  <a:pt x="13176757" y="1727548"/>
                  <a:pt x="13165805" y="1729161"/>
                </a:cubicBezTo>
                <a:cubicBezTo>
                  <a:pt x="13165865" y="1729745"/>
                  <a:pt x="13165895" y="1730345"/>
                  <a:pt x="13165895" y="1730954"/>
                </a:cubicBezTo>
                <a:cubicBezTo>
                  <a:pt x="13165895" y="1742250"/>
                  <a:pt x="13152993" y="1747744"/>
                  <a:pt x="13126448" y="1747744"/>
                </a:cubicBezTo>
                <a:cubicBezTo>
                  <a:pt x="13107662" y="1747744"/>
                  <a:pt x="13097819" y="1744941"/>
                  <a:pt x="13092669" y="1741565"/>
                </a:cubicBezTo>
                <a:cubicBezTo>
                  <a:pt x="13088073" y="1744444"/>
                  <a:pt x="13081716" y="1744931"/>
                  <a:pt x="13075727" y="1744931"/>
                </a:cubicBezTo>
                <a:cubicBezTo>
                  <a:pt x="13066926" y="1744931"/>
                  <a:pt x="13055374" y="1743586"/>
                  <a:pt x="13043184" y="1741143"/>
                </a:cubicBezTo>
                <a:cubicBezTo>
                  <a:pt x="13030050" y="1738513"/>
                  <a:pt x="13021369" y="1736775"/>
                  <a:pt x="13022239" y="1726728"/>
                </a:cubicBezTo>
                <a:cubicBezTo>
                  <a:pt x="13022659" y="1721853"/>
                  <a:pt x="13024405" y="1719263"/>
                  <a:pt x="13028828" y="1717817"/>
                </a:cubicBezTo>
                <a:cubicBezTo>
                  <a:pt x="13027771" y="1714345"/>
                  <a:pt x="13027966" y="1709469"/>
                  <a:pt x="13032981" y="1703895"/>
                </a:cubicBezTo>
                <a:cubicBezTo>
                  <a:pt x="13036493" y="1699989"/>
                  <a:pt x="13041368" y="1697296"/>
                  <a:pt x="13046696" y="1696030"/>
                </a:cubicBezTo>
                <a:close/>
                <a:moveTo>
                  <a:pt x="2163131" y="1688254"/>
                </a:moveTo>
                <a:cubicBezTo>
                  <a:pt x="2167913" y="1688254"/>
                  <a:pt x="2172408" y="1690597"/>
                  <a:pt x="2181327" y="1695478"/>
                </a:cubicBezTo>
                <a:cubicBezTo>
                  <a:pt x="2192149" y="1701390"/>
                  <a:pt x="2220818" y="1702950"/>
                  <a:pt x="2296367" y="1702507"/>
                </a:cubicBezTo>
                <a:cubicBezTo>
                  <a:pt x="2306430" y="1702441"/>
                  <a:pt x="2315682" y="1702404"/>
                  <a:pt x="2324175" y="1702404"/>
                </a:cubicBezTo>
                <a:cubicBezTo>
                  <a:pt x="2402939" y="1702404"/>
                  <a:pt x="2411882" y="1704794"/>
                  <a:pt x="2415904" y="1714981"/>
                </a:cubicBezTo>
                <a:cubicBezTo>
                  <a:pt x="2416639" y="1716840"/>
                  <a:pt x="2418519" y="1723368"/>
                  <a:pt x="2411943" y="1729468"/>
                </a:cubicBezTo>
                <a:cubicBezTo>
                  <a:pt x="2409739" y="1731501"/>
                  <a:pt x="2406838" y="1734191"/>
                  <a:pt x="2386115" y="1735882"/>
                </a:cubicBezTo>
                <a:cubicBezTo>
                  <a:pt x="2386151" y="1736624"/>
                  <a:pt x="2386125" y="1737367"/>
                  <a:pt x="2386039" y="1738117"/>
                </a:cubicBezTo>
                <a:cubicBezTo>
                  <a:pt x="2385430" y="1743587"/>
                  <a:pt x="2381754" y="1748914"/>
                  <a:pt x="2375938" y="1752738"/>
                </a:cubicBezTo>
                <a:cubicBezTo>
                  <a:pt x="2370135" y="1756547"/>
                  <a:pt x="2365289" y="1758769"/>
                  <a:pt x="2360979" y="1759570"/>
                </a:cubicBezTo>
                <a:cubicBezTo>
                  <a:pt x="2364728" y="1761109"/>
                  <a:pt x="2367332" y="1763805"/>
                  <a:pt x="2367917" y="1768516"/>
                </a:cubicBezTo>
                <a:cubicBezTo>
                  <a:pt x="2369300" y="1779711"/>
                  <a:pt x="2357379" y="1782682"/>
                  <a:pt x="2342297" y="1786434"/>
                </a:cubicBezTo>
                <a:cubicBezTo>
                  <a:pt x="2337952" y="1787516"/>
                  <a:pt x="2333976" y="1788068"/>
                  <a:pt x="2330502" y="1788068"/>
                </a:cubicBezTo>
                <a:cubicBezTo>
                  <a:pt x="2323728" y="1788068"/>
                  <a:pt x="2319421" y="1785903"/>
                  <a:pt x="2316791" y="1783090"/>
                </a:cubicBezTo>
                <a:cubicBezTo>
                  <a:pt x="2314101" y="1783807"/>
                  <a:pt x="2311522" y="1783916"/>
                  <a:pt x="2310091" y="1783977"/>
                </a:cubicBezTo>
                <a:cubicBezTo>
                  <a:pt x="2300139" y="1784394"/>
                  <a:pt x="2294349" y="1781658"/>
                  <a:pt x="2291884" y="1775897"/>
                </a:cubicBezTo>
                <a:cubicBezTo>
                  <a:pt x="2290028" y="1771573"/>
                  <a:pt x="2291010" y="1766676"/>
                  <a:pt x="2294435" y="1763125"/>
                </a:cubicBezTo>
                <a:cubicBezTo>
                  <a:pt x="2299406" y="1757979"/>
                  <a:pt x="2309169" y="1756908"/>
                  <a:pt x="2317202" y="1760243"/>
                </a:cubicBezTo>
                <a:cubicBezTo>
                  <a:pt x="2318585" y="1760818"/>
                  <a:pt x="2319769" y="1761449"/>
                  <a:pt x="2320776" y="1762117"/>
                </a:cubicBezTo>
                <a:cubicBezTo>
                  <a:pt x="2325785" y="1759157"/>
                  <a:pt x="2333105" y="1757518"/>
                  <a:pt x="2342172" y="1757518"/>
                </a:cubicBezTo>
                <a:cubicBezTo>
                  <a:pt x="2344566" y="1757518"/>
                  <a:pt x="2346980" y="1757518"/>
                  <a:pt x="2349310" y="1757607"/>
                </a:cubicBezTo>
                <a:cubicBezTo>
                  <a:pt x="2345325" y="1755101"/>
                  <a:pt x="2342335" y="1750514"/>
                  <a:pt x="2342335" y="1743582"/>
                </a:cubicBezTo>
                <a:cubicBezTo>
                  <a:pt x="2342335" y="1741396"/>
                  <a:pt x="2342771" y="1739341"/>
                  <a:pt x="2343531" y="1737427"/>
                </a:cubicBezTo>
                <a:cubicBezTo>
                  <a:pt x="2339259" y="1737470"/>
                  <a:pt x="2334699" y="1737490"/>
                  <a:pt x="2329832" y="1737490"/>
                </a:cubicBezTo>
                <a:cubicBezTo>
                  <a:pt x="2307300" y="1737490"/>
                  <a:pt x="2281622" y="1737011"/>
                  <a:pt x="2253472" y="1736070"/>
                </a:cubicBezTo>
                <a:cubicBezTo>
                  <a:pt x="2161837" y="1732999"/>
                  <a:pt x="2154355" y="1732743"/>
                  <a:pt x="2151315" y="1710541"/>
                </a:cubicBezTo>
                <a:cubicBezTo>
                  <a:pt x="2150341" y="1703430"/>
                  <a:pt x="2149511" y="1697287"/>
                  <a:pt x="2153790" y="1692395"/>
                </a:cubicBezTo>
                <a:cubicBezTo>
                  <a:pt x="2156136" y="1689729"/>
                  <a:pt x="2159445" y="1688254"/>
                  <a:pt x="2163131" y="1688254"/>
                </a:cubicBezTo>
                <a:close/>
                <a:moveTo>
                  <a:pt x="7718003" y="1688214"/>
                </a:moveTo>
                <a:cubicBezTo>
                  <a:pt x="7722786" y="1688214"/>
                  <a:pt x="7727282" y="1690558"/>
                  <a:pt x="7736199" y="1695438"/>
                </a:cubicBezTo>
                <a:cubicBezTo>
                  <a:pt x="7747022" y="1701348"/>
                  <a:pt x="7775692" y="1702910"/>
                  <a:pt x="7851241" y="1702467"/>
                </a:cubicBezTo>
                <a:cubicBezTo>
                  <a:pt x="7861304" y="1702402"/>
                  <a:pt x="7870558" y="1702365"/>
                  <a:pt x="7879052" y="1702365"/>
                </a:cubicBezTo>
                <a:cubicBezTo>
                  <a:pt x="7957814" y="1702365"/>
                  <a:pt x="7966756" y="1704754"/>
                  <a:pt x="7970779" y="1714940"/>
                </a:cubicBezTo>
                <a:cubicBezTo>
                  <a:pt x="7971514" y="1716799"/>
                  <a:pt x="7973394" y="1723324"/>
                  <a:pt x="7966818" y="1729425"/>
                </a:cubicBezTo>
                <a:cubicBezTo>
                  <a:pt x="7964614" y="1731459"/>
                  <a:pt x="7961712" y="1734149"/>
                  <a:pt x="7940988" y="1735840"/>
                </a:cubicBezTo>
                <a:cubicBezTo>
                  <a:pt x="7941025" y="1736580"/>
                  <a:pt x="7941000" y="1737323"/>
                  <a:pt x="7940913" y="1738072"/>
                </a:cubicBezTo>
                <a:cubicBezTo>
                  <a:pt x="7940303" y="1743542"/>
                  <a:pt x="7936629" y="1748865"/>
                  <a:pt x="7930812" y="1752691"/>
                </a:cubicBezTo>
                <a:cubicBezTo>
                  <a:pt x="7925009" y="1756503"/>
                  <a:pt x="7920164" y="1758727"/>
                  <a:pt x="7915855" y="1759525"/>
                </a:cubicBezTo>
                <a:cubicBezTo>
                  <a:pt x="7919603" y="1761065"/>
                  <a:pt x="7922206" y="1763761"/>
                  <a:pt x="7922792" y="1768474"/>
                </a:cubicBezTo>
                <a:cubicBezTo>
                  <a:pt x="7924174" y="1779674"/>
                  <a:pt x="7912255" y="1782645"/>
                  <a:pt x="7897173" y="1786401"/>
                </a:cubicBezTo>
                <a:cubicBezTo>
                  <a:pt x="7892826" y="1787481"/>
                  <a:pt x="7888853" y="1788031"/>
                  <a:pt x="7885379" y="1788031"/>
                </a:cubicBezTo>
                <a:cubicBezTo>
                  <a:pt x="7878603" y="1788031"/>
                  <a:pt x="7874294" y="1785870"/>
                  <a:pt x="7871666" y="1783050"/>
                </a:cubicBezTo>
                <a:cubicBezTo>
                  <a:pt x="7868976" y="1783768"/>
                  <a:pt x="7866398" y="1783879"/>
                  <a:pt x="7864966" y="1783937"/>
                </a:cubicBezTo>
                <a:cubicBezTo>
                  <a:pt x="7855015" y="1784359"/>
                  <a:pt x="7849223" y="1781618"/>
                  <a:pt x="7846757" y="1775858"/>
                </a:cubicBezTo>
                <a:cubicBezTo>
                  <a:pt x="7844902" y="1771533"/>
                  <a:pt x="7845885" y="1766637"/>
                  <a:pt x="7849310" y="1763083"/>
                </a:cubicBezTo>
                <a:cubicBezTo>
                  <a:pt x="7854280" y="1757935"/>
                  <a:pt x="7864044" y="1756864"/>
                  <a:pt x="7872077" y="1760201"/>
                </a:cubicBezTo>
                <a:cubicBezTo>
                  <a:pt x="7873460" y="1760773"/>
                  <a:pt x="7874643" y="1761407"/>
                  <a:pt x="7875652" y="1762075"/>
                </a:cubicBezTo>
                <a:cubicBezTo>
                  <a:pt x="7880658" y="1759113"/>
                  <a:pt x="7887982" y="1757474"/>
                  <a:pt x="7897048" y="1757474"/>
                </a:cubicBezTo>
                <a:cubicBezTo>
                  <a:pt x="7899440" y="1757474"/>
                  <a:pt x="7901856" y="1757474"/>
                  <a:pt x="7904185" y="1757562"/>
                </a:cubicBezTo>
                <a:cubicBezTo>
                  <a:pt x="7900199" y="1755057"/>
                  <a:pt x="7897210" y="1750465"/>
                  <a:pt x="7897210" y="1743538"/>
                </a:cubicBezTo>
                <a:cubicBezTo>
                  <a:pt x="7897210" y="1741349"/>
                  <a:pt x="7897646" y="1739297"/>
                  <a:pt x="7898406" y="1737384"/>
                </a:cubicBezTo>
                <a:cubicBezTo>
                  <a:pt x="7894134" y="1737426"/>
                  <a:pt x="7889576" y="1737449"/>
                  <a:pt x="7884706" y="1737449"/>
                </a:cubicBezTo>
                <a:cubicBezTo>
                  <a:pt x="7862176" y="1737449"/>
                  <a:pt x="7836495" y="1736967"/>
                  <a:pt x="7808348" y="1736024"/>
                </a:cubicBezTo>
                <a:cubicBezTo>
                  <a:pt x="7716708" y="1732957"/>
                  <a:pt x="7709223" y="1732702"/>
                  <a:pt x="7706184" y="1710499"/>
                </a:cubicBezTo>
                <a:cubicBezTo>
                  <a:pt x="7705212" y="1703390"/>
                  <a:pt x="7704378" y="1697249"/>
                  <a:pt x="7708662" y="1692355"/>
                </a:cubicBezTo>
                <a:cubicBezTo>
                  <a:pt x="7711004" y="1689688"/>
                  <a:pt x="7714317" y="1688214"/>
                  <a:pt x="7718003" y="1688214"/>
                </a:cubicBezTo>
                <a:close/>
                <a:moveTo>
                  <a:pt x="12187181" y="1688194"/>
                </a:moveTo>
                <a:cubicBezTo>
                  <a:pt x="12191963" y="1688194"/>
                  <a:pt x="12196459" y="1690536"/>
                  <a:pt x="12205377" y="1695416"/>
                </a:cubicBezTo>
                <a:cubicBezTo>
                  <a:pt x="12216200" y="1701327"/>
                  <a:pt x="12244870" y="1702889"/>
                  <a:pt x="12320419" y="1702446"/>
                </a:cubicBezTo>
                <a:cubicBezTo>
                  <a:pt x="12330482" y="1702381"/>
                  <a:pt x="12339735" y="1702344"/>
                  <a:pt x="12348229" y="1702344"/>
                </a:cubicBezTo>
                <a:cubicBezTo>
                  <a:pt x="12426991" y="1702344"/>
                  <a:pt x="12435934" y="1704733"/>
                  <a:pt x="12439956" y="1714918"/>
                </a:cubicBezTo>
                <a:cubicBezTo>
                  <a:pt x="12440691" y="1716776"/>
                  <a:pt x="12442572" y="1723302"/>
                  <a:pt x="12435996" y="1729402"/>
                </a:cubicBezTo>
                <a:cubicBezTo>
                  <a:pt x="12433792" y="1731435"/>
                  <a:pt x="12430890" y="1734125"/>
                  <a:pt x="12410165" y="1735816"/>
                </a:cubicBezTo>
                <a:cubicBezTo>
                  <a:pt x="12410203" y="1736556"/>
                  <a:pt x="12410178" y="1737300"/>
                  <a:pt x="12410091" y="1738048"/>
                </a:cubicBezTo>
                <a:cubicBezTo>
                  <a:pt x="12409480" y="1743516"/>
                  <a:pt x="12405806" y="1748839"/>
                  <a:pt x="12399990" y="1752666"/>
                </a:cubicBezTo>
                <a:cubicBezTo>
                  <a:pt x="12394186" y="1756478"/>
                  <a:pt x="12389342" y="1758701"/>
                  <a:pt x="12385032" y="1759500"/>
                </a:cubicBezTo>
                <a:cubicBezTo>
                  <a:pt x="12388781" y="1761039"/>
                  <a:pt x="12391384" y="1763739"/>
                  <a:pt x="12391969" y="1768453"/>
                </a:cubicBezTo>
                <a:cubicBezTo>
                  <a:pt x="12393352" y="1779654"/>
                  <a:pt x="12381433" y="1782626"/>
                  <a:pt x="12366351" y="1786383"/>
                </a:cubicBezTo>
                <a:cubicBezTo>
                  <a:pt x="12362004" y="1787463"/>
                  <a:pt x="12358031" y="1788014"/>
                  <a:pt x="12354556" y="1788014"/>
                </a:cubicBezTo>
                <a:cubicBezTo>
                  <a:pt x="12347781" y="1788014"/>
                  <a:pt x="12343472" y="1785852"/>
                  <a:pt x="12340844" y="1783032"/>
                </a:cubicBezTo>
                <a:cubicBezTo>
                  <a:pt x="12338154" y="1783748"/>
                  <a:pt x="12335576" y="1783860"/>
                  <a:pt x="12334143" y="1783921"/>
                </a:cubicBezTo>
                <a:cubicBezTo>
                  <a:pt x="12324192" y="1784340"/>
                  <a:pt x="12318401" y="1781599"/>
                  <a:pt x="12315935" y="1775837"/>
                </a:cubicBezTo>
                <a:cubicBezTo>
                  <a:pt x="12314079" y="1771512"/>
                  <a:pt x="12315063" y="1766613"/>
                  <a:pt x="12318488" y="1763059"/>
                </a:cubicBezTo>
                <a:cubicBezTo>
                  <a:pt x="12323458" y="1757911"/>
                  <a:pt x="12333222" y="1756839"/>
                  <a:pt x="12341255" y="1760175"/>
                </a:cubicBezTo>
                <a:cubicBezTo>
                  <a:pt x="12342637" y="1760749"/>
                  <a:pt x="12343821" y="1761381"/>
                  <a:pt x="12344829" y="1762052"/>
                </a:cubicBezTo>
                <a:cubicBezTo>
                  <a:pt x="12349836" y="1759090"/>
                  <a:pt x="12357159" y="1757449"/>
                  <a:pt x="12366226" y="1757449"/>
                </a:cubicBezTo>
                <a:cubicBezTo>
                  <a:pt x="12368617" y="1757449"/>
                  <a:pt x="12371034" y="1757449"/>
                  <a:pt x="12373362" y="1757536"/>
                </a:cubicBezTo>
                <a:cubicBezTo>
                  <a:pt x="12369377" y="1755032"/>
                  <a:pt x="12366388" y="1750438"/>
                  <a:pt x="12366388" y="1743511"/>
                </a:cubicBezTo>
                <a:cubicBezTo>
                  <a:pt x="12366388" y="1741325"/>
                  <a:pt x="12366824" y="1739274"/>
                  <a:pt x="12367584" y="1737360"/>
                </a:cubicBezTo>
                <a:cubicBezTo>
                  <a:pt x="12363312" y="1737401"/>
                  <a:pt x="12358753" y="1737425"/>
                  <a:pt x="12353884" y="1737425"/>
                </a:cubicBezTo>
                <a:cubicBezTo>
                  <a:pt x="12331354" y="1737425"/>
                  <a:pt x="12305673" y="1736944"/>
                  <a:pt x="12277526" y="1736001"/>
                </a:cubicBezTo>
                <a:cubicBezTo>
                  <a:pt x="12185886" y="1732933"/>
                  <a:pt x="12178401" y="1732679"/>
                  <a:pt x="12175362" y="1710477"/>
                </a:cubicBezTo>
                <a:cubicBezTo>
                  <a:pt x="12174390" y="1703370"/>
                  <a:pt x="12173556" y="1697228"/>
                  <a:pt x="12177840" y="1692334"/>
                </a:cubicBezTo>
                <a:cubicBezTo>
                  <a:pt x="12180182" y="1689668"/>
                  <a:pt x="12183494" y="1688194"/>
                  <a:pt x="12187181" y="1688194"/>
                </a:cubicBezTo>
                <a:close/>
                <a:moveTo>
                  <a:pt x="570006" y="1644348"/>
                </a:moveTo>
                <a:cubicBezTo>
                  <a:pt x="570019" y="1644857"/>
                  <a:pt x="570019" y="1645337"/>
                  <a:pt x="570006" y="1645846"/>
                </a:cubicBezTo>
                <a:cubicBezTo>
                  <a:pt x="570777" y="1645655"/>
                  <a:pt x="571533" y="1645437"/>
                  <a:pt x="572175" y="1645106"/>
                </a:cubicBezTo>
                <a:cubicBezTo>
                  <a:pt x="571527" y="1644770"/>
                  <a:pt x="570781" y="1644538"/>
                  <a:pt x="570006" y="1644348"/>
                </a:cubicBezTo>
                <a:close/>
                <a:moveTo>
                  <a:pt x="6124875" y="1644307"/>
                </a:moveTo>
                <a:cubicBezTo>
                  <a:pt x="6124887" y="1644817"/>
                  <a:pt x="6124887" y="1645298"/>
                  <a:pt x="6124875" y="1645807"/>
                </a:cubicBezTo>
                <a:cubicBezTo>
                  <a:pt x="6125646" y="1645616"/>
                  <a:pt x="6126402" y="1645398"/>
                  <a:pt x="6127044" y="1645065"/>
                </a:cubicBezTo>
                <a:cubicBezTo>
                  <a:pt x="6126396" y="1644729"/>
                  <a:pt x="6125650" y="1644499"/>
                  <a:pt x="6124875" y="1644307"/>
                </a:cubicBezTo>
                <a:close/>
                <a:moveTo>
                  <a:pt x="10594053" y="1644287"/>
                </a:moveTo>
                <a:cubicBezTo>
                  <a:pt x="10594065" y="1644796"/>
                  <a:pt x="10594065" y="1645276"/>
                  <a:pt x="10594053" y="1645787"/>
                </a:cubicBezTo>
                <a:cubicBezTo>
                  <a:pt x="10594823" y="1645595"/>
                  <a:pt x="10595580" y="1645377"/>
                  <a:pt x="10596222" y="1645044"/>
                </a:cubicBezTo>
                <a:cubicBezTo>
                  <a:pt x="10595574" y="1644709"/>
                  <a:pt x="10594828" y="1644478"/>
                  <a:pt x="10594053" y="1644287"/>
                </a:cubicBezTo>
                <a:close/>
                <a:moveTo>
                  <a:pt x="549892" y="1643112"/>
                </a:moveTo>
                <a:cubicBezTo>
                  <a:pt x="549825" y="1643181"/>
                  <a:pt x="549735" y="1643245"/>
                  <a:pt x="549671" y="1643314"/>
                </a:cubicBezTo>
                <a:cubicBezTo>
                  <a:pt x="549786" y="1643439"/>
                  <a:pt x="549954" y="1643564"/>
                  <a:pt x="550091" y="1643690"/>
                </a:cubicBezTo>
                <a:cubicBezTo>
                  <a:pt x="550046" y="1643490"/>
                  <a:pt x="549919" y="1643312"/>
                  <a:pt x="549892" y="1643112"/>
                </a:cubicBezTo>
                <a:close/>
                <a:moveTo>
                  <a:pt x="6104761" y="1643071"/>
                </a:moveTo>
                <a:cubicBezTo>
                  <a:pt x="6104694" y="1643141"/>
                  <a:pt x="6104604" y="1643206"/>
                  <a:pt x="6104540" y="1643274"/>
                </a:cubicBezTo>
                <a:cubicBezTo>
                  <a:pt x="6104655" y="1643399"/>
                  <a:pt x="6104822" y="1643523"/>
                  <a:pt x="6104959" y="1643651"/>
                </a:cubicBezTo>
                <a:cubicBezTo>
                  <a:pt x="6104914" y="1643449"/>
                  <a:pt x="6104788" y="1643273"/>
                  <a:pt x="6104761" y="1643071"/>
                </a:cubicBezTo>
                <a:close/>
                <a:moveTo>
                  <a:pt x="10573939" y="1643050"/>
                </a:moveTo>
                <a:cubicBezTo>
                  <a:pt x="10573871" y="1643119"/>
                  <a:pt x="10573781" y="1643184"/>
                  <a:pt x="10573718" y="1643252"/>
                </a:cubicBezTo>
                <a:cubicBezTo>
                  <a:pt x="10573832" y="1643377"/>
                  <a:pt x="10574000" y="1643502"/>
                  <a:pt x="10574137" y="1643629"/>
                </a:cubicBezTo>
                <a:cubicBezTo>
                  <a:pt x="10574092" y="1643428"/>
                  <a:pt x="10573965" y="1643251"/>
                  <a:pt x="10573939" y="1643050"/>
                </a:cubicBezTo>
                <a:close/>
                <a:moveTo>
                  <a:pt x="567549" y="1625599"/>
                </a:moveTo>
                <a:cubicBezTo>
                  <a:pt x="569894" y="1625599"/>
                  <a:pt x="575663" y="1626411"/>
                  <a:pt x="578627" y="1633932"/>
                </a:cubicBezTo>
                <a:cubicBezTo>
                  <a:pt x="581176" y="1640409"/>
                  <a:pt x="581176" y="1649799"/>
                  <a:pt x="578627" y="1656266"/>
                </a:cubicBezTo>
                <a:cubicBezTo>
                  <a:pt x="575667" y="1663796"/>
                  <a:pt x="569894" y="1664608"/>
                  <a:pt x="567549" y="1664608"/>
                </a:cubicBezTo>
                <a:cubicBezTo>
                  <a:pt x="563544" y="1664608"/>
                  <a:pt x="560862" y="1663056"/>
                  <a:pt x="559067" y="1660783"/>
                </a:cubicBezTo>
                <a:cubicBezTo>
                  <a:pt x="557961" y="1661033"/>
                  <a:pt x="556952" y="1661107"/>
                  <a:pt x="556154" y="1661107"/>
                </a:cubicBezTo>
                <a:cubicBezTo>
                  <a:pt x="547934" y="1661107"/>
                  <a:pt x="543240" y="1653329"/>
                  <a:pt x="541697" y="1650771"/>
                </a:cubicBezTo>
                <a:cubicBezTo>
                  <a:pt x="537019" y="1643007"/>
                  <a:pt x="539667" y="1632600"/>
                  <a:pt x="547586" y="1627565"/>
                </a:cubicBezTo>
                <a:cubicBezTo>
                  <a:pt x="552086" y="1624716"/>
                  <a:pt x="557522" y="1624398"/>
                  <a:pt x="561999" y="1626909"/>
                </a:cubicBezTo>
                <a:cubicBezTo>
                  <a:pt x="563485" y="1626085"/>
                  <a:pt x="565310" y="1625599"/>
                  <a:pt x="567549" y="1625599"/>
                </a:cubicBezTo>
                <a:close/>
                <a:moveTo>
                  <a:pt x="6122418" y="1625559"/>
                </a:moveTo>
                <a:cubicBezTo>
                  <a:pt x="6124763" y="1625559"/>
                  <a:pt x="6130532" y="1626371"/>
                  <a:pt x="6133496" y="1633891"/>
                </a:cubicBezTo>
                <a:cubicBezTo>
                  <a:pt x="6136045" y="1640369"/>
                  <a:pt x="6136045" y="1649761"/>
                  <a:pt x="6133496" y="1656231"/>
                </a:cubicBezTo>
                <a:cubicBezTo>
                  <a:pt x="6130536" y="1663758"/>
                  <a:pt x="6124763" y="1664570"/>
                  <a:pt x="6122418" y="1664570"/>
                </a:cubicBezTo>
                <a:cubicBezTo>
                  <a:pt x="6118413" y="1664570"/>
                  <a:pt x="6115731" y="1663019"/>
                  <a:pt x="6113936" y="1660745"/>
                </a:cubicBezTo>
                <a:cubicBezTo>
                  <a:pt x="6112830" y="1660997"/>
                  <a:pt x="6111820" y="1661072"/>
                  <a:pt x="6111023" y="1661072"/>
                </a:cubicBezTo>
                <a:cubicBezTo>
                  <a:pt x="6102803" y="1661072"/>
                  <a:pt x="6098109" y="1653291"/>
                  <a:pt x="6096565" y="1650732"/>
                </a:cubicBezTo>
                <a:cubicBezTo>
                  <a:pt x="6091888" y="1642967"/>
                  <a:pt x="6094535" y="1632560"/>
                  <a:pt x="6102455" y="1627525"/>
                </a:cubicBezTo>
                <a:cubicBezTo>
                  <a:pt x="6106955" y="1624677"/>
                  <a:pt x="6112390" y="1624358"/>
                  <a:pt x="6116867" y="1626868"/>
                </a:cubicBezTo>
                <a:cubicBezTo>
                  <a:pt x="6118354" y="1626045"/>
                  <a:pt x="6120179" y="1625559"/>
                  <a:pt x="6122418" y="1625559"/>
                </a:cubicBezTo>
                <a:close/>
                <a:moveTo>
                  <a:pt x="10591595" y="1625538"/>
                </a:moveTo>
                <a:cubicBezTo>
                  <a:pt x="10593940" y="1625538"/>
                  <a:pt x="10599709" y="1626350"/>
                  <a:pt x="10602674" y="1633869"/>
                </a:cubicBezTo>
                <a:cubicBezTo>
                  <a:pt x="10605223" y="1640346"/>
                  <a:pt x="10605223" y="1649741"/>
                  <a:pt x="10602674" y="1656213"/>
                </a:cubicBezTo>
                <a:cubicBezTo>
                  <a:pt x="10599713" y="1663740"/>
                  <a:pt x="10593940" y="1664552"/>
                  <a:pt x="10591595" y="1664552"/>
                </a:cubicBezTo>
                <a:cubicBezTo>
                  <a:pt x="10587591" y="1664552"/>
                  <a:pt x="10584909" y="1662999"/>
                  <a:pt x="10583114" y="1660728"/>
                </a:cubicBezTo>
                <a:cubicBezTo>
                  <a:pt x="10582008" y="1660979"/>
                  <a:pt x="10580998" y="1661053"/>
                  <a:pt x="10580200" y="1661053"/>
                </a:cubicBezTo>
                <a:cubicBezTo>
                  <a:pt x="10571980" y="1661053"/>
                  <a:pt x="10567287" y="1653273"/>
                  <a:pt x="10565743" y="1650713"/>
                </a:cubicBezTo>
                <a:cubicBezTo>
                  <a:pt x="10561066" y="1642945"/>
                  <a:pt x="10563713" y="1632538"/>
                  <a:pt x="10571633" y="1627504"/>
                </a:cubicBezTo>
                <a:cubicBezTo>
                  <a:pt x="10576132" y="1624655"/>
                  <a:pt x="10581568" y="1624337"/>
                  <a:pt x="10586045" y="1626847"/>
                </a:cubicBezTo>
                <a:cubicBezTo>
                  <a:pt x="10587531" y="1626024"/>
                  <a:pt x="10589357" y="1625538"/>
                  <a:pt x="10591595" y="1625538"/>
                </a:cubicBezTo>
                <a:close/>
                <a:moveTo>
                  <a:pt x="5444459" y="1537622"/>
                </a:moveTo>
                <a:cubicBezTo>
                  <a:pt x="5453865" y="1537622"/>
                  <a:pt x="5461752" y="1543000"/>
                  <a:pt x="5465047" y="1551654"/>
                </a:cubicBezTo>
                <a:cubicBezTo>
                  <a:pt x="5468574" y="1560924"/>
                  <a:pt x="5467958" y="1569566"/>
                  <a:pt x="5463316" y="1576003"/>
                </a:cubicBezTo>
                <a:cubicBezTo>
                  <a:pt x="5458378" y="1582832"/>
                  <a:pt x="5450143" y="1586097"/>
                  <a:pt x="5439462" y="1584508"/>
                </a:cubicBezTo>
                <a:cubicBezTo>
                  <a:pt x="5428565" y="1582898"/>
                  <a:pt x="5420024" y="1572771"/>
                  <a:pt x="5420024" y="1561449"/>
                </a:cubicBezTo>
                <a:cubicBezTo>
                  <a:pt x="5420024" y="1546729"/>
                  <a:pt x="5432706" y="1537622"/>
                  <a:pt x="5444459" y="1537622"/>
                </a:cubicBezTo>
                <a:close/>
                <a:moveTo>
                  <a:pt x="9913155" y="1537582"/>
                </a:moveTo>
                <a:cubicBezTo>
                  <a:pt x="9922389" y="1537582"/>
                  <a:pt x="9930132" y="1542959"/>
                  <a:pt x="9933367" y="1551616"/>
                </a:cubicBezTo>
                <a:cubicBezTo>
                  <a:pt x="9936829" y="1560884"/>
                  <a:pt x="9936225" y="1569527"/>
                  <a:pt x="9931668" y="1575961"/>
                </a:cubicBezTo>
                <a:cubicBezTo>
                  <a:pt x="9926820" y="1582793"/>
                  <a:pt x="9918735" y="1586058"/>
                  <a:pt x="9908250" y="1584469"/>
                </a:cubicBezTo>
                <a:cubicBezTo>
                  <a:pt x="9897552" y="1582860"/>
                  <a:pt x="9889167" y="1572732"/>
                  <a:pt x="9889167" y="1561410"/>
                </a:cubicBezTo>
                <a:cubicBezTo>
                  <a:pt x="9889167" y="1546689"/>
                  <a:pt x="9901617" y="1537582"/>
                  <a:pt x="9913155" y="1537582"/>
                </a:cubicBezTo>
                <a:close/>
                <a:moveTo>
                  <a:pt x="2353019" y="1527144"/>
                </a:moveTo>
                <a:lnTo>
                  <a:pt x="2378985" y="1574479"/>
                </a:lnTo>
                <a:cubicBezTo>
                  <a:pt x="2389292" y="1593265"/>
                  <a:pt x="2391671" y="1614514"/>
                  <a:pt x="2384776" y="1626149"/>
                </a:cubicBezTo>
                <a:cubicBezTo>
                  <a:pt x="2381141" y="1632280"/>
                  <a:pt x="2374975" y="1635613"/>
                  <a:pt x="2368345" y="1635107"/>
                </a:cubicBezTo>
                <a:lnTo>
                  <a:pt x="2367359" y="1654105"/>
                </a:lnTo>
                <a:lnTo>
                  <a:pt x="2360866" y="1633004"/>
                </a:lnTo>
                <a:cubicBezTo>
                  <a:pt x="2357615" y="1631411"/>
                  <a:pt x="2354373" y="1628941"/>
                  <a:pt x="2351171" y="1625601"/>
                </a:cubicBezTo>
                <a:cubicBezTo>
                  <a:pt x="2342761" y="1616843"/>
                  <a:pt x="2339341" y="1599571"/>
                  <a:pt x="2339681" y="1586346"/>
                </a:cubicBezTo>
                <a:cubicBezTo>
                  <a:pt x="2340116" y="1569981"/>
                  <a:pt x="2340374" y="1560048"/>
                  <a:pt x="2351325" y="1559865"/>
                </a:cubicBezTo>
                <a:close/>
                <a:moveTo>
                  <a:pt x="7907894" y="1527106"/>
                </a:moveTo>
                <a:lnTo>
                  <a:pt x="7933858" y="1574442"/>
                </a:lnTo>
                <a:cubicBezTo>
                  <a:pt x="7944167" y="1593227"/>
                  <a:pt x="7946546" y="1614477"/>
                  <a:pt x="7939651" y="1626110"/>
                </a:cubicBezTo>
                <a:cubicBezTo>
                  <a:pt x="7936014" y="1632241"/>
                  <a:pt x="7929849" y="1635574"/>
                  <a:pt x="7923220" y="1635069"/>
                </a:cubicBezTo>
                <a:lnTo>
                  <a:pt x="7922234" y="1654068"/>
                </a:lnTo>
                <a:lnTo>
                  <a:pt x="7915741" y="1632964"/>
                </a:lnTo>
                <a:cubicBezTo>
                  <a:pt x="7912490" y="1631371"/>
                  <a:pt x="7909249" y="1628902"/>
                  <a:pt x="7906046" y="1625563"/>
                </a:cubicBezTo>
                <a:cubicBezTo>
                  <a:pt x="7897637" y="1616806"/>
                  <a:pt x="7894216" y="1599535"/>
                  <a:pt x="7894555" y="1586309"/>
                </a:cubicBezTo>
                <a:cubicBezTo>
                  <a:pt x="7894991" y="1569945"/>
                  <a:pt x="7895250" y="1560011"/>
                  <a:pt x="7906201" y="1559828"/>
                </a:cubicBezTo>
                <a:close/>
                <a:moveTo>
                  <a:pt x="12377072" y="1527085"/>
                </a:moveTo>
                <a:lnTo>
                  <a:pt x="12403036" y="1574419"/>
                </a:lnTo>
                <a:cubicBezTo>
                  <a:pt x="12413344" y="1593206"/>
                  <a:pt x="12415723" y="1614453"/>
                  <a:pt x="12408829" y="1626086"/>
                </a:cubicBezTo>
                <a:cubicBezTo>
                  <a:pt x="12405192" y="1632217"/>
                  <a:pt x="12399026" y="1635551"/>
                  <a:pt x="12392398" y="1635045"/>
                </a:cubicBezTo>
                <a:lnTo>
                  <a:pt x="12391412" y="1654049"/>
                </a:lnTo>
                <a:lnTo>
                  <a:pt x="12384919" y="1632941"/>
                </a:lnTo>
                <a:cubicBezTo>
                  <a:pt x="12381668" y="1631348"/>
                  <a:pt x="12378426" y="1628878"/>
                  <a:pt x="12375224" y="1625541"/>
                </a:cubicBezTo>
                <a:cubicBezTo>
                  <a:pt x="12366814" y="1616782"/>
                  <a:pt x="12363394" y="1599512"/>
                  <a:pt x="12363733" y="1586287"/>
                </a:cubicBezTo>
                <a:cubicBezTo>
                  <a:pt x="12364169" y="1569923"/>
                  <a:pt x="12364428" y="1559989"/>
                  <a:pt x="12375379" y="1559807"/>
                </a:cubicBezTo>
                <a:close/>
                <a:moveTo>
                  <a:pt x="3023916" y="1499116"/>
                </a:moveTo>
                <a:cubicBezTo>
                  <a:pt x="3033479" y="1499116"/>
                  <a:pt x="3034730" y="1508193"/>
                  <a:pt x="3036046" y="1517804"/>
                </a:cubicBezTo>
                <a:cubicBezTo>
                  <a:pt x="3037342" y="1527271"/>
                  <a:pt x="3040838" y="1536588"/>
                  <a:pt x="3042307" y="1538505"/>
                </a:cubicBezTo>
                <a:cubicBezTo>
                  <a:pt x="3044099" y="1540800"/>
                  <a:pt x="3049559" y="1547820"/>
                  <a:pt x="3045949" y="1555445"/>
                </a:cubicBezTo>
                <a:cubicBezTo>
                  <a:pt x="3042356" y="1563039"/>
                  <a:pt x="3033741" y="1563039"/>
                  <a:pt x="3030912" y="1563039"/>
                </a:cubicBezTo>
                <a:cubicBezTo>
                  <a:pt x="3025732" y="1563039"/>
                  <a:pt x="3021481" y="1561323"/>
                  <a:pt x="3018276" y="1557935"/>
                </a:cubicBezTo>
                <a:cubicBezTo>
                  <a:pt x="3012547" y="1551892"/>
                  <a:pt x="3011745" y="1542217"/>
                  <a:pt x="3012268" y="1526469"/>
                </a:cubicBezTo>
                <a:cubicBezTo>
                  <a:pt x="3012874" y="1508258"/>
                  <a:pt x="3013176" y="1499116"/>
                  <a:pt x="3023916" y="1499116"/>
                </a:cubicBezTo>
                <a:close/>
                <a:moveTo>
                  <a:pt x="8578795" y="1499079"/>
                </a:moveTo>
                <a:cubicBezTo>
                  <a:pt x="8588359" y="1499079"/>
                  <a:pt x="8589608" y="1508154"/>
                  <a:pt x="8590925" y="1517765"/>
                </a:cubicBezTo>
                <a:cubicBezTo>
                  <a:pt x="8592220" y="1527231"/>
                  <a:pt x="8595716" y="1536549"/>
                  <a:pt x="8597187" y="1538465"/>
                </a:cubicBezTo>
                <a:cubicBezTo>
                  <a:pt x="8598978" y="1540761"/>
                  <a:pt x="8604438" y="1547781"/>
                  <a:pt x="8600828" y="1555407"/>
                </a:cubicBezTo>
                <a:cubicBezTo>
                  <a:pt x="8597234" y="1563000"/>
                  <a:pt x="8588619" y="1563000"/>
                  <a:pt x="8585792" y="1563000"/>
                </a:cubicBezTo>
                <a:cubicBezTo>
                  <a:pt x="8580612" y="1563000"/>
                  <a:pt x="8576361" y="1561284"/>
                  <a:pt x="8573154" y="1557895"/>
                </a:cubicBezTo>
                <a:cubicBezTo>
                  <a:pt x="8567426" y="1551852"/>
                  <a:pt x="8566624" y="1542176"/>
                  <a:pt x="8567146" y="1526432"/>
                </a:cubicBezTo>
                <a:cubicBezTo>
                  <a:pt x="8567754" y="1508219"/>
                  <a:pt x="8568055" y="1499079"/>
                  <a:pt x="8578795" y="1499079"/>
                </a:cubicBezTo>
                <a:close/>
                <a:moveTo>
                  <a:pt x="13047973" y="1499060"/>
                </a:moveTo>
                <a:cubicBezTo>
                  <a:pt x="13057536" y="1499060"/>
                  <a:pt x="13058786" y="1508134"/>
                  <a:pt x="13060103" y="1517745"/>
                </a:cubicBezTo>
                <a:cubicBezTo>
                  <a:pt x="13061398" y="1527212"/>
                  <a:pt x="13064894" y="1536527"/>
                  <a:pt x="13066365" y="1538445"/>
                </a:cubicBezTo>
                <a:cubicBezTo>
                  <a:pt x="13068156" y="1540742"/>
                  <a:pt x="13073616" y="1547761"/>
                  <a:pt x="13070006" y="1555386"/>
                </a:cubicBezTo>
                <a:cubicBezTo>
                  <a:pt x="13066412" y="1562980"/>
                  <a:pt x="13057797" y="1562980"/>
                  <a:pt x="13054970" y="1562980"/>
                </a:cubicBezTo>
                <a:cubicBezTo>
                  <a:pt x="13049790" y="1562980"/>
                  <a:pt x="13045539" y="1561263"/>
                  <a:pt x="13042332" y="1557876"/>
                </a:cubicBezTo>
                <a:cubicBezTo>
                  <a:pt x="13036604" y="1551833"/>
                  <a:pt x="13035802" y="1542156"/>
                  <a:pt x="13036324" y="1526411"/>
                </a:cubicBezTo>
                <a:cubicBezTo>
                  <a:pt x="13036931" y="1508198"/>
                  <a:pt x="13037232" y="1499060"/>
                  <a:pt x="13047973" y="1499060"/>
                </a:cubicBezTo>
                <a:close/>
                <a:moveTo>
                  <a:pt x="389384" y="1486620"/>
                </a:moveTo>
                <a:cubicBezTo>
                  <a:pt x="390027" y="1506610"/>
                  <a:pt x="389384" y="1528381"/>
                  <a:pt x="389150" y="1535115"/>
                </a:cubicBezTo>
                <a:lnTo>
                  <a:pt x="388741" y="1548391"/>
                </a:lnTo>
                <a:cubicBezTo>
                  <a:pt x="387690" y="1580233"/>
                  <a:pt x="387164" y="1596202"/>
                  <a:pt x="386404" y="1605110"/>
                </a:cubicBezTo>
                <a:cubicBezTo>
                  <a:pt x="385995" y="1609854"/>
                  <a:pt x="385235" y="1618513"/>
                  <a:pt x="379392" y="1622326"/>
                </a:cubicBezTo>
                <a:cubicBezTo>
                  <a:pt x="379918" y="1623092"/>
                  <a:pt x="380269" y="1623775"/>
                  <a:pt x="380561" y="1624294"/>
                </a:cubicBezTo>
                <a:cubicBezTo>
                  <a:pt x="384067" y="1630756"/>
                  <a:pt x="386112" y="1642979"/>
                  <a:pt x="386813" y="1657161"/>
                </a:cubicBezTo>
                <a:cubicBezTo>
                  <a:pt x="387047" y="1649936"/>
                  <a:pt x="387865" y="1644119"/>
                  <a:pt x="389618" y="1641406"/>
                </a:cubicBezTo>
                <a:cubicBezTo>
                  <a:pt x="389968" y="1636310"/>
                  <a:pt x="390027" y="1624335"/>
                  <a:pt x="389150" y="1607679"/>
                </a:cubicBezTo>
                <a:cubicBezTo>
                  <a:pt x="387573" y="1579011"/>
                  <a:pt x="389034" y="1567554"/>
                  <a:pt x="392423" y="1561589"/>
                </a:cubicBezTo>
                <a:cubicBezTo>
                  <a:pt x="390027" y="1556574"/>
                  <a:pt x="388566" y="1547355"/>
                  <a:pt x="390202" y="1527429"/>
                </a:cubicBezTo>
                <a:cubicBezTo>
                  <a:pt x="391546" y="1511726"/>
                  <a:pt x="392890" y="1501099"/>
                  <a:pt x="395227" y="1494347"/>
                </a:cubicBezTo>
                <a:cubicBezTo>
                  <a:pt x="392072" y="1492834"/>
                  <a:pt x="390319" y="1489892"/>
                  <a:pt x="389384" y="1486620"/>
                </a:cubicBezTo>
                <a:close/>
                <a:moveTo>
                  <a:pt x="5944251" y="1486581"/>
                </a:moveTo>
                <a:cubicBezTo>
                  <a:pt x="5944894" y="1506571"/>
                  <a:pt x="5944251" y="1528343"/>
                  <a:pt x="5944017" y="1535075"/>
                </a:cubicBezTo>
                <a:lnTo>
                  <a:pt x="5943608" y="1548353"/>
                </a:lnTo>
                <a:cubicBezTo>
                  <a:pt x="5942557" y="1580192"/>
                  <a:pt x="5942031" y="1596163"/>
                  <a:pt x="5941271" y="1605071"/>
                </a:cubicBezTo>
                <a:cubicBezTo>
                  <a:pt x="5940862" y="1609815"/>
                  <a:pt x="5940103" y="1618474"/>
                  <a:pt x="5934259" y="1622285"/>
                </a:cubicBezTo>
                <a:cubicBezTo>
                  <a:pt x="5934785" y="1623052"/>
                  <a:pt x="5935136" y="1623736"/>
                  <a:pt x="5935428" y="1624254"/>
                </a:cubicBezTo>
                <a:cubicBezTo>
                  <a:pt x="5938934" y="1630717"/>
                  <a:pt x="5940979" y="1642939"/>
                  <a:pt x="5941680" y="1657126"/>
                </a:cubicBezTo>
                <a:cubicBezTo>
                  <a:pt x="5941914" y="1649897"/>
                  <a:pt x="5942732" y="1644078"/>
                  <a:pt x="5944485" y="1641365"/>
                </a:cubicBezTo>
                <a:cubicBezTo>
                  <a:pt x="5944836" y="1636268"/>
                  <a:pt x="5944894" y="1624295"/>
                  <a:pt x="5944017" y="1607640"/>
                </a:cubicBezTo>
                <a:cubicBezTo>
                  <a:pt x="5942440" y="1578970"/>
                  <a:pt x="5943901" y="1567515"/>
                  <a:pt x="5947290" y="1561549"/>
                </a:cubicBezTo>
                <a:cubicBezTo>
                  <a:pt x="5944894" y="1556536"/>
                  <a:pt x="5943433" y="1547318"/>
                  <a:pt x="5945069" y="1527389"/>
                </a:cubicBezTo>
                <a:cubicBezTo>
                  <a:pt x="5946413" y="1511688"/>
                  <a:pt x="5947757" y="1501061"/>
                  <a:pt x="5950094" y="1494308"/>
                </a:cubicBezTo>
                <a:cubicBezTo>
                  <a:pt x="5946939" y="1492796"/>
                  <a:pt x="5945186" y="1489853"/>
                  <a:pt x="5944251" y="1486581"/>
                </a:cubicBezTo>
                <a:close/>
                <a:moveTo>
                  <a:pt x="10413429" y="1486561"/>
                </a:moveTo>
                <a:cubicBezTo>
                  <a:pt x="10414072" y="1506551"/>
                  <a:pt x="10413429" y="1528322"/>
                  <a:pt x="10413195" y="1535055"/>
                </a:cubicBezTo>
                <a:lnTo>
                  <a:pt x="10412786" y="1548332"/>
                </a:lnTo>
                <a:cubicBezTo>
                  <a:pt x="10411734" y="1580171"/>
                  <a:pt x="10411209" y="1596142"/>
                  <a:pt x="10410449" y="1605050"/>
                </a:cubicBezTo>
                <a:cubicBezTo>
                  <a:pt x="10410040" y="1609794"/>
                  <a:pt x="10409280" y="1618452"/>
                  <a:pt x="10403437" y="1622264"/>
                </a:cubicBezTo>
                <a:cubicBezTo>
                  <a:pt x="10403963" y="1623031"/>
                  <a:pt x="10404314" y="1623715"/>
                  <a:pt x="10404606" y="1624233"/>
                </a:cubicBezTo>
                <a:cubicBezTo>
                  <a:pt x="10408112" y="1630696"/>
                  <a:pt x="10410157" y="1642917"/>
                  <a:pt x="10410858" y="1657107"/>
                </a:cubicBezTo>
                <a:cubicBezTo>
                  <a:pt x="10411092" y="1649877"/>
                  <a:pt x="10411910" y="1644057"/>
                  <a:pt x="10413663" y="1641343"/>
                </a:cubicBezTo>
                <a:cubicBezTo>
                  <a:pt x="10414013" y="1636247"/>
                  <a:pt x="10414072" y="1624274"/>
                  <a:pt x="10413195" y="1607619"/>
                </a:cubicBezTo>
                <a:cubicBezTo>
                  <a:pt x="10411618" y="1578950"/>
                  <a:pt x="10413078" y="1567494"/>
                  <a:pt x="10416467" y="1561528"/>
                </a:cubicBezTo>
                <a:cubicBezTo>
                  <a:pt x="10414072" y="1556516"/>
                  <a:pt x="10412611" y="1547297"/>
                  <a:pt x="10414247" y="1527369"/>
                </a:cubicBezTo>
                <a:cubicBezTo>
                  <a:pt x="10415591" y="1511667"/>
                  <a:pt x="10416935" y="1501041"/>
                  <a:pt x="10419272" y="1494288"/>
                </a:cubicBezTo>
                <a:cubicBezTo>
                  <a:pt x="10416117" y="1492775"/>
                  <a:pt x="10414364" y="1489834"/>
                  <a:pt x="10413429" y="1486561"/>
                </a:cubicBezTo>
                <a:close/>
                <a:moveTo>
                  <a:pt x="427657" y="1478108"/>
                </a:moveTo>
                <a:cubicBezTo>
                  <a:pt x="427657" y="1478149"/>
                  <a:pt x="427657" y="1478190"/>
                  <a:pt x="427657" y="1478232"/>
                </a:cubicBezTo>
                <a:cubicBezTo>
                  <a:pt x="427657" y="1478232"/>
                  <a:pt x="427715" y="1478232"/>
                  <a:pt x="427773" y="1478211"/>
                </a:cubicBezTo>
                <a:cubicBezTo>
                  <a:pt x="427773" y="1478190"/>
                  <a:pt x="427715" y="1478170"/>
                  <a:pt x="427715" y="1478129"/>
                </a:cubicBezTo>
                <a:cubicBezTo>
                  <a:pt x="427715" y="1478129"/>
                  <a:pt x="427657" y="1478108"/>
                  <a:pt x="427657" y="1478108"/>
                </a:cubicBezTo>
                <a:close/>
                <a:moveTo>
                  <a:pt x="5982524" y="1478068"/>
                </a:moveTo>
                <a:cubicBezTo>
                  <a:pt x="5982524" y="1478109"/>
                  <a:pt x="5982524" y="1478150"/>
                  <a:pt x="5982524" y="1478192"/>
                </a:cubicBezTo>
                <a:cubicBezTo>
                  <a:pt x="5982524" y="1478192"/>
                  <a:pt x="5982582" y="1478192"/>
                  <a:pt x="5982641" y="1478171"/>
                </a:cubicBezTo>
                <a:cubicBezTo>
                  <a:pt x="5982641" y="1478150"/>
                  <a:pt x="5982582" y="1478130"/>
                  <a:pt x="5982582" y="1478088"/>
                </a:cubicBezTo>
                <a:cubicBezTo>
                  <a:pt x="5982582" y="1478088"/>
                  <a:pt x="5982524" y="1478068"/>
                  <a:pt x="5982524" y="1478068"/>
                </a:cubicBezTo>
                <a:close/>
                <a:moveTo>
                  <a:pt x="10451702" y="1478047"/>
                </a:moveTo>
                <a:cubicBezTo>
                  <a:pt x="10451702" y="1478089"/>
                  <a:pt x="10451702" y="1478130"/>
                  <a:pt x="10451702" y="1478172"/>
                </a:cubicBezTo>
                <a:cubicBezTo>
                  <a:pt x="10451702" y="1478172"/>
                  <a:pt x="10451760" y="1478172"/>
                  <a:pt x="10451819" y="1478150"/>
                </a:cubicBezTo>
                <a:cubicBezTo>
                  <a:pt x="10451819" y="1478130"/>
                  <a:pt x="10451760" y="1478110"/>
                  <a:pt x="10451760" y="1478067"/>
                </a:cubicBezTo>
                <a:cubicBezTo>
                  <a:pt x="10451760" y="1478067"/>
                  <a:pt x="10451702" y="1478047"/>
                  <a:pt x="10451702" y="1478047"/>
                </a:cubicBezTo>
                <a:close/>
                <a:moveTo>
                  <a:pt x="420294" y="1476077"/>
                </a:moveTo>
                <a:cubicBezTo>
                  <a:pt x="419944" y="1476160"/>
                  <a:pt x="419593" y="1476181"/>
                  <a:pt x="419359" y="1476306"/>
                </a:cubicBezTo>
                <a:cubicBezTo>
                  <a:pt x="419534" y="1476471"/>
                  <a:pt x="419827" y="1476554"/>
                  <a:pt x="420002" y="1476699"/>
                </a:cubicBezTo>
                <a:cubicBezTo>
                  <a:pt x="420119" y="1476492"/>
                  <a:pt x="420177" y="1476306"/>
                  <a:pt x="420294" y="1476077"/>
                </a:cubicBezTo>
                <a:close/>
                <a:moveTo>
                  <a:pt x="5975162" y="1476038"/>
                </a:moveTo>
                <a:cubicBezTo>
                  <a:pt x="5974811" y="1476121"/>
                  <a:pt x="5974460" y="1476141"/>
                  <a:pt x="5974227" y="1476266"/>
                </a:cubicBezTo>
                <a:cubicBezTo>
                  <a:pt x="5974402" y="1476431"/>
                  <a:pt x="5974694" y="1476514"/>
                  <a:pt x="5974869" y="1476659"/>
                </a:cubicBezTo>
                <a:cubicBezTo>
                  <a:pt x="5974986" y="1476452"/>
                  <a:pt x="5975045" y="1476266"/>
                  <a:pt x="5975162" y="1476038"/>
                </a:cubicBezTo>
                <a:close/>
                <a:moveTo>
                  <a:pt x="10444339" y="1476017"/>
                </a:moveTo>
                <a:cubicBezTo>
                  <a:pt x="10443989" y="1476100"/>
                  <a:pt x="10443638" y="1476121"/>
                  <a:pt x="10443404" y="1476245"/>
                </a:cubicBezTo>
                <a:cubicBezTo>
                  <a:pt x="10443580" y="1476411"/>
                  <a:pt x="10443872" y="1476493"/>
                  <a:pt x="10444047" y="1476639"/>
                </a:cubicBezTo>
                <a:cubicBezTo>
                  <a:pt x="10444164" y="1476432"/>
                  <a:pt x="10444222" y="1476245"/>
                  <a:pt x="10444339" y="1476017"/>
                </a:cubicBezTo>
                <a:close/>
                <a:moveTo>
                  <a:pt x="416905" y="1456624"/>
                </a:moveTo>
                <a:cubicBezTo>
                  <a:pt x="417665" y="1457535"/>
                  <a:pt x="418191" y="1458365"/>
                  <a:pt x="418541" y="1458987"/>
                </a:cubicBezTo>
                <a:cubicBezTo>
                  <a:pt x="418658" y="1459193"/>
                  <a:pt x="418775" y="1459379"/>
                  <a:pt x="418892" y="1459587"/>
                </a:cubicBezTo>
                <a:cubicBezTo>
                  <a:pt x="420703" y="1458303"/>
                  <a:pt x="422397" y="1457785"/>
                  <a:pt x="423975" y="1457597"/>
                </a:cubicBezTo>
                <a:cubicBezTo>
                  <a:pt x="421171" y="1457309"/>
                  <a:pt x="418833" y="1456997"/>
                  <a:pt x="416905" y="1456624"/>
                </a:cubicBezTo>
                <a:close/>
                <a:moveTo>
                  <a:pt x="5971773" y="1456586"/>
                </a:moveTo>
                <a:cubicBezTo>
                  <a:pt x="5972532" y="1457497"/>
                  <a:pt x="5973058" y="1458326"/>
                  <a:pt x="5973409" y="1458947"/>
                </a:cubicBezTo>
                <a:cubicBezTo>
                  <a:pt x="5973526" y="1459154"/>
                  <a:pt x="5973642" y="1459340"/>
                  <a:pt x="5973759" y="1459548"/>
                </a:cubicBezTo>
                <a:cubicBezTo>
                  <a:pt x="5975571" y="1458263"/>
                  <a:pt x="5977265" y="1457746"/>
                  <a:pt x="5978843" y="1457560"/>
                </a:cubicBezTo>
                <a:cubicBezTo>
                  <a:pt x="5976038" y="1457269"/>
                  <a:pt x="5973701" y="1456959"/>
                  <a:pt x="5971773" y="1456586"/>
                </a:cubicBezTo>
                <a:close/>
                <a:moveTo>
                  <a:pt x="10440950" y="1456566"/>
                </a:moveTo>
                <a:cubicBezTo>
                  <a:pt x="10441710" y="1457478"/>
                  <a:pt x="10442236" y="1458307"/>
                  <a:pt x="10442586" y="1458927"/>
                </a:cubicBezTo>
                <a:cubicBezTo>
                  <a:pt x="10442703" y="1459134"/>
                  <a:pt x="10442820" y="1459320"/>
                  <a:pt x="10442937" y="1459529"/>
                </a:cubicBezTo>
                <a:cubicBezTo>
                  <a:pt x="10444748" y="1458244"/>
                  <a:pt x="10446443" y="1457726"/>
                  <a:pt x="10448021" y="1457540"/>
                </a:cubicBezTo>
                <a:cubicBezTo>
                  <a:pt x="10445216" y="1457249"/>
                  <a:pt x="10442879" y="1456938"/>
                  <a:pt x="10440950" y="1456566"/>
                </a:cubicBezTo>
                <a:close/>
                <a:moveTo>
                  <a:pt x="859813" y="1451819"/>
                </a:moveTo>
                <a:cubicBezTo>
                  <a:pt x="853151" y="1454202"/>
                  <a:pt x="837609" y="1456853"/>
                  <a:pt x="797993" y="1457640"/>
                </a:cubicBezTo>
                <a:cubicBezTo>
                  <a:pt x="762642" y="1458344"/>
                  <a:pt x="743885" y="1461908"/>
                  <a:pt x="740380" y="1463979"/>
                </a:cubicBezTo>
                <a:cubicBezTo>
                  <a:pt x="735296" y="1468433"/>
                  <a:pt x="728985" y="1470651"/>
                  <a:pt x="720922" y="1470651"/>
                </a:cubicBezTo>
                <a:cubicBezTo>
                  <a:pt x="714494" y="1470651"/>
                  <a:pt x="706489" y="1469324"/>
                  <a:pt x="693342" y="1466028"/>
                </a:cubicBezTo>
                <a:cubicBezTo>
                  <a:pt x="682650" y="1463358"/>
                  <a:pt x="675463" y="1462114"/>
                  <a:pt x="670788" y="1462114"/>
                </a:cubicBezTo>
                <a:cubicBezTo>
                  <a:pt x="666815" y="1462114"/>
                  <a:pt x="665821" y="1462985"/>
                  <a:pt x="665354" y="1463400"/>
                </a:cubicBezTo>
                <a:cubicBezTo>
                  <a:pt x="661673" y="1466548"/>
                  <a:pt x="657232" y="1469781"/>
                  <a:pt x="651798" y="1469781"/>
                </a:cubicBezTo>
                <a:cubicBezTo>
                  <a:pt x="648526" y="1469781"/>
                  <a:pt x="642916" y="1468598"/>
                  <a:pt x="639352" y="1461412"/>
                </a:cubicBezTo>
                <a:cubicBezTo>
                  <a:pt x="632282" y="1459587"/>
                  <a:pt x="610955" y="1458654"/>
                  <a:pt x="575838" y="1458654"/>
                </a:cubicBezTo>
                <a:cubicBezTo>
                  <a:pt x="561931" y="1458654"/>
                  <a:pt x="545629" y="1458780"/>
                  <a:pt x="526580" y="1459027"/>
                </a:cubicBezTo>
                <a:cubicBezTo>
                  <a:pt x="514193" y="1459173"/>
                  <a:pt x="502507" y="1459256"/>
                  <a:pt x="491639" y="1459256"/>
                </a:cubicBezTo>
                <a:cubicBezTo>
                  <a:pt x="460787" y="1459256"/>
                  <a:pt x="441329" y="1458904"/>
                  <a:pt x="428883" y="1458012"/>
                </a:cubicBezTo>
                <a:cubicBezTo>
                  <a:pt x="433091" y="1459297"/>
                  <a:pt x="438291" y="1463586"/>
                  <a:pt x="438291" y="1477092"/>
                </a:cubicBezTo>
                <a:cubicBezTo>
                  <a:pt x="438291" y="1488090"/>
                  <a:pt x="431221" y="1496687"/>
                  <a:pt x="422164" y="1496687"/>
                </a:cubicBezTo>
                <a:cubicBezTo>
                  <a:pt x="421112" y="1496687"/>
                  <a:pt x="420119" y="1496582"/>
                  <a:pt x="419126" y="1496355"/>
                </a:cubicBezTo>
                <a:cubicBezTo>
                  <a:pt x="420645" y="1503256"/>
                  <a:pt x="420820" y="1512866"/>
                  <a:pt x="420820" y="1524633"/>
                </a:cubicBezTo>
                <a:cubicBezTo>
                  <a:pt x="420820" y="1543815"/>
                  <a:pt x="419067" y="1556159"/>
                  <a:pt x="415094" y="1562955"/>
                </a:cubicBezTo>
                <a:cubicBezTo>
                  <a:pt x="420703" y="1576025"/>
                  <a:pt x="422807" y="1607926"/>
                  <a:pt x="422339" y="1628064"/>
                </a:cubicBezTo>
                <a:cubicBezTo>
                  <a:pt x="429000" y="1626261"/>
                  <a:pt x="434435" y="1628665"/>
                  <a:pt x="436830" y="1633803"/>
                </a:cubicBezTo>
                <a:cubicBezTo>
                  <a:pt x="440161" y="1640950"/>
                  <a:pt x="435837" y="1646105"/>
                  <a:pt x="427949" y="1655463"/>
                </a:cubicBezTo>
                <a:cubicBezTo>
                  <a:pt x="422573" y="1661803"/>
                  <a:pt x="420177" y="1668642"/>
                  <a:pt x="421638" y="1688406"/>
                </a:cubicBezTo>
                <a:cubicBezTo>
                  <a:pt x="422631" y="1700792"/>
                  <a:pt x="422047" y="1710325"/>
                  <a:pt x="419944" y="1716871"/>
                </a:cubicBezTo>
                <a:cubicBezTo>
                  <a:pt x="421638" y="1716250"/>
                  <a:pt x="423683" y="1715857"/>
                  <a:pt x="426137" y="1715857"/>
                </a:cubicBezTo>
                <a:cubicBezTo>
                  <a:pt x="430286" y="1715857"/>
                  <a:pt x="435895" y="1716871"/>
                  <a:pt x="443725" y="1719066"/>
                </a:cubicBezTo>
                <a:cubicBezTo>
                  <a:pt x="450620" y="1720497"/>
                  <a:pt x="516063" y="1722237"/>
                  <a:pt x="677040" y="1722237"/>
                </a:cubicBezTo>
                <a:cubicBezTo>
                  <a:pt x="879562" y="1722237"/>
                  <a:pt x="1130523" y="1719460"/>
                  <a:pt x="1166810" y="1715463"/>
                </a:cubicBezTo>
                <a:cubicBezTo>
                  <a:pt x="1193863" y="1712480"/>
                  <a:pt x="1212327" y="1707319"/>
                  <a:pt x="1221618" y="1700130"/>
                </a:cubicBezTo>
                <a:cubicBezTo>
                  <a:pt x="1233421" y="1691078"/>
                  <a:pt x="1233888" y="1690727"/>
                  <a:pt x="1233362" y="1653351"/>
                </a:cubicBezTo>
                <a:cubicBezTo>
                  <a:pt x="1233012" y="1629576"/>
                  <a:pt x="1234531" y="1590485"/>
                  <a:pt x="1236693" y="1566208"/>
                </a:cubicBezTo>
                <a:cubicBezTo>
                  <a:pt x="1238972" y="1541123"/>
                  <a:pt x="1238154" y="1518107"/>
                  <a:pt x="1234589" y="1507563"/>
                </a:cubicBezTo>
                <a:cubicBezTo>
                  <a:pt x="1231200" y="1497453"/>
                  <a:pt x="1229097" y="1484777"/>
                  <a:pt x="1231668" y="1475953"/>
                </a:cubicBezTo>
                <a:cubicBezTo>
                  <a:pt x="1225357" y="1474233"/>
                  <a:pt x="1217469" y="1471292"/>
                  <a:pt x="1207536" y="1466961"/>
                </a:cubicBezTo>
                <a:cubicBezTo>
                  <a:pt x="1192227" y="1460312"/>
                  <a:pt x="1170958" y="1457950"/>
                  <a:pt x="1133153" y="1458385"/>
                </a:cubicBezTo>
                <a:cubicBezTo>
                  <a:pt x="1035807" y="1459545"/>
                  <a:pt x="954062" y="1459193"/>
                  <a:pt x="907901" y="1457412"/>
                </a:cubicBezTo>
                <a:cubicBezTo>
                  <a:pt x="881198" y="1456376"/>
                  <a:pt x="866766" y="1455590"/>
                  <a:pt x="859813" y="1451819"/>
                </a:cubicBezTo>
                <a:close/>
                <a:moveTo>
                  <a:pt x="6414685" y="1451780"/>
                </a:moveTo>
                <a:cubicBezTo>
                  <a:pt x="6408024" y="1454162"/>
                  <a:pt x="6392481" y="1456813"/>
                  <a:pt x="6352864" y="1457600"/>
                </a:cubicBezTo>
                <a:cubicBezTo>
                  <a:pt x="6317513" y="1458305"/>
                  <a:pt x="6298756" y="1461869"/>
                  <a:pt x="6295250" y="1463940"/>
                </a:cubicBezTo>
                <a:cubicBezTo>
                  <a:pt x="6290167" y="1468393"/>
                  <a:pt x="6283856" y="1470611"/>
                  <a:pt x="6275793" y="1470611"/>
                </a:cubicBezTo>
                <a:cubicBezTo>
                  <a:pt x="6269365" y="1470611"/>
                  <a:pt x="6261360" y="1469284"/>
                  <a:pt x="6248213" y="1465991"/>
                </a:cubicBezTo>
                <a:cubicBezTo>
                  <a:pt x="6237520" y="1463319"/>
                  <a:pt x="6230333" y="1462075"/>
                  <a:pt x="6225658" y="1462075"/>
                </a:cubicBezTo>
                <a:cubicBezTo>
                  <a:pt x="6221685" y="1462075"/>
                  <a:pt x="6220692" y="1462945"/>
                  <a:pt x="6220224" y="1463360"/>
                </a:cubicBezTo>
                <a:cubicBezTo>
                  <a:pt x="6216543" y="1466508"/>
                  <a:pt x="6212102" y="1469740"/>
                  <a:pt x="6206668" y="1469740"/>
                </a:cubicBezTo>
                <a:cubicBezTo>
                  <a:pt x="6203396" y="1469740"/>
                  <a:pt x="6197786" y="1468559"/>
                  <a:pt x="6194222" y="1461372"/>
                </a:cubicBezTo>
                <a:cubicBezTo>
                  <a:pt x="6187152" y="1459548"/>
                  <a:pt x="6165824" y="1458616"/>
                  <a:pt x="6130707" y="1458616"/>
                </a:cubicBezTo>
                <a:cubicBezTo>
                  <a:pt x="6116800" y="1458616"/>
                  <a:pt x="6100498" y="1458740"/>
                  <a:pt x="6081449" y="1458989"/>
                </a:cubicBezTo>
                <a:cubicBezTo>
                  <a:pt x="6069061" y="1459134"/>
                  <a:pt x="6057375" y="1459216"/>
                  <a:pt x="6046507" y="1459216"/>
                </a:cubicBezTo>
                <a:cubicBezTo>
                  <a:pt x="6015655" y="1459216"/>
                  <a:pt x="5996197" y="1458864"/>
                  <a:pt x="5983751" y="1457974"/>
                </a:cubicBezTo>
                <a:cubicBezTo>
                  <a:pt x="5987958" y="1459258"/>
                  <a:pt x="5993159" y="1463546"/>
                  <a:pt x="5993159" y="1477052"/>
                </a:cubicBezTo>
                <a:cubicBezTo>
                  <a:pt x="5993159" y="1488052"/>
                  <a:pt x="5986088" y="1496648"/>
                  <a:pt x="5977031" y="1496648"/>
                </a:cubicBezTo>
                <a:cubicBezTo>
                  <a:pt x="5975980" y="1496648"/>
                  <a:pt x="5974986" y="1496544"/>
                  <a:pt x="5973993" y="1496317"/>
                </a:cubicBezTo>
                <a:cubicBezTo>
                  <a:pt x="5975512" y="1503216"/>
                  <a:pt x="5975687" y="1512827"/>
                  <a:pt x="5975687" y="1524594"/>
                </a:cubicBezTo>
                <a:cubicBezTo>
                  <a:pt x="5975687" y="1543776"/>
                  <a:pt x="5973935" y="1556121"/>
                  <a:pt x="5969961" y="1562916"/>
                </a:cubicBezTo>
                <a:cubicBezTo>
                  <a:pt x="5975571" y="1575987"/>
                  <a:pt x="5977674" y="1607888"/>
                  <a:pt x="5977207" y="1628024"/>
                </a:cubicBezTo>
                <a:cubicBezTo>
                  <a:pt x="5983868" y="1626222"/>
                  <a:pt x="5989302" y="1628625"/>
                  <a:pt x="5991698" y="1633762"/>
                </a:cubicBezTo>
                <a:cubicBezTo>
                  <a:pt x="5995028" y="1640909"/>
                  <a:pt x="5990704" y="1646066"/>
                  <a:pt x="5982816" y="1655426"/>
                </a:cubicBezTo>
                <a:cubicBezTo>
                  <a:pt x="5977440" y="1661766"/>
                  <a:pt x="5975045" y="1668603"/>
                  <a:pt x="5976506" y="1688366"/>
                </a:cubicBezTo>
                <a:cubicBezTo>
                  <a:pt x="5977499" y="1700753"/>
                  <a:pt x="5976915" y="1710284"/>
                  <a:pt x="5974811" y="1716830"/>
                </a:cubicBezTo>
                <a:cubicBezTo>
                  <a:pt x="5976506" y="1716209"/>
                  <a:pt x="5978551" y="1715815"/>
                  <a:pt x="5981005" y="1715815"/>
                </a:cubicBezTo>
                <a:cubicBezTo>
                  <a:pt x="5985153" y="1715815"/>
                  <a:pt x="5990763" y="1716830"/>
                  <a:pt x="5998593" y="1719026"/>
                </a:cubicBezTo>
                <a:cubicBezTo>
                  <a:pt x="6005488" y="1720455"/>
                  <a:pt x="6070931" y="1722195"/>
                  <a:pt x="6231910" y="1722195"/>
                </a:cubicBezTo>
                <a:cubicBezTo>
                  <a:pt x="6434435" y="1722195"/>
                  <a:pt x="6685399" y="1719419"/>
                  <a:pt x="6721685" y="1715422"/>
                </a:cubicBezTo>
                <a:cubicBezTo>
                  <a:pt x="6748739" y="1712438"/>
                  <a:pt x="6767203" y="1707279"/>
                  <a:pt x="6776494" y="1700090"/>
                </a:cubicBezTo>
                <a:cubicBezTo>
                  <a:pt x="6788297" y="1691038"/>
                  <a:pt x="6788764" y="1690686"/>
                  <a:pt x="6788239" y="1653314"/>
                </a:cubicBezTo>
                <a:cubicBezTo>
                  <a:pt x="6787888" y="1629536"/>
                  <a:pt x="6789407" y="1590446"/>
                  <a:pt x="6791569" y="1566168"/>
                </a:cubicBezTo>
                <a:cubicBezTo>
                  <a:pt x="6793848" y="1541082"/>
                  <a:pt x="6793030" y="1518068"/>
                  <a:pt x="6789466" y="1507524"/>
                </a:cubicBezTo>
                <a:cubicBezTo>
                  <a:pt x="6786077" y="1497414"/>
                  <a:pt x="6783973" y="1484738"/>
                  <a:pt x="6786544" y="1475913"/>
                </a:cubicBezTo>
                <a:cubicBezTo>
                  <a:pt x="6780233" y="1474194"/>
                  <a:pt x="6772345" y="1471252"/>
                  <a:pt x="6762412" y="1466923"/>
                </a:cubicBezTo>
                <a:cubicBezTo>
                  <a:pt x="6747103" y="1460273"/>
                  <a:pt x="6725833" y="1457912"/>
                  <a:pt x="6688028" y="1458346"/>
                </a:cubicBezTo>
                <a:cubicBezTo>
                  <a:pt x="6590681" y="1459507"/>
                  <a:pt x="6508935" y="1459154"/>
                  <a:pt x="6462774" y="1457373"/>
                </a:cubicBezTo>
                <a:cubicBezTo>
                  <a:pt x="6436071" y="1456338"/>
                  <a:pt x="6421638" y="1455551"/>
                  <a:pt x="6414685" y="1451780"/>
                </a:cubicBezTo>
                <a:close/>
                <a:moveTo>
                  <a:pt x="10883863" y="1451760"/>
                </a:moveTo>
                <a:cubicBezTo>
                  <a:pt x="10877201" y="1454142"/>
                  <a:pt x="10861658" y="1456794"/>
                  <a:pt x="10822042" y="1457581"/>
                </a:cubicBezTo>
                <a:cubicBezTo>
                  <a:pt x="10786691" y="1458285"/>
                  <a:pt x="10767934" y="1461849"/>
                  <a:pt x="10764428" y="1463920"/>
                </a:cubicBezTo>
                <a:cubicBezTo>
                  <a:pt x="10759345" y="1468374"/>
                  <a:pt x="10753034" y="1470591"/>
                  <a:pt x="10744970" y="1470591"/>
                </a:cubicBezTo>
                <a:cubicBezTo>
                  <a:pt x="10738543" y="1470591"/>
                  <a:pt x="10730538" y="1469264"/>
                  <a:pt x="10717391" y="1465971"/>
                </a:cubicBezTo>
                <a:cubicBezTo>
                  <a:pt x="10706698" y="1463298"/>
                  <a:pt x="10699511" y="1462055"/>
                  <a:pt x="10694836" y="1462055"/>
                </a:cubicBezTo>
                <a:cubicBezTo>
                  <a:pt x="10690863" y="1462055"/>
                  <a:pt x="10689869" y="1462926"/>
                  <a:pt x="10689402" y="1463340"/>
                </a:cubicBezTo>
                <a:cubicBezTo>
                  <a:pt x="10685721" y="1466489"/>
                  <a:pt x="10681280" y="1469720"/>
                  <a:pt x="10675846" y="1469720"/>
                </a:cubicBezTo>
                <a:cubicBezTo>
                  <a:pt x="10672574" y="1469720"/>
                  <a:pt x="10666964" y="1468539"/>
                  <a:pt x="10663400" y="1461351"/>
                </a:cubicBezTo>
                <a:cubicBezTo>
                  <a:pt x="10656330" y="1459529"/>
                  <a:pt x="10635002" y="1458596"/>
                  <a:pt x="10599884" y="1458596"/>
                </a:cubicBezTo>
                <a:cubicBezTo>
                  <a:pt x="10585978" y="1458596"/>
                  <a:pt x="10569675" y="1458720"/>
                  <a:pt x="10550627" y="1458969"/>
                </a:cubicBezTo>
                <a:cubicBezTo>
                  <a:pt x="10538239" y="1459114"/>
                  <a:pt x="10526553" y="1459196"/>
                  <a:pt x="10515684" y="1459196"/>
                </a:cubicBezTo>
                <a:cubicBezTo>
                  <a:pt x="10484833" y="1459196"/>
                  <a:pt x="10465375" y="1458844"/>
                  <a:pt x="10452929" y="1457953"/>
                </a:cubicBezTo>
                <a:cubicBezTo>
                  <a:pt x="10457136" y="1459238"/>
                  <a:pt x="10462336" y="1463527"/>
                  <a:pt x="10462336" y="1477032"/>
                </a:cubicBezTo>
                <a:cubicBezTo>
                  <a:pt x="10462336" y="1488032"/>
                  <a:pt x="10455266" y="1496628"/>
                  <a:pt x="10446209" y="1496628"/>
                </a:cubicBezTo>
                <a:cubicBezTo>
                  <a:pt x="10445157" y="1496628"/>
                  <a:pt x="10444164" y="1496525"/>
                  <a:pt x="10443171" y="1496296"/>
                </a:cubicBezTo>
                <a:cubicBezTo>
                  <a:pt x="10444690" y="1503195"/>
                  <a:pt x="10444865" y="1512807"/>
                  <a:pt x="10444865" y="1524573"/>
                </a:cubicBezTo>
                <a:cubicBezTo>
                  <a:pt x="10444865" y="1543755"/>
                  <a:pt x="10443112" y="1556101"/>
                  <a:pt x="10439139" y="1562896"/>
                </a:cubicBezTo>
                <a:cubicBezTo>
                  <a:pt x="10444748" y="1575966"/>
                  <a:pt x="10446852" y="1607867"/>
                  <a:pt x="10446384" y="1628002"/>
                </a:cubicBezTo>
                <a:cubicBezTo>
                  <a:pt x="10453046" y="1626200"/>
                  <a:pt x="10458480" y="1628602"/>
                  <a:pt x="10460876" y="1633740"/>
                </a:cubicBezTo>
                <a:cubicBezTo>
                  <a:pt x="10464206" y="1640887"/>
                  <a:pt x="10459882" y="1646045"/>
                  <a:pt x="10451994" y="1655409"/>
                </a:cubicBezTo>
                <a:cubicBezTo>
                  <a:pt x="10446618" y="1661748"/>
                  <a:pt x="10444222" y="1668583"/>
                  <a:pt x="10445683" y="1688345"/>
                </a:cubicBezTo>
                <a:cubicBezTo>
                  <a:pt x="10446677" y="1700733"/>
                  <a:pt x="10446092" y="1710261"/>
                  <a:pt x="10443989" y="1716808"/>
                </a:cubicBezTo>
                <a:cubicBezTo>
                  <a:pt x="10445683" y="1716186"/>
                  <a:pt x="10447728" y="1715793"/>
                  <a:pt x="10450183" y="1715793"/>
                </a:cubicBezTo>
                <a:cubicBezTo>
                  <a:pt x="10454331" y="1715793"/>
                  <a:pt x="10459941" y="1716808"/>
                  <a:pt x="10467770" y="1719003"/>
                </a:cubicBezTo>
                <a:cubicBezTo>
                  <a:pt x="10474665" y="1720433"/>
                  <a:pt x="10540109" y="1722173"/>
                  <a:pt x="10701088" y="1722173"/>
                </a:cubicBezTo>
                <a:cubicBezTo>
                  <a:pt x="10903612" y="1722173"/>
                  <a:pt x="11154577" y="1719397"/>
                  <a:pt x="11190863" y="1715399"/>
                </a:cubicBezTo>
                <a:cubicBezTo>
                  <a:pt x="11217916" y="1712416"/>
                  <a:pt x="11236381" y="1707258"/>
                  <a:pt x="11245672" y="1700071"/>
                </a:cubicBezTo>
                <a:cubicBezTo>
                  <a:pt x="11257475" y="1691017"/>
                  <a:pt x="11257942" y="1690665"/>
                  <a:pt x="11257416" y="1653295"/>
                </a:cubicBezTo>
                <a:cubicBezTo>
                  <a:pt x="11257066" y="1629514"/>
                  <a:pt x="11258585" y="1590426"/>
                  <a:pt x="11260747" y="1566148"/>
                </a:cubicBezTo>
                <a:cubicBezTo>
                  <a:pt x="11263026" y="1541062"/>
                  <a:pt x="11262208" y="1518047"/>
                  <a:pt x="11258643" y="1507504"/>
                </a:cubicBezTo>
                <a:cubicBezTo>
                  <a:pt x="11255254" y="1497395"/>
                  <a:pt x="11253151" y="1484718"/>
                  <a:pt x="11255722" y="1475893"/>
                </a:cubicBezTo>
                <a:cubicBezTo>
                  <a:pt x="11249411" y="1474174"/>
                  <a:pt x="11241523" y="1471232"/>
                  <a:pt x="11231590" y="1466903"/>
                </a:cubicBezTo>
                <a:cubicBezTo>
                  <a:pt x="11216280" y="1460253"/>
                  <a:pt x="11195011" y="1457892"/>
                  <a:pt x="11157206" y="1458327"/>
                </a:cubicBezTo>
                <a:cubicBezTo>
                  <a:pt x="11059859" y="1459487"/>
                  <a:pt x="10978113" y="1459134"/>
                  <a:pt x="10931952" y="1457353"/>
                </a:cubicBezTo>
                <a:cubicBezTo>
                  <a:pt x="10905249" y="1456317"/>
                  <a:pt x="10890816" y="1455530"/>
                  <a:pt x="10883863" y="1451760"/>
                </a:cubicBezTo>
                <a:close/>
                <a:moveTo>
                  <a:pt x="8016407" y="1450331"/>
                </a:moveTo>
                <a:lnTo>
                  <a:pt x="8015746" y="1450903"/>
                </a:lnTo>
                <a:cubicBezTo>
                  <a:pt x="8015416" y="1451114"/>
                  <a:pt x="8015130" y="1451152"/>
                  <a:pt x="8014809" y="1451292"/>
                </a:cubicBezTo>
                <a:cubicBezTo>
                  <a:pt x="8014774" y="1451434"/>
                  <a:pt x="8014783" y="1451579"/>
                  <a:pt x="8014740" y="1451711"/>
                </a:cubicBezTo>
                <a:cubicBezTo>
                  <a:pt x="8015225" y="1452035"/>
                  <a:pt x="8015667" y="1452231"/>
                  <a:pt x="8015988" y="1452291"/>
                </a:cubicBezTo>
                <a:lnTo>
                  <a:pt x="8018053" y="1450401"/>
                </a:lnTo>
                <a:close/>
                <a:moveTo>
                  <a:pt x="3035336" y="1450084"/>
                </a:moveTo>
                <a:cubicBezTo>
                  <a:pt x="3044269" y="1450084"/>
                  <a:pt x="3051535" y="1457349"/>
                  <a:pt x="3051535" y="1466282"/>
                </a:cubicBezTo>
                <a:cubicBezTo>
                  <a:pt x="3051535" y="1475215"/>
                  <a:pt x="3044269" y="1482482"/>
                  <a:pt x="3035336" y="1482482"/>
                </a:cubicBezTo>
                <a:cubicBezTo>
                  <a:pt x="3026402" y="1482482"/>
                  <a:pt x="3019139" y="1475215"/>
                  <a:pt x="3019139" y="1466282"/>
                </a:cubicBezTo>
                <a:cubicBezTo>
                  <a:pt x="3019139" y="1457349"/>
                  <a:pt x="3026402" y="1450084"/>
                  <a:pt x="3035336" y="1450084"/>
                </a:cubicBezTo>
                <a:close/>
                <a:moveTo>
                  <a:pt x="8590215" y="1450044"/>
                </a:moveTo>
                <a:cubicBezTo>
                  <a:pt x="8599149" y="1450044"/>
                  <a:pt x="8606414" y="1457310"/>
                  <a:pt x="8606414" y="1466242"/>
                </a:cubicBezTo>
                <a:cubicBezTo>
                  <a:pt x="8606414" y="1475174"/>
                  <a:pt x="8599149" y="1482443"/>
                  <a:pt x="8590215" y="1482443"/>
                </a:cubicBezTo>
                <a:cubicBezTo>
                  <a:pt x="8581282" y="1482443"/>
                  <a:pt x="8574016" y="1475174"/>
                  <a:pt x="8574016" y="1466242"/>
                </a:cubicBezTo>
                <a:cubicBezTo>
                  <a:pt x="8574016" y="1457310"/>
                  <a:pt x="8581282" y="1450044"/>
                  <a:pt x="8590215" y="1450044"/>
                </a:cubicBezTo>
                <a:close/>
                <a:moveTo>
                  <a:pt x="13059393" y="1450024"/>
                </a:moveTo>
                <a:cubicBezTo>
                  <a:pt x="13068326" y="1450024"/>
                  <a:pt x="13075592" y="1457290"/>
                  <a:pt x="13075592" y="1466223"/>
                </a:cubicBezTo>
                <a:cubicBezTo>
                  <a:pt x="13075592" y="1475154"/>
                  <a:pt x="13068326" y="1482423"/>
                  <a:pt x="13059393" y="1482423"/>
                </a:cubicBezTo>
                <a:cubicBezTo>
                  <a:pt x="13050460" y="1482423"/>
                  <a:pt x="13043194" y="1475154"/>
                  <a:pt x="13043194" y="1466223"/>
                </a:cubicBezTo>
                <a:cubicBezTo>
                  <a:pt x="13043194" y="1457290"/>
                  <a:pt x="13050460" y="1450024"/>
                  <a:pt x="13059393" y="1450024"/>
                </a:cubicBezTo>
                <a:close/>
                <a:moveTo>
                  <a:pt x="2465256" y="1447139"/>
                </a:moveTo>
                <a:cubicBezTo>
                  <a:pt x="2464198" y="1448409"/>
                  <a:pt x="2462654" y="1449795"/>
                  <a:pt x="2460868" y="1450940"/>
                </a:cubicBezTo>
                <a:cubicBezTo>
                  <a:pt x="2460538" y="1451152"/>
                  <a:pt x="2460252" y="1451189"/>
                  <a:pt x="2459931" y="1451330"/>
                </a:cubicBezTo>
                <a:cubicBezTo>
                  <a:pt x="2459896" y="1451471"/>
                  <a:pt x="2459907" y="1451616"/>
                  <a:pt x="2459861" y="1451748"/>
                </a:cubicBezTo>
                <a:cubicBezTo>
                  <a:pt x="2460347" y="1452073"/>
                  <a:pt x="2460789" y="1452268"/>
                  <a:pt x="2461110" y="1452329"/>
                </a:cubicBezTo>
                <a:cubicBezTo>
                  <a:pt x="2463435" y="1452315"/>
                  <a:pt x="2465525" y="1450507"/>
                  <a:pt x="2465525" y="1448285"/>
                </a:cubicBezTo>
                <a:cubicBezTo>
                  <a:pt x="2465525" y="1447909"/>
                  <a:pt x="2465352" y="1447523"/>
                  <a:pt x="2465256" y="1447139"/>
                </a:cubicBezTo>
                <a:close/>
                <a:moveTo>
                  <a:pt x="12489312" y="1447080"/>
                </a:moveTo>
                <a:cubicBezTo>
                  <a:pt x="12488254" y="1448348"/>
                  <a:pt x="12486710" y="1449736"/>
                  <a:pt x="12484923" y="1450882"/>
                </a:cubicBezTo>
                <a:cubicBezTo>
                  <a:pt x="12484594" y="1451093"/>
                  <a:pt x="12484308" y="1451130"/>
                  <a:pt x="12483987" y="1451270"/>
                </a:cubicBezTo>
                <a:cubicBezTo>
                  <a:pt x="12483952" y="1451412"/>
                  <a:pt x="12483961" y="1451557"/>
                  <a:pt x="12483917" y="1451691"/>
                </a:cubicBezTo>
                <a:cubicBezTo>
                  <a:pt x="12484403" y="1452014"/>
                  <a:pt x="12484845" y="1452209"/>
                  <a:pt x="12485166" y="1452269"/>
                </a:cubicBezTo>
                <a:cubicBezTo>
                  <a:pt x="12487490" y="1452255"/>
                  <a:pt x="12489580" y="1450449"/>
                  <a:pt x="12489580" y="1448226"/>
                </a:cubicBezTo>
                <a:cubicBezTo>
                  <a:pt x="12489580" y="1447849"/>
                  <a:pt x="12489407" y="1447465"/>
                  <a:pt x="12489312" y="1447080"/>
                </a:cubicBezTo>
                <a:close/>
                <a:moveTo>
                  <a:pt x="1673215" y="1446946"/>
                </a:moveTo>
                <a:cubicBezTo>
                  <a:pt x="1673215" y="1447108"/>
                  <a:pt x="1673058" y="1447187"/>
                  <a:pt x="1673058" y="1447270"/>
                </a:cubicBezTo>
                <a:cubicBezTo>
                  <a:pt x="1673215" y="1447836"/>
                  <a:pt x="1673370" y="1448405"/>
                  <a:pt x="1673526" y="1448809"/>
                </a:cubicBezTo>
                <a:cubicBezTo>
                  <a:pt x="1673838" y="1448568"/>
                  <a:pt x="1674151" y="1448161"/>
                  <a:pt x="1674463" y="1447756"/>
                </a:cubicBezTo>
                <a:cubicBezTo>
                  <a:pt x="1673995" y="1447514"/>
                  <a:pt x="1673682" y="1447270"/>
                  <a:pt x="1673215" y="1446946"/>
                </a:cubicBezTo>
                <a:close/>
                <a:moveTo>
                  <a:pt x="7228091" y="1446907"/>
                </a:moveTo>
                <a:cubicBezTo>
                  <a:pt x="7228091" y="1447069"/>
                  <a:pt x="7227935" y="1447149"/>
                  <a:pt x="7227935" y="1447231"/>
                </a:cubicBezTo>
                <a:cubicBezTo>
                  <a:pt x="7228091" y="1447799"/>
                  <a:pt x="7228247" y="1448366"/>
                  <a:pt x="7228403" y="1448770"/>
                </a:cubicBezTo>
                <a:cubicBezTo>
                  <a:pt x="7228715" y="1448528"/>
                  <a:pt x="7229028" y="1448123"/>
                  <a:pt x="7229340" y="1447717"/>
                </a:cubicBezTo>
                <a:cubicBezTo>
                  <a:pt x="7228871" y="1447474"/>
                  <a:pt x="7228559" y="1447231"/>
                  <a:pt x="7228091" y="1446907"/>
                </a:cubicBezTo>
                <a:close/>
                <a:moveTo>
                  <a:pt x="2458821" y="1441587"/>
                </a:moveTo>
                <a:cubicBezTo>
                  <a:pt x="2458942" y="1441808"/>
                  <a:pt x="2458994" y="1442076"/>
                  <a:pt x="2459107" y="1442299"/>
                </a:cubicBezTo>
                <a:cubicBezTo>
                  <a:pt x="2459481" y="1442167"/>
                  <a:pt x="2459878" y="1442086"/>
                  <a:pt x="2460278" y="1442040"/>
                </a:cubicBezTo>
                <a:cubicBezTo>
                  <a:pt x="2459800" y="1441875"/>
                  <a:pt x="2459341" y="1441648"/>
                  <a:pt x="2458821" y="1441587"/>
                </a:cubicBezTo>
                <a:close/>
                <a:moveTo>
                  <a:pt x="12482877" y="1441528"/>
                </a:moveTo>
                <a:cubicBezTo>
                  <a:pt x="12482998" y="1441749"/>
                  <a:pt x="12483050" y="1442016"/>
                  <a:pt x="12483163" y="1442241"/>
                </a:cubicBezTo>
                <a:cubicBezTo>
                  <a:pt x="12483536" y="1442107"/>
                  <a:pt x="12483935" y="1442027"/>
                  <a:pt x="12484334" y="1441981"/>
                </a:cubicBezTo>
                <a:cubicBezTo>
                  <a:pt x="12483857" y="1441818"/>
                  <a:pt x="12483397" y="1441589"/>
                  <a:pt x="12482877" y="1441528"/>
                </a:cubicBezTo>
                <a:close/>
                <a:moveTo>
                  <a:pt x="2339187" y="1436955"/>
                </a:moveTo>
                <a:cubicBezTo>
                  <a:pt x="2338559" y="1437015"/>
                  <a:pt x="2337885" y="1437065"/>
                  <a:pt x="2337113" y="1437100"/>
                </a:cubicBezTo>
                <a:cubicBezTo>
                  <a:pt x="2335564" y="1437167"/>
                  <a:pt x="2334201" y="1437123"/>
                  <a:pt x="2333040" y="1436989"/>
                </a:cubicBezTo>
                <a:cubicBezTo>
                  <a:pt x="2333416" y="1439326"/>
                  <a:pt x="2334588" y="1441139"/>
                  <a:pt x="2335674" y="1442211"/>
                </a:cubicBezTo>
                <a:cubicBezTo>
                  <a:pt x="2336072" y="1441971"/>
                  <a:pt x="2336565" y="1441616"/>
                  <a:pt x="2337045" y="1441112"/>
                </a:cubicBezTo>
                <a:cubicBezTo>
                  <a:pt x="2338133" y="1439986"/>
                  <a:pt x="2338858" y="1438525"/>
                  <a:pt x="2339187" y="1436955"/>
                </a:cubicBezTo>
                <a:close/>
                <a:moveTo>
                  <a:pt x="7894063" y="1436917"/>
                </a:moveTo>
                <a:cubicBezTo>
                  <a:pt x="7893435" y="1436978"/>
                  <a:pt x="7892760" y="1437028"/>
                  <a:pt x="7891989" y="1437062"/>
                </a:cubicBezTo>
                <a:cubicBezTo>
                  <a:pt x="7890441" y="1437129"/>
                  <a:pt x="7889078" y="1437086"/>
                  <a:pt x="7887916" y="1436952"/>
                </a:cubicBezTo>
                <a:cubicBezTo>
                  <a:pt x="7888293" y="1439288"/>
                  <a:pt x="7889463" y="1441102"/>
                  <a:pt x="7890551" y="1442174"/>
                </a:cubicBezTo>
                <a:cubicBezTo>
                  <a:pt x="7890948" y="1441932"/>
                  <a:pt x="7891442" y="1441578"/>
                  <a:pt x="7891921" y="1441075"/>
                </a:cubicBezTo>
                <a:cubicBezTo>
                  <a:pt x="7893009" y="1439948"/>
                  <a:pt x="7893733" y="1438488"/>
                  <a:pt x="7894063" y="1436917"/>
                </a:cubicBezTo>
                <a:close/>
                <a:moveTo>
                  <a:pt x="12363241" y="1436897"/>
                </a:moveTo>
                <a:cubicBezTo>
                  <a:pt x="12362613" y="1436957"/>
                  <a:pt x="12361938" y="1437007"/>
                  <a:pt x="12361167" y="1437041"/>
                </a:cubicBezTo>
                <a:cubicBezTo>
                  <a:pt x="12359619" y="1437108"/>
                  <a:pt x="12358255" y="1437064"/>
                  <a:pt x="12357094" y="1436931"/>
                </a:cubicBezTo>
                <a:cubicBezTo>
                  <a:pt x="12357471" y="1439267"/>
                  <a:pt x="12358641" y="1441080"/>
                  <a:pt x="12359729" y="1442153"/>
                </a:cubicBezTo>
                <a:cubicBezTo>
                  <a:pt x="12360126" y="1441911"/>
                  <a:pt x="12360619" y="1441557"/>
                  <a:pt x="12361099" y="1441054"/>
                </a:cubicBezTo>
                <a:cubicBezTo>
                  <a:pt x="12362187" y="1439926"/>
                  <a:pt x="12362911" y="1438467"/>
                  <a:pt x="12363241" y="1436897"/>
                </a:cubicBezTo>
                <a:close/>
                <a:moveTo>
                  <a:pt x="2288327" y="1436758"/>
                </a:moveTo>
                <a:cubicBezTo>
                  <a:pt x="2288569" y="1438117"/>
                  <a:pt x="2288969" y="1439363"/>
                  <a:pt x="2289579" y="1440331"/>
                </a:cubicBezTo>
                <a:cubicBezTo>
                  <a:pt x="2290197" y="1439363"/>
                  <a:pt x="2290597" y="1438117"/>
                  <a:pt x="2290838" y="1436758"/>
                </a:cubicBezTo>
                <a:cubicBezTo>
                  <a:pt x="2290412" y="1436765"/>
                  <a:pt x="2290034" y="1436785"/>
                  <a:pt x="2289579" y="1436785"/>
                </a:cubicBezTo>
                <a:cubicBezTo>
                  <a:pt x="2289131" y="1436785"/>
                  <a:pt x="2288747" y="1436765"/>
                  <a:pt x="2288327" y="1436758"/>
                </a:cubicBezTo>
                <a:close/>
                <a:moveTo>
                  <a:pt x="7843200" y="1436720"/>
                </a:moveTo>
                <a:cubicBezTo>
                  <a:pt x="7843442" y="1438080"/>
                  <a:pt x="7843841" y="1439325"/>
                  <a:pt x="7844453" y="1440292"/>
                </a:cubicBezTo>
                <a:cubicBezTo>
                  <a:pt x="7845072" y="1439325"/>
                  <a:pt x="7845470" y="1438080"/>
                  <a:pt x="7845712" y="1436720"/>
                </a:cubicBezTo>
                <a:cubicBezTo>
                  <a:pt x="7845285" y="1436726"/>
                  <a:pt x="7844908" y="1436747"/>
                  <a:pt x="7844453" y="1436747"/>
                </a:cubicBezTo>
                <a:cubicBezTo>
                  <a:pt x="7844005" y="1436747"/>
                  <a:pt x="7843620" y="1436726"/>
                  <a:pt x="7843200" y="1436720"/>
                </a:cubicBezTo>
                <a:close/>
                <a:moveTo>
                  <a:pt x="12312378" y="1436699"/>
                </a:moveTo>
                <a:cubicBezTo>
                  <a:pt x="12312620" y="1438059"/>
                  <a:pt x="12313019" y="1439304"/>
                  <a:pt x="12313631" y="1440271"/>
                </a:cubicBezTo>
                <a:cubicBezTo>
                  <a:pt x="12314250" y="1439304"/>
                  <a:pt x="12314648" y="1438059"/>
                  <a:pt x="12314890" y="1436699"/>
                </a:cubicBezTo>
                <a:cubicBezTo>
                  <a:pt x="12314463" y="1436706"/>
                  <a:pt x="12314086" y="1436727"/>
                  <a:pt x="12313631" y="1436727"/>
                </a:cubicBezTo>
                <a:cubicBezTo>
                  <a:pt x="12313182" y="1436727"/>
                  <a:pt x="12312798" y="1436706"/>
                  <a:pt x="12312378" y="1436699"/>
                </a:cubicBezTo>
                <a:close/>
                <a:moveTo>
                  <a:pt x="2289579" y="1429834"/>
                </a:moveTo>
                <a:cubicBezTo>
                  <a:pt x="2289088" y="1430610"/>
                  <a:pt x="2288733" y="1431554"/>
                  <a:pt x="2288462" y="1432578"/>
                </a:cubicBezTo>
                <a:cubicBezTo>
                  <a:pt x="2289222" y="1432545"/>
                  <a:pt x="2289942" y="1432545"/>
                  <a:pt x="2290696" y="1432578"/>
                </a:cubicBezTo>
                <a:cubicBezTo>
                  <a:pt x="2290432" y="1431554"/>
                  <a:pt x="2290069" y="1430610"/>
                  <a:pt x="2289579" y="1429834"/>
                </a:cubicBezTo>
                <a:close/>
                <a:moveTo>
                  <a:pt x="7844453" y="1429795"/>
                </a:moveTo>
                <a:cubicBezTo>
                  <a:pt x="7843962" y="1430572"/>
                  <a:pt x="7843606" y="1431516"/>
                  <a:pt x="7843336" y="1432541"/>
                </a:cubicBezTo>
                <a:cubicBezTo>
                  <a:pt x="7844097" y="1432506"/>
                  <a:pt x="7844816" y="1432506"/>
                  <a:pt x="7845570" y="1432541"/>
                </a:cubicBezTo>
                <a:cubicBezTo>
                  <a:pt x="7845307" y="1431516"/>
                  <a:pt x="7844944" y="1430572"/>
                  <a:pt x="7844453" y="1429795"/>
                </a:cubicBezTo>
                <a:close/>
                <a:moveTo>
                  <a:pt x="12313631" y="1429775"/>
                </a:moveTo>
                <a:cubicBezTo>
                  <a:pt x="12313140" y="1430552"/>
                  <a:pt x="12312784" y="1431495"/>
                  <a:pt x="12312513" y="1432519"/>
                </a:cubicBezTo>
                <a:cubicBezTo>
                  <a:pt x="12313275" y="1432485"/>
                  <a:pt x="12313994" y="1432485"/>
                  <a:pt x="12314748" y="1432519"/>
                </a:cubicBezTo>
                <a:cubicBezTo>
                  <a:pt x="12314485" y="1431495"/>
                  <a:pt x="12314122" y="1430552"/>
                  <a:pt x="12313631" y="1429775"/>
                </a:cubicBezTo>
                <a:close/>
                <a:moveTo>
                  <a:pt x="2336315" y="1428097"/>
                </a:moveTo>
                <a:cubicBezTo>
                  <a:pt x="2335155" y="1429075"/>
                  <a:pt x="2334024" y="1430535"/>
                  <a:pt x="2333402" y="1432476"/>
                </a:cubicBezTo>
                <a:cubicBezTo>
                  <a:pt x="2335161" y="1432267"/>
                  <a:pt x="2337146" y="1432470"/>
                  <a:pt x="2339126" y="1433062"/>
                </a:cubicBezTo>
                <a:cubicBezTo>
                  <a:pt x="2339079" y="1432822"/>
                  <a:pt x="2339079" y="1432576"/>
                  <a:pt x="2339013" y="1432338"/>
                </a:cubicBezTo>
                <a:cubicBezTo>
                  <a:pt x="2338438" y="1430418"/>
                  <a:pt x="2337370" y="1429025"/>
                  <a:pt x="2336315" y="1428097"/>
                </a:cubicBezTo>
                <a:close/>
                <a:moveTo>
                  <a:pt x="7891192" y="1428060"/>
                </a:moveTo>
                <a:cubicBezTo>
                  <a:pt x="7890031" y="1429037"/>
                  <a:pt x="7888901" y="1430496"/>
                  <a:pt x="7888280" y="1432438"/>
                </a:cubicBezTo>
                <a:cubicBezTo>
                  <a:pt x="7890037" y="1432229"/>
                  <a:pt x="7892022" y="1432432"/>
                  <a:pt x="7894003" y="1433024"/>
                </a:cubicBezTo>
                <a:cubicBezTo>
                  <a:pt x="7893955" y="1432785"/>
                  <a:pt x="7893955" y="1432539"/>
                  <a:pt x="7893888" y="1432300"/>
                </a:cubicBezTo>
                <a:cubicBezTo>
                  <a:pt x="7893314" y="1430380"/>
                  <a:pt x="7892246" y="1428988"/>
                  <a:pt x="7891192" y="1428060"/>
                </a:cubicBezTo>
                <a:close/>
                <a:moveTo>
                  <a:pt x="12360370" y="1428039"/>
                </a:moveTo>
                <a:cubicBezTo>
                  <a:pt x="12359208" y="1429017"/>
                  <a:pt x="12358079" y="1430476"/>
                  <a:pt x="12357457" y="1432417"/>
                </a:cubicBezTo>
                <a:cubicBezTo>
                  <a:pt x="12359215" y="1432209"/>
                  <a:pt x="12361200" y="1432410"/>
                  <a:pt x="12363180" y="1433003"/>
                </a:cubicBezTo>
                <a:cubicBezTo>
                  <a:pt x="12363133" y="1432763"/>
                  <a:pt x="12363133" y="1432517"/>
                  <a:pt x="12363066" y="1432279"/>
                </a:cubicBezTo>
                <a:cubicBezTo>
                  <a:pt x="12362492" y="1430359"/>
                  <a:pt x="12361424" y="1428967"/>
                  <a:pt x="12360370" y="1428039"/>
                </a:cubicBezTo>
                <a:close/>
                <a:moveTo>
                  <a:pt x="2344586" y="1423949"/>
                </a:moveTo>
                <a:cubicBezTo>
                  <a:pt x="2354092" y="1427905"/>
                  <a:pt x="2353983" y="1434662"/>
                  <a:pt x="2353490" y="1437384"/>
                </a:cubicBezTo>
                <a:cubicBezTo>
                  <a:pt x="2351803" y="1446822"/>
                  <a:pt x="2341074" y="1447274"/>
                  <a:pt x="2337553" y="1447422"/>
                </a:cubicBezTo>
                <a:cubicBezTo>
                  <a:pt x="2336918" y="1447448"/>
                  <a:pt x="2336303" y="1447463"/>
                  <a:pt x="2335702" y="1447463"/>
                </a:cubicBezTo>
                <a:cubicBezTo>
                  <a:pt x="2327274" y="1447463"/>
                  <a:pt x="2321831" y="1444762"/>
                  <a:pt x="2319554" y="1439435"/>
                </a:cubicBezTo>
                <a:cubicBezTo>
                  <a:pt x="2317724" y="1435152"/>
                  <a:pt x="2318689" y="1430310"/>
                  <a:pt x="2322082" y="1426799"/>
                </a:cubicBezTo>
                <a:cubicBezTo>
                  <a:pt x="2326960" y="1421736"/>
                  <a:pt x="2336619" y="1420652"/>
                  <a:pt x="2344586" y="1423949"/>
                </a:cubicBezTo>
                <a:close/>
                <a:moveTo>
                  <a:pt x="7899461" y="1423912"/>
                </a:moveTo>
                <a:cubicBezTo>
                  <a:pt x="7908968" y="1427867"/>
                  <a:pt x="7908860" y="1434623"/>
                  <a:pt x="7908366" y="1437347"/>
                </a:cubicBezTo>
                <a:cubicBezTo>
                  <a:pt x="7906678" y="1446785"/>
                  <a:pt x="7895949" y="1447235"/>
                  <a:pt x="7892428" y="1447382"/>
                </a:cubicBezTo>
                <a:cubicBezTo>
                  <a:pt x="7891793" y="1447410"/>
                  <a:pt x="7891179" y="1447424"/>
                  <a:pt x="7890578" y="1447424"/>
                </a:cubicBezTo>
                <a:cubicBezTo>
                  <a:pt x="7882146" y="1447424"/>
                  <a:pt x="7876707" y="1444723"/>
                  <a:pt x="7874429" y="1439396"/>
                </a:cubicBezTo>
                <a:cubicBezTo>
                  <a:pt x="7872599" y="1435115"/>
                  <a:pt x="7873565" y="1430272"/>
                  <a:pt x="7876956" y="1426761"/>
                </a:cubicBezTo>
                <a:cubicBezTo>
                  <a:pt x="7881834" y="1421699"/>
                  <a:pt x="7891495" y="1420616"/>
                  <a:pt x="7899461" y="1423912"/>
                </a:cubicBezTo>
                <a:close/>
                <a:moveTo>
                  <a:pt x="12368639" y="1423892"/>
                </a:moveTo>
                <a:cubicBezTo>
                  <a:pt x="12378145" y="1427846"/>
                  <a:pt x="12378038" y="1434603"/>
                  <a:pt x="12377544" y="1437327"/>
                </a:cubicBezTo>
                <a:cubicBezTo>
                  <a:pt x="12375855" y="1446763"/>
                  <a:pt x="12365127" y="1447214"/>
                  <a:pt x="12361606" y="1447362"/>
                </a:cubicBezTo>
                <a:cubicBezTo>
                  <a:pt x="12360971" y="1447389"/>
                  <a:pt x="12360357" y="1447403"/>
                  <a:pt x="12359756" y="1447403"/>
                </a:cubicBezTo>
                <a:cubicBezTo>
                  <a:pt x="12351323" y="1447403"/>
                  <a:pt x="12345885" y="1444702"/>
                  <a:pt x="12343607" y="1439375"/>
                </a:cubicBezTo>
                <a:cubicBezTo>
                  <a:pt x="12341777" y="1435093"/>
                  <a:pt x="12342743" y="1430252"/>
                  <a:pt x="12346134" y="1426740"/>
                </a:cubicBezTo>
                <a:cubicBezTo>
                  <a:pt x="12351012" y="1421680"/>
                  <a:pt x="12360673" y="1420597"/>
                  <a:pt x="12368639" y="1423892"/>
                </a:cubicBezTo>
                <a:close/>
                <a:moveTo>
                  <a:pt x="270202" y="1422377"/>
                </a:moveTo>
                <a:cubicBezTo>
                  <a:pt x="270437" y="1423704"/>
                  <a:pt x="270837" y="1424917"/>
                  <a:pt x="271445" y="1425859"/>
                </a:cubicBezTo>
                <a:cubicBezTo>
                  <a:pt x="272053" y="1424917"/>
                  <a:pt x="272452" y="1423704"/>
                  <a:pt x="272688" y="1422377"/>
                </a:cubicBezTo>
                <a:cubicBezTo>
                  <a:pt x="272272" y="1422385"/>
                  <a:pt x="271894" y="1422404"/>
                  <a:pt x="271445" y="1422404"/>
                </a:cubicBezTo>
                <a:cubicBezTo>
                  <a:pt x="270996" y="1422404"/>
                  <a:pt x="270618" y="1422385"/>
                  <a:pt x="270202" y="1422377"/>
                </a:cubicBezTo>
                <a:close/>
                <a:moveTo>
                  <a:pt x="5825068" y="1422340"/>
                </a:moveTo>
                <a:cubicBezTo>
                  <a:pt x="5825304" y="1423666"/>
                  <a:pt x="5825704" y="1424877"/>
                  <a:pt x="5826312" y="1425821"/>
                </a:cubicBezTo>
                <a:cubicBezTo>
                  <a:pt x="5826920" y="1424877"/>
                  <a:pt x="5827319" y="1423666"/>
                  <a:pt x="5827555" y="1422340"/>
                </a:cubicBezTo>
                <a:cubicBezTo>
                  <a:pt x="5827139" y="1422346"/>
                  <a:pt x="5826761" y="1422366"/>
                  <a:pt x="5826312" y="1422366"/>
                </a:cubicBezTo>
                <a:cubicBezTo>
                  <a:pt x="5825862" y="1422366"/>
                  <a:pt x="5825485" y="1422346"/>
                  <a:pt x="5825068" y="1422340"/>
                </a:cubicBezTo>
                <a:close/>
                <a:moveTo>
                  <a:pt x="10294247" y="1422321"/>
                </a:moveTo>
                <a:cubicBezTo>
                  <a:pt x="10294483" y="1423648"/>
                  <a:pt x="10294883" y="1424859"/>
                  <a:pt x="10295490" y="1425801"/>
                </a:cubicBezTo>
                <a:cubicBezTo>
                  <a:pt x="10296098" y="1424859"/>
                  <a:pt x="10296498" y="1423648"/>
                  <a:pt x="10296734" y="1422321"/>
                </a:cubicBezTo>
                <a:cubicBezTo>
                  <a:pt x="10296318" y="1422328"/>
                  <a:pt x="10295940" y="1422347"/>
                  <a:pt x="10295490" y="1422347"/>
                </a:cubicBezTo>
                <a:cubicBezTo>
                  <a:pt x="10295041" y="1422347"/>
                  <a:pt x="10294663" y="1422328"/>
                  <a:pt x="10294247" y="1422321"/>
                </a:cubicBezTo>
                <a:close/>
                <a:moveTo>
                  <a:pt x="2039788" y="1422068"/>
                </a:moveTo>
                <a:cubicBezTo>
                  <a:pt x="2065617" y="1422068"/>
                  <a:pt x="2100656" y="1423627"/>
                  <a:pt x="2120719" y="1427110"/>
                </a:cubicBezTo>
                <a:cubicBezTo>
                  <a:pt x="2126546" y="1428121"/>
                  <a:pt x="2137383" y="1429998"/>
                  <a:pt x="2136465" y="1440339"/>
                </a:cubicBezTo>
                <a:cubicBezTo>
                  <a:pt x="2135452" y="1451839"/>
                  <a:pt x="2127529" y="1451839"/>
                  <a:pt x="2083528" y="1451839"/>
                </a:cubicBezTo>
                <a:cubicBezTo>
                  <a:pt x="2078884" y="1451839"/>
                  <a:pt x="2073857" y="1451825"/>
                  <a:pt x="2068427" y="1451790"/>
                </a:cubicBezTo>
                <a:cubicBezTo>
                  <a:pt x="1990826" y="1451297"/>
                  <a:pt x="1988315" y="1446915"/>
                  <a:pt x="1985409" y="1441838"/>
                </a:cubicBezTo>
                <a:lnTo>
                  <a:pt x="1982418" y="1436607"/>
                </a:lnTo>
                <a:lnTo>
                  <a:pt x="1985517" y="1431118"/>
                </a:lnTo>
                <a:cubicBezTo>
                  <a:pt x="1988408" y="1426268"/>
                  <a:pt x="1990912" y="1422068"/>
                  <a:pt x="2039788" y="1422068"/>
                </a:cubicBezTo>
                <a:close/>
                <a:moveTo>
                  <a:pt x="2289579" y="1422066"/>
                </a:moveTo>
                <a:cubicBezTo>
                  <a:pt x="2292489" y="1422066"/>
                  <a:pt x="2296823" y="1422426"/>
                  <a:pt x="2300907" y="1424138"/>
                </a:cubicBezTo>
                <a:cubicBezTo>
                  <a:pt x="2308087" y="1427146"/>
                  <a:pt x="2309646" y="1433081"/>
                  <a:pt x="2308805" y="1437246"/>
                </a:cubicBezTo>
                <a:cubicBezTo>
                  <a:pt x="2306786" y="1447208"/>
                  <a:pt x="2295164" y="1447208"/>
                  <a:pt x="2289579" y="1447208"/>
                </a:cubicBezTo>
                <a:cubicBezTo>
                  <a:pt x="2285686" y="1447208"/>
                  <a:pt x="2278863" y="1447208"/>
                  <a:pt x="2274396" y="1443833"/>
                </a:cubicBezTo>
                <a:lnTo>
                  <a:pt x="2229460" y="1447592"/>
                </a:lnTo>
                <a:cubicBezTo>
                  <a:pt x="2202198" y="1449875"/>
                  <a:pt x="2182630" y="1453756"/>
                  <a:pt x="2179336" y="1455291"/>
                </a:cubicBezTo>
                <a:cubicBezTo>
                  <a:pt x="2176873" y="1456914"/>
                  <a:pt x="2173351" y="1458844"/>
                  <a:pt x="2169316" y="1458844"/>
                </a:cubicBezTo>
                <a:cubicBezTo>
                  <a:pt x="2165500" y="1458844"/>
                  <a:pt x="2162058" y="1457125"/>
                  <a:pt x="2159858" y="1454128"/>
                </a:cubicBezTo>
                <a:cubicBezTo>
                  <a:pt x="2155937" y="1448795"/>
                  <a:pt x="2157990" y="1442367"/>
                  <a:pt x="2158763" y="1439946"/>
                </a:cubicBezTo>
                <a:cubicBezTo>
                  <a:pt x="2162969" y="1426754"/>
                  <a:pt x="2179278" y="1424191"/>
                  <a:pt x="2223092" y="1423594"/>
                </a:cubicBezTo>
                <a:lnTo>
                  <a:pt x="2274910" y="1422894"/>
                </a:lnTo>
                <a:lnTo>
                  <a:pt x="2275060" y="1425908"/>
                </a:lnTo>
                <a:cubicBezTo>
                  <a:pt x="2275969" y="1425250"/>
                  <a:pt x="2277033" y="1424651"/>
                  <a:pt x="2278259" y="1424135"/>
                </a:cubicBezTo>
                <a:cubicBezTo>
                  <a:pt x="2282342" y="1422426"/>
                  <a:pt x="2286668" y="1422066"/>
                  <a:pt x="2289579" y="1422066"/>
                </a:cubicBezTo>
                <a:close/>
                <a:moveTo>
                  <a:pt x="3960974" y="1422039"/>
                </a:moveTo>
                <a:cubicBezTo>
                  <a:pt x="3983858" y="1422039"/>
                  <a:pt x="3995463" y="1427469"/>
                  <a:pt x="3995463" y="1438182"/>
                </a:cubicBezTo>
                <a:cubicBezTo>
                  <a:pt x="3995463" y="1442283"/>
                  <a:pt x="3993450" y="1451812"/>
                  <a:pt x="3974786" y="1451812"/>
                </a:cubicBezTo>
                <a:cubicBezTo>
                  <a:pt x="3970830" y="1451812"/>
                  <a:pt x="3966316" y="1451416"/>
                  <a:pt x="3961730" y="1450675"/>
                </a:cubicBezTo>
                <a:cubicBezTo>
                  <a:pt x="3941258" y="1447371"/>
                  <a:pt x="3928902" y="1445368"/>
                  <a:pt x="3929840" y="1433633"/>
                </a:cubicBezTo>
                <a:cubicBezTo>
                  <a:pt x="3930761" y="1422039"/>
                  <a:pt x="3942779" y="1422039"/>
                  <a:pt x="3960974" y="1422039"/>
                </a:cubicBezTo>
                <a:close/>
                <a:moveTo>
                  <a:pt x="3692045" y="1422039"/>
                </a:moveTo>
                <a:cubicBezTo>
                  <a:pt x="3869366" y="1422039"/>
                  <a:pt x="3870362" y="1424367"/>
                  <a:pt x="3873652" y="1432094"/>
                </a:cubicBezTo>
                <a:lnTo>
                  <a:pt x="3876379" y="1438461"/>
                </a:lnTo>
                <a:lnTo>
                  <a:pt x="3871562" y="1443574"/>
                </a:lnTo>
                <a:cubicBezTo>
                  <a:pt x="3868218" y="1447048"/>
                  <a:pt x="3863656" y="1451812"/>
                  <a:pt x="3660767" y="1451812"/>
                </a:cubicBezTo>
                <a:cubicBezTo>
                  <a:pt x="3505987" y="1451812"/>
                  <a:pt x="3505987" y="1450186"/>
                  <a:pt x="3505987" y="1437573"/>
                </a:cubicBezTo>
                <a:cubicBezTo>
                  <a:pt x="3505987" y="1425330"/>
                  <a:pt x="3505987" y="1422039"/>
                  <a:pt x="3692045" y="1422039"/>
                </a:cubicBezTo>
                <a:close/>
                <a:moveTo>
                  <a:pt x="7594647" y="1422032"/>
                </a:moveTo>
                <a:cubicBezTo>
                  <a:pt x="7620476" y="1422032"/>
                  <a:pt x="7655524" y="1423590"/>
                  <a:pt x="7675591" y="1427072"/>
                </a:cubicBezTo>
                <a:cubicBezTo>
                  <a:pt x="7681417" y="1428084"/>
                  <a:pt x="7692250" y="1429963"/>
                  <a:pt x="7691332" y="1440301"/>
                </a:cubicBezTo>
                <a:cubicBezTo>
                  <a:pt x="7690320" y="1451802"/>
                  <a:pt x="7682399" y="1451802"/>
                  <a:pt x="7638398" y="1451802"/>
                </a:cubicBezTo>
                <a:cubicBezTo>
                  <a:pt x="7633749" y="1451802"/>
                  <a:pt x="7628719" y="1451786"/>
                  <a:pt x="7623288" y="1451752"/>
                </a:cubicBezTo>
                <a:cubicBezTo>
                  <a:pt x="7545688" y="1451259"/>
                  <a:pt x="7543177" y="1446877"/>
                  <a:pt x="7540271" y="1441800"/>
                </a:cubicBezTo>
                <a:lnTo>
                  <a:pt x="7537279" y="1436569"/>
                </a:lnTo>
                <a:lnTo>
                  <a:pt x="7540379" y="1431082"/>
                </a:lnTo>
                <a:cubicBezTo>
                  <a:pt x="7543270" y="1426230"/>
                  <a:pt x="7545774" y="1422032"/>
                  <a:pt x="7594647" y="1422032"/>
                </a:cubicBezTo>
                <a:close/>
                <a:moveTo>
                  <a:pt x="7844453" y="1422029"/>
                </a:moveTo>
                <a:cubicBezTo>
                  <a:pt x="7847363" y="1422029"/>
                  <a:pt x="7851697" y="1422388"/>
                  <a:pt x="7855782" y="1424102"/>
                </a:cubicBezTo>
                <a:cubicBezTo>
                  <a:pt x="7862962" y="1427110"/>
                  <a:pt x="7864521" y="1433043"/>
                  <a:pt x="7863681" y="1437209"/>
                </a:cubicBezTo>
                <a:cubicBezTo>
                  <a:pt x="7861660" y="1447169"/>
                  <a:pt x="7850039" y="1447169"/>
                  <a:pt x="7844453" y="1447169"/>
                </a:cubicBezTo>
                <a:cubicBezTo>
                  <a:pt x="7840560" y="1447169"/>
                  <a:pt x="7833736" y="1447169"/>
                  <a:pt x="7829274" y="1443795"/>
                </a:cubicBezTo>
                <a:lnTo>
                  <a:pt x="7784335" y="1447553"/>
                </a:lnTo>
                <a:cubicBezTo>
                  <a:pt x="7757073" y="1449837"/>
                  <a:pt x="7737503" y="1453717"/>
                  <a:pt x="7734208" y="1455253"/>
                </a:cubicBezTo>
                <a:cubicBezTo>
                  <a:pt x="7731746" y="1456876"/>
                  <a:pt x="7728224" y="1458806"/>
                  <a:pt x="7724189" y="1458806"/>
                </a:cubicBezTo>
                <a:cubicBezTo>
                  <a:pt x="7720374" y="1458806"/>
                  <a:pt x="7716930" y="1457086"/>
                  <a:pt x="7714731" y="1454090"/>
                </a:cubicBezTo>
                <a:cubicBezTo>
                  <a:pt x="7710810" y="1448758"/>
                  <a:pt x="7712860" y="1442328"/>
                  <a:pt x="7713635" y="1439910"/>
                </a:cubicBezTo>
                <a:cubicBezTo>
                  <a:pt x="7717841" y="1426716"/>
                  <a:pt x="7734151" y="1424153"/>
                  <a:pt x="7777966" y="1423557"/>
                </a:cubicBezTo>
                <a:lnTo>
                  <a:pt x="7829786" y="1422856"/>
                </a:lnTo>
                <a:lnTo>
                  <a:pt x="7829936" y="1425871"/>
                </a:lnTo>
                <a:cubicBezTo>
                  <a:pt x="7830847" y="1425211"/>
                  <a:pt x="7831907" y="1424615"/>
                  <a:pt x="7833131" y="1424098"/>
                </a:cubicBezTo>
                <a:cubicBezTo>
                  <a:pt x="7837216" y="1422388"/>
                  <a:pt x="7841542" y="1422029"/>
                  <a:pt x="7844453" y="1422029"/>
                </a:cubicBezTo>
                <a:close/>
                <a:moveTo>
                  <a:pt x="12063825" y="1422011"/>
                </a:moveTo>
                <a:cubicBezTo>
                  <a:pt x="12089653" y="1422011"/>
                  <a:pt x="12124701" y="1423570"/>
                  <a:pt x="12144769" y="1427051"/>
                </a:cubicBezTo>
                <a:cubicBezTo>
                  <a:pt x="12150594" y="1428063"/>
                  <a:pt x="12161428" y="1429942"/>
                  <a:pt x="12160510" y="1440280"/>
                </a:cubicBezTo>
                <a:cubicBezTo>
                  <a:pt x="12159498" y="1451782"/>
                  <a:pt x="12151577" y="1451782"/>
                  <a:pt x="12107576" y="1451782"/>
                </a:cubicBezTo>
                <a:cubicBezTo>
                  <a:pt x="12102926" y="1451782"/>
                  <a:pt x="12097897" y="1451765"/>
                  <a:pt x="12092466" y="1451731"/>
                </a:cubicBezTo>
                <a:cubicBezTo>
                  <a:pt x="12014866" y="1451237"/>
                  <a:pt x="12012355" y="1446855"/>
                  <a:pt x="12009449" y="1441778"/>
                </a:cubicBezTo>
                <a:lnTo>
                  <a:pt x="12006457" y="1436547"/>
                </a:lnTo>
                <a:lnTo>
                  <a:pt x="12009556" y="1431060"/>
                </a:lnTo>
                <a:cubicBezTo>
                  <a:pt x="12012448" y="1426210"/>
                  <a:pt x="12014952" y="1422011"/>
                  <a:pt x="12063825" y="1422011"/>
                </a:cubicBezTo>
                <a:close/>
                <a:moveTo>
                  <a:pt x="12313631" y="1422010"/>
                </a:moveTo>
                <a:cubicBezTo>
                  <a:pt x="12316541" y="1422010"/>
                  <a:pt x="12320875" y="1422369"/>
                  <a:pt x="12324960" y="1424082"/>
                </a:cubicBezTo>
                <a:cubicBezTo>
                  <a:pt x="12332140" y="1427088"/>
                  <a:pt x="12333698" y="1433021"/>
                  <a:pt x="12332859" y="1437188"/>
                </a:cubicBezTo>
                <a:cubicBezTo>
                  <a:pt x="12330838" y="1447148"/>
                  <a:pt x="12319217" y="1447148"/>
                  <a:pt x="12313631" y="1447148"/>
                </a:cubicBezTo>
                <a:cubicBezTo>
                  <a:pt x="12309738" y="1447148"/>
                  <a:pt x="12302914" y="1447148"/>
                  <a:pt x="12298452" y="1443773"/>
                </a:cubicBezTo>
                <a:lnTo>
                  <a:pt x="12253513" y="1447531"/>
                </a:lnTo>
                <a:cubicBezTo>
                  <a:pt x="12226251" y="1449816"/>
                  <a:pt x="12206681" y="1453696"/>
                  <a:pt x="12203386" y="1455230"/>
                </a:cubicBezTo>
                <a:cubicBezTo>
                  <a:pt x="12200924" y="1456854"/>
                  <a:pt x="12197401" y="1458785"/>
                  <a:pt x="12193366" y="1458785"/>
                </a:cubicBezTo>
                <a:cubicBezTo>
                  <a:pt x="12189552" y="1458785"/>
                  <a:pt x="12186108" y="1457064"/>
                  <a:pt x="12183909" y="1454068"/>
                </a:cubicBezTo>
                <a:cubicBezTo>
                  <a:pt x="12179988" y="1448736"/>
                  <a:pt x="12182037" y="1442307"/>
                  <a:pt x="12182813" y="1439888"/>
                </a:cubicBezTo>
                <a:cubicBezTo>
                  <a:pt x="12187019" y="1426695"/>
                  <a:pt x="12203329" y="1424133"/>
                  <a:pt x="12247144" y="1423537"/>
                </a:cubicBezTo>
                <a:lnTo>
                  <a:pt x="12298964" y="1422837"/>
                </a:lnTo>
                <a:lnTo>
                  <a:pt x="12299114" y="1425851"/>
                </a:lnTo>
                <a:cubicBezTo>
                  <a:pt x="12300024" y="1425191"/>
                  <a:pt x="12301085" y="1424594"/>
                  <a:pt x="12302309" y="1424078"/>
                </a:cubicBezTo>
                <a:cubicBezTo>
                  <a:pt x="12306393" y="1422369"/>
                  <a:pt x="12310720" y="1422010"/>
                  <a:pt x="12313631" y="1422010"/>
                </a:cubicBezTo>
                <a:close/>
                <a:moveTo>
                  <a:pt x="1494900" y="1418825"/>
                </a:moveTo>
                <a:cubicBezTo>
                  <a:pt x="1446028" y="1419473"/>
                  <a:pt x="1393564" y="1419958"/>
                  <a:pt x="1348751" y="1420283"/>
                </a:cubicBezTo>
                <a:cubicBezTo>
                  <a:pt x="1349375" y="1420444"/>
                  <a:pt x="1350156" y="1420688"/>
                  <a:pt x="1350781" y="1420850"/>
                </a:cubicBezTo>
                <a:cubicBezTo>
                  <a:pt x="1357495" y="1422471"/>
                  <a:pt x="1415424" y="1424822"/>
                  <a:pt x="1490528" y="1425958"/>
                </a:cubicBezTo>
                <a:cubicBezTo>
                  <a:pt x="1491465" y="1424173"/>
                  <a:pt x="1492870" y="1422553"/>
                  <a:pt x="1495056" y="1421175"/>
                </a:cubicBezTo>
                <a:cubicBezTo>
                  <a:pt x="1494900" y="1420444"/>
                  <a:pt x="1494900" y="1419635"/>
                  <a:pt x="1494900" y="1418825"/>
                </a:cubicBezTo>
                <a:close/>
                <a:moveTo>
                  <a:pt x="7049776" y="1418787"/>
                </a:moveTo>
                <a:cubicBezTo>
                  <a:pt x="7000904" y="1419435"/>
                  <a:pt x="6948440" y="1419921"/>
                  <a:pt x="6903627" y="1420245"/>
                </a:cubicBezTo>
                <a:cubicBezTo>
                  <a:pt x="6904251" y="1420407"/>
                  <a:pt x="6905032" y="1420651"/>
                  <a:pt x="6905657" y="1420812"/>
                </a:cubicBezTo>
                <a:cubicBezTo>
                  <a:pt x="6912371" y="1422433"/>
                  <a:pt x="6970300" y="1424784"/>
                  <a:pt x="7045404" y="1425919"/>
                </a:cubicBezTo>
                <a:cubicBezTo>
                  <a:pt x="7046341" y="1424135"/>
                  <a:pt x="7047746" y="1422514"/>
                  <a:pt x="7049932" y="1421136"/>
                </a:cubicBezTo>
                <a:cubicBezTo>
                  <a:pt x="7049776" y="1420407"/>
                  <a:pt x="7049776" y="1419597"/>
                  <a:pt x="7049776" y="1418787"/>
                </a:cubicBezTo>
                <a:close/>
                <a:moveTo>
                  <a:pt x="271445" y="1415624"/>
                </a:moveTo>
                <a:cubicBezTo>
                  <a:pt x="270955" y="1416383"/>
                  <a:pt x="270603" y="1417302"/>
                  <a:pt x="270336" y="1418302"/>
                </a:cubicBezTo>
                <a:cubicBezTo>
                  <a:pt x="271087" y="1418267"/>
                  <a:pt x="271802" y="1418267"/>
                  <a:pt x="272554" y="1418302"/>
                </a:cubicBezTo>
                <a:cubicBezTo>
                  <a:pt x="272286" y="1417302"/>
                  <a:pt x="271934" y="1416383"/>
                  <a:pt x="271445" y="1415624"/>
                </a:cubicBezTo>
                <a:close/>
                <a:moveTo>
                  <a:pt x="5826312" y="1415586"/>
                </a:moveTo>
                <a:cubicBezTo>
                  <a:pt x="5825822" y="1416344"/>
                  <a:pt x="5825470" y="1417264"/>
                  <a:pt x="5825203" y="1418264"/>
                </a:cubicBezTo>
                <a:cubicBezTo>
                  <a:pt x="5825954" y="1418230"/>
                  <a:pt x="5826669" y="1418230"/>
                  <a:pt x="5827421" y="1418264"/>
                </a:cubicBezTo>
                <a:cubicBezTo>
                  <a:pt x="5827154" y="1417264"/>
                  <a:pt x="5826802" y="1416344"/>
                  <a:pt x="5826312" y="1415586"/>
                </a:cubicBezTo>
                <a:close/>
                <a:moveTo>
                  <a:pt x="10295490" y="1415567"/>
                </a:moveTo>
                <a:cubicBezTo>
                  <a:pt x="10295000" y="1416326"/>
                  <a:pt x="10294649" y="1417245"/>
                  <a:pt x="10294382" y="1418245"/>
                </a:cubicBezTo>
                <a:cubicBezTo>
                  <a:pt x="10295133" y="1418211"/>
                  <a:pt x="10295848" y="1418211"/>
                  <a:pt x="10296599" y="1418245"/>
                </a:cubicBezTo>
                <a:cubicBezTo>
                  <a:pt x="10296332" y="1417245"/>
                  <a:pt x="10295981" y="1416326"/>
                  <a:pt x="10295490" y="1415567"/>
                </a:cubicBezTo>
                <a:close/>
                <a:moveTo>
                  <a:pt x="8231384" y="1414692"/>
                </a:moveTo>
                <a:cubicBezTo>
                  <a:pt x="8228747" y="1418291"/>
                  <a:pt x="8223879" y="1420479"/>
                  <a:pt x="8218266" y="1421768"/>
                </a:cubicBezTo>
                <a:lnTo>
                  <a:pt x="8214706" y="1422107"/>
                </a:lnTo>
                <a:lnTo>
                  <a:pt x="8219271" y="1422116"/>
                </a:lnTo>
                <a:cubicBezTo>
                  <a:pt x="8236279" y="1422195"/>
                  <a:pt x="8250880" y="1422316"/>
                  <a:pt x="8263424" y="1422486"/>
                </a:cubicBezTo>
                <a:lnTo>
                  <a:pt x="8268619" y="1422593"/>
                </a:lnTo>
                <a:lnTo>
                  <a:pt x="8272490" y="1416831"/>
                </a:lnTo>
                <a:cubicBezTo>
                  <a:pt x="8248801" y="1416812"/>
                  <a:pt x="8237339" y="1416199"/>
                  <a:pt x="8231384" y="1414692"/>
                </a:cubicBezTo>
                <a:close/>
                <a:moveTo>
                  <a:pt x="5520143" y="1413283"/>
                </a:moveTo>
                <a:cubicBezTo>
                  <a:pt x="5544929" y="1413283"/>
                  <a:pt x="5557497" y="1418977"/>
                  <a:pt x="5557497" y="1430210"/>
                </a:cubicBezTo>
                <a:cubicBezTo>
                  <a:pt x="5557497" y="1434600"/>
                  <a:pt x="5555447" y="1444805"/>
                  <a:pt x="5536471" y="1444805"/>
                </a:cubicBezTo>
                <a:cubicBezTo>
                  <a:pt x="5532342" y="1444805"/>
                  <a:pt x="5527329" y="1444380"/>
                  <a:pt x="5521568" y="1443541"/>
                </a:cubicBezTo>
                <a:cubicBezTo>
                  <a:pt x="5499326" y="1440302"/>
                  <a:pt x="5485738" y="1437704"/>
                  <a:pt x="5486612" y="1425666"/>
                </a:cubicBezTo>
                <a:cubicBezTo>
                  <a:pt x="5487512" y="1413283"/>
                  <a:pt x="5502635" y="1413283"/>
                  <a:pt x="5520143" y="1413283"/>
                </a:cubicBezTo>
                <a:close/>
                <a:moveTo>
                  <a:pt x="9989310" y="1413244"/>
                </a:moveTo>
                <a:cubicBezTo>
                  <a:pt x="10014103" y="1413244"/>
                  <a:pt x="10026674" y="1418939"/>
                  <a:pt x="10026674" y="1430171"/>
                </a:cubicBezTo>
                <a:cubicBezTo>
                  <a:pt x="10026674" y="1434561"/>
                  <a:pt x="10024624" y="1444766"/>
                  <a:pt x="10005643" y="1444766"/>
                </a:cubicBezTo>
                <a:cubicBezTo>
                  <a:pt x="10001512" y="1444766"/>
                  <a:pt x="9996498" y="1444340"/>
                  <a:pt x="9990736" y="1443501"/>
                </a:cubicBezTo>
                <a:cubicBezTo>
                  <a:pt x="9968488" y="1440263"/>
                  <a:pt x="9954897" y="1437665"/>
                  <a:pt x="9955771" y="1425627"/>
                </a:cubicBezTo>
                <a:cubicBezTo>
                  <a:pt x="9956671" y="1413244"/>
                  <a:pt x="9971798" y="1413244"/>
                  <a:pt x="9989310" y="1413244"/>
                </a:cubicBezTo>
                <a:close/>
                <a:moveTo>
                  <a:pt x="271445" y="1408051"/>
                </a:moveTo>
                <a:cubicBezTo>
                  <a:pt x="274331" y="1408051"/>
                  <a:pt x="278626" y="1408402"/>
                  <a:pt x="282679" y="1410072"/>
                </a:cubicBezTo>
                <a:cubicBezTo>
                  <a:pt x="289796" y="1413008"/>
                  <a:pt x="291340" y="1418795"/>
                  <a:pt x="290502" y="1422858"/>
                </a:cubicBezTo>
                <a:cubicBezTo>
                  <a:pt x="288497" y="1432570"/>
                  <a:pt x="276981" y="1432570"/>
                  <a:pt x="271445" y="1432570"/>
                </a:cubicBezTo>
                <a:cubicBezTo>
                  <a:pt x="265909" y="1432570"/>
                  <a:pt x="254392" y="1432570"/>
                  <a:pt x="252388" y="1422858"/>
                </a:cubicBezTo>
                <a:cubicBezTo>
                  <a:pt x="251549" y="1418795"/>
                  <a:pt x="253094" y="1413008"/>
                  <a:pt x="260215" y="1410072"/>
                </a:cubicBezTo>
                <a:cubicBezTo>
                  <a:pt x="264264" y="1408402"/>
                  <a:pt x="268558" y="1408051"/>
                  <a:pt x="271445" y="1408051"/>
                </a:cubicBezTo>
                <a:close/>
                <a:moveTo>
                  <a:pt x="5826312" y="1408013"/>
                </a:moveTo>
                <a:cubicBezTo>
                  <a:pt x="5829198" y="1408013"/>
                  <a:pt x="5833493" y="1408363"/>
                  <a:pt x="5837545" y="1410034"/>
                </a:cubicBezTo>
                <a:cubicBezTo>
                  <a:pt x="5844663" y="1412970"/>
                  <a:pt x="5846207" y="1418756"/>
                  <a:pt x="5845369" y="1422820"/>
                </a:cubicBezTo>
                <a:cubicBezTo>
                  <a:pt x="5843365" y="1432531"/>
                  <a:pt x="5831847" y="1432531"/>
                  <a:pt x="5826312" y="1432531"/>
                </a:cubicBezTo>
                <a:cubicBezTo>
                  <a:pt x="5820776" y="1432531"/>
                  <a:pt x="5809259" y="1432531"/>
                  <a:pt x="5807255" y="1422820"/>
                </a:cubicBezTo>
                <a:cubicBezTo>
                  <a:pt x="5806416" y="1418756"/>
                  <a:pt x="5807960" y="1412970"/>
                  <a:pt x="5815082" y="1410034"/>
                </a:cubicBezTo>
                <a:cubicBezTo>
                  <a:pt x="5819131" y="1408363"/>
                  <a:pt x="5823425" y="1408013"/>
                  <a:pt x="5826312" y="1408013"/>
                </a:cubicBezTo>
                <a:close/>
                <a:moveTo>
                  <a:pt x="10295490" y="1407995"/>
                </a:moveTo>
                <a:cubicBezTo>
                  <a:pt x="10298377" y="1407995"/>
                  <a:pt x="10302671" y="1408345"/>
                  <a:pt x="10306724" y="1410016"/>
                </a:cubicBezTo>
                <a:cubicBezTo>
                  <a:pt x="10313842" y="1412951"/>
                  <a:pt x="10315386" y="1418738"/>
                  <a:pt x="10314548" y="1422801"/>
                </a:cubicBezTo>
                <a:cubicBezTo>
                  <a:pt x="10312543" y="1432511"/>
                  <a:pt x="10301026" y="1432511"/>
                  <a:pt x="10295490" y="1432511"/>
                </a:cubicBezTo>
                <a:cubicBezTo>
                  <a:pt x="10289955" y="1432511"/>
                  <a:pt x="10278438" y="1432511"/>
                  <a:pt x="10276433" y="1422801"/>
                </a:cubicBezTo>
                <a:cubicBezTo>
                  <a:pt x="10275595" y="1418738"/>
                  <a:pt x="10277139" y="1412951"/>
                  <a:pt x="10284261" y="1410016"/>
                </a:cubicBezTo>
                <a:cubicBezTo>
                  <a:pt x="10288310" y="1408345"/>
                  <a:pt x="10292604" y="1407995"/>
                  <a:pt x="10295490" y="1407995"/>
                </a:cubicBezTo>
                <a:close/>
                <a:moveTo>
                  <a:pt x="2587273" y="1406296"/>
                </a:moveTo>
                <a:cubicBezTo>
                  <a:pt x="2588080" y="1407176"/>
                  <a:pt x="2589037" y="1407724"/>
                  <a:pt x="2589579" y="1407724"/>
                </a:cubicBezTo>
                <a:cubicBezTo>
                  <a:pt x="2589864" y="1407662"/>
                  <a:pt x="2590426" y="1407191"/>
                  <a:pt x="2590902" y="1406425"/>
                </a:cubicBezTo>
                <a:cubicBezTo>
                  <a:pt x="2590677" y="1406437"/>
                  <a:pt x="2590481" y="1406472"/>
                  <a:pt x="2590243" y="1406472"/>
                </a:cubicBezTo>
                <a:cubicBezTo>
                  <a:pt x="2589192" y="1406472"/>
                  <a:pt x="2588217" y="1406394"/>
                  <a:pt x="2587273" y="1406296"/>
                </a:cubicBezTo>
                <a:close/>
                <a:moveTo>
                  <a:pt x="8142148" y="1406259"/>
                </a:moveTo>
                <a:cubicBezTo>
                  <a:pt x="8142955" y="1407138"/>
                  <a:pt x="8143911" y="1407686"/>
                  <a:pt x="8144454" y="1407686"/>
                </a:cubicBezTo>
                <a:cubicBezTo>
                  <a:pt x="8144739" y="1407626"/>
                  <a:pt x="8145301" y="1407155"/>
                  <a:pt x="8145776" y="1406387"/>
                </a:cubicBezTo>
                <a:cubicBezTo>
                  <a:pt x="8145552" y="1406401"/>
                  <a:pt x="8145356" y="1406434"/>
                  <a:pt x="8145118" y="1406434"/>
                </a:cubicBezTo>
                <a:cubicBezTo>
                  <a:pt x="8144067" y="1406434"/>
                  <a:pt x="8143091" y="1406357"/>
                  <a:pt x="8142148" y="1406259"/>
                </a:cubicBezTo>
                <a:close/>
                <a:moveTo>
                  <a:pt x="12611327" y="1406239"/>
                </a:moveTo>
                <a:cubicBezTo>
                  <a:pt x="12612134" y="1407119"/>
                  <a:pt x="12613090" y="1407668"/>
                  <a:pt x="12613633" y="1407668"/>
                </a:cubicBezTo>
                <a:cubicBezTo>
                  <a:pt x="12613917" y="1407607"/>
                  <a:pt x="12614480" y="1407136"/>
                  <a:pt x="12614955" y="1406367"/>
                </a:cubicBezTo>
                <a:cubicBezTo>
                  <a:pt x="12614731" y="1406381"/>
                  <a:pt x="12614534" y="1406415"/>
                  <a:pt x="12614297" y="1406415"/>
                </a:cubicBezTo>
                <a:cubicBezTo>
                  <a:pt x="12613246" y="1406415"/>
                  <a:pt x="12612270" y="1406337"/>
                  <a:pt x="12611327" y="1406239"/>
                </a:cubicBezTo>
                <a:close/>
                <a:moveTo>
                  <a:pt x="9045182" y="1399905"/>
                </a:moveTo>
                <a:lnTo>
                  <a:pt x="9041749" y="1399907"/>
                </a:lnTo>
                <a:lnTo>
                  <a:pt x="9056004" y="1410036"/>
                </a:lnTo>
                <a:lnTo>
                  <a:pt x="9058256" y="1419054"/>
                </a:lnTo>
                <a:lnTo>
                  <a:pt x="9070397" y="1419887"/>
                </a:lnTo>
                <a:cubicBezTo>
                  <a:pt x="9077160" y="1420563"/>
                  <a:pt x="9082721" y="1421396"/>
                  <a:pt x="9086235" y="1422417"/>
                </a:cubicBezTo>
                <a:cubicBezTo>
                  <a:pt x="9089648" y="1423432"/>
                  <a:pt x="9095823" y="1425183"/>
                  <a:pt x="9099886" y="1428871"/>
                </a:cubicBezTo>
                <a:lnTo>
                  <a:pt x="9101186" y="1426720"/>
                </a:lnTo>
                <a:cubicBezTo>
                  <a:pt x="9104111" y="1421741"/>
                  <a:pt x="9105005" y="1420328"/>
                  <a:pt x="9164890" y="1419314"/>
                </a:cubicBezTo>
                <a:cubicBezTo>
                  <a:pt x="9142626" y="1417286"/>
                  <a:pt x="9120931" y="1413722"/>
                  <a:pt x="9091842" y="1407514"/>
                </a:cubicBezTo>
                <a:cubicBezTo>
                  <a:pt x="9073194" y="1403551"/>
                  <a:pt x="9058101" y="1401092"/>
                  <a:pt x="9045182" y="1399905"/>
                </a:cubicBezTo>
                <a:close/>
                <a:moveTo>
                  <a:pt x="2588670" y="1396973"/>
                </a:moveTo>
                <a:cubicBezTo>
                  <a:pt x="2588467" y="1397132"/>
                  <a:pt x="2588256" y="1397360"/>
                  <a:pt x="2588046" y="1397565"/>
                </a:cubicBezTo>
                <a:cubicBezTo>
                  <a:pt x="2588398" y="1397511"/>
                  <a:pt x="2588744" y="1397462"/>
                  <a:pt x="2589098" y="1397441"/>
                </a:cubicBezTo>
                <a:cubicBezTo>
                  <a:pt x="2588955" y="1397292"/>
                  <a:pt x="2588813" y="1397104"/>
                  <a:pt x="2588670" y="1396973"/>
                </a:cubicBezTo>
                <a:close/>
                <a:moveTo>
                  <a:pt x="8143545" y="1396936"/>
                </a:moveTo>
                <a:cubicBezTo>
                  <a:pt x="8143342" y="1397095"/>
                  <a:pt x="8143132" y="1397323"/>
                  <a:pt x="8142921" y="1397530"/>
                </a:cubicBezTo>
                <a:cubicBezTo>
                  <a:pt x="8143274" y="1397476"/>
                  <a:pt x="8143620" y="1397425"/>
                  <a:pt x="8143972" y="1397404"/>
                </a:cubicBezTo>
                <a:cubicBezTo>
                  <a:pt x="8143830" y="1397255"/>
                  <a:pt x="8143688" y="1397069"/>
                  <a:pt x="8143545" y="1396936"/>
                </a:cubicBezTo>
                <a:close/>
                <a:moveTo>
                  <a:pt x="12612724" y="1396918"/>
                </a:moveTo>
                <a:cubicBezTo>
                  <a:pt x="12612521" y="1397077"/>
                  <a:pt x="12612310" y="1397305"/>
                  <a:pt x="12612100" y="1397511"/>
                </a:cubicBezTo>
                <a:cubicBezTo>
                  <a:pt x="12612453" y="1397457"/>
                  <a:pt x="12612799" y="1397406"/>
                  <a:pt x="12613151" y="1397386"/>
                </a:cubicBezTo>
                <a:cubicBezTo>
                  <a:pt x="12613009" y="1397237"/>
                  <a:pt x="12612866" y="1397050"/>
                  <a:pt x="12612724" y="1396918"/>
                </a:cubicBezTo>
                <a:close/>
                <a:moveTo>
                  <a:pt x="3233245" y="1387049"/>
                </a:moveTo>
                <a:cubicBezTo>
                  <a:pt x="3240740" y="1387049"/>
                  <a:pt x="3248300" y="1391282"/>
                  <a:pt x="3253992" y="1398664"/>
                </a:cubicBezTo>
                <a:cubicBezTo>
                  <a:pt x="3258608" y="1404664"/>
                  <a:pt x="3262972" y="1410329"/>
                  <a:pt x="3259637" y="1417238"/>
                </a:cubicBezTo>
                <a:cubicBezTo>
                  <a:pt x="3257691" y="1421245"/>
                  <a:pt x="3253478" y="1423569"/>
                  <a:pt x="3248928" y="1423452"/>
                </a:cubicBezTo>
                <a:cubicBezTo>
                  <a:pt x="3248799" y="1425805"/>
                  <a:pt x="3248157" y="1428120"/>
                  <a:pt x="3246695" y="1430237"/>
                </a:cubicBezTo>
                <a:cubicBezTo>
                  <a:pt x="3244550" y="1433348"/>
                  <a:pt x="3241021" y="1435205"/>
                  <a:pt x="3237271" y="1435205"/>
                </a:cubicBezTo>
                <a:cubicBezTo>
                  <a:pt x="3234781" y="1435205"/>
                  <a:pt x="3227209" y="1435205"/>
                  <a:pt x="3218552" y="1418145"/>
                </a:cubicBezTo>
                <a:cubicBezTo>
                  <a:pt x="3214408" y="1409969"/>
                  <a:pt x="3214182" y="1401705"/>
                  <a:pt x="3217951" y="1395478"/>
                </a:cubicBezTo>
                <a:cubicBezTo>
                  <a:pt x="3221144" y="1390200"/>
                  <a:pt x="3226856" y="1387049"/>
                  <a:pt x="3233245" y="1387049"/>
                </a:cubicBezTo>
                <a:close/>
                <a:moveTo>
                  <a:pt x="2948708" y="1387049"/>
                </a:moveTo>
                <a:cubicBezTo>
                  <a:pt x="2964699" y="1387049"/>
                  <a:pt x="2976225" y="1388835"/>
                  <a:pt x="2984266" y="1397728"/>
                </a:cubicBezTo>
                <a:cubicBezTo>
                  <a:pt x="2987917" y="1401768"/>
                  <a:pt x="2993430" y="1407875"/>
                  <a:pt x="2990087" y="1415252"/>
                </a:cubicBezTo>
                <a:cubicBezTo>
                  <a:pt x="2989147" y="1417333"/>
                  <a:pt x="2986070" y="1422177"/>
                  <a:pt x="2977955" y="1422177"/>
                </a:cubicBezTo>
                <a:cubicBezTo>
                  <a:pt x="2974470" y="1422177"/>
                  <a:pt x="2969730" y="1421388"/>
                  <a:pt x="2962195" y="1419934"/>
                </a:cubicBezTo>
                <a:cubicBezTo>
                  <a:pt x="2955460" y="1418630"/>
                  <a:pt x="2945648" y="1418723"/>
                  <a:pt x="2939909" y="1419596"/>
                </a:cubicBezTo>
                <a:cubicBezTo>
                  <a:pt x="2940093" y="1422958"/>
                  <a:pt x="2938804" y="1426349"/>
                  <a:pt x="2936209" y="1429018"/>
                </a:cubicBezTo>
                <a:cubicBezTo>
                  <a:pt x="2930263" y="1435170"/>
                  <a:pt x="2918505" y="1433875"/>
                  <a:pt x="2909075" y="1425804"/>
                </a:cubicBezTo>
                <a:cubicBezTo>
                  <a:pt x="2906563" y="1423655"/>
                  <a:pt x="2905690" y="1423655"/>
                  <a:pt x="2905223" y="1423655"/>
                </a:cubicBezTo>
                <a:cubicBezTo>
                  <a:pt x="2903603" y="1423655"/>
                  <a:pt x="2900759" y="1424599"/>
                  <a:pt x="2896791" y="1426467"/>
                </a:cubicBezTo>
                <a:cubicBezTo>
                  <a:pt x="2880667" y="1434036"/>
                  <a:pt x="2875485" y="1434036"/>
                  <a:pt x="2873772" y="1434036"/>
                </a:cubicBezTo>
                <a:cubicBezTo>
                  <a:pt x="2868458" y="1434036"/>
                  <a:pt x="2864077" y="1430988"/>
                  <a:pt x="2862620" y="1426275"/>
                </a:cubicBezTo>
                <a:cubicBezTo>
                  <a:pt x="2862503" y="1425897"/>
                  <a:pt x="2862403" y="1425529"/>
                  <a:pt x="2862330" y="1425160"/>
                </a:cubicBezTo>
                <a:cubicBezTo>
                  <a:pt x="2859301" y="1430362"/>
                  <a:pt x="2853414" y="1434329"/>
                  <a:pt x="2844449" y="1434329"/>
                </a:cubicBezTo>
                <a:cubicBezTo>
                  <a:pt x="2833789" y="1434329"/>
                  <a:pt x="2823143" y="1427355"/>
                  <a:pt x="2819692" y="1418109"/>
                </a:cubicBezTo>
                <a:cubicBezTo>
                  <a:pt x="2816666" y="1409969"/>
                  <a:pt x="2813797" y="1402290"/>
                  <a:pt x="2818395" y="1395779"/>
                </a:cubicBezTo>
                <a:cubicBezTo>
                  <a:pt x="2821098" y="1391960"/>
                  <a:pt x="2825381" y="1390022"/>
                  <a:pt x="2831144" y="1390022"/>
                </a:cubicBezTo>
                <a:cubicBezTo>
                  <a:pt x="2833779" y="1390022"/>
                  <a:pt x="2836797" y="1390386"/>
                  <a:pt x="2840533" y="1390933"/>
                </a:cubicBezTo>
                <a:cubicBezTo>
                  <a:pt x="2849256" y="1392218"/>
                  <a:pt x="2855908" y="1396733"/>
                  <a:pt x="2860017" y="1402343"/>
                </a:cubicBezTo>
                <a:cubicBezTo>
                  <a:pt x="2860664" y="1401354"/>
                  <a:pt x="2861496" y="1400352"/>
                  <a:pt x="2862537" y="1399356"/>
                </a:cubicBezTo>
                <a:cubicBezTo>
                  <a:pt x="2869765" y="1392509"/>
                  <a:pt x="2902306" y="1389426"/>
                  <a:pt x="2921066" y="1388197"/>
                </a:cubicBezTo>
                <a:cubicBezTo>
                  <a:pt x="2933032" y="1387412"/>
                  <a:pt x="2941805" y="1387049"/>
                  <a:pt x="2948708" y="1387049"/>
                </a:cubicBezTo>
                <a:close/>
                <a:moveTo>
                  <a:pt x="2767719" y="1387047"/>
                </a:moveTo>
                <a:cubicBezTo>
                  <a:pt x="2805014" y="1387047"/>
                  <a:pt x="2807987" y="1389422"/>
                  <a:pt x="2811166" y="1394798"/>
                </a:cubicBezTo>
                <a:lnTo>
                  <a:pt x="2814232" y="1399984"/>
                </a:lnTo>
                <a:lnTo>
                  <a:pt x="2811315" y="1405661"/>
                </a:lnTo>
                <a:cubicBezTo>
                  <a:pt x="2808846" y="1410096"/>
                  <a:pt x="2806313" y="1414674"/>
                  <a:pt x="2753267" y="1416324"/>
                </a:cubicBezTo>
                <a:cubicBezTo>
                  <a:pt x="2756230" y="1420165"/>
                  <a:pt x="2757894" y="1425258"/>
                  <a:pt x="2757894" y="1431211"/>
                </a:cubicBezTo>
                <a:cubicBezTo>
                  <a:pt x="2757894" y="1444034"/>
                  <a:pt x="2746677" y="1454468"/>
                  <a:pt x="2732886" y="1454468"/>
                </a:cubicBezTo>
                <a:cubicBezTo>
                  <a:pt x="2726024" y="1454468"/>
                  <a:pt x="2719713" y="1451809"/>
                  <a:pt x="2715104" y="1446994"/>
                </a:cubicBezTo>
                <a:cubicBezTo>
                  <a:pt x="2709738" y="1441379"/>
                  <a:pt x="2708531" y="1433298"/>
                  <a:pt x="2711898" y="1425384"/>
                </a:cubicBezTo>
                <a:cubicBezTo>
                  <a:pt x="2713262" y="1422191"/>
                  <a:pt x="2715235" y="1419305"/>
                  <a:pt x="2717619" y="1416867"/>
                </a:cubicBezTo>
                <a:cubicBezTo>
                  <a:pt x="2693928" y="1416847"/>
                  <a:pt x="2682466" y="1416236"/>
                  <a:pt x="2676510" y="1414730"/>
                </a:cubicBezTo>
                <a:cubicBezTo>
                  <a:pt x="2671239" y="1421927"/>
                  <a:pt x="2657037" y="1423483"/>
                  <a:pt x="2645810" y="1423483"/>
                </a:cubicBezTo>
                <a:cubicBezTo>
                  <a:pt x="2634124" y="1423483"/>
                  <a:pt x="2619201" y="1421795"/>
                  <a:pt x="2614461" y="1413777"/>
                </a:cubicBezTo>
                <a:cubicBezTo>
                  <a:pt x="2612347" y="1410194"/>
                  <a:pt x="2612311" y="1405901"/>
                  <a:pt x="2614360" y="1402295"/>
                </a:cubicBezTo>
                <a:cubicBezTo>
                  <a:pt x="2616005" y="1399402"/>
                  <a:pt x="2619435" y="1393382"/>
                  <a:pt x="2645810" y="1393382"/>
                </a:cubicBezTo>
                <a:cubicBezTo>
                  <a:pt x="2659160" y="1393382"/>
                  <a:pt x="2666629" y="1394924"/>
                  <a:pt x="2670959" y="1396822"/>
                </a:cubicBezTo>
                <a:lnTo>
                  <a:pt x="2671155" y="1396622"/>
                </a:lnTo>
                <a:cubicBezTo>
                  <a:pt x="2679119" y="1388295"/>
                  <a:pt x="2735074" y="1387047"/>
                  <a:pt x="2767719" y="1387047"/>
                </a:cubicBezTo>
                <a:close/>
                <a:moveTo>
                  <a:pt x="2589579" y="1387047"/>
                </a:moveTo>
                <a:cubicBezTo>
                  <a:pt x="2595958" y="1387047"/>
                  <a:pt x="2601563" y="1390062"/>
                  <a:pt x="2604580" y="1395122"/>
                </a:cubicBezTo>
                <a:cubicBezTo>
                  <a:pt x="2607293" y="1399663"/>
                  <a:pt x="2607441" y="1404956"/>
                  <a:pt x="2604975" y="1409265"/>
                </a:cubicBezTo>
                <a:cubicBezTo>
                  <a:pt x="2602221" y="1414064"/>
                  <a:pt x="2596853" y="1416814"/>
                  <a:pt x="2590243" y="1416814"/>
                </a:cubicBezTo>
                <a:cubicBezTo>
                  <a:pt x="2572226" y="1416814"/>
                  <a:pt x="2570821" y="1406880"/>
                  <a:pt x="2570821" y="1403831"/>
                </a:cubicBezTo>
                <a:cubicBezTo>
                  <a:pt x="2570821" y="1394577"/>
                  <a:pt x="2579234" y="1387047"/>
                  <a:pt x="2589579" y="1387047"/>
                </a:cubicBezTo>
                <a:close/>
                <a:moveTo>
                  <a:pt x="2519350" y="1387044"/>
                </a:moveTo>
                <a:cubicBezTo>
                  <a:pt x="2546176" y="1387044"/>
                  <a:pt x="2557200" y="1387433"/>
                  <a:pt x="2560546" y="1397187"/>
                </a:cubicBezTo>
                <a:cubicBezTo>
                  <a:pt x="2561853" y="1401011"/>
                  <a:pt x="2561802" y="1406791"/>
                  <a:pt x="2554063" y="1412620"/>
                </a:cubicBezTo>
                <a:cubicBezTo>
                  <a:pt x="2549808" y="1415822"/>
                  <a:pt x="2541694" y="1421190"/>
                  <a:pt x="2535125" y="1421190"/>
                </a:cubicBezTo>
                <a:lnTo>
                  <a:pt x="2533396" y="1421190"/>
                </a:lnTo>
                <a:lnTo>
                  <a:pt x="2531989" y="1420790"/>
                </a:lnTo>
                <a:cubicBezTo>
                  <a:pt x="2529199" y="1420274"/>
                  <a:pt x="2511154" y="1418410"/>
                  <a:pt x="2484004" y="1416197"/>
                </a:cubicBezTo>
                <a:cubicBezTo>
                  <a:pt x="2448117" y="1413275"/>
                  <a:pt x="2437293" y="1412391"/>
                  <a:pt x="2437737" y="1400373"/>
                </a:cubicBezTo>
                <a:cubicBezTo>
                  <a:pt x="2438164" y="1388812"/>
                  <a:pt x="2443961" y="1387696"/>
                  <a:pt x="2506632" y="1387112"/>
                </a:cubicBezTo>
                <a:cubicBezTo>
                  <a:pt x="2511287" y="1387070"/>
                  <a:pt x="2515513" y="1387044"/>
                  <a:pt x="2519350" y="1387044"/>
                </a:cubicBezTo>
                <a:close/>
                <a:moveTo>
                  <a:pt x="8144454" y="1387007"/>
                </a:moveTo>
                <a:cubicBezTo>
                  <a:pt x="8150833" y="1387007"/>
                  <a:pt x="8156438" y="1390025"/>
                  <a:pt x="8159455" y="1395082"/>
                </a:cubicBezTo>
                <a:cubicBezTo>
                  <a:pt x="8162166" y="1399626"/>
                  <a:pt x="8162315" y="1404919"/>
                  <a:pt x="8159849" y="1409228"/>
                </a:cubicBezTo>
                <a:cubicBezTo>
                  <a:pt x="8157096" y="1414026"/>
                  <a:pt x="8151727" y="1416775"/>
                  <a:pt x="8145118" y="1416775"/>
                </a:cubicBezTo>
                <a:cubicBezTo>
                  <a:pt x="8127101" y="1416775"/>
                  <a:pt x="8125697" y="1406841"/>
                  <a:pt x="8125697" y="1403794"/>
                </a:cubicBezTo>
                <a:cubicBezTo>
                  <a:pt x="8125697" y="1394538"/>
                  <a:pt x="8134109" y="1387007"/>
                  <a:pt x="8144454" y="1387007"/>
                </a:cubicBezTo>
                <a:close/>
                <a:moveTo>
                  <a:pt x="8074224" y="1387005"/>
                </a:moveTo>
                <a:cubicBezTo>
                  <a:pt x="8101050" y="1387005"/>
                  <a:pt x="8112076" y="1387394"/>
                  <a:pt x="8115420" y="1397150"/>
                </a:cubicBezTo>
                <a:cubicBezTo>
                  <a:pt x="8116729" y="1400976"/>
                  <a:pt x="8116678" y="1406755"/>
                  <a:pt x="8108939" y="1412582"/>
                </a:cubicBezTo>
                <a:cubicBezTo>
                  <a:pt x="8104683" y="1415783"/>
                  <a:pt x="8096569" y="1421154"/>
                  <a:pt x="8090001" y="1421154"/>
                </a:cubicBezTo>
                <a:lnTo>
                  <a:pt x="8088271" y="1421154"/>
                </a:lnTo>
                <a:lnTo>
                  <a:pt x="8086864" y="1420753"/>
                </a:lnTo>
                <a:cubicBezTo>
                  <a:pt x="8084073" y="1420236"/>
                  <a:pt x="8066029" y="1418372"/>
                  <a:pt x="8038880" y="1416160"/>
                </a:cubicBezTo>
                <a:cubicBezTo>
                  <a:pt x="8002995" y="1413238"/>
                  <a:pt x="7992171" y="1412355"/>
                  <a:pt x="7992615" y="1400337"/>
                </a:cubicBezTo>
                <a:cubicBezTo>
                  <a:pt x="7993042" y="1388772"/>
                  <a:pt x="7998837" y="1387657"/>
                  <a:pt x="8061508" y="1387072"/>
                </a:cubicBezTo>
                <a:cubicBezTo>
                  <a:pt x="8066162" y="1387030"/>
                  <a:pt x="8070389" y="1387005"/>
                  <a:pt x="8074224" y="1387005"/>
                </a:cubicBezTo>
                <a:close/>
                <a:moveTo>
                  <a:pt x="13257301" y="1386988"/>
                </a:moveTo>
                <a:cubicBezTo>
                  <a:pt x="13264794" y="1386988"/>
                  <a:pt x="13272354" y="1391225"/>
                  <a:pt x="13278045" y="1398611"/>
                </a:cubicBezTo>
                <a:cubicBezTo>
                  <a:pt x="13282664" y="1404608"/>
                  <a:pt x="13287025" y="1410273"/>
                  <a:pt x="13283692" y="1417181"/>
                </a:cubicBezTo>
                <a:cubicBezTo>
                  <a:pt x="13281745" y="1421189"/>
                  <a:pt x="13277533" y="1423512"/>
                  <a:pt x="13272982" y="1423395"/>
                </a:cubicBezTo>
                <a:cubicBezTo>
                  <a:pt x="13272853" y="1425747"/>
                  <a:pt x="13272211" y="1428061"/>
                  <a:pt x="13270750" y="1430180"/>
                </a:cubicBezTo>
                <a:cubicBezTo>
                  <a:pt x="13268607" y="1433289"/>
                  <a:pt x="13265077" y="1435147"/>
                  <a:pt x="13261325" y="1435147"/>
                </a:cubicBezTo>
                <a:cubicBezTo>
                  <a:pt x="13258836" y="1435147"/>
                  <a:pt x="13251264" y="1435147"/>
                  <a:pt x="13242609" y="1418089"/>
                </a:cubicBezTo>
                <a:cubicBezTo>
                  <a:pt x="13238464" y="1409913"/>
                  <a:pt x="13238241" y="1401650"/>
                  <a:pt x="13242008" y="1395420"/>
                </a:cubicBezTo>
                <a:cubicBezTo>
                  <a:pt x="13245199" y="1390140"/>
                  <a:pt x="13250911" y="1386988"/>
                  <a:pt x="13257301" y="1386988"/>
                </a:cubicBezTo>
                <a:close/>
                <a:moveTo>
                  <a:pt x="12972772" y="1386987"/>
                </a:moveTo>
                <a:cubicBezTo>
                  <a:pt x="12988755" y="1386987"/>
                  <a:pt x="13000281" y="1388774"/>
                  <a:pt x="13008323" y="1397673"/>
                </a:cubicBezTo>
                <a:cubicBezTo>
                  <a:pt x="13011973" y="1401714"/>
                  <a:pt x="13017487" y="1407818"/>
                  <a:pt x="13014144" y="1415195"/>
                </a:cubicBezTo>
                <a:cubicBezTo>
                  <a:pt x="13013204" y="1417276"/>
                  <a:pt x="13010127" y="1422120"/>
                  <a:pt x="13002011" y="1422120"/>
                </a:cubicBezTo>
                <a:cubicBezTo>
                  <a:pt x="12998527" y="1422120"/>
                  <a:pt x="12993786" y="1421331"/>
                  <a:pt x="12986252" y="1419876"/>
                </a:cubicBezTo>
                <a:cubicBezTo>
                  <a:pt x="12979516" y="1418573"/>
                  <a:pt x="12969712" y="1418667"/>
                  <a:pt x="12963974" y="1419540"/>
                </a:cubicBezTo>
                <a:cubicBezTo>
                  <a:pt x="12964157" y="1422901"/>
                  <a:pt x="12962868" y="1426290"/>
                  <a:pt x="12960273" y="1428960"/>
                </a:cubicBezTo>
                <a:cubicBezTo>
                  <a:pt x="12954327" y="1435111"/>
                  <a:pt x="12942569" y="1433816"/>
                  <a:pt x="12933138" y="1425746"/>
                </a:cubicBezTo>
                <a:cubicBezTo>
                  <a:pt x="12930627" y="1423597"/>
                  <a:pt x="12929754" y="1423597"/>
                  <a:pt x="12929288" y="1423597"/>
                </a:cubicBezTo>
                <a:cubicBezTo>
                  <a:pt x="12927667" y="1423597"/>
                  <a:pt x="12924823" y="1424541"/>
                  <a:pt x="12920856" y="1426408"/>
                </a:cubicBezTo>
                <a:cubicBezTo>
                  <a:pt x="12904731" y="1433976"/>
                  <a:pt x="12899550" y="1433976"/>
                  <a:pt x="12897837" y="1433976"/>
                </a:cubicBezTo>
                <a:cubicBezTo>
                  <a:pt x="12892523" y="1433976"/>
                  <a:pt x="12888141" y="1430929"/>
                  <a:pt x="12886686" y="1426217"/>
                </a:cubicBezTo>
                <a:cubicBezTo>
                  <a:pt x="12886569" y="1425841"/>
                  <a:pt x="12886469" y="1425470"/>
                  <a:pt x="12886395" y="1425103"/>
                </a:cubicBezTo>
                <a:cubicBezTo>
                  <a:pt x="12883368" y="1430305"/>
                  <a:pt x="12877480" y="1434271"/>
                  <a:pt x="12868515" y="1434271"/>
                </a:cubicBezTo>
                <a:cubicBezTo>
                  <a:pt x="12857854" y="1434271"/>
                  <a:pt x="12847210" y="1427298"/>
                  <a:pt x="12843759" y="1418052"/>
                </a:cubicBezTo>
                <a:cubicBezTo>
                  <a:pt x="12840732" y="1409913"/>
                  <a:pt x="12837863" y="1402235"/>
                  <a:pt x="12842462" y="1395723"/>
                </a:cubicBezTo>
                <a:cubicBezTo>
                  <a:pt x="12845164" y="1391902"/>
                  <a:pt x="12849447" y="1389964"/>
                  <a:pt x="12855210" y="1389964"/>
                </a:cubicBezTo>
                <a:cubicBezTo>
                  <a:pt x="12857846" y="1389964"/>
                  <a:pt x="12860865" y="1390327"/>
                  <a:pt x="12864599" y="1390875"/>
                </a:cubicBezTo>
                <a:cubicBezTo>
                  <a:pt x="12873322" y="1392160"/>
                  <a:pt x="12879975" y="1396679"/>
                  <a:pt x="12884083" y="1402288"/>
                </a:cubicBezTo>
                <a:cubicBezTo>
                  <a:pt x="12884731" y="1401300"/>
                  <a:pt x="12885563" y="1400298"/>
                  <a:pt x="12886603" y="1399301"/>
                </a:cubicBezTo>
                <a:cubicBezTo>
                  <a:pt x="12893829" y="1392451"/>
                  <a:pt x="12926369" y="1389369"/>
                  <a:pt x="12945130" y="1388137"/>
                </a:cubicBezTo>
                <a:cubicBezTo>
                  <a:pt x="12957097" y="1387350"/>
                  <a:pt x="12965870" y="1386987"/>
                  <a:pt x="12972772" y="1386987"/>
                </a:cubicBezTo>
                <a:close/>
                <a:moveTo>
                  <a:pt x="12791769" y="1386986"/>
                </a:moveTo>
                <a:cubicBezTo>
                  <a:pt x="12829080" y="1386986"/>
                  <a:pt x="12832053" y="1389363"/>
                  <a:pt x="12835232" y="1394742"/>
                </a:cubicBezTo>
                <a:lnTo>
                  <a:pt x="12838298" y="1399930"/>
                </a:lnTo>
                <a:lnTo>
                  <a:pt x="12835381" y="1405605"/>
                </a:lnTo>
                <a:cubicBezTo>
                  <a:pt x="12832913" y="1410040"/>
                  <a:pt x="12830380" y="1414617"/>
                  <a:pt x="12777315" y="1416267"/>
                </a:cubicBezTo>
                <a:cubicBezTo>
                  <a:pt x="12780279" y="1420107"/>
                  <a:pt x="12781943" y="1425201"/>
                  <a:pt x="12781943" y="1431152"/>
                </a:cubicBezTo>
                <a:cubicBezTo>
                  <a:pt x="12781943" y="1443976"/>
                  <a:pt x="12770724" y="1454408"/>
                  <a:pt x="12756935" y="1454408"/>
                </a:cubicBezTo>
                <a:cubicBezTo>
                  <a:pt x="12750073" y="1454408"/>
                  <a:pt x="12743762" y="1451751"/>
                  <a:pt x="12739153" y="1446935"/>
                </a:cubicBezTo>
                <a:cubicBezTo>
                  <a:pt x="12733787" y="1441319"/>
                  <a:pt x="12732581" y="1433238"/>
                  <a:pt x="12735947" y="1425326"/>
                </a:cubicBezTo>
                <a:cubicBezTo>
                  <a:pt x="12737312" y="1422133"/>
                  <a:pt x="12739284" y="1419248"/>
                  <a:pt x="12741668" y="1416810"/>
                </a:cubicBezTo>
                <a:cubicBezTo>
                  <a:pt x="12717978" y="1416792"/>
                  <a:pt x="12706517" y="1416180"/>
                  <a:pt x="12700561" y="1414672"/>
                </a:cubicBezTo>
                <a:cubicBezTo>
                  <a:pt x="12695289" y="1421870"/>
                  <a:pt x="12681088" y="1423425"/>
                  <a:pt x="12669860" y="1423425"/>
                </a:cubicBezTo>
                <a:cubicBezTo>
                  <a:pt x="12658174" y="1423425"/>
                  <a:pt x="12643253" y="1421739"/>
                  <a:pt x="12638513" y="1413720"/>
                </a:cubicBezTo>
                <a:cubicBezTo>
                  <a:pt x="12636400" y="1410136"/>
                  <a:pt x="12636363" y="1405845"/>
                  <a:pt x="12638410" y="1402240"/>
                </a:cubicBezTo>
                <a:cubicBezTo>
                  <a:pt x="12640056" y="1399346"/>
                  <a:pt x="12643487" y="1393325"/>
                  <a:pt x="12669860" y="1393325"/>
                </a:cubicBezTo>
                <a:cubicBezTo>
                  <a:pt x="12683210" y="1393325"/>
                  <a:pt x="12690680" y="1394867"/>
                  <a:pt x="12695008" y="1396768"/>
                </a:cubicBezTo>
                <a:lnTo>
                  <a:pt x="12695204" y="1396565"/>
                </a:lnTo>
                <a:cubicBezTo>
                  <a:pt x="12703170" y="1388234"/>
                  <a:pt x="12759123" y="1386986"/>
                  <a:pt x="12791769" y="1386986"/>
                </a:cubicBezTo>
                <a:close/>
                <a:moveTo>
                  <a:pt x="12613633" y="1386984"/>
                </a:moveTo>
                <a:cubicBezTo>
                  <a:pt x="12620012" y="1386984"/>
                  <a:pt x="12625617" y="1390004"/>
                  <a:pt x="12628634" y="1395065"/>
                </a:cubicBezTo>
                <a:cubicBezTo>
                  <a:pt x="12631345" y="1399608"/>
                  <a:pt x="12631494" y="1404900"/>
                  <a:pt x="12629027" y="1409208"/>
                </a:cubicBezTo>
                <a:cubicBezTo>
                  <a:pt x="12626274" y="1414006"/>
                  <a:pt x="12620905" y="1416756"/>
                  <a:pt x="12614297" y="1416756"/>
                </a:cubicBezTo>
                <a:cubicBezTo>
                  <a:pt x="12596280" y="1416756"/>
                  <a:pt x="12594876" y="1406823"/>
                  <a:pt x="12594876" y="1403776"/>
                </a:cubicBezTo>
                <a:cubicBezTo>
                  <a:pt x="12594876" y="1394519"/>
                  <a:pt x="12603288" y="1386984"/>
                  <a:pt x="12613633" y="1386984"/>
                </a:cubicBezTo>
                <a:close/>
                <a:moveTo>
                  <a:pt x="12543402" y="1386984"/>
                </a:moveTo>
                <a:cubicBezTo>
                  <a:pt x="12570228" y="1386984"/>
                  <a:pt x="12581254" y="1387373"/>
                  <a:pt x="12584598" y="1397133"/>
                </a:cubicBezTo>
                <a:cubicBezTo>
                  <a:pt x="12585907" y="1400957"/>
                  <a:pt x="12585855" y="1406735"/>
                  <a:pt x="12578116" y="1412562"/>
                </a:cubicBezTo>
                <a:cubicBezTo>
                  <a:pt x="12573861" y="1415764"/>
                  <a:pt x="12565747" y="1421133"/>
                  <a:pt x="12559179" y="1421133"/>
                </a:cubicBezTo>
                <a:lnTo>
                  <a:pt x="12557449" y="1421133"/>
                </a:lnTo>
                <a:lnTo>
                  <a:pt x="12556042" y="1420733"/>
                </a:lnTo>
                <a:cubicBezTo>
                  <a:pt x="12553251" y="1420216"/>
                  <a:pt x="12535207" y="1418353"/>
                  <a:pt x="12508058" y="1416140"/>
                </a:cubicBezTo>
                <a:cubicBezTo>
                  <a:pt x="12472172" y="1413219"/>
                  <a:pt x="12461349" y="1412335"/>
                  <a:pt x="12461793" y="1400318"/>
                </a:cubicBezTo>
                <a:cubicBezTo>
                  <a:pt x="12462219" y="1388752"/>
                  <a:pt x="12468015" y="1387636"/>
                  <a:pt x="12530686" y="1387050"/>
                </a:cubicBezTo>
                <a:cubicBezTo>
                  <a:pt x="12535340" y="1387007"/>
                  <a:pt x="12539567" y="1386984"/>
                  <a:pt x="12543402" y="1386984"/>
                </a:cubicBezTo>
                <a:close/>
                <a:moveTo>
                  <a:pt x="2316944" y="1380045"/>
                </a:moveTo>
                <a:cubicBezTo>
                  <a:pt x="2327032" y="1380045"/>
                  <a:pt x="2340393" y="1381181"/>
                  <a:pt x="2351806" y="1383009"/>
                </a:cubicBezTo>
                <a:cubicBezTo>
                  <a:pt x="2371372" y="1386141"/>
                  <a:pt x="2376776" y="1389515"/>
                  <a:pt x="2379517" y="1394293"/>
                </a:cubicBezTo>
                <a:cubicBezTo>
                  <a:pt x="2381607" y="1397944"/>
                  <a:pt x="2381581" y="1402277"/>
                  <a:pt x="2379430" y="1405883"/>
                </a:cubicBezTo>
                <a:cubicBezTo>
                  <a:pt x="2376542" y="1410729"/>
                  <a:pt x="2371772" y="1414127"/>
                  <a:pt x="2366794" y="1415040"/>
                </a:cubicBezTo>
                <a:lnTo>
                  <a:pt x="2431158" y="1428959"/>
                </a:lnTo>
                <a:cubicBezTo>
                  <a:pt x="2439698" y="1430803"/>
                  <a:pt x="2446290" y="1432578"/>
                  <a:pt x="2451042" y="1434918"/>
                </a:cubicBezTo>
                <a:cubicBezTo>
                  <a:pt x="2453773" y="1432777"/>
                  <a:pt x="2457174" y="1431500"/>
                  <a:pt x="2460868" y="1431500"/>
                </a:cubicBezTo>
                <a:cubicBezTo>
                  <a:pt x="2470296" y="1431500"/>
                  <a:pt x="2477130" y="1436991"/>
                  <a:pt x="2477130" y="1444560"/>
                </a:cubicBezTo>
                <a:cubicBezTo>
                  <a:pt x="2477130" y="1452065"/>
                  <a:pt x="2469723" y="1457638"/>
                  <a:pt x="2466548" y="1459680"/>
                </a:cubicBezTo>
                <a:cubicBezTo>
                  <a:pt x="2463826" y="1461425"/>
                  <a:pt x="2460859" y="1462345"/>
                  <a:pt x="2457962" y="1462345"/>
                </a:cubicBezTo>
                <a:cubicBezTo>
                  <a:pt x="2455342" y="1462345"/>
                  <a:pt x="2452949" y="1461629"/>
                  <a:pt x="2450929" y="1460369"/>
                </a:cubicBezTo>
                <a:cubicBezTo>
                  <a:pt x="2449958" y="1460612"/>
                  <a:pt x="2448865" y="1460763"/>
                  <a:pt x="2447642" y="1460763"/>
                </a:cubicBezTo>
                <a:cubicBezTo>
                  <a:pt x="2440809" y="1460763"/>
                  <a:pt x="2429094" y="1455445"/>
                  <a:pt x="2424375" y="1453159"/>
                </a:cubicBezTo>
                <a:lnTo>
                  <a:pt x="2339811" y="1412163"/>
                </a:lnTo>
                <a:cubicBezTo>
                  <a:pt x="2335736" y="1411683"/>
                  <a:pt x="2331174" y="1411161"/>
                  <a:pt x="2326242" y="1410617"/>
                </a:cubicBezTo>
                <a:cubicBezTo>
                  <a:pt x="2296165" y="1407285"/>
                  <a:pt x="2292393" y="1401847"/>
                  <a:pt x="2290963" y="1396095"/>
                </a:cubicBezTo>
                <a:cubicBezTo>
                  <a:pt x="2289809" y="1391480"/>
                  <a:pt x="2291708" y="1386709"/>
                  <a:pt x="2295810" y="1383943"/>
                </a:cubicBezTo>
                <a:cubicBezTo>
                  <a:pt x="2298654" y="1382015"/>
                  <a:pt x="2303398" y="1380045"/>
                  <a:pt x="2316944" y="1380045"/>
                </a:cubicBezTo>
                <a:close/>
                <a:moveTo>
                  <a:pt x="12340997" y="1379979"/>
                </a:moveTo>
                <a:cubicBezTo>
                  <a:pt x="12351083" y="1379979"/>
                  <a:pt x="12364447" y="1381119"/>
                  <a:pt x="12375860" y="1382948"/>
                </a:cubicBezTo>
                <a:cubicBezTo>
                  <a:pt x="12395424" y="1386080"/>
                  <a:pt x="12400827" y="1389455"/>
                  <a:pt x="12403568" y="1394235"/>
                </a:cubicBezTo>
                <a:cubicBezTo>
                  <a:pt x="12405658" y="1397889"/>
                  <a:pt x="12405632" y="1402222"/>
                  <a:pt x="12403481" y="1405827"/>
                </a:cubicBezTo>
                <a:cubicBezTo>
                  <a:pt x="12400593" y="1410674"/>
                  <a:pt x="12395823" y="1414069"/>
                  <a:pt x="12390845" y="1414984"/>
                </a:cubicBezTo>
                <a:lnTo>
                  <a:pt x="12455212" y="1428900"/>
                </a:lnTo>
                <a:cubicBezTo>
                  <a:pt x="12463754" y="1430744"/>
                  <a:pt x="12470345" y="1432520"/>
                  <a:pt x="12475098" y="1434859"/>
                </a:cubicBezTo>
                <a:cubicBezTo>
                  <a:pt x="12477829" y="1432718"/>
                  <a:pt x="12481229" y="1431442"/>
                  <a:pt x="12484923" y="1431442"/>
                </a:cubicBezTo>
                <a:cubicBezTo>
                  <a:pt x="12494350" y="1431442"/>
                  <a:pt x="12501184" y="1436933"/>
                  <a:pt x="12501184" y="1444500"/>
                </a:cubicBezTo>
                <a:cubicBezTo>
                  <a:pt x="12501184" y="1452006"/>
                  <a:pt x="12493778" y="1457578"/>
                  <a:pt x="12490604" y="1459621"/>
                </a:cubicBezTo>
                <a:cubicBezTo>
                  <a:pt x="12487881" y="1461365"/>
                  <a:pt x="12484915" y="1462287"/>
                  <a:pt x="12482018" y="1462287"/>
                </a:cubicBezTo>
                <a:cubicBezTo>
                  <a:pt x="12479399" y="1462287"/>
                  <a:pt x="12477005" y="1461571"/>
                  <a:pt x="12474985" y="1460310"/>
                </a:cubicBezTo>
                <a:cubicBezTo>
                  <a:pt x="12474013" y="1460554"/>
                  <a:pt x="12472921" y="1460703"/>
                  <a:pt x="12471698" y="1460703"/>
                </a:cubicBezTo>
                <a:cubicBezTo>
                  <a:pt x="12464864" y="1460703"/>
                  <a:pt x="12453148" y="1455386"/>
                  <a:pt x="12448430" y="1453100"/>
                </a:cubicBezTo>
                <a:lnTo>
                  <a:pt x="12363866" y="1412106"/>
                </a:lnTo>
                <a:cubicBezTo>
                  <a:pt x="12359790" y="1411626"/>
                  <a:pt x="12355228" y="1411104"/>
                  <a:pt x="12350293" y="1410560"/>
                </a:cubicBezTo>
                <a:cubicBezTo>
                  <a:pt x="12320218" y="1407230"/>
                  <a:pt x="12316445" y="1401791"/>
                  <a:pt x="12315014" y="1396038"/>
                </a:cubicBezTo>
                <a:cubicBezTo>
                  <a:pt x="12313861" y="1391423"/>
                  <a:pt x="12315760" y="1386648"/>
                  <a:pt x="12319862" y="1383881"/>
                </a:cubicBezTo>
                <a:cubicBezTo>
                  <a:pt x="12322707" y="1381953"/>
                  <a:pt x="12327450" y="1379979"/>
                  <a:pt x="12340997" y="1379979"/>
                </a:cubicBezTo>
                <a:close/>
                <a:moveTo>
                  <a:pt x="8321306" y="1372669"/>
                </a:moveTo>
                <a:lnTo>
                  <a:pt x="8316259" y="1387190"/>
                </a:lnTo>
                <a:lnTo>
                  <a:pt x="8322591" y="1387007"/>
                </a:lnTo>
                <a:lnTo>
                  <a:pt x="8322790" y="1387011"/>
                </a:lnTo>
                <a:close/>
                <a:moveTo>
                  <a:pt x="854566" y="1371915"/>
                </a:moveTo>
                <a:cubicBezTo>
                  <a:pt x="854566" y="1371915"/>
                  <a:pt x="854566" y="1375638"/>
                  <a:pt x="854566" y="1375638"/>
                </a:cubicBezTo>
                <a:lnTo>
                  <a:pt x="855971" y="1375964"/>
                </a:lnTo>
                <a:cubicBezTo>
                  <a:pt x="855502" y="1374668"/>
                  <a:pt x="855034" y="1373292"/>
                  <a:pt x="854566" y="1371915"/>
                </a:cubicBezTo>
                <a:close/>
                <a:moveTo>
                  <a:pt x="6409436" y="1371872"/>
                </a:moveTo>
                <a:cubicBezTo>
                  <a:pt x="6409436" y="1371872"/>
                  <a:pt x="6409436" y="1375598"/>
                  <a:pt x="6409436" y="1375598"/>
                </a:cubicBezTo>
                <a:lnTo>
                  <a:pt x="6410842" y="1375923"/>
                </a:lnTo>
                <a:cubicBezTo>
                  <a:pt x="6410373" y="1374626"/>
                  <a:pt x="6409905" y="1373250"/>
                  <a:pt x="6409436" y="1371872"/>
                </a:cubicBezTo>
                <a:close/>
                <a:moveTo>
                  <a:pt x="3769062" y="1371261"/>
                </a:moveTo>
                <a:cubicBezTo>
                  <a:pt x="3772647" y="1371261"/>
                  <a:pt x="3782177" y="1371261"/>
                  <a:pt x="3784788" y="1379810"/>
                </a:cubicBezTo>
                <a:cubicBezTo>
                  <a:pt x="3787389" y="1388346"/>
                  <a:pt x="3779766" y="1393508"/>
                  <a:pt x="3776510" y="1395711"/>
                </a:cubicBezTo>
                <a:cubicBezTo>
                  <a:pt x="3768254" y="1401291"/>
                  <a:pt x="3750575" y="1402774"/>
                  <a:pt x="3741428" y="1402774"/>
                </a:cubicBezTo>
                <a:cubicBezTo>
                  <a:pt x="3740489" y="1402774"/>
                  <a:pt x="3739558" y="1402761"/>
                  <a:pt x="3738628" y="1402734"/>
                </a:cubicBezTo>
                <a:cubicBezTo>
                  <a:pt x="3719353" y="1402217"/>
                  <a:pt x="3712137" y="1402027"/>
                  <a:pt x="3710993" y="1392183"/>
                </a:cubicBezTo>
                <a:cubicBezTo>
                  <a:pt x="3709855" y="1382436"/>
                  <a:pt x="3718056" y="1380259"/>
                  <a:pt x="3730471" y="1376951"/>
                </a:cubicBezTo>
                <a:cubicBezTo>
                  <a:pt x="3740801" y="1374204"/>
                  <a:pt x="3755734" y="1371748"/>
                  <a:pt x="3764457" y="1371371"/>
                </a:cubicBezTo>
                <a:cubicBezTo>
                  <a:pt x="3766214" y="1371293"/>
                  <a:pt x="3767743" y="1371261"/>
                  <a:pt x="3769062" y="1371261"/>
                </a:cubicBezTo>
                <a:close/>
                <a:moveTo>
                  <a:pt x="10832852" y="1309925"/>
                </a:moveTo>
                <a:cubicBezTo>
                  <a:pt x="10841675" y="1309925"/>
                  <a:pt x="10844071" y="1318190"/>
                  <a:pt x="10846232" y="1325482"/>
                </a:cubicBezTo>
                <a:cubicBezTo>
                  <a:pt x="10849037" y="1335135"/>
                  <a:pt x="10850498" y="1350236"/>
                  <a:pt x="10849505" y="1359848"/>
                </a:cubicBezTo>
                <a:cubicBezTo>
                  <a:pt x="10848628" y="1368009"/>
                  <a:pt x="10847752" y="1377766"/>
                  <a:pt x="10847460" y="1381537"/>
                </a:cubicBezTo>
                <a:cubicBezTo>
                  <a:pt x="10846408" y="1396887"/>
                  <a:pt x="10829755" y="1403908"/>
                  <a:pt x="10799429" y="1411470"/>
                </a:cubicBezTo>
                <a:cubicBezTo>
                  <a:pt x="10793060" y="1413065"/>
                  <a:pt x="10788151" y="1413832"/>
                  <a:pt x="10784295" y="1413832"/>
                </a:cubicBezTo>
                <a:cubicBezTo>
                  <a:pt x="10778452" y="1413832"/>
                  <a:pt x="10774069" y="1411946"/>
                  <a:pt x="10771323" y="1408196"/>
                </a:cubicBezTo>
                <a:cubicBezTo>
                  <a:pt x="10770096" y="1406518"/>
                  <a:pt x="10769336" y="1404592"/>
                  <a:pt x="10769103" y="1402542"/>
                </a:cubicBezTo>
                <a:cubicBezTo>
                  <a:pt x="10767642" y="1403908"/>
                  <a:pt x="10766181" y="1405131"/>
                  <a:pt x="10764779" y="1406229"/>
                </a:cubicBezTo>
                <a:cubicBezTo>
                  <a:pt x="10754378" y="1414681"/>
                  <a:pt x="10731064" y="1417664"/>
                  <a:pt x="10714294" y="1417664"/>
                </a:cubicBezTo>
                <a:cubicBezTo>
                  <a:pt x="10690278" y="1417664"/>
                  <a:pt x="10682741" y="1412174"/>
                  <a:pt x="10679527" y="1407555"/>
                </a:cubicBezTo>
                <a:cubicBezTo>
                  <a:pt x="10678125" y="1406934"/>
                  <a:pt x="10673976" y="1405794"/>
                  <a:pt x="10666263" y="1405794"/>
                </a:cubicBezTo>
                <a:cubicBezTo>
                  <a:pt x="10654051" y="1405794"/>
                  <a:pt x="10640553" y="1408549"/>
                  <a:pt x="10632782" y="1412672"/>
                </a:cubicBezTo>
                <a:cubicBezTo>
                  <a:pt x="10621095" y="1418824"/>
                  <a:pt x="10591295" y="1422531"/>
                  <a:pt x="10569149" y="1422884"/>
                </a:cubicBezTo>
                <a:cubicBezTo>
                  <a:pt x="10543381" y="1423299"/>
                  <a:pt x="10522638" y="1424747"/>
                  <a:pt x="10519074" y="1425618"/>
                </a:cubicBezTo>
                <a:cubicBezTo>
                  <a:pt x="10514048" y="1426882"/>
                  <a:pt x="10505810" y="1426737"/>
                  <a:pt x="10497103" y="1425411"/>
                </a:cubicBezTo>
                <a:cubicBezTo>
                  <a:pt x="10496694" y="1427690"/>
                  <a:pt x="10495642" y="1429471"/>
                  <a:pt x="10494182" y="1430859"/>
                </a:cubicBezTo>
                <a:cubicBezTo>
                  <a:pt x="10508614" y="1430569"/>
                  <a:pt x="10526553" y="1430382"/>
                  <a:pt x="10549049" y="1430382"/>
                </a:cubicBezTo>
                <a:cubicBezTo>
                  <a:pt x="10560969" y="1430382"/>
                  <a:pt x="10573356" y="1430445"/>
                  <a:pt x="10585978" y="1430589"/>
                </a:cubicBezTo>
                <a:lnTo>
                  <a:pt x="10734628" y="1432143"/>
                </a:lnTo>
                <a:cubicBezTo>
                  <a:pt x="10742692" y="1432143"/>
                  <a:pt x="10778802" y="1430880"/>
                  <a:pt x="10815556" y="1429306"/>
                </a:cubicBezTo>
                <a:cubicBezTo>
                  <a:pt x="10829112" y="1428725"/>
                  <a:pt x="10842084" y="1428414"/>
                  <a:pt x="10853069" y="1428414"/>
                </a:cubicBezTo>
                <a:cubicBezTo>
                  <a:pt x="10870715" y="1428414"/>
                  <a:pt x="10879831" y="1428870"/>
                  <a:pt x="10884973" y="1430818"/>
                </a:cubicBezTo>
                <a:cubicBezTo>
                  <a:pt x="10891108" y="1427690"/>
                  <a:pt x="10901334" y="1427317"/>
                  <a:pt x="10914773" y="1426840"/>
                </a:cubicBezTo>
                <a:cubicBezTo>
                  <a:pt x="10939899" y="1425970"/>
                  <a:pt x="10990676" y="1425577"/>
                  <a:pt x="11078323" y="1424976"/>
                </a:cubicBezTo>
                <a:cubicBezTo>
                  <a:pt x="11093282" y="1424873"/>
                  <a:pt x="11106780" y="1424831"/>
                  <a:pt x="11118992" y="1424831"/>
                </a:cubicBezTo>
                <a:cubicBezTo>
                  <a:pt x="11194602" y="1424831"/>
                  <a:pt x="11222766" y="1426923"/>
                  <a:pt x="11244620" y="1434215"/>
                </a:cubicBezTo>
                <a:cubicBezTo>
                  <a:pt x="11257241" y="1438440"/>
                  <a:pt x="11278978" y="1447099"/>
                  <a:pt x="11282367" y="1457663"/>
                </a:cubicBezTo>
                <a:cubicBezTo>
                  <a:pt x="11284529" y="1464479"/>
                  <a:pt x="11282659" y="1469098"/>
                  <a:pt x="11280731" y="1471812"/>
                </a:cubicBezTo>
                <a:cubicBezTo>
                  <a:pt x="11281899" y="1473303"/>
                  <a:pt x="11282717" y="1474691"/>
                  <a:pt x="11283243" y="1475521"/>
                </a:cubicBezTo>
                <a:cubicBezTo>
                  <a:pt x="11289262" y="1485505"/>
                  <a:pt x="11289495" y="1562999"/>
                  <a:pt x="11289437" y="1586510"/>
                </a:cubicBezTo>
                <a:cubicBezTo>
                  <a:pt x="11289262" y="1641716"/>
                  <a:pt x="11289671" y="1683643"/>
                  <a:pt x="11290138" y="1688200"/>
                </a:cubicBezTo>
                <a:cubicBezTo>
                  <a:pt x="11293001" y="1703239"/>
                  <a:pt x="11289378" y="1718672"/>
                  <a:pt x="11279562" y="1732344"/>
                </a:cubicBezTo>
                <a:cubicBezTo>
                  <a:pt x="11273368" y="1740940"/>
                  <a:pt x="11270564" y="1744877"/>
                  <a:pt x="11264370" y="1744877"/>
                </a:cubicBezTo>
                <a:lnTo>
                  <a:pt x="11259228" y="1744877"/>
                </a:lnTo>
                <a:lnTo>
                  <a:pt x="11255897" y="1740775"/>
                </a:lnTo>
                <a:cubicBezTo>
                  <a:pt x="11254845" y="1739428"/>
                  <a:pt x="11254144" y="1738103"/>
                  <a:pt x="11253794" y="1736653"/>
                </a:cubicBezTo>
                <a:cubicBezTo>
                  <a:pt x="11247892" y="1749599"/>
                  <a:pt x="11230304" y="1750594"/>
                  <a:pt x="11173392" y="1753805"/>
                </a:cubicBezTo>
                <a:cubicBezTo>
                  <a:pt x="11137690" y="1755835"/>
                  <a:pt x="10988105" y="1757368"/>
                  <a:pt x="10825431" y="1757368"/>
                </a:cubicBezTo>
                <a:lnTo>
                  <a:pt x="10784061" y="1757326"/>
                </a:lnTo>
                <a:cubicBezTo>
                  <a:pt x="10487754" y="1756850"/>
                  <a:pt x="10459648" y="1754343"/>
                  <a:pt x="10449774" y="1746782"/>
                </a:cubicBezTo>
                <a:cubicBezTo>
                  <a:pt x="10444222" y="1742473"/>
                  <a:pt x="10435224" y="1735534"/>
                  <a:pt x="10436042" y="1726938"/>
                </a:cubicBezTo>
                <a:cubicBezTo>
                  <a:pt x="10434464" y="1727662"/>
                  <a:pt x="10432770" y="1728056"/>
                  <a:pt x="10431017" y="1728056"/>
                </a:cubicBezTo>
                <a:cubicBezTo>
                  <a:pt x="10420675" y="1728056"/>
                  <a:pt x="10416993" y="1716228"/>
                  <a:pt x="10415766" y="1712333"/>
                </a:cubicBezTo>
                <a:cubicBezTo>
                  <a:pt x="10414481" y="1708253"/>
                  <a:pt x="10411968" y="1690024"/>
                  <a:pt x="10411150" y="1672850"/>
                </a:cubicBezTo>
                <a:cubicBezTo>
                  <a:pt x="10410683" y="1699096"/>
                  <a:pt x="10406067" y="1727144"/>
                  <a:pt x="10397536" y="1736963"/>
                </a:cubicBezTo>
                <a:cubicBezTo>
                  <a:pt x="10386434" y="1749786"/>
                  <a:pt x="10379889" y="1751257"/>
                  <a:pt x="10375916" y="1751257"/>
                </a:cubicBezTo>
                <a:cubicBezTo>
                  <a:pt x="10371358" y="1751257"/>
                  <a:pt x="10367385" y="1748936"/>
                  <a:pt x="10365223" y="1745042"/>
                </a:cubicBezTo>
                <a:cubicBezTo>
                  <a:pt x="10361892" y="1739097"/>
                  <a:pt x="10363587" y="1731495"/>
                  <a:pt x="10370599" y="1720350"/>
                </a:cubicBezTo>
                <a:cubicBezTo>
                  <a:pt x="10376091" y="1711629"/>
                  <a:pt x="10378487" y="1694311"/>
                  <a:pt x="10378487" y="1664150"/>
                </a:cubicBezTo>
                <a:cubicBezTo>
                  <a:pt x="10378487" y="1636392"/>
                  <a:pt x="10378487" y="1622161"/>
                  <a:pt x="10384973" y="1617210"/>
                </a:cubicBezTo>
                <a:cubicBezTo>
                  <a:pt x="10382577" y="1610975"/>
                  <a:pt x="10380123" y="1593615"/>
                  <a:pt x="10380123" y="1536214"/>
                </a:cubicBezTo>
                <a:lnTo>
                  <a:pt x="10380123" y="1469430"/>
                </a:lnTo>
                <a:lnTo>
                  <a:pt x="10213008" y="1471398"/>
                </a:lnTo>
                <a:cubicBezTo>
                  <a:pt x="10188993" y="1471668"/>
                  <a:pt x="10167315" y="1471791"/>
                  <a:pt x="10148032" y="1471791"/>
                </a:cubicBezTo>
                <a:cubicBezTo>
                  <a:pt x="10114960" y="1471791"/>
                  <a:pt x="10087497" y="1471419"/>
                  <a:pt x="10068624" y="1470674"/>
                </a:cubicBezTo>
                <a:cubicBezTo>
                  <a:pt x="10042212" y="1469658"/>
                  <a:pt x="10031286" y="1469244"/>
                  <a:pt x="10031052" y="1457560"/>
                </a:cubicBezTo>
                <a:cubicBezTo>
                  <a:pt x="10030877" y="1445939"/>
                  <a:pt x="10041336" y="1445194"/>
                  <a:pt x="10066578" y="1443392"/>
                </a:cubicBezTo>
                <a:cubicBezTo>
                  <a:pt x="10085218" y="1442045"/>
                  <a:pt x="10112272" y="1440802"/>
                  <a:pt x="10147039" y="1439642"/>
                </a:cubicBezTo>
                <a:cubicBezTo>
                  <a:pt x="10220897" y="1437198"/>
                  <a:pt x="10272784" y="1436059"/>
                  <a:pt x="10310297" y="1436059"/>
                </a:cubicBezTo>
                <a:cubicBezTo>
                  <a:pt x="10386843" y="1436059"/>
                  <a:pt x="10402502" y="1440450"/>
                  <a:pt x="10408521" y="1450351"/>
                </a:cubicBezTo>
                <a:cubicBezTo>
                  <a:pt x="10410507" y="1453624"/>
                  <a:pt x="10411793" y="1461186"/>
                  <a:pt x="10412552" y="1470569"/>
                </a:cubicBezTo>
                <a:cubicBezTo>
                  <a:pt x="10413078" y="1465867"/>
                  <a:pt x="10414656" y="1459756"/>
                  <a:pt x="10418805" y="1455572"/>
                </a:cubicBezTo>
                <a:cubicBezTo>
                  <a:pt x="10422135" y="1452236"/>
                  <a:pt x="10426927" y="1451056"/>
                  <a:pt x="10430900" y="1451512"/>
                </a:cubicBezTo>
                <a:cubicBezTo>
                  <a:pt x="10430374" y="1450496"/>
                  <a:pt x="10430024" y="1449337"/>
                  <a:pt x="10429673" y="1448052"/>
                </a:cubicBezTo>
                <a:lnTo>
                  <a:pt x="10427569" y="1440347"/>
                </a:lnTo>
                <a:lnTo>
                  <a:pt x="10434815" y="1435768"/>
                </a:lnTo>
                <a:cubicBezTo>
                  <a:pt x="10436100" y="1435023"/>
                  <a:pt x="10438555" y="1433593"/>
                  <a:pt x="10455266" y="1432392"/>
                </a:cubicBezTo>
                <a:cubicBezTo>
                  <a:pt x="10450124" y="1429657"/>
                  <a:pt x="10447144" y="1425453"/>
                  <a:pt x="10447144" y="1420212"/>
                </a:cubicBezTo>
                <a:cubicBezTo>
                  <a:pt x="10447144" y="1419569"/>
                  <a:pt x="10447261" y="1416607"/>
                  <a:pt x="10449131" y="1413624"/>
                </a:cubicBezTo>
                <a:cubicBezTo>
                  <a:pt x="10432478" y="1432143"/>
                  <a:pt x="10425700" y="1435789"/>
                  <a:pt x="10419389" y="1435789"/>
                </a:cubicBezTo>
                <a:cubicBezTo>
                  <a:pt x="10416000" y="1435789"/>
                  <a:pt x="10412786" y="1434484"/>
                  <a:pt x="10410449" y="1432101"/>
                </a:cubicBezTo>
                <a:cubicBezTo>
                  <a:pt x="10407703" y="1429388"/>
                  <a:pt x="10406359" y="1425597"/>
                  <a:pt x="10406359" y="1420832"/>
                </a:cubicBezTo>
                <a:cubicBezTo>
                  <a:pt x="10406476" y="1403059"/>
                  <a:pt x="10434523" y="1366415"/>
                  <a:pt x="10451760" y="1366415"/>
                </a:cubicBezTo>
                <a:cubicBezTo>
                  <a:pt x="10459415" y="1366415"/>
                  <a:pt x="10468121" y="1366415"/>
                  <a:pt x="10471744" y="1374390"/>
                </a:cubicBezTo>
                <a:cubicBezTo>
                  <a:pt x="10475834" y="1383319"/>
                  <a:pt x="10470283" y="1389595"/>
                  <a:pt x="10452052" y="1410372"/>
                </a:cubicBezTo>
                <a:cubicBezTo>
                  <a:pt x="10451994" y="1410392"/>
                  <a:pt x="10451994" y="1410413"/>
                  <a:pt x="10451935" y="1410454"/>
                </a:cubicBezTo>
                <a:cubicBezTo>
                  <a:pt x="10454623" y="1408301"/>
                  <a:pt x="10458772" y="1406664"/>
                  <a:pt x="10465199" y="1406664"/>
                </a:cubicBezTo>
                <a:cubicBezTo>
                  <a:pt x="10468004" y="1406664"/>
                  <a:pt x="10470984" y="1406974"/>
                  <a:pt x="10474081" y="1407575"/>
                </a:cubicBezTo>
                <a:cubicBezTo>
                  <a:pt x="10476418" y="1398544"/>
                  <a:pt x="10487754" y="1397756"/>
                  <a:pt x="10505810" y="1396493"/>
                </a:cubicBezTo>
                <a:cubicBezTo>
                  <a:pt x="10520651" y="1395437"/>
                  <a:pt x="10543732" y="1394463"/>
                  <a:pt x="10578498" y="1393386"/>
                </a:cubicBezTo>
                <a:cubicBezTo>
                  <a:pt x="10590828" y="1393012"/>
                  <a:pt x="10601287" y="1389968"/>
                  <a:pt x="10603390" y="1388455"/>
                </a:cubicBezTo>
                <a:cubicBezTo>
                  <a:pt x="10609526" y="1382075"/>
                  <a:pt x="10621680" y="1378554"/>
                  <a:pt x="10630444" y="1378554"/>
                </a:cubicBezTo>
                <a:cubicBezTo>
                  <a:pt x="10634184" y="1378554"/>
                  <a:pt x="10637456" y="1377394"/>
                  <a:pt x="10638625" y="1376731"/>
                </a:cubicBezTo>
                <a:cubicBezTo>
                  <a:pt x="10643066" y="1370164"/>
                  <a:pt x="10651947" y="1366581"/>
                  <a:pt x="10663867" y="1366581"/>
                </a:cubicBezTo>
                <a:cubicBezTo>
                  <a:pt x="10677540" y="1366581"/>
                  <a:pt x="10692148" y="1371055"/>
                  <a:pt x="10702023" y="1378243"/>
                </a:cubicBezTo>
                <a:cubicBezTo>
                  <a:pt x="10708626" y="1383070"/>
                  <a:pt x="10715930" y="1385120"/>
                  <a:pt x="10738076" y="1382324"/>
                </a:cubicBezTo>
                <a:cubicBezTo>
                  <a:pt x="10749002" y="1380936"/>
                  <a:pt x="10755780" y="1380190"/>
                  <a:pt x="10760104" y="1380190"/>
                </a:cubicBezTo>
                <a:cubicBezTo>
                  <a:pt x="10769220" y="1380190"/>
                  <a:pt x="10772667" y="1384520"/>
                  <a:pt x="10773952" y="1388165"/>
                </a:cubicBezTo>
                <a:cubicBezTo>
                  <a:pt x="10774128" y="1388704"/>
                  <a:pt x="10774303" y="1389243"/>
                  <a:pt x="10774362" y="1389761"/>
                </a:cubicBezTo>
                <a:cubicBezTo>
                  <a:pt x="10781666" y="1382821"/>
                  <a:pt x="10795046" y="1376669"/>
                  <a:pt x="10803694" y="1373147"/>
                </a:cubicBezTo>
                <a:cubicBezTo>
                  <a:pt x="10812050" y="1369750"/>
                  <a:pt x="10817835" y="1366684"/>
                  <a:pt x="10821048" y="1364737"/>
                </a:cubicBezTo>
                <a:cubicBezTo>
                  <a:pt x="10820523" y="1357590"/>
                  <a:pt x="10820523" y="1347399"/>
                  <a:pt x="10820698" y="1338760"/>
                </a:cubicBezTo>
                <a:cubicBezTo>
                  <a:pt x="10821048" y="1320779"/>
                  <a:pt x="10821224" y="1309925"/>
                  <a:pt x="10832852" y="1309925"/>
                </a:cubicBezTo>
                <a:close/>
                <a:moveTo>
                  <a:pt x="2951278" y="1302982"/>
                </a:moveTo>
                <a:cubicBezTo>
                  <a:pt x="2960211" y="1302982"/>
                  <a:pt x="2967475" y="1310255"/>
                  <a:pt x="2967475" y="1319182"/>
                </a:cubicBezTo>
                <a:cubicBezTo>
                  <a:pt x="2967475" y="1328116"/>
                  <a:pt x="2960211" y="1335382"/>
                  <a:pt x="2951278" y="1335382"/>
                </a:cubicBezTo>
                <a:cubicBezTo>
                  <a:pt x="2942336" y="1335382"/>
                  <a:pt x="2935071" y="1328116"/>
                  <a:pt x="2935071" y="1319182"/>
                </a:cubicBezTo>
                <a:cubicBezTo>
                  <a:pt x="2935071" y="1310255"/>
                  <a:pt x="2942336" y="1302982"/>
                  <a:pt x="2951278" y="1302982"/>
                </a:cubicBezTo>
                <a:close/>
                <a:moveTo>
                  <a:pt x="12975334" y="1302921"/>
                </a:moveTo>
                <a:cubicBezTo>
                  <a:pt x="12984267" y="1302921"/>
                  <a:pt x="12991533" y="1310189"/>
                  <a:pt x="12991533" y="1319119"/>
                </a:cubicBezTo>
                <a:cubicBezTo>
                  <a:pt x="12991533" y="1328050"/>
                  <a:pt x="12984267" y="1335319"/>
                  <a:pt x="12975334" y="1335319"/>
                </a:cubicBezTo>
                <a:cubicBezTo>
                  <a:pt x="12966401" y="1335319"/>
                  <a:pt x="12959135" y="1328050"/>
                  <a:pt x="12959135" y="1319119"/>
                </a:cubicBezTo>
                <a:cubicBezTo>
                  <a:pt x="12959135" y="1310189"/>
                  <a:pt x="12966401" y="1302921"/>
                  <a:pt x="12975334" y="1302921"/>
                </a:cubicBezTo>
                <a:close/>
                <a:moveTo>
                  <a:pt x="2462749" y="1219241"/>
                </a:moveTo>
                <a:cubicBezTo>
                  <a:pt x="2462985" y="1220569"/>
                  <a:pt x="2463384" y="1221775"/>
                  <a:pt x="2463993" y="1222721"/>
                </a:cubicBezTo>
                <a:cubicBezTo>
                  <a:pt x="2464601" y="1221779"/>
                  <a:pt x="2465000" y="1220569"/>
                  <a:pt x="2465235" y="1219241"/>
                </a:cubicBezTo>
                <a:cubicBezTo>
                  <a:pt x="2464817" y="1219248"/>
                  <a:pt x="2464438" y="1219267"/>
                  <a:pt x="2463993" y="1219267"/>
                </a:cubicBezTo>
                <a:cubicBezTo>
                  <a:pt x="2463546" y="1219267"/>
                  <a:pt x="2463168" y="1219248"/>
                  <a:pt x="2462749" y="1219241"/>
                </a:cubicBezTo>
                <a:close/>
                <a:moveTo>
                  <a:pt x="8017627" y="1219203"/>
                </a:moveTo>
                <a:cubicBezTo>
                  <a:pt x="8017862" y="1220530"/>
                  <a:pt x="8018262" y="1221738"/>
                  <a:pt x="8018870" y="1222683"/>
                </a:cubicBezTo>
                <a:cubicBezTo>
                  <a:pt x="8019478" y="1221741"/>
                  <a:pt x="8019877" y="1220530"/>
                  <a:pt x="8020113" y="1219203"/>
                </a:cubicBezTo>
                <a:cubicBezTo>
                  <a:pt x="8019695" y="1219210"/>
                  <a:pt x="8019316" y="1219229"/>
                  <a:pt x="8018870" y="1219229"/>
                </a:cubicBezTo>
                <a:cubicBezTo>
                  <a:pt x="8018424" y="1219229"/>
                  <a:pt x="8018047" y="1219210"/>
                  <a:pt x="8017627" y="1219203"/>
                </a:cubicBezTo>
                <a:close/>
                <a:moveTo>
                  <a:pt x="12486804" y="1219181"/>
                </a:moveTo>
                <a:cubicBezTo>
                  <a:pt x="12487040" y="1220507"/>
                  <a:pt x="12487440" y="1221715"/>
                  <a:pt x="12488048" y="1222661"/>
                </a:cubicBezTo>
                <a:cubicBezTo>
                  <a:pt x="12488656" y="1221718"/>
                  <a:pt x="12489055" y="1220507"/>
                  <a:pt x="12489291" y="1219181"/>
                </a:cubicBezTo>
                <a:cubicBezTo>
                  <a:pt x="12488873" y="1219188"/>
                  <a:pt x="12488493" y="1219207"/>
                  <a:pt x="12488048" y="1219207"/>
                </a:cubicBezTo>
                <a:cubicBezTo>
                  <a:pt x="12487602" y="1219207"/>
                  <a:pt x="12487224" y="1219188"/>
                  <a:pt x="12486804" y="1219181"/>
                </a:cubicBezTo>
                <a:close/>
                <a:moveTo>
                  <a:pt x="2463993" y="1212487"/>
                </a:moveTo>
                <a:cubicBezTo>
                  <a:pt x="2463507" y="1213246"/>
                  <a:pt x="2463154" y="1214166"/>
                  <a:pt x="2462884" y="1215166"/>
                </a:cubicBezTo>
                <a:cubicBezTo>
                  <a:pt x="2463635" y="1215131"/>
                  <a:pt x="2464351" y="1215131"/>
                  <a:pt x="2465101" y="1215166"/>
                </a:cubicBezTo>
                <a:cubicBezTo>
                  <a:pt x="2464830" y="1214169"/>
                  <a:pt x="2464478" y="1213246"/>
                  <a:pt x="2463993" y="1212487"/>
                </a:cubicBezTo>
                <a:close/>
                <a:moveTo>
                  <a:pt x="8018870" y="1212450"/>
                </a:moveTo>
                <a:cubicBezTo>
                  <a:pt x="8018384" y="1213208"/>
                  <a:pt x="8018032" y="1214127"/>
                  <a:pt x="8017761" y="1215127"/>
                </a:cubicBezTo>
                <a:cubicBezTo>
                  <a:pt x="8018513" y="1215093"/>
                  <a:pt x="8019229" y="1215093"/>
                  <a:pt x="8019979" y="1215127"/>
                </a:cubicBezTo>
                <a:cubicBezTo>
                  <a:pt x="8019708" y="1214131"/>
                  <a:pt x="8019356" y="1213208"/>
                  <a:pt x="8018870" y="1212450"/>
                </a:cubicBezTo>
                <a:close/>
                <a:moveTo>
                  <a:pt x="12488048" y="1212427"/>
                </a:moveTo>
                <a:cubicBezTo>
                  <a:pt x="12487561" y="1213185"/>
                  <a:pt x="12487210" y="1214105"/>
                  <a:pt x="12486939" y="1215105"/>
                </a:cubicBezTo>
                <a:cubicBezTo>
                  <a:pt x="12487690" y="1215071"/>
                  <a:pt x="12488407" y="1215071"/>
                  <a:pt x="12489157" y="1215105"/>
                </a:cubicBezTo>
                <a:cubicBezTo>
                  <a:pt x="12488886" y="1214107"/>
                  <a:pt x="12488534" y="1213185"/>
                  <a:pt x="12488048" y="1212427"/>
                </a:cubicBezTo>
                <a:close/>
                <a:moveTo>
                  <a:pt x="2550183" y="1211922"/>
                </a:moveTo>
                <a:cubicBezTo>
                  <a:pt x="2554243" y="1211922"/>
                  <a:pt x="2557995" y="1213786"/>
                  <a:pt x="2560747" y="1217175"/>
                </a:cubicBezTo>
                <a:cubicBezTo>
                  <a:pt x="2565117" y="1222548"/>
                  <a:pt x="2566635" y="1231492"/>
                  <a:pt x="2564817" y="1241094"/>
                </a:cubicBezTo>
                <a:cubicBezTo>
                  <a:pt x="2563433" y="1248387"/>
                  <a:pt x="2561708" y="1257455"/>
                  <a:pt x="2552302" y="1257455"/>
                </a:cubicBezTo>
                <a:cubicBezTo>
                  <a:pt x="2544259" y="1257455"/>
                  <a:pt x="2541678" y="1250485"/>
                  <a:pt x="2538681" y="1242416"/>
                </a:cubicBezTo>
                <a:cubicBezTo>
                  <a:pt x="2536715" y="1237099"/>
                  <a:pt x="2532875" y="1223982"/>
                  <a:pt x="2539616" y="1216822"/>
                </a:cubicBezTo>
                <a:cubicBezTo>
                  <a:pt x="2543441" y="1212771"/>
                  <a:pt x="2547471" y="1211922"/>
                  <a:pt x="2550183" y="1211922"/>
                </a:cubicBezTo>
                <a:close/>
                <a:moveTo>
                  <a:pt x="8105057" y="1211884"/>
                </a:moveTo>
                <a:cubicBezTo>
                  <a:pt x="8109118" y="1211884"/>
                  <a:pt x="8112870" y="1213750"/>
                  <a:pt x="8115623" y="1217137"/>
                </a:cubicBezTo>
                <a:cubicBezTo>
                  <a:pt x="8119993" y="1222512"/>
                  <a:pt x="8121510" y="1231455"/>
                  <a:pt x="8119691" y="1241057"/>
                </a:cubicBezTo>
                <a:cubicBezTo>
                  <a:pt x="8118308" y="1248349"/>
                  <a:pt x="8116582" y="1257417"/>
                  <a:pt x="8107178" y="1257417"/>
                </a:cubicBezTo>
                <a:cubicBezTo>
                  <a:pt x="8099135" y="1257417"/>
                  <a:pt x="8096551" y="1250447"/>
                  <a:pt x="8093557" y="1242378"/>
                </a:cubicBezTo>
                <a:cubicBezTo>
                  <a:pt x="8091591" y="1237062"/>
                  <a:pt x="8087751" y="1223946"/>
                  <a:pt x="8094490" y="1216785"/>
                </a:cubicBezTo>
                <a:cubicBezTo>
                  <a:pt x="8098316" y="1212733"/>
                  <a:pt x="8102345" y="1211884"/>
                  <a:pt x="8105057" y="1211884"/>
                </a:cubicBezTo>
                <a:close/>
                <a:moveTo>
                  <a:pt x="12574235" y="1211861"/>
                </a:moveTo>
                <a:cubicBezTo>
                  <a:pt x="12578295" y="1211861"/>
                  <a:pt x="12582048" y="1213725"/>
                  <a:pt x="12584800" y="1217113"/>
                </a:cubicBezTo>
                <a:cubicBezTo>
                  <a:pt x="12589170" y="1222489"/>
                  <a:pt x="12590688" y="1231432"/>
                  <a:pt x="12588869" y="1241035"/>
                </a:cubicBezTo>
                <a:cubicBezTo>
                  <a:pt x="12587485" y="1248327"/>
                  <a:pt x="12585760" y="1257393"/>
                  <a:pt x="12576356" y="1257393"/>
                </a:cubicBezTo>
                <a:cubicBezTo>
                  <a:pt x="12568313" y="1257393"/>
                  <a:pt x="12565729" y="1250424"/>
                  <a:pt x="12562735" y="1242357"/>
                </a:cubicBezTo>
                <a:cubicBezTo>
                  <a:pt x="12560768" y="1237040"/>
                  <a:pt x="12556928" y="1223922"/>
                  <a:pt x="12563668" y="1216761"/>
                </a:cubicBezTo>
                <a:cubicBezTo>
                  <a:pt x="12567494" y="1212710"/>
                  <a:pt x="12571523" y="1211861"/>
                  <a:pt x="12574235" y="1211861"/>
                </a:cubicBezTo>
                <a:close/>
                <a:moveTo>
                  <a:pt x="2463993" y="1204914"/>
                </a:moveTo>
                <a:cubicBezTo>
                  <a:pt x="2466878" y="1204914"/>
                  <a:pt x="2471171" y="1205265"/>
                  <a:pt x="2475219" y="1206934"/>
                </a:cubicBezTo>
                <a:cubicBezTo>
                  <a:pt x="2482336" y="1209855"/>
                  <a:pt x="2483890" y="1215641"/>
                  <a:pt x="2483053" y="1219712"/>
                </a:cubicBezTo>
                <a:cubicBezTo>
                  <a:pt x="2481059" y="1229431"/>
                  <a:pt x="2469536" y="1229431"/>
                  <a:pt x="2463993" y="1229431"/>
                </a:cubicBezTo>
                <a:cubicBezTo>
                  <a:pt x="2458457" y="1229431"/>
                  <a:pt x="2446934" y="1229431"/>
                  <a:pt x="2444932" y="1219714"/>
                </a:cubicBezTo>
                <a:cubicBezTo>
                  <a:pt x="2444101" y="1215648"/>
                  <a:pt x="2445649" y="1209862"/>
                  <a:pt x="2452773" y="1206929"/>
                </a:cubicBezTo>
                <a:cubicBezTo>
                  <a:pt x="2456815" y="1205265"/>
                  <a:pt x="2461106" y="1204914"/>
                  <a:pt x="2463993" y="1204914"/>
                </a:cubicBezTo>
                <a:close/>
                <a:moveTo>
                  <a:pt x="8018870" y="1204876"/>
                </a:moveTo>
                <a:cubicBezTo>
                  <a:pt x="8021756" y="1204876"/>
                  <a:pt x="8026048" y="1205227"/>
                  <a:pt x="8030097" y="1206897"/>
                </a:cubicBezTo>
                <a:cubicBezTo>
                  <a:pt x="8037212" y="1209817"/>
                  <a:pt x="8038767" y="1215603"/>
                  <a:pt x="8037929" y="1219673"/>
                </a:cubicBezTo>
                <a:cubicBezTo>
                  <a:pt x="8035936" y="1229393"/>
                  <a:pt x="8024412" y="1229393"/>
                  <a:pt x="8018870" y="1229393"/>
                </a:cubicBezTo>
                <a:cubicBezTo>
                  <a:pt x="8013335" y="1229393"/>
                  <a:pt x="8001811" y="1229393"/>
                  <a:pt x="7999811" y="1219677"/>
                </a:cubicBezTo>
                <a:cubicBezTo>
                  <a:pt x="7998980" y="1215610"/>
                  <a:pt x="8000527" y="1209824"/>
                  <a:pt x="8007650" y="1206891"/>
                </a:cubicBezTo>
                <a:cubicBezTo>
                  <a:pt x="8011694" y="1205227"/>
                  <a:pt x="8015984" y="1204876"/>
                  <a:pt x="8018870" y="1204876"/>
                </a:cubicBezTo>
                <a:close/>
                <a:moveTo>
                  <a:pt x="12488048" y="1204854"/>
                </a:moveTo>
                <a:cubicBezTo>
                  <a:pt x="12490934" y="1204854"/>
                  <a:pt x="12495226" y="1205205"/>
                  <a:pt x="12499275" y="1206876"/>
                </a:cubicBezTo>
                <a:cubicBezTo>
                  <a:pt x="12506390" y="1209793"/>
                  <a:pt x="12507945" y="1215581"/>
                  <a:pt x="12507107" y="1219650"/>
                </a:cubicBezTo>
                <a:cubicBezTo>
                  <a:pt x="12505114" y="1229372"/>
                  <a:pt x="12493590" y="1229372"/>
                  <a:pt x="12488048" y="1229372"/>
                </a:cubicBezTo>
                <a:cubicBezTo>
                  <a:pt x="12482512" y="1229372"/>
                  <a:pt x="12470989" y="1229372"/>
                  <a:pt x="12468989" y="1219654"/>
                </a:cubicBezTo>
                <a:cubicBezTo>
                  <a:pt x="12468158" y="1215587"/>
                  <a:pt x="12469705" y="1209801"/>
                  <a:pt x="12476828" y="1206869"/>
                </a:cubicBezTo>
                <a:cubicBezTo>
                  <a:pt x="12480871" y="1205205"/>
                  <a:pt x="12485161" y="1204854"/>
                  <a:pt x="12488048" y="1204854"/>
                </a:cubicBezTo>
                <a:close/>
                <a:moveTo>
                  <a:pt x="2585054" y="1188849"/>
                </a:moveTo>
                <a:cubicBezTo>
                  <a:pt x="2585069" y="1189354"/>
                  <a:pt x="2585069" y="1189832"/>
                  <a:pt x="2585054" y="1190340"/>
                </a:cubicBezTo>
                <a:cubicBezTo>
                  <a:pt x="2585814" y="1190174"/>
                  <a:pt x="2586542" y="1189927"/>
                  <a:pt x="2587166" y="1189592"/>
                </a:cubicBezTo>
                <a:cubicBezTo>
                  <a:pt x="2586542" y="1189259"/>
                  <a:pt x="2585814" y="1189012"/>
                  <a:pt x="2585054" y="1188849"/>
                </a:cubicBezTo>
                <a:close/>
                <a:moveTo>
                  <a:pt x="8139930" y="1188812"/>
                </a:moveTo>
                <a:cubicBezTo>
                  <a:pt x="8139944" y="1189318"/>
                  <a:pt x="8139944" y="1189794"/>
                  <a:pt x="8139930" y="1190302"/>
                </a:cubicBezTo>
                <a:cubicBezTo>
                  <a:pt x="8140690" y="1190136"/>
                  <a:pt x="8141416" y="1189890"/>
                  <a:pt x="8142042" y="1189554"/>
                </a:cubicBezTo>
                <a:cubicBezTo>
                  <a:pt x="8141416" y="1189223"/>
                  <a:pt x="8140690" y="1188974"/>
                  <a:pt x="8139930" y="1188812"/>
                </a:cubicBezTo>
                <a:close/>
                <a:moveTo>
                  <a:pt x="12609109" y="1188789"/>
                </a:moveTo>
                <a:cubicBezTo>
                  <a:pt x="12609122" y="1189294"/>
                  <a:pt x="12609122" y="1189774"/>
                  <a:pt x="12609109" y="1190280"/>
                </a:cubicBezTo>
                <a:cubicBezTo>
                  <a:pt x="12609869" y="1190114"/>
                  <a:pt x="12610595" y="1189868"/>
                  <a:pt x="12611221" y="1189531"/>
                </a:cubicBezTo>
                <a:cubicBezTo>
                  <a:pt x="12610595" y="1189200"/>
                  <a:pt x="12609869" y="1188951"/>
                  <a:pt x="12609109" y="1188789"/>
                </a:cubicBezTo>
                <a:close/>
                <a:moveTo>
                  <a:pt x="2581071" y="1188762"/>
                </a:moveTo>
                <a:cubicBezTo>
                  <a:pt x="2579997" y="1188911"/>
                  <a:pt x="2578965" y="1189152"/>
                  <a:pt x="2578139" y="1189596"/>
                </a:cubicBezTo>
                <a:cubicBezTo>
                  <a:pt x="2578965" y="1190035"/>
                  <a:pt x="2580004" y="1190276"/>
                  <a:pt x="2581071" y="1190425"/>
                </a:cubicBezTo>
                <a:cubicBezTo>
                  <a:pt x="2581071" y="1190137"/>
                  <a:pt x="2581057" y="1189893"/>
                  <a:pt x="2581057" y="1189596"/>
                </a:cubicBezTo>
                <a:cubicBezTo>
                  <a:pt x="2581057" y="1189294"/>
                  <a:pt x="2581071" y="1189049"/>
                  <a:pt x="2581071" y="1188762"/>
                </a:cubicBezTo>
                <a:close/>
                <a:moveTo>
                  <a:pt x="8135946" y="1188724"/>
                </a:moveTo>
                <a:cubicBezTo>
                  <a:pt x="8134873" y="1188873"/>
                  <a:pt x="8133840" y="1189114"/>
                  <a:pt x="8133014" y="1189558"/>
                </a:cubicBezTo>
                <a:cubicBezTo>
                  <a:pt x="8133840" y="1189997"/>
                  <a:pt x="8134879" y="1190239"/>
                  <a:pt x="8135946" y="1190388"/>
                </a:cubicBezTo>
                <a:cubicBezTo>
                  <a:pt x="8135946" y="1190100"/>
                  <a:pt x="8135932" y="1189855"/>
                  <a:pt x="8135932" y="1189558"/>
                </a:cubicBezTo>
                <a:cubicBezTo>
                  <a:pt x="8135932" y="1189257"/>
                  <a:pt x="8135946" y="1189013"/>
                  <a:pt x="8135946" y="1188724"/>
                </a:cubicBezTo>
                <a:close/>
                <a:moveTo>
                  <a:pt x="12605124" y="1188702"/>
                </a:moveTo>
                <a:cubicBezTo>
                  <a:pt x="12604051" y="1188851"/>
                  <a:pt x="12603019" y="1189092"/>
                  <a:pt x="12602192" y="1189536"/>
                </a:cubicBezTo>
                <a:cubicBezTo>
                  <a:pt x="12603019" y="1189976"/>
                  <a:pt x="12604058" y="1190217"/>
                  <a:pt x="12605124" y="1190366"/>
                </a:cubicBezTo>
                <a:cubicBezTo>
                  <a:pt x="12605124" y="1190077"/>
                  <a:pt x="12605110" y="1189833"/>
                  <a:pt x="12605110" y="1189536"/>
                </a:cubicBezTo>
                <a:cubicBezTo>
                  <a:pt x="12605110" y="1189234"/>
                  <a:pt x="12605124" y="1188991"/>
                  <a:pt x="12605124" y="1188702"/>
                </a:cubicBezTo>
                <a:close/>
                <a:moveTo>
                  <a:pt x="461824" y="1173447"/>
                </a:moveTo>
                <a:cubicBezTo>
                  <a:pt x="460852" y="1174901"/>
                  <a:pt x="459375" y="1175881"/>
                  <a:pt x="457626" y="1176062"/>
                </a:cubicBezTo>
                <a:cubicBezTo>
                  <a:pt x="458396" y="1176320"/>
                  <a:pt x="459183" y="1176551"/>
                  <a:pt x="460050" y="1176551"/>
                </a:cubicBezTo>
                <a:cubicBezTo>
                  <a:pt x="460517" y="1176551"/>
                  <a:pt x="460950" y="1176509"/>
                  <a:pt x="461332" y="1176438"/>
                </a:cubicBezTo>
                <a:cubicBezTo>
                  <a:pt x="461600" y="1175714"/>
                  <a:pt x="461840" y="1174728"/>
                  <a:pt x="461840" y="1173547"/>
                </a:cubicBezTo>
                <a:cubicBezTo>
                  <a:pt x="461840" y="1173511"/>
                  <a:pt x="461824" y="1173484"/>
                  <a:pt x="461824" y="1173447"/>
                </a:cubicBezTo>
                <a:close/>
                <a:moveTo>
                  <a:pt x="6016692" y="1173406"/>
                </a:moveTo>
                <a:cubicBezTo>
                  <a:pt x="6015720" y="1174860"/>
                  <a:pt x="6014243" y="1175841"/>
                  <a:pt x="6012494" y="1176023"/>
                </a:cubicBezTo>
                <a:cubicBezTo>
                  <a:pt x="6013264" y="1176280"/>
                  <a:pt x="6014052" y="1176511"/>
                  <a:pt x="6014919" y="1176511"/>
                </a:cubicBezTo>
                <a:cubicBezTo>
                  <a:pt x="6015386" y="1176511"/>
                  <a:pt x="6015819" y="1176469"/>
                  <a:pt x="6016201" y="1176398"/>
                </a:cubicBezTo>
                <a:cubicBezTo>
                  <a:pt x="6016469" y="1175674"/>
                  <a:pt x="6016709" y="1174688"/>
                  <a:pt x="6016709" y="1173507"/>
                </a:cubicBezTo>
                <a:cubicBezTo>
                  <a:pt x="6016709" y="1173470"/>
                  <a:pt x="6016692" y="1173442"/>
                  <a:pt x="6016692" y="1173406"/>
                </a:cubicBezTo>
                <a:close/>
                <a:moveTo>
                  <a:pt x="10486183" y="1173385"/>
                </a:moveTo>
                <a:cubicBezTo>
                  <a:pt x="10485236" y="1174839"/>
                  <a:pt x="10483798" y="1175821"/>
                  <a:pt x="10482095" y="1176002"/>
                </a:cubicBezTo>
                <a:cubicBezTo>
                  <a:pt x="10482845" y="1176259"/>
                  <a:pt x="10483612" y="1176490"/>
                  <a:pt x="10484456" y="1176490"/>
                </a:cubicBezTo>
                <a:cubicBezTo>
                  <a:pt x="10484911" y="1176490"/>
                  <a:pt x="10485332" y="1176448"/>
                  <a:pt x="10485704" y="1176377"/>
                </a:cubicBezTo>
                <a:cubicBezTo>
                  <a:pt x="10485965" y="1175654"/>
                  <a:pt x="10486199" y="1174668"/>
                  <a:pt x="10486199" y="1173485"/>
                </a:cubicBezTo>
                <a:cubicBezTo>
                  <a:pt x="10486199" y="1173449"/>
                  <a:pt x="10486183" y="1173422"/>
                  <a:pt x="10486183" y="1173385"/>
                </a:cubicBezTo>
                <a:close/>
                <a:moveTo>
                  <a:pt x="2462621" y="1170687"/>
                </a:moveTo>
                <a:cubicBezTo>
                  <a:pt x="2461973" y="1171412"/>
                  <a:pt x="2461484" y="1172121"/>
                  <a:pt x="2461373" y="1172599"/>
                </a:cubicBezTo>
                <a:cubicBezTo>
                  <a:pt x="2461414" y="1174465"/>
                  <a:pt x="2463351" y="1176401"/>
                  <a:pt x="2465741" y="1176401"/>
                </a:cubicBezTo>
                <a:cubicBezTo>
                  <a:pt x="2465975" y="1176401"/>
                  <a:pt x="2466240" y="1176327"/>
                  <a:pt x="2466491" y="1176291"/>
                </a:cubicBezTo>
                <a:cubicBezTo>
                  <a:pt x="2465367" y="1175213"/>
                  <a:pt x="2464171" y="1173727"/>
                  <a:pt x="2463174" y="1172081"/>
                </a:cubicBezTo>
                <a:cubicBezTo>
                  <a:pt x="2462874" y="1171586"/>
                  <a:pt x="2462784" y="1171144"/>
                  <a:pt x="2462621" y="1170687"/>
                </a:cubicBezTo>
                <a:close/>
                <a:moveTo>
                  <a:pt x="8017500" y="1170648"/>
                </a:moveTo>
                <a:cubicBezTo>
                  <a:pt x="8016851" y="1171374"/>
                  <a:pt x="8016360" y="1172082"/>
                  <a:pt x="8016251" y="1172561"/>
                </a:cubicBezTo>
                <a:cubicBezTo>
                  <a:pt x="8016292" y="1174426"/>
                  <a:pt x="8018229" y="1176362"/>
                  <a:pt x="8020618" y="1176362"/>
                </a:cubicBezTo>
                <a:cubicBezTo>
                  <a:pt x="8020851" y="1176362"/>
                  <a:pt x="8021118" y="1176288"/>
                  <a:pt x="8021370" y="1176253"/>
                </a:cubicBezTo>
                <a:cubicBezTo>
                  <a:pt x="8020244" y="1175174"/>
                  <a:pt x="8019049" y="1173689"/>
                  <a:pt x="8018053" y="1172041"/>
                </a:cubicBezTo>
                <a:cubicBezTo>
                  <a:pt x="8017752" y="1171546"/>
                  <a:pt x="8017663" y="1171105"/>
                  <a:pt x="8017500" y="1170648"/>
                </a:cubicBezTo>
                <a:close/>
                <a:moveTo>
                  <a:pt x="12486678" y="1170626"/>
                </a:moveTo>
                <a:cubicBezTo>
                  <a:pt x="12486029" y="1171352"/>
                  <a:pt x="12485538" y="1172061"/>
                  <a:pt x="12485429" y="1172540"/>
                </a:cubicBezTo>
                <a:cubicBezTo>
                  <a:pt x="12485469" y="1174404"/>
                  <a:pt x="12487407" y="1176340"/>
                  <a:pt x="12489796" y="1176340"/>
                </a:cubicBezTo>
                <a:cubicBezTo>
                  <a:pt x="12490029" y="1176340"/>
                  <a:pt x="12490296" y="1176268"/>
                  <a:pt x="12490547" y="1176231"/>
                </a:cubicBezTo>
                <a:cubicBezTo>
                  <a:pt x="12489422" y="1175153"/>
                  <a:pt x="12488227" y="1173666"/>
                  <a:pt x="12487231" y="1172019"/>
                </a:cubicBezTo>
                <a:cubicBezTo>
                  <a:pt x="12486930" y="1171524"/>
                  <a:pt x="12486841" y="1171083"/>
                  <a:pt x="12486678" y="1170626"/>
                </a:cubicBezTo>
                <a:close/>
                <a:moveTo>
                  <a:pt x="2582650" y="1169892"/>
                </a:moveTo>
                <a:cubicBezTo>
                  <a:pt x="2584943" y="1169892"/>
                  <a:pt x="2590578" y="1170715"/>
                  <a:pt x="2593471" y="1178316"/>
                </a:cubicBezTo>
                <a:cubicBezTo>
                  <a:pt x="2595964" y="1184845"/>
                  <a:pt x="2595964" y="1194340"/>
                  <a:pt x="2593465" y="1200885"/>
                </a:cubicBezTo>
                <a:cubicBezTo>
                  <a:pt x="2590578" y="1208474"/>
                  <a:pt x="2584943" y="1209294"/>
                  <a:pt x="2582650" y="1209294"/>
                </a:cubicBezTo>
                <a:cubicBezTo>
                  <a:pt x="2570821" y="1209294"/>
                  <a:pt x="2570821" y="1194980"/>
                  <a:pt x="2570821" y="1189596"/>
                </a:cubicBezTo>
                <a:cubicBezTo>
                  <a:pt x="2570821" y="1184206"/>
                  <a:pt x="2570821" y="1169892"/>
                  <a:pt x="2582650" y="1169892"/>
                </a:cubicBezTo>
                <a:close/>
                <a:moveTo>
                  <a:pt x="8137525" y="1169854"/>
                </a:moveTo>
                <a:cubicBezTo>
                  <a:pt x="8139817" y="1169854"/>
                  <a:pt x="8145454" y="1170677"/>
                  <a:pt x="8148346" y="1178278"/>
                </a:cubicBezTo>
                <a:cubicBezTo>
                  <a:pt x="8150838" y="1184808"/>
                  <a:pt x="8150838" y="1194302"/>
                  <a:pt x="8148339" y="1200848"/>
                </a:cubicBezTo>
                <a:cubicBezTo>
                  <a:pt x="8145454" y="1208436"/>
                  <a:pt x="8139817" y="1209256"/>
                  <a:pt x="8137525" y="1209256"/>
                </a:cubicBezTo>
                <a:cubicBezTo>
                  <a:pt x="8125697" y="1209256"/>
                  <a:pt x="8125697" y="1194943"/>
                  <a:pt x="8125697" y="1189558"/>
                </a:cubicBezTo>
                <a:cubicBezTo>
                  <a:pt x="8125697" y="1184168"/>
                  <a:pt x="8125697" y="1169854"/>
                  <a:pt x="8137525" y="1169854"/>
                </a:cubicBezTo>
                <a:close/>
                <a:moveTo>
                  <a:pt x="12606704" y="1169831"/>
                </a:moveTo>
                <a:cubicBezTo>
                  <a:pt x="12608996" y="1169831"/>
                  <a:pt x="12614633" y="1170654"/>
                  <a:pt x="12617525" y="1178255"/>
                </a:cubicBezTo>
                <a:cubicBezTo>
                  <a:pt x="12620017" y="1184785"/>
                  <a:pt x="12620017" y="1194280"/>
                  <a:pt x="12617518" y="1200826"/>
                </a:cubicBezTo>
                <a:cubicBezTo>
                  <a:pt x="12614633" y="1208414"/>
                  <a:pt x="12608996" y="1209233"/>
                  <a:pt x="12606704" y="1209233"/>
                </a:cubicBezTo>
                <a:cubicBezTo>
                  <a:pt x="12594876" y="1209233"/>
                  <a:pt x="12594876" y="1194920"/>
                  <a:pt x="12594876" y="1189536"/>
                </a:cubicBezTo>
                <a:cubicBezTo>
                  <a:pt x="12594876" y="1184145"/>
                  <a:pt x="12594876" y="1169831"/>
                  <a:pt x="12606704" y="1169831"/>
                </a:cubicBezTo>
                <a:close/>
                <a:moveTo>
                  <a:pt x="2469995" y="1167825"/>
                </a:moveTo>
                <a:cubicBezTo>
                  <a:pt x="2471163" y="1168910"/>
                  <a:pt x="2471899" y="1170407"/>
                  <a:pt x="2471899" y="1172081"/>
                </a:cubicBezTo>
                <a:cubicBezTo>
                  <a:pt x="2471899" y="1172110"/>
                  <a:pt x="2471894" y="1172134"/>
                  <a:pt x="2471894" y="1172164"/>
                </a:cubicBezTo>
                <a:cubicBezTo>
                  <a:pt x="2472569" y="1170752"/>
                  <a:pt x="2472766" y="1169389"/>
                  <a:pt x="2472643" y="1168374"/>
                </a:cubicBezTo>
                <a:cubicBezTo>
                  <a:pt x="2471975" y="1168108"/>
                  <a:pt x="2471046" y="1167903"/>
                  <a:pt x="2469995" y="1167825"/>
                </a:cubicBezTo>
                <a:close/>
                <a:moveTo>
                  <a:pt x="8024871" y="1167786"/>
                </a:moveTo>
                <a:cubicBezTo>
                  <a:pt x="8026039" y="1168869"/>
                  <a:pt x="8026775" y="1170367"/>
                  <a:pt x="8026775" y="1172041"/>
                </a:cubicBezTo>
                <a:cubicBezTo>
                  <a:pt x="8026775" y="1172072"/>
                  <a:pt x="8026769" y="1172095"/>
                  <a:pt x="8026769" y="1172125"/>
                </a:cubicBezTo>
                <a:cubicBezTo>
                  <a:pt x="8027445" y="1170713"/>
                  <a:pt x="8027643" y="1169349"/>
                  <a:pt x="8027519" y="1168334"/>
                </a:cubicBezTo>
                <a:cubicBezTo>
                  <a:pt x="8026851" y="1168070"/>
                  <a:pt x="8025922" y="1167864"/>
                  <a:pt x="8024871" y="1167786"/>
                </a:cubicBezTo>
                <a:close/>
                <a:moveTo>
                  <a:pt x="12494049" y="1167765"/>
                </a:moveTo>
                <a:cubicBezTo>
                  <a:pt x="12495216" y="1168847"/>
                  <a:pt x="12495953" y="1170346"/>
                  <a:pt x="12495953" y="1172019"/>
                </a:cubicBezTo>
                <a:cubicBezTo>
                  <a:pt x="12495953" y="1172049"/>
                  <a:pt x="12495947" y="1172073"/>
                  <a:pt x="12495947" y="1172103"/>
                </a:cubicBezTo>
                <a:cubicBezTo>
                  <a:pt x="12496623" y="1170690"/>
                  <a:pt x="12496821" y="1169327"/>
                  <a:pt x="12496697" y="1168312"/>
                </a:cubicBezTo>
                <a:cubicBezTo>
                  <a:pt x="12496029" y="1168044"/>
                  <a:pt x="12495100" y="1167841"/>
                  <a:pt x="12494049" y="1167765"/>
                </a:cubicBezTo>
                <a:close/>
                <a:moveTo>
                  <a:pt x="456913" y="1165851"/>
                </a:moveTo>
                <a:cubicBezTo>
                  <a:pt x="454359" y="1165922"/>
                  <a:pt x="452311" y="1167688"/>
                  <a:pt x="452311" y="1169850"/>
                </a:cubicBezTo>
                <a:cubicBezTo>
                  <a:pt x="452311" y="1170216"/>
                  <a:pt x="452502" y="1170594"/>
                  <a:pt x="452593" y="1170970"/>
                </a:cubicBezTo>
                <a:cubicBezTo>
                  <a:pt x="453687" y="1169712"/>
                  <a:pt x="455258" y="1168345"/>
                  <a:pt x="457076" y="1167209"/>
                </a:cubicBezTo>
                <a:cubicBezTo>
                  <a:pt x="457557" y="1166912"/>
                  <a:pt x="457985" y="1166822"/>
                  <a:pt x="458435" y="1166658"/>
                </a:cubicBezTo>
                <a:cubicBezTo>
                  <a:pt x="457852" y="1166234"/>
                  <a:pt x="457313" y="1165944"/>
                  <a:pt x="456913" y="1165851"/>
                </a:cubicBezTo>
                <a:close/>
                <a:moveTo>
                  <a:pt x="6011781" y="1165811"/>
                </a:moveTo>
                <a:cubicBezTo>
                  <a:pt x="6009227" y="1165881"/>
                  <a:pt x="6007180" y="1167649"/>
                  <a:pt x="6007180" y="1169810"/>
                </a:cubicBezTo>
                <a:cubicBezTo>
                  <a:pt x="6007180" y="1170175"/>
                  <a:pt x="6007371" y="1170553"/>
                  <a:pt x="6007462" y="1170929"/>
                </a:cubicBezTo>
                <a:cubicBezTo>
                  <a:pt x="6008555" y="1169670"/>
                  <a:pt x="6010127" y="1168305"/>
                  <a:pt x="6011944" y="1167169"/>
                </a:cubicBezTo>
                <a:cubicBezTo>
                  <a:pt x="6012425" y="1166870"/>
                  <a:pt x="6012853" y="1166783"/>
                  <a:pt x="6013303" y="1166617"/>
                </a:cubicBezTo>
                <a:cubicBezTo>
                  <a:pt x="6012721" y="1166193"/>
                  <a:pt x="6012181" y="1165904"/>
                  <a:pt x="6011781" y="1165811"/>
                </a:cubicBezTo>
                <a:close/>
                <a:moveTo>
                  <a:pt x="10481401" y="1165790"/>
                </a:moveTo>
                <a:cubicBezTo>
                  <a:pt x="10478914" y="1165861"/>
                  <a:pt x="10476921" y="1167628"/>
                  <a:pt x="10476921" y="1169788"/>
                </a:cubicBezTo>
                <a:cubicBezTo>
                  <a:pt x="10476921" y="1170154"/>
                  <a:pt x="10477107" y="1170532"/>
                  <a:pt x="10477195" y="1170909"/>
                </a:cubicBezTo>
                <a:cubicBezTo>
                  <a:pt x="10478260" y="1169649"/>
                  <a:pt x="10479790" y="1168285"/>
                  <a:pt x="10481560" y="1167149"/>
                </a:cubicBezTo>
                <a:cubicBezTo>
                  <a:pt x="10482028" y="1166850"/>
                  <a:pt x="10482445" y="1166761"/>
                  <a:pt x="10482883" y="1166597"/>
                </a:cubicBezTo>
                <a:cubicBezTo>
                  <a:pt x="10482316" y="1166173"/>
                  <a:pt x="10481791" y="1165884"/>
                  <a:pt x="10481401" y="1165790"/>
                </a:cubicBezTo>
                <a:close/>
                <a:moveTo>
                  <a:pt x="2465741" y="1155882"/>
                </a:moveTo>
                <a:cubicBezTo>
                  <a:pt x="2474917" y="1155882"/>
                  <a:pt x="2482384" y="1163149"/>
                  <a:pt x="2482384" y="1172081"/>
                </a:cubicBezTo>
                <a:cubicBezTo>
                  <a:pt x="2482384" y="1181621"/>
                  <a:pt x="2477019" y="1188277"/>
                  <a:pt x="2469333" y="1188277"/>
                </a:cubicBezTo>
                <a:cubicBezTo>
                  <a:pt x="2461913" y="1188277"/>
                  <a:pt x="2456636" y="1181408"/>
                  <a:pt x="2454158" y="1177314"/>
                </a:cubicBezTo>
                <a:cubicBezTo>
                  <a:pt x="2451188" y="1172417"/>
                  <a:pt x="2450936" y="1166893"/>
                  <a:pt x="2453475" y="1162532"/>
                </a:cubicBezTo>
                <a:cubicBezTo>
                  <a:pt x="2455897" y="1158367"/>
                  <a:pt x="2460485" y="1155882"/>
                  <a:pt x="2465741" y="1155882"/>
                </a:cubicBezTo>
                <a:close/>
                <a:moveTo>
                  <a:pt x="460050" y="1155876"/>
                </a:moveTo>
                <a:cubicBezTo>
                  <a:pt x="467839" y="1155876"/>
                  <a:pt x="473713" y="1161884"/>
                  <a:pt x="473713" y="1169850"/>
                </a:cubicBezTo>
                <a:cubicBezTo>
                  <a:pt x="473713" y="1179042"/>
                  <a:pt x="466248" y="1186523"/>
                  <a:pt x="457076" y="1186523"/>
                </a:cubicBezTo>
                <a:cubicBezTo>
                  <a:pt x="447437" y="1186523"/>
                  <a:pt x="440439" y="1181066"/>
                  <a:pt x="440439" y="1173547"/>
                </a:cubicBezTo>
                <a:cubicBezTo>
                  <a:pt x="440439" y="1166086"/>
                  <a:pt x="448015" y="1160557"/>
                  <a:pt x="451273" y="1158525"/>
                </a:cubicBezTo>
                <a:cubicBezTo>
                  <a:pt x="454049" y="1156791"/>
                  <a:pt x="457083" y="1155876"/>
                  <a:pt x="460050" y="1155876"/>
                </a:cubicBezTo>
                <a:close/>
                <a:moveTo>
                  <a:pt x="8020618" y="1155843"/>
                </a:moveTo>
                <a:cubicBezTo>
                  <a:pt x="8029793" y="1155843"/>
                  <a:pt x="8037260" y="1163111"/>
                  <a:pt x="8037260" y="1172041"/>
                </a:cubicBezTo>
                <a:cubicBezTo>
                  <a:pt x="8037260" y="1181581"/>
                  <a:pt x="8031895" y="1188240"/>
                  <a:pt x="8024210" y="1188240"/>
                </a:cubicBezTo>
                <a:cubicBezTo>
                  <a:pt x="8016790" y="1188240"/>
                  <a:pt x="8011514" y="1181370"/>
                  <a:pt x="8009036" y="1177274"/>
                </a:cubicBezTo>
                <a:cubicBezTo>
                  <a:pt x="8006066" y="1172379"/>
                  <a:pt x="8005814" y="1166855"/>
                  <a:pt x="8008353" y="1162493"/>
                </a:cubicBezTo>
                <a:cubicBezTo>
                  <a:pt x="8010777" y="1158327"/>
                  <a:pt x="8015363" y="1155843"/>
                  <a:pt x="8020618" y="1155843"/>
                </a:cubicBezTo>
                <a:close/>
                <a:moveTo>
                  <a:pt x="6014919" y="1155836"/>
                </a:moveTo>
                <a:cubicBezTo>
                  <a:pt x="6022707" y="1155836"/>
                  <a:pt x="6028581" y="1161843"/>
                  <a:pt x="6028581" y="1169810"/>
                </a:cubicBezTo>
                <a:cubicBezTo>
                  <a:pt x="6028581" y="1179002"/>
                  <a:pt x="6021116" y="1186483"/>
                  <a:pt x="6011944" y="1186483"/>
                </a:cubicBezTo>
                <a:cubicBezTo>
                  <a:pt x="6002306" y="1186483"/>
                  <a:pt x="5995307" y="1181025"/>
                  <a:pt x="5995307" y="1173507"/>
                </a:cubicBezTo>
                <a:cubicBezTo>
                  <a:pt x="5995307" y="1166046"/>
                  <a:pt x="6002883" y="1160517"/>
                  <a:pt x="6006141" y="1158485"/>
                </a:cubicBezTo>
                <a:cubicBezTo>
                  <a:pt x="6008917" y="1156751"/>
                  <a:pt x="6011952" y="1155836"/>
                  <a:pt x="6014919" y="1155836"/>
                </a:cubicBezTo>
                <a:close/>
                <a:moveTo>
                  <a:pt x="12489796" y="1155820"/>
                </a:moveTo>
                <a:cubicBezTo>
                  <a:pt x="12498971" y="1155820"/>
                  <a:pt x="12506438" y="1163089"/>
                  <a:pt x="12506438" y="1172019"/>
                </a:cubicBezTo>
                <a:cubicBezTo>
                  <a:pt x="12506438" y="1181559"/>
                  <a:pt x="12501073" y="1188218"/>
                  <a:pt x="12493388" y="1188218"/>
                </a:cubicBezTo>
                <a:cubicBezTo>
                  <a:pt x="12485967" y="1188218"/>
                  <a:pt x="12480691" y="1181347"/>
                  <a:pt x="12478214" y="1177252"/>
                </a:cubicBezTo>
                <a:cubicBezTo>
                  <a:pt x="12475244" y="1172358"/>
                  <a:pt x="12474992" y="1166833"/>
                  <a:pt x="12477531" y="1162470"/>
                </a:cubicBezTo>
                <a:cubicBezTo>
                  <a:pt x="12479955" y="1158305"/>
                  <a:pt x="12484541" y="1155820"/>
                  <a:pt x="12489796" y="1155820"/>
                </a:cubicBezTo>
                <a:close/>
                <a:moveTo>
                  <a:pt x="10484456" y="1155816"/>
                </a:moveTo>
                <a:cubicBezTo>
                  <a:pt x="10492040" y="1155816"/>
                  <a:pt x="10497759" y="1161823"/>
                  <a:pt x="10497759" y="1169788"/>
                </a:cubicBezTo>
                <a:cubicBezTo>
                  <a:pt x="10497759" y="1178981"/>
                  <a:pt x="10490490" y="1186463"/>
                  <a:pt x="10481560" y="1186463"/>
                </a:cubicBezTo>
                <a:cubicBezTo>
                  <a:pt x="10472175" y="1186463"/>
                  <a:pt x="10465361" y="1181004"/>
                  <a:pt x="10465361" y="1173485"/>
                </a:cubicBezTo>
                <a:cubicBezTo>
                  <a:pt x="10465361" y="1166025"/>
                  <a:pt x="10472738" y="1160496"/>
                  <a:pt x="10475910" y="1158464"/>
                </a:cubicBezTo>
                <a:cubicBezTo>
                  <a:pt x="10478613" y="1156731"/>
                  <a:pt x="10481568" y="1155816"/>
                  <a:pt x="10484456" y="1155816"/>
                </a:cubicBezTo>
                <a:close/>
                <a:moveTo>
                  <a:pt x="1378106" y="1140956"/>
                </a:moveTo>
                <a:cubicBezTo>
                  <a:pt x="1316898" y="1141847"/>
                  <a:pt x="1271305" y="1143306"/>
                  <a:pt x="1263186" y="1144846"/>
                </a:cubicBezTo>
                <a:cubicBezTo>
                  <a:pt x="1262249" y="1145252"/>
                  <a:pt x="1261156" y="1145656"/>
                  <a:pt x="1260063" y="1145981"/>
                </a:cubicBezTo>
                <a:cubicBezTo>
                  <a:pt x="1284108" y="1155867"/>
                  <a:pt x="1298473" y="1159191"/>
                  <a:pt x="1340788" y="1148655"/>
                </a:cubicBezTo>
                <a:cubicBezTo>
                  <a:pt x="1355309" y="1145008"/>
                  <a:pt x="1367019" y="1142576"/>
                  <a:pt x="1378106" y="1140956"/>
                </a:cubicBezTo>
                <a:close/>
                <a:moveTo>
                  <a:pt x="6932982" y="1140918"/>
                </a:moveTo>
                <a:cubicBezTo>
                  <a:pt x="6871774" y="1141808"/>
                  <a:pt x="6826180" y="1143267"/>
                  <a:pt x="6818061" y="1144807"/>
                </a:cubicBezTo>
                <a:cubicBezTo>
                  <a:pt x="6817124" y="1145213"/>
                  <a:pt x="6816031" y="1145617"/>
                  <a:pt x="6814938" y="1145942"/>
                </a:cubicBezTo>
                <a:cubicBezTo>
                  <a:pt x="6838984" y="1155828"/>
                  <a:pt x="6853349" y="1159150"/>
                  <a:pt x="6895664" y="1148616"/>
                </a:cubicBezTo>
                <a:cubicBezTo>
                  <a:pt x="6910185" y="1144969"/>
                  <a:pt x="6921896" y="1142538"/>
                  <a:pt x="6932982" y="1140918"/>
                </a:cubicBezTo>
                <a:close/>
                <a:moveTo>
                  <a:pt x="2927922" y="1134861"/>
                </a:moveTo>
                <a:cubicBezTo>
                  <a:pt x="2932788" y="1134861"/>
                  <a:pt x="2937188" y="1137023"/>
                  <a:pt x="2939978" y="1140796"/>
                </a:cubicBezTo>
                <a:cubicBezTo>
                  <a:pt x="2943015" y="1144896"/>
                  <a:pt x="2943768" y="1150325"/>
                  <a:pt x="2942047" y="1155694"/>
                </a:cubicBezTo>
                <a:cubicBezTo>
                  <a:pt x="2938636" y="1166232"/>
                  <a:pt x="2926376" y="1172514"/>
                  <a:pt x="2916488" y="1172514"/>
                </a:cubicBezTo>
                <a:cubicBezTo>
                  <a:pt x="2906958" y="1172514"/>
                  <a:pt x="2900045" y="1166272"/>
                  <a:pt x="2900045" y="1157673"/>
                </a:cubicBezTo>
                <a:cubicBezTo>
                  <a:pt x="2900045" y="1149975"/>
                  <a:pt x="2906274" y="1144137"/>
                  <a:pt x="2914618" y="1143928"/>
                </a:cubicBezTo>
                <a:cubicBezTo>
                  <a:pt x="2914889" y="1143119"/>
                  <a:pt x="2915247" y="1142336"/>
                  <a:pt x="2915682" y="1141582"/>
                </a:cubicBezTo>
                <a:cubicBezTo>
                  <a:pt x="2918116" y="1137375"/>
                  <a:pt x="2922689" y="1134861"/>
                  <a:pt x="2927922" y="1134861"/>
                </a:cubicBezTo>
                <a:close/>
                <a:moveTo>
                  <a:pt x="12951987" y="1134801"/>
                </a:moveTo>
                <a:cubicBezTo>
                  <a:pt x="12956853" y="1134801"/>
                  <a:pt x="12961251" y="1136963"/>
                  <a:pt x="12964043" y="1140735"/>
                </a:cubicBezTo>
                <a:cubicBezTo>
                  <a:pt x="12967079" y="1144836"/>
                  <a:pt x="12967832" y="1150265"/>
                  <a:pt x="12966111" y="1155634"/>
                </a:cubicBezTo>
                <a:cubicBezTo>
                  <a:pt x="12962701" y="1166171"/>
                  <a:pt x="12950440" y="1172454"/>
                  <a:pt x="12940552" y="1172454"/>
                </a:cubicBezTo>
                <a:cubicBezTo>
                  <a:pt x="12931022" y="1172454"/>
                  <a:pt x="12924110" y="1166212"/>
                  <a:pt x="12924110" y="1157612"/>
                </a:cubicBezTo>
                <a:cubicBezTo>
                  <a:pt x="12924110" y="1149914"/>
                  <a:pt x="12930338" y="1144077"/>
                  <a:pt x="12938682" y="1143869"/>
                </a:cubicBezTo>
                <a:cubicBezTo>
                  <a:pt x="12938953" y="1143059"/>
                  <a:pt x="12939311" y="1142276"/>
                  <a:pt x="12939747" y="1141523"/>
                </a:cubicBezTo>
                <a:cubicBezTo>
                  <a:pt x="12942180" y="1137315"/>
                  <a:pt x="12946754" y="1134801"/>
                  <a:pt x="12951987" y="1134801"/>
                </a:cubicBezTo>
                <a:close/>
                <a:moveTo>
                  <a:pt x="83230" y="1132043"/>
                </a:moveTo>
                <a:cubicBezTo>
                  <a:pt x="81980" y="1132124"/>
                  <a:pt x="80575" y="1132205"/>
                  <a:pt x="79326" y="1132205"/>
                </a:cubicBezTo>
                <a:cubicBezTo>
                  <a:pt x="79951" y="1132529"/>
                  <a:pt x="80575" y="1132854"/>
                  <a:pt x="81356" y="1133178"/>
                </a:cubicBezTo>
                <a:cubicBezTo>
                  <a:pt x="81825" y="1132773"/>
                  <a:pt x="82605" y="1132368"/>
                  <a:pt x="83230" y="1132043"/>
                </a:cubicBezTo>
                <a:close/>
                <a:moveTo>
                  <a:pt x="5638093" y="1132004"/>
                </a:moveTo>
                <a:cubicBezTo>
                  <a:pt x="5636844" y="1132085"/>
                  <a:pt x="5635439" y="1132166"/>
                  <a:pt x="5634190" y="1132166"/>
                </a:cubicBezTo>
                <a:cubicBezTo>
                  <a:pt x="5634814" y="1132490"/>
                  <a:pt x="5635439" y="1132814"/>
                  <a:pt x="5636219" y="1133138"/>
                </a:cubicBezTo>
                <a:cubicBezTo>
                  <a:pt x="5636688" y="1132733"/>
                  <a:pt x="5637469" y="1132328"/>
                  <a:pt x="5638093" y="1132004"/>
                </a:cubicBezTo>
                <a:close/>
                <a:moveTo>
                  <a:pt x="3465651" y="1127865"/>
                </a:moveTo>
                <a:cubicBezTo>
                  <a:pt x="3505111" y="1127865"/>
                  <a:pt x="3505111" y="1140469"/>
                  <a:pt x="3505111" y="1144615"/>
                </a:cubicBezTo>
                <a:cubicBezTo>
                  <a:pt x="3505111" y="1149265"/>
                  <a:pt x="3502550" y="1160087"/>
                  <a:pt x="3478875" y="1160087"/>
                </a:cubicBezTo>
                <a:cubicBezTo>
                  <a:pt x="3477196" y="1160087"/>
                  <a:pt x="3475441" y="1160026"/>
                  <a:pt x="3473646" y="1159903"/>
                </a:cubicBezTo>
                <a:cubicBezTo>
                  <a:pt x="3472478" y="1159813"/>
                  <a:pt x="3471304" y="1159783"/>
                  <a:pt x="3470124" y="1159783"/>
                </a:cubicBezTo>
                <a:cubicBezTo>
                  <a:pt x="3462020" y="1159783"/>
                  <a:pt x="3456070" y="1161550"/>
                  <a:pt x="3454675" y="1162495"/>
                </a:cubicBezTo>
                <a:cubicBezTo>
                  <a:pt x="3452534" y="1165056"/>
                  <a:pt x="3449819" y="1180115"/>
                  <a:pt x="3452753" y="1193801"/>
                </a:cubicBezTo>
                <a:cubicBezTo>
                  <a:pt x="3455375" y="1206071"/>
                  <a:pt x="3454367" y="1268136"/>
                  <a:pt x="3446353" y="1278090"/>
                </a:cubicBezTo>
                <a:lnTo>
                  <a:pt x="3443212" y="1281978"/>
                </a:lnTo>
                <a:lnTo>
                  <a:pt x="3437642" y="1282342"/>
                </a:lnTo>
                <a:cubicBezTo>
                  <a:pt x="3434172" y="1282342"/>
                  <a:pt x="3430835" y="1280912"/>
                  <a:pt x="3428254" y="1278302"/>
                </a:cubicBezTo>
                <a:cubicBezTo>
                  <a:pt x="3424515" y="1274537"/>
                  <a:pt x="3422386" y="1268303"/>
                  <a:pt x="3422420" y="1261188"/>
                </a:cubicBezTo>
                <a:cubicBezTo>
                  <a:pt x="3422439" y="1255640"/>
                  <a:pt x="3422420" y="1250534"/>
                  <a:pt x="3422367" y="1245823"/>
                </a:cubicBezTo>
                <a:cubicBezTo>
                  <a:pt x="3419664" y="1245990"/>
                  <a:pt x="3417222" y="1245228"/>
                  <a:pt x="3415292" y="1244037"/>
                </a:cubicBezTo>
                <a:cubicBezTo>
                  <a:pt x="3419122" y="1254482"/>
                  <a:pt x="3422479" y="1275377"/>
                  <a:pt x="3424249" y="1317253"/>
                </a:cubicBezTo>
                <a:cubicBezTo>
                  <a:pt x="3425464" y="1312758"/>
                  <a:pt x="3426765" y="1306003"/>
                  <a:pt x="3427371" y="1298349"/>
                </a:cubicBezTo>
                <a:cubicBezTo>
                  <a:pt x="3427745" y="1293575"/>
                  <a:pt x="3428619" y="1282404"/>
                  <a:pt x="3439064" y="1282404"/>
                </a:cubicBezTo>
                <a:cubicBezTo>
                  <a:pt x="3450813" y="1282404"/>
                  <a:pt x="3451520" y="1291150"/>
                  <a:pt x="3454937" y="1333182"/>
                </a:cubicBezTo>
                <a:lnTo>
                  <a:pt x="3459158" y="1384974"/>
                </a:lnTo>
                <a:lnTo>
                  <a:pt x="3469901" y="1387883"/>
                </a:lnTo>
                <a:cubicBezTo>
                  <a:pt x="3485559" y="1392132"/>
                  <a:pt x="3496065" y="1399598"/>
                  <a:pt x="3501128" y="1410072"/>
                </a:cubicBezTo>
                <a:cubicBezTo>
                  <a:pt x="3504138" y="1416306"/>
                  <a:pt x="3506496" y="1426627"/>
                  <a:pt x="3500628" y="1440392"/>
                </a:cubicBezTo>
                <a:cubicBezTo>
                  <a:pt x="3496806" y="1449354"/>
                  <a:pt x="3493511" y="1457097"/>
                  <a:pt x="3484606" y="1457097"/>
                </a:cubicBezTo>
                <a:cubicBezTo>
                  <a:pt x="3477376" y="1457097"/>
                  <a:pt x="3473580" y="1451763"/>
                  <a:pt x="3468339" y="1444385"/>
                </a:cubicBezTo>
                <a:cubicBezTo>
                  <a:pt x="3464924" y="1439569"/>
                  <a:pt x="3459552" y="1435697"/>
                  <a:pt x="3457765" y="1435193"/>
                </a:cubicBezTo>
                <a:cubicBezTo>
                  <a:pt x="3440558" y="1431856"/>
                  <a:pt x="3417669" y="1418304"/>
                  <a:pt x="3412510" y="1404234"/>
                </a:cubicBezTo>
                <a:cubicBezTo>
                  <a:pt x="3410949" y="1399966"/>
                  <a:pt x="3408813" y="1394130"/>
                  <a:pt x="3412464" y="1388872"/>
                </a:cubicBezTo>
                <a:lnTo>
                  <a:pt x="3415588" y="1384394"/>
                </a:lnTo>
                <a:lnTo>
                  <a:pt x="3421459" y="1384194"/>
                </a:lnTo>
                <a:cubicBezTo>
                  <a:pt x="3423115" y="1384194"/>
                  <a:pt x="3424608" y="1384515"/>
                  <a:pt x="3426076" y="1385142"/>
                </a:cubicBezTo>
                <a:cubicBezTo>
                  <a:pt x="3426191" y="1380310"/>
                  <a:pt x="3426191" y="1375189"/>
                  <a:pt x="3426191" y="1372389"/>
                </a:cubicBezTo>
                <a:cubicBezTo>
                  <a:pt x="3426191" y="1362995"/>
                  <a:pt x="3425758" y="1356974"/>
                  <a:pt x="3425296" y="1353227"/>
                </a:cubicBezTo>
                <a:cubicBezTo>
                  <a:pt x="3425136" y="1353195"/>
                  <a:pt x="3424970" y="1353164"/>
                  <a:pt x="3424809" y="1353134"/>
                </a:cubicBezTo>
                <a:cubicBezTo>
                  <a:pt x="3424054" y="1374945"/>
                  <a:pt x="3420611" y="1378496"/>
                  <a:pt x="3418549" y="1380629"/>
                </a:cubicBezTo>
                <a:cubicBezTo>
                  <a:pt x="3416301" y="1382962"/>
                  <a:pt x="3413324" y="1384241"/>
                  <a:pt x="3410180" y="1384241"/>
                </a:cubicBezTo>
                <a:cubicBezTo>
                  <a:pt x="3400199" y="1384241"/>
                  <a:pt x="3397016" y="1373103"/>
                  <a:pt x="3395484" y="1367751"/>
                </a:cubicBezTo>
                <a:cubicBezTo>
                  <a:pt x="3392654" y="1357814"/>
                  <a:pt x="3384734" y="1248308"/>
                  <a:pt x="3395358" y="1237195"/>
                </a:cubicBezTo>
                <a:cubicBezTo>
                  <a:pt x="3398423" y="1233993"/>
                  <a:pt x="3402694" y="1232622"/>
                  <a:pt x="3407397" y="1234039"/>
                </a:cubicBezTo>
                <a:cubicBezTo>
                  <a:pt x="3405949" y="1230001"/>
                  <a:pt x="3406196" y="1225063"/>
                  <a:pt x="3406958" y="1220703"/>
                </a:cubicBezTo>
                <a:cubicBezTo>
                  <a:pt x="3406450" y="1220779"/>
                  <a:pt x="3405922" y="1220810"/>
                  <a:pt x="3405391" y="1220810"/>
                </a:cubicBezTo>
                <a:cubicBezTo>
                  <a:pt x="3395484" y="1220810"/>
                  <a:pt x="3391459" y="1209854"/>
                  <a:pt x="3389738" y="1205156"/>
                </a:cubicBezTo>
                <a:cubicBezTo>
                  <a:pt x="3387376" y="1198726"/>
                  <a:pt x="3385598" y="1188071"/>
                  <a:pt x="3385598" y="1180389"/>
                </a:cubicBezTo>
                <a:cubicBezTo>
                  <a:pt x="3385598" y="1178073"/>
                  <a:pt x="3382646" y="1172570"/>
                  <a:pt x="3378740" y="1170011"/>
                </a:cubicBezTo>
                <a:cubicBezTo>
                  <a:pt x="3370857" y="1164857"/>
                  <a:pt x="3362385" y="1155042"/>
                  <a:pt x="3362385" y="1145651"/>
                </a:cubicBezTo>
                <a:cubicBezTo>
                  <a:pt x="3362385" y="1134908"/>
                  <a:pt x="3369403" y="1130014"/>
                  <a:pt x="3375915" y="1130014"/>
                </a:cubicBezTo>
                <a:cubicBezTo>
                  <a:pt x="3386282" y="1130014"/>
                  <a:pt x="3398505" y="1143564"/>
                  <a:pt x="3406898" y="1158318"/>
                </a:cubicBezTo>
                <a:cubicBezTo>
                  <a:pt x="3408046" y="1154493"/>
                  <a:pt x="3409727" y="1151109"/>
                  <a:pt x="3411923" y="1148334"/>
                </a:cubicBezTo>
                <a:cubicBezTo>
                  <a:pt x="3415754" y="1143441"/>
                  <a:pt x="3420999" y="1140561"/>
                  <a:pt x="3426819" y="1140073"/>
                </a:cubicBezTo>
                <a:cubicBezTo>
                  <a:pt x="3428687" y="1134844"/>
                  <a:pt x="3436115" y="1127865"/>
                  <a:pt x="3465651" y="1127865"/>
                </a:cubicBezTo>
                <a:close/>
                <a:moveTo>
                  <a:pt x="13489701" y="1127803"/>
                </a:moveTo>
                <a:cubicBezTo>
                  <a:pt x="13529165" y="1127803"/>
                  <a:pt x="13529165" y="1140409"/>
                  <a:pt x="13529165" y="1144555"/>
                </a:cubicBezTo>
                <a:cubicBezTo>
                  <a:pt x="13529165" y="1149203"/>
                  <a:pt x="13526603" y="1160026"/>
                  <a:pt x="13502924" y="1160026"/>
                </a:cubicBezTo>
                <a:cubicBezTo>
                  <a:pt x="13501243" y="1160026"/>
                  <a:pt x="13499488" y="1159965"/>
                  <a:pt x="13497693" y="1159843"/>
                </a:cubicBezTo>
                <a:cubicBezTo>
                  <a:pt x="13496526" y="1159752"/>
                  <a:pt x="13495352" y="1159722"/>
                  <a:pt x="13494171" y="1159722"/>
                </a:cubicBezTo>
                <a:cubicBezTo>
                  <a:pt x="13486071" y="1159722"/>
                  <a:pt x="13480120" y="1161489"/>
                  <a:pt x="13478725" y="1162435"/>
                </a:cubicBezTo>
                <a:cubicBezTo>
                  <a:pt x="13476583" y="1164995"/>
                  <a:pt x="13473868" y="1180054"/>
                  <a:pt x="13476804" y="1193742"/>
                </a:cubicBezTo>
                <a:cubicBezTo>
                  <a:pt x="13479426" y="1206011"/>
                  <a:pt x="13478418" y="1268078"/>
                  <a:pt x="13470405" y="1278030"/>
                </a:cubicBezTo>
                <a:lnTo>
                  <a:pt x="13467263" y="1281918"/>
                </a:lnTo>
                <a:lnTo>
                  <a:pt x="13461692" y="1282283"/>
                </a:lnTo>
                <a:cubicBezTo>
                  <a:pt x="13458222" y="1282283"/>
                  <a:pt x="13454886" y="1280851"/>
                  <a:pt x="13452304" y="1278244"/>
                </a:cubicBezTo>
                <a:cubicBezTo>
                  <a:pt x="13448568" y="1274478"/>
                  <a:pt x="13446440" y="1268245"/>
                  <a:pt x="13446473" y="1261127"/>
                </a:cubicBezTo>
                <a:cubicBezTo>
                  <a:pt x="13446493" y="1255579"/>
                  <a:pt x="13446473" y="1250472"/>
                  <a:pt x="13446420" y="1245762"/>
                </a:cubicBezTo>
                <a:cubicBezTo>
                  <a:pt x="13443718" y="1245930"/>
                  <a:pt x="13441276" y="1245169"/>
                  <a:pt x="13439347" y="1243979"/>
                </a:cubicBezTo>
                <a:cubicBezTo>
                  <a:pt x="13443177" y="1254421"/>
                  <a:pt x="13446533" y="1275317"/>
                  <a:pt x="13448301" y="1317189"/>
                </a:cubicBezTo>
                <a:cubicBezTo>
                  <a:pt x="13449515" y="1312692"/>
                  <a:pt x="13450816" y="1305940"/>
                  <a:pt x="13451424" y="1298288"/>
                </a:cubicBezTo>
                <a:cubicBezTo>
                  <a:pt x="13451797" y="1293517"/>
                  <a:pt x="13452671" y="1282344"/>
                  <a:pt x="13463113" y="1282344"/>
                </a:cubicBezTo>
                <a:cubicBezTo>
                  <a:pt x="13474862" y="1282344"/>
                  <a:pt x="13475569" y="1291093"/>
                  <a:pt x="13478985" y="1333118"/>
                </a:cubicBezTo>
                <a:lnTo>
                  <a:pt x="13483209" y="1384912"/>
                </a:lnTo>
                <a:lnTo>
                  <a:pt x="13493951" y="1387823"/>
                </a:lnTo>
                <a:cubicBezTo>
                  <a:pt x="13509610" y="1392076"/>
                  <a:pt x="13520118" y="1399545"/>
                  <a:pt x="13525182" y="1410016"/>
                </a:cubicBezTo>
                <a:cubicBezTo>
                  <a:pt x="13528191" y="1416250"/>
                  <a:pt x="13530553" y="1426569"/>
                  <a:pt x="13524681" y="1440333"/>
                </a:cubicBezTo>
                <a:cubicBezTo>
                  <a:pt x="13520858" y="1449295"/>
                  <a:pt x="13517562" y="1457038"/>
                  <a:pt x="13508655" y="1457038"/>
                </a:cubicBezTo>
                <a:cubicBezTo>
                  <a:pt x="13501423" y="1457038"/>
                  <a:pt x="13497627" y="1451703"/>
                  <a:pt x="13492389" y="1444327"/>
                </a:cubicBezTo>
                <a:cubicBezTo>
                  <a:pt x="13488973" y="1439511"/>
                  <a:pt x="13483602" y="1435638"/>
                  <a:pt x="13481814" y="1435135"/>
                </a:cubicBezTo>
                <a:cubicBezTo>
                  <a:pt x="13464607" y="1431796"/>
                  <a:pt x="13441723" y="1418247"/>
                  <a:pt x="13436565" y="1404178"/>
                </a:cubicBezTo>
                <a:cubicBezTo>
                  <a:pt x="13435004" y="1399910"/>
                  <a:pt x="13432869" y="1394072"/>
                  <a:pt x="13436519" y="1388814"/>
                </a:cubicBezTo>
                <a:lnTo>
                  <a:pt x="13439641" y="1384333"/>
                </a:lnTo>
                <a:lnTo>
                  <a:pt x="13445512" y="1384134"/>
                </a:lnTo>
                <a:cubicBezTo>
                  <a:pt x="13447167" y="1384134"/>
                  <a:pt x="13448661" y="1384455"/>
                  <a:pt x="13450129" y="1385080"/>
                </a:cubicBezTo>
                <a:cubicBezTo>
                  <a:pt x="13450243" y="1380248"/>
                  <a:pt x="13450243" y="1375126"/>
                  <a:pt x="13450243" y="1372322"/>
                </a:cubicBezTo>
                <a:cubicBezTo>
                  <a:pt x="13450243" y="1362933"/>
                  <a:pt x="13449809" y="1356912"/>
                  <a:pt x="13449349" y="1353162"/>
                </a:cubicBezTo>
                <a:cubicBezTo>
                  <a:pt x="13449189" y="1353131"/>
                  <a:pt x="13449022" y="1353101"/>
                  <a:pt x="13448862" y="1353070"/>
                </a:cubicBezTo>
                <a:cubicBezTo>
                  <a:pt x="13448108" y="1374883"/>
                  <a:pt x="13444665" y="1378434"/>
                  <a:pt x="13442603" y="1380569"/>
                </a:cubicBezTo>
                <a:cubicBezTo>
                  <a:pt x="13440355" y="1382900"/>
                  <a:pt x="13437379" y="1384181"/>
                  <a:pt x="13434237" y="1384181"/>
                </a:cubicBezTo>
                <a:cubicBezTo>
                  <a:pt x="13424256" y="1384181"/>
                  <a:pt x="13421073" y="1373039"/>
                  <a:pt x="13419538" y="1367688"/>
                </a:cubicBezTo>
                <a:cubicBezTo>
                  <a:pt x="13416710" y="1357750"/>
                  <a:pt x="13408790" y="1248247"/>
                  <a:pt x="13419412" y="1237136"/>
                </a:cubicBezTo>
                <a:cubicBezTo>
                  <a:pt x="13422481" y="1233935"/>
                  <a:pt x="13426751" y="1232563"/>
                  <a:pt x="13431455" y="1233981"/>
                </a:cubicBezTo>
                <a:cubicBezTo>
                  <a:pt x="13430007" y="1229942"/>
                  <a:pt x="13430254" y="1225003"/>
                  <a:pt x="13431014" y="1220643"/>
                </a:cubicBezTo>
                <a:cubicBezTo>
                  <a:pt x="13430507" y="1220720"/>
                  <a:pt x="13429980" y="1220750"/>
                  <a:pt x="13429446" y="1220750"/>
                </a:cubicBezTo>
                <a:cubicBezTo>
                  <a:pt x="13419538" y="1220750"/>
                  <a:pt x="13415515" y="1209791"/>
                  <a:pt x="13413794" y="1205096"/>
                </a:cubicBezTo>
                <a:cubicBezTo>
                  <a:pt x="13411432" y="1198664"/>
                  <a:pt x="13409651" y="1188011"/>
                  <a:pt x="13409651" y="1180328"/>
                </a:cubicBezTo>
                <a:cubicBezTo>
                  <a:pt x="13409651" y="1178011"/>
                  <a:pt x="13406702" y="1172510"/>
                  <a:pt x="13402792" y="1169949"/>
                </a:cubicBezTo>
                <a:cubicBezTo>
                  <a:pt x="13394912" y="1164798"/>
                  <a:pt x="13386439" y="1154981"/>
                  <a:pt x="13386439" y="1145592"/>
                </a:cubicBezTo>
                <a:cubicBezTo>
                  <a:pt x="13386439" y="1134846"/>
                  <a:pt x="13393458" y="1129953"/>
                  <a:pt x="13399970" y="1129953"/>
                </a:cubicBezTo>
                <a:cubicBezTo>
                  <a:pt x="13410338" y="1129953"/>
                  <a:pt x="13422561" y="1143504"/>
                  <a:pt x="13430954" y="1158257"/>
                </a:cubicBezTo>
                <a:cubicBezTo>
                  <a:pt x="13432102" y="1154433"/>
                  <a:pt x="13433783" y="1151048"/>
                  <a:pt x="13435978" y="1148274"/>
                </a:cubicBezTo>
                <a:cubicBezTo>
                  <a:pt x="13439808" y="1143382"/>
                  <a:pt x="13445052" y="1140501"/>
                  <a:pt x="13450870" y="1140013"/>
                </a:cubicBezTo>
                <a:cubicBezTo>
                  <a:pt x="13452738" y="1134785"/>
                  <a:pt x="13460164" y="1127803"/>
                  <a:pt x="13489701" y="1127803"/>
                </a:cubicBezTo>
                <a:close/>
                <a:moveTo>
                  <a:pt x="2738266" y="1125641"/>
                </a:moveTo>
                <a:cubicBezTo>
                  <a:pt x="2739360" y="1126775"/>
                  <a:pt x="2740451" y="1128234"/>
                  <a:pt x="2741546" y="1129856"/>
                </a:cubicBezTo>
                <a:cubicBezTo>
                  <a:pt x="2741857" y="1130422"/>
                  <a:pt x="2741857" y="1130827"/>
                  <a:pt x="2742013" y="1131314"/>
                </a:cubicBezTo>
                <a:cubicBezTo>
                  <a:pt x="2742639" y="1130584"/>
                  <a:pt x="2743107" y="1129856"/>
                  <a:pt x="2743263" y="1129369"/>
                </a:cubicBezTo>
                <a:cubicBezTo>
                  <a:pt x="2743263" y="1127262"/>
                  <a:pt x="2741077" y="1125399"/>
                  <a:pt x="2738266" y="1125641"/>
                </a:cubicBezTo>
                <a:close/>
                <a:moveTo>
                  <a:pt x="8293138" y="1125602"/>
                </a:moveTo>
                <a:cubicBezTo>
                  <a:pt x="8294231" y="1126736"/>
                  <a:pt x="8295324" y="1128195"/>
                  <a:pt x="8296417" y="1129816"/>
                </a:cubicBezTo>
                <a:cubicBezTo>
                  <a:pt x="8296729" y="1130383"/>
                  <a:pt x="8296729" y="1130788"/>
                  <a:pt x="8296885" y="1131274"/>
                </a:cubicBezTo>
                <a:cubicBezTo>
                  <a:pt x="8297510" y="1130545"/>
                  <a:pt x="8297978" y="1129816"/>
                  <a:pt x="8298134" y="1129330"/>
                </a:cubicBezTo>
                <a:cubicBezTo>
                  <a:pt x="8298134" y="1127222"/>
                  <a:pt x="8295948" y="1125359"/>
                  <a:pt x="8293138" y="1125602"/>
                </a:cubicBezTo>
                <a:close/>
                <a:moveTo>
                  <a:pt x="735587" y="1122400"/>
                </a:moveTo>
                <a:cubicBezTo>
                  <a:pt x="734962" y="1123130"/>
                  <a:pt x="734493" y="1123859"/>
                  <a:pt x="734337" y="1124345"/>
                </a:cubicBezTo>
                <a:cubicBezTo>
                  <a:pt x="734337" y="1125965"/>
                  <a:pt x="735899" y="1127748"/>
                  <a:pt x="737929" y="1128153"/>
                </a:cubicBezTo>
                <a:cubicBezTo>
                  <a:pt x="738241" y="1128153"/>
                  <a:pt x="738553" y="1128234"/>
                  <a:pt x="739022" y="1128234"/>
                </a:cubicBezTo>
                <a:cubicBezTo>
                  <a:pt x="739178" y="1128234"/>
                  <a:pt x="739334" y="1128153"/>
                  <a:pt x="739490" y="1128153"/>
                </a:cubicBezTo>
                <a:cubicBezTo>
                  <a:pt x="738397" y="1127019"/>
                  <a:pt x="737148" y="1125480"/>
                  <a:pt x="736211" y="1123778"/>
                </a:cubicBezTo>
                <a:cubicBezTo>
                  <a:pt x="735899" y="1123291"/>
                  <a:pt x="735742" y="1122805"/>
                  <a:pt x="735587" y="1122400"/>
                </a:cubicBezTo>
                <a:close/>
                <a:moveTo>
                  <a:pt x="6290456" y="1122361"/>
                </a:moveTo>
                <a:cubicBezTo>
                  <a:pt x="6289831" y="1123090"/>
                  <a:pt x="6289363" y="1123819"/>
                  <a:pt x="6289207" y="1124306"/>
                </a:cubicBezTo>
                <a:cubicBezTo>
                  <a:pt x="6289207" y="1125926"/>
                  <a:pt x="6290768" y="1127709"/>
                  <a:pt x="6292798" y="1128114"/>
                </a:cubicBezTo>
                <a:cubicBezTo>
                  <a:pt x="6293110" y="1128114"/>
                  <a:pt x="6293423" y="1128195"/>
                  <a:pt x="6293891" y="1128195"/>
                </a:cubicBezTo>
                <a:cubicBezTo>
                  <a:pt x="6294047" y="1128195"/>
                  <a:pt x="6294203" y="1128114"/>
                  <a:pt x="6294359" y="1128114"/>
                </a:cubicBezTo>
                <a:cubicBezTo>
                  <a:pt x="6293266" y="1126979"/>
                  <a:pt x="6292017" y="1125440"/>
                  <a:pt x="6291080" y="1123738"/>
                </a:cubicBezTo>
                <a:cubicBezTo>
                  <a:pt x="6290768" y="1123252"/>
                  <a:pt x="6290612" y="1122765"/>
                  <a:pt x="6290456" y="1122361"/>
                </a:cubicBezTo>
                <a:close/>
                <a:moveTo>
                  <a:pt x="220166" y="1120617"/>
                </a:moveTo>
                <a:cubicBezTo>
                  <a:pt x="217823" y="1123859"/>
                  <a:pt x="214076" y="1125804"/>
                  <a:pt x="208768" y="1126937"/>
                </a:cubicBezTo>
                <a:cubicBezTo>
                  <a:pt x="214545" y="1126775"/>
                  <a:pt x="220322" y="1126694"/>
                  <a:pt x="226412" y="1126533"/>
                </a:cubicBezTo>
                <a:cubicBezTo>
                  <a:pt x="225943" y="1126370"/>
                  <a:pt x="225631" y="1126128"/>
                  <a:pt x="225318" y="1125885"/>
                </a:cubicBezTo>
                <a:cubicBezTo>
                  <a:pt x="222820" y="1124345"/>
                  <a:pt x="221259" y="1122562"/>
                  <a:pt x="220166" y="1120617"/>
                </a:cubicBezTo>
                <a:close/>
                <a:moveTo>
                  <a:pt x="5775030" y="1120578"/>
                </a:moveTo>
                <a:cubicBezTo>
                  <a:pt x="5772688" y="1123819"/>
                  <a:pt x="5768940" y="1125764"/>
                  <a:pt x="5763632" y="1126898"/>
                </a:cubicBezTo>
                <a:cubicBezTo>
                  <a:pt x="5769409" y="1126736"/>
                  <a:pt x="5775186" y="1126656"/>
                  <a:pt x="5781276" y="1126493"/>
                </a:cubicBezTo>
                <a:cubicBezTo>
                  <a:pt x="5780807" y="1126331"/>
                  <a:pt x="5780495" y="1126088"/>
                  <a:pt x="5780183" y="1125845"/>
                </a:cubicBezTo>
                <a:cubicBezTo>
                  <a:pt x="5777684" y="1124306"/>
                  <a:pt x="5776123" y="1122522"/>
                  <a:pt x="5775030" y="1120578"/>
                </a:cubicBezTo>
                <a:close/>
                <a:moveTo>
                  <a:pt x="743081" y="1119402"/>
                </a:moveTo>
                <a:cubicBezTo>
                  <a:pt x="744174" y="1120536"/>
                  <a:pt x="744955" y="1122076"/>
                  <a:pt x="744955" y="1123778"/>
                </a:cubicBezTo>
                <a:cubicBezTo>
                  <a:pt x="744955" y="1123859"/>
                  <a:pt x="744955" y="1123859"/>
                  <a:pt x="744955" y="1123859"/>
                </a:cubicBezTo>
                <a:cubicBezTo>
                  <a:pt x="745579" y="1122400"/>
                  <a:pt x="745736" y="1121023"/>
                  <a:pt x="745736" y="1119970"/>
                </a:cubicBezTo>
                <a:cubicBezTo>
                  <a:pt x="744955" y="1119726"/>
                  <a:pt x="744018" y="1119482"/>
                  <a:pt x="743081" y="1119402"/>
                </a:cubicBezTo>
                <a:close/>
                <a:moveTo>
                  <a:pt x="6297951" y="1119362"/>
                </a:moveTo>
                <a:cubicBezTo>
                  <a:pt x="6299044" y="1120496"/>
                  <a:pt x="6299824" y="1122037"/>
                  <a:pt x="6299824" y="1123738"/>
                </a:cubicBezTo>
                <a:cubicBezTo>
                  <a:pt x="6299824" y="1123819"/>
                  <a:pt x="6299824" y="1123819"/>
                  <a:pt x="6299824" y="1123819"/>
                </a:cubicBezTo>
                <a:cubicBezTo>
                  <a:pt x="6300449" y="1122361"/>
                  <a:pt x="6300605" y="1120983"/>
                  <a:pt x="6300605" y="1119929"/>
                </a:cubicBezTo>
                <a:cubicBezTo>
                  <a:pt x="6299824" y="1119686"/>
                  <a:pt x="6298888" y="1119443"/>
                  <a:pt x="6297951" y="1119362"/>
                </a:cubicBezTo>
                <a:close/>
                <a:moveTo>
                  <a:pt x="2853795" y="1116727"/>
                </a:moveTo>
                <a:cubicBezTo>
                  <a:pt x="2854108" y="1118105"/>
                  <a:pt x="2854576" y="1119321"/>
                  <a:pt x="2855200" y="1120293"/>
                </a:cubicBezTo>
                <a:cubicBezTo>
                  <a:pt x="2855825" y="1119321"/>
                  <a:pt x="2856137" y="1118105"/>
                  <a:pt x="2856450" y="1116727"/>
                </a:cubicBezTo>
                <a:cubicBezTo>
                  <a:pt x="2855981" y="1116727"/>
                  <a:pt x="2855669" y="1116727"/>
                  <a:pt x="2855200" y="1116727"/>
                </a:cubicBezTo>
                <a:cubicBezTo>
                  <a:pt x="2854732" y="1116727"/>
                  <a:pt x="2854264" y="1116727"/>
                  <a:pt x="2853795" y="1116727"/>
                </a:cubicBezTo>
                <a:close/>
                <a:moveTo>
                  <a:pt x="8307336" y="1116207"/>
                </a:moveTo>
                <a:lnTo>
                  <a:pt x="8302474" y="1121171"/>
                </a:lnTo>
                <a:lnTo>
                  <a:pt x="8305317" y="1124467"/>
                </a:lnTo>
                <a:lnTo>
                  <a:pt x="8306034" y="1138388"/>
                </a:lnTo>
                <a:lnTo>
                  <a:pt x="8309768" y="1136034"/>
                </a:lnTo>
                <a:cubicBezTo>
                  <a:pt x="8312693" y="1136034"/>
                  <a:pt x="8314887" y="1136679"/>
                  <a:pt x="8316593" y="1138062"/>
                </a:cubicBezTo>
                <a:cubicBezTo>
                  <a:pt x="8318137" y="1132838"/>
                  <a:pt x="8322200" y="1127645"/>
                  <a:pt x="8327969" y="1123343"/>
                </a:cubicBezTo>
                <a:lnTo>
                  <a:pt x="8329480" y="1122040"/>
                </a:lnTo>
                <a:lnTo>
                  <a:pt x="8325615" y="1116931"/>
                </a:lnTo>
                <a:cubicBezTo>
                  <a:pt x="8325459" y="1116850"/>
                  <a:pt x="8325459" y="1116769"/>
                  <a:pt x="8325459" y="1116688"/>
                </a:cubicBezTo>
                <a:close/>
                <a:moveTo>
                  <a:pt x="882983" y="1114539"/>
                </a:moveTo>
                <a:cubicBezTo>
                  <a:pt x="875801" y="1114621"/>
                  <a:pt x="868774" y="1114621"/>
                  <a:pt x="861592" y="1114702"/>
                </a:cubicBezTo>
                <a:cubicBezTo>
                  <a:pt x="865495" y="1116404"/>
                  <a:pt x="867213" y="1119402"/>
                  <a:pt x="867994" y="1120942"/>
                </a:cubicBezTo>
                <a:cubicBezTo>
                  <a:pt x="869867" y="1125074"/>
                  <a:pt x="869243" y="1129207"/>
                  <a:pt x="867682" y="1132773"/>
                </a:cubicBezTo>
                <a:cubicBezTo>
                  <a:pt x="869087" y="1132529"/>
                  <a:pt x="870336" y="1132448"/>
                  <a:pt x="871585" y="1132368"/>
                </a:cubicBezTo>
                <a:cubicBezTo>
                  <a:pt x="870180" y="1129369"/>
                  <a:pt x="870024" y="1126047"/>
                  <a:pt x="871429" y="1122887"/>
                </a:cubicBezTo>
                <a:cubicBezTo>
                  <a:pt x="872678" y="1119807"/>
                  <a:pt x="875176" y="1116404"/>
                  <a:pt x="882983" y="1114539"/>
                </a:cubicBezTo>
                <a:close/>
                <a:moveTo>
                  <a:pt x="6437854" y="1114500"/>
                </a:moveTo>
                <a:cubicBezTo>
                  <a:pt x="6430672" y="1114581"/>
                  <a:pt x="6423645" y="1114581"/>
                  <a:pt x="6416463" y="1114662"/>
                </a:cubicBezTo>
                <a:cubicBezTo>
                  <a:pt x="6420366" y="1116364"/>
                  <a:pt x="6422084" y="1119362"/>
                  <a:pt x="6422865" y="1120902"/>
                </a:cubicBezTo>
                <a:cubicBezTo>
                  <a:pt x="6424738" y="1125035"/>
                  <a:pt x="6424114" y="1129168"/>
                  <a:pt x="6422552" y="1132733"/>
                </a:cubicBezTo>
                <a:cubicBezTo>
                  <a:pt x="6423958" y="1132490"/>
                  <a:pt x="6425207" y="1132409"/>
                  <a:pt x="6426456" y="1132328"/>
                </a:cubicBezTo>
                <a:cubicBezTo>
                  <a:pt x="6425051" y="1129330"/>
                  <a:pt x="6424894" y="1126007"/>
                  <a:pt x="6426300" y="1122847"/>
                </a:cubicBezTo>
                <a:cubicBezTo>
                  <a:pt x="6427549" y="1119768"/>
                  <a:pt x="6430047" y="1116364"/>
                  <a:pt x="6437854" y="1114500"/>
                </a:cubicBezTo>
                <a:close/>
                <a:moveTo>
                  <a:pt x="9056338" y="1114000"/>
                </a:moveTo>
                <a:lnTo>
                  <a:pt x="9055506" y="1114950"/>
                </a:lnTo>
                <a:lnTo>
                  <a:pt x="9081015" y="1116337"/>
                </a:lnTo>
                <a:cubicBezTo>
                  <a:pt x="9099480" y="1115777"/>
                  <a:pt x="9122881" y="1115262"/>
                  <a:pt x="9161477" y="1119379"/>
                </a:cubicBezTo>
                <a:cubicBezTo>
                  <a:pt x="9166515" y="1119902"/>
                  <a:pt x="9170984" y="1120424"/>
                  <a:pt x="9175047" y="1120885"/>
                </a:cubicBezTo>
                <a:cubicBezTo>
                  <a:pt x="9174640" y="1120578"/>
                  <a:pt x="9174234" y="1120301"/>
                  <a:pt x="9173828" y="1119963"/>
                </a:cubicBezTo>
                <a:cubicBezTo>
                  <a:pt x="9170415" y="1118611"/>
                  <a:pt x="9153839" y="1114832"/>
                  <a:pt x="9075266" y="1114309"/>
                </a:cubicBezTo>
                <a:close/>
                <a:moveTo>
                  <a:pt x="4561286" y="1113614"/>
                </a:moveTo>
                <a:cubicBezTo>
                  <a:pt x="4598978" y="1121479"/>
                  <a:pt x="4615387" y="1111186"/>
                  <a:pt x="4692555" y="1119421"/>
                </a:cubicBezTo>
                <a:cubicBezTo>
                  <a:pt x="4697591" y="1119943"/>
                  <a:pt x="4702059" y="1120465"/>
                  <a:pt x="4706121" y="1120926"/>
                </a:cubicBezTo>
                <a:cubicBezTo>
                  <a:pt x="4705715" y="1120619"/>
                  <a:pt x="4705309" y="1120343"/>
                  <a:pt x="4704902" y="1120005"/>
                </a:cubicBezTo>
                <a:cubicBezTo>
                  <a:pt x="4701489" y="1118652"/>
                  <a:pt x="4684918" y="1114873"/>
                  <a:pt x="4606371" y="1114350"/>
                </a:cubicBezTo>
                <a:cubicBezTo>
                  <a:pt x="4588254" y="1114227"/>
                  <a:pt x="4573469" y="1113982"/>
                  <a:pt x="4561286" y="1113614"/>
                </a:cubicBezTo>
                <a:close/>
                <a:moveTo>
                  <a:pt x="1748560" y="1106842"/>
                </a:moveTo>
                <a:lnTo>
                  <a:pt x="1896359" y="1107508"/>
                </a:lnTo>
                <a:cubicBezTo>
                  <a:pt x="1975732" y="1107869"/>
                  <a:pt x="2086505" y="1110764"/>
                  <a:pt x="2143309" y="1113962"/>
                </a:cubicBezTo>
                <a:cubicBezTo>
                  <a:pt x="2173464" y="1115654"/>
                  <a:pt x="2203721" y="1116625"/>
                  <a:pt x="2226328" y="1116625"/>
                </a:cubicBezTo>
                <a:cubicBezTo>
                  <a:pt x="2250527" y="1116625"/>
                  <a:pt x="2255436" y="1115525"/>
                  <a:pt x="2255919" y="1115394"/>
                </a:cubicBezTo>
                <a:cubicBezTo>
                  <a:pt x="2259740" y="1114034"/>
                  <a:pt x="2265670" y="1113326"/>
                  <a:pt x="2273856" y="1113326"/>
                </a:cubicBezTo>
                <a:cubicBezTo>
                  <a:pt x="2285327" y="1113326"/>
                  <a:pt x="2299416" y="1114700"/>
                  <a:pt x="2312539" y="1117103"/>
                </a:cubicBezTo>
                <a:cubicBezTo>
                  <a:pt x="2341709" y="1122443"/>
                  <a:pt x="2350498" y="1124049"/>
                  <a:pt x="2351041" y="1134657"/>
                </a:cubicBezTo>
                <a:cubicBezTo>
                  <a:pt x="2351521" y="1144425"/>
                  <a:pt x="2341859" y="1147218"/>
                  <a:pt x="2334784" y="1149244"/>
                </a:cubicBezTo>
                <a:cubicBezTo>
                  <a:pt x="2323497" y="1152472"/>
                  <a:pt x="2304833" y="1151619"/>
                  <a:pt x="2291589" y="1147377"/>
                </a:cubicBezTo>
                <a:cubicBezTo>
                  <a:pt x="2285237" y="1145351"/>
                  <a:pt x="2280753" y="1144483"/>
                  <a:pt x="2276506" y="1144483"/>
                </a:cubicBezTo>
                <a:cubicBezTo>
                  <a:pt x="2271057" y="1144483"/>
                  <a:pt x="2265249" y="1145988"/>
                  <a:pt x="2256370" y="1149692"/>
                </a:cubicBezTo>
                <a:cubicBezTo>
                  <a:pt x="2246465" y="1153832"/>
                  <a:pt x="2237823" y="1156583"/>
                  <a:pt x="2227952" y="1156583"/>
                </a:cubicBezTo>
                <a:cubicBezTo>
                  <a:pt x="2220908" y="1156583"/>
                  <a:pt x="2213443" y="1155266"/>
                  <a:pt x="2202095" y="1152024"/>
                </a:cubicBezTo>
                <a:cubicBezTo>
                  <a:pt x="2169734" y="1142774"/>
                  <a:pt x="2120578" y="1140648"/>
                  <a:pt x="1939095" y="1140648"/>
                </a:cubicBezTo>
                <a:lnTo>
                  <a:pt x="1764932" y="1140735"/>
                </a:lnTo>
                <a:lnTo>
                  <a:pt x="1753704" y="1152472"/>
                </a:lnTo>
                <a:cubicBezTo>
                  <a:pt x="1743081" y="1163557"/>
                  <a:pt x="1741998" y="1166959"/>
                  <a:pt x="1738536" y="1250447"/>
                </a:cubicBezTo>
                <a:cubicBezTo>
                  <a:pt x="1736489" y="1299842"/>
                  <a:pt x="1735044" y="1352146"/>
                  <a:pt x="1735345" y="1367022"/>
                </a:cubicBezTo>
                <a:lnTo>
                  <a:pt x="1735645" y="1384113"/>
                </a:lnTo>
                <a:lnTo>
                  <a:pt x="1935060" y="1384967"/>
                </a:lnTo>
                <a:cubicBezTo>
                  <a:pt x="2076783" y="1385561"/>
                  <a:pt x="2154715" y="1386169"/>
                  <a:pt x="2204081" y="1387035"/>
                </a:cubicBezTo>
                <a:cubicBezTo>
                  <a:pt x="2283461" y="1388425"/>
                  <a:pt x="2285450" y="1389291"/>
                  <a:pt x="2286773" y="1400345"/>
                </a:cubicBezTo>
                <a:cubicBezTo>
                  <a:pt x="2287224" y="1404051"/>
                  <a:pt x="2286321" y="1410679"/>
                  <a:pt x="2275362" y="1413416"/>
                </a:cubicBezTo>
                <a:cubicBezTo>
                  <a:pt x="2261727" y="1416816"/>
                  <a:pt x="2092890" y="1418755"/>
                  <a:pt x="1989643" y="1419175"/>
                </a:cubicBezTo>
                <a:cubicBezTo>
                  <a:pt x="1949814" y="1419348"/>
                  <a:pt x="1915613" y="1419436"/>
                  <a:pt x="1886304" y="1419436"/>
                </a:cubicBezTo>
                <a:cubicBezTo>
                  <a:pt x="1725802" y="1419436"/>
                  <a:pt x="1715929" y="1416671"/>
                  <a:pt x="1708975" y="1407915"/>
                </a:cubicBezTo>
                <a:cubicBezTo>
                  <a:pt x="1701298" y="1398261"/>
                  <a:pt x="1701509" y="1376198"/>
                  <a:pt x="1703044" y="1359396"/>
                </a:cubicBezTo>
                <a:cubicBezTo>
                  <a:pt x="1704670" y="1341610"/>
                  <a:pt x="1707138" y="1286842"/>
                  <a:pt x="1708553" y="1237305"/>
                </a:cubicBezTo>
                <a:cubicBezTo>
                  <a:pt x="1711082" y="1148276"/>
                  <a:pt x="1711233" y="1142949"/>
                  <a:pt x="1729896" y="1124888"/>
                </a:cubicBezTo>
                <a:close/>
                <a:moveTo>
                  <a:pt x="7303439" y="1106801"/>
                </a:moveTo>
                <a:lnTo>
                  <a:pt x="7451243" y="1107468"/>
                </a:lnTo>
                <a:cubicBezTo>
                  <a:pt x="7530594" y="1107829"/>
                  <a:pt x="7641373" y="1110724"/>
                  <a:pt x="7698177" y="1113922"/>
                </a:cubicBezTo>
                <a:cubicBezTo>
                  <a:pt x="7728340" y="1115615"/>
                  <a:pt x="7758593" y="1116585"/>
                  <a:pt x="7781200" y="1116585"/>
                </a:cubicBezTo>
                <a:cubicBezTo>
                  <a:pt x="7805403" y="1116585"/>
                  <a:pt x="7810310" y="1115485"/>
                  <a:pt x="7810791" y="1115355"/>
                </a:cubicBezTo>
                <a:cubicBezTo>
                  <a:pt x="7814614" y="1113994"/>
                  <a:pt x="7820545" y="1113285"/>
                  <a:pt x="7828733" y="1113285"/>
                </a:cubicBezTo>
                <a:cubicBezTo>
                  <a:pt x="7840202" y="1113285"/>
                  <a:pt x="7854290" y="1114660"/>
                  <a:pt x="7867415" y="1117062"/>
                </a:cubicBezTo>
                <a:cubicBezTo>
                  <a:pt x="7896584" y="1122403"/>
                  <a:pt x="7905374" y="1124009"/>
                  <a:pt x="7905916" y="1134617"/>
                </a:cubicBezTo>
                <a:cubicBezTo>
                  <a:pt x="7906398" y="1144385"/>
                  <a:pt x="7896735" y="1147179"/>
                  <a:pt x="7889661" y="1149205"/>
                </a:cubicBezTo>
                <a:cubicBezTo>
                  <a:pt x="7878372" y="1152433"/>
                  <a:pt x="7859708" y="1151578"/>
                  <a:pt x="7846463" y="1147338"/>
                </a:cubicBezTo>
                <a:cubicBezTo>
                  <a:pt x="7840111" y="1145311"/>
                  <a:pt x="7835626" y="1144443"/>
                  <a:pt x="7831382" y="1144443"/>
                </a:cubicBezTo>
                <a:cubicBezTo>
                  <a:pt x="7825933" y="1144443"/>
                  <a:pt x="7820123" y="1145948"/>
                  <a:pt x="7811243" y="1149653"/>
                </a:cubicBezTo>
                <a:cubicBezTo>
                  <a:pt x="7801339" y="1153792"/>
                  <a:pt x="7792700" y="1156542"/>
                  <a:pt x="7782826" y="1156542"/>
                </a:cubicBezTo>
                <a:cubicBezTo>
                  <a:pt x="7775782" y="1156542"/>
                  <a:pt x="7768316" y="1155225"/>
                  <a:pt x="7756968" y="1151983"/>
                </a:cubicBezTo>
                <a:cubicBezTo>
                  <a:pt x="7724607" y="1142736"/>
                  <a:pt x="7675449" y="1140608"/>
                  <a:pt x="7493959" y="1140608"/>
                </a:cubicBezTo>
                <a:lnTo>
                  <a:pt x="7319815" y="1140695"/>
                </a:lnTo>
                <a:lnTo>
                  <a:pt x="7308586" y="1152433"/>
                </a:lnTo>
                <a:cubicBezTo>
                  <a:pt x="7297960" y="1163518"/>
                  <a:pt x="7296876" y="1166918"/>
                  <a:pt x="7293414" y="1250408"/>
                </a:cubicBezTo>
                <a:cubicBezTo>
                  <a:pt x="7291367" y="1299801"/>
                  <a:pt x="7289922" y="1352105"/>
                  <a:pt x="7290223" y="1366982"/>
                </a:cubicBezTo>
                <a:lnTo>
                  <a:pt x="7290524" y="1384073"/>
                </a:lnTo>
                <a:lnTo>
                  <a:pt x="7489925" y="1384925"/>
                </a:lnTo>
                <a:cubicBezTo>
                  <a:pt x="7631650" y="1385519"/>
                  <a:pt x="7709586" y="1386127"/>
                  <a:pt x="7758954" y="1386996"/>
                </a:cubicBezTo>
                <a:cubicBezTo>
                  <a:pt x="7838335" y="1388383"/>
                  <a:pt x="7840322" y="1389252"/>
                  <a:pt x="7841647" y="1400307"/>
                </a:cubicBezTo>
                <a:cubicBezTo>
                  <a:pt x="7842098" y="1404013"/>
                  <a:pt x="7841195" y="1410641"/>
                  <a:pt x="7830238" y="1413376"/>
                </a:cubicBezTo>
                <a:cubicBezTo>
                  <a:pt x="7816601" y="1416777"/>
                  <a:pt x="7647755" y="1418717"/>
                  <a:pt x="7544502" y="1419136"/>
                </a:cubicBezTo>
                <a:cubicBezTo>
                  <a:pt x="7504676" y="1419310"/>
                  <a:pt x="7470479" y="1419397"/>
                  <a:pt x="7441189" y="1419397"/>
                </a:cubicBezTo>
                <a:cubicBezTo>
                  <a:pt x="7280681" y="1419397"/>
                  <a:pt x="7270807" y="1416633"/>
                  <a:pt x="7263853" y="1407876"/>
                </a:cubicBezTo>
                <a:cubicBezTo>
                  <a:pt x="7256177" y="1398224"/>
                  <a:pt x="7256388" y="1376158"/>
                  <a:pt x="7257923" y="1359356"/>
                </a:cubicBezTo>
                <a:cubicBezTo>
                  <a:pt x="7259549" y="1341569"/>
                  <a:pt x="7262017" y="1286804"/>
                  <a:pt x="7263432" y="1237266"/>
                </a:cubicBezTo>
                <a:cubicBezTo>
                  <a:pt x="7265961" y="1148236"/>
                  <a:pt x="7266111" y="1142909"/>
                  <a:pt x="7284775" y="1124849"/>
                </a:cubicBezTo>
                <a:close/>
                <a:moveTo>
                  <a:pt x="11772616" y="1106781"/>
                </a:moveTo>
                <a:lnTo>
                  <a:pt x="11920421" y="1107447"/>
                </a:lnTo>
                <a:cubicBezTo>
                  <a:pt x="11999772" y="1107809"/>
                  <a:pt x="12110550" y="1110703"/>
                  <a:pt x="12167354" y="1113901"/>
                </a:cubicBezTo>
                <a:cubicBezTo>
                  <a:pt x="12197518" y="1115594"/>
                  <a:pt x="12227771" y="1116564"/>
                  <a:pt x="12250378" y="1116564"/>
                </a:cubicBezTo>
                <a:cubicBezTo>
                  <a:pt x="12274581" y="1116564"/>
                  <a:pt x="12279488" y="1115464"/>
                  <a:pt x="12279969" y="1115334"/>
                </a:cubicBezTo>
                <a:cubicBezTo>
                  <a:pt x="12283792" y="1113973"/>
                  <a:pt x="12289722" y="1113264"/>
                  <a:pt x="12297910" y="1113264"/>
                </a:cubicBezTo>
                <a:cubicBezTo>
                  <a:pt x="12309380" y="1113264"/>
                  <a:pt x="12323468" y="1114639"/>
                  <a:pt x="12336592" y="1117042"/>
                </a:cubicBezTo>
                <a:cubicBezTo>
                  <a:pt x="12365762" y="1122381"/>
                  <a:pt x="12374552" y="1123988"/>
                  <a:pt x="12375094" y="1134597"/>
                </a:cubicBezTo>
                <a:cubicBezTo>
                  <a:pt x="12375576" y="1144365"/>
                  <a:pt x="12365913" y="1147157"/>
                  <a:pt x="12358838" y="1149184"/>
                </a:cubicBezTo>
                <a:cubicBezTo>
                  <a:pt x="12347550" y="1152411"/>
                  <a:pt x="12328886" y="1151558"/>
                  <a:pt x="12315641" y="1147317"/>
                </a:cubicBezTo>
                <a:cubicBezTo>
                  <a:pt x="12309289" y="1145291"/>
                  <a:pt x="12304804" y="1144423"/>
                  <a:pt x="12300559" y="1144423"/>
                </a:cubicBezTo>
                <a:cubicBezTo>
                  <a:pt x="12295111" y="1144423"/>
                  <a:pt x="12289301" y="1145928"/>
                  <a:pt x="12280421" y="1149632"/>
                </a:cubicBezTo>
                <a:cubicBezTo>
                  <a:pt x="12270517" y="1153772"/>
                  <a:pt x="12261877" y="1156521"/>
                  <a:pt x="12252004" y="1156521"/>
                </a:cubicBezTo>
                <a:cubicBezTo>
                  <a:pt x="12244960" y="1156521"/>
                  <a:pt x="12237494" y="1155205"/>
                  <a:pt x="12226145" y="1151963"/>
                </a:cubicBezTo>
                <a:cubicBezTo>
                  <a:pt x="12193785" y="1142715"/>
                  <a:pt x="12144627" y="1140588"/>
                  <a:pt x="11963137" y="1140588"/>
                </a:cubicBezTo>
                <a:lnTo>
                  <a:pt x="11788992" y="1140674"/>
                </a:lnTo>
                <a:lnTo>
                  <a:pt x="11777764" y="1152411"/>
                </a:lnTo>
                <a:cubicBezTo>
                  <a:pt x="11767138" y="1163498"/>
                  <a:pt x="11766054" y="1166898"/>
                  <a:pt x="11762592" y="1250388"/>
                </a:cubicBezTo>
                <a:cubicBezTo>
                  <a:pt x="11760545" y="1299781"/>
                  <a:pt x="11759100" y="1352083"/>
                  <a:pt x="11759401" y="1366960"/>
                </a:cubicBezTo>
                <a:lnTo>
                  <a:pt x="11759702" y="1384052"/>
                </a:lnTo>
                <a:lnTo>
                  <a:pt x="11959103" y="1384906"/>
                </a:lnTo>
                <a:cubicBezTo>
                  <a:pt x="12100827" y="1385499"/>
                  <a:pt x="12178763" y="1386107"/>
                  <a:pt x="12228132" y="1386975"/>
                </a:cubicBezTo>
                <a:cubicBezTo>
                  <a:pt x="12307513" y="1388364"/>
                  <a:pt x="12309500" y="1389233"/>
                  <a:pt x="12310824" y="1400289"/>
                </a:cubicBezTo>
                <a:cubicBezTo>
                  <a:pt x="12311276" y="1403994"/>
                  <a:pt x="12310373" y="1410622"/>
                  <a:pt x="12299416" y="1413358"/>
                </a:cubicBezTo>
                <a:cubicBezTo>
                  <a:pt x="12285779" y="1416759"/>
                  <a:pt x="12116932" y="1418698"/>
                  <a:pt x="12013680" y="1419118"/>
                </a:cubicBezTo>
                <a:cubicBezTo>
                  <a:pt x="11973854" y="1419291"/>
                  <a:pt x="11939657" y="1419378"/>
                  <a:pt x="11910367" y="1419378"/>
                </a:cubicBezTo>
                <a:cubicBezTo>
                  <a:pt x="11749859" y="1419378"/>
                  <a:pt x="11739985" y="1416615"/>
                  <a:pt x="11733031" y="1407858"/>
                </a:cubicBezTo>
                <a:cubicBezTo>
                  <a:pt x="11725355" y="1398205"/>
                  <a:pt x="11725566" y="1376136"/>
                  <a:pt x="11727101" y="1359334"/>
                </a:cubicBezTo>
                <a:cubicBezTo>
                  <a:pt x="11728726" y="1341547"/>
                  <a:pt x="11731195" y="1286785"/>
                  <a:pt x="11732610" y="1237247"/>
                </a:cubicBezTo>
                <a:cubicBezTo>
                  <a:pt x="11735138" y="1148214"/>
                  <a:pt x="11735289" y="1142888"/>
                  <a:pt x="11753953" y="1124828"/>
                </a:cubicBezTo>
                <a:close/>
                <a:moveTo>
                  <a:pt x="5483168" y="1103473"/>
                </a:moveTo>
                <a:cubicBezTo>
                  <a:pt x="5483249" y="1103719"/>
                  <a:pt x="5483249" y="1103965"/>
                  <a:pt x="5483249" y="1104211"/>
                </a:cubicBezTo>
                <a:cubicBezTo>
                  <a:pt x="5483899" y="1106146"/>
                  <a:pt x="5484955" y="1107559"/>
                  <a:pt x="5486011" y="1108512"/>
                </a:cubicBezTo>
                <a:cubicBezTo>
                  <a:pt x="5487230" y="1107529"/>
                  <a:pt x="5488367" y="1106023"/>
                  <a:pt x="5488936" y="1104057"/>
                </a:cubicBezTo>
                <a:cubicBezTo>
                  <a:pt x="5487148" y="1104272"/>
                  <a:pt x="5485199" y="1104088"/>
                  <a:pt x="5483168" y="1103473"/>
                </a:cubicBezTo>
                <a:close/>
                <a:moveTo>
                  <a:pt x="9952326" y="1103432"/>
                </a:moveTo>
                <a:cubicBezTo>
                  <a:pt x="9952407" y="1103677"/>
                  <a:pt x="9952407" y="1103923"/>
                  <a:pt x="9952407" y="1104169"/>
                </a:cubicBezTo>
                <a:cubicBezTo>
                  <a:pt x="9953057" y="1106105"/>
                  <a:pt x="9954114" y="1107519"/>
                  <a:pt x="9955170" y="1108471"/>
                </a:cubicBezTo>
                <a:cubicBezTo>
                  <a:pt x="9956389" y="1107488"/>
                  <a:pt x="9957526" y="1105982"/>
                  <a:pt x="9958095" y="1104016"/>
                </a:cubicBezTo>
                <a:cubicBezTo>
                  <a:pt x="9956308" y="1104231"/>
                  <a:pt x="9954358" y="1104046"/>
                  <a:pt x="9952326" y="1103432"/>
                </a:cubicBezTo>
                <a:close/>
                <a:moveTo>
                  <a:pt x="3823900" y="1103403"/>
                </a:moveTo>
                <a:cubicBezTo>
                  <a:pt x="3823579" y="1103683"/>
                  <a:pt x="3823305" y="1104077"/>
                  <a:pt x="3823007" y="1104417"/>
                </a:cubicBezTo>
                <a:cubicBezTo>
                  <a:pt x="3823383" y="1104662"/>
                  <a:pt x="3823792" y="1104935"/>
                  <a:pt x="3824201" y="1105213"/>
                </a:cubicBezTo>
                <a:cubicBezTo>
                  <a:pt x="3824234" y="1105112"/>
                  <a:pt x="3824332" y="1105003"/>
                  <a:pt x="3824364" y="1104901"/>
                </a:cubicBezTo>
                <a:cubicBezTo>
                  <a:pt x="3824262" y="1104342"/>
                  <a:pt x="3824093" y="1103838"/>
                  <a:pt x="3823900" y="1103403"/>
                </a:cubicBezTo>
                <a:close/>
                <a:moveTo>
                  <a:pt x="1322051" y="1099387"/>
                </a:moveTo>
                <a:cubicBezTo>
                  <a:pt x="1321426" y="1100845"/>
                  <a:pt x="1321114" y="1102223"/>
                  <a:pt x="1321270" y="1103276"/>
                </a:cubicBezTo>
                <a:cubicBezTo>
                  <a:pt x="1321895" y="1103520"/>
                  <a:pt x="1322832" y="1103763"/>
                  <a:pt x="1323925" y="1103843"/>
                </a:cubicBezTo>
                <a:cubicBezTo>
                  <a:pt x="1322832" y="1102710"/>
                  <a:pt x="1322051" y="1101170"/>
                  <a:pt x="1322051" y="1099468"/>
                </a:cubicBezTo>
                <a:cubicBezTo>
                  <a:pt x="1322051" y="1099468"/>
                  <a:pt x="1322051" y="1099468"/>
                  <a:pt x="1322051" y="1099387"/>
                </a:cubicBezTo>
                <a:close/>
                <a:moveTo>
                  <a:pt x="6876927" y="1099347"/>
                </a:moveTo>
                <a:cubicBezTo>
                  <a:pt x="6876302" y="1100805"/>
                  <a:pt x="6875990" y="1102183"/>
                  <a:pt x="6876146" y="1103236"/>
                </a:cubicBezTo>
                <a:cubicBezTo>
                  <a:pt x="6876770" y="1103480"/>
                  <a:pt x="6877707" y="1103723"/>
                  <a:pt x="6878800" y="1103804"/>
                </a:cubicBezTo>
                <a:cubicBezTo>
                  <a:pt x="6877707" y="1102669"/>
                  <a:pt x="6876927" y="1101129"/>
                  <a:pt x="6876927" y="1099428"/>
                </a:cubicBezTo>
                <a:cubicBezTo>
                  <a:pt x="6876927" y="1099428"/>
                  <a:pt x="6876927" y="1099428"/>
                  <a:pt x="6876927" y="1099347"/>
                </a:cubicBezTo>
                <a:close/>
                <a:moveTo>
                  <a:pt x="1328140" y="1095092"/>
                </a:moveTo>
                <a:cubicBezTo>
                  <a:pt x="1327984" y="1095092"/>
                  <a:pt x="1327672" y="1095174"/>
                  <a:pt x="1327516" y="1095174"/>
                </a:cubicBezTo>
                <a:cubicBezTo>
                  <a:pt x="1328609" y="1096307"/>
                  <a:pt x="1329702" y="1097766"/>
                  <a:pt x="1330795" y="1099468"/>
                </a:cubicBezTo>
                <a:cubicBezTo>
                  <a:pt x="1331107" y="1099954"/>
                  <a:pt x="1331107" y="1100440"/>
                  <a:pt x="1331263" y="1100927"/>
                </a:cubicBezTo>
                <a:cubicBezTo>
                  <a:pt x="1332044" y="1100197"/>
                  <a:pt x="1332512" y="1099468"/>
                  <a:pt x="1332512" y="1098982"/>
                </a:cubicBezTo>
                <a:cubicBezTo>
                  <a:pt x="1332512" y="1097037"/>
                  <a:pt x="1330639" y="1095092"/>
                  <a:pt x="1328140" y="1095092"/>
                </a:cubicBezTo>
                <a:close/>
                <a:moveTo>
                  <a:pt x="6883016" y="1095052"/>
                </a:moveTo>
                <a:cubicBezTo>
                  <a:pt x="6882860" y="1095052"/>
                  <a:pt x="6882548" y="1095133"/>
                  <a:pt x="6882392" y="1095133"/>
                </a:cubicBezTo>
                <a:cubicBezTo>
                  <a:pt x="6883485" y="1096267"/>
                  <a:pt x="6884578" y="1097726"/>
                  <a:pt x="6885671" y="1099428"/>
                </a:cubicBezTo>
                <a:cubicBezTo>
                  <a:pt x="6885983" y="1099914"/>
                  <a:pt x="6885983" y="1100400"/>
                  <a:pt x="6886139" y="1100886"/>
                </a:cubicBezTo>
                <a:cubicBezTo>
                  <a:pt x="6886920" y="1100157"/>
                  <a:pt x="6887388" y="1099428"/>
                  <a:pt x="6887388" y="1098941"/>
                </a:cubicBezTo>
                <a:cubicBezTo>
                  <a:pt x="6887388" y="1096997"/>
                  <a:pt x="6885514" y="1095052"/>
                  <a:pt x="6883016" y="1095052"/>
                </a:cubicBezTo>
                <a:close/>
                <a:moveTo>
                  <a:pt x="5486661" y="1094163"/>
                </a:moveTo>
                <a:cubicBezTo>
                  <a:pt x="5486255" y="1094408"/>
                  <a:pt x="5485767" y="1094778"/>
                  <a:pt x="5485280" y="1095300"/>
                </a:cubicBezTo>
                <a:cubicBezTo>
                  <a:pt x="5484143" y="1096436"/>
                  <a:pt x="5483412" y="1097911"/>
                  <a:pt x="5483087" y="1099510"/>
                </a:cubicBezTo>
                <a:cubicBezTo>
                  <a:pt x="5483737" y="1099448"/>
                  <a:pt x="5484468" y="1099386"/>
                  <a:pt x="5485199" y="1099356"/>
                </a:cubicBezTo>
                <a:cubicBezTo>
                  <a:pt x="5486742" y="1099295"/>
                  <a:pt x="5488123" y="1099356"/>
                  <a:pt x="5489342" y="1099479"/>
                </a:cubicBezTo>
                <a:cubicBezTo>
                  <a:pt x="5488936" y="1097113"/>
                  <a:pt x="5487798" y="1095239"/>
                  <a:pt x="5486661" y="1094163"/>
                </a:cubicBezTo>
                <a:close/>
                <a:moveTo>
                  <a:pt x="9955820" y="1094121"/>
                </a:moveTo>
                <a:cubicBezTo>
                  <a:pt x="9955414" y="1094367"/>
                  <a:pt x="9954926" y="1094736"/>
                  <a:pt x="9954439" y="1095258"/>
                </a:cubicBezTo>
                <a:cubicBezTo>
                  <a:pt x="9953301" y="1096395"/>
                  <a:pt x="9952570" y="1097870"/>
                  <a:pt x="9952245" y="1099468"/>
                </a:cubicBezTo>
                <a:cubicBezTo>
                  <a:pt x="9952895" y="1099406"/>
                  <a:pt x="9953626" y="1099345"/>
                  <a:pt x="9954358" y="1099314"/>
                </a:cubicBezTo>
                <a:cubicBezTo>
                  <a:pt x="9955901" y="1099253"/>
                  <a:pt x="9957283" y="1099314"/>
                  <a:pt x="9958502" y="1099437"/>
                </a:cubicBezTo>
                <a:cubicBezTo>
                  <a:pt x="9958095" y="1097071"/>
                  <a:pt x="9956958" y="1095197"/>
                  <a:pt x="9955820" y="1094121"/>
                </a:cubicBezTo>
                <a:close/>
                <a:moveTo>
                  <a:pt x="390360" y="1092904"/>
                </a:moveTo>
                <a:cubicBezTo>
                  <a:pt x="389579" y="1099142"/>
                  <a:pt x="387237" y="1108705"/>
                  <a:pt x="380054" y="1114702"/>
                </a:cubicBezTo>
                <a:cubicBezTo>
                  <a:pt x="374902" y="1119158"/>
                  <a:pt x="371311" y="1121833"/>
                  <a:pt x="366626" y="1121833"/>
                </a:cubicBezTo>
                <a:lnTo>
                  <a:pt x="361162" y="1121833"/>
                </a:lnTo>
                <a:lnTo>
                  <a:pt x="358663" y="1118672"/>
                </a:lnTo>
                <a:cubicBezTo>
                  <a:pt x="352418" y="1121509"/>
                  <a:pt x="343830" y="1123372"/>
                  <a:pt x="331651" y="1124831"/>
                </a:cubicBezTo>
                <a:cubicBezTo>
                  <a:pt x="398323" y="1123859"/>
                  <a:pt x="464526" y="1123291"/>
                  <a:pt x="510432" y="1123291"/>
                </a:cubicBezTo>
                <a:lnTo>
                  <a:pt x="520581" y="1123291"/>
                </a:lnTo>
                <a:cubicBezTo>
                  <a:pt x="617232" y="1123453"/>
                  <a:pt x="682342" y="1124588"/>
                  <a:pt x="726218" y="1127343"/>
                </a:cubicBezTo>
                <a:cubicBezTo>
                  <a:pt x="724501" y="1123616"/>
                  <a:pt x="724344" y="1119645"/>
                  <a:pt x="725438" y="1116160"/>
                </a:cubicBezTo>
                <a:cubicBezTo>
                  <a:pt x="654393" y="1117053"/>
                  <a:pt x="590219" y="1118185"/>
                  <a:pt x="549935" y="1119321"/>
                </a:cubicBezTo>
                <a:cubicBezTo>
                  <a:pt x="513711" y="1120293"/>
                  <a:pt x="479360" y="1120860"/>
                  <a:pt x="453128" y="1120860"/>
                </a:cubicBezTo>
                <a:cubicBezTo>
                  <a:pt x="401914" y="1120860"/>
                  <a:pt x="401446" y="1119807"/>
                  <a:pt x="398323" y="1112757"/>
                </a:cubicBezTo>
                <a:lnTo>
                  <a:pt x="395669" y="1106437"/>
                </a:lnTo>
                <a:lnTo>
                  <a:pt x="400353" y="1101170"/>
                </a:lnTo>
                <a:cubicBezTo>
                  <a:pt x="400665" y="1101008"/>
                  <a:pt x="400821" y="1100845"/>
                  <a:pt x="400977" y="1100683"/>
                </a:cubicBezTo>
                <a:lnTo>
                  <a:pt x="396761" y="1100683"/>
                </a:lnTo>
                <a:lnTo>
                  <a:pt x="393170" y="1097280"/>
                </a:lnTo>
                <a:cubicBezTo>
                  <a:pt x="392233" y="1096389"/>
                  <a:pt x="391297" y="1095335"/>
                  <a:pt x="390360" y="1092904"/>
                </a:cubicBezTo>
                <a:close/>
                <a:moveTo>
                  <a:pt x="5945225" y="1092864"/>
                </a:moveTo>
                <a:cubicBezTo>
                  <a:pt x="5944444" y="1099103"/>
                  <a:pt x="5942102" y="1108665"/>
                  <a:pt x="5934920" y="1114662"/>
                </a:cubicBezTo>
                <a:cubicBezTo>
                  <a:pt x="5929767" y="1119119"/>
                  <a:pt x="5926176" y="1121794"/>
                  <a:pt x="5921491" y="1121794"/>
                </a:cubicBezTo>
                <a:lnTo>
                  <a:pt x="5916027" y="1121794"/>
                </a:lnTo>
                <a:lnTo>
                  <a:pt x="5913528" y="1118633"/>
                </a:lnTo>
                <a:cubicBezTo>
                  <a:pt x="5907283" y="1121469"/>
                  <a:pt x="5898695" y="1123333"/>
                  <a:pt x="5886516" y="1124792"/>
                </a:cubicBezTo>
                <a:cubicBezTo>
                  <a:pt x="5953188" y="1123819"/>
                  <a:pt x="6019393" y="1123252"/>
                  <a:pt x="6065299" y="1123252"/>
                </a:cubicBezTo>
                <a:lnTo>
                  <a:pt x="6075448" y="1123252"/>
                </a:lnTo>
                <a:cubicBezTo>
                  <a:pt x="6172100" y="1123413"/>
                  <a:pt x="6237211" y="1124548"/>
                  <a:pt x="6281087" y="1127303"/>
                </a:cubicBezTo>
                <a:cubicBezTo>
                  <a:pt x="6279370" y="1123576"/>
                  <a:pt x="6279214" y="1119605"/>
                  <a:pt x="6280307" y="1116120"/>
                </a:cubicBezTo>
                <a:cubicBezTo>
                  <a:pt x="6209262" y="1117012"/>
                  <a:pt x="6145087" y="1118147"/>
                  <a:pt x="6104803" y="1119281"/>
                </a:cubicBezTo>
                <a:cubicBezTo>
                  <a:pt x="6068578" y="1120254"/>
                  <a:pt x="6034226" y="1120821"/>
                  <a:pt x="6007994" y="1120821"/>
                </a:cubicBezTo>
                <a:cubicBezTo>
                  <a:pt x="5956780" y="1120821"/>
                  <a:pt x="5956311" y="1119768"/>
                  <a:pt x="5953188" y="1112717"/>
                </a:cubicBezTo>
                <a:lnTo>
                  <a:pt x="5950534" y="1106397"/>
                </a:lnTo>
                <a:lnTo>
                  <a:pt x="5955218" y="1101129"/>
                </a:lnTo>
                <a:cubicBezTo>
                  <a:pt x="5955531" y="1100968"/>
                  <a:pt x="5955687" y="1100805"/>
                  <a:pt x="5955843" y="1100643"/>
                </a:cubicBezTo>
                <a:lnTo>
                  <a:pt x="5951627" y="1100643"/>
                </a:lnTo>
                <a:lnTo>
                  <a:pt x="5948036" y="1097240"/>
                </a:lnTo>
                <a:cubicBezTo>
                  <a:pt x="5947099" y="1096348"/>
                  <a:pt x="5946162" y="1095295"/>
                  <a:pt x="5945225" y="1092864"/>
                </a:cubicBezTo>
                <a:close/>
                <a:moveTo>
                  <a:pt x="3701654" y="1091058"/>
                </a:moveTo>
                <a:cubicBezTo>
                  <a:pt x="3708536" y="1091058"/>
                  <a:pt x="3720065" y="1091058"/>
                  <a:pt x="3722066" y="1100837"/>
                </a:cubicBezTo>
                <a:cubicBezTo>
                  <a:pt x="3722892" y="1104880"/>
                  <a:pt x="3721425" y="1110617"/>
                  <a:pt x="3714577" y="1113486"/>
                </a:cubicBezTo>
                <a:cubicBezTo>
                  <a:pt x="3710428" y="1115214"/>
                  <a:pt x="3705504" y="1115574"/>
                  <a:pt x="3702097" y="1115574"/>
                </a:cubicBezTo>
                <a:cubicBezTo>
                  <a:pt x="3699277" y="1115574"/>
                  <a:pt x="3694995" y="1115333"/>
                  <a:pt x="3690632" y="1114153"/>
                </a:cubicBezTo>
                <a:cubicBezTo>
                  <a:pt x="3679930" y="1111271"/>
                  <a:pt x="3680039" y="1103760"/>
                  <a:pt x="3680321" y="1101525"/>
                </a:cubicBezTo>
                <a:cubicBezTo>
                  <a:pt x="3681628" y="1091310"/>
                  <a:pt x="3693290" y="1091157"/>
                  <a:pt x="3700253" y="1091065"/>
                </a:cubicBezTo>
                <a:close/>
                <a:moveTo>
                  <a:pt x="3815780" y="1090182"/>
                </a:moveTo>
                <a:cubicBezTo>
                  <a:pt x="3820635" y="1090182"/>
                  <a:pt x="3824695" y="1092931"/>
                  <a:pt x="3831420" y="1097490"/>
                </a:cubicBezTo>
                <a:cubicBezTo>
                  <a:pt x="3836176" y="1100723"/>
                  <a:pt x="3843354" y="1105601"/>
                  <a:pt x="3840838" y="1114033"/>
                </a:cubicBezTo>
                <a:cubicBezTo>
                  <a:pt x="3838325" y="1122437"/>
                  <a:pt x="3829537" y="1122525"/>
                  <a:pt x="3824284" y="1122579"/>
                </a:cubicBezTo>
                <a:cubicBezTo>
                  <a:pt x="3812442" y="1122579"/>
                  <a:pt x="3803707" y="1115522"/>
                  <a:pt x="3803707" y="1106160"/>
                </a:cubicBezTo>
                <a:cubicBezTo>
                  <a:pt x="3803707" y="1092258"/>
                  <a:pt x="3811269" y="1090182"/>
                  <a:pt x="3815780" y="1090182"/>
                </a:cubicBezTo>
                <a:close/>
                <a:moveTo>
                  <a:pt x="4461641" y="1082301"/>
                </a:moveTo>
                <a:cubicBezTo>
                  <a:pt x="4491696" y="1082301"/>
                  <a:pt x="4502500" y="1086542"/>
                  <a:pt x="4506803" y="1089892"/>
                </a:cubicBezTo>
                <a:cubicBezTo>
                  <a:pt x="4513626" y="1086020"/>
                  <a:pt x="4536346" y="1082978"/>
                  <a:pt x="4633745" y="1082978"/>
                </a:cubicBezTo>
                <a:cubicBezTo>
                  <a:pt x="4716682" y="1082978"/>
                  <a:pt x="4719524" y="1085927"/>
                  <a:pt x="4723099" y="1089676"/>
                </a:cubicBezTo>
                <a:cubicBezTo>
                  <a:pt x="4727729" y="1094531"/>
                  <a:pt x="4729841" y="1103258"/>
                  <a:pt x="4729841" y="1109741"/>
                </a:cubicBezTo>
                <a:cubicBezTo>
                  <a:pt x="4729841" y="1113367"/>
                  <a:pt x="4729272" y="1116194"/>
                  <a:pt x="4728379" y="1118376"/>
                </a:cubicBezTo>
                <a:cubicBezTo>
                  <a:pt x="4729110" y="1120005"/>
                  <a:pt x="4729759" y="1122063"/>
                  <a:pt x="4730328" y="1124737"/>
                </a:cubicBezTo>
                <a:cubicBezTo>
                  <a:pt x="4738127" y="1126610"/>
                  <a:pt x="4741457" y="1128731"/>
                  <a:pt x="4743082" y="1131896"/>
                </a:cubicBezTo>
                <a:cubicBezTo>
                  <a:pt x="4743731" y="1128147"/>
                  <a:pt x="4744463" y="1124706"/>
                  <a:pt x="4745112" y="1121879"/>
                </a:cubicBezTo>
                <a:cubicBezTo>
                  <a:pt x="4749987" y="1101998"/>
                  <a:pt x="4754780" y="1088847"/>
                  <a:pt x="4776145" y="1087280"/>
                </a:cubicBezTo>
                <a:cubicBezTo>
                  <a:pt x="4790035" y="1086296"/>
                  <a:pt x="4844706" y="1085743"/>
                  <a:pt x="4889059" y="1085743"/>
                </a:cubicBezTo>
                <a:cubicBezTo>
                  <a:pt x="4918384" y="1085743"/>
                  <a:pt x="4954452" y="1085958"/>
                  <a:pt x="4960219" y="1086911"/>
                </a:cubicBezTo>
                <a:cubicBezTo>
                  <a:pt x="4964444" y="1087587"/>
                  <a:pt x="4999943" y="1089431"/>
                  <a:pt x="5046047" y="1091121"/>
                </a:cubicBezTo>
                <a:lnTo>
                  <a:pt x="5136379" y="1094439"/>
                </a:lnTo>
                <a:cubicBezTo>
                  <a:pt x="5137273" y="1094470"/>
                  <a:pt x="5139141" y="1094470"/>
                  <a:pt x="5141660" y="1094470"/>
                </a:cubicBezTo>
                <a:cubicBezTo>
                  <a:pt x="5157338" y="1094470"/>
                  <a:pt x="5198686" y="1093917"/>
                  <a:pt x="5242146" y="1093118"/>
                </a:cubicBezTo>
                <a:cubicBezTo>
                  <a:pt x="5274152" y="1092565"/>
                  <a:pt x="5302503" y="1092810"/>
                  <a:pt x="5320212" y="1093702"/>
                </a:cubicBezTo>
                <a:cubicBezTo>
                  <a:pt x="5327361" y="1094040"/>
                  <a:pt x="5333778" y="1094378"/>
                  <a:pt x="5338652" y="1095761"/>
                </a:cubicBezTo>
                <a:cubicBezTo>
                  <a:pt x="5342308" y="1089769"/>
                  <a:pt x="5351487" y="1089646"/>
                  <a:pt x="5357336" y="1089553"/>
                </a:cubicBezTo>
                <a:lnTo>
                  <a:pt x="5358717" y="1089553"/>
                </a:lnTo>
                <a:cubicBezTo>
                  <a:pt x="5364647" y="1089553"/>
                  <a:pt x="5373746" y="1089553"/>
                  <a:pt x="5377807" y="1095454"/>
                </a:cubicBezTo>
                <a:cubicBezTo>
                  <a:pt x="5383006" y="1092964"/>
                  <a:pt x="5393729" y="1090844"/>
                  <a:pt x="5417531" y="1090567"/>
                </a:cubicBezTo>
                <a:cubicBezTo>
                  <a:pt x="5420618" y="1090506"/>
                  <a:pt x="5423461" y="1090506"/>
                  <a:pt x="5426060" y="1090506"/>
                </a:cubicBezTo>
                <a:cubicBezTo>
                  <a:pt x="5438895" y="1090506"/>
                  <a:pt x="5447994" y="1090506"/>
                  <a:pt x="5452543" y="1094593"/>
                </a:cubicBezTo>
                <a:cubicBezTo>
                  <a:pt x="5455548" y="1090813"/>
                  <a:pt x="5460179" y="1088386"/>
                  <a:pt x="5465296" y="1088386"/>
                </a:cubicBezTo>
                <a:cubicBezTo>
                  <a:pt x="5468627" y="1088386"/>
                  <a:pt x="5471795" y="1089400"/>
                  <a:pt x="5474395" y="1091182"/>
                </a:cubicBezTo>
                <a:cubicBezTo>
                  <a:pt x="5478131" y="1089154"/>
                  <a:pt x="5482681" y="1088970"/>
                  <a:pt x="5484793" y="1088877"/>
                </a:cubicBezTo>
                <a:cubicBezTo>
                  <a:pt x="5493891" y="1088508"/>
                  <a:pt x="5499577" y="1090782"/>
                  <a:pt x="5502339" y="1095699"/>
                </a:cubicBezTo>
                <a:cubicBezTo>
                  <a:pt x="5503801" y="1092319"/>
                  <a:pt x="5507213" y="1088847"/>
                  <a:pt x="5515174" y="1088847"/>
                </a:cubicBezTo>
                <a:cubicBezTo>
                  <a:pt x="5515987" y="1088847"/>
                  <a:pt x="5516961" y="1088877"/>
                  <a:pt x="5518180" y="1088908"/>
                </a:cubicBezTo>
                <a:cubicBezTo>
                  <a:pt x="5525166" y="1089154"/>
                  <a:pt x="5535889" y="1092442"/>
                  <a:pt x="5542469" y="1095361"/>
                </a:cubicBezTo>
                <a:cubicBezTo>
                  <a:pt x="5552055" y="1099663"/>
                  <a:pt x="5558959" y="1102766"/>
                  <a:pt x="5557172" y="1111677"/>
                </a:cubicBezTo>
                <a:cubicBezTo>
                  <a:pt x="5555385" y="1120527"/>
                  <a:pt x="5547587" y="1120742"/>
                  <a:pt x="5538407" y="1121019"/>
                </a:cubicBezTo>
                <a:lnTo>
                  <a:pt x="5537432" y="1121019"/>
                </a:lnTo>
                <a:cubicBezTo>
                  <a:pt x="5528984" y="1121019"/>
                  <a:pt x="5518180" y="1117914"/>
                  <a:pt x="5511844" y="1113674"/>
                </a:cubicBezTo>
                <a:cubicBezTo>
                  <a:pt x="5508676" y="1111524"/>
                  <a:pt x="5505101" y="1109096"/>
                  <a:pt x="5503070" y="1105870"/>
                </a:cubicBezTo>
                <a:cubicBezTo>
                  <a:pt x="5502420" y="1107283"/>
                  <a:pt x="5501608" y="1108634"/>
                  <a:pt x="5500390" y="1109833"/>
                </a:cubicBezTo>
                <a:cubicBezTo>
                  <a:pt x="5495841" y="1114627"/>
                  <a:pt x="5487067" y="1115978"/>
                  <a:pt x="5479350" y="1113367"/>
                </a:cubicBezTo>
                <a:cubicBezTo>
                  <a:pt x="5476507" y="1118252"/>
                  <a:pt x="5471308" y="1121540"/>
                  <a:pt x="5465296" y="1121540"/>
                </a:cubicBezTo>
                <a:cubicBezTo>
                  <a:pt x="5458717" y="1121540"/>
                  <a:pt x="5453030" y="1117576"/>
                  <a:pt x="5450431" y="1111893"/>
                </a:cubicBezTo>
                <a:cubicBezTo>
                  <a:pt x="5447425" y="1113798"/>
                  <a:pt x="5443851" y="1114719"/>
                  <a:pt x="5441657" y="1115272"/>
                </a:cubicBezTo>
                <a:cubicBezTo>
                  <a:pt x="5428497" y="1118682"/>
                  <a:pt x="5412900" y="1120681"/>
                  <a:pt x="5400065" y="1120681"/>
                </a:cubicBezTo>
                <a:cubicBezTo>
                  <a:pt x="5384956" y="1120681"/>
                  <a:pt x="5376751" y="1118130"/>
                  <a:pt x="5372852" y="1112107"/>
                </a:cubicBezTo>
                <a:cubicBezTo>
                  <a:pt x="5372527" y="1112261"/>
                  <a:pt x="5372202" y="1112414"/>
                  <a:pt x="5371877" y="1112538"/>
                </a:cubicBezTo>
                <a:cubicBezTo>
                  <a:pt x="5367653" y="1114320"/>
                  <a:pt x="5362698" y="1114688"/>
                  <a:pt x="5359205" y="1114688"/>
                </a:cubicBezTo>
                <a:cubicBezTo>
                  <a:pt x="5356361" y="1114688"/>
                  <a:pt x="5351975" y="1114443"/>
                  <a:pt x="5347507" y="1113214"/>
                </a:cubicBezTo>
                <a:cubicBezTo>
                  <a:pt x="5347020" y="1113091"/>
                  <a:pt x="5346451" y="1112906"/>
                  <a:pt x="5345963" y="1112722"/>
                </a:cubicBezTo>
                <a:cubicBezTo>
                  <a:pt x="5342389" y="1118252"/>
                  <a:pt x="5332154" y="1121664"/>
                  <a:pt x="5306727" y="1122340"/>
                </a:cubicBezTo>
                <a:cubicBezTo>
                  <a:pt x="5289912" y="1122770"/>
                  <a:pt x="5251244" y="1123814"/>
                  <a:pt x="5220782" y="1124613"/>
                </a:cubicBezTo>
                <a:cubicBezTo>
                  <a:pt x="5188857" y="1125474"/>
                  <a:pt x="5158475" y="1128362"/>
                  <a:pt x="5151083" y="1130421"/>
                </a:cubicBezTo>
                <a:cubicBezTo>
                  <a:pt x="5136786" y="1134353"/>
                  <a:pt x="5123869" y="1132602"/>
                  <a:pt x="5113228" y="1125351"/>
                </a:cubicBezTo>
                <a:cubicBezTo>
                  <a:pt x="5104373" y="1119389"/>
                  <a:pt x="5030369" y="1118775"/>
                  <a:pt x="4955346" y="1118682"/>
                </a:cubicBezTo>
                <a:lnTo>
                  <a:pt x="4933900" y="1118682"/>
                </a:lnTo>
                <a:cubicBezTo>
                  <a:pt x="4852504" y="1118682"/>
                  <a:pt x="4784024" y="1119174"/>
                  <a:pt x="4772895" y="1125105"/>
                </a:cubicBezTo>
                <a:cubicBezTo>
                  <a:pt x="4772570" y="1130636"/>
                  <a:pt x="4771839" y="1141852"/>
                  <a:pt x="4771352" y="1151162"/>
                </a:cubicBezTo>
                <a:cubicBezTo>
                  <a:pt x="4770783" y="1160779"/>
                  <a:pt x="4769971" y="1173963"/>
                  <a:pt x="4758029" y="1173963"/>
                </a:cubicBezTo>
                <a:cubicBezTo>
                  <a:pt x="4757785" y="1173963"/>
                  <a:pt x="4757623" y="1173901"/>
                  <a:pt x="4757378" y="1173901"/>
                </a:cubicBezTo>
                <a:cubicBezTo>
                  <a:pt x="4760059" y="1178203"/>
                  <a:pt x="4763390" y="1182873"/>
                  <a:pt x="4767615" y="1188035"/>
                </a:cubicBezTo>
                <a:cubicBezTo>
                  <a:pt x="4815786" y="1247492"/>
                  <a:pt x="4815786" y="1137703"/>
                  <a:pt x="4874762" y="1123998"/>
                </a:cubicBezTo>
                <a:cubicBezTo>
                  <a:pt x="4933738" y="1110264"/>
                  <a:pt x="4917653" y="1151438"/>
                  <a:pt x="4917653" y="1151438"/>
                </a:cubicBezTo>
                <a:cubicBezTo>
                  <a:pt x="4917653" y="1151438"/>
                  <a:pt x="4917653" y="1151438"/>
                  <a:pt x="4917653" y="1206317"/>
                </a:cubicBezTo>
                <a:cubicBezTo>
                  <a:pt x="4917653" y="1261199"/>
                  <a:pt x="4917653" y="1284090"/>
                  <a:pt x="4917653" y="1348130"/>
                </a:cubicBezTo>
                <a:cubicBezTo>
                  <a:pt x="4917653" y="1412131"/>
                  <a:pt x="5014041" y="1279511"/>
                  <a:pt x="5014041" y="1279511"/>
                </a:cubicBezTo>
                <a:cubicBezTo>
                  <a:pt x="5014041" y="1279511"/>
                  <a:pt x="5014041" y="1325237"/>
                  <a:pt x="5008716" y="1366411"/>
                </a:cubicBezTo>
                <a:cubicBezTo>
                  <a:pt x="5008228" y="1370221"/>
                  <a:pt x="5008879" y="1372775"/>
                  <a:pt x="5010341" y="1374342"/>
                </a:cubicBezTo>
                <a:cubicBezTo>
                  <a:pt x="5012697" y="1374617"/>
                  <a:pt x="5014853" y="1375200"/>
                  <a:pt x="5016884" y="1376122"/>
                </a:cubicBezTo>
                <a:cubicBezTo>
                  <a:pt x="5043691" y="1374126"/>
                  <a:pt x="5126225" y="1305848"/>
                  <a:pt x="5126225" y="1305848"/>
                </a:cubicBezTo>
                <a:cubicBezTo>
                  <a:pt x="5126144" y="1331691"/>
                  <a:pt x="5127444" y="1352216"/>
                  <a:pt x="5128093" y="1369915"/>
                </a:cubicBezTo>
                <a:cubicBezTo>
                  <a:pt x="5140685" y="1368564"/>
                  <a:pt x="5157988" y="1368041"/>
                  <a:pt x="5183089" y="1368041"/>
                </a:cubicBezTo>
                <a:cubicBezTo>
                  <a:pt x="5202341" y="1368041"/>
                  <a:pt x="5227280" y="1368347"/>
                  <a:pt x="5261561" y="1369086"/>
                </a:cubicBezTo>
                <a:lnTo>
                  <a:pt x="5262780" y="1369086"/>
                </a:lnTo>
                <a:cubicBezTo>
                  <a:pt x="5270659" y="1369086"/>
                  <a:pt x="5284632" y="1367825"/>
                  <a:pt x="5294623" y="1366227"/>
                </a:cubicBezTo>
                <a:cubicBezTo>
                  <a:pt x="5297792" y="1365704"/>
                  <a:pt x="5301285" y="1365429"/>
                  <a:pt x="5305184" y="1365429"/>
                </a:cubicBezTo>
                <a:cubicBezTo>
                  <a:pt x="5317694" y="1365429"/>
                  <a:pt x="5332479" y="1368224"/>
                  <a:pt x="5343851" y="1372682"/>
                </a:cubicBezTo>
                <a:cubicBezTo>
                  <a:pt x="5357174" y="1377904"/>
                  <a:pt x="5372933" y="1379656"/>
                  <a:pt x="5388043" y="1377566"/>
                </a:cubicBezTo>
                <a:cubicBezTo>
                  <a:pt x="5395354" y="1376552"/>
                  <a:pt x="5406645" y="1376030"/>
                  <a:pt x="5421592" y="1376030"/>
                </a:cubicBezTo>
                <a:cubicBezTo>
                  <a:pt x="5445557" y="1376030"/>
                  <a:pt x="5476913" y="1377351"/>
                  <a:pt x="5503477" y="1379502"/>
                </a:cubicBezTo>
                <a:cubicBezTo>
                  <a:pt x="5548805" y="1383188"/>
                  <a:pt x="5557416" y="1385985"/>
                  <a:pt x="5557416" y="1397227"/>
                </a:cubicBezTo>
                <a:cubicBezTo>
                  <a:pt x="5557416" y="1409365"/>
                  <a:pt x="5544094" y="1410133"/>
                  <a:pt x="5527197" y="1411117"/>
                </a:cubicBezTo>
                <a:cubicBezTo>
                  <a:pt x="5514931" y="1411824"/>
                  <a:pt x="5497628" y="1412223"/>
                  <a:pt x="5477075" y="1412223"/>
                </a:cubicBezTo>
                <a:cubicBezTo>
                  <a:pt x="5424517" y="1412223"/>
                  <a:pt x="5337759" y="1409427"/>
                  <a:pt x="5318263" y="1403466"/>
                </a:cubicBezTo>
                <a:cubicBezTo>
                  <a:pt x="5307134" y="1400054"/>
                  <a:pt x="5298848" y="1398517"/>
                  <a:pt x="5296492" y="1398517"/>
                </a:cubicBezTo>
                <a:cubicBezTo>
                  <a:pt x="5288044" y="1400392"/>
                  <a:pt x="5264973" y="1401745"/>
                  <a:pt x="5192675" y="1402758"/>
                </a:cubicBezTo>
                <a:cubicBezTo>
                  <a:pt x="5172772" y="1403035"/>
                  <a:pt x="5156769" y="1403219"/>
                  <a:pt x="5144178" y="1403219"/>
                </a:cubicBezTo>
                <a:cubicBezTo>
                  <a:pt x="5137923" y="1403219"/>
                  <a:pt x="5132480" y="1403189"/>
                  <a:pt x="5127606" y="1403127"/>
                </a:cubicBezTo>
                <a:cubicBezTo>
                  <a:pt x="5127200" y="1407766"/>
                  <a:pt x="5126469" y="1412253"/>
                  <a:pt x="5125494" y="1416740"/>
                </a:cubicBezTo>
                <a:cubicBezTo>
                  <a:pt x="5139629" y="1416802"/>
                  <a:pt x="5151976" y="1416863"/>
                  <a:pt x="5162212" y="1416986"/>
                </a:cubicBezTo>
                <a:cubicBezTo>
                  <a:pt x="5204941" y="1417508"/>
                  <a:pt x="5205753" y="1417508"/>
                  <a:pt x="5207784" y="1426452"/>
                </a:cubicBezTo>
                <a:cubicBezTo>
                  <a:pt x="5208028" y="1427527"/>
                  <a:pt x="5208272" y="1428878"/>
                  <a:pt x="5211683" y="1558182"/>
                </a:cubicBezTo>
                <a:lnTo>
                  <a:pt x="5212496" y="1590078"/>
                </a:lnTo>
                <a:cubicBezTo>
                  <a:pt x="5214120" y="1553696"/>
                  <a:pt x="5217207" y="1522539"/>
                  <a:pt x="5222325" y="1516976"/>
                </a:cubicBezTo>
                <a:cubicBezTo>
                  <a:pt x="5218670" y="1514979"/>
                  <a:pt x="5215908" y="1510984"/>
                  <a:pt x="5215826" y="1505116"/>
                </a:cubicBezTo>
                <a:cubicBezTo>
                  <a:pt x="5215826" y="1497032"/>
                  <a:pt x="5220457" y="1482714"/>
                  <a:pt x="5224762" y="1473343"/>
                </a:cubicBezTo>
                <a:cubicBezTo>
                  <a:pt x="5229149" y="1463909"/>
                  <a:pt x="5236379" y="1447961"/>
                  <a:pt x="5240928" y="1437943"/>
                </a:cubicBezTo>
                <a:cubicBezTo>
                  <a:pt x="5248158" y="1422056"/>
                  <a:pt x="5263592" y="1410502"/>
                  <a:pt x="5277646" y="1410502"/>
                </a:cubicBezTo>
                <a:cubicBezTo>
                  <a:pt x="5282682" y="1410502"/>
                  <a:pt x="5287150" y="1411946"/>
                  <a:pt x="5290805" y="1414681"/>
                </a:cubicBezTo>
                <a:cubicBezTo>
                  <a:pt x="5299579" y="1415941"/>
                  <a:pt x="5335241" y="1417508"/>
                  <a:pt x="5387474" y="1417662"/>
                </a:cubicBezTo>
                <a:cubicBezTo>
                  <a:pt x="5415581" y="1417723"/>
                  <a:pt x="5435565" y="1418031"/>
                  <a:pt x="5448562" y="1418584"/>
                </a:cubicBezTo>
                <a:cubicBezTo>
                  <a:pt x="5466353" y="1419322"/>
                  <a:pt x="5476994" y="1419782"/>
                  <a:pt x="5478213" y="1430415"/>
                </a:cubicBezTo>
                <a:cubicBezTo>
                  <a:pt x="5479350" y="1440648"/>
                  <a:pt x="5468302" y="1443137"/>
                  <a:pt x="5464728" y="1443967"/>
                </a:cubicBezTo>
                <a:cubicBezTo>
                  <a:pt x="5440439" y="1449466"/>
                  <a:pt x="5384956" y="1452448"/>
                  <a:pt x="5345070" y="1452448"/>
                </a:cubicBezTo>
                <a:cubicBezTo>
                  <a:pt x="5328742" y="1452448"/>
                  <a:pt x="5306727" y="1451956"/>
                  <a:pt x="5294542" y="1449620"/>
                </a:cubicBezTo>
                <a:cubicBezTo>
                  <a:pt x="5287719" y="1448300"/>
                  <a:pt x="5283494" y="1447745"/>
                  <a:pt x="5280570" y="1447745"/>
                </a:cubicBezTo>
                <a:cubicBezTo>
                  <a:pt x="5277321" y="1447745"/>
                  <a:pt x="5276508" y="1447745"/>
                  <a:pt x="5272772" y="1453339"/>
                </a:cubicBezTo>
                <a:cubicBezTo>
                  <a:pt x="5268547" y="1459637"/>
                  <a:pt x="5265867" y="1467504"/>
                  <a:pt x="5265785" y="1469717"/>
                </a:cubicBezTo>
                <a:cubicBezTo>
                  <a:pt x="5265542" y="1480380"/>
                  <a:pt x="5252544" y="1502658"/>
                  <a:pt x="5239953" y="1512981"/>
                </a:cubicBezTo>
                <a:cubicBezTo>
                  <a:pt x="5247102" y="1517099"/>
                  <a:pt x="5248726" y="1528252"/>
                  <a:pt x="5249620" y="1534860"/>
                </a:cubicBezTo>
                <a:cubicBezTo>
                  <a:pt x="5250351" y="1540206"/>
                  <a:pt x="5251976" y="1556676"/>
                  <a:pt x="5245152" y="1564942"/>
                </a:cubicBezTo>
                <a:cubicBezTo>
                  <a:pt x="5240928" y="1583409"/>
                  <a:pt x="5243771" y="1697226"/>
                  <a:pt x="5249051" y="1710195"/>
                </a:cubicBezTo>
                <a:cubicBezTo>
                  <a:pt x="5249376" y="1710964"/>
                  <a:pt x="5249620" y="1711179"/>
                  <a:pt x="5249620" y="1711179"/>
                </a:cubicBezTo>
                <a:cubicBezTo>
                  <a:pt x="5250432" y="1711794"/>
                  <a:pt x="5254250" y="1713300"/>
                  <a:pt x="5272284" y="1713300"/>
                </a:cubicBezTo>
                <a:cubicBezTo>
                  <a:pt x="5283494" y="1713300"/>
                  <a:pt x="5299498" y="1712746"/>
                  <a:pt x="5315095" y="1712163"/>
                </a:cubicBezTo>
                <a:cubicBezTo>
                  <a:pt x="5326630" y="1711732"/>
                  <a:pt x="5338652" y="1711487"/>
                  <a:pt x="5349700" y="1711487"/>
                </a:cubicBezTo>
                <a:cubicBezTo>
                  <a:pt x="5378701" y="1711487"/>
                  <a:pt x="5396491" y="1712808"/>
                  <a:pt x="5402502" y="1715451"/>
                </a:cubicBezTo>
                <a:cubicBezTo>
                  <a:pt x="5408595" y="1718123"/>
                  <a:pt x="5410382" y="1723718"/>
                  <a:pt x="5409489" y="1728083"/>
                </a:cubicBezTo>
                <a:cubicBezTo>
                  <a:pt x="5407620" y="1737239"/>
                  <a:pt x="5406889" y="1740682"/>
                  <a:pt x="5318263" y="1741113"/>
                </a:cubicBezTo>
                <a:cubicBezTo>
                  <a:pt x="5305590" y="1741175"/>
                  <a:pt x="5294623" y="1741207"/>
                  <a:pt x="5285200" y="1741207"/>
                </a:cubicBezTo>
                <a:cubicBezTo>
                  <a:pt x="5231017" y="1741207"/>
                  <a:pt x="5218101" y="1741207"/>
                  <a:pt x="5213227" y="1719691"/>
                </a:cubicBezTo>
                <a:cubicBezTo>
                  <a:pt x="5212496" y="1716495"/>
                  <a:pt x="5211846" y="1707829"/>
                  <a:pt x="5211521" y="1695753"/>
                </a:cubicBezTo>
                <a:lnTo>
                  <a:pt x="5193406" y="1700637"/>
                </a:lnTo>
                <a:cubicBezTo>
                  <a:pt x="5189588" y="1701652"/>
                  <a:pt x="5180814" y="1708936"/>
                  <a:pt x="5176103" y="1717602"/>
                </a:cubicBezTo>
                <a:lnTo>
                  <a:pt x="5163187" y="1741543"/>
                </a:lnTo>
                <a:lnTo>
                  <a:pt x="5057907" y="1741543"/>
                </a:lnTo>
                <a:cubicBezTo>
                  <a:pt x="4977603" y="1741543"/>
                  <a:pt x="4956889" y="1738378"/>
                  <a:pt x="4949903" y="1734103"/>
                </a:cubicBezTo>
                <a:cubicBezTo>
                  <a:pt x="4945679" y="1737763"/>
                  <a:pt x="4933250" y="1741850"/>
                  <a:pt x="4885079" y="1741850"/>
                </a:cubicBezTo>
                <a:lnTo>
                  <a:pt x="4875087" y="1741850"/>
                </a:lnTo>
                <a:cubicBezTo>
                  <a:pt x="4844299" y="1741850"/>
                  <a:pt x="4821066" y="1742250"/>
                  <a:pt x="4816436" y="1742680"/>
                </a:cubicBezTo>
                <a:cubicBezTo>
                  <a:pt x="4809368" y="1743265"/>
                  <a:pt x="4791335" y="1742804"/>
                  <a:pt x="4776794" y="1741728"/>
                </a:cubicBezTo>
                <a:cubicBezTo>
                  <a:pt x="4759735" y="1740436"/>
                  <a:pt x="4751125" y="1739822"/>
                  <a:pt x="4750962" y="1729403"/>
                </a:cubicBezTo>
                <a:cubicBezTo>
                  <a:pt x="4750718" y="1718798"/>
                  <a:pt x="4755267" y="1718246"/>
                  <a:pt x="4790928" y="1714036"/>
                </a:cubicBezTo>
                <a:cubicBezTo>
                  <a:pt x="4813837" y="1711364"/>
                  <a:pt x="4847061" y="1709734"/>
                  <a:pt x="4879880" y="1709734"/>
                </a:cubicBezTo>
                <a:cubicBezTo>
                  <a:pt x="4926345" y="1709734"/>
                  <a:pt x="4941779" y="1712316"/>
                  <a:pt x="4947872" y="1715605"/>
                </a:cubicBezTo>
                <a:cubicBezTo>
                  <a:pt x="4952665" y="1710503"/>
                  <a:pt x="4964037" y="1708352"/>
                  <a:pt x="5010503" y="1708352"/>
                </a:cubicBezTo>
                <a:cubicBezTo>
                  <a:pt x="5016234" y="1708352"/>
                  <a:pt x="5022489" y="1708382"/>
                  <a:pt x="5029231" y="1708474"/>
                </a:cubicBezTo>
                <a:lnTo>
                  <a:pt x="5038898" y="1708566"/>
                </a:lnTo>
                <a:cubicBezTo>
                  <a:pt x="5059044" y="1708812"/>
                  <a:pt x="5075210" y="1708997"/>
                  <a:pt x="5088126" y="1708997"/>
                </a:cubicBezTo>
                <a:cubicBezTo>
                  <a:pt x="5134430" y="1708997"/>
                  <a:pt x="5135729" y="1707522"/>
                  <a:pt x="5145965" y="1696120"/>
                </a:cubicBezTo>
                <a:lnTo>
                  <a:pt x="5147508" y="1694493"/>
                </a:lnTo>
                <a:cubicBezTo>
                  <a:pt x="5156119" y="1685028"/>
                  <a:pt x="5169035" y="1673841"/>
                  <a:pt x="5177484" y="1670645"/>
                </a:cubicBezTo>
                <a:cubicBezTo>
                  <a:pt x="5181139" y="1662963"/>
                  <a:pt x="5180896" y="1615798"/>
                  <a:pt x="5180571" y="1561378"/>
                </a:cubicBezTo>
                <a:cubicBezTo>
                  <a:pt x="5180246" y="1487570"/>
                  <a:pt x="5178215" y="1459637"/>
                  <a:pt x="5176265" y="1450173"/>
                </a:cubicBezTo>
                <a:cubicBezTo>
                  <a:pt x="5154413" y="1448268"/>
                  <a:pt x="5061075" y="1446394"/>
                  <a:pt x="4930894" y="1446394"/>
                </a:cubicBezTo>
                <a:lnTo>
                  <a:pt x="4878905" y="1446455"/>
                </a:lnTo>
                <a:cubicBezTo>
                  <a:pt x="4814324" y="1446455"/>
                  <a:pt x="4754535" y="1446056"/>
                  <a:pt x="4710589" y="1445380"/>
                </a:cubicBezTo>
                <a:cubicBezTo>
                  <a:pt x="4651941" y="1444458"/>
                  <a:pt x="4639350" y="1444089"/>
                  <a:pt x="4634801" y="1440801"/>
                </a:cubicBezTo>
                <a:cubicBezTo>
                  <a:pt x="4632281" y="1451986"/>
                  <a:pt x="4616442" y="1451986"/>
                  <a:pt x="4610270" y="1451986"/>
                </a:cubicBezTo>
                <a:cubicBezTo>
                  <a:pt x="4601496" y="1451986"/>
                  <a:pt x="4591505" y="1450757"/>
                  <a:pt x="4582079" y="1448514"/>
                </a:cubicBezTo>
                <a:cubicBezTo>
                  <a:pt x="4569571" y="1445534"/>
                  <a:pt x="4540002" y="1443690"/>
                  <a:pt x="4517365" y="1444827"/>
                </a:cubicBezTo>
                <a:cubicBezTo>
                  <a:pt x="4511028" y="1445134"/>
                  <a:pt x="4504937" y="1445288"/>
                  <a:pt x="4499497" y="1445288"/>
                </a:cubicBezTo>
                <a:cubicBezTo>
                  <a:pt x="4481298" y="1445288"/>
                  <a:pt x="4464079" y="1445288"/>
                  <a:pt x="4464079" y="1431798"/>
                </a:cubicBezTo>
                <a:cubicBezTo>
                  <a:pt x="4464079" y="1420212"/>
                  <a:pt x="4470657" y="1417294"/>
                  <a:pt x="4530983" y="1417294"/>
                </a:cubicBezTo>
                <a:cubicBezTo>
                  <a:pt x="4556492" y="1417294"/>
                  <a:pt x="4603283" y="1418369"/>
                  <a:pt x="4617336" y="1422456"/>
                </a:cubicBezTo>
                <a:cubicBezTo>
                  <a:pt x="4620748" y="1423470"/>
                  <a:pt x="4626921" y="1425222"/>
                  <a:pt x="4630982" y="1428909"/>
                </a:cubicBezTo>
                <a:lnTo>
                  <a:pt x="4632281" y="1426758"/>
                </a:lnTo>
                <a:cubicBezTo>
                  <a:pt x="4635207" y="1421780"/>
                  <a:pt x="4636100" y="1420366"/>
                  <a:pt x="4695966" y="1419352"/>
                </a:cubicBezTo>
                <a:cubicBezTo>
                  <a:pt x="4673708" y="1417324"/>
                  <a:pt x="4652022" y="1413759"/>
                  <a:pt x="4622940" y="1407552"/>
                </a:cubicBezTo>
                <a:cubicBezTo>
                  <a:pt x="4585654" y="1399623"/>
                  <a:pt x="4562585" y="1397718"/>
                  <a:pt x="4542682" y="1399961"/>
                </a:cubicBezTo>
                <a:cubicBezTo>
                  <a:pt x="4540652" y="1400669"/>
                  <a:pt x="4538540" y="1401130"/>
                  <a:pt x="4536103" y="1401130"/>
                </a:cubicBezTo>
                <a:cubicBezTo>
                  <a:pt x="4535696" y="1401130"/>
                  <a:pt x="4535371" y="1401067"/>
                  <a:pt x="4535048" y="1401067"/>
                </a:cubicBezTo>
                <a:cubicBezTo>
                  <a:pt x="4512491" y="1404940"/>
                  <a:pt x="4492265" y="1414189"/>
                  <a:pt x="4456766" y="1425837"/>
                </a:cubicBezTo>
                <a:cubicBezTo>
                  <a:pt x="4446124" y="1429339"/>
                  <a:pt x="4435157" y="1431859"/>
                  <a:pt x="4424109" y="1433642"/>
                </a:cubicBezTo>
                <a:cubicBezTo>
                  <a:pt x="4424355" y="1436222"/>
                  <a:pt x="4423866" y="1438772"/>
                  <a:pt x="4422484" y="1441077"/>
                </a:cubicBezTo>
                <a:cubicBezTo>
                  <a:pt x="4418099" y="1448791"/>
                  <a:pt x="4408106" y="1449774"/>
                  <a:pt x="4399822" y="1449774"/>
                </a:cubicBezTo>
                <a:cubicBezTo>
                  <a:pt x="4390886" y="1449774"/>
                  <a:pt x="4390400" y="1451772"/>
                  <a:pt x="4389993" y="1453369"/>
                </a:cubicBezTo>
                <a:cubicBezTo>
                  <a:pt x="4387719" y="1462465"/>
                  <a:pt x="4378944" y="1473251"/>
                  <a:pt x="4369685" y="1478443"/>
                </a:cubicBezTo>
                <a:cubicBezTo>
                  <a:pt x="4364322" y="1481424"/>
                  <a:pt x="4359691" y="1482868"/>
                  <a:pt x="4355629" y="1482868"/>
                </a:cubicBezTo>
                <a:cubicBezTo>
                  <a:pt x="4349618" y="1482868"/>
                  <a:pt x="4344662" y="1479642"/>
                  <a:pt x="4342714" y="1474388"/>
                </a:cubicBezTo>
                <a:cubicBezTo>
                  <a:pt x="4340764" y="1469195"/>
                  <a:pt x="4341170" y="1460682"/>
                  <a:pt x="4354085" y="1449559"/>
                </a:cubicBezTo>
                <a:cubicBezTo>
                  <a:pt x="4357011" y="1447039"/>
                  <a:pt x="4359040" y="1442861"/>
                  <a:pt x="4359203" y="1441417"/>
                </a:cubicBezTo>
                <a:cubicBezTo>
                  <a:pt x="4359203" y="1439910"/>
                  <a:pt x="4359367" y="1438465"/>
                  <a:pt x="4359691" y="1437021"/>
                </a:cubicBezTo>
                <a:cubicBezTo>
                  <a:pt x="4343851" y="1436408"/>
                  <a:pt x="4329961" y="1434902"/>
                  <a:pt x="4319726" y="1433488"/>
                </a:cubicBezTo>
                <a:cubicBezTo>
                  <a:pt x="4321999" y="1436684"/>
                  <a:pt x="4323704" y="1440402"/>
                  <a:pt x="4324680" y="1444551"/>
                </a:cubicBezTo>
                <a:cubicBezTo>
                  <a:pt x="4326221" y="1450757"/>
                  <a:pt x="4326873" y="1478782"/>
                  <a:pt x="4326955" y="1511292"/>
                </a:cubicBezTo>
                <a:cubicBezTo>
                  <a:pt x="4329393" y="1506069"/>
                  <a:pt x="4332965" y="1501304"/>
                  <a:pt x="4336540" y="1498170"/>
                </a:cubicBezTo>
                <a:cubicBezTo>
                  <a:pt x="4340764" y="1494544"/>
                  <a:pt x="4344989" y="1491288"/>
                  <a:pt x="4350187" y="1491288"/>
                </a:cubicBezTo>
                <a:cubicBezTo>
                  <a:pt x="4353110" y="1491288"/>
                  <a:pt x="4362697" y="1492455"/>
                  <a:pt x="4362697" y="1507667"/>
                </a:cubicBezTo>
                <a:cubicBezTo>
                  <a:pt x="4362697" y="1516823"/>
                  <a:pt x="4356443" y="1526993"/>
                  <a:pt x="4350349" y="1532309"/>
                </a:cubicBezTo>
                <a:cubicBezTo>
                  <a:pt x="4346126" y="1535936"/>
                  <a:pt x="4341902" y="1539192"/>
                  <a:pt x="4336703" y="1539192"/>
                </a:cubicBezTo>
                <a:cubicBezTo>
                  <a:pt x="4334753" y="1539192"/>
                  <a:pt x="4330042" y="1538701"/>
                  <a:pt x="4327035" y="1534123"/>
                </a:cubicBezTo>
                <a:cubicBezTo>
                  <a:pt x="4326955" y="1553080"/>
                  <a:pt x="4326792" y="1572225"/>
                  <a:pt x="4326549" y="1588480"/>
                </a:cubicBezTo>
                <a:lnTo>
                  <a:pt x="4324762" y="1722303"/>
                </a:lnTo>
                <a:lnTo>
                  <a:pt x="4297224" y="1736317"/>
                </a:lnTo>
                <a:cubicBezTo>
                  <a:pt x="4288449" y="1740805"/>
                  <a:pt x="4274963" y="1746031"/>
                  <a:pt x="4265864" y="1746031"/>
                </a:cubicBezTo>
                <a:cubicBezTo>
                  <a:pt x="4263427" y="1746031"/>
                  <a:pt x="4261235" y="1745659"/>
                  <a:pt x="4259367" y="1744862"/>
                </a:cubicBezTo>
                <a:cubicBezTo>
                  <a:pt x="4254655" y="1742958"/>
                  <a:pt x="4251815" y="1738776"/>
                  <a:pt x="4251731" y="1733949"/>
                </a:cubicBezTo>
                <a:cubicBezTo>
                  <a:pt x="4251731" y="1728358"/>
                  <a:pt x="4254573" y="1721350"/>
                  <a:pt x="4276346" y="1712040"/>
                </a:cubicBezTo>
                <a:lnTo>
                  <a:pt x="4294459" y="1704263"/>
                </a:lnTo>
                <a:lnTo>
                  <a:pt x="4294785" y="1580460"/>
                </a:lnTo>
                <a:cubicBezTo>
                  <a:pt x="4295111" y="1477738"/>
                  <a:pt x="4292186" y="1452785"/>
                  <a:pt x="4290316" y="1447347"/>
                </a:cubicBezTo>
                <a:cubicBezTo>
                  <a:pt x="4287555" y="1443813"/>
                  <a:pt x="4283007" y="1437298"/>
                  <a:pt x="4286418" y="1430169"/>
                </a:cubicBezTo>
                <a:cubicBezTo>
                  <a:pt x="4286580" y="1429893"/>
                  <a:pt x="4286744" y="1429709"/>
                  <a:pt x="4286905" y="1429432"/>
                </a:cubicBezTo>
                <a:cubicBezTo>
                  <a:pt x="4272282" y="1428571"/>
                  <a:pt x="4245314" y="1427127"/>
                  <a:pt x="4201041" y="1425498"/>
                </a:cubicBezTo>
                <a:cubicBezTo>
                  <a:pt x="4201204" y="1426266"/>
                  <a:pt x="4201368" y="1427066"/>
                  <a:pt x="4201530" y="1428018"/>
                </a:cubicBezTo>
                <a:cubicBezTo>
                  <a:pt x="4202585" y="1437973"/>
                  <a:pt x="4194546" y="1439941"/>
                  <a:pt x="4180003" y="1443537"/>
                </a:cubicBezTo>
                <a:cubicBezTo>
                  <a:pt x="4174071" y="1444981"/>
                  <a:pt x="4167411" y="1445779"/>
                  <a:pt x="4161400" y="1445779"/>
                </a:cubicBezTo>
                <a:cubicBezTo>
                  <a:pt x="4153358" y="1445779"/>
                  <a:pt x="4147105" y="1444458"/>
                  <a:pt x="4142880" y="1441846"/>
                </a:cubicBezTo>
                <a:cubicBezTo>
                  <a:pt x="4134350" y="1436653"/>
                  <a:pt x="4135569" y="1429616"/>
                  <a:pt x="4136137" y="1427558"/>
                </a:cubicBezTo>
                <a:cubicBezTo>
                  <a:pt x="4136625" y="1425897"/>
                  <a:pt x="4137438" y="1424576"/>
                  <a:pt x="4138413" y="1423408"/>
                </a:cubicBezTo>
                <a:cubicBezTo>
                  <a:pt x="4131102" y="1423162"/>
                  <a:pt x="4123383" y="1422947"/>
                  <a:pt x="4115422" y="1422733"/>
                </a:cubicBezTo>
                <a:cubicBezTo>
                  <a:pt x="4117045" y="1423962"/>
                  <a:pt x="4117775" y="1425190"/>
                  <a:pt x="4118508" y="1426329"/>
                </a:cubicBezTo>
                <a:lnTo>
                  <a:pt x="4121513" y="1431521"/>
                </a:lnTo>
                <a:lnTo>
                  <a:pt x="4118672" y="1437329"/>
                </a:lnTo>
                <a:cubicBezTo>
                  <a:pt x="4116316" y="1441539"/>
                  <a:pt x="4113389" y="1446762"/>
                  <a:pt x="4066192" y="1447992"/>
                </a:cubicBezTo>
                <a:cubicBezTo>
                  <a:pt x="4061887" y="1448114"/>
                  <a:pt x="4057828" y="1448177"/>
                  <a:pt x="4054091" y="1448177"/>
                </a:cubicBezTo>
                <a:cubicBezTo>
                  <a:pt x="4024278" y="1448177"/>
                  <a:pt x="4017372" y="1445258"/>
                  <a:pt x="4013882" y="1439142"/>
                </a:cubicBezTo>
                <a:cubicBezTo>
                  <a:pt x="4011849" y="1435516"/>
                  <a:pt x="4011849" y="1431184"/>
                  <a:pt x="4014043" y="1427558"/>
                </a:cubicBezTo>
                <a:cubicBezTo>
                  <a:pt x="4015182" y="1425590"/>
                  <a:pt x="4016886" y="1422824"/>
                  <a:pt x="4025090" y="1420550"/>
                </a:cubicBezTo>
                <a:cubicBezTo>
                  <a:pt x="3879682" y="1417969"/>
                  <a:pt x="3877652" y="1424883"/>
                  <a:pt x="3877733" y="1425467"/>
                </a:cubicBezTo>
                <a:cubicBezTo>
                  <a:pt x="3877652" y="1425252"/>
                  <a:pt x="3876190" y="1418430"/>
                  <a:pt x="3873916" y="1407491"/>
                </a:cubicBezTo>
                <a:cubicBezTo>
                  <a:pt x="3873755" y="1407491"/>
                  <a:pt x="3873591" y="1407552"/>
                  <a:pt x="3873429" y="1407552"/>
                </a:cubicBezTo>
                <a:cubicBezTo>
                  <a:pt x="3869692" y="1407552"/>
                  <a:pt x="3862383" y="1405923"/>
                  <a:pt x="3855966" y="1395078"/>
                </a:cubicBezTo>
                <a:cubicBezTo>
                  <a:pt x="3854666" y="1392926"/>
                  <a:pt x="3853609" y="1384816"/>
                  <a:pt x="3852635" y="1372715"/>
                </a:cubicBezTo>
                <a:cubicBezTo>
                  <a:pt x="3850361" y="1386476"/>
                  <a:pt x="3846136" y="1390039"/>
                  <a:pt x="3838582" y="1395599"/>
                </a:cubicBezTo>
                <a:cubicBezTo>
                  <a:pt x="3827859" y="1403466"/>
                  <a:pt x="3822255" y="1404356"/>
                  <a:pt x="3819005" y="1404356"/>
                </a:cubicBezTo>
                <a:cubicBezTo>
                  <a:pt x="3813969" y="1404356"/>
                  <a:pt x="3809502" y="1401621"/>
                  <a:pt x="3807470" y="1397197"/>
                </a:cubicBezTo>
                <a:cubicBezTo>
                  <a:pt x="3804382" y="1390376"/>
                  <a:pt x="3807307" y="1382543"/>
                  <a:pt x="3817299" y="1371055"/>
                </a:cubicBezTo>
                <a:cubicBezTo>
                  <a:pt x="3824367" y="1362909"/>
                  <a:pt x="3825666" y="1354736"/>
                  <a:pt x="3824774" y="1279265"/>
                </a:cubicBezTo>
                <a:cubicBezTo>
                  <a:pt x="3824204" y="1231422"/>
                  <a:pt x="3825908" y="1175805"/>
                  <a:pt x="3828511" y="1155280"/>
                </a:cubicBezTo>
                <a:cubicBezTo>
                  <a:pt x="3829728" y="1145846"/>
                  <a:pt x="3831029" y="1136074"/>
                  <a:pt x="3841101" y="1136074"/>
                </a:cubicBezTo>
                <a:cubicBezTo>
                  <a:pt x="3844024" y="1136074"/>
                  <a:pt x="3846217" y="1136720"/>
                  <a:pt x="3847923" y="1138102"/>
                </a:cubicBezTo>
                <a:cubicBezTo>
                  <a:pt x="3849468" y="1132879"/>
                  <a:pt x="3853529" y="1127686"/>
                  <a:pt x="3859296" y="1123384"/>
                </a:cubicBezTo>
                <a:cubicBezTo>
                  <a:pt x="3865307" y="1118990"/>
                  <a:pt x="3876028" y="1109741"/>
                  <a:pt x="3882689" y="1103196"/>
                </a:cubicBezTo>
                <a:cubicBezTo>
                  <a:pt x="3883581" y="1102336"/>
                  <a:pt x="3884394" y="1101537"/>
                  <a:pt x="3885288" y="1100769"/>
                </a:cubicBezTo>
                <a:cubicBezTo>
                  <a:pt x="3886668" y="1097512"/>
                  <a:pt x="3887481" y="1095668"/>
                  <a:pt x="3887481" y="1095668"/>
                </a:cubicBezTo>
                <a:cubicBezTo>
                  <a:pt x="3887481" y="1095668"/>
                  <a:pt x="3889350" y="1095638"/>
                  <a:pt x="3892680" y="1095545"/>
                </a:cubicBezTo>
                <a:cubicBezTo>
                  <a:pt x="3907056" y="1087895"/>
                  <a:pt x="3932322" y="1087372"/>
                  <a:pt x="4021026" y="1086511"/>
                </a:cubicBezTo>
                <a:cubicBezTo>
                  <a:pt x="4033779" y="1086389"/>
                  <a:pt x="4046536" y="1086327"/>
                  <a:pt x="4059048" y="1086327"/>
                </a:cubicBezTo>
                <a:cubicBezTo>
                  <a:pt x="4105999" y="1086327"/>
                  <a:pt x="4146700" y="1087126"/>
                  <a:pt x="4165787" y="1088386"/>
                </a:cubicBezTo>
                <a:cubicBezTo>
                  <a:pt x="4191378" y="1087802"/>
                  <a:pt x="4209896" y="1087403"/>
                  <a:pt x="4215662" y="1087403"/>
                </a:cubicBezTo>
                <a:cubicBezTo>
                  <a:pt x="4242472" y="1087403"/>
                  <a:pt x="4269279" y="1087403"/>
                  <a:pt x="4269279" y="1087403"/>
                </a:cubicBezTo>
                <a:cubicBezTo>
                  <a:pt x="4269279" y="1087403"/>
                  <a:pt x="4270254" y="1087403"/>
                  <a:pt x="4272124" y="1087403"/>
                </a:cubicBezTo>
                <a:cubicBezTo>
                  <a:pt x="4272690" y="1087280"/>
                  <a:pt x="4273176" y="1087126"/>
                  <a:pt x="4273662" y="1086973"/>
                </a:cubicBezTo>
                <a:cubicBezTo>
                  <a:pt x="4276588" y="1086174"/>
                  <a:pt x="4279675" y="1085774"/>
                  <a:pt x="4282681" y="1085774"/>
                </a:cubicBezTo>
                <a:cubicBezTo>
                  <a:pt x="4286012" y="1085774"/>
                  <a:pt x="4289018" y="1086419"/>
                  <a:pt x="4291696" y="1087403"/>
                </a:cubicBezTo>
                <a:cubicBezTo>
                  <a:pt x="4303803" y="1087403"/>
                  <a:pt x="4319644" y="1087403"/>
                  <a:pt x="4336457" y="1087403"/>
                </a:cubicBezTo>
                <a:cubicBezTo>
                  <a:pt x="4342551" y="1085405"/>
                  <a:pt x="4353924" y="1084084"/>
                  <a:pt x="4376669" y="1083992"/>
                </a:cubicBezTo>
                <a:lnTo>
                  <a:pt x="4419156" y="1083777"/>
                </a:lnTo>
                <a:lnTo>
                  <a:pt x="4419398" y="1087403"/>
                </a:lnTo>
                <a:cubicBezTo>
                  <a:pt x="4420293" y="1087403"/>
                  <a:pt x="4421104" y="1087403"/>
                  <a:pt x="4421998" y="1087403"/>
                </a:cubicBezTo>
                <a:cubicBezTo>
                  <a:pt x="4425492" y="1084299"/>
                  <a:pt x="4434020" y="1082301"/>
                  <a:pt x="4461641" y="1082301"/>
                </a:cubicBezTo>
                <a:close/>
                <a:moveTo>
                  <a:pt x="3133122" y="1078832"/>
                </a:moveTo>
                <a:cubicBezTo>
                  <a:pt x="3140826" y="1078832"/>
                  <a:pt x="3151097" y="1080608"/>
                  <a:pt x="3162838" y="1083973"/>
                </a:cubicBezTo>
                <a:cubicBezTo>
                  <a:pt x="3173479" y="1087015"/>
                  <a:pt x="3189610" y="1088983"/>
                  <a:pt x="3203919" y="1088983"/>
                </a:cubicBezTo>
                <a:cubicBezTo>
                  <a:pt x="3208309" y="1088983"/>
                  <a:pt x="3212287" y="1088794"/>
                  <a:pt x="3215737" y="1088422"/>
                </a:cubicBezTo>
                <a:cubicBezTo>
                  <a:pt x="3229282" y="1086948"/>
                  <a:pt x="3246178" y="1086640"/>
                  <a:pt x="3257960" y="1086640"/>
                </a:cubicBezTo>
                <a:cubicBezTo>
                  <a:pt x="3304824" y="1086640"/>
                  <a:pt x="3331636" y="1089695"/>
                  <a:pt x="3337674" y="1095715"/>
                </a:cubicBezTo>
                <a:lnTo>
                  <a:pt x="3338730" y="1096763"/>
                </a:lnTo>
                <a:cubicBezTo>
                  <a:pt x="3344514" y="1093535"/>
                  <a:pt x="3357037" y="1093535"/>
                  <a:pt x="3382987" y="1093535"/>
                </a:cubicBezTo>
                <a:cubicBezTo>
                  <a:pt x="3490439" y="1093535"/>
                  <a:pt x="3504235" y="1093535"/>
                  <a:pt x="3504235" y="1110871"/>
                </a:cubicBezTo>
                <a:cubicBezTo>
                  <a:pt x="3504235" y="1122797"/>
                  <a:pt x="3493182" y="1126065"/>
                  <a:pt x="3452830" y="1126065"/>
                </a:cubicBezTo>
                <a:cubicBezTo>
                  <a:pt x="3425288" y="1126065"/>
                  <a:pt x="3392415" y="1124012"/>
                  <a:pt x="3367055" y="1120708"/>
                </a:cubicBezTo>
                <a:cubicBezTo>
                  <a:pt x="3350236" y="1118517"/>
                  <a:pt x="3340397" y="1117238"/>
                  <a:pt x="3336360" y="1112686"/>
                </a:cubicBezTo>
                <a:cubicBezTo>
                  <a:pt x="3330559" y="1116538"/>
                  <a:pt x="3319643" y="1117154"/>
                  <a:pt x="3305609" y="1117949"/>
                </a:cubicBezTo>
                <a:cubicBezTo>
                  <a:pt x="3292359" y="1118694"/>
                  <a:pt x="3275052" y="1119144"/>
                  <a:pt x="3256176" y="1119245"/>
                </a:cubicBezTo>
                <a:lnTo>
                  <a:pt x="3259272" y="1122431"/>
                </a:lnTo>
                <a:lnTo>
                  <a:pt x="3256685" y="1129261"/>
                </a:lnTo>
                <a:cubicBezTo>
                  <a:pt x="3254274" y="1134842"/>
                  <a:pt x="3252374" y="1139247"/>
                  <a:pt x="3202940" y="1139247"/>
                </a:cubicBezTo>
                <a:cubicBezTo>
                  <a:pt x="3154683" y="1139247"/>
                  <a:pt x="3151274" y="1133304"/>
                  <a:pt x="3149019" y="1129369"/>
                </a:cubicBezTo>
                <a:lnTo>
                  <a:pt x="3145981" y="1124100"/>
                </a:lnTo>
                <a:lnTo>
                  <a:pt x="3149117" y="1118208"/>
                </a:lnTo>
                <a:cubicBezTo>
                  <a:pt x="3150136" y="1116477"/>
                  <a:pt x="3151233" y="1114651"/>
                  <a:pt x="3154860" y="1113089"/>
                </a:cubicBezTo>
                <a:cubicBezTo>
                  <a:pt x="3154625" y="1112975"/>
                  <a:pt x="3154410" y="1112857"/>
                  <a:pt x="3154213" y="1112742"/>
                </a:cubicBezTo>
                <a:cubicBezTo>
                  <a:pt x="3151784" y="1111304"/>
                  <a:pt x="3147295" y="1110258"/>
                  <a:pt x="3143590" y="1110258"/>
                </a:cubicBezTo>
                <a:cubicBezTo>
                  <a:pt x="3141925" y="1110258"/>
                  <a:pt x="3140924" y="1110458"/>
                  <a:pt x="3140493" y="1110577"/>
                </a:cubicBezTo>
                <a:cubicBezTo>
                  <a:pt x="3134084" y="1112311"/>
                  <a:pt x="3127088" y="1112110"/>
                  <a:pt x="3122089" y="1110066"/>
                </a:cubicBezTo>
                <a:cubicBezTo>
                  <a:pt x="3120166" y="1112695"/>
                  <a:pt x="3116853" y="1114918"/>
                  <a:pt x="3111974" y="1114918"/>
                </a:cubicBezTo>
                <a:cubicBezTo>
                  <a:pt x="3104839" y="1114918"/>
                  <a:pt x="3095766" y="1110121"/>
                  <a:pt x="3091531" y="1107288"/>
                </a:cubicBezTo>
                <a:cubicBezTo>
                  <a:pt x="3083829" y="1102136"/>
                  <a:pt x="3080868" y="1096476"/>
                  <a:pt x="3082711" y="1090461"/>
                </a:cubicBezTo>
                <a:cubicBezTo>
                  <a:pt x="3083869" y="1086724"/>
                  <a:pt x="3087631" y="1082359"/>
                  <a:pt x="3094472" y="1082359"/>
                </a:cubicBezTo>
                <a:cubicBezTo>
                  <a:pt x="3100626" y="1082359"/>
                  <a:pt x="3108210" y="1085915"/>
                  <a:pt x="3112895" y="1088712"/>
                </a:cubicBezTo>
                <a:cubicBezTo>
                  <a:pt x="3113111" y="1088229"/>
                  <a:pt x="3113345" y="1087790"/>
                  <a:pt x="3113561" y="1087409"/>
                </a:cubicBezTo>
                <a:cubicBezTo>
                  <a:pt x="3116835" y="1081718"/>
                  <a:pt x="3123401" y="1078832"/>
                  <a:pt x="3133122" y="1078832"/>
                </a:cubicBezTo>
                <a:close/>
                <a:moveTo>
                  <a:pt x="13157180" y="1078770"/>
                </a:moveTo>
                <a:cubicBezTo>
                  <a:pt x="13164883" y="1078770"/>
                  <a:pt x="13175153" y="1080546"/>
                  <a:pt x="13186894" y="1083911"/>
                </a:cubicBezTo>
                <a:cubicBezTo>
                  <a:pt x="13197536" y="1086953"/>
                  <a:pt x="13213667" y="1088922"/>
                  <a:pt x="13227976" y="1088922"/>
                </a:cubicBezTo>
                <a:cubicBezTo>
                  <a:pt x="13232366" y="1088922"/>
                  <a:pt x="13236345" y="1088732"/>
                  <a:pt x="13239794" y="1088360"/>
                </a:cubicBezTo>
                <a:cubicBezTo>
                  <a:pt x="13253338" y="1086885"/>
                  <a:pt x="13270233" y="1086578"/>
                  <a:pt x="13282013" y="1086578"/>
                </a:cubicBezTo>
                <a:cubicBezTo>
                  <a:pt x="13328877" y="1086578"/>
                  <a:pt x="13355690" y="1089633"/>
                  <a:pt x="13361727" y="1095653"/>
                </a:cubicBezTo>
                <a:lnTo>
                  <a:pt x="13362785" y="1096702"/>
                </a:lnTo>
                <a:cubicBezTo>
                  <a:pt x="13368567" y="1093473"/>
                  <a:pt x="13381092" y="1093473"/>
                  <a:pt x="13407042" y="1093473"/>
                </a:cubicBezTo>
                <a:cubicBezTo>
                  <a:pt x="13514490" y="1093473"/>
                  <a:pt x="13528289" y="1093473"/>
                  <a:pt x="13528289" y="1110809"/>
                </a:cubicBezTo>
                <a:cubicBezTo>
                  <a:pt x="13528289" y="1122736"/>
                  <a:pt x="13517235" y="1126004"/>
                  <a:pt x="13476878" y="1126004"/>
                </a:cubicBezTo>
                <a:cubicBezTo>
                  <a:pt x="13449340" y="1126004"/>
                  <a:pt x="13416470" y="1123951"/>
                  <a:pt x="13391108" y="1120647"/>
                </a:cubicBezTo>
                <a:cubicBezTo>
                  <a:pt x="13374291" y="1118457"/>
                  <a:pt x="13364451" y="1117177"/>
                  <a:pt x="13360414" y="1112625"/>
                </a:cubicBezTo>
                <a:cubicBezTo>
                  <a:pt x="13354612" y="1116477"/>
                  <a:pt x="13343695" y="1117092"/>
                  <a:pt x="13329661" y="1117887"/>
                </a:cubicBezTo>
                <a:cubicBezTo>
                  <a:pt x="13316411" y="1118633"/>
                  <a:pt x="13299104" y="1119084"/>
                  <a:pt x="13280230" y="1119185"/>
                </a:cubicBezTo>
                <a:lnTo>
                  <a:pt x="13283326" y="1122370"/>
                </a:lnTo>
                <a:lnTo>
                  <a:pt x="13280739" y="1129201"/>
                </a:lnTo>
                <a:cubicBezTo>
                  <a:pt x="13278328" y="1134781"/>
                  <a:pt x="13276427" y="1139187"/>
                  <a:pt x="13226996" y="1139187"/>
                </a:cubicBezTo>
                <a:cubicBezTo>
                  <a:pt x="13178740" y="1139187"/>
                  <a:pt x="13175330" y="1133243"/>
                  <a:pt x="13173076" y="1129308"/>
                </a:cubicBezTo>
                <a:lnTo>
                  <a:pt x="13170037" y="1124040"/>
                </a:lnTo>
                <a:lnTo>
                  <a:pt x="13173174" y="1118147"/>
                </a:lnTo>
                <a:cubicBezTo>
                  <a:pt x="13174193" y="1116416"/>
                  <a:pt x="13175290" y="1114589"/>
                  <a:pt x="13178916" y="1113027"/>
                </a:cubicBezTo>
                <a:cubicBezTo>
                  <a:pt x="13178681" y="1112913"/>
                  <a:pt x="13178466" y="1112795"/>
                  <a:pt x="13178270" y="1112680"/>
                </a:cubicBezTo>
                <a:cubicBezTo>
                  <a:pt x="13175839" y="1111243"/>
                  <a:pt x="13171351" y="1110197"/>
                  <a:pt x="13167646" y="1110197"/>
                </a:cubicBezTo>
                <a:cubicBezTo>
                  <a:pt x="13165980" y="1110197"/>
                  <a:pt x="13164981" y="1110396"/>
                  <a:pt x="13164549" y="1110516"/>
                </a:cubicBezTo>
                <a:cubicBezTo>
                  <a:pt x="13158140" y="1112250"/>
                  <a:pt x="13151143" y="1112048"/>
                  <a:pt x="13146145" y="1110004"/>
                </a:cubicBezTo>
                <a:cubicBezTo>
                  <a:pt x="13144224" y="1112634"/>
                  <a:pt x="13140912" y="1114858"/>
                  <a:pt x="13136031" y="1114858"/>
                </a:cubicBezTo>
                <a:cubicBezTo>
                  <a:pt x="13128897" y="1114858"/>
                  <a:pt x="13119822" y="1110061"/>
                  <a:pt x="13115588" y="1107227"/>
                </a:cubicBezTo>
                <a:cubicBezTo>
                  <a:pt x="13107885" y="1102075"/>
                  <a:pt x="13104926" y="1096414"/>
                  <a:pt x="13106768" y="1090399"/>
                </a:cubicBezTo>
                <a:cubicBezTo>
                  <a:pt x="13107925" y="1086663"/>
                  <a:pt x="13111688" y="1082296"/>
                  <a:pt x="13118528" y="1082296"/>
                </a:cubicBezTo>
                <a:cubicBezTo>
                  <a:pt x="13124683" y="1082296"/>
                  <a:pt x="13132268" y="1085854"/>
                  <a:pt x="13136952" y="1088651"/>
                </a:cubicBezTo>
                <a:cubicBezTo>
                  <a:pt x="13137168" y="1088167"/>
                  <a:pt x="13137403" y="1087728"/>
                  <a:pt x="13137619" y="1087347"/>
                </a:cubicBezTo>
                <a:cubicBezTo>
                  <a:pt x="13140892" y="1081657"/>
                  <a:pt x="13147458" y="1078770"/>
                  <a:pt x="13157180" y="1078770"/>
                </a:cubicBezTo>
                <a:close/>
                <a:moveTo>
                  <a:pt x="1262717" y="1068270"/>
                </a:moveTo>
                <a:cubicBezTo>
                  <a:pt x="1261624" y="1070620"/>
                  <a:pt x="1260375" y="1073294"/>
                  <a:pt x="1259126" y="1076454"/>
                </a:cubicBezTo>
                <a:cubicBezTo>
                  <a:pt x="1249133" y="1101413"/>
                  <a:pt x="1242419" y="1104816"/>
                  <a:pt x="1204477" y="1104816"/>
                </a:cubicBezTo>
                <a:cubicBezTo>
                  <a:pt x="1200417" y="1104816"/>
                  <a:pt x="1195889" y="1104816"/>
                  <a:pt x="1190736" y="1104816"/>
                </a:cubicBezTo>
                <a:lnTo>
                  <a:pt x="1188238" y="1104735"/>
                </a:lnTo>
                <a:cubicBezTo>
                  <a:pt x="1186833" y="1104735"/>
                  <a:pt x="1185584" y="1104816"/>
                  <a:pt x="1184491" y="1104816"/>
                </a:cubicBezTo>
                <a:cubicBezTo>
                  <a:pt x="1182929" y="1107814"/>
                  <a:pt x="1179026" y="1109353"/>
                  <a:pt x="1166691" y="1110326"/>
                </a:cubicBezTo>
                <a:cubicBezTo>
                  <a:pt x="1217436" y="1109921"/>
                  <a:pt x="1267245" y="1109515"/>
                  <a:pt x="1314712" y="1109191"/>
                </a:cubicBezTo>
                <a:cubicBezTo>
                  <a:pt x="1312682" y="1106518"/>
                  <a:pt x="1311589" y="1103115"/>
                  <a:pt x="1311589" y="1099468"/>
                </a:cubicBezTo>
                <a:cubicBezTo>
                  <a:pt x="1311589" y="1098009"/>
                  <a:pt x="1311589" y="1096632"/>
                  <a:pt x="1311901" y="1095335"/>
                </a:cubicBezTo>
                <a:cubicBezTo>
                  <a:pt x="1311277" y="1095415"/>
                  <a:pt x="1310653" y="1095415"/>
                  <a:pt x="1310027" y="1095496"/>
                </a:cubicBezTo>
                <a:lnTo>
                  <a:pt x="1308310" y="1095496"/>
                </a:lnTo>
                <a:cubicBezTo>
                  <a:pt x="1296756" y="1095496"/>
                  <a:pt x="1284733" y="1091040"/>
                  <a:pt x="1275053" y="1083342"/>
                </a:cubicBezTo>
                <a:cubicBezTo>
                  <a:pt x="1269743" y="1078885"/>
                  <a:pt x="1265528" y="1073781"/>
                  <a:pt x="1262717" y="1068270"/>
                </a:cubicBezTo>
                <a:close/>
                <a:moveTo>
                  <a:pt x="6817592" y="1068230"/>
                </a:moveTo>
                <a:cubicBezTo>
                  <a:pt x="6816499" y="1070580"/>
                  <a:pt x="6815250" y="1073254"/>
                  <a:pt x="6814001" y="1076414"/>
                </a:cubicBezTo>
                <a:cubicBezTo>
                  <a:pt x="6804008" y="1101373"/>
                  <a:pt x="6797294" y="1104776"/>
                  <a:pt x="6759351" y="1104776"/>
                </a:cubicBezTo>
                <a:cubicBezTo>
                  <a:pt x="6755292" y="1104776"/>
                  <a:pt x="6750764" y="1104776"/>
                  <a:pt x="6745611" y="1104776"/>
                </a:cubicBezTo>
                <a:lnTo>
                  <a:pt x="6743113" y="1104695"/>
                </a:lnTo>
                <a:cubicBezTo>
                  <a:pt x="6741707" y="1104695"/>
                  <a:pt x="6740458" y="1104776"/>
                  <a:pt x="6739365" y="1104776"/>
                </a:cubicBezTo>
                <a:cubicBezTo>
                  <a:pt x="6737804" y="1107774"/>
                  <a:pt x="6733900" y="1109314"/>
                  <a:pt x="6721565" y="1110285"/>
                </a:cubicBezTo>
                <a:cubicBezTo>
                  <a:pt x="6772311" y="1109882"/>
                  <a:pt x="6822121" y="1109475"/>
                  <a:pt x="6869588" y="1109152"/>
                </a:cubicBezTo>
                <a:cubicBezTo>
                  <a:pt x="6867558" y="1106478"/>
                  <a:pt x="6866465" y="1103074"/>
                  <a:pt x="6866465" y="1099428"/>
                </a:cubicBezTo>
                <a:cubicBezTo>
                  <a:pt x="6866465" y="1097969"/>
                  <a:pt x="6866465" y="1096592"/>
                  <a:pt x="6866777" y="1095295"/>
                </a:cubicBezTo>
                <a:cubicBezTo>
                  <a:pt x="6866153" y="1095376"/>
                  <a:pt x="6865528" y="1095376"/>
                  <a:pt x="6864904" y="1095457"/>
                </a:cubicBezTo>
                <a:lnTo>
                  <a:pt x="6863186" y="1095457"/>
                </a:lnTo>
                <a:cubicBezTo>
                  <a:pt x="6851631" y="1095457"/>
                  <a:pt x="6839609" y="1091000"/>
                  <a:pt x="6829928" y="1083302"/>
                </a:cubicBezTo>
                <a:cubicBezTo>
                  <a:pt x="6824619" y="1078845"/>
                  <a:pt x="6820403" y="1073740"/>
                  <a:pt x="6817592" y="1068230"/>
                </a:cubicBezTo>
                <a:close/>
                <a:moveTo>
                  <a:pt x="5391265" y="1058974"/>
                </a:moveTo>
                <a:cubicBezTo>
                  <a:pt x="5392187" y="1059759"/>
                  <a:pt x="5393645" y="1060070"/>
                  <a:pt x="5395013" y="1059661"/>
                </a:cubicBezTo>
                <a:cubicBezTo>
                  <a:pt x="5395103" y="1059498"/>
                  <a:pt x="5395192" y="1059253"/>
                  <a:pt x="5395281" y="1059040"/>
                </a:cubicBezTo>
                <a:cubicBezTo>
                  <a:pt x="5394954" y="1059072"/>
                  <a:pt x="5394627" y="1059122"/>
                  <a:pt x="5394240" y="1059122"/>
                </a:cubicBezTo>
                <a:cubicBezTo>
                  <a:pt x="5393139" y="1059122"/>
                  <a:pt x="5392157" y="1059057"/>
                  <a:pt x="5391265" y="1058974"/>
                </a:cubicBezTo>
                <a:close/>
                <a:moveTo>
                  <a:pt x="9860400" y="1058933"/>
                </a:moveTo>
                <a:cubicBezTo>
                  <a:pt x="9861322" y="1059718"/>
                  <a:pt x="9862780" y="1060028"/>
                  <a:pt x="9864149" y="1059619"/>
                </a:cubicBezTo>
                <a:cubicBezTo>
                  <a:pt x="9864239" y="1059456"/>
                  <a:pt x="9864328" y="1059211"/>
                  <a:pt x="9864417" y="1058998"/>
                </a:cubicBezTo>
                <a:cubicBezTo>
                  <a:pt x="9864090" y="1059031"/>
                  <a:pt x="9863762" y="1059080"/>
                  <a:pt x="9863376" y="1059080"/>
                </a:cubicBezTo>
                <a:cubicBezTo>
                  <a:pt x="9862275" y="1059080"/>
                  <a:pt x="9861293" y="1059014"/>
                  <a:pt x="9860400" y="1058933"/>
                </a:cubicBezTo>
                <a:close/>
                <a:moveTo>
                  <a:pt x="387081" y="1057896"/>
                </a:moveTo>
                <a:cubicBezTo>
                  <a:pt x="386456" y="1060895"/>
                  <a:pt x="385676" y="1063327"/>
                  <a:pt x="384582" y="1065353"/>
                </a:cubicBezTo>
                <a:cubicBezTo>
                  <a:pt x="385676" y="1066730"/>
                  <a:pt x="386612" y="1068270"/>
                  <a:pt x="387393" y="1069972"/>
                </a:cubicBezTo>
                <a:cubicBezTo>
                  <a:pt x="387237" y="1066406"/>
                  <a:pt x="387237" y="1062435"/>
                  <a:pt x="387081" y="1057896"/>
                </a:cubicBezTo>
                <a:close/>
                <a:moveTo>
                  <a:pt x="5941946" y="1057857"/>
                </a:moveTo>
                <a:cubicBezTo>
                  <a:pt x="5941322" y="1060855"/>
                  <a:pt x="5940541" y="1063286"/>
                  <a:pt x="5939448" y="1065312"/>
                </a:cubicBezTo>
                <a:cubicBezTo>
                  <a:pt x="5940541" y="1066690"/>
                  <a:pt x="5941478" y="1068230"/>
                  <a:pt x="5942258" y="1069932"/>
                </a:cubicBezTo>
                <a:cubicBezTo>
                  <a:pt x="5942102" y="1066366"/>
                  <a:pt x="5942102" y="1062395"/>
                  <a:pt x="5941946" y="1057857"/>
                </a:cubicBezTo>
                <a:close/>
                <a:moveTo>
                  <a:pt x="5392812" y="1049360"/>
                </a:moveTo>
                <a:cubicBezTo>
                  <a:pt x="5392752" y="1049393"/>
                  <a:pt x="5392693" y="1049474"/>
                  <a:pt x="5392604" y="1049540"/>
                </a:cubicBezTo>
                <a:cubicBezTo>
                  <a:pt x="5392723" y="1049524"/>
                  <a:pt x="5392782" y="1049441"/>
                  <a:pt x="5392901" y="1049441"/>
                </a:cubicBezTo>
                <a:cubicBezTo>
                  <a:pt x="5392871" y="1049408"/>
                  <a:pt x="5392842" y="1049376"/>
                  <a:pt x="5392812" y="1049360"/>
                </a:cubicBezTo>
                <a:close/>
                <a:moveTo>
                  <a:pt x="9861947" y="1049318"/>
                </a:moveTo>
                <a:cubicBezTo>
                  <a:pt x="9861888" y="1049350"/>
                  <a:pt x="9861828" y="1049432"/>
                  <a:pt x="9861739" y="1049498"/>
                </a:cubicBezTo>
                <a:cubicBezTo>
                  <a:pt x="9861858" y="1049481"/>
                  <a:pt x="9861917" y="1049399"/>
                  <a:pt x="9862036" y="1049399"/>
                </a:cubicBezTo>
                <a:cubicBezTo>
                  <a:pt x="9862007" y="1049367"/>
                  <a:pt x="9861977" y="1049334"/>
                  <a:pt x="9861947" y="1049318"/>
                </a:cubicBezTo>
                <a:close/>
                <a:moveTo>
                  <a:pt x="3005886" y="1044041"/>
                </a:moveTo>
                <a:cubicBezTo>
                  <a:pt x="3005886" y="1044528"/>
                  <a:pt x="3005886" y="1045013"/>
                  <a:pt x="3005886" y="1045499"/>
                </a:cubicBezTo>
                <a:cubicBezTo>
                  <a:pt x="3006668" y="1045337"/>
                  <a:pt x="3007448" y="1045095"/>
                  <a:pt x="3008072" y="1044771"/>
                </a:cubicBezTo>
                <a:cubicBezTo>
                  <a:pt x="3007448" y="1044447"/>
                  <a:pt x="3006668" y="1044203"/>
                  <a:pt x="3005886" y="1044041"/>
                </a:cubicBezTo>
                <a:close/>
                <a:moveTo>
                  <a:pt x="8560766" y="1044000"/>
                </a:moveTo>
                <a:cubicBezTo>
                  <a:pt x="8560766" y="1044487"/>
                  <a:pt x="8560766" y="1044973"/>
                  <a:pt x="8560766" y="1045459"/>
                </a:cubicBezTo>
                <a:cubicBezTo>
                  <a:pt x="8561546" y="1045297"/>
                  <a:pt x="8562327" y="1045054"/>
                  <a:pt x="8562952" y="1044730"/>
                </a:cubicBezTo>
                <a:cubicBezTo>
                  <a:pt x="8562327" y="1044406"/>
                  <a:pt x="8561546" y="1044163"/>
                  <a:pt x="8560766" y="1044000"/>
                </a:cubicBezTo>
                <a:close/>
                <a:moveTo>
                  <a:pt x="3001827" y="1043960"/>
                </a:moveTo>
                <a:cubicBezTo>
                  <a:pt x="3000734" y="1044041"/>
                  <a:pt x="2999640" y="1044284"/>
                  <a:pt x="2998860" y="1044771"/>
                </a:cubicBezTo>
                <a:cubicBezTo>
                  <a:pt x="2999640" y="1045176"/>
                  <a:pt x="3000734" y="1045419"/>
                  <a:pt x="3001827" y="1045580"/>
                </a:cubicBezTo>
                <a:cubicBezTo>
                  <a:pt x="3001827" y="1045337"/>
                  <a:pt x="3001827" y="1045095"/>
                  <a:pt x="3001827" y="1044771"/>
                </a:cubicBezTo>
                <a:cubicBezTo>
                  <a:pt x="3001827" y="1044447"/>
                  <a:pt x="3001827" y="1044203"/>
                  <a:pt x="3001827" y="1043960"/>
                </a:cubicBezTo>
                <a:close/>
                <a:moveTo>
                  <a:pt x="8556706" y="1043920"/>
                </a:moveTo>
                <a:cubicBezTo>
                  <a:pt x="8555613" y="1044000"/>
                  <a:pt x="8554520" y="1044243"/>
                  <a:pt x="8553739" y="1044730"/>
                </a:cubicBezTo>
                <a:cubicBezTo>
                  <a:pt x="8554520" y="1045135"/>
                  <a:pt x="8555613" y="1045378"/>
                  <a:pt x="8556706" y="1045540"/>
                </a:cubicBezTo>
                <a:cubicBezTo>
                  <a:pt x="8556706" y="1045297"/>
                  <a:pt x="8556706" y="1045054"/>
                  <a:pt x="8556706" y="1044730"/>
                </a:cubicBezTo>
                <a:cubicBezTo>
                  <a:pt x="8556706" y="1044406"/>
                  <a:pt x="8556706" y="1044163"/>
                  <a:pt x="8556706" y="1043920"/>
                </a:cubicBezTo>
                <a:close/>
                <a:moveTo>
                  <a:pt x="4870948" y="1038519"/>
                </a:moveTo>
                <a:cubicBezTo>
                  <a:pt x="4882814" y="1038519"/>
                  <a:pt x="4899067" y="1038519"/>
                  <a:pt x="4899067" y="1050978"/>
                </a:cubicBezTo>
                <a:cubicBezTo>
                  <a:pt x="4899067" y="1064520"/>
                  <a:pt x="4879332" y="1066538"/>
                  <a:pt x="4867572" y="1066538"/>
                </a:cubicBezTo>
                <a:cubicBezTo>
                  <a:pt x="4856755" y="1066538"/>
                  <a:pt x="4850529" y="1064226"/>
                  <a:pt x="4847387" y="1059034"/>
                </a:cubicBezTo>
                <a:cubicBezTo>
                  <a:pt x="4845124" y="1055301"/>
                  <a:pt x="4845074" y="1050851"/>
                  <a:pt x="4847247" y="1047132"/>
                </a:cubicBezTo>
                <a:cubicBezTo>
                  <a:pt x="4850576" y="1041414"/>
                  <a:pt x="4858550" y="1038519"/>
                  <a:pt x="4870948" y="1038519"/>
                </a:cubicBezTo>
                <a:close/>
                <a:moveTo>
                  <a:pt x="9339915" y="1038476"/>
                </a:moveTo>
                <a:cubicBezTo>
                  <a:pt x="9351784" y="1038476"/>
                  <a:pt x="9368041" y="1038476"/>
                  <a:pt x="9368041" y="1050936"/>
                </a:cubicBezTo>
                <a:cubicBezTo>
                  <a:pt x="9368041" y="1064478"/>
                  <a:pt x="9348301" y="1066496"/>
                  <a:pt x="9336537" y="1066496"/>
                </a:cubicBezTo>
                <a:cubicBezTo>
                  <a:pt x="9325719" y="1066496"/>
                  <a:pt x="9319491" y="1064185"/>
                  <a:pt x="9316348" y="1058992"/>
                </a:cubicBezTo>
                <a:cubicBezTo>
                  <a:pt x="9314085" y="1055258"/>
                  <a:pt x="9314035" y="1050809"/>
                  <a:pt x="9316208" y="1047090"/>
                </a:cubicBezTo>
                <a:cubicBezTo>
                  <a:pt x="9319538" y="1041371"/>
                  <a:pt x="9327514" y="1038476"/>
                  <a:pt x="9339915" y="1038476"/>
                </a:cubicBezTo>
                <a:close/>
                <a:moveTo>
                  <a:pt x="4785647" y="1036769"/>
                </a:moveTo>
                <a:lnTo>
                  <a:pt x="4786808" y="1036769"/>
                </a:lnTo>
                <a:cubicBezTo>
                  <a:pt x="4824131" y="1036851"/>
                  <a:pt x="4832786" y="1038839"/>
                  <a:pt x="4835551" y="1047949"/>
                </a:cubicBezTo>
                <a:cubicBezTo>
                  <a:pt x="4836751" y="1051910"/>
                  <a:pt x="4835920" y="1057517"/>
                  <a:pt x="4829983" y="1061383"/>
                </a:cubicBezTo>
                <a:cubicBezTo>
                  <a:pt x="4827804" y="1062794"/>
                  <a:pt x="4822047" y="1066539"/>
                  <a:pt x="4792366" y="1066539"/>
                </a:cubicBezTo>
                <a:cubicBezTo>
                  <a:pt x="4770885" y="1066539"/>
                  <a:pt x="4743774" y="1064992"/>
                  <a:pt x="4736613" y="1057624"/>
                </a:cubicBezTo>
                <a:lnTo>
                  <a:pt x="4731824" y="1052696"/>
                </a:lnTo>
                <a:lnTo>
                  <a:pt x="4734442" y="1046054"/>
                </a:lnTo>
                <a:cubicBezTo>
                  <a:pt x="4736867" y="1040460"/>
                  <a:pt x="4738468" y="1036769"/>
                  <a:pt x="4785647" y="1036769"/>
                </a:cubicBezTo>
                <a:close/>
                <a:moveTo>
                  <a:pt x="9254593" y="1036726"/>
                </a:moveTo>
                <a:lnTo>
                  <a:pt x="9255755" y="1036726"/>
                </a:lnTo>
                <a:cubicBezTo>
                  <a:pt x="9293086" y="1036808"/>
                  <a:pt x="9301745" y="1038797"/>
                  <a:pt x="9304510" y="1047907"/>
                </a:cubicBezTo>
                <a:cubicBezTo>
                  <a:pt x="9305710" y="1051867"/>
                  <a:pt x="9304879" y="1057475"/>
                  <a:pt x="9298941" y="1061341"/>
                </a:cubicBezTo>
                <a:cubicBezTo>
                  <a:pt x="9296760" y="1062753"/>
                  <a:pt x="9291002" y="1066497"/>
                  <a:pt x="9261313" y="1066497"/>
                </a:cubicBezTo>
                <a:cubicBezTo>
                  <a:pt x="9239827" y="1066497"/>
                  <a:pt x="9212709" y="1064951"/>
                  <a:pt x="9205547" y="1057583"/>
                </a:cubicBezTo>
                <a:lnTo>
                  <a:pt x="9200756" y="1052654"/>
                </a:lnTo>
                <a:lnTo>
                  <a:pt x="9203375" y="1046012"/>
                </a:lnTo>
                <a:cubicBezTo>
                  <a:pt x="9205800" y="1040417"/>
                  <a:pt x="9207403" y="1036726"/>
                  <a:pt x="9254593" y="1036726"/>
                </a:cubicBezTo>
                <a:close/>
                <a:moveTo>
                  <a:pt x="4580840" y="1034145"/>
                </a:moveTo>
                <a:cubicBezTo>
                  <a:pt x="4587529" y="1034145"/>
                  <a:pt x="4595683" y="1036948"/>
                  <a:pt x="4602646" y="1041650"/>
                </a:cubicBezTo>
                <a:cubicBezTo>
                  <a:pt x="4606299" y="1044116"/>
                  <a:pt x="4613910" y="1049248"/>
                  <a:pt x="4611352" y="1057753"/>
                </a:cubicBezTo>
                <a:cubicBezTo>
                  <a:pt x="4608745" y="1066413"/>
                  <a:pt x="4599245" y="1066494"/>
                  <a:pt x="4592960" y="1066542"/>
                </a:cubicBezTo>
                <a:cubicBezTo>
                  <a:pt x="4583544" y="1066542"/>
                  <a:pt x="4572297" y="1063144"/>
                  <a:pt x="4567800" y="1055537"/>
                </a:cubicBezTo>
                <a:cubicBezTo>
                  <a:pt x="4563724" y="1048647"/>
                  <a:pt x="4565967" y="1043183"/>
                  <a:pt x="4567125" y="1041157"/>
                </a:cubicBezTo>
                <a:cubicBezTo>
                  <a:pt x="4568610" y="1038535"/>
                  <a:pt x="4572378" y="1034145"/>
                  <a:pt x="4580840" y="1034145"/>
                </a:cubicBezTo>
                <a:close/>
                <a:moveTo>
                  <a:pt x="9049731" y="1034102"/>
                </a:moveTo>
                <a:cubicBezTo>
                  <a:pt x="9056422" y="1034102"/>
                  <a:pt x="9064577" y="1036905"/>
                  <a:pt x="9071542" y="1041607"/>
                </a:cubicBezTo>
                <a:cubicBezTo>
                  <a:pt x="9075196" y="1044073"/>
                  <a:pt x="9082809" y="1049206"/>
                  <a:pt x="9080250" y="1057712"/>
                </a:cubicBezTo>
                <a:cubicBezTo>
                  <a:pt x="9077643" y="1066371"/>
                  <a:pt x="9068140" y="1066452"/>
                  <a:pt x="9061853" y="1066500"/>
                </a:cubicBezTo>
                <a:cubicBezTo>
                  <a:pt x="9052436" y="1066500"/>
                  <a:pt x="9041186" y="1063102"/>
                  <a:pt x="9036687" y="1055495"/>
                </a:cubicBezTo>
                <a:cubicBezTo>
                  <a:pt x="9032610" y="1048606"/>
                  <a:pt x="9034855" y="1043140"/>
                  <a:pt x="9036013" y="1041114"/>
                </a:cubicBezTo>
                <a:cubicBezTo>
                  <a:pt x="9037500" y="1038492"/>
                  <a:pt x="9041267" y="1034102"/>
                  <a:pt x="9049731" y="1034102"/>
                </a:cubicBezTo>
                <a:close/>
                <a:moveTo>
                  <a:pt x="237488" y="1023585"/>
                </a:moveTo>
                <a:cubicBezTo>
                  <a:pt x="236995" y="1024365"/>
                  <a:pt x="236636" y="1025313"/>
                  <a:pt x="236368" y="1026340"/>
                </a:cubicBezTo>
                <a:cubicBezTo>
                  <a:pt x="237128" y="1026303"/>
                  <a:pt x="237850" y="1026303"/>
                  <a:pt x="238610" y="1026340"/>
                </a:cubicBezTo>
                <a:cubicBezTo>
                  <a:pt x="238340" y="1025313"/>
                  <a:pt x="237981" y="1024365"/>
                  <a:pt x="237488" y="1023585"/>
                </a:cubicBezTo>
                <a:close/>
                <a:moveTo>
                  <a:pt x="5792347" y="1023548"/>
                </a:moveTo>
                <a:cubicBezTo>
                  <a:pt x="5791854" y="1024328"/>
                  <a:pt x="5791495" y="1025274"/>
                  <a:pt x="5791227" y="1026302"/>
                </a:cubicBezTo>
                <a:cubicBezTo>
                  <a:pt x="5791988" y="1026265"/>
                  <a:pt x="5792709" y="1026265"/>
                  <a:pt x="5793470" y="1026302"/>
                </a:cubicBezTo>
                <a:cubicBezTo>
                  <a:pt x="5793199" y="1025274"/>
                  <a:pt x="5792840" y="1024328"/>
                  <a:pt x="5792347" y="1023548"/>
                </a:cubicBezTo>
                <a:close/>
                <a:moveTo>
                  <a:pt x="10262029" y="1023521"/>
                </a:moveTo>
                <a:cubicBezTo>
                  <a:pt x="10261545" y="1024300"/>
                  <a:pt x="10261192" y="1025247"/>
                  <a:pt x="10260929" y="1026276"/>
                </a:cubicBezTo>
                <a:cubicBezTo>
                  <a:pt x="10261676" y="1026238"/>
                  <a:pt x="10262384" y="1026238"/>
                  <a:pt x="10263132" y="1026276"/>
                </a:cubicBezTo>
                <a:cubicBezTo>
                  <a:pt x="10262867" y="1025247"/>
                  <a:pt x="10262514" y="1024300"/>
                  <a:pt x="10262029" y="1023521"/>
                </a:cubicBezTo>
                <a:close/>
                <a:moveTo>
                  <a:pt x="237488" y="1015789"/>
                </a:moveTo>
                <a:cubicBezTo>
                  <a:pt x="240411" y="1015789"/>
                  <a:pt x="244754" y="1016150"/>
                  <a:pt x="248858" y="1017867"/>
                </a:cubicBezTo>
                <a:cubicBezTo>
                  <a:pt x="255260" y="1020551"/>
                  <a:pt x="257216" y="1025541"/>
                  <a:pt x="256981" y="1029553"/>
                </a:cubicBezTo>
                <a:cubicBezTo>
                  <a:pt x="266856" y="1032552"/>
                  <a:pt x="266330" y="1040400"/>
                  <a:pt x="266116" y="1041970"/>
                </a:cubicBezTo>
                <a:cubicBezTo>
                  <a:pt x="264688" y="1052563"/>
                  <a:pt x="252874" y="1052563"/>
                  <a:pt x="241447" y="1052563"/>
                </a:cubicBezTo>
                <a:lnTo>
                  <a:pt x="240353" y="1052560"/>
                </a:lnTo>
                <a:cubicBezTo>
                  <a:pt x="229064" y="1052498"/>
                  <a:pt x="217391" y="1052437"/>
                  <a:pt x="216348" y="1041675"/>
                </a:cubicBezTo>
                <a:cubicBezTo>
                  <a:pt x="216132" y="1039461"/>
                  <a:pt x="216414" y="1036249"/>
                  <a:pt x="218976" y="1033532"/>
                </a:cubicBezTo>
                <a:cubicBezTo>
                  <a:pt x="218641" y="1032776"/>
                  <a:pt x="218374" y="1031945"/>
                  <a:pt x="218187" y="1031029"/>
                </a:cubicBezTo>
                <a:cubicBezTo>
                  <a:pt x="217337" y="1026847"/>
                  <a:pt x="218905" y="1020892"/>
                  <a:pt x="226113" y="1017867"/>
                </a:cubicBezTo>
                <a:cubicBezTo>
                  <a:pt x="230217" y="1016150"/>
                  <a:pt x="234564" y="1015789"/>
                  <a:pt x="237488" y="1015789"/>
                </a:cubicBezTo>
                <a:close/>
                <a:moveTo>
                  <a:pt x="5792347" y="1015750"/>
                </a:moveTo>
                <a:cubicBezTo>
                  <a:pt x="5795271" y="1015750"/>
                  <a:pt x="5799613" y="1016111"/>
                  <a:pt x="5803718" y="1017831"/>
                </a:cubicBezTo>
                <a:cubicBezTo>
                  <a:pt x="5810120" y="1020514"/>
                  <a:pt x="5812076" y="1025502"/>
                  <a:pt x="5811841" y="1029514"/>
                </a:cubicBezTo>
                <a:cubicBezTo>
                  <a:pt x="5821716" y="1032514"/>
                  <a:pt x="5821190" y="1040362"/>
                  <a:pt x="5820976" y="1041932"/>
                </a:cubicBezTo>
                <a:cubicBezTo>
                  <a:pt x="5819548" y="1052525"/>
                  <a:pt x="5807734" y="1052525"/>
                  <a:pt x="5796306" y="1052525"/>
                </a:cubicBezTo>
                <a:lnTo>
                  <a:pt x="5795212" y="1052522"/>
                </a:lnTo>
                <a:cubicBezTo>
                  <a:pt x="5783923" y="1052461"/>
                  <a:pt x="5772250" y="1052400"/>
                  <a:pt x="5771207" y="1041636"/>
                </a:cubicBezTo>
                <a:cubicBezTo>
                  <a:pt x="5770991" y="1039423"/>
                  <a:pt x="5771273" y="1036211"/>
                  <a:pt x="5773835" y="1033494"/>
                </a:cubicBezTo>
                <a:cubicBezTo>
                  <a:pt x="5773499" y="1032739"/>
                  <a:pt x="5773234" y="1031907"/>
                  <a:pt x="5773046" y="1030992"/>
                </a:cubicBezTo>
                <a:cubicBezTo>
                  <a:pt x="5772196" y="1026810"/>
                  <a:pt x="5773764" y="1020853"/>
                  <a:pt x="5780971" y="1017831"/>
                </a:cubicBezTo>
                <a:cubicBezTo>
                  <a:pt x="5785076" y="1016111"/>
                  <a:pt x="5789423" y="1015750"/>
                  <a:pt x="5792347" y="1015750"/>
                </a:cubicBezTo>
                <a:close/>
                <a:moveTo>
                  <a:pt x="10262029" y="1015724"/>
                </a:moveTo>
                <a:cubicBezTo>
                  <a:pt x="10264902" y="1015724"/>
                  <a:pt x="10269168" y="1016084"/>
                  <a:pt x="10273201" y="1017804"/>
                </a:cubicBezTo>
                <a:cubicBezTo>
                  <a:pt x="10279490" y="1020487"/>
                  <a:pt x="10281412" y="1025476"/>
                  <a:pt x="10281181" y="1029488"/>
                </a:cubicBezTo>
                <a:cubicBezTo>
                  <a:pt x="10290883" y="1032487"/>
                  <a:pt x="10290366" y="1040336"/>
                  <a:pt x="10290156" y="1041907"/>
                </a:cubicBezTo>
                <a:cubicBezTo>
                  <a:pt x="10288753" y="1052500"/>
                  <a:pt x="10277146" y="1052500"/>
                  <a:pt x="10265919" y="1052500"/>
                </a:cubicBezTo>
                <a:lnTo>
                  <a:pt x="10264844" y="1052497"/>
                </a:lnTo>
                <a:cubicBezTo>
                  <a:pt x="10253753" y="1052435"/>
                  <a:pt x="10242284" y="1052374"/>
                  <a:pt x="10241260" y="1041610"/>
                </a:cubicBezTo>
                <a:cubicBezTo>
                  <a:pt x="10241047" y="1039397"/>
                  <a:pt x="10241324" y="1036185"/>
                  <a:pt x="10243841" y="1033468"/>
                </a:cubicBezTo>
                <a:cubicBezTo>
                  <a:pt x="10243512" y="1032711"/>
                  <a:pt x="10243251" y="1031880"/>
                  <a:pt x="10243066" y="1030965"/>
                </a:cubicBezTo>
                <a:cubicBezTo>
                  <a:pt x="10242231" y="1026784"/>
                  <a:pt x="10243772" y="1020828"/>
                  <a:pt x="10250853" y="1017804"/>
                </a:cubicBezTo>
                <a:cubicBezTo>
                  <a:pt x="10254886" y="1016084"/>
                  <a:pt x="10259157" y="1015724"/>
                  <a:pt x="10262029" y="1015724"/>
                </a:cubicBezTo>
                <a:close/>
                <a:moveTo>
                  <a:pt x="3005886" y="1013653"/>
                </a:moveTo>
                <a:cubicBezTo>
                  <a:pt x="3005886" y="1014139"/>
                  <a:pt x="3005886" y="1014625"/>
                  <a:pt x="3005886" y="1015113"/>
                </a:cubicBezTo>
                <a:cubicBezTo>
                  <a:pt x="3006668" y="1014950"/>
                  <a:pt x="3007448" y="1014706"/>
                  <a:pt x="3008072" y="1014382"/>
                </a:cubicBezTo>
                <a:cubicBezTo>
                  <a:pt x="3007448" y="1014058"/>
                  <a:pt x="3006668" y="1013816"/>
                  <a:pt x="3005886" y="1013653"/>
                </a:cubicBezTo>
                <a:close/>
                <a:moveTo>
                  <a:pt x="8560766" y="1013612"/>
                </a:moveTo>
                <a:cubicBezTo>
                  <a:pt x="8560766" y="1014099"/>
                  <a:pt x="8560766" y="1014585"/>
                  <a:pt x="8560766" y="1015071"/>
                </a:cubicBezTo>
                <a:cubicBezTo>
                  <a:pt x="8561546" y="1014909"/>
                  <a:pt x="8562327" y="1014666"/>
                  <a:pt x="8562952" y="1014342"/>
                </a:cubicBezTo>
                <a:cubicBezTo>
                  <a:pt x="8562327" y="1014017"/>
                  <a:pt x="8561546" y="1013774"/>
                  <a:pt x="8560766" y="1013612"/>
                </a:cubicBezTo>
                <a:close/>
                <a:moveTo>
                  <a:pt x="3001827" y="1013491"/>
                </a:moveTo>
                <a:cubicBezTo>
                  <a:pt x="3000734" y="1013653"/>
                  <a:pt x="2999640" y="1013896"/>
                  <a:pt x="2998860" y="1014382"/>
                </a:cubicBezTo>
                <a:cubicBezTo>
                  <a:pt x="2999640" y="1014787"/>
                  <a:pt x="3000734" y="1015032"/>
                  <a:pt x="3001827" y="1015192"/>
                </a:cubicBezTo>
                <a:cubicBezTo>
                  <a:pt x="3001827" y="1014950"/>
                  <a:pt x="3001827" y="1014706"/>
                  <a:pt x="3001827" y="1014382"/>
                </a:cubicBezTo>
                <a:cubicBezTo>
                  <a:pt x="3001827" y="1014058"/>
                  <a:pt x="3001827" y="1013816"/>
                  <a:pt x="3001827" y="1013491"/>
                </a:cubicBezTo>
                <a:close/>
                <a:moveTo>
                  <a:pt x="8556706" y="1013450"/>
                </a:moveTo>
                <a:cubicBezTo>
                  <a:pt x="8555613" y="1013612"/>
                  <a:pt x="8554520" y="1013855"/>
                  <a:pt x="8553739" y="1014342"/>
                </a:cubicBezTo>
                <a:cubicBezTo>
                  <a:pt x="8554520" y="1014747"/>
                  <a:pt x="8555613" y="1014990"/>
                  <a:pt x="8556706" y="1015152"/>
                </a:cubicBezTo>
                <a:cubicBezTo>
                  <a:pt x="8556706" y="1014909"/>
                  <a:pt x="8556706" y="1014666"/>
                  <a:pt x="8556706" y="1014342"/>
                </a:cubicBezTo>
                <a:cubicBezTo>
                  <a:pt x="8556706" y="1014017"/>
                  <a:pt x="8556706" y="1013774"/>
                  <a:pt x="8556706" y="1013450"/>
                </a:cubicBezTo>
                <a:close/>
                <a:moveTo>
                  <a:pt x="2913901" y="1001773"/>
                </a:moveTo>
                <a:cubicBezTo>
                  <a:pt x="2921810" y="1001773"/>
                  <a:pt x="2929817" y="1007815"/>
                  <a:pt x="2929817" y="1019355"/>
                </a:cubicBezTo>
                <a:cubicBezTo>
                  <a:pt x="2929817" y="1030423"/>
                  <a:pt x="2921122" y="1039425"/>
                  <a:pt x="2910434" y="1039425"/>
                </a:cubicBezTo>
                <a:cubicBezTo>
                  <a:pt x="2904395" y="1039425"/>
                  <a:pt x="2899107" y="1036901"/>
                  <a:pt x="2895929" y="1032492"/>
                </a:cubicBezTo>
                <a:cubicBezTo>
                  <a:pt x="2893054" y="1028500"/>
                  <a:pt x="2892281" y="1023425"/>
                  <a:pt x="2893807" y="1018574"/>
                </a:cubicBezTo>
                <a:cubicBezTo>
                  <a:pt x="2896976" y="1008522"/>
                  <a:pt x="2905052" y="1001773"/>
                  <a:pt x="2913901" y="1001773"/>
                </a:cubicBezTo>
                <a:close/>
                <a:moveTo>
                  <a:pt x="8468787" y="1001733"/>
                </a:moveTo>
                <a:cubicBezTo>
                  <a:pt x="8476696" y="1001733"/>
                  <a:pt x="8484703" y="1007775"/>
                  <a:pt x="8484703" y="1019315"/>
                </a:cubicBezTo>
                <a:cubicBezTo>
                  <a:pt x="8484703" y="1030383"/>
                  <a:pt x="8476009" y="1039386"/>
                  <a:pt x="8465320" y="1039386"/>
                </a:cubicBezTo>
                <a:cubicBezTo>
                  <a:pt x="8459282" y="1039386"/>
                  <a:pt x="8453994" y="1036860"/>
                  <a:pt x="8450815" y="1032452"/>
                </a:cubicBezTo>
                <a:cubicBezTo>
                  <a:pt x="8447941" y="1028460"/>
                  <a:pt x="8447168" y="1023385"/>
                  <a:pt x="8448694" y="1018535"/>
                </a:cubicBezTo>
                <a:cubicBezTo>
                  <a:pt x="8451863" y="1008482"/>
                  <a:pt x="8459939" y="1001733"/>
                  <a:pt x="8468787" y="1001733"/>
                </a:cubicBezTo>
                <a:close/>
                <a:moveTo>
                  <a:pt x="12937965" y="1001710"/>
                </a:moveTo>
                <a:cubicBezTo>
                  <a:pt x="12945873" y="1001710"/>
                  <a:pt x="12953881" y="1007752"/>
                  <a:pt x="12953881" y="1019292"/>
                </a:cubicBezTo>
                <a:cubicBezTo>
                  <a:pt x="12953881" y="1030358"/>
                  <a:pt x="12945187" y="1039361"/>
                  <a:pt x="12934498" y="1039361"/>
                </a:cubicBezTo>
                <a:cubicBezTo>
                  <a:pt x="12928459" y="1039361"/>
                  <a:pt x="12923171" y="1036836"/>
                  <a:pt x="12919993" y="1032427"/>
                </a:cubicBezTo>
                <a:cubicBezTo>
                  <a:pt x="12917119" y="1028436"/>
                  <a:pt x="12916346" y="1023361"/>
                  <a:pt x="12917871" y="1018510"/>
                </a:cubicBezTo>
                <a:cubicBezTo>
                  <a:pt x="12921041" y="1008457"/>
                  <a:pt x="12929116" y="1001710"/>
                  <a:pt x="12937965" y="1001710"/>
                </a:cubicBezTo>
                <a:close/>
                <a:moveTo>
                  <a:pt x="2739862" y="994770"/>
                </a:moveTo>
                <a:cubicBezTo>
                  <a:pt x="2748327" y="994770"/>
                  <a:pt x="2756203" y="1000170"/>
                  <a:pt x="2760942" y="1009225"/>
                </a:cubicBezTo>
                <a:cubicBezTo>
                  <a:pt x="2763619" y="1014350"/>
                  <a:pt x="2767660" y="1022085"/>
                  <a:pt x="2763271" y="1029138"/>
                </a:cubicBezTo>
                <a:cubicBezTo>
                  <a:pt x="2759051" y="1035924"/>
                  <a:pt x="2750812" y="1035924"/>
                  <a:pt x="2746852" y="1035924"/>
                </a:cubicBezTo>
                <a:cubicBezTo>
                  <a:pt x="2739765" y="1035924"/>
                  <a:pt x="2729668" y="1034051"/>
                  <a:pt x="2724528" y="1028765"/>
                </a:cubicBezTo>
                <a:cubicBezTo>
                  <a:pt x="2717311" y="1021384"/>
                  <a:pt x="2717530" y="1014380"/>
                  <a:pt x="2718301" y="1010864"/>
                </a:cubicBezTo>
                <a:cubicBezTo>
                  <a:pt x="2719289" y="1006355"/>
                  <a:pt x="2722641" y="1000131"/>
                  <a:pt x="2732966" y="996072"/>
                </a:cubicBezTo>
                <a:cubicBezTo>
                  <a:pt x="2735164" y="995208"/>
                  <a:pt x="2737487" y="994770"/>
                  <a:pt x="2739862" y="994770"/>
                </a:cubicBezTo>
                <a:close/>
                <a:moveTo>
                  <a:pt x="8294732" y="994731"/>
                </a:moveTo>
                <a:cubicBezTo>
                  <a:pt x="8303198" y="994731"/>
                  <a:pt x="8311075" y="1000134"/>
                  <a:pt x="8315814" y="1009185"/>
                </a:cubicBezTo>
                <a:cubicBezTo>
                  <a:pt x="8318490" y="1014311"/>
                  <a:pt x="8322531" y="1022046"/>
                  <a:pt x="8318142" y="1029098"/>
                </a:cubicBezTo>
                <a:cubicBezTo>
                  <a:pt x="8313923" y="1035884"/>
                  <a:pt x="8305683" y="1035884"/>
                  <a:pt x="8301723" y="1035884"/>
                </a:cubicBezTo>
                <a:cubicBezTo>
                  <a:pt x="8294637" y="1035884"/>
                  <a:pt x="8284539" y="1034011"/>
                  <a:pt x="8279399" y="1028726"/>
                </a:cubicBezTo>
                <a:cubicBezTo>
                  <a:pt x="8272182" y="1021345"/>
                  <a:pt x="8272401" y="1014341"/>
                  <a:pt x="8273173" y="1010823"/>
                </a:cubicBezTo>
                <a:cubicBezTo>
                  <a:pt x="8274161" y="1006315"/>
                  <a:pt x="8277513" y="1000091"/>
                  <a:pt x="8287837" y="996032"/>
                </a:cubicBezTo>
                <a:cubicBezTo>
                  <a:pt x="8290035" y="995169"/>
                  <a:pt x="8292357" y="994731"/>
                  <a:pt x="8294732" y="994731"/>
                </a:cubicBezTo>
                <a:close/>
                <a:moveTo>
                  <a:pt x="12763910" y="994705"/>
                </a:moveTo>
                <a:cubicBezTo>
                  <a:pt x="12772376" y="994705"/>
                  <a:pt x="12780252" y="1000109"/>
                  <a:pt x="12784991" y="1009161"/>
                </a:cubicBezTo>
                <a:cubicBezTo>
                  <a:pt x="12787667" y="1014286"/>
                  <a:pt x="12791709" y="1022021"/>
                  <a:pt x="12787320" y="1029073"/>
                </a:cubicBezTo>
                <a:cubicBezTo>
                  <a:pt x="12783101" y="1035860"/>
                  <a:pt x="12774861" y="1035860"/>
                  <a:pt x="12770901" y="1035860"/>
                </a:cubicBezTo>
                <a:cubicBezTo>
                  <a:pt x="12763814" y="1035860"/>
                  <a:pt x="12753717" y="1033986"/>
                  <a:pt x="12748577" y="1028701"/>
                </a:cubicBezTo>
                <a:cubicBezTo>
                  <a:pt x="12741360" y="1021320"/>
                  <a:pt x="12741579" y="1014317"/>
                  <a:pt x="12742351" y="1010800"/>
                </a:cubicBezTo>
                <a:cubicBezTo>
                  <a:pt x="12743339" y="1006292"/>
                  <a:pt x="12746691" y="1000069"/>
                  <a:pt x="12757015" y="996009"/>
                </a:cubicBezTo>
                <a:cubicBezTo>
                  <a:pt x="12759213" y="995144"/>
                  <a:pt x="12761535" y="994705"/>
                  <a:pt x="12763910" y="994705"/>
                </a:cubicBezTo>
                <a:close/>
                <a:moveTo>
                  <a:pt x="4299714" y="993105"/>
                </a:moveTo>
                <a:lnTo>
                  <a:pt x="4299722" y="999621"/>
                </a:lnTo>
                <a:cubicBezTo>
                  <a:pt x="4300486" y="998822"/>
                  <a:pt x="4301328" y="998114"/>
                  <a:pt x="4302257" y="997511"/>
                </a:cubicBezTo>
                <a:cubicBezTo>
                  <a:pt x="4302719" y="997208"/>
                  <a:pt x="4303195" y="996944"/>
                  <a:pt x="4303686" y="996717"/>
                </a:cubicBezTo>
                <a:cubicBezTo>
                  <a:pt x="4302213" y="995611"/>
                  <a:pt x="4300952" y="994393"/>
                  <a:pt x="4299908" y="993308"/>
                </a:cubicBezTo>
                <a:cubicBezTo>
                  <a:pt x="4299844" y="993241"/>
                  <a:pt x="4299780" y="993171"/>
                  <a:pt x="4299714" y="993105"/>
                </a:cubicBezTo>
                <a:close/>
                <a:moveTo>
                  <a:pt x="8768503" y="993063"/>
                </a:moveTo>
                <a:lnTo>
                  <a:pt x="8768511" y="999579"/>
                </a:lnTo>
                <a:cubicBezTo>
                  <a:pt x="8769274" y="998779"/>
                  <a:pt x="8770115" y="998072"/>
                  <a:pt x="8771046" y="997469"/>
                </a:cubicBezTo>
                <a:cubicBezTo>
                  <a:pt x="8771507" y="997168"/>
                  <a:pt x="8771983" y="996901"/>
                  <a:pt x="8772475" y="996675"/>
                </a:cubicBezTo>
                <a:cubicBezTo>
                  <a:pt x="8771001" y="995568"/>
                  <a:pt x="8769740" y="994350"/>
                  <a:pt x="8768697" y="993266"/>
                </a:cubicBezTo>
                <a:cubicBezTo>
                  <a:pt x="8768633" y="993196"/>
                  <a:pt x="8768569" y="993127"/>
                  <a:pt x="8768503" y="993063"/>
                </a:cubicBezTo>
                <a:close/>
                <a:moveTo>
                  <a:pt x="4305178" y="983264"/>
                </a:moveTo>
                <a:cubicBezTo>
                  <a:pt x="4304840" y="983774"/>
                  <a:pt x="4304501" y="984295"/>
                  <a:pt x="4304293" y="984817"/>
                </a:cubicBezTo>
                <a:cubicBezTo>
                  <a:pt x="4305016" y="985107"/>
                  <a:pt x="4305822" y="985148"/>
                  <a:pt x="4306639" y="985084"/>
                </a:cubicBezTo>
                <a:cubicBezTo>
                  <a:pt x="4306121" y="984482"/>
                  <a:pt x="4305594" y="983872"/>
                  <a:pt x="4305178" y="983264"/>
                </a:cubicBezTo>
                <a:close/>
                <a:moveTo>
                  <a:pt x="8773968" y="983220"/>
                </a:moveTo>
                <a:cubicBezTo>
                  <a:pt x="8773630" y="983730"/>
                  <a:pt x="8773289" y="984252"/>
                  <a:pt x="8773082" y="984774"/>
                </a:cubicBezTo>
                <a:cubicBezTo>
                  <a:pt x="8773805" y="985064"/>
                  <a:pt x="8774612" y="985104"/>
                  <a:pt x="8775428" y="985041"/>
                </a:cubicBezTo>
                <a:cubicBezTo>
                  <a:pt x="8774912" y="984438"/>
                  <a:pt x="8774383" y="983829"/>
                  <a:pt x="8773968" y="983220"/>
                </a:cubicBezTo>
                <a:close/>
                <a:moveTo>
                  <a:pt x="4312673" y="979142"/>
                </a:moveTo>
                <a:cubicBezTo>
                  <a:pt x="4312479" y="979142"/>
                  <a:pt x="4312325" y="979223"/>
                  <a:pt x="4312135" y="979229"/>
                </a:cubicBezTo>
                <a:cubicBezTo>
                  <a:pt x="4312344" y="979623"/>
                  <a:pt x="4312529" y="980047"/>
                  <a:pt x="4312718" y="980475"/>
                </a:cubicBezTo>
                <a:cubicBezTo>
                  <a:pt x="4312903" y="980023"/>
                  <a:pt x="4313108" y="979571"/>
                  <a:pt x="4313204" y="979153"/>
                </a:cubicBezTo>
                <a:cubicBezTo>
                  <a:pt x="4313035" y="979142"/>
                  <a:pt x="4312858" y="979142"/>
                  <a:pt x="4312673" y="979142"/>
                </a:cubicBezTo>
                <a:close/>
                <a:moveTo>
                  <a:pt x="8781466" y="979099"/>
                </a:moveTo>
                <a:cubicBezTo>
                  <a:pt x="8781271" y="979099"/>
                  <a:pt x="8781114" y="979180"/>
                  <a:pt x="8780925" y="979186"/>
                </a:cubicBezTo>
                <a:cubicBezTo>
                  <a:pt x="8781136" y="979580"/>
                  <a:pt x="8781322" y="980003"/>
                  <a:pt x="8781508" y="980432"/>
                </a:cubicBezTo>
                <a:cubicBezTo>
                  <a:pt x="8781694" y="979980"/>
                  <a:pt x="8781899" y="979528"/>
                  <a:pt x="8781995" y="979110"/>
                </a:cubicBezTo>
                <a:cubicBezTo>
                  <a:pt x="8781825" y="979099"/>
                  <a:pt x="8781649" y="979099"/>
                  <a:pt x="8781466" y="979099"/>
                </a:cubicBezTo>
                <a:close/>
                <a:moveTo>
                  <a:pt x="3109728" y="939605"/>
                </a:moveTo>
                <a:cubicBezTo>
                  <a:pt x="3109108" y="939666"/>
                  <a:pt x="3108426" y="939719"/>
                  <a:pt x="3107661" y="939752"/>
                </a:cubicBezTo>
                <a:cubicBezTo>
                  <a:pt x="3106114" y="939819"/>
                  <a:pt x="3104744" y="939773"/>
                  <a:pt x="3103587" y="939637"/>
                </a:cubicBezTo>
                <a:cubicBezTo>
                  <a:pt x="3103959" y="941978"/>
                  <a:pt x="3105135" y="943787"/>
                  <a:pt x="3106224" y="944858"/>
                </a:cubicBezTo>
                <a:cubicBezTo>
                  <a:pt x="3106614" y="944620"/>
                  <a:pt x="3107093" y="944271"/>
                  <a:pt x="3107581" y="943777"/>
                </a:cubicBezTo>
                <a:cubicBezTo>
                  <a:pt x="3108675" y="942637"/>
                  <a:pt x="3109399" y="941178"/>
                  <a:pt x="3109728" y="939605"/>
                </a:cubicBezTo>
                <a:close/>
                <a:moveTo>
                  <a:pt x="8664608" y="939561"/>
                </a:moveTo>
                <a:cubicBezTo>
                  <a:pt x="8663987" y="939624"/>
                  <a:pt x="8663305" y="939676"/>
                  <a:pt x="8662541" y="939709"/>
                </a:cubicBezTo>
                <a:cubicBezTo>
                  <a:pt x="8660994" y="939776"/>
                  <a:pt x="8659623" y="939729"/>
                  <a:pt x="8658467" y="939595"/>
                </a:cubicBezTo>
                <a:cubicBezTo>
                  <a:pt x="8658839" y="941934"/>
                  <a:pt x="8660014" y="943744"/>
                  <a:pt x="8661103" y="944816"/>
                </a:cubicBezTo>
                <a:cubicBezTo>
                  <a:pt x="8661494" y="944578"/>
                  <a:pt x="8661974" y="944228"/>
                  <a:pt x="8662460" y="943734"/>
                </a:cubicBezTo>
                <a:cubicBezTo>
                  <a:pt x="8663554" y="942593"/>
                  <a:pt x="8664278" y="941135"/>
                  <a:pt x="8664608" y="939561"/>
                </a:cubicBezTo>
                <a:close/>
                <a:moveTo>
                  <a:pt x="13133786" y="939538"/>
                </a:moveTo>
                <a:cubicBezTo>
                  <a:pt x="13133165" y="939601"/>
                  <a:pt x="13132483" y="939652"/>
                  <a:pt x="13131719" y="939685"/>
                </a:cubicBezTo>
                <a:cubicBezTo>
                  <a:pt x="13130171" y="939753"/>
                  <a:pt x="13128801" y="939705"/>
                  <a:pt x="13127645" y="939572"/>
                </a:cubicBezTo>
                <a:cubicBezTo>
                  <a:pt x="13128017" y="941911"/>
                  <a:pt x="13129192" y="943721"/>
                  <a:pt x="13130281" y="944793"/>
                </a:cubicBezTo>
                <a:cubicBezTo>
                  <a:pt x="13130671" y="944555"/>
                  <a:pt x="13131151" y="944205"/>
                  <a:pt x="13131638" y="943711"/>
                </a:cubicBezTo>
                <a:cubicBezTo>
                  <a:pt x="13132732" y="942570"/>
                  <a:pt x="13133456" y="941112"/>
                  <a:pt x="13133786" y="939538"/>
                </a:cubicBezTo>
                <a:close/>
                <a:moveTo>
                  <a:pt x="2896948" y="938732"/>
                </a:moveTo>
                <a:cubicBezTo>
                  <a:pt x="2901615" y="938732"/>
                  <a:pt x="2904959" y="941371"/>
                  <a:pt x="2909914" y="945714"/>
                </a:cubicBezTo>
                <a:cubicBezTo>
                  <a:pt x="2915771" y="950860"/>
                  <a:pt x="2924608" y="958628"/>
                  <a:pt x="2921162" y="968014"/>
                </a:cubicBezTo>
                <a:cubicBezTo>
                  <a:pt x="2919754" y="971834"/>
                  <a:pt x="2916120" y="976384"/>
                  <a:pt x="2906757" y="976384"/>
                </a:cubicBezTo>
                <a:cubicBezTo>
                  <a:pt x="2897662" y="976384"/>
                  <a:pt x="2891141" y="967324"/>
                  <a:pt x="2888320" y="959569"/>
                </a:cubicBezTo>
                <a:cubicBezTo>
                  <a:pt x="2886474" y="954477"/>
                  <a:pt x="2884395" y="948722"/>
                  <a:pt x="2888050" y="943418"/>
                </a:cubicBezTo>
                <a:lnTo>
                  <a:pt x="2891132" y="938934"/>
                </a:lnTo>
                <a:close/>
                <a:moveTo>
                  <a:pt x="8451836" y="938691"/>
                </a:moveTo>
                <a:cubicBezTo>
                  <a:pt x="8456501" y="938691"/>
                  <a:pt x="8459846" y="941330"/>
                  <a:pt x="8464800" y="945674"/>
                </a:cubicBezTo>
                <a:cubicBezTo>
                  <a:pt x="8470657" y="950818"/>
                  <a:pt x="8479495" y="958587"/>
                  <a:pt x="8476049" y="967974"/>
                </a:cubicBezTo>
                <a:cubicBezTo>
                  <a:pt x="8474641" y="971794"/>
                  <a:pt x="8471007" y="976343"/>
                  <a:pt x="8461643" y="976343"/>
                </a:cubicBezTo>
                <a:cubicBezTo>
                  <a:pt x="8452549" y="976343"/>
                  <a:pt x="8446027" y="967284"/>
                  <a:pt x="8443207" y="959529"/>
                </a:cubicBezTo>
                <a:cubicBezTo>
                  <a:pt x="8441362" y="954436"/>
                  <a:pt x="8439282" y="948681"/>
                  <a:pt x="8442937" y="943377"/>
                </a:cubicBezTo>
                <a:lnTo>
                  <a:pt x="8446020" y="938894"/>
                </a:lnTo>
                <a:close/>
                <a:moveTo>
                  <a:pt x="12921013" y="938665"/>
                </a:moveTo>
                <a:cubicBezTo>
                  <a:pt x="12925679" y="938665"/>
                  <a:pt x="12929024" y="941305"/>
                  <a:pt x="12933978" y="945648"/>
                </a:cubicBezTo>
                <a:cubicBezTo>
                  <a:pt x="12939835" y="950793"/>
                  <a:pt x="12948673" y="958562"/>
                  <a:pt x="12945227" y="967949"/>
                </a:cubicBezTo>
                <a:cubicBezTo>
                  <a:pt x="12943819" y="971767"/>
                  <a:pt x="12940185" y="976317"/>
                  <a:pt x="12930821" y="976317"/>
                </a:cubicBezTo>
                <a:cubicBezTo>
                  <a:pt x="12921726" y="976317"/>
                  <a:pt x="12915205" y="967258"/>
                  <a:pt x="12912384" y="959504"/>
                </a:cubicBezTo>
                <a:cubicBezTo>
                  <a:pt x="12910539" y="954412"/>
                  <a:pt x="12908460" y="948656"/>
                  <a:pt x="12912114" y="943351"/>
                </a:cubicBezTo>
                <a:lnTo>
                  <a:pt x="12915197" y="938868"/>
                </a:lnTo>
                <a:close/>
                <a:moveTo>
                  <a:pt x="3106858" y="930750"/>
                </a:moveTo>
                <a:cubicBezTo>
                  <a:pt x="3105704" y="931728"/>
                  <a:pt x="3104568" y="933192"/>
                  <a:pt x="3103948" y="935131"/>
                </a:cubicBezTo>
                <a:cubicBezTo>
                  <a:pt x="3105704" y="934923"/>
                  <a:pt x="3107689" y="935120"/>
                  <a:pt x="3109674" y="935716"/>
                </a:cubicBezTo>
                <a:cubicBezTo>
                  <a:pt x="3109623" y="935470"/>
                  <a:pt x="3109628" y="935223"/>
                  <a:pt x="3109553" y="934982"/>
                </a:cubicBezTo>
                <a:cubicBezTo>
                  <a:pt x="3108980" y="933066"/>
                  <a:pt x="3107912" y="931675"/>
                  <a:pt x="3106858" y="930750"/>
                </a:cubicBezTo>
                <a:close/>
                <a:moveTo>
                  <a:pt x="8661738" y="930706"/>
                </a:moveTo>
                <a:cubicBezTo>
                  <a:pt x="8660583" y="931684"/>
                  <a:pt x="8659447" y="933148"/>
                  <a:pt x="8658825" y="935088"/>
                </a:cubicBezTo>
                <a:cubicBezTo>
                  <a:pt x="8660583" y="934879"/>
                  <a:pt x="8662568" y="935077"/>
                  <a:pt x="8664554" y="935672"/>
                </a:cubicBezTo>
                <a:cubicBezTo>
                  <a:pt x="8664500" y="935426"/>
                  <a:pt x="8664507" y="935178"/>
                  <a:pt x="8664433" y="934939"/>
                </a:cubicBezTo>
                <a:cubicBezTo>
                  <a:pt x="8663859" y="933022"/>
                  <a:pt x="8662792" y="931631"/>
                  <a:pt x="8661738" y="930706"/>
                </a:cubicBezTo>
                <a:close/>
                <a:moveTo>
                  <a:pt x="13130916" y="930683"/>
                </a:moveTo>
                <a:cubicBezTo>
                  <a:pt x="13129761" y="931661"/>
                  <a:pt x="13128624" y="933124"/>
                  <a:pt x="13128003" y="935064"/>
                </a:cubicBezTo>
                <a:cubicBezTo>
                  <a:pt x="13129761" y="934855"/>
                  <a:pt x="13131746" y="935053"/>
                  <a:pt x="13133732" y="935648"/>
                </a:cubicBezTo>
                <a:cubicBezTo>
                  <a:pt x="13133678" y="935403"/>
                  <a:pt x="13133685" y="935155"/>
                  <a:pt x="13133611" y="934915"/>
                </a:cubicBezTo>
                <a:cubicBezTo>
                  <a:pt x="13133037" y="932999"/>
                  <a:pt x="13131969" y="931607"/>
                  <a:pt x="13130916" y="930683"/>
                </a:cubicBezTo>
                <a:close/>
                <a:moveTo>
                  <a:pt x="4285932" y="927319"/>
                </a:moveTo>
                <a:cubicBezTo>
                  <a:pt x="4297423" y="927319"/>
                  <a:pt x="4299293" y="936721"/>
                  <a:pt x="4299624" y="965862"/>
                </a:cubicBezTo>
                <a:cubicBezTo>
                  <a:pt x="4305256" y="962911"/>
                  <a:pt x="4313069" y="964366"/>
                  <a:pt x="4317939" y="969462"/>
                </a:cubicBezTo>
                <a:cubicBezTo>
                  <a:pt x="4321917" y="973623"/>
                  <a:pt x="4324693" y="980829"/>
                  <a:pt x="4324693" y="986974"/>
                </a:cubicBezTo>
                <a:cubicBezTo>
                  <a:pt x="4324693" y="993292"/>
                  <a:pt x="4321408" y="997395"/>
                  <a:pt x="4317285" y="999112"/>
                </a:cubicBezTo>
                <a:cubicBezTo>
                  <a:pt x="4321443" y="1003453"/>
                  <a:pt x="4323539" y="1011796"/>
                  <a:pt x="4323539" y="1024050"/>
                </a:cubicBezTo>
                <a:cubicBezTo>
                  <a:pt x="4323539" y="1042948"/>
                  <a:pt x="4318554" y="1052530"/>
                  <a:pt x="4308724" y="1052530"/>
                </a:cubicBezTo>
                <a:cubicBezTo>
                  <a:pt x="4306446" y="1052530"/>
                  <a:pt x="4304204" y="1051864"/>
                  <a:pt x="4302244" y="1050594"/>
                </a:cubicBezTo>
                <a:cubicBezTo>
                  <a:pt x="4299329" y="1048699"/>
                  <a:pt x="4297268" y="1045736"/>
                  <a:pt x="4295805" y="1042444"/>
                </a:cubicBezTo>
                <a:lnTo>
                  <a:pt x="4279010" y="1043545"/>
                </a:lnTo>
                <a:lnTo>
                  <a:pt x="4273304" y="999551"/>
                </a:lnTo>
                <a:cubicBezTo>
                  <a:pt x="4267236" y="952732"/>
                  <a:pt x="4272313" y="940819"/>
                  <a:pt x="4273984" y="936900"/>
                </a:cubicBezTo>
                <a:cubicBezTo>
                  <a:pt x="4276706" y="930542"/>
                  <a:pt x="4280720" y="927319"/>
                  <a:pt x="4285932" y="927319"/>
                </a:cubicBezTo>
                <a:close/>
                <a:moveTo>
                  <a:pt x="8754718" y="927274"/>
                </a:moveTo>
                <a:cubicBezTo>
                  <a:pt x="8766209" y="927274"/>
                  <a:pt x="8768080" y="936677"/>
                  <a:pt x="8768412" y="965818"/>
                </a:cubicBezTo>
                <a:cubicBezTo>
                  <a:pt x="8774045" y="962867"/>
                  <a:pt x="8781862" y="964322"/>
                  <a:pt x="8786731" y="969418"/>
                </a:cubicBezTo>
                <a:cubicBezTo>
                  <a:pt x="8790709" y="973580"/>
                  <a:pt x="8793489" y="980785"/>
                  <a:pt x="8793489" y="986930"/>
                </a:cubicBezTo>
                <a:cubicBezTo>
                  <a:pt x="8793489" y="993249"/>
                  <a:pt x="8790201" y="997353"/>
                  <a:pt x="8786077" y="999069"/>
                </a:cubicBezTo>
                <a:cubicBezTo>
                  <a:pt x="8790235" y="1003411"/>
                  <a:pt x="8792332" y="1011753"/>
                  <a:pt x="8792332" y="1024007"/>
                </a:cubicBezTo>
                <a:cubicBezTo>
                  <a:pt x="8792332" y="1042905"/>
                  <a:pt x="8787346" y="1052488"/>
                  <a:pt x="8777514" y="1052488"/>
                </a:cubicBezTo>
                <a:cubicBezTo>
                  <a:pt x="8775237" y="1052488"/>
                  <a:pt x="8772994" y="1051821"/>
                  <a:pt x="8771033" y="1050552"/>
                </a:cubicBezTo>
                <a:cubicBezTo>
                  <a:pt x="8768117" y="1048656"/>
                  <a:pt x="8766055" y="1045694"/>
                  <a:pt x="8764594" y="1042401"/>
                </a:cubicBezTo>
                <a:lnTo>
                  <a:pt x="8747795" y="1043503"/>
                </a:lnTo>
                <a:lnTo>
                  <a:pt x="8742087" y="999510"/>
                </a:lnTo>
                <a:cubicBezTo>
                  <a:pt x="8736018" y="952688"/>
                  <a:pt x="8741098" y="940775"/>
                  <a:pt x="8742769" y="936856"/>
                </a:cubicBezTo>
                <a:cubicBezTo>
                  <a:pt x="8745488" y="930497"/>
                  <a:pt x="8749505" y="927274"/>
                  <a:pt x="8754718" y="927274"/>
                </a:cubicBezTo>
                <a:close/>
                <a:moveTo>
                  <a:pt x="3115142" y="926614"/>
                </a:moveTo>
                <a:cubicBezTo>
                  <a:pt x="3124635" y="930555"/>
                  <a:pt x="3124527" y="937305"/>
                  <a:pt x="3124041" y="940025"/>
                </a:cubicBezTo>
                <a:cubicBezTo>
                  <a:pt x="3122350" y="949456"/>
                  <a:pt x="3111634" y="949920"/>
                  <a:pt x="3108115" y="950070"/>
                </a:cubicBezTo>
                <a:cubicBezTo>
                  <a:pt x="3107472" y="950098"/>
                  <a:pt x="3106858" y="950111"/>
                  <a:pt x="3106264" y="950111"/>
                </a:cubicBezTo>
                <a:cubicBezTo>
                  <a:pt x="3097825" y="950111"/>
                  <a:pt x="3092385" y="947415"/>
                  <a:pt x="3090103" y="942093"/>
                </a:cubicBezTo>
                <a:cubicBezTo>
                  <a:pt x="3088271" y="937817"/>
                  <a:pt x="3089231" y="932983"/>
                  <a:pt x="3092609" y="929469"/>
                </a:cubicBezTo>
                <a:cubicBezTo>
                  <a:pt x="3097541" y="924372"/>
                  <a:pt x="3107182" y="923302"/>
                  <a:pt x="3115142" y="926614"/>
                </a:cubicBezTo>
                <a:close/>
                <a:moveTo>
                  <a:pt x="8670021" y="926571"/>
                </a:moveTo>
                <a:cubicBezTo>
                  <a:pt x="8679514" y="930511"/>
                  <a:pt x="8679406" y="937262"/>
                  <a:pt x="8678920" y="939982"/>
                </a:cubicBezTo>
                <a:cubicBezTo>
                  <a:pt x="8677229" y="949412"/>
                  <a:pt x="8666514" y="949876"/>
                  <a:pt x="8662994" y="950026"/>
                </a:cubicBezTo>
                <a:cubicBezTo>
                  <a:pt x="8662352" y="950054"/>
                  <a:pt x="8661738" y="950067"/>
                  <a:pt x="8661144" y="950067"/>
                </a:cubicBezTo>
                <a:cubicBezTo>
                  <a:pt x="8652704" y="950067"/>
                  <a:pt x="8647265" y="947372"/>
                  <a:pt x="8644982" y="942050"/>
                </a:cubicBezTo>
                <a:cubicBezTo>
                  <a:pt x="8643150" y="937773"/>
                  <a:pt x="8644110" y="932939"/>
                  <a:pt x="8647489" y="929426"/>
                </a:cubicBezTo>
                <a:cubicBezTo>
                  <a:pt x="8652420" y="924328"/>
                  <a:pt x="8662061" y="923260"/>
                  <a:pt x="8670021" y="926571"/>
                </a:cubicBezTo>
                <a:close/>
                <a:moveTo>
                  <a:pt x="13139198" y="926548"/>
                </a:moveTo>
                <a:cubicBezTo>
                  <a:pt x="13148692" y="930488"/>
                  <a:pt x="13148584" y="937239"/>
                  <a:pt x="13148097" y="939959"/>
                </a:cubicBezTo>
                <a:cubicBezTo>
                  <a:pt x="13146407" y="949389"/>
                  <a:pt x="13135692" y="949853"/>
                  <a:pt x="13132171" y="950003"/>
                </a:cubicBezTo>
                <a:cubicBezTo>
                  <a:pt x="13131530" y="950031"/>
                  <a:pt x="13130916" y="950044"/>
                  <a:pt x="13130321" y="950044"/>
                </a:cubicBezTo>
                <a:cubicBezTo>
                  <a:pt x="13121882" y="950044"/>
                  <a:pt x="13116443" y="947349"/>
                  <a:pt x="13114160" y="942026"/>
                </a:cubicBezTo>
                <a:cubicBezTo>
                  <a:pt x="13112328" y="937750"/>
                  <a:pt x="13113288" y="932916"/>
                  <a:pt x="13116667" y="929402"/>
                </a:cubicBezTo>
                <a:cubicBezTo>
                  <a:pt x="13121597" y="924305"/>
                  <a:pt x="13131239" y="923236"/>
                  <a:pt x="13139198" y="926548"/>
                </a:cubicBezTo>
                <a:close/>
                <a:moveTo>
                  <a:pt x="2989804" y="888944"/>
                </a:moveTo>
                <a:cubicBezTo>
                  <a:pt x="2987306" y="892915"/>
                  <a:pt x="2984340" y="894454"/>
                  <a:pt x="2981529" y="894939"/>
                </a:cubicBezTo>
                <a:cubicBezTo>
                  <a:pt x="2981373" y="901828"/>
                  <a:pt x="2981373" y="908393"/>
                  <a:pt x="2981373" y="914064"/>
                </a:cubicBezTo>
                <a:cubicBezTo>
                  <a:pt x="2981529" y="914064"/>
                  <a:pt x="2981841" y="914064"/>
                  <a:pt x="2981998" y="914064"/>
                </a:cubicBezTo>
                <a:cubicBezTo>
                  <a:pt x="2984027" y="914064"/>
                  <a:pt x="2986211" y="914630"/>
                  <a:pt x="2987931" y="915683"/>
                </a:cubicBezTo>
                <a:cubicBezTo>
                  <a:pt x="2988554" y="906286"/>
                  <a:pt x="2989179" y="895912"/>
                  <a:pt x="2989804" y="888944"/>
                </a:cubicBezTo>
                <a:close/>
                <a:moveTo>
                  <a:pt x="8544683" y="888901"/>
                </a:moveTo>
                <a:cubicBezTo>
                  <a:pt x="8542185" y="892871"/>
                  <a:pt x="8539218" y="894410"/>
                  <a:pt x="8536408" y="894897"/>
                </a:cubicBezTo>
                <a:cubicBezTo>
                  <a:pt x="8536251" y="901785"/>
                  <a:pt x="8536251" y="908349"/>
                  <a:pt x="8536251" y="914021"/>
                </a:cubicBezTo>
                <a:cubicBezTo>
                  <a:pt x="8536408" y="914021"/>
                  <a:pt x="8536720" y="914021"/>
                  <a:pt x="8536876" y="914021"/>
                </a:cubicBezTo>
                <a:cubicBezTo>
                  <a:pt x="8538906" y="914021"/>
                  <a:pt x="8541092" y="914588"/>
                  <a:pt x="8542809" y="915641"/>
                </a:cubicBezTo>
                <a:cubicBezTo>
                  <a:pt x="8543434" y="906242"/>
                  <a:pt x="8544058" y="895869"/>
                  <a:pt x="8544683" y="888901"/>
                </a:cubicBezTo>
                <a:close/>
                <a:moveTo>
                  <a:pt x="2982622" y="874600"/>
                </a:moveTo>
                <a:cubicBezTo>
                  <a:pt x="2982777" y="876220"/>
                  <a:pt x="2982465" y="878005"/>
                  <a:pt x="2981998" y="879786"/>
                </a:cubicBezTo>
                <a:cubicBezTo>
                  <a:pt x="2984184" y="879381"/>
                  <a:pt x="2985744" y="878329"/>
                  <a:pt x="2986838" y="877194"/>
                </a:cubicBezTo>
                <a:cubicBezTo>
                  <a:pt x="2985901" y="876139"/>
                  <a:pt x="2984340" y="875167"/>
                  <a:pt x="2982622" y="874600"/>
                </a:cubicBezTo>
                <a:close/>
                <a:moveTo>
                  <a:pt x="8537500" y="874557"/>
                </a:moveTo>
                <a:cubicBezTo>
                  <a:pt x="8537657" y="876177"/>
                  <a:pt x="8537344" y="877961"/>
                  <a:pt x="8536876" y="879743"/>
                </a:cubicBezTo>
                <a:cubicBezTo>
                  <a:pt x="8539062" y="879337"/>
                  <a:pt x="8540623" y="878284"/>
                  <a:pt x="8541716" y="877150"/>
                </a:cubicBezTo>
                <a:cubicBezTo>
                  <a:pt x="8540779" y="876096"/>
                  <a:pt x="8539218" y="875125"/>
                  <a:pt x="8537500" y="874557"/>
                </a:cubicBezTo>
                <a:close/>
                <a:moveTo>
                  <a:pt x="459805" y="873162"/>
                </a:moveTo>
                <a:lnTo>
                  <a:pt x="459846" y="875092"/>
                </a:lnTo>
                <a:cubicBezTo>
                  <a:pt x="459889" y="875066"/>
                  <a:pt x="459938" y="875034"/>
                  <a:pt x="459978" y="875010"/>
                </a:cubicBezTo>
                <a:lnTo>
                  <a:pt x="459978" y="873367"/>
                </a:lnTo>
                <a:cubicBezTo>
                  <a:pt x="459920" y="873295"/>
                  <a:pt x="459861" y="873230"/>
                  <a:pt x="459805" y="873162"/>
                </a:cubicBezTo>
                <a:close/>
                <a:moveTo>
                  <a:pt x="6014671" y="873118"/>
                </a:moveTo>
                <a:lnTo>
                  <a:pt x="6014712" y="875048"/>
                </a:lnTo>
                <a:cubicBezTo>
                  <a:pt x="6014755" y="875024"/>
                  <a:pt x="6014804" y="874992"/>
                  <a:pt x="6014844" y="874968"/>
                </a:cubicBezTo>
                <a:lnTo>
                  <a:pt x="6014844" y="873323"/>
                </a:lnTo>
                <a:cubicBezTo>
                  <a:pt x="6014786" y="873253"/>
                  <a:pt x="6014727" y="873185"/>
                  <a:pt x="6014671" y="873118"/>
                </a:cubicBezTo>
                <a:close/>
                <a:moveTo>
                  <a:pt x="10483849" y="873094"/>
                </a:moveTo>
                <a:lnTo>
                  <a:pt x="10483890" y="875024"/>
                </a:lnTo>
                <a:cubicBezTo>
                  <a:pt x="10483933" y="874999"/>
                  <a:pt x="10483981" y="874967"/>
                  <a:pt x="10484022" y="874942"/>
                </a:cubicBezTo>
                <a:lnTo>
                  <a:pt x="10484022" y="873298"/>
                </a:lnTo>
                <a:cubicBezTo>
                  <a:pt x="10483964" y="873227"/>
                  <a:pt x="10483905" y="873160"/>
                  <a:pt x="10483849" y="873094"/>
                </a:cubicBezTo>
                <a:close/>
                <a:moveTo>
                  <a:pt x="809856" y="861679"/>
                </a:moveTo>
                <a:cubicBezTo>
                  <a:pt x="817051" y="861679"/>
                  <a:pt x="821340" y="864381"/>
                  <a:pt x="823671" y="866651"/>
                </a:cubicBezTo>
                <a:cubicBezTo>
                  <a:pt x="829823" y="872630"/>
                  <a:pt x="831014" y="882930"/>
                  <a:pt x="826434" y="890606"/>
                </a:cubicBezTo>
                <a:cubicBezTo>
                  <a:pt x="822207" y="897707"/>
                  <a:pt x="813263" y="901956"/>
                  <a:pt x="802511" y="901956"/>
                </a:cubicBezTo>
                <a:cubicBezTo>
                  <a:pt x="792180" y="901956"/>
                  <a:pt x="783592" y="897883"/>
                  <a:pt x="779533" y="891063"/>
                </a:cubicBezTo>
                <a:cubicBezTo>
                  <a:pt x="776866" y="886588"/>
                  <a:pt x="776893" y="881288"/>
                  <a:pt x="779611" y="876542"/>
                </a:cubicBezTo>
                <a:cubicBezTo>
                  <a:pt x="784697" y="867652"/>
                  <a:pt x="799358" y="861679"/>
                  <a:pt x="809856" y="861679"/>
                </a:cubicBezTo>
                <a:close/>
                <a:moveTo>
                  <a:pt x="6364726" y="861634"/>
                </a:moveTo>
                <a:cubicBezTo>
                  <a:pt x="6371921" y="861634"/>
                  <a:pt x="6376210" y="864337"/>
                  <a:pt x="6378542" y="866607"/>
                </a:cubicBezTo>
                <a:cubicBezTo>
                  <a:pt x="6384693" y="872586"/>
                  <a:pt x="6385884" y="882887"/>
                  <a:pt x="6381304" y="890562"/>
                </a:cubicBezTo>
                <a:cubicBezTo>
                  <a:pt x="6377077" y="897665"/>
                  <a:pt x="6368133" y="901913"/>
                  <a:pt x="6357381" y="901913"/>
                </a:cubicBezTo>
                <a:cubicBezTo>
                  <a:pt x="6347050" y="901913"/>
                  <a:pt x="6338461" y="897840"/>
                  <a:pt x="6334403" y="891019"/>
                </a:cubicBezTo>
                <a:cubicBezTo>
                  <a:pt x="6331735" y="886544"/>
                  <a:pt x="6331763" y="881244"/>
                  <a:pt x="6334480" y="876498"/>
                </a:cubicBezTo>
                <a:cubicBezTo>
                  <a:pt x="6339567" y="867608"/>
                  <a:pt x="6354227" y="861634"/>
                  <a:pt x="6364726" y="861634"/>
                </a:cubicBezTo>
                <a:close/>
                <a:moveTo>
                  <a:pt x="10833904" y="861609"/>
                </a:moveTo>
                <a:cubicBezTo>
                  <a:pt x="10841099" y="861609"/>
                  <a:pt x="10845388" y="864312"/>
                  <a:pt x="10847719" y="866581"/>
                </a:cubicBezTo>
                <a:cubicBezTo>
                  <a:pt x="10853871" y="872562"/>
                  <a:pt x="10855062" y="882862"/>
                  <a:pt x="10850482" y="890537"/>
                </a:cubicBezTo>
                <a:cubicBezTo>
                  <a:pt x="10846255" y="897641"/>
                  <a:pt x="10837311" y="901888"/>
                  <a:pt x="10826559" y="901888"/>
                </a:cubicBezTo>
                <a:cubicBezTo>
                  <a:pt x="10816228" y="901888"/>
                  <a:pt x="10807639" y="897816"/>
                  <a:pt x="10803580" y="890994"/>
                </a:cubicBezTo>
                <a:cubicBezTo>
                  <a:pt x="10800913" y="886519"/>
                  <a:pt x="10800941" y="881219"/>
                  <a:pt x="10803658" y="876474"/>
                </a:cubicBezTo>
                <a:cubicBezTo>
                  <a:pt x="10808745" y="867582"/>
                  <a:pt x="10823405" y="861609"/>
                  <a:pt x="10833904" y="861609"/>
                </a:cubicBezTo>
                <a:close/>
                <a:moveTo>
                  <a:pt x="483073" y="847670"/>
                </a:moveTo>
                <a:lnTo>
                  <a:pt x="488888" y="847670"/>
                </a:lnTo>
                <a:lnTo>
                  <a:pt x="492184" y="852688"/>
                </a:lnTo>
                <a:cubicBezTo>
                  <a:pt x="495673" y="858290"/>
                  <a:pt x="493363" y="862838"/>
                  <a:pt x="488301" y="872806"/>
                </a:cubicBezTo>
                <a:cubicBezTo>
                  <a:pt x="482545" y="884132"/>
                  <a:pt x="471424" y="891448"/>
                  <a:pt x="459978" y="891448"/>
                </a:cubicBezTo>
                <a:lnTo>
                  <a:pt x="458977" y="891433"/>
                </a:lnTo>
                <a:cubicBezTo>
                  <a:pt x="453823" y="891241"/>
                  <a:pt x="443086" y="890848"/>
                  <a:pt x="441488" y="881318"/>
                </a:cubicBezTo>
                <a:cubicBezTo>
                  <a:pt x="440781" y="877128"/>
                  <a:pt x="441948" y="871368"/>
                  <a:pt x="451503" y="867741"/>
                </a:cubicBezTo>
                <a:cubicBezTo>
                  <a:pt x="454761" y="866503"/>
                  <a:pt x="462476" y="861525"/>
                  <a:pt x="467925" y="856714"/>
                </a:cubicBezTo>
                <a:cubicBezTo>
                  <a:pt x="475389" y="850129"/>
                  <a:pt x="478180" y="847670"/>
                  <a:pt x="483073" y="847670"/>
                </a:cubicBezTo>
                <a:close/>
                <a:moveTo>
                  <a:pt x="2038460" y="847666"/>
                </a:moveTo>
                <a:cubicBezTo>
                  <a:pt x="2043060" y="851479"/>
                  <a:pt x="2048406" y="854793"/>
                  <a:pt x="2053345" y="857538"/>
                </a:cubicBezTo>
                <a:cubicBezTo>
                  <a:pt x="2053116" y="858231"/>
                  <a:pt x="2052847" y="858940"/>
                  <a:pt x="2052685" y="859617"/>
                </a:cubicBezTo>
                <a:cubicBezTo>
                  <a:pt x="2052272" y="861318"/>
                  <a:pt x="2052069" y="863201"/>
                  <a:pt x="2052022" y="865177"/>
                </a:cubicBezTo>
                <a:cubicBezTo>
                  <a:pt x="2049204" y="864784"/>
                  <a:pt x="2046103" y="864342"/>
                  <a:pt x="2042431" y="863798"/>
                </a:cubicBezTo>
                <a:cubicBezTo>
                  <a:pt x="2040690" y="858367"/>
                  <a:pt x="2039407" y="852909"/>
                  <a:pt x="2038460" y="847666"/>
                </a:cubicBezTo>
                <a:close/>
                <a:moveTo>
                  <a:pt x="6037940" y="847625"/>
                </a:moveTo>
                <a:lnTo>
                  <a:pt x="6043754" y="847625"/>
                </a:lnTo>
                <a:lnTo>
                  <a:pt x="6047051" y="852644"/>
                </a:lnTo>
                <a:cubicBezTo>
                  <a:pt x="6050540" y="858246"/>
                  <a:pt x="6048230" y="862794"/>
                  <a:pt x="6043167" y="872762"/>
                </a:cubicBezTo>
                <a:cubicBezTo>
                  <a:pt x="6037411" y="884088"/>
                  <a:pt x="6026290" y="891405"/>
                  <a:pt x="6014844" y="891405"/>
                </a:cubicBezTo>
                <a:lnTo>
                  <a:pt x="6013843" y="891389"/>
                </a:lnTo>
                <a:cubicBezTo>
                  <a:pt x="6008689" y="891196"/>
                  <a:pt x="5997952" y="890805"/>
                  <a:pt x="5996354" y="881274"/>
                </a:cubicBezTo>
                <a:cubicBezTo>
                  <a:pt x="5995647" y="877085"/>
                  <a:pt x="5996814" y="871325"/>
                  <a:pt x="6006369" y="867696"/>
                </a:cubicBezTo>
                <a:cubicBezTo>
                  <a:pt x="6009627" y="866459"/>
                  <a:pt x="6017342" y="861481"/>
                  <a:pt x="6022791" y="856671"/>
                </a:cubicBezTo>
                <a:cubicBezTo>
                  <a:pt x="6030255" y="850085"/>
                  <a:pt x="6033045" y="847625"/>
                  <a:pt x="6037940" y="847625"/>
                </a:cubicBezTo>
                <a:close/>
                <a:moveTo>
                  <a:pt x="7593319" y="847620"/>
                </a:moveTo>
                <a:cubicBezTo>
                  <a:pt x="7597919" y="851433"/>
                  <a:pt x="7603265" y="854748"/>
                  <a:pt x="7608205" y="857492"/>
                </a:cubicBezTo>
                <a:cubicBezTo>
                  <a:pt x="7607976" y="858186"/>
                  <a:pt x="7607708" y="858895"/>
                  <a:pt x="7607544" y="859572"/>
                </a:cubicBezTo>
                <a:cubicBezTo>
                  <a:pt x="7607132" y="861273"/>
                  <a:pt x="7606930" y="863155"/>
                  <a:pt x="7606883" y="865131"/>
                </a:cubicBezTo>
                <a:cubicBezTo>
                  <a:pt x="7604063" y="864739"/>
                  <a:pt x="7600962" y="864296"/>
                  <a:pt x="7597291" y="863752"/>
                </a:cubicBezTo>
                <a:cubicBezTo>
                  <a:pt x="7595551" y="858321"/>
                  <a:pt x="7594268" y="852863"/>
                  <a:pt x="7593319" y="847620"/>
                </a:cubicBezTo>
                <a:close/>
                <a:moveTo>
                  <a:pt x="10507118" y="847599"/>
                </a:moveTo>
                <a:lnTo>
                  <a:pt x="10512932" y="847599"/>
                </a:lnTo>
                <a:lnTo>
                  <a:pt x="10516228" y="852618"/>
                </a:lnTo>
                <a:cubicBezTo>
                  <a:pt x="10519718" y="858221"/>
                  <a:pt x="10517408" y="862769"/>
                  <a:pt x="10512345" y="872737"/>
                </a:cubicBezTo>
                <a:cubicBezTo>
                  <a:pt x="10506589" y="884064"/>
                  <a:pt x="10495468" y="891380"/>
                  <a:pt x="10484022" y="891380"/>
                </a:cubicBezTo>
                <a:lnTo>
                  <a:pt x="10483021" y="891365"/>
                </a:lnTo>
                <a:cubicBezTo>
                  <a:pt x="10477867" y="891172"/>
                  <a:pt x="10467130" y="890780"/>
                  <a:pt x="10465531" y="881250"/>
                </a:cubicBezTo>
                <a:cubicBezTo>
                  <a:pt x="10464825" y="877060"/>
                  <a:pt x="10465991" y="871299"/>
                  <a:pt x="10475547" y="867670"/>
                </a:cubicBezTo>
                <a:cubicBezTo>
                  <a:pt x="10478805" y="866433"/>
                  <a:pt x="10486520" y="861456"/>
                  <a:pt x="10491969" y="856645"/>
                </a:cubicBezTo>
                <a:cubicBezTo>
                  <a:pt x="10499433" y="850060"/>
                  <a:pt x="10502223" y="847599"/>
                  <a:pt x="10507118" y="847599"/>
                </a:cubicBezTo>
                <a:close/>
                <a:moveTo>
                  <a:pt x="12062497" y="847596"/>
                </a:moveTo>
                <a:cubicBezTo>
                  <a:pt x="12067097" y="851410"/>
                  <a:pt x="12072443" y="854724"/>
                  <a:pt x="12077383" y="857469"/>
                </a:cubicBezTo>
                <a:cubicBezTo>
                  <a:pt x="12077154" y="858163"/>
                  <a:pt x="12076885" y="858871"/>
                  <a:pt x="12076722" y="859548"/>
                </a:cubicBezTo>
                <a:cubicBezTo>
                  <a:pt x="12076310" y="861249"/>
                  <a:pt x="12076107" y="863132"/>
                  <a:pt x="12076061" y="865107"/>
                </a:cubicBezTo>
                <a:cubicBezTo>
                  <a:pt x="12073241" y="864715"/>
                  <a:pt x="12070140" y="864272"/>
                  <a:pt x="12066469" y="863728"/>
                </a:cubicBezTo>
                <a:cubicBezTo>
                  <a:pt x="12064729" y="858297"/>
                  <a:pt x="12063446" y="852839"/>
                  <a:pt x="12062497" y="847596"/>
                </a:cubicBezTo>
                <a:close/>
                <a:moveTo>
                  <a:pt x="878611" y="837407"/>
                </a:moveTo>
                <a:cubicBezTo>
                  <a:pt x="877987" y="837488"/>
                  <a:pt x="877362" y="837569"/>
                  <a:pt x="876582" y="837569"/>
                </a:cubicBezTo>
                <a:cubicBezTo>
                  <a:pt x="875020" y="837650"/>
                  <a:pt x="873615" y="837569"/>
                  <a:pt x="872522" y="837488"/>
                </a:cubicBezTo>
                <a:cubicBezTo>
                  <a:pt x="872834" y="839838"/>
                  <a:pt x="874083" y="841701"/>
                  <a:pt x="875176" y="842755"/>
                </a:cubicBezTo>
                <a:cubicBezTo>
                  <a:pt x="875488" y="842511"/>
                  <a:pt x="875957" y="842188"/>
                  <a:pt x="876582" y="841621"/>
                </a:cubicBezTo>
                <a:cubicBezTo>
                  <a:pt x="877674" y="840486"/>
                  <a:pt x="878299" y="839028"/>
                  <a:pt x="878611" y="837407"/>
                </a:cubicBezTo>
                <a:close/>
                <a:moveTo>
                  <a:pt x="6433482" y="837362"/>
                </a:moveTo>
                <a:cubicBezTo>
                  <a:pt x="6432858" y="837444"/>
                  <a:pt x="6432233" y="837524"/>
                  <a:pt x="6431452" y="837524"/>
                </a:cubicBezTo>
                <a:cubicBezTo>
                  <a:pt x="6429891" y="837606"/>
                  <a:pt x="6428486" y="837524"/>
                  <a:pt x="6427393" y="837444"/>
                </a:cubicBezTo>
                <a:cubicBezTo>
                  <a:pt x="6427705" y="839793"/>
                  <a:pt x="6428954" y="841657"/>
                  <a:pt x="6430047" y="842711"/>
                </a:cubicBezTo>
                <a:cubicBezTo>
                  <a:pt x="6430359" y="842468"/>
                  <a:pt x="6430828" y="842144"/>
                  <a:pt x="6431452" y="841577"/>
                </a:cubicBezTo>
                <a:cubicBezTo>
                  <a:pt x="6432545" y="840442"/>
                  <a:pt x="6433170" y="838983"/>
                  <a:pt x="6433482" y="837362"/>
                </a:cubicBezTo>
                <a:close/>
                <a:moveTo>
                  <a:pt x="1209532" y="830377"/>
                </a:moveTo>
                <a:cubicBezTo>
                  <a:pt x="1200105" y="830377"/>
                  <a:pt x="1186365" y="830761"/>
                  <a:pt x="1166847" y="831897"/>
                </a:cubicBezTo>
                <a:cubicBezTo>
                  <a:pt x="1167472" y="833356"/>
                  <a:pt x="1167784" y="835138"/>
                  <a:pt x="1167628" y="837246"/>
                </a:cubicBezTo>
                <a:cubicBezTo>
                  <a:pt x="1166534" y="846889"/>
                  <a:pt x="1156854" y="847456"/>
                  <a:pt x="1149828" y="847861"/>
                </a:cubicBezTo>
                <a:cubicBezTo>
                  <a:pt x="1138585" y="848509"/>
                  <a:pt x="1127188" y="841783"/>
                  <a:pt x="1123440" y="832221"/>
                </a:cubicBezTo>
                <a:cubicBezTo>
                  <a:pt x="1121410" y="831493"/>
                  <a:pt x="1115320" y="830439"/>
                  <a:pt x="1097521" y="830439"/>
                </a:cubicBezTo>
                <a:cubicBezTo>
                  <a:pt x="1083000" y="830439"/>
                  <a:pt x="1062076" y="831087"/>
                  <a:pt x="1035221" y="832059"/>
                </a:cubicBezTo>
                <a:cubicBezTo>
                  <a:pt x="980415" y="834004"/>
                  <a:pt x="932636" y="839028"/>
                  <a:pt x="924048" y="842269"/>
                </a:cubicBezTo>
                <a:cubicBezTo>
                  <a:pt x="915773" y="845428"/>
                  <a:pt x="909371" y="847374"/>
                  <a:pt x="903906" y="847374"/>
                </a:cubicBezTo>
                <a:cubicBezTo>
                  <a:pt x="898285" y="847374"/>
                  <a:pt x="894069" y="845428"/>
                  <a:pt x="890946" y="842836"/>
                </a:cubicBezTo>
                <a:cubicBezTo>
                  <a:pt x="887199" y="847618"/>
                  <a:pt x="879860" y="847942"/>
                  <a:pt x="877050" y="848104"/>
                </a:cubicBezTo>
                <a:cubicBezTo>
                  <a:pt x="867213" y="848509"/>
                  <a:pt x="861280" y="845754"/>
                  <a:pt x="858781" y="839919"/>
                </a:cubicBezTo>
                <a:cubicBezTo>
                  <a:pt x="857845" y="837812"/>
                  <a:pt x="857688" y="835543"/>
                  <a:pt x="858001" y="833356"/>
                </a:cubicBezTo>
                <a:cubicBezTo>
                  <a:pt x="853473" y="833437"/>
                  <a:pt x="848008" y="833680"/>
                  <a:pt x="841450" y="834004"/>
                </a:cubicBezTo>
                <a:cubicBezTo>
                  <a:pt x="815687" y="835300"/>
                  <a:pt x="750264" y="837082"/>
                  <a:pt x="695615" y="838055"/>
                </a:cubicBezTo>
                <a:cubicBezTo>
                  <a:pt x="639092" y="839028"/>
                  <a:pt x="600837" y="841783"/>
                  <a:pt x="593655" y="843484"/>
                </a:cubicBezTo>
                <a:cubicBezTo>
                  <a:pt x="586941" y="847456"/>
                  <a:pt x="579758" y="847294"/>
                  <a:pt x="575230" y="843241"/>
                </a:cubicBezTo>
                <a:cubicBezTo>
                  <a:pt x="574762" y="842755"/>
                  <a:pt x="574293" y="842188"/>
                  <a:pt x="573825" y="841621"/>
                </a:cubicBezTo>
                <a:cubicBezTo>
                  <a:pt x="569921" y="840973"/>
                  <a:pt x="560241" y="839919"/>
                  <a:pt x="538225" y="839919"/>
                </a:cubicBezTo>
                <a:cubicBezTo>
                  <a:pt x="496535" y="839919"/>
                  <a:pt x="449225" y="843565"/>
                  <a:pt x="437046" y="847780"/>
                </a:cubicBezTo>
                <a:cubicBezTo>
                  <a:pt x="435484" y="848347"/>
                  <a:pt x="434079" y="848833"/>
                  <a:pt x="432830" y="849319"/>
                </a:cubicBezTo>
                <a:cubicBezTo>
                  <a:pt x="434391" y="851831"/>
                  <a:pt x="435016" y="854829"/>
                  <a:pt x="433923" y="858394"/>
                </a:cubicBezTo>
                <a:cubicBezTo>
                  <a:pt x="432830" y="862123"/>
                  <a:pt x="429239" y="866500"/>
                  <a:pt x="422525" y="866500"/>
                </a:cubicBezTo>
                <a:cubicBezTo>
                  <a:pt x="415342" y="866500"/>
                  <a:pt x="404413" y="861554"/>
                  <a:pt x="397074" y="857260"/>
                </a:cubicBezTo>
                <a:cubicBezTo>
                  <a:pt x="395044" y="856126"/>
                  <a:pt x="392858" y="854829"/>
                  <a:pt x="390828" y="853452"/>
                </a:cubicBezTo>
                <a:cubicBezTo>
                  <a:pt x="391765" y="861069"/>
                  <a:pt x="392389" y="869982"/>
                  <a:pt x="392702" y="880273"/>
                </a:cubicBezTo>
                <a:cubicBezTo>
                  <a:pt x="392858" y="884406"/>
                  <a:pt x="393014" y="888377"/>
                  <a:pt x="393326" y="891942"/>
                </a:cubicBezTo>
                <a:cubicBezTo>
                  <a:pt x="395825" y="888133"/>
                  <a:pt x="399259" y="884406"/>
                  <a:pt x="404725" y="884406"/>
                </a:cubicBezTo>
                <a:cubicBezTo>
                  <a:pt x="416904" y="884406"/>
                  <a:pt x="417060" y="897695"/>
                  <a:pt x="417216" y="909365"/>
                </a:cubicBezTo>
                <a:cubicBezTo>
                  <a:pt x="417372" y="926381"/>
                  <a:pt x="415030" y="932296"/>
                  <a:pt x="411439" y="935863"/>
                </a:cubicBezTo>
                <a:cubicBezTo>
                  <a:pt x="410033" y="937239"/>
                  <a:pt x="408471" y="938212"/>
                  <a:pt x="406754" y="938779"/>
                </a:cubicBezTo>
                <a:cubicBezTo>
                  <a:pt x="415030" y="940886"/>
                  <a:pt x="415498" y="951421"/>
                  <a:pt x="416435" y="967869"/>
                </a:cubicBezTo>
                <a:cubicBezTo>
                  <a:pt x="417060" y="980592"/>
                  <a:pt x="417372" y="997767"/>
                  <a:pt x="417372" y="1016004"/>
                </a:cubicBezTo>
                <a:cubicBezTo>
                  <a:pt x="417372" y="1079453"/>
                  <a:pt x="413156" y="1092904"/>
                  <a:pt x="409409" y="1097117"/>
                </a:cubicBezTo>
                <a:cubicBezTo>
                  <a:pt x="456251" y="1083991"/>
                  <a:pt x="655955" y="1083828"/>
                  <a:pt x="665167" y="1083828"/>
                </a:cubicBezTo>
                <a:cubicBezTo>
                  <a:pt x="671413" y="1083828"/>
                  <a:pt x="677658" y="1083909"/>
                  <a:pt x="683748" y="1083909"/>
                </a:cubicBezTo>
                <a:cubicBezTo>
                  <a:pt x="751044" y="1084314"/>
                  <a:pt x="815374" y="1084638"/>
                  <a:pt x="826616" y="1084720"/>
                </a:cubicBezTo>
                <a:cubicBezTo>
                  <a:pt x="839732" y="1084720"/>
                  <a:pt x="916553" y="1082613"/>
                  <a:pt x="998215" y="1079939"/>
                </a:cubicBezTo>
                <a:cubicBezTo>
                  <a:pt x="1081594" y="1077264"/>
                  <a:pt x="1168096" y="1074753"/>
                  <a:pt x="1190736" y="1074429"/>
                </a:cubicBezTo>
                <a:lnTo>
                  <a:pt x="1223839" y="1073862"/>
                </a:lnTo>
                <a:lnTo>
                  <a:pt x="1228210" y="1059924"/>
                </a:lnTo>
                <a:cubicBezTo>
                  <a:pt x="1233988" y="1041042"/>
                  <a:pt x="1240545" y="1031643"/>
                  <a:pt x="1261936" y="1029375"/>
                </a:cubicBezTo>
                <a:cubicBezTo>
                  <a:pt x="1265059" y="1029051"/>
                  <a:pt x="1267870" y="1028889"/>
                  <a:pt x="1270368" y="1028889"/>
                </a:cubicBezTo>
                <a:cubicBezTo>
                  <a:pt x="1267401" y="1022972"/>
                  <a:pt x="1266308" y="1014787"/>
                  <a:pt x="1266152" y="1007250"/>
                </a:cubicBezTo>
                <a:cubicBezTo>
                  <a:pt x="1265840" y="998581"/>
                  <a:pt x="1266152" y="993152"/>
                  <a:pt x="1268026" y="989263"/>
                </a:cubicBezTo>
                <a:cubicBezTo>
                  <a:pt x="1265840" y="985779"/>
                  <a:pt x="1264122" y="980673"/>
                  <a:pt x="1262405" y="973949"/>
                </a:cubicBezTo>
                <a:cubicBezTo>
                  <a:pt x="1261156" y="982132"/>
                  <a:pt x="1259594" y="983834"/>
                  <a:pt x="1257877" y="985454"/>
                </a:cubicBezTo>
                <a:lnTo>
                  <a:pt x="1254910" y="988695"/>
                </a:lnTo>
                <a:lnTo>
                  <a:pt x="1249914" y="988858"/>
                </a:lnTo>
                <a:cubicBezTo>
                  <a:pt x="1238672" y="988858"/>
                  <a:pt x="1236642" y="976054"/>
                  <a:pt x="1233988" y="959766"/>
                </a:cubicBezTo>
                <a:cubicBezTo>
                  <a:pt x="1232114" y="948261"/>
                  <a:pt x="1230396" y="914873"/>
                  <a:pt x="1230084" y="883839"/>
                </a:cubicBezTo>
                <a:cubicBezTo>
                  <a:pt x="1229772" y="858394"/>
                  <a:pt x="1227898" y="838541"/>
                  <a:pt x="1226337" y="831168"/>
                </a:cubicBezTo>
                <a:cubicBezTo>
                  <a:pt x="1224072" y="830761"/>
                  <a:pt x="1218959" y="830377"/>
                  <a:pt x="1209532" y="830377"/>
                </a:cubicBezTo>
                <a:close/>
                <a:moveTo>
                  <a:pt x="6764407" y="830333"/>
                </a:moveTo>
                <a:cubicBezTo>
                  <a:pt x="6754980" y="830333"/>
                  <a:pt x="6741239" y="830717"/>
                  <a:pt x="6721721" y="831853"/>
                </a:cubicBezTo>
                <a:cubicBezTo>
                  <a:pt x="6722346" y="833311"/>
                  <a:pt x="6722658" y="835094"/>
                  <a:pt x="6722502" y="837200"/>
                </a:cubicBezTo>
                <a:cubicBezTo>
                  <a:pt x="6721409" y="846844"/>
                  <a:pt x="6711728" y="847411"/>
                  <a:pt x="6704702" y="847817"/>
                </a:cubicBezTo>
                <a:cubicBezTo>
                  <a:pt x="6693459" y="848465"/>
                  <a:pt x="6682061" y="841738"/>
                  <a:pt x="6678313" y="832177"/>
                </a:cubicBezTo>
                <a:cubicBezTo>
                  <a:pt x="6676284" y="831448"/>
                  <a:pt x="6670194" y="830394"/>
                  <a:pt x="6652394" y="830394"/>
                </a:cubicBezTo>
                <a:cubicBezTo>
                  <a:pt x="6637873" y="830394"/>
                  <a:pt x="6616950" y="831042"/>
                  <a:pt x="6590093" y="832014"/>
                </a:cubicBezTo>
                <a:cubicBezTo>
                  <a:pt x="6535287" y="833959"/>
                  <a:pt x="6487508" y="838983"/>
                  <a:pt x="6478920" y="842224"/>
                </a:cubicBezTo>
                <a:cubicBezTo>
                  <a:pt x="6470644" y="845385"/>
                  <a:pt x="6464242" y="847330"/>
                  <a:pt x="6458777" y="847330"/>
                </a:cubicBezTo>
                <a:cubicBezTo>
                  <a:pt x="6453156" y="847330"/>
                  <a:pt x="6448940" y="845385"/>
                  <a:pt x="6445818" y="842792"/>
                </a:cubicBezTo>
                <a:cubicBezTo>
                  <a:pt x="6442070" y="847573"/>
                  <a:pt x="6434731" y="847897"/>
                  <a:pt x="6431921" y="848059"/>
                </a:cubicBezTo>
                <a:cubicBezTo>
                  <a:pt x="6422084" y="848465"/>
                  <a:pt x="6416150" y="845709"/>
                  <a:pt x="6413652" y="839874"/>
                </a:cubicBezTo>
                <a:cubicBezTo>
                  <a:pt x="6412715" y="837767"/>
                  <a:pt x="6412559" y="835499"/>
                  <a:pt x="6412871" y="833311"/>
                </a:cubicBezTo>
                <a:cubicBezTo>
                  <a:pt x="6408343" y="833392"/>
                  <a:pt x="6402878" y="833635"/>
                  <a:pt x="6396320" y="833959"/>
                </a:cubicBezTo>
                <a:cubicBezTo>
                  <a:pt x="6370557" y="835256"/>
                  <a:pt x="6305133" y="837038"/>
                  <a:pt x="6250483" y="838011"/>
                </a:cubicBezTo>
                <a:cubicBezTo>
                  <a:pt x="6193960" y="838983"/>
                  <a:pt x="6155705" y="841738"/>
                  <a:pt x="6148522" y="843440"/>
                </a:cubicBezTo>
                <a:cubicBezTo>
                  <a:pt x="6141808" y="847411"/>
                  <a:pt x="6134626" y="847249"/>
                  <a:pt x="6130098" y="843197"/>
                </a:cubicBezTo>
                <a:cubicBezTo>
                  <a:pt x="6129629" y="842711"/>
                  <a:pt x="6129161" y="842144"/>
                  <a:pt x="6128692" y="841577"/>
                </a:cubicBezTo>
                <a:cubicBezTo>
                  <a:pt x="6124789" y="840928"/>
                  <a:pt x="6115108" y="839874"/>
                  <a:pt x="6093092" y="839874"/>
                </a:cubicBezTo>
                <a:cubicBezTo>
                  <a:pt x="6051402" y="839874"/>
                  <a:pt x="6004091" y="843521"/>
                  <a:pt x="5991912" y="847735"/>
                </a:cubicBezTo>
                <a:cubicBezTo>
                  <a:pt x="5990350" y="848303"/>
                  <a:pt x="5988945" y="848788"/>
                  <a:pt x="5987696" y="849275"/>
                </a:cubicBezTo>
                <a:cubicBezTo>
                  <a:pt x="5989257" y="851787"/>
                  <a:pt x="5989882" y="854785"/>
                  <a:pt x="5988789" y="858351"/>
                </a:cubicBezTo>
                <a:cubicBezTo>
                  <a:pt x="5987696" y="862078"/>
                  <a:pt x="5984105" y="866454"/>
                  <a:pt x="5977390" y="866454"/>
                </a:cubicBezTo>
                <a:cubicBezTo>
                  <a:pt x="5970208" y="866454"/>
                  <a:pt x="5959278" y="861511"/>
                  <a:pt x="5951939" y="857216"/>
                </a:cubicBezTo>
                <a:cubicBezTo>
                  <a:pt x="5949909" y="856082"/>
                  <a:pt x="5947723" y="854785"/>
                  <a:pt x="5945694" y="853407"/>
                </a:cubicBezTo>
                <a:cubicBezTo>
                  <a:pt x="5946630" y="861024"/>
                  <a:pt x="5947255" y="869938"/>
                  <a:pt x="5947567" y="880229"/>
                </a:cubicBezTo>
                <a:cubicBezTo>
                  <a:pt x="5947723" y="884362"/>
                  <a:pt x="5947880" y="888333"/>
                  <a:pt x="5948192" y="891899"/>
                </a:cubicBezTo>
                <a:cubicBezTo>
                  <a:pt x="5950690" y="888090"/>
                  <a:pt x="5954125" y="884362"/>
                  <a:pt x="5959590" y="884362"/>
                </a:cubicBezTo>
                <a:cubicBezTo>
                  <a:pt x="5971769" y="884362"/>
                  <a:pt x="5971925" y="897652"/>
                  <a:pt x="5972082" y="909321"/>
                </a:cubicBezTo>
                <a:cubicBezTo>
                  <a:pt x="5972238" y="926338"/>
                  <a:pt x="5969896" y="932253"/>
                  <a:pt x="5966304" y="935819"/>
                </a:cubicBezTo>
                <a:cubicBezTo>
                  <a:pt x="5964899" y="937196"/>
                  <a:pt x="5963338" y="938170"/>
                  <a:pt x="5961620" y="938737"/>
                </a:cubicBezTo>
                <a:cubicBezTo>
                  <a:pt x="5969896" y="940843"/>
                  <a:pt x="5970364" y="951378"/>
                  <a:pt x="5971301" y="967828"/>
                </a:cubicBezTo>
                <a:cubicBezTo>
                  <a:pt x="5971925" y="980550"/>
                  <a:pt x="5972238" y="997727"/>
                  <a:pt x="5972238" y="1015962"/>
                </a:cubicBezTo>
                <a:cubicBezTo>
                  <a:pt x="5972238" y="1079412"/>
                  <a:pt x="5968022" y="1092864"/>
                  <a:pt x="5964275" y="1097078"/>
                </a:cubicBezTo>
                <a:cubicBezTo>
                  <a:pt x="6011117" y="1083950"/>
                  <a:pt x="6210823" y="1083788"/>
                  <a:pt x="6220036" y="1083788"/>
                </a:cubicBezTo>
                <a:cubicBezTo>
                  <a:pt x="6226281" y="1083788"/>
                  <a:pt x="6232527" y="1083869"/>
                  <a:pt x="6238617" y="1083869"/>
                </a:cubicBezTo>
                <a:cubicBezTo>
                  <a:pt x="6305914" y="1084274"/>
                  <a:pt x="6370245" y="1084599"/>
                  <a:pt x="6381487" y="1084679"/>
                </a:cubicBezTo>
                <a:cubicBezTo>
                  <a:pt x="6394603" y="1084679"/>
                  <a:pt x="6471425" y="1082573"/>
                  <a:pt x="6553087" y="1079899"/>
                </a:cubicBezTo>
                <a:cubicBezTo>
                  <a:pt x="6636467" y="1077224"/>
                  <a:pt x="6722970" y="1074713"/>
                  <a:pt x="6745611" y="1074388"/>
                </a:cubicBezTo>
                <a:lnTo>
                  <a:pt x="6778713" y="1073821"/>
                </a:lnTo>
                <a:lnTo>
                  <a:pt x="6783085" y="1059883"/>
                </a:lnTo>
                <a:cubicBezTo>
                  <a:pt x="6788862" y="1041002"/>
                  <a:pt x="6795420" y="1031602"/>
                  <a:pt x="6816812" y="1029333"/>
                </a:cubicBezTo>
                <a:cubicBezTo>
                  <a:pt x="6819935" y="1029009"/>
                  <a:pt x="6822745" y="1028847"/>
                  <a:pt x="6825243" y="1028847"/>
                </a:cubicBezTo>
                <a:cubicBezTo>
                  <a:pt x="6822277" y="1022932"/>
                  <a:pt x="6821184" y="1014747"/>
                  <a:pt x="6821028" y="1007210"/>
                </a:cubicBezTo>
                <a:cubicBezTo>
                  <a:pt x="6820715" y="998540"/>
                  <a:pt x="6821028" y="993110"/>
                  <a:pt x="6822901" y="989221"/>
                </a:cubicBezTo>
                <a:cubicBezTo>
                  <a:pt x="6820715" y="985737"/>
                  <a:pt x="6818998" y="980631"/>
                  <a:pt x="6817280" y="973906"/>
                </a:cubicBezTo>
                <a:cubicBezTo>
                  <a:pt x="6816031" y="982090"/>
                  <a:pt x="6814470" y="983792"/>
                  <a:pt x="6812752" y="985413"/>
                </a:cubicBezTo>
                <a:lnTo>
                  <a:pt x="6809785" y="988653"/>
                </a:lnTo>
                <a:lnTo>
                  <a:pt x="6804789" y="988816"/>
                </a:lnTo>
                <a:cubicBezTo>
                  <a:pt x="6793547" y="988816"/>
                  <a:pt x="6791517" y="976012"/>
                  <a:pt x="6788862" y="959725"/>
                </a:cubicBezTo>
                <a:cubicBezTo>
                  <a:pt x="6786989" y="948218"/>
                  <a:pt x="6785271" y="914831"/>
                  <a:pt x="6784959" y="883795"/>
                </a:cubicBezTo>
                <a:cubicBezTo>
                  <a:pt x="6784646" y="858351"/>
                  <a:pt x="6782773" y="838497"/>
                  <a:pt x="6781211" y="831123"/>
                </a:cubicBezTo>
                <a:cubicBezTo>
                  <a:pt x="6778947" y="830717"/>
                  <a:pt x="6773834" y="830333"/>
                  <a:pt x="6764407" y="830333"/>
                </a:cubicBezTo>
                <a:close/>
                <a:moveTo>
                  <a:pt x="1962558" y="828575"/>
                </a:moveTo>
                <a:cubicBezTo>
                  <a:pt x="1962558" y="829222"/>
                  <a:pt x="1962558" y="829870"/>
                  <a:pt x="1962716" y="830358"/>
                </a:cubicBezTo>
                <a:cubicBezTo>
                  <a:pt x="1963184" y="830358"/>
                  <a:pt x="1963809" y="830195"/>
                  <a:pt x="1964435" y="830033"/>
                </a:cubicBezTo>
                <a:cubicBezTo>
                  <a:pt x="1963809" y="829548"/>
                  <a:pt x="1963184" y="829062"/>
                  <a:pt x="1962558" y="828575"/>
                </a:cubicBezTo>
                <a:close/>
                <a:moveTo>
                  <a:pt x="7517423" y="828530"/>
                </a:moveTo>
                <a:cubicBezTo>
                  <a:pt x="7517423" y="829178"/>
                  <a:pt x="7517423" y="829826"/>
                  <a:pt x="7517579" y="830312"/>
                </a:cubicBezTo>
                <a:cubicBezTo>
                  <a:pt x="7518047" y="830312"/>
                  <a:pt x="7518672" y="830151"/>
                  <a:pt x="7519296" y="829989"/>
                </a:cubicBezTo>
                <a:cubicBezTo>
                  <a:pt x="7518672" y="829503"/>
                  <a:pt x="7518047" y="829017"/>
                  <a:pt x="7517423" y="828530"/>
                </a:cubicBezTo>
                <a:close/>
                <a:moveTo>
                  <a:pt x="1344223" y="824119"/>
                </a:moveTo>
                <a:cubicBezTo>
                  <a:pt x="1323925" y="824200"/>
                  <a:pt x="1308467" y="825659"/>
                  <a:pt x="1300816" y="827117"/>
                </a:cubicBezTo>
                <a:cubicBezTo>
                  <a:pt x="1300816" y="827117"/>
                  <a:pt x="1329077" y="837002"/>
                  <a:pt x="1329077" y="837002"/>
                </a:cubicBezTo>
                <a:cubicBezTo>
                  <a:pt x="1329077" y="837002"/>
                  <a:pt x="1335635" y="830844"/>
                  <a:pt x="1344223" y="824119"/>
                </a:cubicBezTo>
                <a:close/>
                <a:moveTo>
                  <a:pt x="6899099" y="824073"/>
                </a:moveTo>
                <a:cubicBezTo>
                  <a:pt x="6878800" y="824154"/>
                  <a:pt x="6863342" y="825613"/>
                  <a:pt x="6855691" y="827072"/>
                </a:cubicBezTo>
                <a:cubicBezTo>
                  <a:pt x="6855691" y="827072"/>
                  <a:pt x="6883953" y="836957"/>
                  <a:pt x="6883953" y="836957"/>
                </a:cubicBezTo>
                <a:cubicBezTo>
                  <a:pt x="6883953" y="836957"/>
                  <a:pt x="6890511" y="830799"/>
                  <a:pt x="6899099" y="824073"/>
                </a:cubicBezTo>
                <a:close/>
                <a:moveTo>
                  <a:pt x="1969742" y="821444"/>
                </a:moveTo>
                <a:cubicBezTo>
                  <a:pt x="1969118" y="821444"/>
                  <a:pt x="1968648" y="821606"/>
                  <a:pt x="1968025" y="821768"/>
                </a:cubicBezTo>
                <a:cubicBezTo>
                  <a:pt x="1968648" y="822254"/>
                  <a:pt x="1969275" y="822741"/>
                  <a:pt x="1969742" y="823227"/>
                </a:cubicBezTo>
                <a:cubicBezTo>
                  <a:pt x="1969899" y="822579"/>
                  <a:pt x="1969899" y="821930"/>
                  <a:pt x="1969742" y="821444"/>
                </a:cubicBezTo>
                <a:close/>
                <a:moveTo>
                  <a:pt x="7524605" y="821398"/>
                </a:moveTo>
                <a:cubicBezTo>
                  <a:pt x="7523980" y="821398"/>
                  <a:pt x="7523512" y="821561"/>
                  <a:pt x="7522888" y="821723"/>
                </a:cubicBezTo>
                <a:cubicBezTo>
                  <a:pt x="7523512" y="822209"/>
                  <a:pt x="7524137" y="822695"/>
                  <a:pt x="7524605" y="823182"/>
                </a:cubicBezTo>
                <a:cubicBezTo>
                  <a:pt x="7524761" y="822533"/>
                  <a:pt x="7524761" y="821885"/>
                  <a:pt x="7524605" y="821398"/>
                </a:cubicBezTo>
                <a:close/>
                <a:moveTo>
                  <a:pt x="3192009" y="818851"/>
                </a:moveTo>
                <a:cubicBezTo>
                  <a:pt x="3192165" y="820228"/>
                  <a:pt x="3192633" y="821444"/>
                  <a:pt x="3193257" y="822416"/>
                </a:cubicBezTo>
                <a:cubicBezTo>
                  <a:pt x="3193883" y="821444"/>
                  <a:pt x="3194195" y="820228"/>
                  <a:pt x="3194506" y="818851"/>
                </a:cubicBezTo>
                <a:cubicBezTo>
                  <a:pt x="3194039" y="818851"/>
                  <a:pt x="3193727" y="818851"/>
                  <a:pt x="3193257" y="818851"/>
                </a:cubicBezTo>
                <a:cubicBezTo>
                  <a:pt x="3192789" y="818851"/>
                  <a:pt x="3192477" y="818851"/>
                  <a:pt x="3192009" y="818851"/>
                </a:cubicBezTo>
                <a:close/>
                <a:moveTo>
                  <a:pt x="3006355" y="814717"/>
                </a:moveTo>
                <a:cubicBezTo>
                  <a:pt x="2999952" y="814960"/>
                  <a:pt x="2994645" y="815203"/>
                  <a:pt x="2990584" y="815527"/>
                </a:cubicBezTo>
                <a:cubicBezTo>
                  <a:pt x="2986369" y="815852"/>
                  <a:pt x="2981998" y="816175"/>
                  <a:pt x="2977781" y="816499"/>
                </a:cubicBezTo>
                <a:lnTo>
                  <a:pt x="2983559" y="819013"/>
                </a:lnTo>
                <a:lnTo>
                  <a:pt x="2982934" y="845267"/>
                </a:lnTo>
                <a:cubicBezTo>
                  <a:pt x="2983871" y="842997"/>
                  <a:pt x="2984963" y="840405"/>
                  <a:pt x="2986211" y="837488"/>
                </a:cubicBezTo>
                <a:cubicBezTo>
                  <a:pt x="2990584" y="827603"/>
                  <a:pt x="2995425" y="818526"/>
                  <a:pt x="3006355" y="814717"/>
                </a:cubicBezTo>
                <a:close/>
                <a:moveTo>
                  <a:pt x="8561234" y="814672"/>
                </a:moveTo>
                <a:cubicBezTo>
                  <a:pt x="8554832" y="814916"/>
                  <a:pt x="8549523" y="815158"/>
                  <a:pt x="8545464" y="815483"/>
                </a:cubicBezTo>
                <a:cubicBezTo>
                  <a:pt x="8541248" y="815807"/>
                  <a:pt x="8536876" y="816131"/>
                  <a:pt x="8532660" y="816455"/>
                </a:cubicBezTo>
                <a:lnTo>
                  <a:pt x="8538437" y="818967"/>
                </a:lnTo>
                <a:lnTo>
                  <a:pt x="8537813" y="845222"/>
                </a:lnTo>
                <a:cubicBezTo>
                  <a:pt x="8538750" y="842953"/>
                  <a:pt x="8539843" y="840361"/>
                  <a:pt x="8541092" y="837444"/>
                </a:cubicBezTo>
                <a:cubicBezTo>
                  <a:pt x="8545464" y="827558"/>
                  <a:pt x="8550304" y="818481"/>
                  <a:pt x="8561234" y="814672"/>
                </a:cubicBezTo>
                <a:close/>
                <a:moveTo>
                  <a:pt x="3063035" y="813988"/>
                </a:moveTo>
                <a:cubicBezTo>
                  <a:pt x="3052417" y="813988"/>
                  <a:pt x="3042892" y="814069"/>
                  <a:pt x="3034148" y="814149"/>
                </a:cubicBezTo>
                <a:cubicBezTo>
                  <a:pt x="3036960" y="814555"/>
                  <a:pt x="3039926" y="815041"/>
                  <a:pt x="3043516" y="815608"/>
                </a:cubicBezTo>
                <a:lnTo>
                  <a:pt x="3069750" y="820067"/>
                </a:lnTo>
                <a:lnTo>
                  <a:pt x="3069593" y="820633"/>
                </a:lnTo>
                <a:cubicBezTo>
                  <a:pt x="3075995" y="818283"/>
                  <a:pt x="3083958" y="818283"/>
                  <a:pt x="3089111" y="818283"/>
                </a:cubicBezTo>
                <a:cubicBezTo>
                  <a:pt x="3089579" y="818283"/>
                  <a:pt x="3132986" y="818445"/>
                  <a:pt x="3144228" y="830033"/>
                </a:cubicBezTo>
                <a:cubicBezTo>
                  <a:pt x="3144386" y="830277"/>
                  <a:pt x="3144699" y="830520"/>
                  <a:pt x="3144856" y="830762"/>
                </a:cubicBezTo>
                <a:cubicBezTo>
                  <a:pt x="3145321" y="830358"/>
                  <a:pt x="3145947" y="829953"/>
                  <a:pt x="3146414" y="829628"/>
                </a:cubicBezTo>
                <a:cubicBezTo>
                  <a:pt x="3154379" y="824119"/>
                  <a:pt x="3165466" y="821201"/>
                  <a:pt x="3174678" y="821849"/>
                </a:cubicBezTo>
                <a:cubicBezTo>
                  <a:pt x="3174364" y="821120"/>
                  <a:pt x="3174209" y="820228"/>
                  <a:pt x="3173897" y="819336"/>
                </a:cubicBezTo>
                <a:cubicBezTo>
                  <a:pt x="3173741" y="818121"/>
                  <a:pt x="3173741" y="816742"/>
                  <a:pt x="3173897" y="815366"/>
                </a:cubicBezTo>
                <a:cubicBezTo>
                  <a:pt x="3137670" y="814555"/>
                  <a:pt x="3098166" y="813988"/>
                  <a:pt x="3063035" y="813988"/>
                </a:cubicBezTo>
                <a:close/>
                <a:moveTo>
                  <a:pt x="8617914" y="813944"/>
                </a:moveTo>
                <a:cubicBezTo>
                  <a:pt x="8607296" y="813944"/>
                  <a:pt x="8597771" y="814024"/>
                  <a:pt x="8589027" y="814105"/>
                </a:cubicBezTo>
                <a:cubicBezTo>
                  <a:pt x="8591838" y="814510"/>
                  <a:pt x="8594805" y="814996"/>
                  <a:pt x="8598396" y="815563"/>
                </a:cubicBezTo>
                <a:lnTo>
                  <a:pt x="8624628" y="820021"/>
                </a:lnTo>
                <a:lnTo>
                  <a:pt x="8624472" y="820589"/>
                </a:lnTo>
                <a:cubicBezTo>
                  <a:pt x="8630874" y="818238"/>
                  <a:pt x="8638837" y="818238"/>
                  <a:pt x="8643990" y="818238"/>
                </a:cubicBezTo>
                <a:cubicBezTo>
                  <a:pt x="8644458" y="818238"/>
                  <a:pt x="8687866" y="818400"/>
                  <a:pt x="8699108" y="829989"/>
                </a:cubicBezTo>
                <a:cubicBezTo>
                  <a:pt x="8699264" y="830232"/>
                  <a:pt x="8699576" y="830474"/>
                  <a:pt x="8699732" y="830717"/>
                </a:cubicBezTo>
                <a:cubicBezTo>
                  <a:pt x="8700201" y="830312"/>
                  <a:pt x="8700825" y="829908"/>
                  <a:pt x="8701294" y="829583"/>
                </a:cubicBezTo>
                <a:cubicBezTo>
                  <a:pt x="8709257" y="824073"/>
                  <a:pt x="8720343" y="821156"/>
                  <a:pt x="8729556" y="821804"/>
                </a:cubicBezTo>
                <a:cubicBezTo>
                  <a:pt x="8729243" y="821075"/>
                  <a:pt x="8729087" y="820183"/>
                  <a:pt x="8728775" y="819292"/>
                </a:cubicBezTo>
                <a:cubicBezTo>
                  <a:pt x="8728619" y="818076"/>
                  <a:pt x="8728619" y="816698"/>
                  <a:pt x="8728775" y="815321"/>
                </a:cubicBezTo>
                <a:cubicBezTo>
                  <a:pt x="8692550" y="814510"/>
                  <a:pt x="8653046" y="813944"/>
                  <a:pt x="8617914" y="813944"/>
                </a:cubicBezTo>
                <a:close/>
                <a:moveTo>
                  <a:pt x="2125250" y="806696"/>
                </a:moveTo>
                <a:cubicBezTo>
                  <a:pt x="2125408" y="808072"/>
                  <a:pt x="2125876" y="809289"/>
                  <a:pt x="2126501" y="810262"/>
                </a:cubicBezTo>
                <a:cubicBezTo>
                  <a:pt x="2127126" y="809289"/>
                  <a:pt x="2127441" y="808072"/>
                  <a:pt x="2127755" y="806696"/>
                </a:cubicBezTo>
                <a:cubicBezTo>
                  <a:pt x="2127282" y="806696"/>
                  <a:pt x="2126968" y="806696"/>
                  <a:pt x="2126501" y="806696"/>
                </a:cubicBezTo>
                <a:cubicBezTo>
                  <a:pt x="2126033" y="806696"/>
                  <a:pt x="2125721" y="806696"/>
                  <a:pt x="2125250" y="806696"/>
                </a:cubicBezTo>
                <a:close/>
                <a:moveTo>
                  <a:pt x="7680123" y="806650"/>
                </a:moveTo>
                <a:cubicBezTo>
                  <a:pt x="7680279" y="808028"/>
                  <a:pt x="7680747" y="809243"/>
                  <a:pt x="7681372" y="810217"/>
                </a:cubicBezTo>
                <a:cubicBezTo>
                  <a:pt x="7681997" y="809243"/>
                  <a:pt x="7682309" y="808028"/>
                  <a:pt x="7682621" y="806650"/>
                </a:cubicBezTo>
                <a:cubicBezTo>
                  <a:pt x="7682153" y="806650"/>
                  <a:pt x="7681840" y="806650"/>
                  <a:pt x="7681372" y="806650"/>
                </a:cubicBezTo>
                <a:cubicBezTo>
                  <a:pt x="7680904" y="806650"/>
                  <a:pt x="7680591" y="806650"/>
                  <a:pt x="7680123" y="806650"/>
                </a:cubicBezTo>
                <a:close/>
                <a:moveTo>
                  <a:pt x="2878466" y="804913"/>
                </a:moveTo>
                <a:cubicBezTo>
                  <a:pt x="2878466" y="805480"/>
                  <a:pt x="2878466" y="805885"/>
                  <a:pt x="2878466" y="806290"/>
                </a:cubicBezTo>
                <a:cubicBezTo>
                  <a:pt x="2878310" y="807829"/>
                  <a:pt x="2877842" y="809126"/>
                  <a:pt x="2877217" y="810262"/>
                </a:cubicBezTo>
                <a:cubicBezTo>
                  <a:pt x="2880341" y="810504"/>
                  <a:pt x="2883306" y="810666"/>
                  <a:pt x="2885805" y="810910"/>
                </a:cubicBezTo>
                <a:cubicBezTo>
                  <a:pt x="2885182" y="809532"/>
                  <a:pt x="2884711" y="807910"/>
                  <a:pt x="2884711" y="805804"/>
                </a:cubicBezTo>
                <a:cubicBezTo>
                  <a:pt x="2884711" y="805642"/>
                  <a:pt x="2884711" y="805398"/>
                  <a:pt x="2884711" y="805156"/>
                </a:cubicBezTo>
                <a:cubicBezTo>
                  <a:pt x="2882681" y="805075"/>
                  <a:pt x="2880653" y="804994"/>
                  <a:pt x="2878466" y="804913"/>
                </a:cubicBezTo>
                <a:close/>
                <a:moveTo>
                  <a:pt x="8433354" y="804868"/>
                </a:moveTo>
                <a:cubicBezTo>
                  <a:pt x="8433354" y="805435"/>
                  <a:pt x="8433354" y="805840"/>
                  <a:pt x="8433354" y="806245"/>
                </a:cubicBezTo>
                <a:cubicBezTo>
                  <a:pt x="8433197" y="807785"/>
                  <a:pt x="8432729" y="809081"/>
                  <a:pt x="8432104" y="810217"/>
                </a:cubicBezTo>
                <a:cubicBezTo>
                  <a:pt x="8435227" y="810460"/>
                  <a:pt x="8438194" y="810621"/>
                  <a:pt x="8440692" y="810865"/>
                </a:cubicBezTo>
                <a:cubicBezTo>
                  <a:pt x="8440068" y="809487"/>
                  <a:pt x="8439599" y="807865"/>
                  <a:pt x="8439599" y="805759"/>
                </a:cubicBezTo>
                <a:cubicBezTo>
                  <a:pt x="8439599" y="805596"/>
                  <a:pt x="8439599" y="805354"/>
                  <a:pt x="8439599" y="805110"/>
                </a:cubicBezTo>
                <a:cubicBezTo>
                  <a:pt x="8437569" y="805030"/>
                  <a:pt x="8435540" y="804949"/>
                  <a:pt x="8433354" y="804868"/>
                </a:cubicBezTo>
                <a:close/>
                <a:moveTo>
                  <a:pt x="5169530" y="804249"/>
                </a:moveTo>
                <a:cubicBezTo>
                  <a:pt x="5169649" y="809153"/>
                  <a:pt x="5169739" y="814698"/>
                  <a:pt x="5169798" y="820944"/>
                </a:cubicBezTo>
                <a:cubicBezTo>
                  <a:pt x="5170482" y="816840"/>
                  <a:pt x="5171434" y="813226"/>
                  <a:pt x="5172684" y="810577"/>
                </a:cubicBezTo>
                <a:cubicBezTo>
                  <a:pt x="5173101" y="809695"/>
                  <a:pt x="5173339" y="808942"/>
                  <a:pt x="5173458" y="808369"/>
                </a:cubicBezTo>
                <a:cubicBezTo>
                  <a:pt x="5171970" y="807160"/>
                  <a:pt x="5170661" y="805786"/>
                  <a:pt x="5169530" y="804249"/>
                </a:cubicBezTo>
                <a:close/>
                <a:moveTo>
                  <a:pt x="9638610" y="804202"/>
                </a:moveTo>
                <a:cubicBezTo>
                  <a:pt x="9638729" y="809108"/>
                  <a:pt x="9638818" y="814651"/>
                  <a:pt x="9638878" y="820898"/>
                </a:cubicBezTo>
                <a:cubicBezTo>
                  <a:pt x="9639562" y="816793"/>
                  <a:pt x="9640515" y="813179"/>
                  <a:pt x="9641764" y="810531"/>
                </a:cubicBezTo>
                <a:cubicBezTo>
                  <a:pt x="9642181" y="809648"/>
                  <a:pt x="9642419" y="808895"/>
                  <a:pt x="9642538" y="808323"/>
                </a:cubicBezTo>
                <a:cubicBezTo>
                  <a:pt x="9641050" y="807113"/>
                  <a:pt x="9639741" y="805739"/>
                  <a:pt x="9638610" y="804202"/>
                </a:cubicBezTo>
                <a:close/>
                <a:moveTo>
                  <a:pt x="2825845" y="803049"/>
                </a:moveTo>
                <a:cubicBezTo>
                  <a:pt x="2826314" y="804427"/>
                  <a:pt x="2827251" y="805561"/>
                  <a:pt x="2827874" y="806290"/>
                </a:cubicBezTo>
                <a:cubicBezTo>
                  <a:pt x="2828343" y="806047"/>
                  <a:pt x="2828811" y="805723"/>
                  <a:pt x="2829281" y="805156"/>
                </a:cubicBezTo>
                <a:cubicBezTo>
                  <a:pt x="2829905" y="804588"/>
                  <a:pt x="2830373" y="803940"/>
                  <a:pt x="2830686" y="803212"/>
                </a:cubicBezTo>
                <a:cubicBezTo>
                  <a:pt x="2829123" y="803130"/>
                  <a:pt x="2827405" y="803130"/>
                  <a:pt x="2825845" y="803049"/>
                </a:cubicBezTo>
                <a:close/>
                <a:moveTo>
                  <a:pt x="2711097" y="803049"/>
                </a:moveTo>
                <a:cubicBezTo>
                  <a:pt x="2708910" y="803372"/>
                  <a:pt x="2707506" y="803777"/>
                  <a:pt x="2706725" y="804184"/>
                </a:cubicBezTo>
                <a:cubicBezTo>
                  <a:pt x="2708287" y="804184"/>
                  <a:pt x="2710004" y="804184"/>
                  <a:pt x="2711721" y="804266"/>
                </a:cubicBezTo>
                <a:cubicBezTo>
                  <a:pt x="2711409" y="803858"/>
                  <a:pt x="2711253" y="803454"/>
                  <a:pt x="2711097" y="803049"/>
                </a:cubicBezTo>
                <a:close/>
                <a:moveTo>
                  <a:pt x="8380734" y="803004"/>
                </a:moveTo>
                <a:cubicBezTo>
                  <a:pt x="8381202" y="804381"/>
                  <a:pt x="8382139" y="805516"/>
                  <a:pt x="8382763" y="806245"/>
                </a:cubicBezTo>
                <a:cubicBezTo>
                  <a:pt x="8383232" y="806002"/>
                  <a:pt x="8383700" y="805678"/>
                  <a:pt x="8384169" y="805110"/>
                </a:cubicBezTo>
                <a:cubicBezTo>
                  <a:pt x="8384793" y="804543"/>
                  <a:pt x="8385262" y="803895"/>
                  <a:pt x="8385574" y="803166"/>
                </a:cubicBezTo>
                <a:cubicBezTo>
                  <a:pt x="8384013" y="803085"/>
                  <a:pt x="8382295" y="803085"/>
                  <a:pt x="8380734" y="803004"/>
                </a:cubicBezTo>
                <a:close/>
                <a:moveTo>
                  <a:pt x="8265969" y="803004"/>
                </a:moveTo>
                <a:cubicBezTo>
                  <a:pt x="8263783" y="803328"/>
                  <a:pt x="8262378" y="803733"/>
                  <a:pt x="8261597" y="804138"/>
                </a:cubicBezTo>
                <a:cubicBezTo>
                  <a:pt x="8263158" y="804138"/>
                  <a:pt x="8264876" y="804138"/>
                  <a:pt x="8266594" y="804220"/>
                </a:cubicBezTo>
                <a:cubicBezTo>
                  <a:pt x="8266281" y="803814"/>
                  <a:pt x="8266125" y="803409"/>
                  <a:pt x="8265969" y="803004"/>
                </a:cubicBezTo>
                <a:close/>
                <a:moveTo>
                  <a:pt x="2774023" y="801591"/>
                </a:moveTo>
                <a:cubicBezTo>
                  <a:pt x="2773554" y="803372"/>
                  <a:pt x="2772773" y="804831"/>
                  <a:pt x="2771523" y="806047"/>
                </a:cubicBezTo>
                <a:cubicBezTo>
                  <a:pt x="2779157" y="806290"/>
                  <a:pt x="2787590" y="806533"/>
                  <a:pt x="2796802" y="806858"/>
                </a:cubicBezTo>
                <a:lnTo>
                  <a:pt x="2804765" y="807100"/>
                </a:lnTo>
                <a:cubicBezTo>
                  <a:pt x="2808045" y="807262"/>
                  <a:pt x="2811325" y="807343"/>
                  <a:pt x="2814447" y="807425"/>
                </a:cubicBezTo>
                <a:cubicBezTo>
                  <a:pt x="2813198" y="806371"/>
                  <a:pt x="2812261" y="804994"/>
                  <a:pt x="2811636" y="803454"/>
                </a:cubicBezTo>
                <a:cubicBezTo>
                  <a:pt x="2811481" y="803212"/>
                  <a:pt x="2811325" y="802888"/>
                  <a:pt x="2811325" y="802563"/>
                </a:cubicBezTo>
                <a:cubicBezTo>
                  <a:pt x="2796802" y="802078"/>
                  <a:pt x="2784466" y="801753"/>
                  <a:pt x="2774023" y="801591"/>
                </a:cubicBezTo>
                <a:close/>
                <a:moveTo>
                  <a:pt x="8328894" y="801545"/>
                </a:moveTo>
                <a:cubicBezTo>
                  <a:pt x="8328426" y="803328"/>
                  <a:pt x="8327645" y="804786"/>
                  <a:pt x="8326396" y="806002"/>
                </a:cubicBezTo>
                <a:cubicBezTo>
                  <a:pt x="8334047" y="806245"/>
                  <a:pt x="8342479" y="806488"/>
                  <a:pt x="8351691" y="806813"/>
                </a:cubicBezTo>
                <a:lnTo>
                  <a:pt x="8359654" y="807055"/>
                </a:lnTo>
                <a:cubicBezTo>
                  <a:pt x="8362933" y="807217"/>
                  <a:pt x="8366212" y="807298"/>
                  <a:pt x="8369335" y="807380"/>
                </a:cubicBezTo>
                <a:cubicBezTo>
                  <a:pt x="8368086" y="806326"/>
                  <a:pt x="8367149" y="804949"/>
                  <a:pt x="8366525" y="803409"/>
                </a:cubicBezTo>
                <a:cubicBezTo>
                  <a:pt x="8366368" y="803166"/>
                  <a:pt x="8366212" y="802842"/>
                  <a:pt x="8366212" y="802518"/>
                </a:cubicBezTo>
                <a:cubicBezTo>
                  <a:pt x="8351691" y="802032"/>
                  <a:pt x="8339356" y="801707"/>
                  <a:pt x="8328894" y="801545"/>
                </a:cubicBezTo>
                <a:close/>
                <a:moveTo>
                  <a:pt x="2681273" y="801429"/>
                </a:moveTo>
                <a:cubicBezTo>
                  <a:pt x="2674091" y="802563"/>
                  <a:pt x="2665035" y="804507"/>
                  <a:pt x="2657851" y="806371"/>
                </a:cubicBezTo>
                <a:cubicBezTo>
                  <a:pt x="2664723" y="807100"/>
                  <a:pt x="2669875" y="808072"/>
                  <a:pt x="2673623" y="809207"/>
                </a:cubicBezTo>
                <a:cubicBezTo>
                  <a:pt x="2675809" y="807100"/>
                  <a:pt x="2678307" y="805804"/>
                  <a:pt x="2682210" y="805075"/>
                </a:cubicBezTo>
                <a:cubicBezTo>
                  <a:pt x="2681742" y="803858"/>
                  <a:pt x="2681586" y="802563"/>
                  <a:pt x="2681586" y="801429"/>
                </a:cubicBezTo>
                <a:cubicBezTo>
                  <a:pt x="2681429" y="801429"/>
                  <a:pt x="2681429" y="801429"/>
                  <a:pt x="2681273" y="801429"/>
                </a:cubicBezTo>
                <a:close/>
                <a:moveTo>
                  <a:pt x="8236146" y="801383"/>
                </a:moveTo>
                <a:cubicBezTo>
                  <a:pt x="8228963" y="802518"/>
                  <a:pt x="8219907" y="804462"/>
                  <a:pt x="8212724" y="806326"/>
                </a:cubicBezTo>
                <a:cubicBezTo>
                  <a:pt x="8219595" y="807055"/>
                  <a:pt x="8224747" y="808028"/>
                  <a:pt x="8228495" y="809162"/>
                </a:cubicBezTo>
                <a:cubicBezTo>
                  <a:pt x="8230681" y="807055"/>
                  <a:pt x="8233179" y="805759"/>
                  <a:pt x="8237083" y="805030"/>
                </a:cubicBezTo>
                <a:cubicBezTo>
                  <a:pt x="8236614" y="803814"/>
                  <a:pt x="8236458" y="802518"/>
                  <a:pt x="8236458" y="801383"/>
                </a:cubicBezTo>
                <a:cubicBezTo>
                  <a:pt x="8236302" y="801383"/>
                  <a:pt x="8236302" y="801383"/>
                  <a:pt x="8236146" y="801383"/>
                </a:cubicBezTo>
                <a:close/>
                <a:moveTo>
                  <a:pt x="2126501" y="799727"/>
                </a:moveTo>
                <a:cubicBezTo>
                  <a:pt x="2126033" y="800457"/>
                  <a:pt x="2125564" y="801429"/>
                  <a:pt x="2125408" y="802482"/>
                </a:cubicBezTo>
                <a:cubicBezTo>
                  <a:pt x="2126188" y="802401"/>
                  <a:pt x="2126813" y="802401"/>
                  <a:pt x="2127595" y="802482"/>
                </a:cubicBezTo>
                <a:cubicBezTo>
                  <a:pt x="2127282" y="801429"/>
                  <a:pt x="2126968" y="800457"/>
                  <a:pt x="2126501" y="799727"/>
                </a:cubicBezTo>
                <a:close/>
                <a:moveTo>
                  <a:pt x="7681372" y="799682"/>
                </a:moveTo>
                <a:cubicBezTo>
                  <a:pt x="7680904" y="800412"/>
                  <a:pt x="7680435" y="801383"/>
                  <a:pt x="7680279" y="802437"/>
                </a:cubicBezTo>
                <a:cubicBezTo>
                  <a:pt x="7681060" y="802356"/>
                  <a:pt x="7681684" y="802356"/>
                  <a:pt x="7682465" y="802437"/>
                </a:cubicBezTo>
                <a:cubicBezTo>
                  <a:pt x="7682153" y="801383"/>
                  <a:pt x="7681840" y="800412"/>
                  <a:pt x="7681372" y="799682"/>
                </a:cubicBezTo>
                <a:close/>
                <a:moveTo>
                  <a:pt x="4301986" y="799624"/>
                </a:moveTo>
                <a:cubicBezTo>
                  <a:pt x="4302027" y="800131"/>
                  <a:pt x="4302064" y="800616"/>
                  <a:pt x="4302090" y="801205"/>
                </a:cubicBezTo>
                <a:cubicBezTo>
                  <a:pt x="4302148" y="802632"/>
                  <a:pt x="4302109" y="803900"/>
                  <a:pt x="4302014" y="805024"/>
                </a:cubicBezTo>
                <a:cubicBezTo>
                  <a:pt x="4304261" y="804670"/>
                  <a:pt x="4306026" y="803644"/>
                  <a:pt x="4307161" y="802584"/>
                </a:cubicBezTo>
                <a:cubicBezTo>
                  <a:pt x="4307001" y="802369"/>
                  <a:pt x="4306813" y="802140"/>
                  <a:pt x="4306588" y="801911"/>
                </a:cubicBezTo>
                <a:cubicBezTo>
                  <a:pt x="4305418" y="800692"/>
                  <a:pt x="4303747" y="799998"/>
                  <a:pt x="4301986" y="799624"/>
                </a:cubicBezTo>
                <a:close/>
                <a:moveTo>
                  <a:pt x="4298068" y="799465"/>
                </a:moveTo>
                <a:cubicBezTo>
                  <a:pt x="4296028" y="799894"/>
                  <a:pt x="4294410" y="800928"/>
                  <a:pt x="4293288" y="802071"/>
                </a:cubicBezTo>
                <a:cubicBezTo>
                  <a:pt x="4294309" y="803159"/>
                  <a:pt x="4295759" y="804123"/>
                  <a:pt x="4297533" y="804676"/>
                </a:cubicBezTo>
                <a:cubicBezTo>
                  <a:pt x="4297413" y="803048"/>
                  <a:pt x="4297616" y="801267"/>
                  <a:pt x="4298068" y="799465"/>
                </a:cubicBezTo>
                <a:close/>
                <a:moveTo>
                  <a:pt x="2600857" y="795188"/>
                </a:moveTo>
                <a:cubicBezTo>
                  <a:pt x="2601326" y="797296"/>
                  <a:pt x="2601326" y="799484"/>
                  <a:pt x="2600857" y="801511"/>
                </a:cubicBezTo>
                <a:cubicBezTo>
                  <a:pt x="2606791" y="802563"/>
                  <a:pt x="2615224" y="803616"/>
                  <a:pt x="2625374" y="804266"/>
                </a:cubicBezTo>
                <a:cubicBezTo>
                  <a:pt x="2623967" y="802078"/>
                  <a:pt x="2623188" y="799484"/>
                  <a:pt x="2623188" y="796648"/>
                </a:cubicBezTo>
                <a:cubicBezTo>
                  <a:pt x="2623188" y="796323"/>
                  <a:pt x="2623188" y="795918"/>
                  <a:pt x="2623188" y="795594"/>
                </a:cubicBezTo>
                <a:cubicBezTo>
                  <a:pt x="2617253" y="795432"/>
                  <a:pt x="2609759" y="795269"/>
                  <a:pt x="2600857" y="795188"/>
                </a:cubicBezTo>
                <a:close/>
                <a:moveTo>
                  <a:pt x="8155732" y="795143"/>
                </a:moveTo>
                <a:cubicBezTo>
                  <a:pt x="8156201" y="797251"/>
                  <a:pt x="8156201" y="799439"/>
                  <a:pt x="8155732" y="801464"/>
                </a:cubicBezTo>
                <a:cubicBezTo>
                  <a:pt x="8161666" y="802518"/>
                  <a:pt x="8170098" y="803570"/>
                  <a:pt x="8180247" y="804220"/>
                </a:cubicBezTo>
                <a:cubicBezTo>
                  <a:pt x="8178841" y="802032"/>
                  <a:pt x="8178061" y="799439"/>
                  <a:pt x="8178061" y="796602"/>
                </a:cubicBezTo>
                <a:cubicBezTo>
                  <a:pt x="8178061" y="796278"/>
                  <a:pt x="8178061" y="795873"/>
                  <a:pt x="8178061" y="795549"/>
                </a:cubicBezTo>
                <a:cubicBezTo>
                  <a:pt x="8172127" y="795387"/>
                  <a:pt x="8164633" y="795224"/>
                  <a:pt x="8155732" y="795143"/>
                </a:cubicBezTo>
                <a:close/>
                <a:moveTo>
                  <a:pt x="1152950" y="794459"/>
                </a:moveTo>
                <a:cubicBezTo>
                  <a:pt x="1152638" y="795999"/>
                  <a:pt x="1152169" y="797215"/>
                  <a:pt x="1151545" y="798350"/>
                </a:cubicBezTo>
                <a:cubicBezTo>
                  <a:pt x="1154980" y="798350"/>
                  <a:pt x="1157947" y="798350"/>
                  <a:pt x="1160133" y="798350"/>
                </a:cubicBezTo>
                <a:cubicBezTo>
                  <a:pt x="1171844" y="798350"/>
                  <a:pt x="1181992" y="798350"/>
                  <a:pt x="1190736" y="798512"/>
                </a:cubicBezTo>
                <a:cubicBezTo>
                  <a:pt x="1190112" y="797945"/>
                  <a:pt x="1189643" y="797296"/>
                  <a:pt x="1189175" y="796648"/>
                </a:cubicBezTo>
                <a:cubicBezTo>
                  <a:pt x="1189019" y="796404"/>
                  <a:pt x="1188863" y="796160"/>
                  <a:pt x="1188707" y="795918"/>
                </a:cubicBezTo>
                <a:cubicBezTo>
                  <a:pt x="1184491" y="797945"/>
                  <a:pt x="1178557" y="798188"/>
                  <a:pt x="1170438" y="796891"/>
                </a:cubicBezTo>
                <a:cubicBezTo>
                  <a:pt x="1165286" y="795999"/>
                  <a:pt x="1159352" y="795188"/>
                  <a:pt x="1152950" y="794459"/>
                </a:cubicBezTo>
                <a:close/>
                <a:moveTo>
                  <a:pt x="6707824" y="794414"/>
                </a:moveTo>
                <a:cubicBezTo>
                  <a:pt x="6707512" y="795953"/>
                  <a:pt x="6707044" y="797169"/>
                  <a:pt x="6706419" y="798304"/>
                </a:cubicBezTo>
                <a:cubicBezTo>
                  <a:pt x="6709854" y="798304"/>
                  <a:pt x="6712821" y="798304"/>
                  <a:pt x="6715007" y="798304"/>
                </a:cubicBezTo>
                <a:cubicBezTo>
                  <a:pt x="6726718" y="798304"/>
                  <a:pt x="6736867" y="798304"/>
                  <a:pt x="6745611" y="798466"/>
                </a:cubicBezTo>
                <a:cubicBezTo>
                  <a:pt x="6744986" y="797899"/>
                  <a:pt x="6744518" y="797251"/>
                  <a:pt x="6744049" y="796602"/>
                </a:cubicBezTo>
                <a:cubicBezTo>
                  <a:pt x="6743893" y="796359"/>
                  <a:pt x="6743737" y="796116"/>
                  <a:pt x="6743581" y="795873"/>
                </a:cubicBezTo>
                <a:cubicBezTo>
                  <a:pt x="6739365" y="797899"/>
                  <a:pt x="6733432" y="798142"/>
                  <a:pt x="6725312" y="796845"/>
                </a:cubicBezTo>
                <a:cubicBezTo>
                  <a:pt x="6720160" y="795953"/>
                  <a:pt x="6714226" y="795143"/>
                  <a:pt x="6707824" y="794414"/>
                </a:cubicBezTo>
                <a:close/>
                <a:moveTo>
                  <a:pt x="1328453" y="789920"/>
                </a:moveTo>
                <a:cubicBezTo>
                  <a:pt x="1316430" y="790001"/>
                  <a:pt x="1307530" y="790487"/>
                  <a:pt x="1301752" y="791054"/>
                </a:cubicBezTo>
                <a:cubicBezTo>
                  <a:pt x="1298473" y="797539"/>
                  <a:pt x="1288793" y="799484"/>
                  <a:pt x="1261156" y="800294"/>
                </a:cubicBezTo>
                <a:cubicBezTo>
                  <a:pt x="1254598" y="800457"/>
                  <a:pt x="1247883" y="800700"/>
                  <a:pt x="1241482" y="800943"/>
                </a:cubicBezTo>
                <a:cubicBezTo>
                  <a:pt x="1247103" y="801833"/>
                  <a:pt x="1248664" y="802806"/>
                  <a:pt x="1250070" y="803616"/>
                </a:cubicBezTo>
                <a:cubicBezTo>
                  <a:pt x="1252568" y="805236"/>
                  <a:pt x="1255066" y="806937"/>
                  <a:pt x="1257252" y="815852"/>
                </a:cubicBezTo>
                <a:lnTo>
                  <a:pt x="1281142" y="803454"/>
                </a:lnTo>
                <a:cubicBezTo>
                  <a:pt x="1289261" y="799241"/>
                  <a:pt x="1299566" y="796567"/>
                  <a:pt x="1330326" y="794864"/>
                </a:cubicBezTo>
                <a:cubicBezTo>
                  <a:pt x="1329389" y="793567"/>
                  <a:pt x="1328765" y="791866"/>
                  <a:pt x="1328453" y="789920"/>
                </a:cubicBezTo>
                <a:close/>
                <a:moveTo>
                  <a:pt x="6883328" y="789876"/>
                </a:moveTo>
                <a:cubicBezTo>
                  <a:pt x="6871305" y="789956"/>
                  <a:pt x="6862405" y="790443"/>
                  <a:pt x="6856628" y="791010"/>
                </a:cubicBezTo>
                <a:cubicBezTo>
                  <a:pt x="6853349" y="797493"/>
                  <a:pt x="6843668" y="799439"/>
                  <a:pt x="6816031" y="800249"/>
                </a:cubicBezTo>
                <a:cubicBezTo>
                  <a:pt x="6809473" y="800412"/>
                  <a:pt x="6802759" y="800654"/>
                  <a:pt x="6796357" y="800897"/>
                </a:cubicBezTo>
                <a:cubicBezTo>
                  <a:pt x="6801978" y="801789"/>
                  <a:pt x="6803540" y="802761"/>
                  <a:pt x="6804945" y="803570"/>
                </a:cubicBezTo>
                <a:cubicBezTo>
                  <a:pt x="6807443" y="805191"/>
                  <a:pt x="6809941" y="806894"/>
                  <a:pt x="6812127" y="815807"/>
                </a:cubicBezTo>
                <a:lnTo>
                  <a:pt x="6836017" y="803409"/>
                </a:lnTo>
                <a:cubicBezTo>
                  <a:pt x="6844137" y="799196"/>
                  <a:pt x="6854442" y="796521"/>
                  <a:pt x="6885202" y="794819"/>
                </a:cubicBezTo>
                <a:cubicBezTo>
                  <a:pt x="6884265" y="793522"/>
                  <a:pt x="6883641" y="791820"/>
                  <a:pt x="6883328" y="789876"/>
                </a:cubicBezTo>
                <a:close/>
                <a:moveTo>
                  <a:pt x="3432373" y="784632"/>
                </a:moveTo>
                <a:cubicBezTo>
                  <a:pt x="3436968" y="784632"/>
                  <a:pt x="3442023" y="784853"/>
                  <a:pt x="3447375" y="785286"/>
                </a:cubicBezTo>
                <a:cubicBezTo>
                  <a:pt x="3461781" y="786459"/>
                  <a:pt x="3505610" y="790019"/>
                  <a:pt x="3505105" y="807110"/>
                </a:cubicBezTo>
                <a:cubicBezTo>
                  <a:pt x="3504944" y="812648"/>
                  <a:pt x="3501741" y="815596"/>
                  <a:pt x="3497898" y="817181"/>
                </a:cubicBezTo>
                <a:cubicBezTo>
                  <a:pt x="3498167" y="818711"/>
                  <a:pt x="3498090" y="820392"/>
                  <a:pt x="3497525" y="822222"/>
                </a:cubicBezTo>
                <a:cubicBezTo>
                  <a:pt x="3496338" y="826061"/>
                  <a:pt x="3492575" y="830162"/>
                  <a:pt x="3485588" y="830162"/>
                </a:cubicBezTo>
                <a:cubicBezTo>
                  <a:pt x="3483107" y="830162"/>
                  <a:pt x="3478789" y="829767"/>
                  <a:pt x="3467222" y="826651"/>
                </a:cubicBezTo>
                <a:cubicBezTo>
                  <a:pt x="3460523" y="824847"/>
                  <a:pt x="3453769" y="820777"/>
                  <a:pt x="3450856" y="815086"/>
                </a:cubicBezTo>
                <a:cubicBezTo>
                  <a:pt x="3448604" y="814312"/>
                  <a:pt x="3444509" y="813263"/>
                  <a:pt x="3438861" y="812502"/>
                </a:cubicBezTo>
                <a:cubicBezTo>
                  <a:pt x="3438991" y="813968"/>
                  <a:pt x="3438823" y="815522"/>
                  <a:pt x="3438274" y="817145"/>
                </a:cubicBezTo>
                <a:cubicBezTo>
                  <a:pt x="3436642" y="821912"/>
                  <a:pt x="3432045" y="824995"/>
                  <a:pt x="3426556" y="824995"/>
                </a:cubicBezTo>
                <a:cubicBezTo>
                  <a:pt x="3420312" y="824995"/>
                  <a:pt x="3413203" y="821212"/>
                  <a:pt x="3408344" y="818038"/>
                </a:cubicBezTo>
                <a:cubicBezTo>
                  <a:pt x="3397065" y="810669"/>
                  <a:pt x="3396505" y="803177"/>
                  <a:pt x="3398024" y="798190"/>
                </a:cubicBezTo>
                <a:cubicBezTo>
                  <a:pt x="3401715" y="786037"/>
                  <a:pt x="3419393" y="784632"/>
                  <a:pt x="3432373" y="784632"/>
                </a:cubicBezTo>
                <a:close/>
                <a:moveTo>
                  <a:pt x="13456422" y="784561"/>
                </a:moveTo>
                <a:cubicBezTo>
                  <a:pt x="13461019" y="784561"/>
                  <a:pt x="13466070" y="784782"/>
                  <a:pt x="13471425" y="785216"/>
                </a:cubicBezTo>
                <a:cubicBezTo>
                  <a:pt x="13485831" y="786389"/>
                  <a:pt x="13529665" y="789950"/>
                  <a:pt x="13529160" y="807040"/>
                </a:cubicBezTo>
                <a:cubicBezTo>
                  <a:pt x="13528998" y="812577"/>
                  <a:pt x="13525796" y="815527"/>
                  <a:pt x="13521952" y="817112"/>
                </a:cubicBezTo>
                <a:cubicBezTo>
                  <a:pt x="13522220" y="818642"/>
                  <a:pt x="13522144" y="820322"/>
                  <a:pt x="13521578" y="822152"/>
                </a:cubicBezTo>
                <a:cubicBezTo>
                  <a:pt x="13520391" y="825990"/>
                  <a:pt x="13516628" y="830093"/>
                  <a:pt x="13509637" y="830093"/>
                </a:cubicBezTo>
                <a:cubicBezTo>
                  <a:pt x="13507157" y="830093"/>
                  <a:pt x="13502838" y="829696"/>
                  <a:pt x="13491271" y="826580"/>
                </a:cubicBezTo>
                <a:cubicBezTo>
                  <a:pt x="13484573" y="824776"/>
                  <a:pt x="13477819" y="820706"/>
                  <a:pt x="13474905" y="815016"/>
                </a:cubicBezTo>
                <a:cubicBezTo>
                  <a:pt x="13472652" y="814243"/>
                  <a:pt x="13468561" y="813193"/>
                  <a:pt x="13462908" y="812432"/>
                </a:cubicBezTo>
                <a:cubicBezTo>
                  <a:pt x="13463040" y="813899"/>
                  <a:pt x="13462873" y="815453"/>
                  <a:pt x="13462322" y="817075"/>
                </a:cubicBezTo>
                <a:cubicBezTo>
                  <a:pt x="13460691" y="821841"/>
                  <a:pt x="13456094" y="824924"/>
                  <a:pt x="13450609" y="824924"/>
                </a:cubicBezTo>
                <a:cubicBezTo>
                  <a:pt x="13444365" y="824924"/>
                  <a:pt x="13437258" y="821142"/>
                  <a:pt x="13432399" y="817967"/>
                </a:cubicBezTo>
                <a:cubicBezTo>
                  <a:pt x="13421120" y="810598"/>
                  <a:pt x="13420559" y="803107"/>
                  <a:pt x="13422079" y="798119"/>
                </a:cubicBezTo>
                <a:cubicBezTo>
                  <a:pt x="13425772" y="785967"/>
                  <a:pt x="13443446" y="784561"/>
                  <a:pt x="13456422" y="784561"/>
                </a:cubicBezTo>
                <a:close/>
                <a:moveTo>
                  <a:pt x="970559" y="784005"/>
                </a:moveTo>
                <a:cubicBezTo>
                  <a:pt x="958399" y="784573"/>
                  <a:pt x="942317" y="786559"/>
                  <a:pt x="919520" y="790082"/>
                </a:cubicBezTo>
                <a:cubicBezTo>
                  <a:pt x="904062" y="792513"/>
                  <a:pt x="883295" y="795594"/>
                  <a:pt x="867682" y="797620"/>
                </a:cubicBezTo>
                <a:cubicBezTo>
                  <a:pt x="881734" y="798269"/>
                  <a:pt x="889697" y="801348"/>
                  <a:pt x="897504" y="808721"/>
                </a:cubicBezTo>
                <a:cubicBezTo>
                  <a:pt x="901408" y="812529"/>
                  <a:pt x="902813" y="813015"/>
                  <a:pt x="903125" y="813096"/>
                </a:cubicBezTo>
                <a:cubicBezTo>
                  <a:pt x="903282" y="813096"/>
                  <a:pt x="904843" y="812853"/>
                  <a:pt x="909839" y="810099"/>
                </a:cubicBezTo>
                <a:cubicBezTo>
                  <a:pt x="922799" y="802725"/>
                  <a:pt x="1040997" y="799727"/>
                  <a:pt x="1112198" y="798755"/>
                </a:cubicBezTo>
                <a:cubicBezTo>
                  <a:pt x="1111417" y="797620"/>
                  <a:pt x="1110949" y="796323"/>
                  <a:pt x="1110636" y="794783"/>
                </a:cubicBezTo>
                <a:cubicBezTo>
                  <a:pt x="1110324" y="793730"/>
                  <a:pt x="1110324" y="792513"/>
                  <a:pt x="1110480" y="791299"/>
                </a:cubicBezTo>
                <a:cubicBezTo>
                  <a:pt x="1097833" y="790731"/>
                  <a:pt x="1086278" y="790650"/>
                  <a:pt x="1080657" y="790892"/>
                </a:cubicBezTo>
                <a:cubicBezTo>
                  <a:pt x="1076597" y="796648"/>
                  <a:pt x="1068478" y="796648"/>
                  <a:pt x="1063638" y="796648"/>
                </a:cubicBezTo>
                <a:cubicBezTo>
                  <a:pt x="1048336" y="796648"/>
                  <a:pt x="1017576" y="792433"/>
                  <a:pt x="998059" y="786436"/>
                </a:cubicBezTo>
                <a:cubicBezTo>
                  <a:pt x="990955" y="784289"/>
                  <a:pt x="982718" y="783438"/>
                  <a:pt x="970559" y="784005"/>
                </a:cubicBezTo>
                <a:close/>
                <a:moveTo>
                  <a:pt x="6525431" y="783960"/>
                </a:moveTo>
                <a:cubicBezTo>
                  <a:pt x="6513271" y="784527"/>
                  <a:pt x="6497189" y="786513"/>
                  <a:pt x="6474392" y="790037"/>
                </a:cubicBezTo>
                <a:cubicBezTo>
                  <a:pt x="6458933" y="792469"/>
                  <a:pt x="6438167" y="795549"/>
                  <a:pt x="6422552" y="797575"/>
                </a:cubicBezTo>
                <a:cubicBezTo>
                  <a:pt x="6436605" y="798223"/>
                  <a:pt x="6444568" y="801302"/>
                  <a:pt x="6452376" y="808676"/>
                </a:cubicBezTo>
                <a:cubicBezTo>
                  <a:pt x="6456279" y="812484"/>
                  <a:pt x="6457684" y="812971"/>
                  <a:pt x="6457997" y="813051"/>
                </a:cubicBezTo>
                <a:cubicBezTo>
                  <a:pt x="6458153" y="813051"/>
                  <a:pt x="6459714" y="812809"/>
                  <a:pt x="6464711" y="810054"/>
                </a:cubicBezTo>
                <a:cubicBezTo>
                  <a:pt x="6477671" y="802680"/>
                  <a:pt x="6595870" y="799682"/>
                  <a:pt x="6667071" y="798709"/>
                </a:cubicBezTo>
                <a:cubicBezTo>
                  <a:pt x="6666291" y="797575"/>
                  <a:pt x="6665822" y="796278"/>
                  <a:pt x="6665510" y="794738"/>
                </a:cubicBezTo>
                <a:cubicBezTo>
                  <a:pt x="6665198" y="793685"/>
                  <a:pt x="6665198" y="792469"/>
                  <a:pt x="6665354" y="791253"/>
                </a:cubicBezTo>
                <a:cubicBezTo>
                  <a:pt x="6652706" y="790686"/>
                  <a:pt x="6641152" y="790605"/>
                  <a:pt x="6635530" y="790848"/>
                </a:cubicBezTo>
                <a:cubicBezTo>
                  <a:pt x="6631471" y="796602"/>
                  <a:pt x="6623351" y="796602"/>
                  <a:pt x="6618511" y="796602"/>
                </a:cubicBezTo>
                <a:cubicBezTo>
                  <a:pt x="6603209" y="796602"/>
                  <a:pt x="6572449" y="792388"/>
                  <a:pt x="6552931" y="786392"/>
                </a:cubicBezTo>
                <a:cubicBezTo>
                  <a:pt x="6545827" y="784244"/>
                  <a:pt x="6537590" y="783393"/>
                  <a:pt x="6525431" y="783960"/>
                </a:cubicBezTo>
                <a:close/>
                <a:moveTo>
                  <a:pt x="4278057" y="783721"/>
                </a:moveTo>
                <a:cubicBezTo>
                  <a:pt x="4283373" y="783721"/>
                  <a:pt x="4286782" y="787278"/>
                  <a:pt x="4288818" y="789405"/>
                </a:cubicBezTo>
                <a:cubicBezTo>
                  <a:pt x="4289191" y="789793"/>
                  <a:pt x="4289630" y="790251"/>
                  <a:pt x="4290095" y="791006"/>
                </a:cubicBezTo>
                <a:cubicBezTo>
                  <a:pt x="4293124" y="785490"/>
                  <a:pt x="4297327" y="784235"/>
                  <a:pt x="4300512" y="784235"/>
                </a:cubicBezTo>
                <a:cubicBezTo>
                  <a:pt x="4305707" y="784235"/>
                  <a:pt x="4312008" y="787112"/>
                  <a:pt x="4312542" y="800796"/>
                </a:cubicBezTo>
                <a:cubicBezTo>
                  <a:pt x="4312838" y="808295"/>
                  <a:pt x="4311497" y="813320"/>
                  <a:pt x="4308320" y="816627"/>
                </a:cubicBezTo>
                <a:cubicBezTo>
                  <a:pt x="4304727" y="820371"/>
                  <a:pt x="4298909" y="821189"/>
                  <a:pt x="4294461" y="818714"/>
                </a:cubicBezTo>
                <a:cubicBezTo>
                  <a:pt x="4294817" y="827241"/>
                  <a:pt x="4294935" y="838359"/>
                  <a:pt x="4294675" y="852909"/>
                </a:cubicBezTo>
                <a:lnTo>
                  <a:pt x="4293801" y="902485"/>
                </a:lnTo>
                <a:cubicBezTo>
                  <a:pt x="4293920" y="901903"/>
                  <a:pt x="4294043" y="901341"/>
                  <a:pt x="4294177" y="900794"/>
                </a:cubicBezTo>
                <a:cubicBezTo>
                  <a:pt x="4296534" y="891360"/>
                  <a:pt x="4302415" y="889953"/>
                  <a:pt x="4305707" y="889953"/>
                </a:cubicBezTo>
                <a:cubicBezTo>
                  <a:pt x="4317440" y="889953"/>
                  <a:pt x="4317597" y="903435"/>
                  <a:pt x="4317678" y="910672"/>
                </a:cubicBezTo>
                <a:cubicBezTo>
                  <a:pt x="4317826" y="923190"/>
                  <a:pt x="4316214" y="927308"/>
                  <a:pt x="4313370" y="930192"/>
                </a:cubicBezTo>
                <a:lnTo>
                  <a:pt x="4310299" y="933297"/>
                </a:lnTo>
                <a:lnTo>
                  <a:pt x="4305619" y="933450"/>
                </a:lnTo>
                <a:cubicBezTo>
                  <a:pt x="4303822" y="933450"/>
                  <a:pt x="4297717" y="932860"/>
                  <a:pt x="4294789" y="925298"/>
                </a:cubicBezTo>
                <a:cubicBezTo>
                  <a:pt x="4292600" y="919633"/>
                  <a:pt x="4292429" y="911497"/>
                  <a:pt x="4293381" y="904932"/>
                </a:cubicBezTo>
                <a:lnTo>
                  <a:pt x="4272867" y="905487"/>
                </a:lnTo>
                <a:cubicBezTo>
                  <a:pt x="4272867" y="905487"/>
                  <a:pt x="4268966" y="850933"/>
                  <a:pt x="4268966" y="850933"/>
                </a:cubicBezTo>
                <a:cubicBezTo>
                  <a:pt x="4265032" y="796005"/>
                  <a:pt x="4264795" y="792718"/>
                  <a:pt x="4269802" y="787333"/>
                </a:cubicBezTo>
                <a:lnTo>
                  <a:pt x="4272903" y="783991"/>
                </a:lnTo>
                <a:close/>
                <a:moveTo>
                  <a:pt x="1667281" y="783357"/>
                </a:moveTo>
                <a:cubicBezTo>
                  <a:pt x="1664002" y="783763"/>
                  <a:pt x="1660878" y="784005"/>
                  <a:pt x="1657756" y="784248"/>
                </a:cubicBezTo>
                <a:cubicBezTo>
                  <a:pt x="1638081" y="785789"/>
                  <a:pt x="1618875" y="788704"/>
                  <a:pt x="1614036" y="790405"/>
                </a:cubicBezTo>
                <a:cubicBezTo>
                  <a:pt x="1612163" y="791054"/>
                  <a:pt x="1610757" y="791541"/>
                  <a:pt x="1609508" y="791866"/>
                </a:cubicBezTo>
                <a:cubicBezTo>
                  <a:pt x="1616066" y="791866"/>
                  <a:pt x="1622935" y="791866"/>
                  <a:pt x="1629962" y="791866"/>
                </a:cubicBezTo>
                <a:lnTo>
                  <a:pt x="1658849" y="791866"/>
                </a:lnTo>
                <a:cubicBezTo>
                  <a:pt x="1664314" y="791866"/>
                  <a:pt x="1669778" y="791866"/>
                  <a:pt x="1675088" y="791866"/>
                </a:cubicBezTo>
                <a:cubicBezTo>
                  <a:pt x="1671340" y="790405"/>
                  <a:pt x="1668062" y="787815"/>
                  <a:pt x="1667281" y="783357"/>
                </a:cubicBezTo>
                <a:close/>
                <a:moveTo>
                  <a:pt x="7222157" y="783312"/>
                </a:moveTo>
                <a:cubicBezTo>
                  <a:pt x="7218878" y="783717"/>
                  <a:pt x="7215755" y="783960"/>
                  <a:pt x="7212633" y="784205"/>
                </a:cubicBezTo>
                <a:cubicBezTo>
                  <a:pt x="7192959" y="785744"/>
                  <a:pt x="7173753" y="788660"/>
                  <a:pt x="7168913" y="790361"/>
                </a:cubicBezTo>
                <a:cubicBezTo>
                  <a:pt x="7167039" y="791010"/>
                  <a:pt x="7165634" y="791496"/>
                  <a:pt x="7164385" y="791820"/>
                </a:cubicBezTo>
                <a:cubicBezTo>
                  <a:pt x="7170943" y="791820"/>
                  <a:pt x="7177813" y="791820"/>
                  <a:pt x="7184839" y="791820"/>
                </a:cubicBezTo>
                <a:lnTo>
                  <a:pt x="7213726" y="791820"/>
                </a:lnTo>
                <a:cubicBezTo>
                  <a:pt x="7219191" y="791820"/>
                  <a:pt x="7224656" y="791820"/>
                  <a:pt x="7229964" y="791820"/>
                </a:cubicBezTo>
                <a:cubicBezTo>
                  <a:pt x="7226217" y="790361"/>
                  <a:pt x="7222938" y="787768"/>
                  <a:pt x="7222157" y="783312"/>
                </a:cubicBezTo>
                <a:close/>
                <a:moveTo>
                  <a:pt x="1589677" y="783033"/>
                </a:moveTo>
                <a:cubicBezTo>
                  <a:pt x="1588272" y="788948"/>
                  <a:pt x="1583276" y="791136"/>
                  <a:pt x="1577499" y="791948"/>
                </a:cubicBezTo>
                <a:cubicBezTo>
                  <a:pt x="1583276" y="791948"/>
                  <a:pt x="1589365" y="791948"/>
                  <a:pt x="1595299" y="791948"/>
                </a:cubicBezTo>
                <a:lnTo>
                  <a:pt x="1592957" y="785627"/>
                </a:lnTo>
                <a:cubicBezTo>
                  <a:pt x="1592644" y="784734"/>
                  <a:pt x="1592489" y="783924"/>
                  <a:pt x="1592332" y="783113"/>
                </a:cubicBezTo>
                <a:cubicBezTo>
                  <a:pt x="1591552" y="783113"/>
                  <a:pt x="1590615" y="783033"/>
                  <a:pt x="1589677" y="783033"/>
                </a:cubicBezTo>
                <a:close/>
                <a:moveTo>
                  <a:pt x="7144555" y="782988"/>
                </a:moveTo>
                <a:cubicBezTo>
                  <a:pt x="7143149" y="788904"/>
                  <a:pt x="7138153" y="791091"/>
                  <a:pt x="7132375" y="791902"/>
                </a:cubicBezTo>
                <a:cubicBezTo>
                  <a:pt x="7138153" y="791902"/>
                  <a:pt x="7144242" y="791902"/>
                  <a:pt x="7150176" y="791902"/>
                </a:cubicBezTo>
                <a:lnTo>
                  <a:pt x="7147834" y="785582"/>
                </a:lnTo>
                <a:cubicBezTo>
                  <a:pt x="7147521" y="784689"/>
                  <a:pt x="7147365" y="783879"/>
                  <a:pt x="7147209" y="783069"/>
                </a:cubicBezTo>
                <a:cubicBezTo>
                  <a:pt x="7146428" y="783069"/>
                  <a:pt x="7145491" y="782988"/>
                  <a:pt x="7144555" y="782988"/>
                </a:cubicBezTo>
                <a:close/>
                <a:moveTo>
                  <a:pt x="1544084" y="782870"/>
                </a:moveTo>
                <a:cubicBezTo>
                  <a:pt x="1539244" y="782870"/>
                  <a:pt x="1532062" y="783033"/>
                  <a:pt x="1524879" y="783195"/>
                </a:cubicBezTo>
                <a:cubicBezTo>
                  <a:pt x="1522225" y="790082"/>
                  <a:pt x="1513324" y="790082"/>
                  <a:pt x="1503019" y="790082"/>
                </a:cubicBezTo>
                <a:cubicBezTo>
                  <a:pt x="1494275" y="790082"/>
                  <a:pt x="1481316" y="789758"/>
                  <a:pt x="1465858" y="789111"/>
                </a:cubicBezTo>
                <a:cubicBezTo>
                  <a:pt x="1450556" y="788544"/>
                  <a:pt x="1437439" y="788219"/>
                  <a:pt x="1426822" y="788219"/>
                </a:cubicBezTo>
                <a:cubicBezTo>
                  <a:pt x="1410740" y="788219"/>
                  <a:pt x="1403245" y="788948"/>
                  <a:pt x="1400121" y="789515"/>
                </a:cubicBezTo>
                <a:cubicBezTo>
                  <a:pt x="1399185" y="790650"/>
                  <a:pt x="1397780" y="791866"/>
                  <a:pt x="1396062" y="792999"/>
                </a:cubicBezTo>
                <a:cubicBezTo>
                  <a:pt x="1434161" y="792433"/>
                  <a:pt x="1485844" y="792109"/>
                  <a:pt x="1556420" y="791948"/>
                </a:cubicBezTo>
                <a:cubicBezTo>
                  <a:pt x="1550486" y="791217"/>
                  <a:pt x="1545334" y="788948"/>
                  <a:pt x="1544084" y="782870"/>
                </a:cubicBezTo>
                <a:close/>
                <a:moveTo>
                  <a:pt x="7098961" y="782826"/>
                </a:moveTo>
                <a:cubicBezTo>
                  <a:pt x="7094121" y="782826"/>
                  <a:pt x="7086938" y="782988"/>
                  <a:pt x="7079755" y="783149"/>
                </a:cubicBezTo>
                <a:cubicBezTo>
                  <a:pt x="7077101" y="790037"/>
                  <a:pt x="7068201" y="790037"/>
                  <a:pt x="7057896" y="790037"/>
                </a:cubicBezTo>
                <a:cubicBezTo>
                  <a:pt x="7049152" y="790037"/>
                  <a:pt x="7036192" y="789714"/>
                  <a:pt x="7020734" y="789065"/>
                </a:cubicBezTo>
                <a:cubicBezTo>
                  <a:pt x="7005432" y="788499"/>
                  <a:pt x="6992316" y="788174"/>
                  <a:pt x="6981698" y="788174"/>
                </a:cubicBezTo>
                <a:cubicBezTo>
                  <a:pt x="6965615" y="788174"/>
                  <a:pt x="6958121" y="788904"/>
                  <a:pt x="6954998" y="789471"/>
                </a:cubicBezTo>
                <a:cubicBezTo>
                  <a:pt x="6954061" y="790605"/>
                  <a:pt x="6952656" y="791820"/>
                  <a:pt x="6950938" y="792955"/>
                </a:cubicBezTo>
                <a:cubicBezTo>
                  <a:pt x="6989037" y="792388"/>
                  <a:pt x="7040720" y="792064"/>
                  <a:pt x="7111296" y="791902"/>
                </a:cubicBezTo>
                <a:cubicBezTo>
                  <a:pt x="7105363" y="791172"/>
                  <a:pt x="7100210" y="788904"/>
                  <a:pt x="7098961" y="782826"/>
                </a:cubicBezTo>
                <a:close/>
                <a:moveTo>
                  <a:pt x="1710688" y="782465"/>
                </a:moveTo>
                <a:cubicBezTo>
                  <a:pt x="1709126" y="786599"/>
                  <a:pt x="1705379" y="789920"/>
                  <a:pt x="1700382" y="791866"/>
                </a:cubicBezTo>
                <a:cubicBezTo>
                  <a:pt x="1836064" y="792109"/>
                  <a:pt x="1902287" y="793486"/>
                  <a:pt x="1935235" y="795026"/>
                </a:cubicBezTo>
                <a:cubicBezTo>
                  <a:pt x="1933827" y="793892"/>
                  <a:pt x="1932735" y="792676"/>
                  <a:pt x="1931799" y="791299"/>
                </a:cubicBezTo>
                <a:cubicBezTo>
                  <a:pt x="1924773" y="790164"/>
                  <a:pt x="1901174" y="787733"/>
                  <a:pt x="1827008" y="787733"/>
                </a:cubicBezTo>
                <a:cubicBezTo>
                  <a:pt x="1754402" y="787733"/>
                  <a:pt x="1724897" y="787004"/>
                  <a:pt x="1710688" y="782465"/>
                </a:cubicBezTo>
                <a:close/>
                <a:moveTo>
                  <a:pt x="7265565" y="782420"/>
                </a:moveTo>
                <a:cubicBezTo>
                  <a:pt x="7264003" y="786554"/>
                  <a:pt x="7260256" y="789876"/>
                  <a:pt x="7255259" y="791820"/>
                </a:cubicBezTo>
                <a:cubicBezTo>
                  <a:pt x="7390947" y="792064"/>
                  <a:pt x="7457152" y="793441"/>
                  <a:pt x="7490098" y="794981"/>
                </a:cubicBezTo>
                <a:cubicBezTo>
                  <a:pt x="7488692" y="793846"/>
                  <a:pt x="7487599" y="792631"/>
                  <a:pt x="7486662" y="791253"/>
                </a:cubicBezTo>
                <a:cubicBezTo>
                  <a:pt x="7479636" y="790118"/>
                  <a:pt x="7456059" y="787688"/>
                  <a:pt x="7381891" y="787688"/>
                </a:cubicBezTo>
                <a:cubicBezTo>
                  <a:pt x="7309285" y="787688"/>
                  <a:pt x="7279774" y="786959"/>
                  <a:pt x="7265565" y="782420"/>
                </a:cubicBezTo>
                <a:close/>
                <a:moveTo>
                  <a:pt x="489660" y="781409"/>
                </a:moveTo>
                <a:cubicBezTo>
                  <a:pt x="489214" y="781613"/>
                  <a:pt x="488802" y="781824"/>
                  <a:pt x="488342" y="782013"/>
                </a:cubicBezTo>
                <a:cubicBezTo>
                  <a:pt x="488583" y="782342"/>
                  <a:pt x="488827" y="782668"/>
                  <a:pt x="489085" y="782935"/>
                </a:cubicBezTo>
                <a:cubicBezTo>
                  <a:pt x="489304" y="782519"/>
                  <a:pt x="489505" y="781996"/>
                  <a:pt x="489660" y="781409"/>
                </a:cubicBezTo>
                <a:close/>
                <a:moveTo>
                  <a:pt x="6044527" y="781366"/>
                </a:moveTo>
                <a:cubicBezTo>
                  <a:pt x="6044080" y="781569"/>
                  <a:pt x="6043669" y="781781"/>
                  <a:pt x="6043209" y="781969"/>
                </a:cubicBezTo>
                <a:cubicBezTo>
                  <a:pt x="6043449" y="782295"/>
                  <a:pt x="6043693" y="782622"/>
                  <a:pt x="6043951" y="782891"/>
                </a:cubicBezTo>
                <a:cubicBezTo>
                  <a:pt x="6044171" y="782473"/>
                  <a:pt x="6044371" y="781952"/>
                  <a:pt x="6044527" y="781366"/>
                </a:cubicBezTo>
                <a:close/>
                <a:moveTo>
                  <a:pt x="10513704" y="781342"/>
                </a:moveTo>
                <a:cubicBezTo>
                  <a:pt x="10513258" y="781544"/>
                  <a:pt x="10512847" y="781755"/>
                  <a:pt x="10512387" y="781944"/>
                </a:cubicBezTo>
                <a:cubicBezTo>
                  <a:pt x="10512627" y="782270"/>
                  <a:pt x="10512871" y="782597"/>
                  <a:pt x="10513129" y="782866"/>
                </a:cubicBezTo>
                <a:cubicBezTo>
                  <a:pt x="10513349" y="782448"/>
                  <a:pt x="10513549" y="781927"/>
                  <a:pt x="10513704" y="781342"/>
                </a:cubicBezTo>
                <a:close/>
                <a:moveTo>
                  <a:pt x="2498895" y="779872"/>
                </a:moveTo>
                <a:cubicBezTo>
                  <a:pt x="2498741" y="780601"/>
                  <a:pt x="2498895" y="781167"/>
                  <a:pt x="2498895" y="781654"/>
                </a:cubicBezTo>
                <a:cubicBezTo>
                  <a:pt x="2499520" y="781654"/>
                  <a:pt x="2500145" y="781572"/>
                  <a:pt x="2500612" y="781410"/>
                </a:cubicBezTo>
                <a:cubicBezTo>
                  <a:pt x="2499989" y="780925"/>
                  <a:pt x="2499364" y="780441"/>
                  <a:pt x="2498895" y="779872"/>
                </a:cubicBezTo>
                <a:close/>
                <a:moveTo>
                  <a:pt x="8053771" y="779827"/>
                </a:moveTo>
                <a:cubicBezTo>
                  <a:pt x="8053615" y="780556"/>
                  <a:pt x="8053771" y="781124"/>
                  <a:pt x="8053771" y="781610"/>
                </a:cubicBezTo>
                <a:cubicBezTo>
                  <a:pt x="8054396" y="781610"/>
                  <a:pt x="8055021" y="781529"/>
                  <a:pt x="8055489" y="781366"/>
                </a:cubicBezTo>
                <a:cubicBezTo>
                  <a:pt x="8054864" y="780880"/>
                  <a:pt x="8054240" y="780394"/>
                  <a:pt x="8053771" y="779827"/>
                </a:cubicBezTo>
                <a:close/>
                <a:moveTo>
                  <a:pt x="4246598" y="778619"/>
                </a:moveTo>
                <a:cubicBezTo>
                  <a:pt x="4245834" y="779334"/>
                  <a:pt x="4245073" y="780029"/>
                  <a:pt x="4244296" y="780557"/>
                </a:cubicBezTo>
                <a:cubicBezTo>
                  <a:pt x="4245088" y="781218"/>
                  <a:pt x="4245944" y="781805"/>
                  <a:pt x="4246892" y="782194"/>
                </a:cubicBezTo>
                <a:cubicBezTo>
                  <a:pt x="4246952" y="781839"/>
                  <a:pt x="4246994" y="781465"/>
                  <a:pt x="4247007" y="781064"/>
                </a:cubicBezTo>
                <a:cubicBezTo>
                  <a:pt x="4247036" y="780223"/>
                  <a:pt x="4246806" y="779420"/>
                  <a:pt x="4246598" y="778619"/>
                </a:cubicBezTo>
                <a:close/>
                <a:moveTo>
                  <a:pt x="8715373" y="778573"/>
                </a:moveTo>
                <a:cubicBezTo>
                  <a:pt x="8714612" y="779288"/>
                  <a:pt x="8713850" y="779982"/>
                  <a:pt x="8713073" y="780510"/>
                </a:cubicBezTo>
                <a:cubicBezTo>
                  <a:pt x="8713866" y="781172"/>
                  <a:pt x="8714721" y="781760"/>
                  <a:pt x="8715668" y="782147"/>
                </a:cubicBezTo>
                <a:cubicBezTo>
                  <a:pt x="8715729" y="781793"/>
                  <a:pt x="8715772" y="781419"/>
                  <a:pt x="8715785" y="781018"/>
                </a:cubicBezTo>
                <a:cubicBezTo>
                  <a:pt x="8715814" y="780175"/>
                  <a:pt x="8715583" y="779374"/>
                  <a:pt x="8715373" y="778573"/>
                </a:cubicBezTo>
                <a:close/>
                <a:moveTo>
                  <a:pt x="486766" y="773789"/>
                </a:moveTo>
                <a:cubicBezTo>
                  <a:pt x="486737" y="773898"/>
                  <a:pt x="486745" y="774037"/>
                  <a:pt x="486720" y="774149"/>
                </a:cubicBezTo>
                <a:cubicBezTo>
                  <a:pt x="486854" y="774134"/>
                  <a:pt x="486978" y="774106"/>
                  <a:pt x="487112" y="774096"/>
                </a:cubicBezTo>
                <a:cubicBezTo>
                  <a:pt x="486993" y="774002"/>
                  <a:pt x="486886" y="773877"/>
                  <a:pt x="486766" y="773789"/>
                </a:cubicBezTo>
                <a:close/>
                <a:moveTo>
                  <a:pt x="6041633" y="773743"/>
                </a:moveTo>
                <a:cubicBezTo>
                  <a:pt x="6041603" y="773852"/>
                  <a:pt x="6041612" y="773992"/>
                  <a:pt x="6041586" y="774104"/>
                </a:cubicBezTo>
                <a:cubicBezTo>
                  <a:pt x="6041720" y="774087"/>
                  <a:pt x="6041844" y="774060"/>
                  <a:pt x="6041978" y="774050"/>
                </a:cubicBezTo>
                <a:cubicBezTo>
                  <a:pt x="6041860" y="773957"/>
                  <a:pt x="6041753" y="773831"/>
                  <a:pt x="6041633" y="773743"/>
                </a:cubicBezTo>
                <a:close/>
                <a:moveTo>
                  <a:pt x="10510811" y="773718"/>
                </a:moveTo>
                <a:cubicBezTo>
                  <a:pt x="10510781" y="773826"/>
                  <a:pt x="10510790" y="773966"/>
                  <a:pt x="10510764" y="774078"/>
                </a:cubicBezTo>
                <a:cubicBezTo>
                  <a:pt x="10510898" y="774061"/>
                  <a:pt x="10511022" y="774034"/>
                  <a:pt x="10511156" y="774025"/>
                </a:cubicBezTo>
                <a:cubicBezTo>
                  <a:pt x="10511037" y="773931"/>
                  <a:pt x="10510931" y="773805"/>
                  <a:pt x="10510811" y="773718"/>
                </a:cubicBezTo>
                <a:close/>
                <a:moveTo>
                  <a:pt x="2506079" y="772824"/>
                </a:moveTo>
                <a:cubicBezTo>
                  <a:pt x="2505456" y="772824"/>
                  <a:pt x="2504830" y="772986"/>
                  <a:pt x="2504205" y="773147"/>
                </a:cubicBezTo>
                <a:cubicBezTo>
                  <a:pt x="2504987" y="773554"/>
                  <a:pt x="2505456" y="774120"/>
                  <a:pt x="2506079" y="774606"/>
                </a:cubicBezTo>
                <a:cubicBezTo>
                  <a:pt x="2506079" y="773958"/>
                  <a:pt x="2506079" y="773311"/>
                  <a:pt x="2506079" y="772824"/>
                </a:cubicBezTo>
                <a:close/>
                <a:moveTo>
                  <a:pt x="8060954" y="772778"/>
                </a:moveTo>
                <a:cubicBezTo>
                  <a:pt x="8060329" y="772778"/>
                  <a:pt x="8059705" y="772940"/>
                  <a:pt x="8059080" y="773101"/>
                </a:cubicBezTo>
                <a:cubicBezTo>
                  <a:pt x="8059861" y="773507"/>
                  <a:pt x="8060329" y="774075"/>
                  <a:pt x="8060954" y="774561"/>
                </a:cubicBezTo>
                <a:cubicBezTo>
                  <a:pt x="8060954" y="773912"/>
                  <a:pt x="8060954" y="773264"/>
                  <a:pt x="8060954" y="772778"/>
                </a:cubicBezTo>
                <a:close/>
                <a:moveTo>
                  <a:pt x="4240730" y="772608"/>
                </a:moveTo>
                <a:cubicBezTo>
                  <a:pt x="4240675" y="773642"/>
                  <a:pt x="4240883" y="774792"/>
                  <a:pt x="4241247" y="775955"/>
                </a:cubicBezTo>
                <a:cubicBezTo>
                  <a:pt x="4242143" y="775466"/>
                  <a:pt x="4243108" y="774984"/>
                  <a:pt x="4244207" y="774558"/>
                </a:cubicBezTo>
                <a:cubicBezTo>
                  <a:pt x="4244217" y="774552"/>
                  <a:pt x="4244221" y="774552"/>
                  <a:pt x="4244232" y="774552"/>
                </a:cubicBezTo>
                <a:cubicBezTo>
                  <a:pt x="4243219" y="773628"/>
                  <a:pt x="4242011" y="772922"/>
                  <a:pt x="4240730" y="772608"/>
                </a:cubicBezTo>
                <a:close/>
                <a:moveTo>
                  <a:pt x="8709506" y="772559"/>
                </a:moveTo>
                <a:cubicBezTo>
                  <a:pt x="8709450" y="773595"/>
                  <a:pt x="8709660" y="774744"/>
                  <a:pt x="8710023" y="775907"/>
                </a:cubicBezTo>
                <a:cubicBezTo>
                  <a:pt x="8710918" y="775418"/>
                  <a:pt x="8711886" y="774937"/>
                  <a:pt x="8712985" y="774510"/>
                </a:cubicBezTo>
                <a:cubicBezTo>
                  <a:pt x="8712993" y="774504"/>
                  <a:pt x="8712998" y="774504"/>
                  <a:pt x="8713006" y="774504"/>
                </a:cubicBezTo>
                <a:cubicBezTo>
                  <a:pt x="8711995" y="773581"/>
                  <a:pt x="8710787" y="772874"/>
                  <a:pt x="8709506" y="772559"/>
                </a:cubicBezTo>
                <a:close/>
                <a:moveTo>
                  <a:pt x="4573118" y="769704"/>
                </a:moveTo>
                <a:cubicBezTo>
                  <a:pt x="4572981" y="769717"/>
                  <a:pt x="4572859" y="769744"/>
                  <a:pt x="4572720" y="769751"/>
                </a:cubicBezTo>
                <a:cubicBezTo>
                  <a:pt x="4572843" y="769847"/>
                  <a:pt x="4572948" y="769976"/>
                  <a:pt x="4573070" y="770056"/>
                </a:cubicBezTo>
                <a:cubicBezTo>
                  <a:pt x="4573095" y="769955"/>
                  <a:pt x="4573087" y="769812"/>
                  <a:pt x="4573118" y="769704"/>
                </a:cubicBezTo>
                <a:close/>
                <a:moveTo>
                  <a:pt x="9042007" y="769656"/>
                </a:moveTo>
                <a:cubicBezTo>
                  <a:pt x="9041869" y="769670"/>
                  <a:pt x="9041747" y="769697"/>
                  <a:pt x="9041609" y="769704"/>
                </a:cubicBezTo>
                <a:cubicBezTo>
                  <a:pt x="9041730" y="769799"/>
                  <a:pt x="9041836" y="769928"/>
                  <a:pt x="9041958" y="770008"/>
                </a:cubicBezTo>
                <a:cubicBezTo>
                  <a:pt x="9041982" y="769908"/>
                  <a:pt x="9041974" y="769765"/>
                  <a:pt x="9042007" y="769656"/>
                </a:cubicBezTo>
                <a:close/>
                <a:moveTo>
                  <a:pt x="4544057" y="769120"/>
                </a:moveTo>
                <a:cubicBezTo>
                  <a:pt x="4542984" y="770390"/>
                  <a:pt x="4541452" y="771768"/>
                  <a:pt x="4539666" y="772913"/>
                </a:cubicBezTo>
                <a:cubicBezTo>
                  <a:pt x="4539194" y="773219"/>
                  <a:pt x="4538764" y="773313"/>
                  <a:pt x="4538318" y="773476"/>
                </a:cubicBezTo>
                <a:cubicBezTo>
                  <a:pt x="4538894" y="773918"/>
                  <a:pt x="4539430" y="774181"/>
                  <a:pt x="4539827" y="774283"/>
                </a:cubicBezTo>
                <a:cubicBezTo>
                  <a:pt x="4542328" y="774210"/>
                  <a:pt x="4544334" y="772432"/>
                  <a:pt x="4544334" y="770253"/>
                </a:cubicBezTo>
                <a:cubicBezTo>
                  <a:pt x="4544334" y="769881"/>
                  <a:pt x="4544146" y="769501"/>
                  <a:pt x="4544057" y="769120"/>
                </a:cubicBezTo>
                <a:close/>
                <a:moveTo>
                  <a:pt x="9012938" y="769072"/>
                </a:moveTo>
                <a:cubicBezTo>
                  <a:pt x="9011866" y="770342"/>
                  <a:pt x="9010330" y="771720"/>
                  <a:pt x="9008544" y="772866"/>
                </a:cubicBezTo>
                <a:cubicBezTo>
                  <a:pt x="9008072" y="773172"/>
                  <a:pt x="9007642" y="773266"/>
                  <a:pt x="9007195" y="773429"/>
                </a:cubicBezTo>
                <a:cubicBezTo>
                  <a:pt x="9007772" y="773870"/>
                  <a:pt x="9008308" y="774134"/>
                  <a:pt x="9008706" y="774236"/>
                </a:cubicBezTo>
                <a:cubicBezTo>
                  <a:pt x="9011208" y="774161"/>
                  <a:pt x="9013214" y="772384"/>
                  <a:pt x="9013214" y="770206"/>
                </a:cubicBezTo>
                <a:cubicBezTo>
                  <a:pt x="9013214" y="769833"/>
                  <a:pt x="9013027" y="769453"/>
                  <a:pt x="9012938" y="769072"/>
                </a:cubicBezTo>
                <a:close/>
                <a:moveTo>
                  <a:pt x="488161" y="763611"/>
                </a:moveTo>
                <a:cubicBezTo>
                  <a:pt x="505631" y="763611"/>
                  <a:pt x="506988" y="773326"/>
                  <a:pt x="506988" y="776302"/>
                </a:cubicBezTo>
                <a:cubicBezTo>
                  <a:pt x="506988" y="778615"/>
                  <a:pt x="506988" y="785649"/>
                  <a:pt x="491980" y="791697"/>
                </a:cubicBezTo>
                <a:cubicBezTo>
                  <a:pt x="489212" y="792815"/>
                  <a:pt x="486462" y="793380"/>
                  <a:pt x="483817" y="793380"/>
                </a:cubicBezTo>
                <a:cubicBezTo>
                  <a:pt x="475561" y="793380"/>
                  <a:pt x="469337" y="787518"/>
                  <a:pt x="469337" y="779745"/>
                </a:cubicBezTo>
                <a:cubicBezTo>
                  <a:pt x="469337" y="770700"/>
                  <a:pt x="477605" y="763611"/>
                  <a:pt x="488161" y="763611"/>
                </a:cubicBezTo>
                <a:close/>
                <a:moveTo>
                  <a:pt x="6043028" y="763565"/>
                </a:moveTo>
                <a:cubicBezTo>
                  <a:pt x="6060497" y="763565"/>
                  <a:pt x="6061855" y="773280"/>
                  <a:pt x="6061855" y="776257"/>
                </a:cubicBezTo>
                <a:cubicBezTo>
                  <a:pt x="6061855" y="778571"/>
                  <a:pt x="6061855" y="785605"/>
                  <a:pt x="6046847" y="791652"/>
                </a:cubicBezTo>
                <a:cubicBezTo>
                  <a:pt x="6044079" y="792770"/>
                  <a:pt x="6041328" y="793335"/>
                  <a:pt x="6038684" y="793335"/>
                </a:cubicBezTo>
                <a:cubicBezTo>
                  <a:pt x="6030428" y="793335"/>
                  <a:pt x="6024203" y="787473"/>
                  <a:pt x="6024203" y="779700"/>
                </a:cubicBezTo>
                <a:cubicBezTo>
                  <a:pt x="6024203" y="770654"/>
                  <a:pt x="6032471" y="763565"/>
                  <a:pt x="6043028" y="763565"/>
                </a:cubicBezTo>
                <a:close/>
                <a:moveTo>
                  <a:pt x="10512205" y="763540"/>
                </a:moveTo>
                <a:cubicBezTo>
                  <a:pt x="10529675" y="763540"/>
                  <a:pt x="10531033" y="773254"/>
                  <a:pt x="10531033" y="776232"/>
                </a:cubicBezTo>
                <a:cubicBezTo>
                  <a:pt x="10531033" y="778545"/>
                  <a:pt x="10531033" y="785580"/>
                  <a:pt x="10516024" y="791627"/>
                </a:cubicBezTo>
                <a:cubicBezTo>
                  <a:pt x="10513256" y="792746"/>
                  <a:pt x="10510506" y="793310"/>
                  <a:pt x="10507861" y="793310"/>
                </a:cubicBezTo>
                <a:cubicBezTo>
                  <a:pt x="10499606" y="793310"/>
                  <a:pt x="10493381" y="787447"/>
                  <a:pt x="10493381" y="779675"/>
                </a:cubicBezTo>
                <a:cubicBezTo>
                  <a:pt x="10493381" y="770628"/>
                  <a:pt x="10501649" y="763540"/>
                  <a:pt x="10512205" y="763540"/>
                </a:cubicBezTo>
                <a:close/>
                <a:moveTo>
                  <a:pt x="4536758" y="763496"/>
                </a:moveTo>
                <a:cubicBezTo>
                  <a:pt x="4536353" y="763496"/>
                  <a:pt x="4535986" y="763530"/>
                  <a:pt x="4535645" y="763585"/>
                </a:cubicBezTo>
                <a:cubicBezTo>
                  <a:pt x="4536027" y="764026"/>
                  <a:pt x="4536205" y="764560"/>
                  <a:pt x="4536514" y="765035"/>
                </a:cubicBezTo>
                <a:cubicBezTo>
                  <a:pt x="4537286" y="764466"/>
                  <a:pt x="4538148" y="764092"/>
                  <a:pt x="4539122" y="763985"/>
                </a:cubicBezTo>
                <a:cubicBezTo>
                  <a:pt x="4538367" y="763734"/>
                  <a:pt x="4537602" y="763496"/>
                  <a:pt x="4536758" y="763496"/>
                </a:cubicBezTo>
                <a:close/>
                <a:moveTo>
                  <a:pt x="9005636" y="763449"/>
                </a:moveTo>
                <a:cubicBezTo>
                  <a:pt x="9005230" y="763449"/>
                  <a:pt x="9004864" y="763482"/>
                  <a:pt x="9004523" y="763537"/>
                </a:cubicBezTo>
                <a:cubicBezTo>
                  <a:pt x="9004905" y="763978"/>
                  <a:pt x="9005084" y="764513"/>
                  <a:pt x="9005392" y="764988"/>
                </a:cubicBezTo>
                <a:cubicBezTo>
                  <a:pt x="9006164" y="764419"/>
                  <a:pt x="9007025" y="764044"/>
                  <a:pt x="9007999" y="763937"/>
                </a:cubicBezTo>
                <a:cubicBezTo>
                  <a:pt x="9007244" y="763685"/>
                  <a:pt x="9006481" y="763449"/>
                  <a:pt x="9005636" y="763449"/>
                </a:cubicBezTo>
                <a:close/>
                <a:moveTo>
                  <a:pt x="4222728" y="760956"/>
                </a:moveTo>
                <a:cubicBezTo>
                  <a:pt x="4227963" y="760956"/>
                  <a:pt x="4232628" y="763440"/>
                  <a:pt x="4235597" y="767289"/>
                </a:cubicBezTo>
                <a:cubicBezTo>
                  <a:pt x="4237306" y="766306"/>
                  <a:pt x="4238975" y="765558"/>
                  <a:pt x="4240341" y="765024"/>
                </a:cubicBezTo>
                <a:cubicBezTo>
                  <a:pt x="4245409" y="763047"/>
                  <a:pt x="4247959" y="762385"/>
                  <a:pt x="4250463" y="762385"/>
                </a:cubicBezTo>
                <a:cubicBezTo>
                  <a:pt x="4255049" y="762385"/>
                  <a:pt x="4258985" y="764870"/>
                  <a:pt x="4260727" y="768873"/>
                </a:cubicBezTo>
                <a:cubicBezTo>
                  <a:pt x="4263792" y="775901"/>
                  <a:pt x="4258514" y="781351"/>
                  <a:pt x="4255018" y="784959"/>
                </a:cubicBezTo>
                <a:cubicBezTo>
                  <a:pt x="4247605" y="792631"/>
                  <a:pt x="4237833" y="794902"/>
                  <a:pt x="4231566" y="790731"/>
                </a:cubicBezTo>
                <a:cubicBezTo>
                  <a:pt x="4229019" y="792390"/>
                  <a:pt x="4225986" y="793351"/>
                  <a:pt x="4222728" y="793351"/>
                </a:cubicBezTo>
                <a:cubicBezTo>
                  <a:pt x="4213766" y="793351"/>
                  <a:pt x="4206488" y="786082"/>
                  <a:pt x="4206488" y="777150"/>
                </a:cubicBezTo>
                <a:cubicBezTo>
                  <a:pt x="4206488" y="768218"/>
                  <a:pt x="4213766" y="760956"/>
                  <a:pt x="4222728" y="760956"/>
                </a:cubicBezTo>
                <a:close/>
                <a:moveTo>
                  <a:pt x="4570717" y="760837"/>
                </a:moveTo>
                <a:cubicBezTo>
                  <a:pt x="4570488" y="761257"/>
                  <a:pt x="4570285" y="761779"/>
                  <a:pt x="4570129" y="762369"/>
                </a:cubicBezTo>
                <a:cubicBezTo>
                  <a:pt x="4570578" y="762167"/>
                  <a:pt x="4570999" y="761948"/>
                  <a:pt x="4571470" y="761758"/>
                </a:cubicBezTo>
                <a:cubicBezTo>
                  <a:pt x="4571218" y="761432"/>
                  <a:pt x="4570974" y="761107"/>
                  <a:pt x="4570717" y="760837"/>
                </a:cubicBezTo>
                <a:close/>
                <a:moveTo>
                  <a:pt x="9039602" y="760789"/>
                </a:moveTo>
                <a:cubicBezTo>
                  <a:pt x="9039375" y="761210"/>
                  <a:pt x="9039172" y="761731"/>
                  <a:pt x="9039018" y="762321"/>
                </a:cubicBezTo>
                <a:cubicBezTo>
                  <a:pt x="9039464" y="762119"/>
                  <a:pt x="9039887" y="761901"/>
                  <a:pt x="9040358" y="761710"/>
                </a:cubicBezTo>
                <a:cubicBezTo>
                  <a:pt x="9040106" y="761385"/>
                  <a:pt x="9039862" y="761060"/>
                  <a:pt x="9039602" y="760789"/>
                </a:cubicBezTo>
                <a:close/>
                <a:moveTo>
                  <a:pt x="5349108" y="760231"/>
                </a:moveTo>
                <a:cubicBezTo>
                  <a:pt x="5349613" y="760884"/>
                  <a:pt x="5350060" y="761571"/>
                  <a:pt x="5350476" y="762291"/>
                </a:cubicBezTo>
                <a:cubicBezTo>
                  <a:pt x="5350863" y="762945"/>
                  <a:pt x="5351220" y="763615"/>
                  <a:pt x="5351488" y="764286"/>
                </a:cubicBezTo>
                <a:cubicBezTo>
                  <a:pt x="5355980" y="761898"/>
                  <a:pt x="5362466" y="761163"/>
                  <a:pt x="5368922" y="760525"/>
                </a:cubicBezTo>
                <a:cubicBezTo>
                  <a:pt x="5361544" y="760409"/>
                  <a:pt x="5354850" y="760296"/>
                  <a:pt x="5349108" y="760231"/>
                </a:cubicBezTo>
                <a:close/>
                <a:moveTo>
                  <a:pt x="9818232" y="760183"/>
                </a:moveTo>
                <a:cubicBezTo>
                  <a:pt x="9818738" y="760837"/>
                  <a:pt x="9819184" y="761524"/>
                  <a:pt x="9819601" y="762243"/>
                </a:cubicBezTo>
                <a:cubicBezTo>
                  <a:pt x="9819988" y="762897"/>
                  <a:pt x="9820345" y="763568"/>
                  <a:pt x="9820613" y="764238"/>
                </a:cubicBezTo>
                <a:cubicBezTo>
                  <a:pt x="9825106" y="761851"/>
                  <a:pt x="9831594" y="761115"/>
                  <a:pt x="9838051" y="760477"/>
                </a:cubicBezTo>
                <a:cubicBezTo>
                  <a:pt x="9830671" y="760363"/>
                  <a:pt x="9823975" y="760248"/>
                  <a:pt x="9818232" y="760183"/>
                </a:cubicBezTo>
                <a:close/>
                <a:moveTo>
                  <a:pt x="5194611" y="751155"/>
                </a:moveTo>
                <a:cubicBezTo>
                  <a:pt x="5192885" y="751237"/>
                  <a:pt x="5191040" y="751285"/>
                  <a:pt x="5189107" y="751351"/>
                </a:cubicBezTo>
                <a:cubicBezTo>
                  <a:pt x="5180033" y="751597"/>
                  <a:pt x="5166407" y="751744"/>
                  <a:pt x="5146235" y="751809"/>
                </a:cubicBezTo>
                <a:lnTo>
                  <a:pt x="5137786" y="751809"/>
                </a:lnTo>
                <a:cubicBezTo>
                  <a:pt x="5126540" y="751809"/>
                  <a:pt x="5117347" y="751809"/>
                  <a:pt x="5109790" y="751712"/>
                </a:cubicBezTo>
                <a:cubicBezTo>
                  <a:pt x="5113598" y="752186"/>
                  <a:pt x="5117972" y="752659"/>
                  <a:pt x="5122851" y="753102"/>
                </a:cubicBezTo>
                <a:cubicBezTo>
                  <a:pt x="5145997" y="755211"/>
                  <a:pt x="5159980" y="758693"/>
                  <a:pt x="5164443" y="763419"/>
                </a:cubicBezTo>
                <a:cubicBezTo>
                  <a:pt x="5165722" y="764793"/>
                  <a:pt x="5167031" y="766167"/>
                  <a:pt x="5168043" y="775291"/>
                </a:cubicBezTo>
                <a:cubicBezTo>
                  <a:pt x="5171256" y="768097"/>
                  <a:pt x="5176760" y="761424"/>
                  <a:pt x="5183781" y="756616"/>
                </a:cubicBezTo>
                <a:cubicBezTo>
                  <a:pt x="5186875" y="754508"/>
                  <a:pt x="5190594" y="752675"/>
                  <a:pt x="5194611" y="751155"/>
                </a:cubicBezTo>
                <a:close/>
                <a:moveTo>
                  <a:pt x="9663696" y="751108"/>
                </a:moveTo>
                <a:cubicBezTo>
                  <a:pt x="9661970" y="751189"/>
                  <a:pt x="9660125" y="751238"/>
                  <a:pt x="9658191" y="751304"/>
                </a:cubicBezTo>
                <a:cubicBezTo>
                  <a:pt x="9649115" y="751549"/>
                  <a:pt x="9635485" y="751696"/>
                  <a:pt x="9615309" y="751762"/>
                </a:cubicBezTo>
                <a:lnTo>
                  <a:pt x="9606858" y="751762"/>
                </a:lnTo>
                <a:cubicBezTo>
                  <a:pt x="9595609" y="751762"/>
                  <a:pt x="9586414" y="751762"/>
                  <a:pt x="9578855" y="751663"/>
                </a:cubicBezTo>
                <a:cubicBezTo>
                  <a:pt x="9582664" y="752138"/>
                  <a:pt x="9587039" y="752612"/>
                  <a:pt x="9591919" y="753054"/>
                </a:cubicBezTo>
                <a:cubicBezTo>
                  <a:pt x="9615071" y="755163"/>
                  <a:pt x="9629058" y="758646"/>
                  <a:pt x="9633521" y="763372"/>
                </a:cubicBezTo>
                <a:cubicBezTo>
                  <a:pt x="9634801" y="764745"/>
                  <a:pt x="9636110" y="766119"/>
                  <a:pt x="9637122" y="775243"/>
                </a:cubicBezTo>
                <a:cubicBezTo>
                  <a:pt x="9640336" y="768048"/>
                  <a:pt x="9645841" y="761377"/>
                  <a:pt x="9652864" y="756569"/>
                </a:cubicBezTo>
                <a:cubicBezTo>
                  <a:pt x="9655959" y="754460"/>
                  <a:pt x="9659679" y="752628"/>
                  <a:pt x="9663696" y="751108"/>
                </a:cubicBezTo>
                <a:close/>
                <a:moveTo>
                  <a:pt x="4450032" y="749573"/>
                </a:moveTo>
                <a:cubicBezTo>
                  <a:pt x="4451835" y="749573"/>
                  <a:pt x="4453727" y="749593"/>
                  <a:pt x="4455724" y="749641"/>
                </a:cubicBezTo>
                <a:cubicBezTo>
                  <a:pt x="4480240" y="750251"/>
                  <a:pt x="4490950" y="752755"/>
                  <a:pt x="4495252" y="757298"/>
                </a:cubicBezTo>
                <a:cubicBezTo>
                  <a:pt x="4499181" y="756210"/>
                  <a:pt x="4504473" y="755564"/>
                  <a:pt x="4511003" y="755828"/>
                </a:cubicBezTo>
                <a:cubicBezTo>
                  <a:pt x="4517912" y="756079"/>
                  <a:pt x="4523571" y="757028"/>
                  <a:pt x="4527925" y="758637"/>
                </a:cubicBezTo>
                <a:cubicBezTo>
                  <a:pt x="4530864" y="755435"/>
                  <a:pt x="4535044" y="753441"/>
                  <a:pt x="4539666" y="753441"/>
                </a:cubicBezTo>
                <a:cubicBezTo>
                  <a:pt x="4546560" y="753441"/>
                  <a:pt x="4552073" y="756370"/>
                  <a:pt x="4554548" y="760910"/>
                </a:cubicBezTo>
                <a:cubicBezTo>
                  <a:pt x="4556521" y="758148"/>
                  <a:pt x="4560338" y="754966"/>
                  <a:pt x="4567736" y="752008"/>
                </a:cubicBezTo>
                <a:cubicBezTo>
                  <a:pt x="4570584" y="750882"/>
                  <a:pt x="4573378" y="750312"/>
                  <a:pt x="4576067" y="750312"/>
                </a:cubicBezTo>
                <a:cubicBezTo>
                  <a:pt x="4584495" y="750312"/>
                  <a:pt x="4590854" y="756223"/>
                  <a:pt x="4590854" y="764058"/>
                </a:cubicBezTo>
                <a:cubicBezTo>
                  <a:pt x="4590854" y="773179"/>
                  <a:pt x="4582415" y="780322"/>
                  <a:pt x="4571647" y="780322"/>
                </a:cubicBezTo>
                <a:cubicBezTo>
                  <a:pt x="4560833" y="780322"/>
                  <a:pt x="4556066" y="776712"/>
                  <a:pt x="4553997" y="773199"/>
                </a:cubicBezTo>
                <a:cubicBezTo>
                  <a:pt x="4551577" y="777297"/>
                  <a:pt x="4547509" y="780280"/>
                  <a:pt x="4545358" y="781664"/>
                </a:cubicBezTo>
                <a:cubicBezTo>
                  <a:pt x="4540493" y="784774"/>
                  <a:pt x="4534760" y="785018"/>
                  <a:pt x="4530595" y="782868"/>
                </a:cubicBezTo>
                <a:cubicBezTo>
                  <a:pt x="4524886" y="785669"/>
                  <a:pt x="4516938" y="786348"/>
                  <a:pt x="4510623" y="786348"/>
                </a:cubicBezTo>
                <a:cubicBezTo>
                  <a:pt x="4499500" y="786348"/>
                  <a:pt x="4491346" y="784115"/>
                  <a:pt x="4486818" y="780009"/>
                </a:cubicBezTo>
                <a:cubicBezTo>
                  <a:pt x="4479288" y="783600"/>
                  <a:pt x="4469708" y="784238"/>
                  <a:pt x="4463803" y="784238"/>
                </a:cubicBezTo>
                <a:cubicBezTo>
                  <a:pt x="4458130" y="784238"/>
                  <a:pt x="4452378" y="783682"/>
                  <a:pt x="4446712" y="782574"/>
                </a:cubicBezTo>
                <a:cubicBezTo>
                  <a:pt x="4430862" y="779495"/>
                  <a:pt x="4415490" y="775445"/>
                  <a:pt x="4416699" y="763062"/>
                </a:cubicBezTo>
                <a:cubicBezTo>
                  <a:pt x="4417909" y="750617"/>
                  <a:pt x="4433834" y="749573"/>
                  <a:pt x="4450032" y="749573"/>
                </a:cubicBezTo>
                <a:close/>
                <a:moveTo>
                  <a:pt x="8918859" y="749525"/>
                </a:moveTo>
                <a:cubicBezTo>
                  <a:pt x="8920663" y="749525"/>
                  <a:pt x="8922555" y="749545"/>
                  <a:pt x="8924553" y="749593"/>
                </a:cubicBezTo>
                <a:cubicBezTo>
                  <a:pt x="8949074" y="750204"/>
                  <a:pt x="8959787" y="752707"/>
                  <a:pt x="8964091" y="757253"/>
                </a:cubicBezTo>
                <a:cubicBezTo>
                  <a:pt x="8968022" y="756161"/>
                  <a:pt x="8973318" y="755516"/>
                  <a:pt x="8979848" y="755780"/>
                </a:cubicBezTo>
                <a:cubicBezTo>
                  <a:pt x="8986760" y="756032"/>
                  <a:pt x="8992421" y="756982"/>
                  <a:pt x="8996775" y="758589"/>
                </a:cubicBezTo>
                <a:cubicBezTo>
                  <a:pt x="8999739" y="755387"/>
                  <a:pt x="9003922" y="753393"/>
                  <a:pt x="9008544" y="753393"/>
                </a:cubicBezTo>
                <a:cubicBezTo>
                  <a:pt x="9015439" y="753393"/>
                  <a:pt x="9020954" y="756323"/>
                  <a:pt x="9023431" y="760862"/>
                </a:cubicBezTo>
                <a:cubicBezTo>
                  <a:pt x="9025405" y="758101"/>
                  <a:pt x="9029222" y="754918"/>
                  <a:pt x="9036622" y="751961"/>
                </a:cubicBezTo>
                <a:cubicBezTo>
                  <a:pt x="9039473" y="750834"/>
                  <a:pt x="9042267" y="750263"/>
                  <a:pt x="9044955" y="750263"/>
                </a:cubicBezTo>
                <a:cubicBezTo>
                  <a:pt x="9053386" y="750263"/>
                  <a:pt x="9059745" y="756175"/>
                  <a:pt x="9059745" y="764010"/>
                </a:cubicBezTo>
                <a:cubicBezTo>
                  <a:pt x="9059745" y="773131"/>
                  <a:pt x="9051306" y="780275"/>
                  <a:pt x="9040536" y="780275"/>
                </a:cubicBezTo>
                <a:cubicBezTo>
                  <a:pt x="9029718" y="780275"/>
                  <a:pt x="9024950" y="776666"/>
                  <a:pt x="9022879" y="773152"/>
                </a:cubicBezTo>
                <a:cubicBezTo>
                  <a:pt x="9020459" y="777250"/>
                  <a:pt x="9016390" y="780234"/>
                  <a:pt x="9014237" y="781618"/>
                </a:cubicBezTo>
                <a:cubicBezTo>
                  <a:pt x="9009372" y="784726"/>
                  <a:pt x="9003638" y="784971"/>
                  <a:pt x="8999471" y="782820"/>
                </a:cubicBezTo>
                <a:lnTo>
                  <a:pt x="8988889" y="784662"/>
                </a:lnTo>
                <a:lnTo>
                  <a:pt x="9002247" y="785245"/>
                </a:lnTo>
                <a:cubicBezTo>
                  <a:pt x="9016653" y="786418"/>
                  <a:pt x="9060487" y="789978"/>
                  <a:pt x="9059982" y="807068"/>
                </a:cubicBezTo>
                <a:cubicBezTo>
                  <a:pt x="9059821" y="812606"/>
                  <a:pt x="9056618" y="815555"/>
                  <a:pt x="9052774" y="817140"/>
                </a:cubicBezTo>
                <a:cubicBezTo>
                  <a:pt x="9053042" y="818670"/>
                  <a:pt x="9052966" y="820351"/>
                  <a:pt x="9052400" y="822180"/>
                </a:cubicBezTo>
                <a:cubicBezTo>
                  <a:pt x="9051213" y="826020"/>
                  <a:pt x="9047450" y="830121"/>
                  <a:pt x="9040459" y="830121"/>
                </a:cubicBezTo>
                <a:cubicBezTo>
                  <a:pt x="9037979" y="830121"/>
                  <a:pt x="9033660" y="829725"/>
                  <a:pt x="9022093" y="826610"/>
                </a:cubicBezTo>
                <a:cubicBezTo>
                  <a:pt x="9015395" y="824805"/>
                  <a:pt x="9008642" y="820734"/>
                  <a:pt x="9005727" y="815045"/>
                </a:cubicBezTo>
                <a:cubicBezTo>
                  <a:pt x="9003474" y="814271"/>
                  <a:pt x="8999383" y="813221"/>
                  <a:pt x="8993730" y="812461"/>
                </a:cubicBezTo>
                <a:cubicBezTo>
                  <a:pt x="8993862" y="813928"/>
                  <a:pt x="8993695" y="815481"/>
                  <a:pt x="8993145" y="817104"/>
                </a:cubicBezTo>
                <a:cubicBezTo>
                  <a:pt x="8991513" y="821871"/>
                  <a:pt x="8986916" y="824953"/>
                  <a:pt x="8981431" y="824953"/>
                </a:cubicBezTo>
                <a:cubicBezTo>
                  <a:pt x="8975187" y="824953"/>
                  <a:pt x="8968080" y="821171"/>
                  <a:pt x="8963221" y="817996"/>
                </a:cubicBezTo>
                <a:cubicBezTo>
                  <a:pt x="8951942" y="810627"/>
                  <a:pt x="8951381" y="803135"/>
                  <a:pt x="8952901" y="798148"/>
                </a:cubicBezTo>
                <a:cubicBezTo>
                  <a:pt x="8954747" y="792072"/>
                  <a:pt x="8960089" y="788682"/>
                  <a:pt x="8966591" y="786811"/>
                </a:cubicBezTo>
                <a:lnTo>
                  <a:pt x="8977127" y="785678"/>
                </a:lnTo>
                <a:lnTo>
                  <a:pt x="8955652" y="779963"/>
                </a:lnTo>
                <a:cubicBezTo>
                  <a:pt x="8948123" y="783553"/>
                  <a:pt x="8938539" y="784191"/>
                  <a:pt x="8932634" y="784191"/>
                </a:cubicBezTo>
                <a:cubicBezTo>
                  <a:pt x="8926957" y="784191"/>
                  <a:pt x="8921207" y="783634"/>
                  <a:pt x="8915537" y="782527"/>
                </a:cubicBezTo>
                <a:cubicBezTo>
                  <a:pt x="8899683" y="779447"/>
                  <a:pt x="8884308" y="775397"/>
                  <a:pt x="8885518" y="763014"/>
                </a:cubicBezTo>
                <a:cubicBezTo>
                  <a:pt x="8886728" y="750570"/>
                  <a:pt x="8902656" y="749525"/>
                  <a:pt x="8918859" y="749525"/>
                </a:cubicBezTo>
                <a:close/>
                <a:moveTo>
                  <a:pt x="4895250" y="748074"/>
                </a:moveTo>
                <a:cubicBezTo>
                  <a:pt x="4892089" y="748372"/>
                  <a:pt x="4888659" y="748542"/>
                  <a:pt x="4885181" y="748570"/>
                </a:cubicBezTo>
                <a:cubicBezTo>
                  <a:pt x="4886747" y="749346"/>
                  <a:pt x="4888259" y="750328"/>
                  <a:pt x="4889653" y="751478"/>
                </a:cubicBezTo>
                <a:cubicBezTo>
                  <a:pt x="4891245" y="750072"/>
                  <a:pt x="4893137" y="748919"/>
                  <a:pt x="4895250" y="748074"/>
                </a:cubicBezTo>
                <a:close/>
                <a:moveTo>
                  <a:pt x="9364224" y="748026"/>
                </a:moveTo>
                <a:cubicBezTo>
                  <a:pt x="9361062" y="748325"/>
                  <a:pt x="9357631" y="748494"/>
                  <a:pt x="9354152" y="748522"/>
                </a:cubicBezTo>
                <a:cubicBezTo>
                  <a:pt x="9355718" y="749298"/>
                  <a:pt x="9357231" y="750281"/>
                  <a:pt x="9358625" y="751431"/>
                </a:cubicBezTo>
                <a:cubicBezTo>
                  <a:pt x="9360218" y="750023"/>
                  <a:pt x="9362110" y="748872"/>
                  <a:pt x="9364224" y="748026"/>
                </a:cubicBezTo>
                <a:close/>
                <a:moveTo>
                  <a:pt x="5257326" y="747918"/>
                </a:moveTo>
                <a:cubicBezTo>
                  <a:pt x="5257385" y="748163"/>
                  <a:pt x="5257385" y="748408"/>
                  <a:pt x="5257445" y="748654"/>
                </a:cubicBezTo>
                <a:cubicBezTo>
                  <a:pt x="5257772" y="749766"/>
                  <a:pt x="5258278" y="750714"/>
                  <a:pt x="5258843" y="751481"/>
                </a:cubicBezTo>
                <a:cubicBezTo>
                  <a:pt x="5259617" y="751565"/>
                  <a:pt x="5260479" y="751646"/>
                  <a:pt x="5261402" y="751728"/>
                </a:cubicBezTo>
                <a:cubicBezTo>
                  <a:pt x="5262086" y="750878"/>
                  <a:pt x="5262621" y="749766"/>
                  <a:pt x="5263038" y="748523"/>
                </a:cubicBezTo>
                <a:cubicBezTo>
                  <a:pt x="5261283" y="748719"/>
                  <a:pt x="5259319" y="748507"/>
                  <a:pt x="5257326" y="747918"/>
                </a:cubicBezTo>
                <a:close/>
                <a:moveTo>
                  <a:pt x="9726427" y="747870"/>
                </a:moveTo>
                <a:cubicBezTo>
                  <a:pt x="9726487" y="748115"/>
                  <a:pt x="9726487" y="748361"/>
                  <a:pt x="9726546" y="748606"/>
                </a:cubicBezTo>
                <a:cubicBezTo>
                  <a:pt x="9726874" y="749718"/>
                  <a:pt x="9727380" y="750666"/>
                  <a:pt x="9727945" y="751435"/>
                </a:cubicBezTo>
                <a:cubicBezTo>
                  <a:pt x="9728719" y="751516"/>
                  <a:pt x="9729582" y="751598"/>
                  <a:pt x="9730504" y="751680"/>
                </a:cubicBezTo>
                <a:cubicBezTo>
                  <a:pt x="9731189" y="750830"/>
                  <a:pt x="9731724" y="749718"/>
                  <a:pt x="9732141" y="748475"/>
                </a:cubicBezTo>
                <a:cubicBezTo>
                  <a:pt x="9730385" y="748671"/>
                  <a:pt x="9728421" y="748459"/>
                  <a:pt x="9726427" y="747870"/>
                </a:cubicBezTo>
                <a:close/>
                <a:moveTo>
                  <a:pt x="4690293" y="747822"/>
                </a:moveTo>
                <a:lnTo>
                  <a:pt x="4693009" y="747822"/>
                </a:lnTo>
                <a:lnTo>
                  <a:pt x="4694657" y="748682"/>
                </a:lnTo>
                <a:cubicBezTo>
                  <a:pt x="4696922" y="749310"/>
                  <a:pt x="4704375" y="751078"/>
                  <a:pt x="4714552" y="753260"/>
                </a:cubicBezTo>
                <a:lnTo>
                  <a:pt x="4731273" y="756855"/>
                </a:lnTo>
                <a:cubicBezTo>
                  <a:pt x="4735255" y="753847"/>
                  <a:pt x="4740953" y="753600"/>
                  <a:pt x="4743346" y="753500"/>
                </a:cubicBezTo>
                <a:cubicBezTo>
                  <a:pt x="4744002" y="753465"/>
                  <a:pt x="4744620" y="753460"/>
                  <a:pt x="4745209" y="753460"/>
                </a:cubicBezTo>
                <a:cubicBezTo>
                  <a:pt x="4753740" y="753460"/>
                  <a:pt x="4759242" y="756127"/>
                  <a:pt x="4761545" y="761398"/>
                </a:cubicBezTo>
                <a:cubicBezTo>
                  <a:pt x="4761850" y="762090"/>
                  <a:pt x="4762075" y="762792"/>
                  <a:pt x="4762232" y="763505"/>
                </a:cubicBezTo>
                <a:lnTo>
                  <a:pt x="4782708" y="767910"/>
                </a:lnTo>
                <a:cubicBezTo>
                  <a:pt x="4779620" y="765067"/>
                  <a:pt x="4777207" y="761224"/>
                  <a:pt x="4778845" y="755981"/>
                </a:cubicBezTo>
                <a:cubicBezTo>
                  <a:pt x="4780021" y="752238"/>
                  <a:pt x="4783718" y="748234"/>
                  <a:pt x="4790593" y="748234"/>
                </a:cubicBezTo>
                <a:cubicBezTo>
                  <a:pt x="4794623" y="748234"/>
                  <a:pt x="4801321" y="749410"/>
                  <a:pt x="4819256" y="753260"/>
                </a:cubicBezTo>
                <a:cubicBezTo>
                  <a:pt x="4837134" y="757086"/>
                  <a:pt x="4843822" y="758522"/>
                  <a:pt x="4842959" y="768144"/>
                </a:cubicBezTo>
                <a:cubicBezTo>
                  <a:pt x="4842096" y="777702"/>
                  <a:pt x="4834378" y="778009"/>
                  <a:pt x="4820355" y="778569"/>
                </a:cubicBezTo>
                <a:cubicBezTo>
                  <a:pt x="4813176" y="778862"/>
                  <a:pt x="4804224" y="777942"/>
                  <a:pt x="4796614" y="775629"/>
                </a:cubicBezTo>
                <a:lnTo>
                  <a:pt x="4754329" y="777128"/>
                </a:lnTo>
                <a:cubicBezTo>
                  <a:pt x="4749985" y="779036"/>
                  <a:pt x="4744149" y="779210"/>
                  <a:pt x="4738864" y="777675"/>
                </a:cubicBezTo>
                <a:lnTo>
                  <a:pt x="4711220" y="778655"/>
                </a:lnTo>
                <a:cubicBezTo>
                  <a:pt x="4710131" y="778696"/>
                  <a:pt x="4709042" y="778715"/>
                  <a:pt x="4707974" y="778715"/>
                </a:cubicBezTo>
                <a:cubicBezTo>
                  <a:pt x="4692784" y="778715"/>
                  <a:pt x="4685262" y="775307"/>
                  <a:pt x="4681653" y="771339"/>
                </a:cubicBezTo>
                <a:cubicBezTo>
                  <a:pt x="4676505" y="777916"/>
                  <a:pt x="4665914" y="779342"/>
                  <a:pt x="4657686" y="779342"/>
                </a:cubicBezTo>
                <a:cubicBezTo>
                  <a:pt x="4633859" y="779342"/>
                  <a:pt x="4632007" y="767689"/>
                  <a:pt x="4632007" y="764120"/>
                </a:cubicBezTo>
                <a:cubicBezTo>
                  <a:pt x="4632007" y="759690"/>
                  <a:pt x="4634468" y="749383"/>
                  <a:pt x="4657304" y="749383"/>
                </a:cubicBezTo>
                <a:cubicBezTo>
                  <a:pt x="4658108" y="749383"/>
                  <a:pt x="4658932" y="749397"/>
                  <a:pt x="4659775" y="749430"/>
                </a:cubicBezTo>
                <a:cubicBezTo>
                  <a:pt x="4671347" y="749869"/>
                  <a:pt x="4677024" y="752538"/>
                  <a:pt x="4679927" y="754967"/>
                </a:cubicBezTo>
                <a:cubicBezTo>
                  <a:pt x="4682565" y="748463"/>
                  <a:pt x="4688214" y="747822"/>
                  <a:pt x="4690293" y="747822"/>
                </a:cubicBezTo>
                <a:close/>
                <a:moveTo>
                  <a:pt x="9159214" y="747774"/>
                </a:moveTo>
                <a:lnTo>
                  <a:pt x="9161931" y="747774"/>
                </a:lnTo>
                <a:lnTo>
                  <a:pt x="9163579" y="748635"/>
                </a:lnTo>
                <a:cubicBezTo>
                  <a:pt x="9165845" y="749262"/>
                  <a:pt x="9173300" y="751030"/>
                  <a:pt x="9183482" y="753212"/>
                </a:cubicBezTo>
                <a:lnTo>
                  <a:pt x="9200206" y="756808"/>
                </a:lnTo>
                <a:cubicBezTo>
                  <a:pt x="9204188" y="753799"/>
                  <a:pt x="9209887" y="753552"/>
                  <a:pt x="9212280" y="753451"/>
                </a:cubicBezTo>
                <a:cubicBezTo>
                  <a:pt x="9212938" y="753418"/>
                  <a:pt x="9213556" y="753412"/>
                  <a:pt x="9214144" y="753412"/>
                </a:cubicBezTo>
                <a:cubicBezTo>
                  <a:pt x="9222678" y="753412"/>
                  <a:pt x="9228180" y="756079"/>
                  <a:pt x="9230486" y="761351"/>
                </a:cubicBezTo>
                <a:cubicBezTo>
                  <a:pt x="9230790" y="762044"/>
                  <a:pt x="9231016" y="762744"/>
                  <a:pt x="9231172" y="763458"/>
                </a:cubicBezTo>
                <a:lnTo>
                  <a:pt x="9251653" y="767862"/>
                </a:lnTo>
                <a:cubicBezTo>
                  <a:pt x="9248564" y="765019"/>
                  <a:pt x="9246151" y="761177"/>
                  <a:pt x="9247789" y="755933"/>
                </a:cubicBezTo>
                <a:cubicBezTo>
                  <a:pt x="9248966" y="752190"/>
                  <a:pt x="9252664" y="748187"/>
                  <a:pt x="9259540" y="748187"/>
                </a:cubicBezTo>
                <a:cubicBezTo>
                  <a:pt x="9263571" y="748187"/>
                  <a:pt x="9270271" y="749362"/>
                  <a:pt x="9288211" y="753212"/>
                </a:cubicBezTo>
                <a:cubicBezTo>
                  <a:pt x="9306093" y="757041"/>
                  <a:pt x="9312783" y="758476"/>
                  <a:pt x="9311919" y="768096"/>
                </a:cubicBezTo>
                <a:cubicBezTo>
                  <a:pt x="9311056" y="777654"/>
                  <a:pt x="9303337" y="777962"/>
                  <a:pt x="9289310" y="778523"/>
                </a:cubicBezTo>
                <a:cubicBezTo>
                  <a:pt x="9282130" y="778816"/>
                  <a:pt x="9273174" y="777895"/>
                  <a:pt x="9265562" y="775581"/>
                </a:cubicBezTo>
                <a:lnTo>
                  <a:pt x="9223266" y="777081"/>
                </a:lnTo>
                <a:cubicBezTo>
                  <a:pt x="9218921" y="778990"/>
                  <a:pt x="9213084" y="779163"/>
                  <a:pt x="9207798" y="777628"/>
                </a:cubicBezTo>
                <a:lnTo>
                  <a:pt x="9180146" y="778609"/>
                </a:lnTo>
                <a:cubicBezTo>
                  <a:pt x="9179058" y="778650"/>
                  <a:pt x="9177969" y="778669"/>
                  <a:pt x="9176900" y="778669"/>
                </a:cubicBezTo>
                <a:cubicBezTo>
                  <a:pt x="9161706" y="778669"/>
                  <a:pt x="9154182" y="775260"/>
                  <a:pt x="9150573" y="771290"/>
                </a:cubicBezTo>
                <a:cubicBezTo>
                  <a:pt x="9145423" y="777869"/>
                  <a:pt x="9134829" y="779296"/>
                  <a:pt x="9126600" y="779296"/>
                </a:cubicBezTo>
                <a:cubicBezTo>
                  <a:pt x="9102764" y="779296"/>
                  <a:pt x="9100910" y="767642"/>
                  <a:pt x="9100910" y="764072"/>
                </a:cubicBezTo>
                <a:cubicBezTo>
                  <a:pt x="9100910" y="759643"/>
                  <a:pt x="9103372" y="749336"/>
                  <a:pt x="9126217" y="749336"/>
                </a:cubicBezTo>
                <a:cubicBezTo>
                  <a:pt x="9127022" y="749336"/>
                  <a:pt x="9127846" y="749349"/>
                  <a:pt x="9128689" y="749383"/>
                </a:cubicBezTo>
                <a:cubicBezTo>
                  <a:pt x="9140264" y="749822"/>
                  <a:pt x="9145943" y="752491"/>
                  <a:pt x="9148846" y="754919"/>
                </a:cubicBezTo>
                <a:cubicBezTo>
                  <a:pt x="9151485" y="748415"/>
                  <a:pt x="9157135" y="747774"/>
                  <a:pt x="9159214" y="747774"/>
                </a:cubicBezTo>
                <a:close/>
                <a:moveTo>
                  <a:pt x="4365103" y="743444"/>
                </a:moveTo>
                <a:cubicBezTo>
                  <a:pt x="4370105" y="743444"/>
                  <a:pt x="4374392" y="745048"/>
                  <a:pt x="4377361" y="747946"/>
                </a:cubicBezTo>
                <a:cubicBezTo>
                  <a:pt x="4381783" y="744770"/>
                  <a:pt x="4388664" y="744682"/>
                  <a:pt x="4393408" y="744616"/>
                </a:cubicBezTo>
                <a:cubicBezTo>
                  <a:pt x="4393408" y="744616"/>
                  <a:pt x="4394760" y="744609"/>
                  <a:pt x="4394760" y="744609"/>
                </a:cubicBezTo>
                <a:cubicBezTo>
                  <a:pt x="4401780" y="744609"/>
                  <a:pt x="4413519" y="744609"/>
                  <a:pt x="4415549" y="754539"/>
                </a:cubicBezTo>
                <a:cubicBezTo>
                  <a:pt x="4416387" y="758640"/>
                  <a:pt x="4414894" y="764464"/>
                  <a:pt x="4407935" y="767369"/>
                </a:cubicBezTo>
                <a:cubicBezTo>
                  <a:pt x="4403742" y="769122"/>
                  <a:pt x="4398747" y="769494"/>
                  <a:pt x="4395286" y="769494"/>
                </a:cubicBezTo>
                <a:cubicBezTo>
                  <a:pt x="4392420" y="769494"/>
                  <a:pt x="4388068" y="769244"/>
                  <a:pt x="4383624" y="768046"/>
                </a:cubicBezTo>
                <a:cubicBezTo>
                  <a:pt x="4381644" y="767517"/>
                  <a:pt x="4380028" y="766827"/>
                  <a:pt x="4378713" y="766048"/>
                </a:cubicBezTo>
                <a:cubicBezTo>
                  <a:pt x="4374590" y="772033"/>
                  <a:pt x="4366041" y="776284"/>
                  <a:pt x="4357905" y="776284"/>
                </a:cubicBezTo>
                <a:cubicBezTo>
                  <a:pt x="4353371" y="776284"/>
                  <a:pt x="4349421" y="774964"/>
                  <a:pt x="4346518" y="772562"/>
                </a:cubicBezTo>
                <a:cubicBezTo>
                  <a:pt x="4338226" y="777162"/>
                  <a:pt x="4325154" y="779342"/>
                  <a:pt x="4317580" y="779342"/>
                </a:cubicBezTo>
                <a:cubicBezTo>
                  <a:pt x="4314823" y="779342"/>
                  <a:pt x="4306411" y="779342"/>
                  <a:pt x="4302570" y="772670"/>
                </a:cubicBezTo>
                <a:cubicBezTo>
                  <a:pt x="4300468" y="769012"/>
                  <a:pt x="4300555" y="764585"/>
                  <a:pt x="4302804" y="760828"/>
                </a:cubicBezTo>
                <a:cubicBezTo>
                  <a:pt x="4308162" y="751851"/>
                  <a:pt x="4322910" y="749462"/>
                  <a:pt x="4330773" y="749462"/>
                </a:cubicBezTo>
                <a:cubicBezTo>
                  <a:pt x="4337384" y="749462"/>
                  <a:pt x="4342548" y="749827"/>
                  <a:pt x="4346367" y="751183"/>
                </a:cubicBezTo>
                <a:cubicBezTo>
                  <a:pt x="4350898" y="746544"/>
                  <a:pt x="4358153" y="743444"/>
                  <a:pt x="4365103" y="743444"/>
                </a:cubicBezTo>
                <a:close/>
                <a:moveTo>
                  <a:pt x="8833909" y="743395"/>
                </a:moveTo>
                <a:cubicBezTo>
                  <a:pt x="8838912" y="743395"/>
                  <a:pt x="8843201" y="744999"/>
                  <a:pt x="8846169" y="747898"/>
                </a:cubicBezTo>
                <a:cubicBezTo>
                  <a:pt x="8850593" y="744722"/>
                  <a:pt x="8857474" y="744633"/>
                  <a:pt x="8862220" y="744567"/>
                </a:cubicBezTo>
                <a:cubicBezTo>
                  <a:pt x="8862220" y="744567"/>
                  <a:pt x="8863572" y="744560"/>
                  <a:pt x="8863572" y="744560"/>
                </a:cubicBezTo>
                <a:cubicBezTo>
                  <a:pt x="8870594" y="744560"/>
                  <a:pt x="8882339" y="744560"/>
                  <a:pt x="8884368" y="754491"/>
                </a:cubicBezTo>
                <a:cubicBezTo>
                  <a:pt x="8885205" y="758593"/>
                  <a:pt x="8883713" y="764416"/>
                  <a:pt x="8876751" y="767321"/>
                </a:cubicBezTo>
                <a:cubicBezTo>
                  <a:pt x="8872558" y="769075"/>
                  <a:pt x="8867561" y="769447"/>
                  <a:pt x="8864098" y="769447"/>
                </a:cubicBezTo>
                <a:cubicBezTo>
                  <a:pt x="8861232" y="769447"/>
                  <a:pt x="8856879" y="769196"/>
                  <a:pt x="8852434" y="767997"/>
                </a:cubicBezTo>
                <a:cubicBezTo>
                  <a:pt x="8850453" y="767469"/>
                  <a:pt x="8848837" y="766779"/>
                  <a:pt x="8847522" y="765999"/>
                </a:cubicBezTo>
                <a:cubicBezTo>
                  <a:pt x="8843400" y="771985"/>
                  <a:pt x="8834848" y="776237"/>
                  <a:pt x="8826711" y="776237"/>
                </a:cubicBezTo>
                <a:cubicBezTo>
                  <a:pt x="8822175" y="776237"/>
                  <a:pt x="8818224" y="774917"/>
                  <a:pt x="8815320" y="772513"/>
                </a:cubicBezTo>
                <a:cubicBezTo>
                  <a:pt x="8807026" y="777116"/>
                  <a:pt x="8793950" y="779296"/>
                  <a:pt x="8786376" y="779296"/>
                </a:cubicBezTo>
                <a:cubicBezTo>
                  <a:pt x="8783616" y="779296"/>
                  <a:pt x="8775205" y="779296"/>
                  <a:pt x="8771361" y="772622"/>
                </a:cubicBezTo>
                <a:cubicBezTo>
                  <a:pt x="8769257" y="768965"/>
                  <a:pt x="8769343" y="764537"/>
                  <a:pt x="8771592" y="760781"/>
                </a:cubicBezTo>
                <a:cubicBezTo>
                  <a:pt x="8776955" y="751804"/>
                  <a:pt x="8791706" y="749414"/>
                  <a:pt x="8799570" y="749414"/>
                </a:cubicBezTo>
                <a:cubicBezTo>
                  <a:pt x="8806183" y="749414"/>
                  <a:pt x="8811347" y="749779"/>
                  <a:pt x="8815169" y="751134"/>
                </a:cubicBezTo>
                <a:cubicBezTo>
                  <a:pt x="8819700" y="746497"/>
                  <a:pt x="8826957" y="743395"/>
                  <a:pt x="8833909" y="743395"/>
                </a:cubicBezTo>
                <a:close/>
                <a:moveTo>
                  <a:pt x="5234031" y="741819"/>
                </a:moveTo>
                <a:cubicBezTo>
                  <a:pt x="5234090" y="742081"/>
                  <a:pt x="5234060" y="742326"/>
                  <a:pt x="5234150" y="742571"/>
                </a:cubicBezTo>
                <a:cubicBezTo>
                  <a:pt x="5234417" y="743536"/>
                  <a:pt x="5234804" y="744337"/>
                  <a:pt x="5235280" y="745040"/>
                </a:cubicBezTo>
                <a:cubicBezTo>
                  <a:pt x="5236321" y="745106"/>
                  <a:pt x="5237363" y="745205"/>
                  <a:pt x="5238345" y="745319"/>
                </a:cubicBezTo>
                <a:cubicBezTo>
                  <a:pt x="5238940" y="744533"/>
                  <a:pt x="5239386" y="743536"/>
                  <a:pt x="5239773" y="742440"/>
                </a:cubicBezTo>
                <a:cubicBezTo>
                  <a:pt x="5237988" y="742637"/>
                  <a:pt x="5235994" y="742424"/>
                  <a:pt x="5234031" y="741819"/>
                </a:cubicBezTo>
                <a:close/>
                <a:moveTo>
                  <a:pt x="9703126" y="741787"/>
                </a:moveTo>
                <a:cubicBezTo>
                  <a:pt x="9703186" y="742049"/>
                  <a:pt x="9703156" y="742294"/>
                  <a:pt x="9703245" y="742539"/>
                </a:cubicBezTo>
                <a:cubicBezTo>
                  <a:pt x="9703513" y="743488"/>
                  <a:pt x="9703900" y="744289"/>
                  <a:pt x="9704376" y="744992"/>
                </a:cubicBezTo>
                <a:cubicBezTo>
                  <a:pt x="9705418" y="745057"/>
                  <a:pt x="9706459" y="745156"/>
                  <a:pt x="9707441" y="745270"/>
                </a:cubicBezTo>
                <a:cubicBezTo>
                  <a:pt x="9708037" y="744485"/>
                  <a:pt x="9708483" y="743488"/>
                  <a:pt x="9708870" y="742408"/>
                </a:cubicBezTo>
                <a:cubicBezTo>
                  <a:pt x="9707084" y="742605"/>
                  <a:pt x="9705090" y="742392"/>
                  <a:pt x="9703126" y="741787"/>
                </a:cubicBezTo>
                <a:close/>
                <a:moveTo>
                  <a:pt x="5260836" y="738614"/>
                </a:moveTo>
                <a:cubicBezTo>
                  <a:pt x="5260420" y="738859"/>
                  <a:pt x="5259914" y="739219"/>
                  <a:pt x="5259438" y="739726"/>
                </a:cubicBezTo>
                <a:cubicBezTo>
                  <a:pt x="5258337" y="740871"/>
                  <a:pt x="5257593" y="742359"/>
                  <a:pt x="5257266" y="743961"/>
                </a:cubicBezTo>
                <a:cubicBezTo>
                  <a:pt x="5257921" y="743895"/>
                  <a:pt x="5258605" y="743847"/>
                  <a:pt x="5259378" y="743813"/>
                </a:cubicBezTo>
                <a:cubicBezTo>
                  <a:pt x="5260926" y="743748"/>
                  <a:pt x="5262324" y="743780"/>
                  <a:pt x="5263484" y="743928"/>
                </a:cubicBezTo>
                <a:cubicBezTo>
                  <a:pt x="5263127" y="741525"/>
                  <a:pt x="5261937" y="739693"/>
                  <a:pt x="5260836" y="738614"/>
                </a:cubicBezTo>
                <a:close/>
                <a:moveTo>
                  <a:pt x="9729939" y="738582"/>
                </a:moveTo>
                <a:cubicBezTo>
                  <a:pt x="9729522" y="738827"/>
                  <a:pt x="9729016" y="739187"/>
                  <a:pt x="9728540" y="739694"/>
                </a:cubicBezTo>
                <a:cubicBezTo>
                  <a:pt x="9727439" y="740839"/>
                  <a:pt x="9726695" y="742327"/>
                  <a:pt x="9726368" y="743913"/>
                </a:cubicBezTo>
                <a:cubicBezTo>
                  <a:pt x="9727022" y="743847"/>
                  <a:pt x="9727707" y="743798"/>
                  <a:pt x="9728481" y="743765"/>
                </a:cubicBezTo>
                <a:cubicBezTo>
                  <a:pt x="9730028" y="743700"/>
                  <a:pt x="9731427" y="743733"/>
                  <a:pt x="9732587" y="743880"/>
                </a:cubicBezTo>
                <a:cubicBezTo>
                  <a:pt x="9732230" y="741493"/>
                  <a:pt x="9731040" y="739661"/>
                  <a:pt x="9729939" y="738582"/>
                </a:cubicBezTo>
                <a:close/>
                <a:moveTo>
                  <a:pt x="352886" y="733901"/>
                </a:moveTo>
                <a:cubicBezTo>
                  <a:pt x="351949" y="735117"/>
                  <a:pt x="350544" y="736414"/>
                  <a:pt x="348826" y="737548"/>
                </a:cubicBezTo>
                <a:cubicBezTo>
                  <a:pt x="349607" y="737791"/>
                  <a:pt x="350232" y="738116"/>
                  <a:pt x="351012" y="738521"/>
                </a:cubicBezTo>
                <a:cubicBezTo>
                  <a:pt x="352261" y="737791"/>
                  <a:pt x="353198" y="736495"/>
                  <a:pt x="353198" y="735036"/>
                </a:cubicBezTo>
                <a:cubicBezTo>
                  <a:pt x="353198" y="734631"/>
                  <a:pt x="353042" y="734307"/>
                  <a:pt x="352886" y="733901"/>
                </a:cubicBezTo>
                <a:close/>
                <a:moveTo>
                  <a:pt x="5907751" y="733870"/>
                </a:moveTo>
                <a:cubicBezTo>
                  <a:pt x="5906814" y="735085"/>
                  <a:pt x="5905409" y="736382"/>
                  <a:pt x="5903691" y="737516"/>
                </a:cubicBezTo>
                <a:cubicBezTo>
                  <a:pt x="5904472" y="737759"/>
                  <a:pt x="5905097" y="738084"/>
                  <a:pt x="5905877" y="738489"/>
                </a:cubicBezTo>
                <a:cubicBezTo>
                  <a:pt x="5907126" y="737759"/>
                  <a:pt x="5908063" y="736463"/>
                  <a:pt x="5908063" y="735004"/>
                </a:cubicBezTo>
                <a:cubicBezTo>
                  <a:pt x="5908063" y="734599"/>
                  <a:pt x="5907907" y="734275"/>
                  <a:pt x="5907751" y="733870"/>
                </a:cubicBezTo>
                <a:close/>
                <a:moveTo>
                  <a:pt x="5237511" y="732531"/>
                </a:moveTo>
                <a:cubicBezTo>
                  <a:pt x="5237125" y="732777"/>
                  <a:pt x="5236619" y="733136"/>
                  <a:pt x="5236143" y="733643"/>
                </a:cubicBezTo>
                <a:cubicBezTo>
                  <a:pt x="5235042" y="734804"/>
                  <a:pt x="5234298" y="736292"/>
                  <a:pt x="5233971" y="737878"/>
                </a:cubicBezTo>
                <a:cubicBezTo>
                  <a:pt x="5234596" y="737813"/>
                  <a:pt x="5235280" y="737764"/>
                  <a:pt x="5236054" y="737731"/>
                </a:cubicBezTo>
                <a:cubicBezTo>
                  <a:pt x="5237630" y="737666"/>
                  <a:pt x="5238999" y="737698"/>
                  <a:pt x="5240189" y="737829"/>
                </a:cubicBezTo>
                <a:cubicBezTo>
                  <a:pt x="5239802" y="735458"/>
                  <a:pt x="5238612" y="733627"/>
                  <a:pt x="5237511" y="732531"/>
                </a:cubicBezTo>
                <a:close/>
                <a:moveTo>
                  <a:pt x="9706608" y="732499"/>
                </a:moveTo>
                <a:cubicBezTo>
                  <a:pt x="9706221" y="732744"/>
                  <a:pt x="9705715" y="733104"/>
                  <a:pt x="9705239" y="733611"/>
                </a:cubicBezTo>
                <a:cubicBezTo>
                  <a:pt x="9704138" y="734772"/>
                  <a:pt x="9703394" y="736260"/>
                  <a:pt x="9703067" y="737846"/>
                </a:cubicBezTo>
                <a:cubicBezTo>
                  <a:pt x="9703692" y="737781"/>
                  <a:pt x="9704376" y="737732"/>
                  <a:pt x="9705150" y="737699"/>
                </a:cubicBezTo>
                <a:cubicBezTo>
                  <a:pt x="9706727" y="737634"/>
                  <a:pt x="9708096" y="737666"/>
                  <a:pt x="9709286" y="737797"/>
                </a:cubicBezTo>
                <a:cubicBezTo>
                  <a:pt x="9708900" y="735426"/>
                  <a:pt x="9707709" y="733595"/>
                  <a:pt x="9706608" y="732499"/>
                </a:cubicBezTo>
                <a:close/>
                <a:moveTo>
                  <a:pt x="1029534" y="732125"/>
                </a:moveTo>
                <a:cubicBezTo>
                  <a:pt x="1028588" y="733578"/>
                  <a:pt x="1027152" y="734556"/>
                  <a:pt x="1025450" y="734738"/>
                </a:cubicBezTo>
                <a:cubicBezTo>
                  <a:pt x="1026199" y="734995"/>
                  <a:pt x="1026966" y="735227"/>
                  <a:pt x="1027811" y="735227"/>
                </a:cubicBezTo>
                <a:cubicBezTo>
                  <a:pt x="1028262" y="735227"/>
                  <a:pt x="1028682" y="735184"/>
                  <a:pt x="1029055" y="735109"/>
                </a:cubicBezTo>
                <a:cubicBezTo>
                  <a:pt x="1029316" y="734385"/>
                  <a:pt x="1029551" y="733400"/>
                  <a:pt x="1029551" y="732219"/>
                </a:cubicBezTo>
                <a:cubicBezTo>
                  <a:pt x="1029551" y="732182"/>
                  <a:pt x="1029534" y="732158"/>
                  <a:pt x="1029534" y="732125"/>
                </a:cubicBezTo>
                <a:close/>
                <a:moveTo>
                  <a:pt x="6584406" y="732093"/>
                </a:moveTo>
                <a:cubicBezTo>
                  <a:pt x="6583460" y="733546"/>
                  <a:pt x="6582025" y="734525"/>
                  <a:pt x="6580322" y="734707"/>
                </a:cubicBezTo>
                <a:cubicBezTo>
                  <a:pt x="6581072" y="734963"/>
                  <a:pt x="6581839" y="735195"/>
                  <a:pt x="6582683" y="735195"/>
                </a:cubicBezTo>
                <a:cubicBezTo>
                  <a:pt x="6583135" y="735195"/>
                  <a:pt x="6583555" y="735152"/>
                  <a:pt x="6583928" y="735077"/>
                </a:cubicBezTo>
                <a:cubicBezTo>
                  <a:pt x="6584189" y="734354"/>
                  <a:pt x="6584423" y="733367"/>
                  <a:pt x="6584423" y="732187"/>
                </a:cubicBezTo>
                <a:cubicBezTo>
                  <a:pt x="6584423" y="732150"/>
                  <a:pt x="6584406" y="732126"/>
                  <a:pt x="6584406" y="732093"/>
                </a:cubicBezTo>
                <a:close/>
                <a:moveTo>
                  <a:pt x="11053585" y="732077"/>
                </a:moveTo>
                <a:cubicBezTo>
                  <a:pt x="11052639" y="733529"/>
                  <a:pt x="11051203" y="734509"/>
                  <a:pt x="11049501" y="734690"/>
                </a:cubicBezTo>
                <a:cubicBezTo>
                  <a:pt x="11050251" y="734947"/>
                  <a:pt x="11051017" y="735178"/>
                  <a:pt x="11051862" y="735178"/>
                </a:cubicBezTo>
                <a:cubicBezTo>
                  <a:pt x="11052313" y="735178"/>
                  <a:pt x="11052733" y="735136"/>
                  <a:pt x="11053107" y="735060"/>
                </a:cubicBezTo>
                <a:cubicBezTo>
                  <a:pt x="11053368" y="734337"/>
                  <a:pt x="11053602" y="733351"/>
                  <a:pt x="11053602" y="732170"/>
                </a:cubicBezTo>
                <a:cubicBezTo>
                  <a:pt x="11053602" y="732133"/>
                  <a:pt x="11053585" y="732109"/>
                  <a:pt x="11053585" y="732077"/>
                </a:cubicBezTo>
                <a:close/>
                <a:moveTo>
                  <a:pt x="345547" y="728229"/>
                </a:moveTo>
                <a:cubicBezTo>
                  <a:pt x="345235" y="728229"/>
                  <a:pt x="344767" y="728310"/>
                  <a:pt x="344298" y="728310"/>
                </a:cubicBezTo>
                <a:cubicBezTo>
                  <a:pt x="344142" y="729040"/>
                  <a:pt x="343830" y="730093"/>
                  <a:pt x="343830" y="731308"/>
                </a:cubicBezTo>
                <a:cubicBezTo>
                  <a:pt x="343830" y="731308"/>
                  <a:pt x="343830" y="731308"/>
                  <a:pt x="343830" y="731389"/>
                </a:cubicBezTo>
                <a:cubicBezTo>
                  <a:pt x="344767" y="729931"/>
                  <a:pt x="346328" y="728877"/>
                  <a:pt x="348045" y="728715"/>
                </a:cubicBezTo>
                <a:cubicBezTo>
                  <a:pt x="347265" y="728472"/>
                  <a:pt x="346484" y="728229"/>
                  <a:pt x="345547" y="728229"/>
                </a:cubicBezTo>
                <a:close/>
                <a:moveTo>
                  <a:pt x="5900412" y="728197"/>
                </a:moveTo>
                <a:cubicBezTo>
                  <a:pt x="5900100" y="728197"/>
                  <a:pt x="5899632" y="728278"/>
                  <a:pt x="5899163" y="728278"/>
                </a:cubicBezTo>
                <a:cubicBezTo>
                  <a:pt x="5899007" y="729008"/>
                  <a:pt x="5898695" y="730061"/>
                  <a:pt x="5898695" y="731276"/>
                </a:cubicBezTo>
                <a:cubicBezTo>
                  <a:pt x="5898695" y="731276"/>
                  <a:pt x="5898695" y="731276"/>
                  <a:pt x="5898695" y="731358"/>
                </a:cubicBezTo>
                <a:cubicBezTo>
                  <a:pt x="5899632" y="729899"/>
                  <a:pt x="5901193" y="728845"/>
                  <a:pt x="5902911" y="728683"/>
                </a:cubicBezTo>
                <a:cubicBezTo>
                  <a:pt x="5902130" y="728440"/>
                  <a:pt x="5901349" y="728197"/>
                  <a:pt x="5900412" y="728197"/>
                </a:cubicBezTo>
                <a:close/>
                <a:moveTo>
                  <a:pt x="1024755" y="724526"/>
                </a:moveTo>
                <a:cubicBezTo>
                  <a:pt x="1022268" y="724597"/>
                  <a:pt x="1020275" y="726364"/>
                  <a:pt x="1020275" y="728524"/>
                </a:cubicBezTo>
                <a:cubicBezTo>
                  <a:pt x="1020275" y="728890"/>
                  <a:pt x="1020461" y="729265"/>
                  <a:pt x="1020549" y="729638"/>
                </a:cubicBezTo>
                <a:cubicBezTo>
                  <a:pt x="1021611" y="728382"/>
                  <a:pt x="1023144" y="727016"/>
                  <a:pt x="1024914" y="725882"/>
                </a:cubicBezTo>
                <a:cubicBezTo>
                  <a:pt x="1025382" y="725583"/>
                  <a:pt x="1025796" y="725495"/>
                  <a:pt x="1026234" y="725333"/>
                </a:cubicBezTo>
                <a:cubicBezTo>
                  <a:pt x="1025670" y="724909"/>
                  <a:pt x="1025142" y="724619"/>
                  <a:pt x="1024755" y="724526"/>
                </a:cubicBezTo>
                <a:close/>
                <a:moveTo>
                  <a:pt x="6579628" y="724494"/>
                </a:moveTo>
                <a:cubicBezTo>
                  <a:pt x="6577141" y="724565"/>
                  <a:pt x="6575148" y="726331"/>
                  <a:pt x="6575148" y="728492"/>
                </a:cubicBezTo>
                <a:cubicBezTo>
                  <a:pt x="6575148" y="728858"/>
                  <a:pt x="6575334" y="729233"/>
                  <a:pt x="6575422" y="729606"/>
                </a:cubicBezTo>
                <a:cubicBezTo>
                  <a:pt x="6576484" y="728350"/>
                  <a:pt x="6578017" y="726984"/>
                  <a:pt x="6579787" y="725850"/>
                </a:cubicBezTo>
                <a:cubicBezTo>
                  <a:pt x="6580255" y="725551"/>
                  <a:pt x="6580669" y="725463"/>
                  <a:pt x="6581107" y="725301"/>
                </a:cubicBezTo>
                <a:cubicBezTo>
                  <a:pt x="6580543" y="724877"/>
                  <a:pt x="6580015" y="724588"/>
                  <a:pt x="6579628" y="724494"/>
                </a:cubicBezTo>
                <a:close/>
                <a:moveTo>
                  <a:pt x="11048807" y="724477"/>
                </a:moveTo>
                <a:cubicBezTo>
                  <a:pt x="11046320" y="724548"/>
                  <a:pt x="11044326" y="726315"/>
                  <a:pt x="11044326" y="728476"/>
                </a:cubicBezTo>
                <a:cubicBezTo>
                  <a:pt x="11044326" y="728842"/>
                  <a:pt x="11044512" y="729216"/>
                  <a:pt x="11044601" y="729589"/>
                </a:cubicBezTo>
                <a:cubicBezTo>
                  <a:pt x="11045663" y="728334"/>
                  <a:pt x="11047196" y="726967"/>
                  <a:pt x="11048966" y="725833"/>
                </a:cubicBezTo>
                <a:cubicBezTo>
                  <a:pt x="11049433" y="725534"/>
                  <a:pt x="11049847" y="725447"/>
                  <a:pt x="11050285" y="725285"/>
                </a:cubicBezTo>
                <a:cubicBezTo>
                  <a:pt x="11049721" y="724860"/>
                  <a:pt x="11049193" y="724571"/>
                  <a:pt x="11048807" y="724477"/>
                </a:cubicBezTo>
                <a:close/>
                <a:moveTo>
                  <a:pt x="4884959" y="724161"/>
                </a:moveTo>
                <a:lnTo>
                  <a:pt x="4886072" y="724161"/>
                </a:lnTo>
                <a:cubicBezTo>
                  <a:pt x="4901394" y="724195"/>
                  <a:pt x="4912475" y="724215"/>
                  <a:pt x="4913316" y="735112"/>
                </a:cubicBezTo>
                <a:cubicBezTo>
                  <a:pt x="4913624" y="739132"/>
                  <a:pt x="4912209" y="744129"/>
                  <a:pt x="4904478" y="746523"/>
                </a:cubicBezTo>
                <a:cubicBezTo>
                  <a:pt x="4910697" y="746754"/>
                  <a:pt x="4915722" y="749481"/>
                  <a:pt x="4918342" y="754098"/>
                </a:cubicBezTo>
                <a:cubicBezTo>
                  <a:pt x="4920789" y="758401"/>
                  <a:pt x="4920646" y="763688"/>
                  <a:pt x="4917960" y="768230"/>
                </a:cubicBezTo>
                <a:cubicBezTo>
                  <a:pt x="4914115" y="774760"/>
                  <a:pt x="4906757" y="779339"/>
                  <a:pt x="4900080" y="779339"/>
                </a:cubicBezTo>
                <a:cubicBezTo>
                  <a:pt x="4896727" y="779339"/>
                  <a:pt x="4893613" y="778245"/>
                  <a:pt x="4891053" y="776384"/>
                </a:cubicBezTo>
                <a:cubicBezTo>
                  <a:pt x="4888256" y="778298"/>
                  <a:pt x="4884672" y="779339"/>
                  <a:pt x="4880620" y="779339"/>
                </a:cubicBezTo>
                <a:cubicBezTo>
                  <a:pt x="4869776" y="779339"/>
                  <a:pt x="4861284" y="772126"/>
                  <a:pt x="4861284" y="762922"/>
                </a:cubicBezTo>
                <a:cubicBezTo>
                  <a:pt x="4861284" y="756100"/>
                  <a:pt x="4865313" y="750233"/>
                  <a:pt x="4871021" y="747762"/>
                </a:cubicBezTo>
                <a:cubicBezTo>
                  <a:pt x="4869977" y="747615"/>
                  <a:pt x="4868997" y="747452"/>
                  <a:pt x="4868089" y="747269"/>
                </a:cubicBezTo>
                <a:cubicBezTo>
                  <a:pt x="4856975" y="745036"/>
                  <a:pt x="4856860" y="737291"/>
                  <a:pt x="4857085" y="734977"/>
                </a:cubicBezTo>
                <a:cubicBezTo>
                  <a:pt x="4858156" y="724161"/>
                  <a:pt x="4869400" y="724161"/>
                  <a:pt x="4884959" y="724161"/>
                </a:cubicBezTo>
                <a:close/>
                <a:moveTo>
                  <a:pt x="9353930" y="724129"/>
                </a:moveTo>
                <a:lnTo>
                  <a:pt x="9355043" y="724129"/>
                </a:lnTo>
                <a:cubicBezTo>
                  <a:pt x="9370370" y="724162"/>
                  <a:pt x="9381454" y="724183"/>
                  <a:pt x="9382294" y="735080"/>
                </a:cubicBezTo>
                <a:cubicBezTo>
                  <a:pt x="9382602" y="739100"/>
                  <a:pt x="9381187" y="744080"/>
                  <a:pt x="9373454" y="746476"/>
                </a:cubicBezTo>
                <a:cubicBezTo>
                  <a:pt x="9379674" y="746706"/>
                  <a:pt x="9384701" y="749433"/>
                  <a:pt x="9387321" y="754051"/>
                </a:cubicBezTo>
                <a:cubicBezTo>
                  <a:pt x="9389770" y="758354"/>
                  <a:pt x="9389627" y="763641"/>
                  <a:pt x="9386939" y="768181"/>
                </a:cubicBezTo>
                <a:cubicBezTo>
                  <a:pt x="9383094" y="774712"/>
                  <a:pt x="9375734" y="779294"/>
                  <a:pt x="9369055" y="779294"/>
                </a:cubicBezTo>
                <a:cubicBezTo>
                  <a:pt x="9365701" y="779294"/>
                  <a:pt x="9362587" y="778198"/>
                  <a:pt x="9360026" y="776336"/>
                </a:cubicBezTo>
                <a:cubicBezTo>
                  <a:pt x="9357228" y="778251"/>
                  <a:pt x="9353643" y="779294"/>
                  <a:pt x="9349590" y="779294"/>
                </a:cubicBezTo>
                <a:cubicBezTo>
                  <a:pt x="9338743" y="779294"/>
                  <a:pt x="9330249" y="772079"/>
                  <a:pt x="9330249" y="762874"/>
                </a:cubicBezTo>
                <a:cubicBezTo>
                  <a:pt x="9330249" y="756053"/>
                  <a:pt x="9334278" y="750184"/>
                  <a:pt x="9339989" y="747715"/>
                </a:cubicBezTo>
                <a:cubicBezTo>
                  <a:pt x="9338944" y="747566"/>
                  <a:pt x="9337964" y="747403"/>
                  <a:pt x="9337055" y="747222"/>
                </a:cubicBezTo>
                <a:cubicBezTo>
                  <a:pt x="9325939" y="744987"/>
                  <a:pt x="9325823" y="737258"/>
                  <a:pt x="9326048" y="734945"/>
                </a:cubicBezTo>
                <a:cubicBezTo>
                  <a:pt x="9327120" y="724129"/>
                  <a:pt x="9338367" y="724129"/>
                  <a:pt x="9353930" y="724129"/>
                </a:cubicBezTo>
                <a:close/>
                <a:moveTo>
                  <a:pt x="4993936" y="723285"/>
                </a:moveTo>
                <a:cubicBezTo>
                  <a:pt x="4996500" y="723285"/>
                  <a:pt x="4999142" y="723306"/>
                  <a:pt x="5001864" y="723340"/>
                </a:cubicBezTo>
                <a:cubicBezTo>
                  <a:pt x="5011261" y="723462"/>
                  <a:pt x="5058613" y="724429"/>
                  <a:pt x="5068721" y="731224"/>
                </a:cubicBezTo>
                <a:cubicBezTo>
                  <a:pt x="5073209" y="734236"/>
                  <a:pt x="5075146" y="739290"/>
                  <a:pt x="5073660" y="744114"/>
                </a:cubicBezTo>
                <a:cubicBezTo>
                  <a:pt x="5071054" y="752531"/>
                  <a:pt x="5063588" y="754471"/>
                  <a:pt x="5033731" y="754471"/>
                </a:cubicBezTo>
                <a:cubicBezTo>
                  <a:pt x="5030229" y="754471"/>
                  <a:pt x="5026454" y="754436"/>
                  <a:pt x="5022416" y="754361"/>
                </a:cubicBezTo>
                <a:cubicBezTo>
                  <a:pt x="5022721" y="754963"/>
                  <a:pt x="5022989" y="755623"/>
                  <a:pt x="5023202" y="756333"/>
                </a:cubicBezTo>
                <a:cubicBezTo>
                  <a:pt x="5024956" y="762062"/>
                  <a:pt x="5022386" y="767279"/>
                  <a:pt x="5015559" y="771831"/>
                </a:cubicBezTo>
                <a:cubicBezTo>
                  <a:pt x="5008563" y="776531"/>
                  <a:pt x="4999325" y="779339"/>
                  <a:pt x="4990891" y="779339"/>
                </a:cubicBezTo>
                <a:cubicBezTo>
                  <a:pt x="4976544" y="779339"/>
                  <a:pt x="4970126" y="771234"/>
                  <a:pt x="4970126" y="763200"/>
                </a:cubicBezTo>
                <a:cubicBezTo>
                  <a:pt x="4970126" y="758527"/>
                  <a:pt x="4972403" y="754714"/>
                  <a:pt x="4976617" y="751951"/>
                </a:cubicBezTo>
                <a:cubicBezTo>
                  <a:pt x="4964493" y="750759"/>
                  <a:pt x="4953568" y="748977"/>
                  <a:pt x="4949647" y="746343"/>
                </a:cubicBezTo>
                <a:cubicBezTo>
                  <a:pt x="4945488" y="743537"/>
                  <a:pt x="4943648" y="738546"/>
                  <a:pt x="4945079" y="733946"/>
                </a:cubicBezTo>
                <a:cubicBezTo>
                  <a:pt x="4947248" y="726943"/>
                  <a:pt x="4950408" y="723285"/>
                  <a:pt x="4993936" y="723285"/>
                </a:cubicBezTo>
                <a:close/>
                <a:moveTo>
                  <a:pt x="9462935" y="723253"/>
                </a:moveTo>
                <a:cubicBezTo>
                  <a:pt x="9465500" y="723253"/>
                  <a:pt x="9468143" y="723274"/>
                  <a:pt x="9470866" y="723307"/>
                </a:cubicBezTo>
                <a:cubicBezTo>
                  <a:pt x="9480264" y="723429"/>
                  <a:pt x="9527665" y="724397"/>
                  <a:pt x="9537777" y="731192"/>
                </a:cubicBezTo>
                <a:cubicBezTo>
                  <a:pt x="9542266" y="734204"/>
                  <a:pt x="9544203" y="739258"/>
                  <a:pt x="9542717" y="744066"/>
                </a:cubicBezTo>
                <a:cubicBezTo>
                  <a:pt x="9540110" y="752485"/>
                  <a:pt x="9532642" y="754423"/>
                  <a:pt x="9502777" y="754423"/>
                </a:cubicBezTo>
                <a:cubicBezTo>
                  <a:pt x="9499275" y="754423"/>
                  <a:pt x="9495498" y="754389"/>
                  <a:pt x="9491460" y="754314"/>
                </a:cubicBezTo>
                <a:cubicBezTo>
                  <a:pt x="9491764" y="754916"/>
                  <a:pt x="9492032" y="755575"/>
                  <a:pt x="9492246" y="756286"/>
                </a:cubicBezTo>
                <a:cubicBezTo>
                  <a:pt x="9494000" y="762014"/>
                  <a:pt x="9491429" y="767232"/>
                  <a:pt x="9484601" y="771782"/>
                </a:cubicBezTo>
                <a:cubicBezTo>
                  <a:pt x="9477566" y="776484"/>
                  <a:pt x="9468326" y="779293"/>
                  <a:pt x="9459890" y="779293"/>
                </a:cubicBezTo>
                <a:cubicBezTo>
                  <a:pt x="9445539" y="779293"/>
                  <a:pt x="9439119" y="771186"/>
                  <a:pt x="9439119" y="763153"/>
                </a:cubicBezTo>
                <a:cubicBezTo>
                  <a:pt x="9439119" y="758481"/>
                  <a:pt x="9441397" y="754667"/>
                  <a:pt x="9445612" y="751904"/>
                </a:cubicBezTo>
                <a:cubicBezTo>
                  <a:pt x="9433485" y="750710"/>
                  <a:pt x="9422557" y="748931"/>
                  <a:pt x="9418635" y="746294"/>
                </a:cubicBezTo>
                <a:cubicBezTo>
                  <a:pt x="9414474" y="743490"/>
                  <a:pt x="9412635" y="738513"/>
                  <a:pt x="9414066" y="733913"/>
                </a:cubicBezTo>
                <a:cubicBezTo>
                  <a:pt x="9416235" y="726911"/>
                  <a:pt x="9419396" y="723253"/>
                  <a:pt x="9462935" y="723253"/>
                </a:cubicBezTo>
                <a:close/>
                <a:moveTo>
                  <a:pt x="5130229" y="722410"/>
                </a:moveTo>
                <a:cubicBezTo>
                  <a:pt x="5143677" y="722410"/>
                  <a:pt x="5160278" y="723865"/>
                  <a:pt x="5188095" y="726743"/>
                </a:cubicBezTo>
                <a:cubicBezTo>
                  <a:pt x="5203982" y="728378"/>
                  <a:pt x="5213562" y="729375"/>
                  <a:pt x="5213026" y="740168"/>
                </a:cubicBezTo>
                <a:cubicBezTo>
                  <a:pt x="5212878" y="743093"/>
                  <a:pt x="5212074" y="745236"/>
                  <a:pt x="5210646" y="746789"/>
                </a:cubicBezTo>
                <a:cubicBezTo>
                  <a:pt x="5214157" y="746136"/>
                  <a:pt x="5217668" y="745661"/>
                  <a:pt x="5221000" y="745335"/>
                </a:cubicBezTo>
                <a:cubicBezTo>
                  <a:pt x="5219036" y="742228"/>
                  <a:pt x="5219185" y="739105"/>
                  <a:pt x="5219482" y="737453"/>
                </a:cubicBezTo>
                <a:cubicBezTo>
                  <a:pt x="5221178" y="727871"/>
                  <a:pt x="5232037" y="727397"/>
                  <a:pt x="5235607" y="727233"/>
                </a:cubicBezTo>
                <a:cubicBezTo>
                  <a:pt x="5244592" y="726841"/>
                  <a:pt x="5250304" y="729130"/>
                  <a:pt x="5253131" y="733970"/>
                </a:cubicBezTo>
                <a:cubicBezTo>
                  <a:pt x="5255481" y="733464"/>
                  <a:pt x="5257653" y="733365"/>
                  <a:pt x="5258902" y="733300"/>
                </a:cubicBezTo>
                <a:cubicBezTo>
                  <a:pt x="5268929" y="732891"/>
                  <a:pt x="5274671" y="735638"/>
                  <a:pt x="5277140" y="741427"/>
                </a:cubicBezTo>
                <a:cubicBezTo>
                  <a:pt x="5278657" y="744943"/>
                  <a:pt x="5278300" y="748833"/>
                  <a:pt x="5276307" y="752087"/>
                </a:cubicBezTo>
                <a:lnTo>
                  <a:pt x="5278389" y="752054"/>
                </a:lnTo>
                <a:cubicBezTo>
                  <a:pt x="5281097" y="752054"/>
                  <a:pt x="5304868" y="752235"/>
                  <a:pt x="5314180" y="758235"/>
                </a:cubicBezTo>
                <a:cubicBezTo>
                  <a:pt x="5315578" y="759135"/>
                  <a:pt x="5316738" y="760116"/>
                  <a:pt x="5317631" y="761163"/>
                </a:cubicBezTo>
                <a:cubicBezTo>
                  <a:pt x="5317929" y="760443"/>
                  <a:pt x="5318286" y="759757"/>
                  <a:pt x="5318672" y="759086"/>
                </a:cubicBezTo>
                <a:cubicBezTo>
                  <a:pt x="5312722" y="757744"/>
                  <a:pt x="5309033" y="755047"/>
                  <a:pt x="5307218" y="750861"/>
                </a:cubicBezTo>
                <a:cubicBezTo>
                  <a:pt x="5305344" y="746447"/>
                  <a:pt x="5306326" y="741459"/>
                  <a:pt x="5309777" y="737862"/>
                </a:cubicBezTo>
                <a:cubicBezTo>
                  <a:pt x="5313139" y="734363"/>
                  <a:pt x="5317333" y="729997"/>
                  <a:pt x="5389361" y="729997"/>
                </a:cubicBezTo>
                <a:cubicBezTo>
                  <a:pt x="5421284" y="729997"/>
                  <a:pt x="5457253" y="731010"/>
                  <a:pt x="5490633" y="732842"/>
                </a:cubicBezTo>
                <a:cubicBezTo>
                  <a:pt x="5532344" y="735131"/>
                  <a:pt x="5542162" y="736129"/>
                  <a:pt x="5541835" y="748376"/>
                </a:cubicBezTo>
                <a:cubicBezTo>
                  <a:pt x="5541745" y="751728"/>
                  <a:pt x="5541388" y="754311"/>
                  <a:pt x="5538919" y="756290"/>
                </a:cubicBezTo>
                <a:cubicBezTo>
                  <a:pt x="5540496" y="756960"/>
                  <a:pt x="5541388" y="757596"/>
                  <a:pt x="5541954" y="758022"/>
                </a:cubicBezTo>
                <a:cubicBezTo>
                  <a:pt x="5551593" y="764874"/>
                  <a:pt x="5551058" y="772070"/>
                  <a:pt x="5549867" y="775748"/>
                </a:cubicBezTo>
                <a:cubicBezTo>
                  <a:pt x="5548291" y="780653"/>
                  <a:pt x="5543471" y="786507"/>
                  <a:pt x="5529429" y="786507"/>
                </a:cubicBezTo>
                <a:cubicBezTo>
                  <a:pt x="5523270" y="786507"/>
                  <a:pt x="5516219" y="785397"/>
                  <a:pt x="5509019" y="783286"/>
                </a:cubicBezTo>
                <a:cubicBezTo>
                  <a:pt x="5505628" y="782287"/>
                  <a:pt x="5501671" y="781813"/>
                  <a:pt x="5499618" y="781896"/>
                </a:cubicBezTo>
                <a:cubicBezTo>
                  <a:pt x="5486141" y="794160"/>
                  <a:pt x="5441574" y="794323"/>
                  <a:pt x="5441068" y="794323"/>
                </a:cubicBezTo>
                <a:cubicBezTo>
                  <a:pt x="5424467" y="794323"/>
                  <a:pt x="5418993" y="791462"/>
                  <a:pt x="5417208" y="790514"/>
                </a:cubicBezTo>
                <a:cubicBezTo>
                  <a:pt x="5415631" y="789696"/>
                  <a:pt x="5411793" y="788796"/>
                  <a:pt x="5407063" y="788796"/>
                </a:cubicBezTo>
                <a:cubicBezTo>
                  <a:pt x="5404296" y="788796"/>
                  <a:pt x="5401618" y="789107"/>
                  <a:pt x="5399536" y="789663"/>
                </a:cubicBezTo>
                <a:cubicBezTo>
                  <a:pt x="5393823" y="791216"/>
                  <a:pt x="5387070" y="792035"/>
                  <a:pt x="5380019" y="792035"/>
                </a:cubicBezTo>
                <a:cubicBezTo>
                  <a:pt x="5362763" y="792035"/>
                  <a:pt x="5351309" y="787995"/>
                  <a:pt x="5347204" y="780718"/>
                </a:cubicBezTo>
                <a:cubicBezTo>
                  <a:pt x="5344288" y="782975"/>
                  <a:pt x="5340391" y="784185"/>
                  <a:pt x="5335958" y="784185"/>
                </a:cubicBezTo>
                <a:cubicBezTo>
                  <a:pt x="5328431" y="784185"/>
                  <a:pt x="5322034" y="780768"/>
                  <a:pt x="5318732" y="775634"/>
                </a:cubicBezTo>
                <a:cubicBezTo>
                  <a:pt x="5314686" y="781748"/>
                  <a:pt x="5305136" y="783058"/>
                  <a:pt x="5290736" y="783058"/>
                </a:cubicBezTo>
                <a:cubicBezTo>
                  <a:pt x="5277467" y="783058"/>
                  <a:pt x="5255898" y="781437"/>
                  <a:pt x="5238880" y="776909"/>
                </a:cubicBezTo>
                <a:cubicBezTo>
                  <a:pt x="5230966" y="774817"/>
                  <a:pt x="5225730" y="773869"/>
                  <a:pt x="5221922" y="773869"/>
                </a:cubicBezTo>
                <a:cubicBezTo>
                  <a:pt x="5217727" y="773869"/>
                  <a:pt x="5214633" y="775029"/>
                  <a:pt x="5209635" y="778429"/>
                </a:cubicBezTo>
                <a:cubicBezTo>
                  <a:pt x="5200233" y="784839"/>
                  <a:pt x="5199162" y="804413"/>
                  <a:pt x="5203238" y="894691"/>
                </a:cubicBezTo>
                <a:cubicBezTo>
                  <a:pt x="5203625" y="903307"/>
                  <a:pt x="5203923" y="938316"/>
                  <a:pt x="5203893" y="972736"/>
                </a:cubicBezTo>
                <a:cubicBezTo>
                  <a:pt x="5203833" y="1005716"/>
                  <a:pt x="5204964" y="1030262"/>
                  <a:pt x="5205916" y="1037914"/>
                </a:cubicBezTo>
                <a:cubicBezTo>
                  <a:pt x="5207225" y="1038306"/>
                  <a:pt x="5209754" y="1038813"/>
                  <a:pt x="5214187" y="1038813"/>
                </a:cubicBezTo>
                <a:cubicBezTo>
                  <a:pt x="5215972" y="1038813"/>
                  <a:pt x="5217876" y="1038732"/>
                  <a:pt x="5219899" y="1038568"/>
                </a:cubicBezTo>
                <a:cubicBezTo>
                  <a:pt x="5222190" y="1038371"/>
                  <a:pt x="5224659" y="1038290"/>
                  <a:pt x="5227247" y="1038290"/>
                </a:cubicBezTo>
                <a:cubicBezTo>
                  <a:pt x="5231621" y="1038290"/>
                  <a:pt x="5263038" y="1038617"/>
                  <a:pt x="5276218" y="1047741"/>
                </a:cubicBezTo>
                <a:cubicBezTo>
                  <a:pt x="5277259" y="1046613"/>
                  <a:pt x="5278568" y="1045485"/>
                  <a:pt x="5280204" y="1044373"/>
                </a:cubicBezTo>
                <a:cubicBezTo>
                  <a:pt x="5289814" y="1037881"/>
                  <a:pt x="5304957" y="1037178"/>
                  <a:pt x="5310997" y="1037178"/>
                </a:cubicBezTo>
                <a:cubicBezTo>
                  <a:pt x="5320338" y="1037178"/>
                  <a:pt x="5328966" y="1038650"/>
                  <a:pt x="5335333" y="1041332"/>
                </a:cubicBezTo>
                <a:cubicBezTo>
                  <a:pt x="5338427" y="1042640"/>
                  <a:pt x="5341194" y="1044635"/>
                  <a:pt x="5343425" y="1047022"/>
                </a:cubicBezTo>
                <a:cubicBezTo>
                  <a:pt x="5348126" y="1043965"/>
                  <a:pt x="5355504" y="1043965"/>
                  <a:pt x="5361841" y="1043965"/>
                </a:cubicBezTo>
                <a:cubicBezTo>
                  <a:pt x="5367642" y="1043965"/>
                  <a:pt x="5374307" y="1043965"/>
                  <a:pt x="5378978" y="1046302"/>
                </a:cubicBezTo>
                <a:cubicBezTo>
                  <a:pt x="5380465" y="1044700"/>
                  <a:pt x="5382369" y="1043081"/>
                  <a:pt x="5384898" y="1041462"/>
                </a:cubicBezTo>
                <a:cubicBezTo>
                  <a:pt x="5391057" y="1037473"/>
                  <a:pt x="5399655" y="1038388"/>
                  <a:pt x="5405159" y="1043310"/>
                </a:cubicBezTo>
                <a:cubicBezTo>
                  <a:pt x="5412596" y="1040726"/>
                  <a:pt x="5427621" y="1039516"/>
                  <a:pt x="5457996" y="1039516"/>
                </a:cubicBezTo>
                <a:cubicBezTo>
                  <a:pt x="5515386" y="1039516"/>
                  <a:pt x="5518034" y="1044553"/>
                  <a:pt x="5518034" y="1054217"/>
                </a:cubicBezTo>
                <a:cubicBezTo>
                  <a:pt x="5518034" y="1061068"/>
                  <a:pt x="5513006" y="1067396"/>
                  <a:pt x="5507978" y="1070601"/>
                </a:cubicBezTo>
                <a:cubicBezTo>
                  <a:pt x="5505033" y="1072514"/>
                  <a:pt x="5501135" y="1073544"/>
                  <a:pt x="5489116" y="1073544"/>
                </a:cubicBezTo>
                <a:cubicBezTo>
                  <a:pt x="5476174" y="1073544"/>
                  <a:pt x="5456063" y="1072253"/>
                  <a:pt x="5437855" y="1070258"/>
                </a:cubicBezTo>
                <a:cubicBezTo>
                  <a:pt x="5423069" y="1068622"/>
                  <a:pt x="5413102" y="1067265"/>
                  <a:pt x="5406825" y="1064944"/>
                </a:cubicBezTo>
                <a:cubicBezTo>
                  <a:pt x="5403820" y="1067935"/>
                  <a:pt x="5399417" y="1069620"/>
                  <a:pt x="5394240" y="1069620"/>
                </a:cubicBezTo>
                <a:cubicBezTo>
                  <a:pt x="5387576" y="1069620"/>
                  <a:pt x="5382577" y="1068230"/>
                  <a:pt x="5379335" y="1065499"/>
                </a:cubicBezTo>
                <a:cubicBezTo>
                  <a:pt x="5378115" y="1066235"/>
                  <a:pt x="5376627" y="1066872"/>
                  <a:pt x="5374812" y="1067364"/>
                </a:cubicBezTo>
                <a:cubicBezTo>
                  <a:pt x="5370201" y="1068606"/>
                  <a:pt x="5365203" y="1068884"/>
                  <a:pt x="5361841" y="1068884"/>
                </a:cubicBezTo>
                <a:cubicBezTo>
                  <a:pt x="5358479" y="1068884"/>
                  <a:pt x="5353481" y="1068606"/>
                  <a:pt x="5348899" y="1067380"/>
                </a:cubicBezTo>
                <a:cubicBezTo>
                  <a:pt x="5348334" y="1067216"/>
                  <a:pt x="5347799" y="1067053"/>
                  <a:pt x="5347293" y="1066872"/>
                </a:cubicBezTo>
                <a:cubicBezTo>
                  <a:pt x="5343633" y="1073430"/>
                  <a:pt x="5334202" y="1075620"/>
                  <a:pt x="5326080" y="1070372"/>
                </a:cubicBezTo>
                <a:cubicBezTo>
                  <a:pt x="5324831" y="1069898"/>
                  <a:pt x="5317036" y="1068492"/>
                  <a:pt x="5305998" y="1068492"/>
                </a:cubicBezTo>
                <a:cubicBezTo>
                  <a:pt x="5304541" y="1068492"/>
                  <a:pt x="5303053" y="1068508"/>
                  <a:pt x="5301565" y="1068573"/>
                </a:cubicBezTo>
                <a:cubicBezTo>
                  <a:pt x="5298769" y="1068671"/>
                  <a:pt x="5296329" y="1068720"/>
                  <a:pt x="5294187" y="1068720"/>
                </a:cubicBezTo>
                <a:cubicBezTo>
                  <a:pt x="5289308" y="1068720"/>
                  <a:pt x="5282703" y="1068720"/>
                  <a:pt x="5278092" y="1065810"/>
                </a:cubicBezTo>
                <a:cubicBezTo>
                  <a:pt x="5275801" y="1067690"/>
                  <a:pt x="5272261" y="1069178"/>
                  <a:pt x="5266786" y="1069767"/>
                </a:cubicBezTo>
                <a:cubicBezTo>
                  <a:pt x="5259200" y="1070552"/>
                  <a:pt x="5251822" y="1070863"/>
                  <a:pt x="5249471" y="1070618"/>
                </a:cubicBezTo>
                <a:cubicBezTo>
                  <a:pt x="5247954" y="1070470"/>
                  <a:pt x="5234804" y="1069718"/>
                  <a:pt x="5217013" y="1068884"/>
                </a:cubicBezTo>
                <a:cubicBezTo>
                  <a:pt x="5170334" y="1066677"/>
                  <a:pt x="5170274" y="1055982"/>
                  <a:pt x="5169917" y="953833"/>
                </a:cubicBezTo>
                <a:cubicBezTo>
                  <a:pt x="5169858" y="936485"/>
                  <a:pt x="5169679" y="918268"/>
                  <a:pt x="5169441" y="901950"/>
                </a:cubicBezTo>
                <a:cubicBezTo>
                  <a:pt x="5169411" y="904436"/>
                  <a:pt x="5169382" y="906954"/>
                  <a:pt x="5169352" y="909522"/>
                </a:cubicBezTo>
                <a:cubicBezTo>
                  <a:pt x="5167478" y="1048215"/>
                  <a:pt x="5163848" y="1052058"/>
                  <a:pt x="5160665" y="1055459"/>
                </a:cubicBezTo>
                <a:cubicBezTo>
                  <a:pt x="5158314" y="1057993"/>
                  <a:pt x="5151055" y="1065761"/>
                  <a:pt x="5004092" y="1065761"/>
                </a:cubicBezTo>
                <a:cubicBezTo>
                  <a:pt x="4983356" y="1065761"/>
                  <a:pt x="4946078" y="1065434"/>
                  <a:pt x="4929269" y="1063242"/>
                </a:cubicBezTo>
                <a:cubicBezTo>
                  <a:pt x="4919778" y="1062016"/>
                  <a:pt x="4909009" y="1060626"/>
                  <a:pt x="4909603" y="1049932"/>
                </a:cubicBezTo>
                <a:cubicBezTo>
                  <a:pt x="4910198" y="1039337"/>
                  <a:pt x="4920314" y="1038846"/>
                  <a:pt x="4935635" y="1038094"/>
                </a:cubicBezTo>
                <a:cubicBezTo>
                  <a:pt x="4946257" y="1037571"/>
                  <a:pt x="4962649" y="1037145"/>
                  <a:pt x="4985795" y="1036753"/>
                </a:cubicBezTo>
                <a:cubicBezTo>
                  <a:pt x="5031694" y="1035985"/>
                  <a:pt x="5082568" y="1035608"/>
                  <a:pt x="5094141" y="1036034"/>
                </a:cubicBezTo>
                <a:cubicBezTo>
                  <a:pt x="5104435" y="1036409"/>
                  <a:pt x="5119727" y="1034660"/>
                  <a:pt x="5127462" y="1032387"/>
                </a:cubicBezTo>
                <a:lnTo>
                  <a:pt x="5136358" y="1029771"/>
                </a:lnTo>
                <a:lnTo>
                  <a:pt x="5139065" y="916959"/>
                </a:lnTo>
                <a:cubicBezTo>
                  <a:pt x="5140821" y="843297"/>
                  <a:pt x="5140017" y="793899"/>
                  <a:pt x="5138798" y="787896"/>
                </a:cubicBezTo>
                <a:cubicBezTo>
                  <a:pt x="5138322" y="786393"/>
                  <a:pt x="5137608" y="784054"/>
                  <a:pt x="5120858" y="783760"/>
                </a:cubicBezTo>
                <a:cubicBezTo>
                  <a:pt x="5106458" y="783515"/>
                  <a:pt x="5072483" y="781274"/>
                  <a:pt x="5068139" y="766003"/>
                </a:cubicBezTo>
                <a:cubicBezTo>
                  <a:pt x="5066860" y="761522"/>
                  <a:pt x="5067871" y="755195"/>
                  <a:pt x="5074535" y="750910"/>
                </a:cubicBezTo>
                <a:cubicBezTo>
                  <a:pt x="5076350" y="749748"/>
                  <a:pt x="5078254" y="748817"/>
                  <a:pt x="5080158" y="748179"/>
                </a:cubicBezTo>
                <a:cubicBezTo>
                  <a:pt x="5077183" y="746430"/>
                  <a:pt x="5076201" y="743830"/>
                  <a:pt x="5075874" y="739988"/>
                </a:cubicBezTo>
                <a:cubicBezTo>
                  <a:pt x="5074922" y="729522"/>
                  <a:pt x="5085960" y="727544"/>
                  <a:pt x="5091910" y="726465"/>
                </a:cubicBezTo>
                <a:cubicBezTo>
                  <a:pt x="5106518" y="723832"/>
                  <a:pt x="5116960" y="722410"/>
                  <a:pt x="5130229" y="722410"/>
                </a:cubicBezTo>
                <a:close/>
                <a:moveTo>
                  <a:pt x="9599299" y="722377"/>
                </a:moveTo>
                <a:cubicBezTo>
                  <a:pt x="9612750" y="722377"/>
                  <a:pt x="9629355" y="723832"/>
                  <a:pt x="9657179" y="726710"/>
                </a:cubicBezTo>
                <a:cubicBezTo>
                  <a:pt x="9673070" y="728346"/>
                  <a:pt x="9682653" y="729343"/>
                  <a:pt x="9682117" y="740135"/>
                </a:cubicBezTo>
                <a:cubicBezTo>
                  <a:pt x="9681968" y="743046"/>
                  <a:pt x="9681165" y="745188"/>
                  <a:pt x="9679736" y="746742"/>
                </a:cubicBezTo>
                <a:cubicBezTo>
                  <a:pt x="9683248" y="746087"/>
                  <a:pt x="9686759" y="745613"/>
                  <a:pt x="9690092" y="745286"/>
                </a:cubicBezTo>
                <a:cubicBezTo>
                  <a:pt x="9688128" y="742196"/>
                  <a:pt x="9688277" y="739072"/>
                  <a:pt x="9688574" y="737421"/>
                </a:cubicBezTo>
                <a:cubicBezTo>
                  <a:pt x="9690271" y="727839"/>
                  <a:pt x="9701133" y="727365"/>
                  <a:pt x="9704704" y="727201"/>
                </a:cubicBezTo>
                <a:cubicBezTo>
                  <a:pt x="9713691" y="726809"/>
                  <a:pt x="9719404" y="729098"/>
                  <a:pt x="9722231" y="733938"/>
                </a:cubicBezTo>
                <a:cubicBezTo>
                  <a:pt x="9724582" y="733431"/>
                  <a:pt x="9726755" y="733333"/>
                  <a:pt x="9728004" y="733268"/>
                </a:cubicBezTo>
                <a:cubicBezTo>
                  <a:pt x="9738033" y="732859"/>
                  <a:pt x="9743776" y="735606"/>
                  <a:pt x="9746246" y="741394"/>
                </a:cubicBezTo>
                <a:cubicBezTo>
                  <a:pt x="9747764" y="744894"/>
                  <a:pt x="9747407" y="748786"/>
                  <a:pt x="9745413" y="752040"/>
                </a:cubicBezTo>
                <a:lnTo>
                  <a:pt x="9747496" y="752007"/>
                </a:lnTo>
                <a:cubicBezTo>
                  <a:pt x="9750204" y="752007"/>
                  <a:pt x="9773981" y="752187"/>
                  <a:pt x="9783296" y="758188"/>
                </a:cubicBezTo>
                <a:cubicBezTo>
                  <a:pt x="9784694" y="759087"/>
                  <a:pt x="9785855" y="760068"/>
                  <a:pt x="9786748" y="761115"/>
                </a:cubicBezTo>
                <a:cubicBezTo>
                  <a:pt x="9787045" y="760396"/>
                  <a:pt x="9787402" y="759709"/>
                  <a:pt x="9787789" y="759038"/>
                </a:cubicBezTo>
                <a:cubicBezTo>
                  <a:pt x="9781837" y="757697"/>
                  <a:pt x="9778147" y="754999"/>
                  <a:pt x="9776332" y="750813"/>
                </a:cubicBezTo>
                <a:cubicBezTo>
                  <a:pt x="9774457" y="746398"/>
                  <a:pt x="9775439" y="741427"/>
                  <a:pt x="9778891" y="737830"/>
                </a:cubicBezTo>
                <a:cubicBezTo>
                  <a:pt x="9782254" y="734330"/>
                  <a:pt x="9786450" y="729964"/>
                  <a:pt x="9858495" y="729964"/>
                </a:cubicBezTo>
                <a:cubicBezTo>
                  <a:pt x="9890426" y="729964"/>
                  <a:pt x="9926404" y="730978"/>
                  <a:pt x="9959793" y="732810"/>
                </a:cubicBezTo>
                <a:cubicBezTo>
                  <a:pt x="10001514" y="735099"/>
                  <a:pt x="10011335" y="736096"/>
                  <a:pt x="10011007" y="748328"/>
                </a:cubicBezTo>
                <a:cubicBezTo>
                  <a:pt x="10010918" y="751680"/>
                  <a:pt x="10010561" y="754263"/>
                  <a:pt x="10008091" y="756242"/>
                </a:cubicBezTo>
                <a:cubicBezTo>
                  <a:pt x="10009668" y="756913"/>
                  <a:pt x="10010561" y="757550"/>
                  <a:pt x="10011126" y="757975"/>
                </a:cubicBezTo>
                <a:cubicBezTo>
                  <a:pt x="10020768" y="764827"/>
                  <a:pt x="10020232" y="772022"/>
                  <a:pt x="10019042" y="775701"/>
                </a:cubicBezTo>
                <a:cubicBezTo>
                  <a:pt x="10017465" y="780607"/>
                  <a:pt x="10012644" y="786461"/>
                  <a:pt x="9998598" y="786461"/>
                </a:cubicBezTo>
                <a:cubicBezTo>
                  <a:pt x="9992438" y="786461"/>
                  <a:pt x="9985385" y="785349"/>
                  <a:pt x="9978184" y="783239"/>
                </a:cubicBezTo>
                <a:cubicBezTo>
                  <a:pt x="9974791" y="782242"/>
                  <a:pt x="9970833" y="781768"/>
                  <a:pt x="9968780" y="781849"/>
                </a:cubicBezTo>
                <a:cubicBezTo>
                  <a:pt x="9955299" y="794113"/>
                  <a:pt x="9910721" y="794277"/>
                  <a:pt x="9910215" y="794277"/>
                </a:cubicBezTo>
                <a:cubicBezTo>
                  <a:pt x="9893610" y="794277"/>
                  <a:pt x="9888135" y="791415"/>
                  <a:pt x="9886349" y="790467"/>
                </a:cubicBezTo>
                <a:cubicBezTo>
                  <a:pt x="9884772" y="789649"/>
                  <a:pt x="9880933" y="788750"/>
                  <a:pt x="9876202" y="788750"/>
                </a:cubicBezTo>
                <a:cubicBezTo>
                  <a:pt x="9873434" y="788750"/>
                  <a:pt x="9870756" y="789060"/>
                  <a:pt x="9868673" y="789616"/>
                </a:cubicBezTo>
                <a:cubicBezTo>
                  <a:pt x="9862959" y="791170"/>
                  <a:pt x="9856204" y="791987"/>
                  <a:pt x="9849151" y="791987"/>
                </a:cubicBezTo>
                <a:cubicBezTo>
                  <a:pt x="9831891" y="791987"/>
                  <a:pt x="9820434" y="787949"/>
                  <a:pt x="9816328" y="780672"/>
                </a:cubicBezTo>
                <a:cubicBezTo>
                  <a:pt x="9813411" y="782928"/>
                  <a:pt x="9809513" y="784138"/>
                  <a:pt x="9805079" y="784138"/>
                </a:cubicBezTo>
                <a:cubicBezTo>
                  <a:pt x="9797550" y="784138"/>
                  <a:pt x="9791152" y="780721"/>
                  <a:pt x="9787849" y="775587"/>
                </a:cubicBezTo>
                <a:cubicBezTo>
                  <a:pt x="9783802" y="781702"/>
                  <a:pt x="9774249" y="783010"/>
                  <a:pt x="9759846" y="783010"/>
                </a:cubicBezTo>
                <a:cubicBezTo>
                  <a:pt x="9746574" y="783010"/>
                  <a:pt x="9724999" y="781391"/>
                  <a:pt x="9707977" y="776862"/>
                </a:cubicBezTo>
                <a:cubicBezTo>
                  <a:pt x="9700061" y="774769"/>
                  <a:pt x="9694824" y="773821"/>
                  <a:pt x="9691015" y="773821"/>
                </a:cubicBezTo>
                <a:cubicBezTo>
                  <a:pt x="9686819" y="773821"/>
                  <a:pt x="9683724" y="774981"/>
                  <a:pt x="9678724" y="778383"/>
                </a:cubicBezTo>
                <a:cubicBezTo>
                  <a:pt x="9669321" y="784792"/>
                  <a:pt x="9668250" y="804366"/>
                  <a:pt x="9672326" y="894645"/>
                </a:cubicBezTo>
                <a:cubicBezTo>
                  <a:pt x="9672713" y="903262"/>
                  <a:pt x="9673011" y="938272"/>
                  <a:pt x="9672981" y="972693"/>
                </a:cubicBezTo>
                <a:cubicBezTo>
                  <a:pt x="9672922" y="1005674"/>
                  <a:pt x="9674052" y="1030219"/>
                  <a:pt x="9675005" y="1037871"/>
                </a:cubicBezTo>
                <a:cubicBezTo>
                  <a:pt x="9676314" y="1038264"/>
                  <a:pt x="9678844" y="1038771"/>
                  <a:pt x="9683278" y="1038771"/>
                </a:cubicBezTo>
                <a:cubicBezTo>
                  <a:pt x="9685063" y="1038771"/>
                  <a:pt x="9686968" y="1038689"/>
                  <a:pt x="9688991" y="1038525"/>
                </a:cubicBezTo>
                <a:cubicBezTo>
                  <a:pt x="9691283" y="1038329"/>
                  <a:pt x="9693752" y="1038247"/>
                  <a:pt x="9696341" y="1038247"/>
                </a:cubicBezTo>
                <a:cubicBezTo>
                  <a:pt x="9700716" y="1038247"/>
                  <a:pt x="9732141" y="1038575"/>
                  <a:pt x="9745324" y="1047699"/>
                </a:cubicBezTo>
                <a:cubicBezTo>
                  <a:pt x="9746365" y="1046571"/>
                  <a:pt x="9747675" y="1045442"/>
                  <a:pt x="9749312" y="1044330"/>
                </a:cubicBezTo>
                <a:cubicBezTo>
                  <a:pt x="9758923" y="1037839"/>
                  <a:pt x="9774071" y="1037135"/>
                  <a:pt x="9780112" y="1037135"/>
                </a:cubicBezTo>
                <a:cubicBezTo>
                  <a:pt x="9789456" y="1037135"/>
                  <a:pt x="9798086" y="1038607"/>
                  <a:pt x="9804454" y="1041289"/>
                </a:cubicBezTo>
                <a:cubicBezTo>
                  <a:pt x="9807549" y="1042597"/>
                  <a:pt x="9810316" y="1044592"/>
                  <a:pt x="9812548" y="1046979"/>
                </a:cubicBezTo>
                <a:cubicBezTo>
                  <a:pt x="9817250" y="1043922"/>
                  <a:pt x="9824630" y="1043922"/>
                  <a:pt x="9830969" y="1043922"/>
                </a:cubicBezTo>
                <a:cubicBezTo>
                  <a:pt x="9836772" y="1043922"/>
                  <a:pt x="9843437" y="1043922"/>
                  <a:pt x="9848110" y="1046260"/>
                </a:cubicBezTo>
                <a:cubicBezTo>
                  <a:pt x="9849597" y="1044657"/>
                  <a:pt x="9851502" y="1043039"/>
                  <a:pt x="9854031" y="1041420"/>
                </a:cubicBezTo>
                <a:cubicBezTo>
                  <a:pt x="9860191" y="1037430"/>
                  <a:pt x="9868792" y="1038346"/>
                  <a:pt x="9874297" y="1043268"/>
                </a:cubicBezTo>
                <a:cubicBezTo>
                  <a:pt x="9881737" y="1040684"/>
                  <a:pt x="9896765" y="1039474"/>
                  <a:pt x="9927148" y="1039474"/>
                </a:cubicBezTo>
                <a:cubicBezTo>
                  <a:pt x="9984552" y="1039474"/>
                  <a:pt x="9987201" y="1044510"/>
                  <a:pt x="9987201" y="1054174"/>
                </a:cubicBezTo>
                <a:cubicBezTo>
                  <a:pt x="9987201" y="1061026"/>
                  <a:pt x="9982171" y="1067354"/>
                  <a:pt x="9977142" y="1070559"/>
                </a:cubicBezTo>
                <a:cubicBezTo>
                  <a:pt x="9974196" y="1072472"/>
                  <a:pt x="9970298" y="1073502"/>
                  <a:pt x="9958275" y="1073502"/>
                </a:cubicBezTo>
                <a:cubicBezTo>
                  <a:pt x="9945330" y="1073502"/>
                  <a:pt x="9925214" y="1072210"/>
                  <a:pt x="9907002" y="1070216"/>
                </a:cubicBezTo>
                <a:cubicBezTo>
                  <a:pt x="9892212" y="1068580"/>
                  <a:pt x="9882242" y="1067223"/>
                  <a:pt x="9875963" y="1064901"/>
                </a:cubicBezTo>
                <a:cubicBezTo>
                  <a:pt x="9872958" y="1067893"/>
                  <a:pt x="9868554" y="1069578"/>
                  <a:pt x="9863376" y="1069578"/>
                </a:cubicBezTo>
                <a:cubicBezTo>
                  <a:pt x="9856710" y="1069578"/>
                  <a:pt x="9851710" y="1068188"/>
                  <a:pt x="9848467" y="1065457"/>
                </a:cubicBezTo>
                <a:cubicBezTo>
                  <a:pt x="9847247" y="1066193"/>
                  <a:pt x="9845759" y="1066831"/>
                  <a:pt x="9843943" y="1067321"/>
                </a:cubicBezTo>
                <a:cubicBezTo>
                  <a:pt x="9839331" y="1068564"/>
                  <a:pt x="9834331" y="1068842"/>
                  <a:pt x="9830969" y="1068842"/>
                </a:cubicBezTo>
                <a:cubicBezTo>
                  <a:pt x="9827606" y="1068842"/>
                  <a:pt x="9822607" y="1068564"/>
                  <a:pt x="9818024" y="1067338"/>
                </a:cubicBezTo>
                <a:cubicBezTo>
                  <a:pt x="9817458" y="1067174"/>
                  <a:pt x="9816923" y="1067010"/>
                  <a:pt x="9816417" y="1066831"/>
                </a:cubicBezTo>
                <a:cubicBezTo>
                  <a:pt x="9812757" y="1073388"/>
                  <a:pt x="9803323" y="1075579"/>
                  <a:pt x="9795199" y="1070330"/>
                </a:cubicBezTo>
                <a:cubicBezTo>
                  <a:pt x="9793949" y="1069856"/>
                  <a:pt x="9786152" y="1068450"/>
                  <a:pt x="9775112" y="1068450"/>
                </a:cubicBezTo>
                <a:cubicBezTo>
                  <a:pt x="9773654" y="1068450"/>
                  <a:pt x="9772166" y="1068466"/>
                  <a:pt x="9770678" y="1068531"/>
                </a:cubicBezTo>
                <a:cubicBezTo>
                  <a:pt x="9767881" y="1068629"/>
                  <a:pt x="9765441" y="1068678"/>
                  <a:pt x="9763298" y="1068678"/>
                </a:cubicBezTo>
                <a:cubicBezTo>
                  <a:pt x="9758418" y="1068678"/>
                  <a:pt x="9751811" y="1068678"/>
                  <a:pt x="9747199" y="1065768"/>
                </a:cubicBezTo>
                <a:cubicBezTo>
                  <a:pt x="9744907" y="1067648"/>
                  <a:pt x="9741366" y="1069136"/>
                  <a:pt x="9735890" y="1069725"/>
                </a:cubicBezTo>
                <a:cubicBezTo>
                  <a:pt x="9728302" y="1070510"/>
                  <a:pt x="9720922" y="1070821"/>
                  <a:pt x="9718571" y="1070575"/>
                </a:cubicBezTo>
                <a:cubicBezTo>
                  <a:pt x="9717053" y="1070428"/>
                  <a:pt x="9703900" y="1069676"/>
                  <a:pt x="9686105" y="1068842"/>
                </a:cubicBezTo>
                <a:cubicBezTo>
                  <a:pt x="9639414" y="1066634"/>
                  <a:pt x="9639354" y="1055940"/>
                  <a:pt x="9638997" y="953790"/>
                </a:cubicBezTo>
                <a:cubicBezTo>
                  <a:pt x="9638937" y="936440"/>
                  <a:pt x="9638759" y="918224"/>
                  <a:pt x="9638521" y="901905"/>
                </a:cubicBezTo>
                <a:cubicBezTo>
                  <a:pt x="9638491" y="904391"/>
                  <a:pt x="9638461" y="906909"/>
                  <a:pt x="9638432" y="909476"/>
                </a:cubicBezTo>
                <a:cubicBezTo>
                  <a:pt x="9636557" y="1048173"/>
                  <a:pt x="9632926" y="1052016"/>
                  <a:pt x="9629742" y="1055417"/>
                </a:cubicBezTo>
                <a:cubicBezTo>
                  <a:pt x="9627391" y="1057952"/>
                  <a:pt x="9620130" y="1065719"/>
                  <a:pt x="9473094" y="1065719"/>
                </a:cubicBezTo>
                <a:cubicBezTo>
                  <a:pt x="9452352" y="1065719"/>
                  <a:pt x="9415065" y="1065392"/>
                  <a:pt x="9398251" y="1063200"/>
                </a:cubicBezTo>
                <a:cubicBezTo>
                  <a:pt x="9388758" y="1061974"/>
                  <a:pt x="9377986" y="1060584"/>
                  <a:pt x="9378581" y="1049890"/>
                </a:cubicBezTo>
                <a:cubicBezTo>
                  <a:pt x="9379176" y="1039294"/>
                  <a:pt x="9389294" y="1038804"/>
                  <a:pt x="9404619" y="1038051"/>
                </a:cubicBezTo>
                <a:cubicBezTo>
                  <a:pt x="9415243" y="1037528"/>
                  <a:pt x="9431640" y="1037103"/>
                  <a:pt x="9454792" y="1036710"/>
                </a:cubicBezTo>
                <a:cubicBezTo>
                  <a:pt x="9500739" y="1035942"/>
                  <a:pt x="9551626" y="1035566"/>
                  <a:pt x="9563202" y="1035991"/>
                </a:cubicBezTo>
                <a:cubicBezTo>
                  <a:pt x="9573499" y="1036367"/>
                  <a:pt x="9588794" y="1034617"/>
                  <a:pt x="9596532" y="1032344"/>
                </a:cubicBezTo>
                <a:lnTo>
                  <a:pt x="9605429" y="1029728"/>
                </a:lnTo>
                <a:lnTo>
                  <a:pt x="9608137" y="916916"/>
                </a:lnTo>
                <a:cubicBezTo>
                  <a:pt x="9609893" y="843251"/>
                  <a:pt x="9609090" y="793852"/>
                  <a:pt x="9607870" y="787850"/>
                </a:cubicBezTo>
                <a:cubicBezTo>
                  <a:pt x="9607393" y="786346"/>
                  <a:pt x="9606679" y="784008"/>
                  <a:pt x="9589925" y="783713"/>
                </a:cubicBezTo>
                <a:cubicBezTo>
                  <a:pt x="9575522" y="783468"/>
                  <a:pt x="9541538" y="781228"/>
                  <a:pt x="9537193" y="765955"/>
                </a:cubicBezTo>
                <a:cubicBezTo>
                  <a:pt x="9535914" y="761475"/>
                  <a:pt x="9536925" y="755146"/>
                  <a:pt x="9543591" y="750862"/>
                </a:cubicBezTo>
                <a:cubicBezTo>
                  <a:pt x="9545407" y="749701"/>
                  <a:pt x="9547311" y="748769"/>
                  <a:pt x="9549216" y="748132"/>
                </a:cubicBezTo>
                <a:cubicBezTo>
                  <a:pt x="9546240" y="746382"/>
                  <a:pt x="9545258" y="743782"/>
                  <a:pt x="9544930" y="739956"/>
                </a:cubicBezTo>
                <a:cubicBezTo>
                  <a:pt x="9543978" y="729490"/>
                  <a:pt x="9555019" y="727512"/>
                  <a:pt x="9560970" y="726432"/>
                </a:cubicBezTo>
                <a:cubicBezTo>
                  <a:pt x="9575582" y="723800"/>
                  <a:pt x="9586027" y="722377"/>
                  <a:pt x="9599299" y="722377"/>
                </a:cubicBezTo>
                <a:close/>
                <a:moveTo>
                  <a:pt x="1027811" y="714551"/>
                </a:moveTo>
                <a:cubicBezTo>
                  <a:pt x="1035394" y="714551"/>
                  <a:pt x="1041111" y="720559"/>
                  <a:pt x="1041111" y="728524"/>
                </a:cubicBezTo>
                <a:cubicBezTo>
                  <a:pt x="1041111" y="737716"/>
                  <a:pt x="1033845" y="745224"/>
                  <a:pt x="1024914" y="745224"/>
                </a:cubicBezTo>
                <a:cubicBezTo>
                  <a:pt x="1015526" y="745224"/>
                  <a:pt x="1008714" y="739740"/>
                  <a:pt x="1008714" y="732219"/>
                </a:cubicBezTo>
                <a:cubicBezTo>
                  <a:pt x="1008714" y="724755"/>
                  <a:pt x="1016093" y="719225"/>
                  <a:pt x="1019267" y="717196"/>
                </a:cubicBezTo>
                <a:cubicBezTo>
                  <a:pt x="1021971" y="715464"/>
                  <a:pt x="1024924" y="714551"/>
                  <a:pt x="1027811" y="714551"/>
                </a:cubicBezTo>
                <a:close/>
                <a:moveTo>
                  <a:pt x="6582683" y="714520"/>
                </a:moveTo>
                <a:cubicBezTo>
                  <a:pt x="6590267" y="714520"/>
                  <a:pt x="6595984" y="720527"/>
                  <a:pt x="6595984" y="728492"/>
                </a:cubicBezTo>
                <a:cubicBezTo>
                  <a:pt x="6595984" y="737685"/>
                  <a:pt x="6588717" y="745178"/>
                  <a:pt x="6579787" y="745178"/>
                </a:cubicBezTo>
                <a:cubicBezTo>
                  <a:pt x="6570399" y="745178"/>
                  <a:pt x="6563586" y="739708"/>
                  <a:pt x="6563586" y="732187"/>
                </a:cubicBezTo>
                <a:cubicBezTo>
                  <a:pt x="6563586" y="724722"/>
                  <a:pt x="6570966" y="719193"/>
                  <a:pt x="6574140" y="717164"/>
                </a:cubicBezTo>
                <a:cubicBezTo>
                  <a:pt x="6576844" y="715432"/>
                  <a:pt x="6579797" y="714520"/>
                  <a:pt x="6582683" y="714520"/>
                </a:cubicBezTo>
                <a:close/>
                <a:moveTo>
                  <a:pt x="11051862" y="714503"/>
                </a:moveTo>
                <a:cubicBezTo>
                  <a:pt x="11059445" y="714503"/>
                  <a:pt x="11065163" y="720510"/>
                  <a:pt x="11065163" y="728476"/>
                </a:cubicBezTo>
                <a:cubicBezTo>
                  <a:pt x="11065163" y="737668"/>
                  <a:pt x="11057896" y="745151"/>
                  <a:pt x="11048966" y="745151"/>
                </a:cubicBezTo>
                <a:cubicBezTo>
                  <a:pt x="11039578" y="745151"/>
                  <a:pt x="11032765" y="739692"/>
                  <a:pt x="11032765" y="732170"/>
                </a:cubicBezTo>
                <a:cubicBezTo>
                  <a:pt x="11032765" y="724706"/>
                  <a:pt x="11040145" y="719177"/>
                  <a:pt x="11043318" y="717148"/>
                </a:cubicBezTo>
                <a:cubicBezTo>
                  <a:pt x="11046023" y="715415"/>
                  <a:pt x="11048976" y="714503"/>
                  <a:pt x="11051862" y="714503"/>
                </a:cubicBezTo>
                <a:close/>
                <a:moveTo>
                  <a:pt x="3400896" y="695642"/>
                </a:moveTo>
                <a:cubicBezTo>
                  <a:pt x="3400219" y="697058"/>
                  <a:pt x="3400022" y="698421"/>
                  <a:pt x="3400146" y="699439"/>
                </a:cubicBezTo>
                <a:cubicBezTo>
                  <a:pt x="3400814" y="699707"/>
                  <a:pt x="3401740" y="699910"/>
                  <a:pt x="3402798" y="699987"/>
                </a:cubicBezTo>
                <a:cubicBezTo>
                  <a:pt x="3401632" y="698909"/>
                  <a:pt x="3400888" y="697405"/>
                  <a:pt x="3400888" y="695732"/>
                </a:cubicBezTo>
                <a:cubicBezTo>
                  <a:pt x="3400888" y="695699"/>
                  <a:pt x="3400896" y="695676"/>
                  <a:pt x="3400896" y="695642"/>
                </a:cubicBezTo>
                <a:close/>
                <a:moveTo>
                  <a:pt x="8955774" y="695611"/>
                </a:moveTo>
                <a:cubicBezTo>
                  <a:pt x="8955098" y="697027"/>
                  <a:pt x="8954900" y="698390"/>
                  <a:pt x="8955023" y="699409"/>
                </a:cubicBezTo>
                <a:cubicBezTo>
                  <a:pt x="8955692" y="699676"/>
                  <a:pt x="8956620" y="699880"/>
                  <a:pt x="8957678" y="699956"/>
                </a:cubicBezTo>
                <a:cubicBezTo>
                  <a:pt x="8956511" y="698878"/>
                  <a:pt x="8955767" y="697375"/>
                  <a:pt x="8955767" y="695701"/>
                </a:cubicBezTo>
                <a:cubicBezTo>
                  <a:pt x="8955767" y="695668"/>
                  <a:pt x="8955774" y="695644"/>
                  <a:pt x="8955774" y="695611"/>
                </a:cubicBezTo>
                <a:close/>
                <a:moveTo>
                  <a:pt x="13424952" y="695594"/>
                </a:moveTo>
                <a:cubicBezTo>
                  <a:pt x="13424276" y="697010"/>
                  <a:pt x="13424078" y="698373"/>
                  <a:pt x="13424201" y="699391"/>
                </a:cubicBezTo>
                <a:cubicBezTo>
                  <a:pt x="13424870" y="699658"/>
                  <a:pt x="13425798" y="699862"/>
                  <a:pt x="13426856" y="699938"/>
                </a:cubicBezTo>
                <a:cubicBezTo>
                  <a:pt x="13425688" y="698860"/>
                  <a:pt x="13424944" y="697357"/>
                  <a:pt x="13424944" y="695683"/>
                </a:cubicBezTo>
                <a:cubicBezTo>
                  <a:pt x="13424944" y="695651"/>
                  <a:pt x="13424952" y="695626"/>
                  <a:pt x="13424952" y="695594"/>
                </a:cubicBezTo>
                <a:close/>
                <a:moveTo>
                  <a:pt x="3407045" y="691406"/>
                </a:moveTo>
                <a:cubicBezTo>
                  <a:pt x="3406815" y="691406"/>
                  <a:pt x="3406541" y="691480"/>
                  <a:pt x="3406295" y="691517"/>
                </a:cubicBezTo>
                <a:cubicBezTo>
                  <a:pt x="3407414" y="692595"/>
                  <a:pt x="3408618" y="694085"/>
                  <a:pt x="3409613" y="695732"/>
                </a:cubicBezTo>
                <a:cubicBezTo>
                  <a:pt x="3409916" y="696227"/>
                  <a:pt x="3410004" y="696668"/>
                  <a:pt x="3410161" y="697126"/>
                </a:cubicBezTo>
                <a:cubicBezTo>
                  <a:pt x="3410816" y="696401"/>
                  <a:pt x="3411309" y="695691"/>
                  <a:pt x="3411418" y="695212"/>
                </a:cubicBezTo>
                <a:cubicBezTo>
                  <a:pt x="3411376" y="693347"/>
                  <a:pt x="3409436" y="691406"/>
                  <a:pt x="3407045" y="691406"/>
                </a:cubicBezTo>
                <a:close/>
                <a:moveTo>
                  <a:pt x="8961925" y="691375"/>
                </a:moveTo>
                <a:cubicBezTo>
                  <a:pt x="8961693" y="691375"/>
                  <a:pt x="8961420" y="691449"/>
                  <a:pt x="8961174" y="691486"/>
                </a:cubicBezTo>
                <a:cubicBezTo>
                  <a:pt x="8962293" y="692565"/>
                  <a:pt x="8963496" y="694054"/>
                  <a:pt x="8964492" y="695701"/>
                </a:cubicBezTo>
                <a:cubicBezTo>
                  <a:pt x="8964793" y="696196"/>
                  <a:pt x="8964882" y="696637"/>
                  <a:pt x="8965039" y="697094"/>
                </a:cubicBezTo>
                <a:cubicBezTo>
                  <a:pt x="8965694" y="696370"/>
                  <a:pt x="8966185" y="695660"/>
                  <a:pt x="8966294" y="695181"/>
                </a:cubicBezTo>
                <a:cubicBezTo>
                  <a:pt x="8966253" y="693316"/>
                  <a:pt x="8964314" y="691375"/>
                  <a:pt x="8961925" y="691375"/>
                </a:cubicBezTo>
                <a:close/>
                <a:moveTo>
                  <a:pt x="13431103" y="691358"/>
                </a:moveTo>
                <a:cubicBezTo>
                  <a:pt x="13430871" y="691358"/>
                  <a:pt x="13430598" y="691431"/>
                  <a:pt x="13430351" y="691469"/>
                </a:cubicBezTo>
                <a:cubicBezTo>
                  <a:pt x="13431471" y="692547"/>
                  <a:pt x="13432674" y="694037"/>
                  <a:pt x="13433669" y="695683"/>
                </a:cubicBezTo>
                <a:cubicBezTo>
                  <a:pt x="13433971" y="696178"/>
                  <a:pt x="13434060" y="696619"/>
                  <a:pt x="13434217" y="697077"/>
                </a:cubicBezTo>
                <a:cubicBezTo>
                  <a:pt x="13434872" y="696353"/>
                  <a:pt x="13435362" y="695643"/>
                  <a:pt x="13435472" y="695163"/>
                </a:cubicBezTo>
                <a:cubicBezTo>
                  <a:pt x="13435431" y="693298"/>
                  <a:pt x="13433492" y="691358"/>
                  <a:pt x="13431103" y="691358"/>
                </a:cubicBezTo>
                <a:close/>
                <a:moveTo>
                  <a:pt x="838952" y="688441"/>
                </a:moveTo>
                <a:cubicBezTo>
                  <a:pt x="838327" y="693222"/>
                  <a:pt x="837702" y="697193"/>
                  <a:pt x="837234" y="700110"/>
                </a:cubicBezTo>
                <a:cubicBezTo>
                  <a:pt x="834580" y="713238"/>
                  <a:pt x="834580" y="723367"/>
                  <a:pt x="835204" y="726446"/>
                </a:cubicBezTo>
                <a:cubicBezTo>
                  <a:pt x="835517" y="726932"/>
                  <a:pt x="835829" y="727500"/>
                  <a:pt x="836141" y="728067"/>
                </a:cubicBezTo>
                <a:cubicBezTo>
                  <a:pt x="836141" y="727661"/>
                  <a:pt x="836297" y="727338"/>
                  <a:pt x="836297" y="727014"/>
                </a:cubicBezTo>
                <a:cubicBezTo>
                  <a:pt x="837390" y="719396"/>
                  <a:pt x="838639" y="702055"/>
                  <a:pt x="838952" y="688441"/>
                </a:cubicBezTo>
                <a:close/>
                <a:moveTo>
                  <a:pt x="6393822" y="688409"/>
                </a:moveTo>
                <a:cubicBezTo>
                  <a:pt x="6393198" y="693190"/>
                  <a:pt x="6392573" y="697161"/>
                  <a:pt x="6392105" y="700078"/>
                </a:cubicBezTo>
                <a:cubicBezTo>
                  <a:pt x="6389450" y="713206"/>
                  <a:pt x="6389450" y="723335"/>
                  <a:pt x="6390075" y="726415"/>
                </a:cubicBezTo>
                <a:cubicBezTo>
                  <a:pt x="6390387" y="726901"/>
                  <a:pt x="6390699" y="727468"/>
                  <a:pt x="6391012" y="728035"/>
                </a:cubicBezTo>
                <a:cubicBezTo>
                  <a:pt x="6391012" y="727630"/>
                  <a:pt x="6391168" y="727306"/>
                  <a:pt x="6391168" y="726982"/>
                </a:cubicBezTo>
                <a:cubicBezTo>
                  <a:pt x="6392261" y="719364"/>
                  <a:pt x="6393510" y="702023"/>
                  <a:pt x="6393822" y="688409"/>
                </a:cubicBezTo>
                <a:close/>
                <a:moveTo>
                  <a:pt x="3403457" y="679531"/>
                </a:moveTo>
                <a:cubicBezTo>
                  <a:pt x="3410878" y="679531"/>
                  <a:pt x="3416156" y="686402"/>
                  <a:pt x="3418635" y="690497"/>
                </a:cubicBezTo>
                <a:cubicBezTo>
                  <a:pt x="3421597" y="695402"/>
                  <a:pt x="3421851" y="700926"/>
                  <a:pt x="3419310" y="705284"/>
                </a:cubicBezTo>
                <a:cubicBezTo>
                  <a:pt x="3416888" y="709444"/>
                  <a:pt x="3412304" y="711929"/>
                  <a:pt x="3407045" y="711929"/>
                </a:cubicBezTo>
                <a:cubicBezTo>
                  <a:pt x="3397870" y="711929"/>
                  <a:pt x="3390404" y="704664"/>
                  <a:pt x="3390404" y="695732"/>
                </a:cubicBezTo>
                <a:cubicBezTo>
                  <a:pt x="3390404" y="686193"/>
                  <a:pt x="3395770" y="679531"/>
                  <a:pt x="3403457" y="679531"/>
                </a:cubicBezTo>
                <a:close/>
                <a:moveTo>
                  <a:pt x="8958333" y="679501"/>
                </a:moveTo>
                <a:cubicBezTo>
                  <a:pt x="8965755" y="679501"/>
                  <a:pt x="8971033" y="686372"/>
                  <a:pt x="8973511" y="690466"/>
                </a:cubicBezTo>
                <a:cubicBezTo>
                  <a:pt x="8976473" y="695371"/>
                  <a:pt x="8976727" y="700895"/>
                  <a:pt x="8974186" y="705254"/>
                </a:cubicBezTo>
                <a:cubicBezTo>
                  <a:pt x="8971764" y="709413"/>
                  <a:pt x="8967182" y="711899"/>
                  <a:pt x="8961925" y="711899"/>
                </a:cubicBezTo>
                <a:cubicBezTo>
                  <a:pt x="8952749" y="711899"/>
                  <a:pt x="8945280" y="704634"/>
                  <a:pt x="8945280" y="695701"/>
                </a:cubicBezTo>
                <a:cubicBezTo>
                  <a:pt x="8945280" y="686162"/>
                  <a:pt x="8950646" y="679501"/>
                  <a:pt x="8958333" y="679501"/>
                </a:cubicBezTo>
                <a:close/>
                <a:moveTo>
                  <a:pt x="13427511" y="679483"/>
                </a:moveTo>
                <a:cubicBezTo>
                  <a:pt x="13434933" y="679483"/>
                  <a:pt x="13440210" y="686354"/>
                  <a:pt x="13442688" y="690449"/>
                </a:cubicBezTo>
                <a:cubicBezTo>
                  <a:pt x="13445651" y="695354"/>
                  <a:pt x="13445904" y="700877"/>
                  <a:pt x="13443364" y="705236"/>
                </a:cubicBezTo>
                <a:cubicBezTo>
                  <a:pt x="13440941" y="709396"/>
                  <a:pt x="13436360" y="711881"/>
                  <a:pt x="13431103" y="711881"/>
                </a:cubicBezTo>
                <a:cubicBezTo>
                  <a:pt x="13421926" y="711881"/>
                  <a:pt x="13414458" y="704616"/>
                  <a:pt x="13414458" y="695683"/>
                </a:cubicBezTo>
                <a:cubicBezTo>
                  <a:pt x="13414458" y="686144"/>
                  <a:pt x="13419824" y="679483"/>
                  <a:pt x="13427511" y="679483"/>
                </a:cubicBezTo>
                <a:close/>
                <a:moveTo>
                  <a:pt x="168542" y="652084"/>
                </a:moveTo>
                <a:cubicBezTo>
                  <a:pt x="178482" y="650083"/>
                  <a:pt x="183943" y="653659"/>
                  <a:pt x="186491" y="656719"/>
                </a:cubicBezTo>
                <a:cubicBezTo>
                  <a:pt x="190865" y="661973"/>
                  <a:pt x="190256" y="668605"/>
                  <a:pt x="189422" y="673134"/>
                </a:cubicBezTo>
                <a:cubicBezTo>
                  <a:pt x="187528" y="683390"/>
                  <a:pt x="178567" y="692637"/>
                  <a:pt x="168580" y="694649"/>
                </a:cubicBezTo>
                <a:cubicBezTo>
                  <a:pt x="166449" y="695077"/>
                  <a:pt x="164563" y="695284"/>
                  <a:pt x="162810" y="695284"/>
                </a:cubicBezTo>
                <a:cubicBezTo>
                  <a:pt x="156371" y="695284"/>
                  <a:pt x="152633" y="692417"/>
                  <a:pt x="150632" y="690011"/>
                </a:cubicBezTo>
                <a:cubicBezTo>
                  <a:pt x="146257" y="684756"/>
                  <a:pt x="146866" y="678124"/>
                  <a:pt x="147701" y="673596"/>
                </a:cubicBezTo>
                <a:cubicBezTo>
                  <a:pt x="149588" y="663346"/>
                  <a:pt x="158549" y="654095"/>
                  <a:pt x="168542" y="652084"/>
                </a:cubicBezTo>
                <a:close/>
                <a:moveTo>
                  <a:pt x="5723409" y="652051"/>
                </a:moveTo>
                <a:cubicBezTo>
                  <a:pt x="5733348" y="650050"/>
                  <a:pt x="5738809" y="653627"/>
                  <a:pt x="5741357" y="656686"/>
                </a:cubicBezTo>
                <a:cubicBezTo>
                  <a:pt x="5745731" y="661941"/>
                  <a:pt x="5745122" y="668573"/>
                  <a:pt x="5744288" y="673101"/>
                </a:cubicBezTo>
                <a:cubicBezTo>
                  <a:pt x="5742394" y="683357"/>
                  <a:pt x="5733433" y="692605"/>
                  <a:pt x="5723446" y="694616"/>
                </a:cubicBezTo>
                <a:cubicBezTo>
                  <a:pt x="5721315" y="695045"/>
                  <a:pt x="5719429" y="695252"/>
                  <a:pt x="5717676" y="695252"/>
                </a:cubicBezTo>
                <a:cubicBezTo>
                  <a:pt x="5711237" y="695252"/>
                  <a:pt x="5707499" y="692385"/>
                  <a:pt x="5705497" y="689979"/>
                </a:cubicBezTo>
                <a:cubicBezTo>
                  <a:pt x="5701123" y="684724"/>
                  <a:pt x="5701733" y="678092"/>
                  <a:pt x="5702567" y="673564"/>
                </a:cubicBezTo>
                <a:cubicBezTo>
                  <a:pt x="5704455" y="663314"/>
                  <a:pt x="5713415" y="654062"/>
                  <a:pt x="5723409" y="652051"/>
                </a:cubicBezTo>
                <a:close/>
                <a:moveTo>
                  <a:pt x="10192586" y="652035"/>
                </a:moveTo>
                <a:cubicBezTo>
                  <a:pt x="10202526" y="650034"/>
                  <a:pt x="10207986" y="653610"/>
                  <a:pt x="10210535" y="656670"/>
                </a:cubicBezTo>
                <a:cubicBezTo>
                  <a:pt x="10214909" y="661925"/>
                  <a:pt x="10214300" y="668556"/>
                  <a:pt x="10213465" y="673085"/>
                </a:cubicBezTo>
                <a:cubicBezTo>
                  <a:pt x="10211572" y="683341"/>
                  <a:pt x="10202611" y="692589"/>
                  <a:pt x="10192624" y="694600"/>
                </a:cubicBezTo>
                <a:cubicBezTo>
                  <a:pt x="10190492" y="695029"/>
                  <a:pt x="10188607" y="695236"/>
                  <a:pt x="10186853" y="695236"/>
                </a:cubicBezTo>
                <a:cubicBezTo>
                  <a:pt x="10180414" y="695236"/>
                  <a:pt x="10176676" y="692369"/>
                  <a:pt x="10174675" y="689962"/>
                </a:cubicBezTo>
                <a:cubicBezTo>
                  <a:pt x="10170301" y="684708"/>
                  <a:pt x="10170910" y="678076"/>
                  <a:pt x="10171745" y="673547"/>
                </a:cubicBezTo>
                <a:cubicBezTo>
                  <a:pt x="10173632" y="663297"/>
                  <a:pt x="10182593" y="654046"/>
                  <a:pt x="10192586" y="652035"/>
                </a:cubicBezTo>
                <a:close/>
                <a:moveTo>
                  <a:pt x="2230516" y="651547"/>
                </a:moveTo>
                <a:cubicBezTo>
                  <a:pt x="2230516" y="651547"/>
                  <a:pt x="2322697" y="655019"/>
                  <a:pt x="2322697" y="655019"/>
                </a:cubicBezTo>
                <a:lnTo>
                  <a:pt x="2270782" y="667958"/>
                </a:lnTo>
                <a:lnTo>
                  <a:pt x="2323897" y="674609"/>
                </a:lnTo>
                <a:lnTo>
                  <a:pt x="2237771" y="690090"/>
                </a:lnTo>
                <a:cubicBezTo>
                  <a:pt x="2231656" y="691182"/>
                  <a:pt x="2225595" y="691787"/>
                  <a:pt x="2220697" y="691787"/>
                </a:cubicBezTo>
                <a:cubicBezTo>
                  <a:pt x="2215506" y="691787"/>
                  <a:pt x="2210198" y="691262"/>
                  <a:pt x="2206540" y="687458"/>
                </a:cubicBezTo>
                <a:cubicBezTo>
                  <a:pt x="2204336" y="685178"/>
                  <a:pt x="2202658" y="682749"/>
                  <a:pt x="2201518" y="680250"/>
                </a:cubicBezTo>
                <a:lnTo>
                  <a:pt x="2157531" y="674728"/>
                </a:lnTo>
                <a:lnTo>
                  <a:pt x="2202058" y="663632"/>
                </a:lnTo>
                <a:cubicBezTo>
                  <a:pt x="2206581" y="655594"/>
                  <a:pt x="2216853" y="651028"/>
                  <a:pt x="2230516" y="651547"/>
                </a:cubicBezTo>
                <a:close/>
                <a:moveTo>
                  <a:pt x="7785391" y="651515"/>
                </a:moveTo>
                <a:cubicBezTo>
                  <a:pt x="7785391" y="651515"/>
                  <a:pt x="7877571" y="654987"/>
                  <a:pt x="7877571" y="654987"/>
                </a:cubicBezTo>
                <a:lnTo>
                  <a:pt x="7825658" y="667926"/>
                </a:lnTo>
                <a:lnTo>
                  <a:pt x="7878772" y="674578"/>
                </a:lnTo>
                <a:lnTo>
                  <a:pt x="7792646" y="690058"/>
                </a:lnTo>
                <a:cubicBezTo>
                  <a:pt x="7786530" y="691151"/>
                  <a:pt x="7780469" y="691754"/>
                  <a:pt x="7775570" y="691754"/>
                </a:cubicBezTo>
                <a:cubicBezTo>
                  <a:pt x="7770379" y="691754"/>
                  <a:pt x="7765072" y="691230"/>
                  <a:pt x="7761413" y="687426"/>
                </a:cubicBezTo>
                <a:cubicBezTo>
                  <a:pt x="7759211" y="685146"/>
                  <a:pt x="7757532" y="682718"/>
                  <a:pt x="7756392" y="680218"/>
                </a:cubicBezTo>
                <a:lnTo>
                  <a:pt x="7712404" y="674696"/>
                </a:lnTo>
                <a:lnTo>
                  <a:pt x="7756931" y="663599"/>
                </a:lnTo>
                <a:cubicBezTo>
                  <a:pt x="7761452" y="655563"/>
                  <a:pt x="7771727" y="650996"/>
                  <a:pt x="7785391" y="651515"/>
                </a:cubicBezTo>
                <a:close/>
                <a:moveTo>
                  <a:pt x="12254568" y="651498"/>
                </a:moveTo>
                <a:cubicBezTo>
                  <a:pt x="12254568" y="651498"/>
                  <a:pt x="12346748" y="654970"/>
                  <a:pt x="12346748" y="654970"/>
                </a:cubicBezTo>
                <a:lnTo>
                  <a:pt x="12294835" y="667909"/>
                </a:lnTo>
                <a:lnTo>
                  <a:pt x="12347950" y="674561"/>
                </a:lnTo>
                <a:lnTo>
                  <a:pt x="12261824" y="690041"/>
                </a:lnTo>
                <a:cubicBezTo>
                  <a:pt x="12255708" y="691134"/>
                  <a:pt x="12249647" y="691738"/>
                  <a:pt x="12244748" y="691738"/>
                </a:cubicBezTo>
                <a:cubicBezTo>
                  <a:pt x="12239557" y="691738"/>
                  <a:pt x="12234250" y="691213"/>
                  <a:pt x="12230591" y="687409"/>
                </a:cubicBezTo>
                <a:cubicBezTo>
                  <a:pt x="12228388" y="685130"/>
                  <a:pt x="12226709" y="682701"/>
                  <a:pt x="12225569" y="680201"/>
                </a:cubicBezTo>
                <a:lnTo>
                  <a:pt x="12181582" y="674680"/>
                </a:lnTo>
                <a:lnTo>
                  <a:pt x="12226109" y="663582"/>
                </a:lnTo>
                <a:cubicBezTo>
                  <a:pt x="12230630" y="655546"/>
                  <a:pt x="12240905" y="650979"/>
                  <a:pt x="12254568" y="651498"/>
                </a:cubicBezTo>
                <a:close/>
                <a:moveTo>
                  <a:pt x="495418" y="643121"/>
                </a:moveTo>
                <a:cubicBezTo>
                  <a:pt x="495230" y="643572"/>
                  <a:pt x="495025" y="644029"/>
                  <a:pt x="494929" y="644446"/>
                </a:cubicBezTo>
                <a:cubicBezTo>
                  <a:pt x="495099" y="644456"/>
                  <a:pt x="495278" y="644463"/>
                  <a:pt x="495463" y="644463"/>
                </a:cubicBezTo>
                <a:cubicBezTo>
                  <a:pt x="495657" y="644463"/>
                  <a:pt x="495815" y="644385"/>
                  <a:pt x="496007" y="644371"/>
                </a:cubicBezTo>
                <a:cubicBezTo>
                  <a:pt x="495791" y="643974"/>
                  <a:pt x="495606" y="643552"/>
                  <a:pt x="495418" y="643121"/>
                </a:cubicBezTo>
                <a:close/>
                <a:moveTo>
                  <a:pt x="6050287" y="643089"/>
                </a:moveTo>
                <a:cubicBezTo>
                  <a:pt x="6050099" y="643539"/>
                  <a:pt x="6049894" y="643996"/>
                  <a:pt x="6049798" y="644413"/>
                </a:cubicBezTo>
                <a:cubicBezTo>
                  <a:pt x="6049968" y="644423"/>
                  <a:pt x="6050147" y="644430"/>
                  <a:pt x="6050332" y="644430"/>
                </a:cubicBezTo>
                <a:cubicBezTo>
                  <a:pt x="6050527" y="644430"/>
                  <a:pt x="6050684" y="644352"/>
                  <a:pt x="6050876" y="644339"/>
                </a:cubicBezTo>
                <a:cubicBezTo>
                  <a:pt x="6050660" y="643941"/>
                  <a:pt x="6050475" y="643519"/>
                  <a:pt x="6050287" y="643089"/>
                </a:cubicBezTo>
                <a:close/>
                <a:moveTo>
                  <a:pt x="10519465" y="643072"/>
                </a:moveTo>
                <a:cubicBezTo>
                  <a:pt x="10519276" y="643523"/>
                  <a:pt x="10519072" y="643980"/>
                  <a:pt x="10518976" y="644397"/>
                </a:cubicBezTo>
                <a:cubicBezTo>
                  <a:pt x="10519146" y="644407"/>
                  <a:pt x="10519325" y="644414"/>
                  <a:pt x="10519510" y="644414"/>
                </a:cubicBezTo>
                <a:cubicBezTo>
                  <a:pt x="10519704" y="644414"/>
                  <a:pt x="10519862" y="644336"/>
                  <a:pt x="10520054" y="644322"/>
                </a:cubicBezTo>
                <a:cubicBezTo>
                  <a:pt x="10519838" y="643925"/>
                  <a:pt x="10519653" y="643503"/>
                  <a:pt x="10519465" y="643072"/>
                </a:cubicBezTo>
                <a:close/>
                <a:moveTo>
                  <a:pt x="501537" y="638487"/>
                </a:moveTo>
                <a:cubicBezTo>
                  <a:pt x="502060" y="639103"/>
                  <a:pt x="502597" y="639711"/>
                  <a:pt x="503017" y="640327"/>
                </a:cubicBezTo>
                <a:cubicBezTo>
                  <a:pt x="503360" y="639812"/>
                  <a:pt x="503702" y="639287"/>
                  <a:pt x="503910" y="638757"/>
                </a:cubicBezTo>
                <a:cubicBezTo>
                  <a:pt x="503181" y="638467"/>
                  <a:pt x="502363" y="638426"/>
                  <a:pt x="501537" y="638487"/>
                </a:cubicBezTo>
                <a:close/>
                <a:moveTo>
                  <a:pt x="6056406" y="638455"/>
                </a:moveTo>
                <a:cubicBezTo>
                  <a:pt x="6056929" y="639070"/>
                  <a:pt x="6057466" y="639678"/>
                  <a:pt x="6057886" y="640295"/>
                </a:cubicBezTo>
                <a:cubicBezTo>
                  <a:pt x="6058229" y="639780"/>
                  <a:pt x="6058571" y="639254"/>
                  <a:pt x="6058779" y="638724"/>
                </a:cubicBezTo>
                <a:cubicBezTo>
                  <a:pt x="6058050" y="638435"/>
                  <a:pt x="6057233" y="638393"/>
                  <a:pt x="6056406" y="638455"/>
                </a:cubicBezTo>
                <a:close/>
                <a:moveTo>
                  <a:pt x="10525584" y="638439"/>
                </a:moveTo>
                <a:cubicBezTo>
                  <a:pt x="10526106" y="639054"/>
                  <a:pt x="10526644" y="639662"/>
                  <a:pt x="10527064" y="640278"/>
                </a:cubicBezTo>
                <a:cubicBezTo>
                  <a:pt x="10527406" y="639763"/>
                  <a:pt x="10527749" y="639238"/>
                  <a:pt x="10527957" y="638708"/>
                </a:cubicBezTo>
                <a:cubicBezTo>
                  <a:pt x="10527228" y="638418"/>
                  <a:pt x="10526411" y="638377"/>
                  <a:pt x="10525584" y="638439"/>
                </a:cubicBezTo>
                <a:close/>
                <a:moveTo>
                  <a:pt x="4709736" y="624835"/>
                </a:moveTo>
                <a:cubicBezTo>
                  <a:pt x="4709773" y="625346"/>
                  <a:pt x="4709815" y="625826"/>
                  <a:pt x="4709836" y="626413"/>
                </a:cubicBezTo>
                <a:cubicBezTo>
                  <a:pt x="4709894" y="627845"/>
                  <a:pt x="4709858" y="629114"/>
                  <a:pt x="4709765" y="630231"/>
                </a:cubicBezTo>
                <a:cubicBezTo>
                  <a:pt x="4712003" y="629884"/>
                  <a:pt x="4713765" y="628855"/>
                  <a:pt x="4714901" y="627795"/>
                </a:cubicBezTo>
                <a:cubicBezTo>
                  <a:pt x="4714739" y="627580"/>
                  <a:pt x="4714549" y="627353"/>
                  <a:pt x="4714328" y="627119"/>
                </a:cubicBezTo>
                <a:cubicBezTo>
                  <a:pt x="4713157" y="625902"/>
                  <a:pt x="4711496" y="625208"/>
                  <a:pt x="4709736" y="624835"/>
                </a:cubicBezTo>
                <a:close/>
                <a:moveTo>
                  <a:pt x="9178663" y="624803"/>
                </a:moveTo>
                <a:cubicBezTo>
                  <a:pt x="9178699" y="625314"/>
                  <a:pt x="9178742" y="625793"/>
                  <a:pt x="9178764" y="626380"/>
                </a:cubicBezTo>
                <a:cubicBezTo>
                  <a:pt x="9178821" y="627813"/>
                  <a:pt x="9178785" y="629081"/>
                  <a:pt x="9178692" y="630198"/>
                </a:cubicBezTo>
                <a:cubicBezTo>
                  <a:pt x="9180931" y="629851"/>
                  <a:pt x="9182694" y="628822"/>
                  <a:pt x="9183830" y="627762"/>
                </a:cubicBezTo>
                <a:cubicBezTo>
                  <a:pt x="9183668" y="627548"/>
                  <a:pt x="9183478" y="627320"/>
                  <a:pt x="9183256" y="627087"/>
                </a:cubicBezTo>
                <a:cubicBezTo>
                  <a:pt x="9182084" y="625869"/>
                  <a:pt x="9180422" y="625175"/>
                  <a:pt x="9178663" y="624803"/>
                </a:cubicBezTo>
                <a:close/>
                <a:moveTo>
                  <a:pt x="4705822" y="624678"/>
                </a:moveTo>
                <a:cubicBezTo>
                  <a:pt x="4703787" y="625107"/>
                  <a:pt x="4702173" y="626141"/>
                  <a:pt x="4701051" y="627277"/>
                </a:cubicBezTo>
                <a:cubicBezTo>
                  <a:pt x="4702068" y="628369"/>
                  <a:pt x="4703515" y="629328"/>
                  <a:pt x="4705284" y="629890"/>
                </a:cubicBezTo>
                <a:cubicBezTo>
                  <a:pt x="4705166" y="628262"/>
                  <a:pt x="4705371" y="626476"/>
                  <a:pt x="4705822" y="624678"/>
                </a:cubicBezTo>
                <a:close/>
                <a:moveTo>
                  <a:pt x="9174748" y="624645"/>
                </a:moveTo>
                <a:cubicBezTo>
                  <a:pt x="9172713" y="625074"/>
                  <a:pt x="9171097" y="626109"/>
                  <a:pt x="9169976" y="627245"/>
                </a:cubicBezTo>
                <a:cubicBezTo>
                  <a:pt x="9170993" y="628336"/>
                  <a:pt x="9172440" y="629295"/>
                  <a:pt x="9174210" y="629857"/>
                </a:cubicBezTo>
                <a:cubicBezTo>
                  <a:pt x="9174092" y="628229"/>
                  <a:pt x="9174296" y="626443"/>
                  <a:pt x="9174748" y="624645"/>
                </a:cubicBezTo>
                <a:close/>
                <a:moveTo>
                  <a:pt x="495463" y="623484"/>
                </a:moveTo>
                <a:cubicBezTo>
                  <a:pt x="501175" y="623484"/>
                  <a:pt x="505541" y="627342"/>
                  <a:pt x="508329" y="630242"/>
                </a:cubicBezTo>
                <a:cubicBezTo>
                  <a:pt x="516496" y="638750"/>
                  <a:pt x="518097" y="648963"/>
                  <a:pt x="512221" y="655087"/>
                </a:cubicBezTo>
                <a:cubicBezTo>
                  <a:pt x="509551" y="657859"/>
                  <a:pt x="505918" y="659385"/>
                  <a:pt x="501980" y="659385"/>
                </a:cubicBezTo>
                <a:cubicBezTo>
                  <a:pt x="497641" y="659385"/>
                  <a:pt x="493328" y="657483"/>
                  <a:pt x="490150" y="654174"/>
                </a:cubicBezTo>
                <a:cubicBezTo>
                  <a:pt x="486142" y="649997"/>
                  <a:pt x="483344" y="642769"/>
                  <a:pt x="483344" y="636596"/>
                </a:cubicBezTo>
                <a:cubicBezTo>
                  <a:pt x="483344" y="627988"/>
                  <a:pt x="489439" y="623484"/>
                  <a:pt x="495463" y="623484"/>
                </a:cubicBezTo>
                <a:close/>
                <a:moveTo>
                  <a:pt x="6050332" y="623451"/>
                </a:moveTo>
                <a:cubicBezTo>
                  <a:pt x="6056044" y="623451"/>
                  <a:pt x="6060410" y="627309"/>
                  <a:pt x="6063199" y="630209"/>
                </a:cubicBezTo>
                <a:cubicBezTo>
                  <a:pt x="6071366" y="638717"/>
                  <a:pt x="6072967" y="648931"/>
                  <a:pt x="6067091" y="655054"/>
                </a:cubicBezTo>
                <a:cubicBezTo>
                  <a:pt x="6064420" y="657826"/>
                  <a:pt x="6060787" y="659352"/>
                  <a:pt x="6056850" y="659352"/>
                </a:cubicBezTo>
                <a:cubicBezTo>
                  <a:pt x="6052510" y="659352"/>
                  <a:pt x="6048197" y="657451"/>
                  <a:pt x="6045019" y="654141"/>
                </a:cubicBezTo>
                <a:cubicBezTo>
                  <a:pt x="6041011" y="649965"/>
                  <a:pt x="6038213" y="642736"/>
                  <a:pt x="6038213" y="636563"/>
                </a:cubicBezTo>
                <a:cubicBezTo>
                  <a:pt x="6038213" y="627955"/>
                  <a:pt x="6044308" y="623451"/>
                  <a:pt x="6050332" y="623451"/>
                </a:cubicBezTo>
                <a:close/>
                <a:moveTo>
                  <a:pt x="10519510" y="623435"/>
                </a:moveTo>
                <a:cubicBezTo>
                  <a:pt x="10525221" y="623435"/>
                  <a:pt x="10529588" y="627292"/>
                  <a:pt x="10532377" y="630193"/>
                </a:cubicBezTo>
                <a:cubicBezTo>
                  <a:pt x="10540544" y="638701"/>
                  <a:pt x="10542145" y="648915"/>
                  <a:pt x="10536269" y="655038"/>
                </a:cubicBezTo>
                <a:cubicBezTo>
                  <a:pt x="10533598" y="657810"/>
                  <a:pt x="10529965" y="659336"/>
                  <a:pt x="10526028" y="659336"/>
                </a:cubicBezTo>
                <a:cubicBezTo>
                  <a:pt x="10521688" y="659336"/>
                  <a:pt x="10517375" y="657434"/>
                  <a:pt x="10514197" y="654125"/>
                </a:cubicBezTo>
                <a:cubicBezTo>
                  <a:pt x="10510189" y="649949"/>
                  <a:pt x="10507391" y="642720"/>
                  <a:pt x="10507391" y="636547"/>
                </a:cubicBezTo>
                <a:cubicBezTo>
                  <a:pt x="10507391" y="627939"/>
                  <a:pt x="10513486" y="623435"/>
                  <a:pt x="10519510" y="623435"/>
                </a:cubicBezTo>
                <a:close/>
                <a:moveTo>
                  <a:pt x="466695" y="616482"/>
                </a:moveTo>
                <a:cubicBezTo>
                  <a:pt x="469983" y="616482"/>
                  <a:pt x="473064" y="617797"/>
                  <a:pt x="475371" y="620187"/>
                </a:cubicBezTo>
                <a:cubicBezTo>
                  <a:pt x="481379" y="626429"/>
                  <a:pt x="479736" y="636780"/>
                  <a:pt x="471388" y="645369"/>
                </a:cubicBezTo>
                <a:cubicBezTo>
                  <a:pt x="468195" y="648655"/>
                  <a:pt x="464572" y="652383"/>
                  <a:pt x="459199" y="652383"/>
                </a:cubicBezTo>
                <a:lnTo>
                  <a:pt x="453758" y="652383"/>
                </a:lnTo>
                <a:lnTo>
                  <a:pt x="450331" y="647799"/>
                </a:lnTo>
                <a:cubicBezTo>
                  <a:pt x="446650" y="642574"/>
                  <a:pt x="448769" y="636808"/>
                  <a:pt x="450816" y="631230"/>
                </a:cubicBezTo>
                <a:cubicBezTo>
                  <a:pt x="454308" y="621718"/>
                  <a:pt x="459950" y="616482"/>
                  <a:pt x="466695" y="616482"/>
                </a:cubicBezTo>
                <a:close/>
                <a:moveTo>
                  <a:pt x="6021561" y="616450"/>
                </a:moveTo>
                <a:cubicBezTo>
                  <a:pt x="6024849" y="616450"/>
                  <a:pt x="6027930" y="617765"/>
                  <a:pt x="6030237" y="620155"/>
                </a:cubicBezTo>
                <a:cubicBezTo>
                  <a:pt x="6036245" y="626398"/>
                  <a:pt x="6034602" y="636747"/>
                  <a:pt x="6026254" y="645337"/>
                </a:cubicBezTo>
                <a:cubicBezTo>
                  <a:pt x="6023061" y="648623"/>
                  <a:pt x="6019439" y="652351"/>
                  <a:pt x="6014065" y="652351"/>
                </a:cubicBezTo>
                <a:lnTo>
                  <a:pt x="6008624" y="652351"/>
                </a:lnTo>
                <a:lnTo>
                  <a:pt x="6005196" y="647767"/>
                </a:lnTo>
                <a:cubicBezTo>
                  <a:pt x="6001516" y="642541"/>
                  <a:pt x="6003635" y="636776"/>
                  <a:pt x="6005682" y="631198"/>
                </a:cubicBezTo>
                <a:cubicBezTo>
                  <a:pt x="6009174" y="621686"/>
                  <a:pt x="6014816" y="616450"/>
                  <a:pt x="6021561" y="616450"/>
                </a:cubicBezTo>
                <a:close/>
                <a:moveTo>
                  <a:pt x="10490739" y="616433"/>
                </a:moveTo>
                <a:cubicBezTo>
                  <a:pt x="10494027" y="616433"/>
                  <a:pt x="10497107" y="617748"/>
                  <a:pt x="10499415" y="620138"/>
                </a:cubicBezTo>
                <a:cubicBezTo>
                  <a:pt x="10505423" y="626381"/>
                  <a:pt x="10503780" y="636730"/>
                  <a:pt x="10495432" y="645320"/>
                </a:cubicBezTo>
                <a:cubicBezTo>
                  <a:pt x="10492239" y="648606"/>
                  <a:pt x="10488616" y="652334"/>
                  <a:pt x="10483243" y="652334"/>
                </a:cubicBezTo>
                <a:lnTo>
                  <a:pt x="10477802" y="652334"/>
                </a:lnTo>
                <a:lnTo>
                  <a:pt x="10474374" y="647750"/>
                </a:lnTo>
                <a:cubicBezTo>
                  <a:pt x="10470694" y="642525"/>
                  <a:pt x="10472813" y="636759"/>
                  <a:pt x="10474860" y="631181"/>
                </a:cubicBezTo>
                <a:cubicBezTo>
                  <a:pt x="10478352" y="621669"/>
                  <a:pt x="10483994" y="616433"/>
                  <a:pt x="10490739" y="616433"/>
                </a:cubicBezTo>
                <a:close/>
                <a:moveTo>
                  <a:pt x="4708260" y="609457"/>
                </a:moveTo>
                <a:cubicBezTo>
                  <a:pt x="4713440" y="609457"/>
                  <a:pt x="4719728" y="612334"/>
                  <a:pt x="4720277" y="625996"/>
                </a:cubicBezTo>
                <a:cubicBezTo>
                  <a:pt x="4720554" y="633146"/>
                  <a:pt x="4719353" y="638043"/>
                  <a:pt x="4716499" y="641349"/>
                </a:cubicBezTo>
                <a:cubicBezTo>
                  <a:pt x="4718221" y="643747"/>
                  <a:pt x="4719046" y="647874"/>
                  <a:pt x="4719607" y="654771"/>
                </a:cubicBezTo>
                <a:cubicBezTo>
                  <a:pt x="4721342" y="653282"/>
                  <a:pt x="4723587" y="652493"/>
                  <a:pt x="4726535" y="652493"/>
                </a:cubicBezTo>
                <a:cubicBezTo>
                  <a:pt x="4730163" y="652493"/>
                  <a:pt x="4736477" y="654102"/>
                  <a:pt x="4737946" y="664868"/>
                </a:cubicBezTo>
                <a:cubicBezTo>
                  <a:pt x="4739077" y="673179"/>
                  <a:pt x="4740585" y="684058"/>
                  <a:pt x="4741287" y="689036"/>
                </a:cubicBezTo>
                <a:cubicBezTo>
                  <a:pt x="4742033" y="694255"/>
                  <a:pt x="4742928" y="703570"/>
                  <a:pt x="4743286" y="709785"/>
                </a:cubicBezTo>
                <a:cubicBezTo>
                  <a:pt x="4743501" y="711274"/>
                  <a:pt x="4746510" y="715307"/>
                  <a:pt x="4750557" y="717010"/>
                </a:cubicBezTo>
                <a:cubicBezTo>
                  <a:pt x="4759626" y="720822"/>
                  <a:pt x="4767459" y="724116"/>
                  <a:pt x="4765733" y="733278"/>
                </a:cubicBezTo>
                <a:cubicBezTo>
                  <a:pt x="4763995" y="742504"/>
                  <a:pt x="4755912" y="742710"/>
                  <a:pt x="4743683" y="743006"/>
                </a:cubicBezTo>
                <a:lnTo>
                  <a:pt x="4741825" y="743026"/>
                </a:lnTo>
                <a:cubicBezTo>
                  <a:pt x="4734980" y="743026"/>
                  <a:pt x="4726313" y="742138"/>
                  <a:pt x="4719988" y="735373"/>
                </a:cubicBezTo>
                <a:cubicBezTo>
                  <a:pt x="4719324" y="734660"/>
                  <a:pt x="4718708" y="733915"/>
                  <a:pt x="4718142" y="733128"/>
                </a:cubicBezTo>
                <a:cubicBezTo>
                  <a:pt x="4717057" y="736320"/>
                  <a:pt x="4715788" y="738105"/>
                  <a:pt x="4714493" y="739506"/>
                </a:cubicBezTo>
                <a:cubicBezTo>
                  <a:pt x="4708805" y="745683"/>
                  <a:pt x="4700604" y="745778"/>
                  <a:pt x="4695829" y="740535"/>
                </a:cubicBezTo>
                <a:cubicBezTo>
                  <a:pt x="4690926" y="735146"/>
                  <a:pt x="4690094" y="727012"/>
                  <a:pt x="4694056" y="683508"/>
                </a:cubicBezTo>
                <a:cubicBezTo>
                  <a:pt x="4695170" y="671235"/>
                  <a:pt x="4695989" y="662268"/>
                  <a:pt x="4696621" y="656368"/>
                </a:cubicBezTo>
                <a:cubicBezTo>
                  <a:pt x="4697169" y="651187"/>
                  <a:pt x="4697734" y="645899"/>
                  <a:pt x="4700081" y="642403"/>
                </a:cubicBezTo>
                <a:cubicBezTo>
                  <a:pt x="4699797" y="642151"/>
                  <a:pt x="4699525" y="641892"/>
                  <a:pt x="4699259" y="641614"/>
                </a:cubicBezTo>
                <a:cubicBezTo>
                  <a:pt x="4693670" y="635777"/>
                  <a:pt x="4693888" y="626053"/>
                  <a:pt x="4696584" y="619017"/>
                </a:cubicBezTo>
                <a:cubicBezTo>
                  <a:pt x="4699603" y="611117"/>
                  <a:pt x="4704604" y="609457"/>
                  <a:pt x="4708260" y="609457"/>
                </a:cubicBezTo>
                <a:close/>
                <a:moveTo>
                  <a:pt x="9177187" y="609424"/>
                </a:moveTo>
                <a:cubicBezTo>
                  <a:pt x="9182368" y="609424"/>
                  <a:pt x="9188658" y="612302"/>
                  <a:pt x="9189207" y="625964"/>
                </a:cubicBezTo>
                <a:cubicBezTo>
                  <a:pt x="9189482" y="633113"/>
                  <a:pt x="9188282" y="638010"/>
                  <a:pt x="9185427" y="641317"/>
                </a:cubicBezTo>
                <a:cubicBezTo>
                  <a:pt x="9187150" y="643715"/>
                  <a:pt x="9187974" y="647842"/>
                  <a:pt x="9188537" y="654739"/>
                </a:cubicBezTo>
                <a:cubicBezTo>
                  <a:pt x="9190271" y="653250"/>
                  <a:pt x="9192517" y="652461"/>
                  <a:pt x="9195466" y="652461"/>
                </a:cubicBezTo>
                <a:cubicBezTo>
                  <a:pt x="9199095" y="652461"/>
                  <a:pt x="9205411" y="654070"/>
                  <a:pt x="9206880" y="664835"/>
                </a:cubicBezTo>
                <a:cubicBezTo>
                  <a:pt x="9208012" y="673146"/>
                  <a:pt x="9209520" y="684025"/>
                  <a:pt x="9210222" y="689004"/>
                </a:cubicBezTo>
                <a:cubicBezTo>
                  <a:pt x="9210968" y="694223"/>
                  <a:pt x="9211864" y="703537"/>
                  <a:pt x="9212222" y="709752"/>
                </a:cubicBezTo>
                <a:cubicBezTo>
                  <a:pt x="9212436" y="711242"/>
                  <a:pt x="9215446" y="715274"/>
                  <a:pt x="9219494" y="716978"/>
                </a:cubicBezTo>
                <a:cubicBezTo>
                  <a:pt x="9228566" y="720789"/>
                  <a:pt x="9236401" y="724083"/>
                  <a:pt x="9234674" y="733246"/>
                </a:cubicBezTo>
                <a:cubicBezTo>
                  <a:pt x="9232936" y="742472"/>
                  <a:pt x="9224850" y="742663"/>
                  <a:pt x="9212620" y="742959"/>
                </a:cubicBezTo>
                <a:lnTo>
                  <a:pt x="9210760" y="742978"/>
                </a:lnTo>
                <a:cubicBezTo>
                  <a:pt x="9203914" y="742978"/>
                  <a:pt x="9195244" y="742106"/>
                  <a:pt x="9188916" y="735341"/>
                </a:cubicBezTo>
                <a:cubicBezTo>
                  <a:pt x="9188254" y="734628"/>
                  <a:pt x="9187638" y="733883"/>
                  <a:pt x="9187072" y="733094"/>
                </a:cubicBezTo>
                <a:cubicBezTo>
                  <a:pt x="9185986" y="736288"/>
                  <a:pt x="9184718" y="738073"/>
                  <a:pt x="9183421" y="739474"/>
                </a:cubicBezTo>
                <a:cubicBezTo>
                  <a:pt x="9177732" y="745635"/>
                  <a:pt x="9169528" y="745729"/>
                  <a:pt x="9164752" y="740503"/>
                </a:cubicBezTo>
                <a:cubicBezTo>
                  <a:pt x="9159847" y="735114"/>
                  <a:pt x="9159016" y="726980"/>
                  <a:pt x="9162979" y="683476"/>
                </a:cubicBezTo>
                <a:cubicBezTo>
                  <a:pt x="9164093" y="671203"/>
                  <a:pt x="9164913" y="662236"/>
                  <a:pt x="9165544" y="656335"/>
                </a:cubicBezTo>
                <a:cubicBezTo>
                  <a:pt x="9166092" y="651155"/>
                  <a:pt x="9166658" y="645866"/>
                  <a:pt x="9169005" y="642371"/>
                </a:cubicBezTo>
                <a:cubicBezTo>
                  <a:pt x="9168722" y="642118"/>
                  <a:pt x="9168449" y="641859"/>
                  <a:pt x="9168184" y="641582"/>
                </a:cubicBezTo>
                <a:cubicBezTo>
                  <a:pt x="9162592" y="635745"/>
                  <a:pt x="9162810" y="626020"/>
                  <a:pt x="9165508" y="618984"/>
                </a:cubicBezTo>
                <a:cubicBezTo>
                  <a:pt x="9168528" y="611084"/>
                  <a:pt x="9173530" y="609424"/>
                  <a:pt x="9177187" y="609424"/>
                </a:cubicBezTo>
                <a:close/>
                <a:moveTo>
                  <a:pt x="165000" y="596265"/>
                </a:moveTo>
                <a:cubicBezTo>
                  <a:pt x="164348" y="596989"/>
                  <a:pt x="163861" y="597697"/>
                  <a:pt x="163746" y="598174"/>
                </a:cubicBezTo>
                <a:cubicBezTo>
                  <a:pt x="163792" y="600038"/>
                  <a:pt x="165729" y="601975"/>
                  <a:pt x="168116" y="601975"/>
                </a:cubicBezTo>
                <a:cubicBezTo>
                  <a:pt x="168352" y="601975"/>
                  <a:pt x="168614" y="601901"/>
                  <a:pt x="168867" y="601865"/>
                </a:cubicBezTo>
                <a:cubicBezTo>
                  <a:pt x="167745" y="600790"/>
                  <a:pt x="166546" y="599301"/>
                  <a:pt x="165549" y="597654"/>
                </a:cubicBezTo>
                <a:cubicBezTo>
                  <a:pt x="165252" y="597163"/>
                  <a:pt x="165160" y="596722"/>
                  <a:pt x="165000" y="596265"/>
                </a:cubicBezTo>
                <a:close/>
                <a:moveTo>
                  <a:pt x="5719866" y="596232"/>
                </a:moveTo>
                <a:cubicBezTo>
                  <a:pt x="5719214" y="596956"/>
                  <a:pt x="5718726" y="597664"/>
                  <a:pt x="5718613" y="598141"/>
                </a:cubicBezTo>
                <a:cubicBezTo>
                  <a:pt x="5718658" y="600006"/>
                  <a:pt x="5720595" y="601942"/>
                  <a:pt x="5722982" y="601942"/>
                </a:cubicBezTo>
                <a:cubicBezTo>
                  <a:pt x="5723217" y="601942"/>
                  <a:pt x="5723479" y="601869"/>
                  <a:pt x="5723733" y="601833"/>
                </a:cubicBezTo>
                <a:cubicBezTo>
                  <a:pt x="5722610" y="600757"/>
                  <a:pt x="5721412" y="599268"/>
                  <a:pt x="5720415" y="597621"/>
                </a:cubicBezTo>
                <a:cubicBezTo>
                  <a:pt x="5720118" y="597130"/>
                  <a:pt x="5720026" y="596689"/>
                  <a:pt x="5719866" y="596232"/>
                </a:cubicBezTo>
                <a:close/>
                <a:moveTo>
                  <a:pt x="10189044" y="596215"/>
                </a:moveTo>
                <a:cubicBezTo>
                  <a:pt x="10188392" y="596940"/>
                  <a:pt x="10187904" y="597648"/>
                  <a:pt x="10187790" y="598125"/>
                </a:cubicBezTo>
                <a:cubicBezTo>
                  <a:pt x="10187835" y="599989"/>
                  <a:pt x="10189773" y="601926"/>
                  <a:pt x="10192159" y="601926"/>
                </a:cubicBezTo>
                <a:cubicBezTo>
                  <a:pt x="10192395" y="601926"/>
                  <a:pt x="10192657" y="601852"/>
                  <a:pt x="10192911" y="601816"/>
                </a:cubicBezTo>
                <a:cubicBezTo>
                  <a:pt x="10191788" y="600741"/>
                  <a:pt x="10190590" y="599251"/>
                  <a:pt x="10189593" y="597604"/>
                </a:cubicBezTo>
                <a:cubicBezTo>
                  <a:pt x="10189296" y="597114"/>
                  <a:pt x="10189204" y="596673"/>
                  <a:pt x="10189044" y="596215"/>
                </a:cubicBezTo>
                <a:close/>
                <a:moveTo>
                  <a:pt x="172372" y="593398"/>
                </a:moveTo>
                <a:cubicBezTo>
                  <a:pt x="173536" y="594481"/>
                  <a:pt x="174275" y="595980"/>
                  <a:pt x="174275" y="597654"/>
                </a:cubicBezTo>
                <a:cubicBezTo>
                  <a:pt x="174275" y="597681"/>
                  <a:pt x="174270" y="597703"/>
                  <a:pt x="174270" y="597727"/>
                </a:cubicBezTo>
                <a:cubicBezTo>
                  <a:pt x="174945" y="596322"/>
                  <a:pt x="175136" y="594958"/>
                  <a:pt x="175017" y="593946"/>
                </a:cubicBezTo>
                <a:cubicBezTo>
                  <a:pt x="174348" y="593679"/>
                  <a:pt x="173422" y="593475"/>
                  <a:pt x="172372" y="593398"/>
                </a:cubicBezTo>
                <a:close/>
                <a:moveTo>
                  <a:pt x="5727237" y="593366"/>
                </a:moveTo>
                <a:cubicBezTo>
                  <a:pt x="5728402" y="594449"/>
                  <a:pt x="5729141" y="595947"/>
                  <a:pt x="5729141" y="597621"/>
                </a:cubicBezTo>
                <a:cubicBezTo>
                  <a:pt x="5729141" y="597648"/>
                  <a:pt x="5729135" y="597670"/>
                  <a:pt x="5729135" y="597694"/>
                </a:cubicBezTo>
                <a:cubicBezTo>
                  <a:pt x="5729811" y="596289"/>
                  <a:pt x="5730002" y="594926"/>
                  <a:pt x="5729882" y="593913"/>
                </a:cubicBezTo>
                <a:cubicBezTo>
                  <a:pt x="5729214" y="593646"/>
                  <a:pt x="5728288" y="593442"/>
                  <a:pt x="5727237" y="593366"/>
                </a:cubicBezTo>
                <a:close/>
                <a:moveTo>
                  <a:pt x="10196415" y="593349"/>
                </a:moveTo>
                <a:cubicBezTo>
                  <a:pt x="10197579" y="594432"/>
                  <a:pt x="10198319" y="595930"/>
                  <a:pt x="10198319" y="597604"/>
                </a:cubicBezTo>
                <a:cubicBezTo>
                  <a:pt x="10198319" y="597631"/>
                  <a:pt x="10198313" y="597654"/>
                  <a:pt x="10198313" y="597678"/>
                </a:cubicBezTo>
                <a:cubicBezTo>
                  <a:pt x="10198989" y="596272"/>
                  <a:pt x="10199179" y="594909"/>
                  <a:pt x="10199060" y="593897"/>
                </a:cubicBezTo>
                <a:cubicBezTo>
                  <a:pt x="10198392" y="593629"/>
                  <a:pt x="10197466" y="593426"/>
                  <a:pt x="10196415" y="593349"/>
                </a:cubicBezTo>
                <a:close/>
                <a:moveTo>
                  <a:pt x="2347577" y="589872"/>
                </a:moveTo>
                <a:cubicBezTo>
                  <a:pt x="2347699" y="591504"/>
                  <a:pt x="2347496" y="593298"/>
                  <a:pt x="2347050" y="595100"/>
                </a:cubicBezTo>
                <a:cubicBezTo>
                  <a:pt x="2349070" y="594667"/>
                  <a:pt x="2350678" y="593624"/>
                  <a:pt x="2351783" y="592488"/>
                </a:cubicBezTo>
                <a:cubicBezTo>
                  <a:pt x="2350771" y="591398"/>
                  <a:pt x="2349334" y="590429"/>
                  <a:pt x="2347577" y="589872"/>
                </a:cubicBezTo>
                <a:close/>
                <a:moveTo>
                  <a:pt x="7902453" y="589840"/>
                </a:moveTo>
                <a:cubicBezTo>
                  <a:pt x="7902574" y="591472"/>
                  <a:pt x="7902372" y="593266"/>
                  <a:pt x="7901926" y="595068"/>
                </a:cubicBezTo>
                <a:cubicBezTo>
                  <a:pt x="7903946" y="594635"/>
                  <a:pt x="7905553" y="593592"/>
                  <a:pt x="7906660" y="592456"/>
                </a:cubicBezTo>
                <a:cubicBezTo>
                  <a:pt x="7905647" y="591365"/>
                  <a:pt x="7904209" y="590396"/>
                  <a:pt x="7902453" y="589840"/>
                </a:cubicBezTo>
                <a:close/>
                <a:moveTo>
                  <a:pt x="12371631" y="589823"/>
                </a:moveTo>
                <a:cubicBezTo>
                  <a:pt x="12371752" y="591455"/>
                  <a:pt x="12371549" y="593248"/>
                  <a:pt x="12371104" y="595051"/>
                </a:cubicBezTo>
                <a:cubicBezTo>
                  <a:pt x="12373124" y="594617"/>
                  <a:pt x="12374731" y="593575"/>
                  <a:pt x="12375838" y="592439"/>
                </a:cubicBezTo>
                <a:cubicBezTo>
                  <a:pt x="12374825" y="591348"/>
                  <a:pt x="12373387" y="590379"/>
                  <a:pt x="12371631" y="589823"/>
                </a:cubicBezTo>
                <a:close/>
                <a:moveTo>
                  <a:pt x="2343133" y="589534"/>
                </a:moveTo>
                <a:cubicBezTo>
                  <a:pt x="2340905" y="589886"/>
                  <a:pt x="2339149" y="590916"/>
                  <a:pt x="2338026" y="591971"/>
                </a:cubicBezTo>
                <a:cubicBezTo>
                  <a:pt x="2338182" y="592188"/>
                  <a:pt x="2338364" y="592413"/>
                  <a:pt x="2338581" y="592638"/>
                </a:cubicBezTo>
                <a:cubicBezTo>
                  <a:pt x="2339749" y="593872"/>
                  <a:pt x="2341413" y="594568"/>
                  <a:pt x="2343160" y="594940"/>
                </a:cubicBezTo>
                <a:cubicBezTo>
                  <a:pt x="2343126" y="594430"/>
                  <a:pt x="2343081" y="593945"/>
                  <a:pt x="2343060" y="593358"/>
                </a:cubicBezTo>
                <a:cubicBezTo>
                  <a:pt x="2343005" y="591925"/>
                  <a:pt x="2343041" y="590654"/>
                  <a:pt x="2343133" y="589534"/>
                </a:cubicBezTo>
                <a:close/>
                <a:moveTo>
                  <a:pt x="7898009" y="589501"/>
                </a:moveTo>
                <a:cubicBezTo>
                  <a:pt x="7895780" y="589854"/>
                  <a:pt x="7894024" y="590884"/>
                  <a:pt x="7892903" y="591939"/>
                </a:cubicBezTo>
                <a:cubicBezTo>
                  <a:pt x="7893058" y="592156"/>
                  <a:pt x="7893240" y="592381"/>
                  <a:pt x="7893457" y="592606"/>
                </a:cubicBezTo>
                <a:cubicBezTo>
                  <a:pt x="7894625" y="593839"/>
                  <a:pt x="7896287" y="594535"/>
                  <a:pt x="7898036" y="594908"/>
                </a:cubicBezTo>
                <a:cubicBezTo>
                  <a:pt x="7898003" y="594398"/>
                  <a:pt x="7897956" y="593913"/>
                  <a:pt x="7897935" y="593326"/>
                </a:cubicBezTo>
                <a:cubicBezTo>
                  <a:pt x="7897880" y="591893"/>
                  <a:pt x="7897915" y="590622"/>
                  <a:pt x="7898009" y="589501"/>
                </a:cubicBezTo>
                <a:close/>
                <a:moveTo>
                  <a:pt x="12367186" y="589484"/>
                </a:moveTo>
                <a:cubicBezTo>
                  <a:pt x="12364958" y="589836"/>
                  <a:pt x="12363202" y="590867"/>
                  <a:pt x="12362080" y="591922"/>
                </a:cubicBezTo>
                <a:cubicBezTo>
                  <a:pt x="12362236" y="592139"/>
                  <a:pt x="12362418" y="592363"/>
                  <a:pt x="12362634" y="592589"/>
                </a:cubicBezTo>
                <a:cubicBezTo>
                  <a:pt x="12363803" y="593822"/>
                  <a:pt x="12365465" y="594518"/>
                  <a:pt x="12367214" y="594891"/>
                </a:cubicBezTo>
                <a:cubicBezTo>
                  <a:pt x="12367180" y="594380"/>
                  <a:pt x="12367133" y="593896"/>
                  <a:pt x="12367112" y="593308"/>
                </a:cubicBezTo>
                <a:cubicBezTo>
                  <a:pt x="12367058" y="591876"/>
                  <a:pt x="12367092" y="590604"/>
                  <a:pt x="12367186" y="589484"/>
                </a:cubicBezTo>
                <a:close/>
                <a:moveTo>
                  <a:pt x="4709096" y="583591"/>
                </a:moveTo>
                <a:cubicBezTo>
                  <a:pt x="4708301" y="583762"/>
                  <a:pt x="4707583" y="584013"/>
                  <a:pt x="4706947" y="584353"/>
                </a:cubicBezTo>
                <a:cubicBezTo>
                  <a:pt x="4707583" y="584694"/>
                  <a:pt x="4708301" y="584937"/>
                  <a:pt x="4709096" y="585107"/>
                </a:cubicBezTo>
                <a:cubicBezTo>
                  <a:pt x="4709096" y="584597"/>
                  <a:pt x="4709096" y="584110"/>
                  <a:pt x="4709096" y="583591"/>
                </a:cubicBezTo>
                <a:close/>
                <a:moveTo>
                  <a:pt x="9178023" y="583558"/>
                </a:moveTo>
                <a:cubicBezTo>
                  <a:pt x="9177227" y="583729"/>
                  <a:pt x="9176510" y="583980"/>
                  <a:pt x="9175874" y="584321"/>
                </a:cubicBezTo>
                <a:cubicBezTo>
                  <a:pt x="9176510" y="584661"/>
                  <a:pt x="9177227" y="584904"/>
                  <a:pt x="9178023" y="585074"/>
                </a:cubicBezTo>
                <a:cubicBezTo>
                  <a:pt x="9178023" y="584564"/>
                  <a:pt x="9178023" y="584077"/>
                  <a:pt x="9178023" y="583558"/>
                </a:cubicBezTo>
                <a:close/>
                <a:moveTo>
                  <a:pt x="4713196" y="583518"/>
                </a:moveTo>
                <a:cubicBezTo>
                  <a:pt x="4713196" y="583802"/>
                  <a:pt x="4713196" y="584054"/>
                  <a:pt x="4713196" y="584362"/>
                </a:cubicBezTo>
                <a:cubicBezTo>
                  <a:pt x="4713196" y="584662"/>
                  <a:pt x="4713196" y="584905"/>
                  <a:pt x="4713196" y="585188"/>
                </a:cubicBezTo>
                <a:cubicBezTo>
                  <a:pt x="4714271" y="585043"/>
                  <a:pt x="4715345" y="584799"/>
                  <a:pt x="4716218" y="584353"/>
                </a:cubicBezTo>
                <a:cubicBezTo>
                  <a:pt x="4715345" y="583907"/>
                  <a:pt x="4714271" y="583664"/>
                  <a:pt x="4713196" y="583518"/>
                </a:cubicBezTo>
                <a:close/>
                <a:moveTo>
                  <a:pt x="9182123" y="583485"/>
                </a:moveTo>
                <a:cubicBezTo>
                  <a:pt x="9182123" y="583769"/>
                  <a:pt x="9182123" y="584021"/>
                  <a:pt x="9182123" y="584329"/>
                </a:cubicBezTo>
                <a:cubicBezTo>
                  <a:pt x="9182123" y="584629"/>
                  <a:pt x="9182123" y="584872"/>
                  <a:pt x="9182123" y="585156"/>
                </a:cubicBezTo>
                <a:cubicBezTo>
                  <a:pt x="9183198" y="585010"/>
                  <a:pt x="9184272" y="584766"/>
                  <a:pt x="9185148" y="584321"/>
                </a:cubicBezTo>
                <a:cubicBezTo>
                  <a:pt x="9184272" y="583875"/>
                  <a:pt x="9183198" y="583631"/>
                  <a:pt x="9182123" y="583485"/>
                </a:cubicBezTo>
                <a:close/>
                <a:moveTo>
                  <a:pt x="168116" y="581455"/>
                </a:moveTo>
                <a:cubicBezTo>
                  <a:pt x="177293" y="581455"/>
                  <a:pt x="184760" y="588723"/>
                  <a:pt x="184760" y="597654"/>
                </a:cubicBezTo>
                <a:cubicBezTo>
                  <a:pt x="184760" y="607193"/>
                  <a:pt x="179392" y="613853"/>
                  <a:pt x="171710" y="613853"/>
                </a:cubicBezTo>
                <a:cubicBezTo>
                  <a:pt x="164287" y="613853"/>
                  <a:pt x="159014" y="606981"/>
                  <a:pt x="156533" y="602887"/>
                </a:cubicBezTo>
                <a:cubicBezTo>
                  <a:pt x="153566" y="597983"/>
                  <a:pt x="153314" y="592459"/>
                  <a:pt x="155853" y="588101"/>
                </a:cubicBezTo>
                <a:cubicBezTo>
                  <a:pt x="158277" y="583940"/>
                  <a:pt x="162860" y="581455"/>
                  <a:pt x="168116" y="581455"/>
                </a:cubicBezTo>
                <a:close/>
                <a:moveTo>
                  <a:pt x="5722982" y="581422"/>
                </a:moveTo>
                <a:cubicBezTo>
                  <a:pt x="5732159" y="581422"/>
                  <a:pt x="5739626" y="588690"/>
                  <a:pt x="5739626" y="597621"/>
                </a:cubicBezTo>
                <a:cubicBezTo>
                  <a:pt x="5739626" y="607160"/>
                  <a:pt x="5734257" y="613820"/>
                  <a:pt x="5726576" y="613820"/>
                </a:cubicBezTo>
                <a:cubicBezTo>
                  <a:pt x="5719153" y="613820"/>
                  <a:pt x="5713880" y="606949"/>
                  <a:pt x="5711399" y="602854"/>
                </a:cubicBezTo>
                <a:cubicBezTo>
                  <a:pt x="5708432" y="597951"/>
                  <a:pt x="5708180" y="592427"/>
                  <a:pt x="5710719" y="588068"/>
                </a:cubicBezTo>
                <a:cubicBezTo>
                  <a:pt x="5713143" y="583907"/>
                  <a:pt x="5717726" y="581422"/>
                  <a:pt x="5722982" y="581422"/>
                </a:cubicBezTo>
                <a:close/>
                <a:moveTo>
                  <a:pt x="10192159" y="581405"/>
                </a:moveTo>
                <a:cubicBezTo>
                  <a:pt x="10201337" y="581405"/>
                  <a:pt x="10208804" y="588674"/>
                  <a:pt x="10208804" y="597604"/>
                </a:cubicBezTo>
                <a:cubicBezTo>
                  <a:pt x="10208804" y="607144"/>
                  <a:pt x="10203435" y="613803"/>
                  <a:pt x="10195754" y="613803"/>
                </a:cubicBezTo>
                <a:cubicBezTo>
                  <a:pt x="10188330" y="613803"/>
                  <a:pt x="10183057" y="606932"/>
                  <a:pt x="10180577" y="602838"/>
                </a:cubicBezTo>
                <a:cubicBezTo>
                  <a:pt x="10177610" y="597934"/>
                  <a:pt x="10177358" y="592410"/>
                  <a:pt x="10179897" y="588051"/>
                </a:cubicBezTo>
                <a:cubicBezTo>
                  <a:pt x="10182321" y="583891"/>
                  <a:pt x="10186904" y="581405"/>
                  <a:pt x="10192159" y="581405"/>
                </a:cubicBezTo>
                <a:close/>
                <a:moveTo>
                  <a:pt x="2336879" y="577903"/>
                </a:moveTo>
                <a:cubicBezTo>
                  <a:pt x="2341289" y="573245"/>
                  <a:pt x="2348967" y="573290"/>
                  <a:pt x="2353562" y="578124"/>
                </a:cubicBezTo>
                <a:cubicBezTo>
                  <a:pt x="2359114" y="583995"/>
                  <a:pt x="2358897" y="593730"/>
                  <a:pt x="2356223" y="600783"/>
                </a:cubicBezTo>
                <a:cubicBezTo>
                  <a:pt x="2353210" y="608697"/>
                  <a:pt x="2348253" y="610354"/>
                  <a:pt x="2344626" y="610354"/>
                </a:cubicBezTo>
                <a:cubicBezTo>
                  <a:pt x="2339478" y="610354"/>
                  <a:pt x="2333232" y="607478"/>
                  <a:pt x="2332690" y="593772"/>
                </a:cubicBezTo>
                <a:cubicBezTo>
                  <a:pt x="2332400" y="586255"/>
                  <a:pt x="2333733" y="581215"/>
                  <a:pt x="2336879" y="577903"/>
                </a:cubicBezTo>
                <a:close/>
                <a:moveTo>
                  <a:pt x="7891755" y="577871"/>
                </a:moveTo>
                <a:cubicBezTo>
                  <a:pt x="7896165" y="573213"/>
                  <a:pt x="7903844" y="573258"/>
                  <a:pt x="7908437" y="578092"/>
                </a:cubicBezTo>
                <a:cubicBezTo>
                  <a:pt x="7913988" y="583963"/>
                  <a:pt x="7913772" y="593698"/>
                  <a:pt x="7911098" y="600751"/>
                </a:cubicBezTo>
                <a:cubicBezTo>
                  <a:pt x="7908086" y="608666"/>
                  <a:pt x="7903128" y="610322"/>
                  <a:pt x="7899501" y="610322"/>
                </a:cubicBezTo>
                <a:cubicBezTo>
                  <a:pt x="7894356" y="610322"/>
                  <a:pt x="7888108" y="607446"/>
                  <a:pt x="7887568" y="593740"/>
                </a:cubicBezTo>
                <a:cubicBezTo>
                  <a:pt x="7887277" y="586223"/>
                  <a:pt x="7888608" y="581183"/>
                  <a:pt x="7891755" y="577871"/>
                </a:cubicBezTo>
                <a:close/>
                <a:moveTo>
                  <a:pt x="12360933" y="577853"/>
                </a:moveTo>
                <a:cubicBezTo>
                  <a:pt x="12365343" y="573196"/>
                  <a:pt x="12373022" y="573241"/>
                  <a:pt x="12377615" y="578075"/>
                </a:cubicBezTo>
                <a:cubicBezTo>
                  <a:pt x="12383166" y="583945"/>
                  <a:pt x="12382950" y="593681"/>
                  <a:pt x="12380276" y="600733"/>
                </a:cubicBezTo>
                <a:cubicBezTo>
                  <a:pt x="12377264" y="608648"/>
                  <a:pt x="12372306" y="610305"/>
                  <a:pt x="12368679" y="610305"/>
                </a:cubicBezTo>
                <a:cubicBezTo>
                  <a:pt x="12363533" y="610305"/>
                  <a:pt x="12357286" y="607429"/>
                  <a:pt x="12356746" y="593722"/>
                </a:cubicBezTo>
                <a:cubicBezTo>
                  <a:pt x="12356455" y="586206"/>
                  <a:pt x="12357786" y="581166"/>
                  <a:pt x="12360933" y="577853"/>
                </a:cubicBezTo>
                <a:close/>
                <a:moveTo>
                  <a:pt x="3074708" y="575325"/>
                </a:moveTo>
                <a:cubicBezTo>
                  <a:pt x="3074081" y="575389"/>
                  <a:pt x="3073405" y="575439"/>
                  <a:pt x="3072634" y="575473"/>
                </a:cubicBezTo>
                <a:cubicBezTo>
                  <a:pt x="3071086" y="575540"/>
                  <a:pt x="3069717" y="575493"/>
                  <a:pt x="3068560" y="575359"/>
                </a:cubicBezTo>
                <a:cubicBezTo>
                  <a:pt x="3068932" y="577699"/>
                  <a:pt x="3070107" y="579507"/>
                  <a:pt x="3071196" y="580581"/>
                </a:cubicBezTo>
                <a:cubicBezTo>
                  <a:pt x="3071594" y="580341"/>
                  <a:pt x="3072087" y="579985"/>
                  <a:pt x="3072573" y="579478"/>
                </a:cubicBezTo>
                <a:cubicBezTo>
                  <a:pt x="3073660" y="578351"/>
                  <a:pt x="3074379" y="576895"/>
                  <a:pt x="3074708" y="575325"/>
                </a:cubicBezTo>
                <a:close/>
                <a:moveTo>
                  <a:pt x="8629588" y="575292"/>
                </a:moveTo>
                <a:cubicBezTo>
                  <a:pt x="8628960" y="575356"/>
                  <a:pt x="8628284" y="575407"/>
                  <a:pt x="8627513" y="575440"/>
                </a:cubicBezTo>
                <a:cubicBezTo>
                  <a:pt x="8625966" y="575507"/>
                  <a:pt x="8624596" y="575460"/>
                  <a:pt x="8623439" y="575326"/>
                </a:cubicBezTo>
                <a:cubicBezTo>
                  <a:pt x="8623811" y="577666"/>
                  <a:pt x="8624986" y="579474"/>
                  <a:pt x="8626076" y="580548"/>
                </a:cubicBezTo>
                <a:cubicBezTo>
                  <a:pt x="8626473" y="580308"/>
                  <a:pt x="8626966" y="579952"/>
                  <a:pt x="8627453" y="579444"/>
                </a:cubicBezTo>
                <a:cubicBezTo>
                  <a:pt x="8628540" y="578318"/>
                  <a:pt x="8629258" y="576862"/>
                  <a:pt x="8629588" y="575292"/>
                </a:cubicBezTo>
                <a:close/>
                <a:moveTo>
                  <a:pt x="13098765" y="575276"/>
                </a:moveTo>
                <a:cubicBezTo>
                  <a:pt x="13098137" y="575339"/>
                  <a:pt x="13097462" y="575390"/>
                  <a:pt x="13096691" y="575423"/>
                </a:cubicBezTo>
                <a:cubicBezTo>
                  <a:pt x="13095144" y="575491"/>
                  <a:pt x="13093774" y="575443"/>
                  <a:pt x="13092617" y="575309"/>
                </a:cubicBezTo>
                <a:cubicBezTo>
                  <a:pt x="13092989" y="577650"/>
                  <a:pt x="13094164" y="579458"/>
                  <a:pt x="13095253" y="580531"/>
                </a:cubicBezTo>
                <a:cubicBezTo>
                  <a:pt x="13095651" y="580292"/>
                  <a:pt x="13096144" y="579935"/>
                  <a:pt x="13096631" y="579428"/>
                </a:cubicBezTo>
                <a:cubicBezTo>
                  <a:pt x="13097718" y="578301"/>
                  <a:pt x="13098435" y="576846"/>
                  <a:pt x="13098765" y="575276"/>
                </a:cubicBezTo>
                <a:close/>
                <a:moveTo>
                  <a:pt x="3071838" y="566465"/>
                </a:moveTo>
                <a:cubicBezTo>
                  <a:pt x="3070678" y="567444"/>
                  <a:pt x="3069539" y="568906"/>
                  <a:pt x="3068919" y="570850"/>
                </a:cubicBezTo>
                <a:cubicBezTo>
                  <a:pt x="3070678" y="570638"/>
                  <a:pt x="3072661" y="570839"/>
                  <a:pt x="3074656" y="571435"/>
                </a:cubicBezTo>
                <a:cubicBezTo>
                  <a:pt x="3074601" y="571193"/>
                  <a:pt x="3074601" y="570944"/>
                  <a:pt x="3074534" y="570705"/>
                </a:cubicBezTo>
                <a:cubicBezTo>
                  <a:pt x="3073959" y="568789"/>
                  <a:pt x="3072892" y="567393"/>
                  <a:pt x="3071838" y="566465"/>
                </a:cubicBezTo>
                <a:close/>
                <a:moveTo>
                  <a:pt x="8626717" y="566432"/>
                </a:moveTo>
                <a:cubicBezTo>
                  <a:pt x="8625555" y="567411"/>
                  <a:pt x="8624419" y="568873"/>
                  <a:pt x="8623798" y="570818"/>
                </a:cubicBezTo>
                <a:cubicBezTo>
                  <a:pt x="8625555" y="570605"/>
                  <a:pt x="8627540" y="570806"/>
                  <a:pt x="8629534" y="571402"/>
                </a:cubicBezTo>
                <a:cubicBezTo>
                  <a:pt x="8629480" y="571160"/>
                  <a:pt x="8629480" y="570911"/>
                  <a:pt x="8629412" y="570672"/>
                </a:cubicBezTo>
                <a:cubicBezTo>
                  <a:pt x="8628838" y="568756"/>
                  <a:pt x="8627771" y="567360"/>
                  <a:pt x="8626717" y="566432"/>
                </a:cubicBezTo>
                <a:close/>
                <a:moveTo>
                  <a:pt x="13095895" y="566416"/>
                </a:moveTo>
                <a:cubicBezTo>
                  <a:pt x="13094733" y="567395"/>
                  <a:pt x="13093597" y="568857"/>
                  <a:pt x="13092975" y="570801"/>
                </a:cubicBezTo>
                <a:cubicBezTo>
                  <a:pt x="13094733" y="570589"/>
                  <a:pt x="13096718" y="570790"/>
                  <a:pt x="13098711" y="571385"/>
                </a:cubicBezTo>
                <a:cubicBezTo>
                  <a:pt x="13098658" y="571144"/>
                  <a:pt x="13098658" y="570894"/>
                  <a:pt x="13098590" y="570656"/>
                </a:cubicBezTo>
                <a:cubicBezTo>
                  <a:pt x="13098016" y="568740"/>
                  <a:pt x="13096949" y="567344"/>
                  <a:pt x="13095895" y="566416"/>
                </a:cubicBezTo>
                <a:close/>
                <a:moveTo>
                  <a:pt x="3080101" y="562323"/>
                </a:moveTo>
                <a:cubicBezTo>
                  <a:pt x="3089607" y="566280"/>
                  <a:pt x="3089501" y="573032"/>
                  <a:pt x="3089014" y="575752"/>
                </a:cubicBezTo>
                <a:cubicBezTo>
                  <a:pt x="3087323" y="585179"/>
                  <a:pt x="3076607" y="585641"/>
                  <a:pt x="3073080" y="585791"/>
                </a:cubicBezTo>
                <a:cubicBezTo>
                  <a:pt x="3072445" y="585819"/>
                  <a:pt x="3071832" y="585832"/>
                  <a:pt x="3071236" y="585832"/>
                </a:cubicBezTo>
                <a:cubicBezTo>
                  <a:pt x="3062797" y="585832"/>
                  <a:pt x="3057358" y="583132"/>
                  <a:pt x="3055074" y="577810"/>
                </a:cubicBezTo>
                <a:cubicBezTo>
                  <a:pt x="3053243" y="573530"/>
                  <a:pt x="3054210" y="568695"/>
                  <a:pt x="3057594" y="565185"/>
                </a:cubicBezTo>
                <a:cubicBezTo>
                  <a:pt x="3062479" y="560101"/>
                  <a:pt x="3072134" y="559029"/>
                  <a:pt x="3080101" y="562323"/>
                </a:cubicBezTo>
                <a:close/>
                <a:moveTo>
                  <a:pt x="8634980" y="562290"/>
                </a:moveTo>
                <a:cubicBezTo>
                  <a:pt x="8644487" y="566247"/>
                  <a:pt x="8644379" y="572999"/>
                  <a:pt x="8643893" y="575719"/>
                </a:cubicBezTo>
                <a:cubicBezTo>
                  <a:pt x="8642203" y="585146"/>
                  <a:pt x="8631487" y="585608"/>
                  <a:pt x="8627960" y="585758"/>
                </a:cubicBezTo>
                <a:cubicBezTo>
                  <a:pt x="8627325" y="585786"/>
                  <a:pt x="8626710" y="585799"/>
                  <a:pt x="8626116" y="585799"/>
                </a:cubicBezTo>
                <a:cubicBezTo>
                  <a:pt x="8617676" y="585799"/>
                  <a:pt x="8612237" y="583099"/>
                  <a:pt x="8609954" y="577777"/>
                </a:cubicBezTo>
                <a:cubicBezTo>
                  <a:pt x="8608122" y="573497"/>
                  <a:pt x="8609088" y="568662"/>
                  <a:pt x="8612474" y="565152"/>
                </a:cubicBezTo>
                <a:cubicBezTo>
                  <a:pt x="8617358" y="560068"/>
                  <a:pt x="8627013" y="558995"/>
                  <a:pt x="8634980" y="562290"/>
                </a:cubicBezTo>
                <a:close/>
                <a:moveTo>
                  <a:pt x="13104158" y="562274"/>
                </a:moveTo>
                <a:cubicBezTo>
                  <a:pt x="13113665" y="566231"/>
                  <a:pt x="13113557" y="572983"/>
                  <a:pt x="13113071" y="575703"/>
                </a:cubicBezTo>
                <a:cubicBezTo>
                  <a:pt x="13111380" y="585130"/>
                  <a:pt x="13100664" y="585592"/>
                  <a:pt x="13097137" y="585742"/>
                </a:cubicBezTo>
                <a:cubicBezTo>
                  <a:pt x="13096503" y="585769"/>
                  <a:pt x="13095888" y="585783"/>
                  <a:pt x="13095294" y="585783"/>
                </a:cubicBezTo>
                <a:cubicBezTo>
                  <a:pt x="13086854" y="585783"/>
                  <a:pt x="13081414" y="583083"/>
                  <a:pt x="13079131" y="577760"/>
                </a:cubicBezTo>
                <a:cubicBezTo>
                  <a:pt x="13077300" y="573480"/>
                  <a:pt x="13078266" y="568646"/>
                  <a:pt x="13081652" y="565135"/>
                </a:cubicBezTo>
                <a:cubicBezTo>
                  <a:pt x="13086536" y="560051"/>
                  <a:pt x="13096191" y="558979"/>
                  <a:pt x="13104158" y="562274"/>
                </a:cubicBezTo>
                <a:close/>
                <a:moveTo>
                  <a:pt x="3397500" y="552694"/>
                </a:moveTo>
                <a:cubicBezTo>
                  <a:pt x="3396835" y="554306"/>
                  <a:pt x="3396221" y="556118"/>
                  <a:pt x="3395747" y="558046"/>
                </a:cubicBezTo>
                <a:cubicBezTo>
                  <a:pt x="3396622" y="558104"/>
                  <a:pt x="3397519" y="558021"/>
                  <a:pt x="3398304" y="557846"/>
                </a:cubicBezTo>
                <a:cubicBezTo>
                  <a:pt x="3398107" y="555985"/>
                  <a:pt x="3397864" y="554265"/>
                  <a:pt x="3397596" y="552702"/>
                </a:cubicBezTo>
                <a:cubicBezTo>
                  <a:pt x="3397572" y="552702"/>
                  <a:pt x="3397538" y="552702"/>
                  <a:pt x="3397500" y="552694"/>
                </a:cubicBezTo>
                <a:close/>
                <a:moveTo>
                  <a:pt x="8952379" y="552663"/>
                </a:moveTo>
                <a:cubicBezTo>
                  <a:pt x="8951713" y="554275"/>
                  <a:pt x="8951100" y="556087"/>
                  <a:pt x="8950625" y="558015"/>
                </a:cubicBezTo>
                <a:cubicBezTo>
                  <a:pt x="8951499" y="558073"/>
                  <a:pt x="8952397" y="557990"/>
                  <a:pt x="8953182" y="557815"/>
                </a:cubicBezTo>
                <a:cubicBezTo>
                  <a:pt x="8952985" y="555954"/>
                  <a:pt x="8952742" y="554233"/>
                  <a:pt x="8952474" y="552671"/>
                </a:cubicBezTo>
                <a:cubicBezTo>
                  <a:pt x="8952450" y="552671"/>
                  <a:pt x="8952415" y="552671"/>
                  <a:pt x="8952379" y="552663"/>
                </a:cubicBezTo>
                <a:close/>
                <a:moveTo>
                  <a:pt x="13421557" y="552644"/>
                </a:moveTo>
                <a:cubicBezTo>
                  <a:pt x="13420891" y="554257"/>
                  <a:pt x="13420278" y="556068"/>
                  <a:pt x="13419802" y="557996"/>
                </a:cubicBezTo>
                <a:cubicBezTo>
                  <a:pt x="13420677" y="558054"/>
                  <a:pt x="13421574" y="557971"/>
                  <a:pt x="13422359" y="557797"/>
                </a:cubicBezTo>
                <a:cubicBezTo>
                  <a:pt x="13422163" y="555935"/>
                  <a:pt x="13421919" y="554215"/>
                  <a:pt x="13421652" y="552653"/>
                </a:cubicBezTo>
                <a:cubicBezTo>
                  <a:pt x="13421628" y="552653"/>
                  <a:pt x="13421592" y="552653"/>
                  <a:pt x="13421557" y="552644"/>
                </a:cubicBezTo>
                <a:close/>
                <a:moveTo>
                  <a:pt x="1813912" y="551824"/>
                </a:moveTo>
                <a:cubicBezTo>
                  <a:pt x="1813281" y="551887"/>
                  <a:pt x="1812601" y="551938"/>
                  <a:pt x="1811826" y="551973"/>
                </a:cubicBezTo>
                <a:cubicBezTo>
                  <a:pt x="1810274" y="552039"/>
                  <a:pt x="1808896" y="551992"/>
                  <a:pt x="1807733" y="551859"/>
                </a:cubicBezTo>
                <a:cubicBezTo>
                  <a:pt x="1808106" y="554208"/>
                  <a:pt x="1809289" y="556030"/>
                  <a:pt x="1810380" y="557108"/>
                </a:cubicBezTo>
                <a:cubicBezTo>
                  <a:pt x="1810781" y="556868"/>
                  <a:pt x="1811270" y="556510"/>
                  <a:pt x="1811759" y="556004"/>
                </a:cubicBezTo>
                <a:cubicBezTo>
                  <a:pt x="1812859" y="554872"/>
                  <a:pt x="1813577" y="553405"/>
                  <a:pt x="1813912" y="551824"/>
                </a:cubicBezTo>
                <a:close/>
                <a:moveTo>
                  <a:pt x="7368796" y="551792"/>
                </a:moveTo>
                <a:cubicBezTo>
                  <a:pt x="7368164" y="551855"/>
                  <a:pt x="7367484" y="551906"/>
                  <a:pt x="7366709" y="551940"/>
                </a:cubicBezTo>
                <a:cubicBezTo>
                  <a:pt x="7365158" y="552007"/>
                  <a:pt x="7363779" y="551959"/>
                  <a:pt x="7362616" y="551827"/>
                </a:cubicBezTo>
                <a:cubicBezTo>
                  <a:pt x="7362989" y="554176"/>
                  <a:pt x="7364172" y="555997"/>
                  <a:pt x="7365263" y="557075"/>
                </a:cubicBezTo>
                <a:cubicBezTo>
                  <a:pt x="7365665" y="556835"/>
                  <a:pt x="7366153" y="556478"/>
                  <a:pt x="7366642" y="555972"/>
                </a:cubicBezTo>
                <a:cubicBezTo>
                  <a:pt x="7367743" y="554840"/>
                  <a:pt x="7368461" y="553373"/>
                  <a:pt x="7368796" y="551792"/>
                </a:cubicBezTo>
                <a:close/>
                <a:moveTo>
                  <a:pt x="11837975" y="551775"/>
                </a:moveTo>
                <a:cubicBezTo>
                  <a:pt x="11837343" y="551838"/>
                  <a:pt x="11836663" y="551888"/>
                  <a:pt x="11835887" y="551923"/>
                </a:cubicBezTo>
                <a:cubicBezTo>
                  <a:pt x="11834336" y="551990"/>
                  <a:pt x="11832958" y="551942"/>
                  <a:pt x="11831794" y="551809"/>
                </a:cubicBezTo>
                <a:cubicBezTo>
                  <a:pt x="11832168" y="554159"/>
                  <a:pt x="11833350" y="555980"/>
                  <a:pt x="11834442" y="557058"/>
                </a:cubicBezTo>
                <a:cubicBezTo>
                  <a:pt x="11834844" y="556818"/>
                  <a:pt x="11835332" y="556461"/>
                  <a:pt x="11835820" y="555955"/>
                </a:cubicBezTo>
                <a:cubicBezTo>
                  <a:pt x="11836921" y="554823"/>
                  <a:pt x="11837640" y="553356"/>
                  <a:pt x="11837975" y="551775"/>
                </a:cubicBezTo>
                <a:close/>
                <a:moveTo>
                  <a:pt x="1497500" y="546431"/>
                </a:moveTo>
                <a:cubicBezTo>
                  <a:pt x="1505920" y="546431"/>
                  <a:pt x="1512590" y="550459"/>
                  <a:pt x="1515343" y="557208"/>
                </a:cubicBezTo>
                <a:cubicBezTo>
                  <a:pt x="1518335" y="564546"/>
                  <a:pt x="1515761" y="573329"/>
                  <a:pt x="1508615" y="580127"/>
                </a:cubicBezTo>
                <a:cubicBezTo>
                  <a:pt x="1504157" y="584371"/>
                  <a:pt x="1498506" y="586710"/>
                  <a:pt x="1492701" y="586710"/>
                </a:cubicBezTo>
                <a:cubicBezTo>
                  <a:pt x="1488334" y="586710"/>
                  <a:pt x="1484011" y="585391"/>
                  <a:pt x="1480194" y="582898"/>
                </a:cubicBezTo>
                <a:cubicBezTo>
                  <a:pt x="1476848" y="580713"/>
                  <a:pt x="1469003" y="575598"/>
                  <a:pt x="1471532" y="567147"/>
                </a:cubicBezTo>
                <a:cubicBezTo>
                  <a:pt x="1473427" y="560811"/>
                  <a:pt x="1479024" y="559146"/>
                  <a:pt x="1483805" y="558690"/>
                </a:cubicBezTo>
                <a:cubicBezTo>
                  <a:pt x="1483942" y="556703"/>
                  <a:pt x="1484516" y="554787"/>
                  <a:pt x="1485532" y="553027"/>
                </a:cubicBezTo>
                <a:cubicBezTo>
                  <a:pt x="1487916" y="548895"/>
                  <a:pt x="1492385" y="546431"/>
                  <a:pt x="1497500" y="546431"/>
                </a:cubicBezTo>
                <a:close/>
                <a:moveTo>
                  <a:pt x="7052377" y="546399"/>
                </a:moveTo>
                <a:cubicBezTo>
                  <a:pt x="7060797" y="546399"/>
                  <a:pt x="7067466" y="550426"/>
                  <a:pt x="7070221" y="557175"/>
                </a:cubicBezTo>
                <a:cubicBezTo>
                  <a:pt x="7073213" y="564513"/>
                  <a:pt x="7070639" y="573296"/>
                  <a:pt x="7063492" y="580095"/>
                </a:cubicBezTo>
                <a:cubicBezTo>
                  <a:pt x="7059034" y="584339"/>
                  <a:pt x="7053384" y="586677"/>
                  <a:pt x="7047578" y="586677"/>
                </a:cubicBezTo>
                <a:cubicBezTo>
                  <a:pt x="7043211" y="586677"/>
                  <a:pt x="7038888" y="585359"/>
                  <a:pt x="7035071" y="582866"/>
                </a:cubicBezTo>
                <a:cubicBezTo>
                  <a:pt x="7031726" y="580680"/>
                  <a:pt x="7023880" y="575565"/>
                  <a:pt x="7026409" y="567114"/>
                </a:cubicBezTo>
                <a:cubicBezTo>
                  <a:pt x="7028304" y="560778"/>
                  <a:pt x="7033902" y="559112"/>
                  <a:pt x="7038682" y="558657"/>
                </a:cubicBezTo>
                <a:cubicBezTo>
                  <a:pt x="7038819" y="556670"/>
                  <a:pt x="7039393" y="554754"/>
                  <a:pt x="7040409" y="552994"/>
                </a:cubicBezTo>
                <a:cubicBezTo>
                  <a:pt x="7042793" y="548862"/>
                  <a:pt x="7047263" y="546399"/>
                  <a:pt x="7052377" y="546399"/>
                </a:cubicBezTo>
                <a:close/>
                <a:moveTo>
                  <a:pt x="11521555" y="546382"/>
                </a:moveTo>
                <a:cubicBezTo>
                  <a:pt x="11529976" y="546382"/>
                  <a:pt x="11536645" y="550410"/>
                  <a:pt x="11539400" y="557158"/>
                </a:cubicBezTo>
                <a:cubicBezTo>
                  <a:pt x="11542391" y="564496"/>
                  <a:pt x="11539817" y="573279"/>
                  <a:pt x="11532671" y="580078"/>
                </a:cubicBezTo>
                <a:cubicBezTo>
                  <a:pt x="11528213" y="584322"/>
                  <a:pt x="11522563" y="586660"/>
                  <a:pt x="11516757" y="586660"/>
                </a:cubicBezTo>
                <a:cubicBezTo>
                  <a:pt x="11512390" y="586660"/>
                  <a:pt x="11508067" y="585342"/>
                  <a:pt x="11504250" y="582849"/>
                </a:cubicBezTo>
                <a:cubicBezTo>
                  <a:pt x="11500904" y="580663"/>
                  <a:pt x="11493059" y="575549"/>
                  <a:pt x="11495587" y="567097"/>
                </a:cubicBezTo>
                <a:cubicBezTo>
                  <a:pt x="11497483" y="560761"/>
                  <a:pt x="11503081" y="559096"/>
                  <a:pt x="11507861" y="558641"/>
                </a:cubicBezTo>
                <a:cubicBezTo>
                  <a:pt x="11507998" y="556653"/>
                  <a:pt x="11508571" y="554738"/>
                  <a:pt x="11509588" y="552978"/>
                </a:cubicBezTo>
                <a:cubicBezTo>
                  <a:pt x="11511972" y="548845"/>
                  <a:pt x="11516442" y="546382"/>
                  <a:pt x="11521555" y="546382"/>
                </a:cubicBezTo>
                <a:close/>
                <a:moveTo>
                  <a:pt x="1811022" y="542923"/>
                </a:moveTo>
                <a:cubicBezTo>
                  <a:pt x="1809854" y="543910"/>
                  <a:pt x="1808719" y="545380"/>
                  <a:pt x="1808087" y="547331"/>
                </a:cubicBezTo>
                <a:cubicBezTo>
                  <a:pt x="1809858" y="547116"/>
                  <a:pt x="1811854" y="547318"/>
                  <a:pt x="1813850" y="547919"/>
                </a:cubicBezTo>
                <a:cubicBezTo>
                  <a:pt x="1813802" y="547676"/>
                  <a:pt x="1813812" y="547429"/>
                  <a:pt x="1813736" y="547189"/>
                </a:cubicBezTo>
                <a:cubicBezTo>
                  <a:pt x="1813161" y="545260"/>
                  <a:pt x="1812084" y="543859"/>
                  <a:pt x="1811022" y="542923"/>
                </a:cubicBezTo>
                <a:close/>
                <a:moveTo>
                  <a:pt x="7365904" y="542891"/>
                </a:moveTo>
                <a:cubicBezTo>
                  <a:pt x="7364736" y="543877"/>
                  <a:pt x="7363602" y="545348"/>
                  <a:pt x="7362970" y="547299"/>
                </a:cubicBezTo>
                <a:cubicBezTo>
                  <a:pt x="7364741" y="547084"/>
                  <a:pt x="7366737" y="547286"/>
                  <a:pt x="7368734" y="547887"/>
                </a:cubicBezTo>
                <a:cubicBezTo>
                  <a:pt x="7368686" y="547643"/>
                  <a:pt x="7368695" y="547397"/>
                  <a:pt x="7368619" y="547156"/>
                </a:cubicBezTo>
                <a:cubicBezTo>
                  <a:pt x="7368044" y="545228"/>
                  <a:pt x="7366967" y="543827"/>
                  <a:pt x="7365904" y="542891"/>
                </a:cubicBezTo>
                <a:close/>
                <a:moveTo>
                  <a:pt x="11835083" y="542873"/>
                </a:moveTo>
                <a:cubicBezTo>
                  <a:pt x="11833915" y="543860"/>
                  <a:pt x="11832781" y="545330"/>
                  <a:pt x="11832149" y="547281"/>
                </a:cubicBezTo>
                <a:cubicBezTo>
                  <a:pt x="11833920" y="547066"/>
                  <a:pt x="11835916" y="547269"/>
                  <a:pt x="11837912" y="547869"/>
                </a:cubicBezTo>
                <a:cubicBezTo>
                  <a:pt x="11837865" y="547626"/>
                  <a:pt x="11837874" y="547379"/>
                  <a:pt x="11837797" y="547139"/>
                </a:cubicBezTo>
                <a:cubicBezTo>
                  <a:pt x="11837223" y="545210"/>
                  <a:pt x="11836146" y="543810"/>
                  <a:pt x="11835083" y="542873"/>
                </a:cubicBezTo>
                <a:close/>
                <a:moveTo>
                  <a:pt x="846915" y="536825"/>
                </a:moveTo>
                <a:cubicBezTo>
                  <a:pt x="846759" y="538202"/>
                  <a:pt x="846446" y="539903"/>
                  <a:pt x="846290" y="542092"/>
                </a:cubicBezTo>
                <a:cubicBezTo>
                  <a:pt x="846759" y="541362"/>
                  <a:pt x="847227" y="540228"/>
                  <a:pt x="847695" y="538850"/>
                </a:cubicBezTo>
                <a:cubicBezTo>
                  <a:pt x="847852" y="538364"/>
                  <a:pt x="848008" y="537716"/>
                  <a:pt x="848164" y="536986"/>
                </a:cubicBezTo>
                <a:cubicBezTo>
                  <a:pt x="848164" y="536986"/>
                  <a:pt x="848008" y="536986"/>
                  <a:pt x="847852" y="536905"/>
                </a:cubicBezTo>
                <a:cubicBezTo>
                  <a:pt x="847539" y="536905"/>
                  <a:pt x="847227" y="536825"/>
                  <a:pt x="846915" y="536825"/>
                </a:cubicBezTo>
                <a:close/>
                <a:moveTo>
                  <a:pt x="6401785" y="536792"/>
                </a:moveTo>
                <a:cubicBezTo>
                  <a:pt x="6401629" y="538169"/>
                  <a:pt x="6401317" y="539871"/>
                  <a:pt x="6401161" y="542059"/>
                </a:cubicBezTo>
                <a:cubicBezTo>
                  <a:pt x="6401629" y="541330"/>
                  <a:pt x="6402098" y="540195"/>
                  <a:pt x="6402566" y="538818"/>
                </a:cubicBezTo>
                <a:cubicBezTo>
                  <a:pt x="6402722" y="538331"/>
                  <a:pt x="6402878" y="537683"/>
                  <a:pt x="6403035" y="536954"/>
                </a:cubicBezTo>
                <a:cubicBezTo>
                  <a:pt x="6403035" y="536954"/>
                  <a:pt x="6402878" y="536954"/>
                  <a:pt x="6402722" y="536873"/>
                </a:cubicBezTo>
                <a:cubicBezTo>
                  <a:pt x="6402410" y="536873"/>
                  <a:pt x="6402098" y="536792"/>
                  <a:pt x="6401785" y="536792"/>
                </a:cubicBezTo>
                <a:close/>
                <a:moveTo>
                  <a:pt x="1778361" y="528338"/>
                </a:moveTo>
                <a:cubicBezTo>
                  <a:pt x="1777476" y="528834"/>
                  <a:pt x="1776522" y="529317"/>
                  <a:pt x="1775436" y="529749"/>
                </a:cubicBezTo>
                <a:cubicBezTo>
                  <a:pt x="1775430" y="529753"/>
                  <a:pt x="1775422" y="529756"/>
                  <a:pt x="1775410" y="529760"/>
                </a:cubicBezTo>
                <a:cubicBezTo>
                  <a:pt x="1776409" y="530691"/>
                  <a:pt x="1777604" y="531404"/>
                  <a:pt x="1778871" y="531726"/>
                </a:cubicBezTo>
                <a:cubicBezTo>
                  <a:pt x="1778923" y="530675"/>
                  <a:pt x="1778715" y="529516"/>
                  <a:pt x="1778361" y="528338"/>
                </a:cubicBezTo>
                <a:close/>
                <a:moveTo>
                  <a:pt x="7333244" y="528305"/>
                </a:moveTo>
                <a:cubicBezTo>
                  <a:pt x="7332359" y="528802"/>
                  <a:pt x="7331405" y="529284"/>
                  <a:pt x="7330319" y="529716"/>
                </a:cubicBezTo>
                <a:cubicBezTo>
                  <a:pt x="7330312" y="529721"/>
                  <a:pt x="7330305" y="529724"/>
                  <a:pt x="7330293" y="529727"/>
                </a:cubicBezTo>
                <a:cubicBezTo>
                  <a:pt x="7331292" y="530659"/>
                  <a:pt x="7332486" y="531371"/>
                  <a:pt x="7333754" y="531693"/>
                </a:cubicBezTo>
                <a:cubicBezTo>
                  <a:pt x="7333806" y="530642"/>
                  <a:pt x="7333598" y="529484"/>
                  <a:pt x="7333244" y="528305"/>
                </a:cubicBezTo>
                <a:close/>
                <a:moveTo>
                  <a:pt x="11802422" y="528288"/>
                </a:moveTo>
                <a:cubicBezTo>
                  <a:pt x="11801537" y="528784"/>
                  <a:pt x="11800583" y="529267"/>
                  <a:pt x="11799497" y="529699"/>
                </a:cubicBezTo>
                <a:cubicBezTo>
                  <a:pt x="11799490" y="529704"/>
                  <a:pt x="11799483" y="529707"/>
                  <a:pt x="11799471" y="529710"/>
                </a:cubicBezTo>
                <a:cubicBezTo>
                  <a:pt x="11800470" y="530641"/>
                  <a:pt x="11801664" y="531354"/>
                  <a:pt x="11802932" y="531676"/>
                </a:cubicBezTo>
                <a:cubicBezTo>
                  <a:pt x="11802984" y="530624"/>
                  <a:pt x="11802776" y="529466"/>
                  <a:pt x="11802422" y="528288"/>
                </a:cubicBezTo>
                <a:close/>
                <a:moveTo>
                  <a:pt x="1772788" y="522026"/>
                </a:moveTo>
                <a:cubicBezTo>
                  <a:pt x="1772728" y="522384"/>
                  <a:pt x="1772686" y="522768"/>
                  <a:pt x="1772667" y="523174"/>
                </a:cubicBezTo>
                <a:cubicBezTo>
                  <a:pt x="1772641" y="524021"/>
                  <a:pt x="1772868" y="524835"/>
                  <a:pt x="1773075" y="525643"/>
                </a:cubicBezTo>
                <a:cubicBezTo>
                  <a:pt x="1773834" y="524924"/>
                  <a:pt x="1774584" y="524221"/>
                  <a:pt x="1775349" y="523684"/>
                </a:cubicBezTo>
                <a:cubicBezTo>
                  <a:pt x="1774572" y="523011"/>
                  <a:pt x="1773720" y="522417"/>
                  <a:pt x="1772788" y="522026"/>
                </a:cubicBezTo>
                <a:close/>
                <a:moveTo>
                  <a:pt x="7327670" y="521994"/>
                </a:moveTo>
                <a:cubicBezTo>
                  <a:pt x="7327611" y="522351"/>
                  <a:pt x="7327569" y="522736"/>
                  <a:pt x="7327550" y="523142"/>
                </a:cubicBezTo>
                <a:cubicBezTo>
                  <a:pt x="7327524" y="523989"/>
                  <a:pt x="7327751" y="524803"/>
                  <a:pt x="7327959" y="525610"/>
                </a:cubicBezTo>
                <a:cubicBezTo>
                  <a:pt x="7328716" y="524891"/>
                  <a:pt x="7329467" y="524188"/>
                  <a:pt x="7330232" y="523652"/>
                </a:cubicBezTo>
                <a:cubicBezTo>
                  <a:pt x="7329455" y="522979"/>
                  <a:pt x="7328603" y="522385"/>
                  <a:pt x="7327670" y="521994"/>
                </a:cubicBezTo>
                <a:close/>
                <a:moveTo>
                  <a:pt x="11796848" y="521976"/>
                </a:moveTo>
                <a:cubicBezTo>
                  <a:pt x="11796789" y="522333"/>
                  <a:pt x="11796747" y="522718"/>
                  <a:pt x="11796728" y="523124"/>
                </a:cubicBezTo>
                <a:cubicBezTo>
                  <a:pt x="11796702" y="523972"/>
                  <a:pt x="11796929" y="524785"/>
                  <a:pt x="11797136" y="525593"/>
                </a:cubicBezTo>
                <a:cubicBezTo>
                  <a:pt x="11797894" y="524874"/>
                  <a:pt x="11798645" y="524171"/>
                  <a:pt x="11799410" y="523634"/>
                </a:cubicBezTo>
                <a:cubicBezTo>
                  <a:pt x="11798633" y="522962"/>
                  <a:pt x="11797781" y="522367"/>
                  <a:pt x="11796848" y="521976"/>
                </a:cubicBezTo>
                <a:close/>
                <a:moveTo>
                  <a:pt x="1859514" y="518415"/>
                </a:moveTo>
                <a:cubicBezTo>
                  <a:pt x="1868504" y="518415"/>
                  <a:pt x="1879601" y="521808"/>
                  <a:pt x="1884134" y="529390"/>
                </a:cubicBezTo>
                <a:cubicBezTo>
                  <a:pt x="1886829" y="533921"/>
                  <a:pt x="1887240" y="539559"/>
                  <a:pt x="1885436" y="545481"/>
                </a:cubicBezTo>
                <a:cubicBezTo>
                  <a:pt x="1889098" y="546483"/>
                  <a:pt x="1892023" y="549114"/>
                  <a:pt x="1893287" y="552735"/>
                </a:cubicBezTo>
                <a:cubicBezTo>
                  <a:pt x="1895738" y="559729"/>
                  <a:pt x="1891521" y="567198"/>
                  <a:pt x="1880032" y="576247"/>
                </a:cubicBezTo>
                <a:cubicBezTo>
                  <a:pt x="1870849" y="583479"/>
                  <a:pt x="1853329" y="586713"/>
                  <a:pt x="1840036" y="586713"/>
                </a:cubicBezTo>
                <a:cubicBezTo>
                  <a:pt x="1828681" y="586713"/>
                  <a:pt x="1820988" y="584456"/>
                  <a:pt x="1816512" y="579814"/>
                </a:cubicBezTo>
                <a:cubicBezTo>
                  <a:pt x="1811663" y="574786"/>
                  <a:pt x="1810169" y="568301"/>
                  <a:pt x="1812433" y="562335"/>
                </a:cubicBezTo>
                <a:cubicBezTo>
                  <a:pt x="1812385" y="562338"/>
                  <a:pt x="1812328" y="562341"/>
                  <a:pt x="1812285" y="562341"/>
                </a:cubicBezTo>
                <a:cubicBezTo>
                  <a:pt x="1802333" y="562724"/>
                  <a:pt x="1796622" y="560039"/>
                  <a:pt x="1794176" y="554313"/>
                </a:cubicBezTo>
                <a:cubicBezTo>
                  <a:pt x="1792337" y="550012"/>
                  <a:pt x="1793309" y="545152"/>
                  <a:pt x="1796717" y="541627"/>
                </a:cubicBezTo>
                <a:cubicBezTo>
                  <a:pt x="1801629" y="536524"/>
                  <a:pt x="1811352" y="535452"/>
                  <a:pt x="1819346" y="538772"/>
                </a:cubicBezTo>
                <a:cubicBezTo>
                  <a:pt x="1826570" y="541769"/>
                  <a:pt x="1828264" y="546392"/>
                  <a:pt x="1828446" y="549645"/>
                </a:cubicBezTo>
                <a:cubicBezTo>
                  <a:pt x="1831404" y="548880"/>
                  <a:pt x="1834645" y="548476"/>
                  <a:pt x="1838082" y="548476"/>
                </a:cubicBezTo>
                <a:lnTo>
                  <a:pt x="1839523" y="548504"/>
                </a:lnTo>
                <a:cubicBezTo>
                  <a:pt x="1842807" y="548611"/>
                  <a:pt x="1845938" y="548716"/>
                  <a:pt x="1848690" y="549190"/>
                </a:cubicBezTo>
                <a:cubicBezTo>
                  <a:pt x="1850151" y="546936"/>
                  <a:pt x="1852008" y="545023"/>
                  <a:pt x="1853640" y="543565"/>
                </a:cubicBezTo>
                <a:cubicBezTo>
                  <a:pt x="1844009" y="539524"/>
                  <a:pt x="1837905" y="536334"/>
                  <a:pt x="1839461" y="527939"/>
                </a:cubicBezTo>
                <a:cubicBezTo>
                  <a:pt x="1841123" y="518949"/>
                  <a:pt x="1849533" y="518699"/>
                  <a:pt x="1858432" y="518427"/>
                </a:cubicBezTo>
                <a:close/>
                <a:moveTo>
                  <a:pt x="7414398" y="518382"/>
                </a:moveTo>
                <a:cubicBezTo>
                  <a:pt x="7423388" y="518382"/>
                  <a:pt x="7434485" y="521775"/>
                  <a:pt x="7439018" y="529358"/>
                </a:cubicBezTo>
                <a:cubicBezTo>
                  <a:pt x="7441713" y="533889"/>
                  <a:pt x="7442125" y="539527"/>
                  <a:pt x="7440320" y="545449"/>
                </a:cubicBezTo>
                <a:cubicBezTo>
                  <a:pt x="7443982" y="546451"/>
                  <a:pt x="7446907" y="549082"/>
                  <a:pt x="7448171" y="552703"/>
                </a:cubicBezTo>
                <a:cubicBezTo>
                  <a:pt x="7450622" y="559697"/>
                  <a:pt x="7446405" y="567165"/>
                  <a:pt x="7434916" y="576215"/>
                </a:cubicBezTo>
                <a:cubicBezTo>
                  <a:pt x="7425734" y="583446"/>
                  <a:pt x="7408213" y="586681"/>
                  <a:pt x="7394919" y="586681"/>
                </a:cubicBezTo>
                <a:cubicBezTo>
                  <a:pt x="7383564" y="586681"/>
                  <a:pt x="7375871" y="584423"/>
                  <a:pt x="7371395" y="579782"/>
                </a:cubicBezTo>
                <a:cubicBezTo>
                  <a:pt x="7366546" y="574754"/>
                  <a:pt x="7365052" y="568269"/>
                  <a:pt x="7367317" y="562302"/>
                </a:cubicBezTo>
                <a:cubicBezTo>
                  <a:pt x="7367269" y="562305"/>
                  <a:pt x="7367211" y="562309"/>
                  <a:pt x="7367168" y="562309"/>
                </a:cubicBezTo>
                <a:cubicBezTo>
                  <a:pt x="7357216" y="562691"/>
                  <a:pt x="7351505" y="560007"/>
                  <a:pt x="7349059" y="554280"/>
                </a:cubicBezTo>
                <a:cubicBezTo>
                  <a:pt x="7347220" y="549980"/>
                  <a:pt x="7348192" y="545120"/>
                  <a:pt x="7351601" y="541594"/>
                </a:cubicBezTo>
                <a:cubicBezTo>
                  <a:pt x="7356512" y="536491"/>
                  <a:pt x="7366235" y="535419"/>
                  <a:pt x="7374229" y="538739"/>
                </a:cubicBezTo>
                <a:cubicBezTo>
                  <a:pt x="7381453" y="541737"/>
                  <a:pt x="7383148" y="546360"/>
                  <a:pt x="7383330" y="549613"/>
                </a:cubicBezTo>
                <a:cubicBezTo>
                  <a:pt x="7386288" y="548848"/>
                  <a:pt x="7389529" y="548443"/>
                  <a:pt x="7392966" y="548443"/>
                </a:cubicBezTo>
                <a:lnTo>
                  <a:pt x="7394407" y="548472"/>
                </a:lnTo>
                <a:cubicBezTo>
                  <a:pt x="7397691" y="548579"/>
                  <a:pt x="7400822" y="548684"/>
                  <a:pt x="7403574" y="549158"/>
                </a:cubicBezTo>
                <a:cubicBezTo>
                  <a:pt x="7405034" y="546903"/>
                  <a:pt x="7406892" y="544990"/>
                  <a:pt x="7408524" y="543533"/>
                </a:cubicBezTo>
                <a:cubicBezTo>
                  <a:pt x="7398892" y="539492"/>
                  <a:pt x="7392789" y="536301"/>
                  <a:pt x="7394345" y="527906"/>
                </a:cubicBezTo>
                <a:cubicBezTo>
                  <a:pt x="7396006" y="518917"/>
                  <a:pt x="7404417" y="518667"/>
                  <a:pt x="7413316" y="518395"/>
                </a:cubicBezTo>
                <a:close/>
                <a:moveTo>
                  <a:pt x="11883577" y="518365"/>
                </a:moveTo>
                <a:cubicBezTo>
                  <a:pt x="11892567" y="518365"/>
                  <a:pt x="11903663" y="521758"/>
                  <a:pt x="11908197" y="529340"/>
                </a:cubicBezTo>
                <a:cubicBezTo>
                  <a:pt x="11910892" y="533871"/>
                  <a:pt x="11911304" y="539509"/>
                  <a:pt x="11909499" y="545431"/>
                </a:cubicBezTo>
                <a:cubicBezTo>
                  <a:pt x="11913161" y="546434"/>
                  <a:pt x="11916086" y="549065"/>
                  <a:pt x="11917350" y="552685"/>
                </a:cubicBezTo>
                <a:cubicBezTo>
                  <a:pt x="11919801" y="559679"/>
                  <a:pt x="11915583" y="567148"/>
                  <a:pt x="11904094" y="576198"/>
                </a:cubicBezTo>
                <a:cubicBezTo>
                  <a:pt x="11894913" y="583429"/>
                  <a:pt x="11877392" y="586664"/>
                  <a:pt x="11864098" y="586664"/>
                </a:cubicBezTo>
                <a:cubicBezTo>
                  <a:pt x="11852743" y="586664"/>
                  <a:pt x="11845050" y="584406"/>
                  <a:pt x="11840574" y="579765"/>
                </a:cubicBezTo>
                <a:cubicBezTo>
                  <a:pt x="11835725" y="574737"/>
                  <a:pt x="11834231" y="568251"/>
                  <a:pt x="11836495" y="562285"/>
                </a:cubicBezTo>
                <a:cubicBezTo>
                  <a:pt x="11836448" y="562288"/>
                  <a:pt x="11836390" y="562291"/>
                  <a:pt x="11836347" y="562291"/>
                </a:cubicBezTo>
                <a:cubicBezTo>
                  <a:pt x="11826395" y="562674"/>
                  <a:pt x="11820684" y="559989"/>
                  <a:pt x="11818237" y="554263"/>
                </a:cubicBezTo>
                <a:cubicBezTo>
                  <a:pt x="11816399" y="549963"/>
                  <a:pt x="11817371" y="545103"/>
                  <a:pt x="11820779" y="541577"/>
                </a:cubicBezTo>
                <a:cubicBezTo>
                  <a:pt x="11825691" y="536473"/>
                  <a:pt x="11835414" y="535402"/>
                  <a:pt x="11843408" y="538722"/>
                </a:cubicBezTo>
                <a:cubicBezTo>
                  <a:pt x="11850632" y="541719"/>
                  <a:pt x="11852326" y="546342"/>
                  <a:pt x="11852508" y="549596"/>
                </a:cubicBezTo>
                <a:cubicBezTo>
                  <a:pt x="11855467" y="548831"/>
                  <a:pt x="11858708" y="548426"/>
                  <a:pt x="11862145" y="548426"/>
                </a:cubicBezTo>
                <a:lnTo>
                  <a:pt x="11863586" y="548455"/>
                </a:lnTo>
                <a:cubicBezTo>
                  <a:pt x="11866870" y="548562"/>
                  <a:pt x="11870000" y="548666"/>
                  <a:pt x="11872753" y="549141"/>
                </a:cubicBezTo>
                <a:cubicBezTo>
                  <a:pt x="11874213" y="546886"/>
                  <a:pt x="11876070" y="544973"/>
                  <a:pt x="11877703" y="543515"/>
                </a:cubicBezTo>
                <a:cubicBezTo>
                  <a:pt x="11868071" y="539474"/>
                  <a:pt x="11861968" y="536284"/>
                  <a:pt x="11863523" y="527889"/>
                </a:cubicBezTo>
                <a:cubicBezTo>
                  <a:pt x="11865185" y="518899"/>
                  <a:pt x="11873596" y="518649"/>
                  <a:pt x="11882495" y="518377"/>
                </a:cubicBezTo>
                <a:close/>
                <a:moveTo>
                  <a:pt x="11802280" y="511568"/>
                </a:moveTo>
                <a:cubicBezTo>
                  <a:pt x="11806814" y="510851"/>
                  <a:pt x="11811055" y="511984"/>
                  <a:pt x="11813976" y="515060"/>
                </a:cubicBezTo>
                <a:cubicBezTo>
                  <a:pt x="11816752" y="517971"/>
                  <a:pt x="11817899" y="522081"/>
                  <a:pt x="11817047" y="526046"/>
                </a:cubicBezTo>
                <a:cubicBezTo>
                  <a:pt x="11815444" y="533465"/>
                  <a:pt x="11807746" y="537558"/>
                  <a:pt x="11803300" y="539342"/>
                </a:cubicBezTo>
                <a:cubicBezTo>
                  <a:pt x="11798310" y="541334"/>
                  <a:pt x="11795795" y="542006"/>
                  <a:pt x="11793328" y="542006"/>
                </a:cubicBezTo>
                <a:cubicBezTo>
                  <a:pt x="11788807" y="542006"/>
                  <a:pt x="11784931" y="539494"/>
                  <a:pt x="11783208" y="535448"/>
                </a:cubicBezTo>
                <a:cubicBezTo>
                  <a:pt x="11780183" y="528349"/>
                  <a:pt x="11785387" y="522833"/>
                  <a:pt x="11788834" y="519186"/>
                </a:cubicBezTo>
                <a:cubicBezTo>
                  <a:pt x="11792921" y="514855"/>
                  <a:pt x="11797747" y="512286"/>
                  <a:pt x="11802280" y="511568"/>
                </a:cubicBezTo>
                <a:close/>
                <a:moveTo>
                  <a:pt x="3215274" y="508706"/>
                </a:moveTo>
                <a:cubicBezTo>
                  <a:pt x="3215586" y="510083"/>
                  <a:pt x="3215898" y="511380"/>
                  <a:pt x="3216524" y="512352"/>
                </a:cubicBezTo>
                <a:cubicBezTo>
                  <a:pt x="3217148" y="511380"/>
                  <a:pt x="3217616" y="510083"/>
                  <a:pt x="3217771" y="508706"/>
                </a:cubicBezTo>
                <a:cubicBezTo>
                  <a:pt x="3217459" y="508786"/>
                  <a:pt x="3216991" y="508786"/>
                  <a:pt x="3216524" y="508786"/>
                </a:cubicBezTo>
                <a:cubicBezTo>
                  <a:pt x="3216055" y="508786"/>
                  <a:pt x="3215743" y="508786"/>
                  <a:pt x="3215274" y="508706"/>
                </a:cubicBezTo>
                <a:close/>
                <a:moveTo>
                  <a:pt x="8770153" y="508673"/>
                </a:moveTo>
                <a:cubicBezTo>
                  <a:pt x="8770465" y="510050"/>
                  <a:pt x="8770777" y="511347"/>
                  <a:pt x="8771402" y="512319"/>
                </a:cubicBezTo>
                <a:cubicBezTo>
                  <a:pt x="8772026" y="511347"/>
                  <a:pt x="8772495" y="510050"/>
                  <a:pt x="8772651" y="508673"/>
                </a:cubicBezTo>
                <a:cubicBezTo>
                  <a:pt x="8772339" y="508754"/>
                  <a:pt x="8771870" y="508754"/>
                  <a:pt x="8771402" y="508754"/>
                </a:cubicBezTo>
                <a:cubicBezTo>
                  <a:pt x="8770933" y="508754"/>
                  <a:pt x="8770621" y="508754"/>
                  <a:pt x="8770153" y="508673"/>
                </a:cubicBezTo>
                <a:close/>
                <a:moveTo>
                  <a:pt x="1163568" y="504897"/>
                </a:moveTo>
                <a:cubicBezTo>
                  <a:pt x="1162631" y="505383"/>
                  <a:pt x="1161694" y="505869"/>
                  <a:pt x="1160445" y="506275"/>
                </a:cubicBezTo>
                <a:cubicBezTo>
                  <a:pt x="1161538" y="507247"/>
                  <a:pt x="1162787" y="507976"/>
                  <a:pt x="1164036" y="508300"/>
                </a:cubicBezTo>
                <a:cubicBezTo>
                  <a:pt x="1164036" y="507247"/>
                  <a:pt x="1163880" y="506031"/>
                  <a:pt x="1163568" y="504897"/>
                </a:cubicBezTo>
                <a:close/>
                <a:moveTo>
                  <a:pt x="6718442" y="504864"/>
                </a:moveTo>
                <a:cubicBezTo>
                  <a:pt x="6717505" y="505350"/>
                  <a:pt x="6716568" y="505836"/>
                  <a:pt x="6715319" y="506241"/>
                </a:cubicBezTo>
                <a:cubicBezTo>
                  <a:pt x="6716412" y="507214"/>
                  <a:pt x="6717661" y="507943"/>
                  <a:pt x="6718910" y="508267"/>
                </a:cubicBezTo>
                <a:cubicBezTo>
                  <a:pt x="6718910" y="507214"/>
                  <a:pt x="6718754" y="505998"/>
                  <a:pt x="6718442" y="504864"/>
                </a:cubicBezTo>
                <a:close/>
                <a:moveTo>
                  <a:pt x="3105193" y="503033"/>
                </a:moveTo>
                <a:cubicBezTo>
                  <a:pt x="3105506" y="505464"/>
                  <a:pt x="3106598" y="507247"/>
                  <a:pt x="3107691" y="508381"/>
                </a:cubicBezTo>
                <a:cubicBezTo>
                  <a:pt x="3108161" y="508138"/>
                  <a:pt x="3108630" y="507733"/>
                  <a:pt x="3109096" y="507247"/>
                </a:cubicBezTo>
                <a:cubicBezTo>
                  <a:pt x="3110189" y="506112"/>
                  <a:pt x="3110814" y="504572"/>
                  <a:pt x="3111126" y="503033"/>
                </a:cubicBezTo>
                <a:cubicBezTo>
                  <a:pt x="3110658" y="503114"/>
                  <a:pt x="3109878" y="503114"/>
                  <a:pt x="3109252" y="503195"/>
                </a:cubicBezTo>
                <a:cubicBezTo>
                  <a:pt x="3107691" y="503195"/>
                  <a:pt x="3106287" y="503195"/>
                  <a:pt x="3105193" y="503033"/>
                </a:cubicBezTo>
                <a:close/>
                <a:moveTo>
                  <a:pt x="8660072" y="503000"/>
                </a:moveTo>
                <a:cubicBezTo>
                  <a:pt x="8660385" y="505431"/>
                  <a:pt x="8661478" y="507214"/>
                  <a:pt x="8662571" y="508348"/>
                </a:cubicBezTo>
                <a:cubicBezTo>
                  <a:pt x="8663039" y="508105"/>
                  <a:pt x="8663507" y="507700"/>
                  <a:pt x="8663976" y="507214"/>
                </a:cubicBezTo>
                <a:cubicBezTo>
                  <a:pt x="8665069" y="506079"/>
                  <a:pt x="8665693" y="504540"/>
                  <a:pt x="8666006" y="503000"/>
                </a:cubicBezTo>
                <a:cubicBezTo>
                  <a:pt x="8665537" y="503081"/>
                  <a:pt x="8664757" y="503081"/>
                  <a:pt x="8664132" y="503162"/>
                </a:cubicBezTo>
                <a:cubicBezTo>
                  <a:pt x="8662571" y="503162"/>
                  <a:pt x="8661165" y="503162"/>
                  <a:pt x="8660072" y="503000"/>
                </a:cubicBezTo>
                <a:close/>
                <a:moveTo>
                  <a:pt x="3216524" y="501736"/>
                </a:moveTo>
                <a:cubicBezTo>
                  <a:pt x="3216055" y="502547"/>
                  <a:pt x="3215743" y="503519"/>
                  <a:pt x="3215430" y="504491"/>
                </a:cubicBezTo>
                <a:cubicBezTo>
                  <a:pt x="3216212" y="504491"/>
                  <a:pt x="3216991" y="504491"/>
                  <a:pt x="3217616" y="504491"/>
                </a:cubicBezTo>
                <a:cubicBezTo>
                  <a:pt x="3217459" y="503519"/>
                  <a:pt x="3216991" y="502547"/>
                  <a:pt x="3216524" y="501736"/>
                </a:cubicBezTo>
                <a:close/>
                <a:moveTo>
                  <a:pt x="8771402" y="501703"/>
                </a:moveTo>
                <a:cubicBezTo>
                  <a:pt x="8770933" y="502514"/>
                  <a:pt x="8770621" y="503486"/>
                  <a:pt x="8770309" y="504459"/>
                </a:cubicBezTo>
                <a:cubicBezTo>
                  <a:pt x="8771089" y="504459"/>
                  <a:pt x="8771870" y="504459"/>
                  <a:pt x="8772495" y="504459"/>
                </a:cubicBezTo>
                <a:cubicBezTo>
                  <a:pt x="8772339" y="503486"/>
                  <a:pt x="8771870" y="502514"/>
                  <a:pt x="8771402" y="501703"/>
                </a:cubicBezTo>
                <a:close/>
                <a:moveTo>
                  <a:pt x="176134" y="500197"/>
                </a:moveTo>
                <a:cubicBezTo>
                  <a:pt x="175041" y="501169"/>
                  <a:pt x="173948" y="502709"/>
                  <a:pt x="173480" y="504491"/>
                </a:cubicBezTo>
                <a:cubicBezTo>
                  <a:pt x="175198" y="504329"/>
                  <a:pt x="177227" y="504572"/>
                  <a:pt x="179101" y="505140"/>
                </a:cubicBezTo>
                <a:cubicBezTo>
                  <a:pt x="179101" y="504897"/>
                  <a:pt x="179101" y="504654"/>
                  <a:pt x="178945" y="504411"/>
                </a:cubicBezTo>
                <a:cubicBezTo>
                  <a:pt x="178477" y="502547"/>
                  <a:pt x="177384" y="501169"/>
                  <a:pt x="176447" y="500197"/>
                </a:cubicBezTo>
                <a:close/>
                <a:moveTo>
                  <a:pt x="5730998" y="500164"/>
                </a:moveTo>
                <a:cubicBezTo>
                  <a:pt x="5729905" y="501136"/>
                  <a:pt x="5728812" y="502676"/>
                  <a:pt x="5728343" y="504459"/>
                </a:cubicBezTo>
                <a:cubicBezTo>
                  <a:pt x="5730061" y="504297"/>
                  <a:pt x="5732091" y="504540"/>
                  <a:pt x="5733965" y="505107"/>
                </a:cubicBezTo>
                <a:cubicBezTo>
                  <a:pt x="5733965" y="504864"/>
                  <a:pt x="5733965" y="504621"/>
                  <a:pt x="5733808" y="504378"/>
                </a:cubicBezTo>
                <a:cubicBezTo>
                  <a:pt x="5733340" y="502514"/>
                  <a:pt x="5732247" y="501136"/>
                  <a:pt x="5731310" y="500164"/>
                </a:cubicBezTo>
                <a:close/>
                <a:moveTo>
                  <a:pt x="1157791" y="498495"/>
                </a:moveTo>
                <a:cubicBezTo>
                  <a:pt x="1157791" y="498819"/>
                  <a:pt x="1157791" y="499224"/>
                  <a:pt x="1157635" y="499630"/>
                </a:cubicBezTo>
                <a:cubicBezTo>
                  <a:pt x="1157635" y="500521"/>
                  <a:pt x="1157947" y="501331"/>
                  <a:pt x="1158103" y="502142"/>
                </a:cubicBezTo>
                <a:cubicBezTo>
                  <a:pt x="1158884" y="501412"/>
                  <a:pt x="1159664" y="500683"/>
                  <a:pt x="1160445" y="500197"/>
                </a:cubicBezTo>
                <a:cubicBezTo>
                  <a:pt x="1159664" y="499468"/>
                  <a:pt x="1158728" y="498900"/>
                  <a:pt x="1157791" y="498495"/>
                </a:cubicBezTo>
                <a:close/>
                <a:moveTo>
                  <a:pt x="6712665" y="498462"/>
                </a:moveTo>
                <a:cubicBezTo>
                  <a:pt x="6712665" y="498786"/>
                  <a:pt x="6712665" y="499191"/>
                  <a:pt x="6712509" y="499597"/>
                </a:cubicBezTo>
                <a:cubicBezTo>
                  <a:pt x="6712509" y="500488"/>
                  <a:pt x="6712821" y="501298"/>
                  <a:pt x="6712977" y="502109"/>
                </a:cubicBezTo>
                <a:cubicBezTo>
                  <a:pt x="6713758" y="501379"/>
                  <a:pt x="6714538" y="500650"/>
                  <a:pt x="6715319" y="500164"/>
                </a:cubicBezTo>
                <a:cubicBezTo>
                  <a:pt x="6714538" y="499434"/>
                  <a:pt x="6713602" y="498867"/>
                  <a:pt x="6712665" y="498462"/>
                </a:cubicBezTo>
                <a:close/>
                <a:moveTo>
                  <a:pt x="3487136" y="498292"/>
                </a:moveTo>
                <a:cubicBezTo>
                  <a:pt x="3486506" y="498353"/>
                  <a:pt x="3485827" y="498403"/>
                  <a:pt x="3485064" y="498437"/>
                </a:cubicBezTo>
                <a:cubicBezTo>
                  <a:pt x="3483515" y="498504"/>
                  <a:pt x="3482152" y="498458"/>
                  <a:pt x="3480992" y="498327"/>
                </a:cubicBezTo>
                <a:cubicBezTo>
                  <a:pt x="3481363" y="500657"/>
                  <a:pt x="3482540" y="502464"/>
                  <a:pt x="3483624" y="503540"/>
                </a:cubicBezTo>
                <a:cubicBezTo>
                  <a:pt x="3484016" y="503301"/>
                  <a:pt x="3484498" y="502952"/>
                  <a:pt x="3484976" y="502459"/>
                </a:cubicBezTo>
                <a:cubicBezTo>
                  <a:pt x="3486076" y="501312"/>
                  <a:pt x="3486799" y="499858"/>
                  <a:pt x="3487136" y="498292"/>
                </a:cubicBezTo>
                <a:close/>
                <a:moveTo>
                  <a:pt x="13511187" y="498242"/>
                </a:moveTo>
                <a:cubicBezTo>
                  <a:pt x="13510557" y="498303"/>
                  <a:pt x="13509875" y="498354"/>
                  <a:pt x="13509114" y="498386"/>
                </a:cubicBezTo>
                <a:cubicBezTo>
                  <a:pt x="13507566" y="498453"/>
                  <a:pt x="13506202" y="498407"/>
                  <a:pt x="13505040" y="498277"/>
                </a:cubicBezTo>
                <a:cubicBezTo>
                  <a:pt x="13505412" y="500608"/>
                  <a:pt x="13506589" y="502414"/>
                  <a:pt x="13507674" y="503490"/>
                </a:cubicBezTo>
                <a:cubicBezTo>
                  <a:pt x="13508067" y="503251"/>
                  <a:pt x="13508547" y="502902"/>
                  <a:pt x="13509027" y="502409"/>
                </a:cubicBezTo>
                <a:cubicBezTo>
                  <a:pt x="13510127" y="501262"/>
                  <a:pt x="13510850" y="499808"/>
                  <a:pt x="13511187" y="498242"/>
                </a:cubicBezTo>
                <a:close/>
                <a:moveTo>
                  <a:pt x="3060380" y="498090"/>
                </a:moveTo>
                <a:cubicBezTo>
                  <a:pt x="3058195" y="501980"/>
                  <a:pt x="3054759" y="505464"/>
                  <a:pt x="3050388" y="508057"/>
                </a:cubicBezTo>
                <a:cubicBezTo>
                  <a:pt x="3068188" y="508786"/>
                  <a:pt x="3084582" y="509516"/>
                  <a:pt x="3094732" y="510002"/>
                </a:cubicBezTo>
                <a:cubicBezTo>
                  <a:pt x="3093327" y="508786"/>
                  <a:pt x="3092234" y="507328"/>
                  <a:pt x="3091453" y="505545"/>
                </a:cubicBezTo>
                <a:cubicBezTo>
                  <a:pt x="3090984" y="504411"/>
                  <a:pt x="3090671" y="503276"/>
                  <a:pt x="3090516" y="502142"/>
                </a:cubicBezTo>
                <a:cubicBezTo>
                  <a:pt x="3073184" y="501817"/>
                  <a:pt x="3064752" y="500035"/>
                  <a:pt x="3060380" y="498090"/>
                </a:cubicBezTo>
                <a:close/>
                <a:moveTo>
                  <a:pt x="8615259" y="498057"/>
                </a:moveTo>
                <a:cubicBezTo>
                  <a:pt x="8613073" y="501947"/>
                  <a:pt x="8609638" y="505431"/>
                  <a:pt x="8605266" y="508024"/>
                </a:cubicBezTo>
                <a:cubicBezTo>
                  <a:pt x="8623067" y="508754"/>
                  <a:pt x="8639461" y="509483"/>
                  <a:pt x="8649611" y="509969"/>
                </a:cubicBezTo>
                <a:cubicBezTo>
                  <a:pt x="8648205" y="508754"/>
                  <a:pt x="8647112" y="507295"/>
                  <a:pt x="8646332" y="505512"/>
                </a:cubicBezTo>
                <a:cubicBezTo>
                  <a:pt x="8645863" y="504378"/>
                  <a:pt x="8645551" y="503243"/>
                  <a:pt x="8645395" y="502109"/>
                </a:cubicBezTo>
                <a:cubicBezTo>
                  <a:pt x="8628063" y="501784"/>
                  <a:pt x="8619631" y="500002"/>
                  <a:pt x="8615259" y="498057"/>
                </a:cubicBezTo>
                <a:close/>
                <a:moveTo>
                  <a:pt x="3457443" y="497940"/>
                </a:moveTo>
                <a:cubicBezTo>
                  <a:pt x="3457680" y="499286"/>
                  <a:pt x="3458078" y="500513"/>
                  <a:pt x="3458686" y="501470"/>
                </a:cubicBezTo>
                <a:cubicBezTo>
                  <a:pt x="3459291" y="500513"/>
                  <a:pt x="3459693" y="499286"/>
                  <a:pt x="3459927" y="497940"/>
                </a:cubicBezTo>
                <a:cubicBezTo>
                  <a:pt x="3459517" y="497947"/>
                  <a:pt x="3459136" y="497967"/>
                  <a:pt x="3458693" y="497967"/>
                </a:cubicBezTo>
                <a:cubicBezTo>
                  <a:pt x="3458242" y="497967"/>
                  <a:pt x="3457862" y="497947"/>
                  <a:pt x="3457443" y="497940"/>
                </a:cubicBezTo>
                <a:close/>
                <a:moveTo>
                  <a:pt x="9012314" y="497908"/>
                </a:moveTo>
                <a:cubicBezTo>
                  <a:pt x="9012552" y="499255"/>
                  <a:pt x="9012950" y="500482"/>
                  <a:pt x="9013558" y="501439"/>
                </a:cubicBezTo>
                <a:cubicBezTo>
                  <a:pt x="9014164" y="500482"/>
                  <a:pt x="9014565" y="499255"/>
                  <a:pt x="9014799" y="497908"/>
                </a:cubicBezTo>
                <a:cubicBezTo>
                  <a:pt x="9014389" y="497915"/>
                  <a:pt x="9014009" y="497935"/>
                  <a:pt x="9013564" y="497935"/>
                </a:cubicBezTo>
                <a:cubicBezTo>
                  <a:pt x="9013113" y="497935"/>
                  <a:pt x="9012733" y="497915"/>
                  <a:pt x="9012314" y="497908"/>
                </a:cubicBezTo>
                <a:close/>
                <a:moveTo>
                  <a:pt x="13481492" y="497890"/>
                </a:moveTo>
                <a:cubicBezTo>
                  <a:pt x="13481729" y="499236"/>
                  <a:pt x="13482127" y="500463"/>
                  <a:pt x="13482736" y="501421"/>
                </a:cubicBezTo>
                <a:cubicBezTo>
                  <a:pt x="13483342" y="500463"/>
                  <a:pt x="13483743" y="499236"/>
                  <a:pt x="13483977" y="497890"/>
                </a:cubicBezTo>
                <a:cubicBezTo>
                  <a:pt x="13483567" y="497897"/>
                  <a:pt x="13483187" y="497917"/>
                  <a:pt x="13482742" y="497917"/>
                </a:cubicBezTo>
                <a:cubicBezTo>
                  <a:pt x="13482291" y="497917"/>
                  <a:pt x="13481911" y="497897"/>
                  <a:pt x="13481492" y="497890"/>
                </a:cubicBezTo>
                <a:close/>
                <a:moveTo>
                  <a:pt x="3141888" y="496469"/>
                </a:moveTo>
                <a:cubicBezTo>
                  <a:pt x="3138920" y="498090"/>
                  <a:pt x="3134080" y="499549"/>
                  <a:pt x="3125960" y="500602"/>
                </a:cubicBezTo>
                <a:cubicBezTo>
                  <a:pt x="3125960" y="501736"/>
                  <a:pt x="3125960" y="502709"/>
                  <a:pt x="3125805" y="503438"/>
                </a:cubicBezTo>
                <a:cubicBezTo>
                  <a:pt x="3124555" y="510002"/>
                  <a:pt x="3119247" y="512271"/>
                  <a:pt x="3114719" y="513162"/>
                </a:cubicBezTo>
                <a:cubicBezTo>
                  <a:pt x="3117997" y="514459"/>
                  <a:pt x="3120651" y="516161"/>
                  <a:pt x="3122525" y="518349"/>
                </a:cubicBezTo>
                <a:cubicBezTo>
                  <a:pt x="3127053" y="515998"/>
                  <a:pt x="3135016" y="514783"/>
                  <a:pt x="3150943" y="514783"/>
                </a:cubicBezTo>
                <a:cubicBezTo>
                  <a:pt x="3155628" y="514783"/>
                  <a:pt x="3160780" y="514945"/>
                  <a:pt x="3166245" y="515188"/>
                </a:cubicBezTo>
                <a:cubicBezTo>
                  <a:pt x="3178892" y="515755"/>
                  <a:pt x="3192009" y="516323"/>
                  <a:pt x="3202627" y="516728"/>
                </a:cubicBezTo>
                <a:cubicBezTo>
                  <a:pt x="3200127" y="515269"/>
                  <a:pt x="3198098" y="512919"/>
                  <a:pt x="3197317" y="509273"/>
                </a:cubicBezTo>
                <a:cubicBezTo>
                  <a:pt x="3196692" y="506598"/>
                  <a:pt x="3197162" y="503195"/>
                  <a:pt x="3199348" y="500359"/>
                </a:cubicBezTo>
                <a:cubicBezTo>
                  <a:pt x="3193571" y="501412"/>
                  <a:pt x="3185919" y="501980"/>
                  <a:pt x="3175769" y="501980"/>
                </a:cubicBezTo>
                <a:cubicBezTo>
                  <a:pt x="3157189" y="501980"/>
                  <a:pt x="3147195" y="499792"/>
                  <a:pt x="3141888" y="496469"/>
                </a:cubicBezTo>
                <a:close/>
                <a:moveTo>
                  <a:pt x="8696766" y="496436"/>
                </a:moveTo>
                <a:cubicBezTo>
                  <a:pt x="8693799" y="498057"/>
                  <a:pt x="8688959" y="499516"/>
                  <a:pt x="8680839" y="500569"/>
                </a:cubicBezTo>
                <a:cubicBezTo>
                  <a:pt x="8680839" y="501703"/>
                  <a:pt x="8680839" y="502676"/>
                  <a:pt x="8680683" y="503405"/>
                </a:cubicBezTo>
                <a:cubicBezTo>
                  <a:pt x="8679434" y="509969"/>
                  <a:pt x="8674125" y="512238"/>
                  <a:pt x="8669597" y="513129"/>
                </a:cubicBezTo>
                <a:cubicBezTo>
                  <a:pt x="8672876" y="514426"/>
                  <a:pt x="8675530" y="516128"/>
                  <a:pt x="8677404" y="518316"/>
                </a:cubicBezTo>
                <a:cubicBezTo>
                  <a:pt x="8681932" y="515966"/>
                  <a:pt x="8689895" y="514750"/>
                  <a:pt x="8705822" y="514750"/>
                </a:cubicBezTo>
                <a:cubicBezTo>
                  <a:pt x="8710506" y="514750"/>
                  <a:pt x="8715659" y="514912"/>
                  <a:pt x="8721124" y="515155"/>
                </a:cubicBezTo>
                <a:cubicBezTo>
                  <a:pt x="8733771" y="515723"/>
                  <a:pt x="8746887" y="516290"/>
                  <a:pt x="8757505" y="516695"/>
                </a:cubicBezTo>
                <a:cubicBezTo>
                  <a:pt x="8755007" y="515236"/>
                  <a:pt x="8752977" y="512886"/>
                  <a:pt x="8752196" y="509240"/>
                </a:cubicBezTo>
                <a:cubicBezTo>
                  <a:pt x="8751572" y="506566"/>
                  <a:pt x="8752040" y="503162"/>
                  <a:pt x="8754226" y="500326"/>
                </a:cubicBezTo>
                <a:cubicBezTo>
                  <a:pt x="8748449" y="501379"/>
                  <a:pt x="8740798" y="501947"/>
                  <a:pt x="8730649" y="501947"/>
                </a:cubicBezTo>
                <a:cubicBezTo>
                  <a:pt x="8712068" y="501947"/>
                  <a:pt x="8702075" y="499759"/>
                  <a:pt x="8696766" y="496436"/>
                </a:cubicBezTo>
                <a:close/>
                <a:moveTo>
                  <a:pt x="3291865" y="491271"/>
                </a:moveTo>
                <a:cubicBezTo>
                  <a:pt x="3291242" y="491332"/>
                  <a:pt x="3290558" y="491382"/>
                  <a:pt x="3289789" y="491415"/>
                </a:cubicBezTo>
                <a:cubicBezTo>
                  <a:pt x="3288243" y="491482"/>
                  <a:pt x="3286879" y="491436"/>
                  <a:pt x="3285714" y="491305"/>
                </a:cubicBezTo>
                <a:cubicBezTo>
                  <a:pt x="3286085" y="493637"/>
                  <a:pt x="3287261" y="495450"/>
                  <a:pt x="3288351" y="496526"/>
                </a:cubicBezTo>
                <a:cubicBezTo>
                  <a:pt x="3288756" y="496284"/>
                  <a:pt x="3289249" y="495928"/>
                  <a:pt x="3289735" y="495417"/>
                </a:cubicBezTo>
                <a:cubicBezTo>
                  <a:pt x="3290822" y="494291"/>
                  <a:pt x="3291539" y="492838"/>
                  <a:pt x="3291865" y="491271"/>
                </a:cubicBezTo>
                <a:close/>
                <a:moveTo>
                  <a:pt x="8846740" y="491238"/>
                </a:moveTo>
                <a:cubicBezTo>
                  <a:pt x="8846117" y="491299"/>
                  <a:pt x="8845435" y="491348"/>
                  <a:pt x="8844664" y="491382"/>
                </a:cubicBezTo>
                <a:cubicBezTo>
                  <a:pt x="8843117" y="491449"/>
                  <a:pt x="8841754" y="491403"/>
                  <a:pt x="8840590" y="491271"/>
                </a:cubicBezTo>
                <a:cubicBezTo>
                  <a:pt x="8840962" y="493604"/>
                  <a:pt x="8842137" y="495417"/>
                  <a:pt x="8843226" y="496493"/>
                </a:cubicBezTo>
                <a:cubicBezTo>
                  <a:pt x="8843630" y="496251"/>
                  <a:pt x="8844124" y="495895"/>
                  <a:pt x="8844610" y="495383"/>
                </a:cubicBezTo>
                <a:cubicBezTo>
                  <a:pt x="8845698" y="494257"/>
                  <a:pt x="8846415" y="492805"/>
                  <a:pt x="8846740" y="491238"/>
                </a:cubicBezTo>
                <a:close/>
                <a:moveTo>
                  <a:pt x="13315917" y="491221"/>
                </a:moveTo>
                <a:cubicBezTo>
                  <a:pt x="13315294" y="491282"/>
                  <a:pt x="13314613" y="491331"/>
                  <a:pt x="13313842" y="491365"/>
                </a:cubicBezTo>
                <a:cubicBezTo>
                  <a:pt x="13312295" y="491432"/>
                  <a:pt x="13310931" y="491386"/>
                  <a:pt x="13309768" y="491255"/>
                </a:cubicBezTo>
                <a:cubicBezTo>
                  <a:pt x="13310140" y="493587"/>
                  <a:pt x="13311315" y="495400"/>
                  <a:pt x="13312404" y="496476"/>
                </a:cubicBezTo>
                <a:cubicBezTo>
                  <a:pt x="13312808" y="496234"/>
                  <a:pt x="13313301" y="495878"/>
                  <a:pt x="13313788" y="495366"/>
                </a:cubicBezTo>
                <a:cubicBezTo>
                  <a:pt x="13314875" y="494240"/>
                  <a:pt x="13315592" y="492788"/>
                  <a:pt x="13315917" y="491221"/>
                </a:cubicBezTo>
                <a:close/>
                <a:moveTo>
                  <a:pt x="3458686" y="491080"/>
                </a:moveTo>
                <a:cubicBezTo>
                  <a:pt x="3458202" y="491849"/>
                  <a:pt x="3457850" y="492787"/>
                  <a:pt x="3457577" y="493804"/>
                </a:cubicBezTo>
                <a:cubicBezTo>
                  <a:pt x="3458330" y="493767"/>
                  <a:pt x="3459043" y="493767"/>
                  <a:pt x="3459794" y="493804"/>
                </a:cubicBezTo>
                <a:cubicBezTo>
                  <a:pt x="3459530" y="492791"/>
                  <a:pt x="3459172" y="491849"/>
                  <a:pt x="3458686" y="491080"/>
                </a:cubicBezTo>
                <a:close/>
                <a:moveTo>
                  <a:pt x="9013558" y="491048"/>
                </a:moveTo>
                <a:cubicBezTo>
                  <a:pt x="9013072" y="491818"/>
                  <a:pt x="9012721" y="492755"/>
                  <a:pt x="9012449" y="493772"/>
                </a:cubicBezTo>
                <a:cubicBezTo>
                  <a:pt x="9013201" y="493736"/>
                  <a:pt x="9013915" y="493736"/>
                  <a:pt x="9014665" y="493772"/>
                </a:cubicBezTo>
                <a:cubicBezTo>
                  <a:pt x="9014401" y="492759"/>
                  <a:pt x="9014044" y="491818"/>
                  <a:pt x="9013558" y="491048"/>
                </a:cubicBezTo>
                <a:close/>
                <a:moveTo>
                  <a:pt x="13482736" y="491030"/>
                </a:moveTo>
                <a:cubicBezTo>
                  <a:pt x="13482250" y="491799"/>
                  <a:pt x="13481899" y="492737"/>
                  <a:pt x="13481627" y="493754"/>
                </a:cubicBezTo>
                <a:cubicBezTo>
                  <a:pt x="13482379" y="493717"/>
                  <a:pt x="13483093" y="493717"/>
                  <a:pt x="13483842" y="493754"/>
                </a:cubicBezTo>
                <a:cubicBezTo>
                  <a:pt x="13483579" y="492741"/>
                  <a:pt x="13483222" y="491799"/>
                  <a:pt x="13482736" y="491030"/>
                </a:cubicBezTo>
                <a:close/>
                <a:moveTo>
                  <a:pt x="3484266" y="489441"/>
                </a:moveTo>
                <a:cubicBezTo>
                  <a:pt x="3483107" y="490422"/>
                  <a:pt x="3481978" y="491880"/>
                  <a:pt x="3481357" y="493818"/>
                </a:cubicBezTo>
                <a:cubicBezTo>
                  <a:pt x="3483111" y="493610"/>
                  <a:pt x="3485096" y="493808"/>
                  <a:pt x="3487074" y="494406"/>
                </a:cubicBezTo>
                <a:cubicBezTo>
                  <a:pt x="3487022" y="494157"/>
                  <a:pt x="3487027" y="493905"/>
                  <a:pt x="3486954" y="493660"/>
                </a:cubicBezTo>
                <a:cubicBezTo>
                  <a:pt x="3486380" y="491752"/>
                  <a:pt x="3485318" y="490368"/>
                  <a:pt x="3484266" y="489441"/>
                </a:cubicBezTo>
                <a:close/>
                <a:moveTo>
                  <a:pt x="13508315" y="489391"/>
                </a:moveTo>
                <a:cubicBezTo>
                  <a:pt x="13507156" y="490372"/>
                  <a:pt x="13506027" y="491829"/>
                  <a:pt x="13505406" y="493768"/>
                </a:cubicBezTo>
                <a:cubicBezTo>
                  <a:pt x="13507162" y="493560"/>
                  <a:pt x="13509147" y="493758"/>
                  <a:pt x="13511125" y="494356"/>
                </a:cubicBezTo>
                <a:cubicBezTo>
                  <a:pt x="13511072" y="494107"/>
                  <a:pt x="13511078" y="493855"/>
                  <a:pt x="13511005" y="493610"/>
                </a:cubicBezTo>
                <a:cubicBezTo>
                  <a:pt x="13510431" y="491701"/>
                  <a:pt x="13509369" y="490318"/>
                  <a:pt x="13508315" y="489391"/>
                </a:cubicBezTo>
                <a:close/>
                <a:moveTo>
                  <a:pt x="3458686" y="483394"/>
                </a:moveTo>
                <a:cubicBezTo>
                  <a:pt x="3461570" y="483394"/>
                  <a:pt x="3465857" y="483750"/>
                  <a:pt x="3469903" y="485440"/>
                </a:cubicBezTo>
                <a:cubicBezTo>
                  <a:pt x="3470656" y="485755"/>
                  <a:pt x="3471351" y="486106"/>
                  <a:pt x="3471985" y="486478"/>
                </a:cubicBezTo>
                <a:cubicBezTo>
                  <a:pt x="3477151" y="482803"/>
                  <a:pt x="3485582" y="482413"/>
                  <a:pt x="3492545" y="485312"/>
                </a:cubicBezTo>
                <a:cubicBezTo>
                  <a:pt x="3502024" y="489246"/>
                  <a:pt x="3501923" y="495995"/>
                  <a:pt x="3501434" y="498712"/>
                </a:cubicBezTo>
                <a:cubicBezTo>
                  <a:pt x="3499747" y="508142"/>
                  <a:pt x="3489026" y="508598"/>
                  <a:pt x="3485510" y="508746"/>
                </a:cubicBezTo>
                <a:cubicBezTo>
                  <a:pt x="3484873" y="508774"/>
                  <a:pt x="3484259" y="508787"/>
                  <a:pt x="3483672" y="508787"/>
                </a:cubicBezTo>
                <a:cubicBezTo>
                  <a:pt x="3478738" y="508787"/>
                  <a:pt x="3474835" y="507866"/>
                  <a:pt x="3471985" y="506039"/>
                </a:cubicBezTo>
                <a:cubicBezTo>
                  <a:pt x="3467675" y="508286"/>
                  <a:pt x="3462069" y="508286"/>
                  <a:pt x="3458693" y="508286"/>
                </a:cubicBezTo>
                <a:cubicBezTo>
                  <a:pt x="3453162" y="508286"/>
                  <a:pt x="3441648" y="508286"/>
                  <a:pt x="3439649" y="498421"/>
                </a:cubicBezTo>
                <a:cubicBezTo>
                  <a:pt x="3438812" y="494295"/>
                  <a:pt x="3440358" y="488416"/>
                  <a:pt x="3447474" y="485440"/>
                </a:cubicBezTo>
                <a:cubicBezTo>
                  <a:pt x="3451523" y="483750"/>
                  <a:pt x="3455810" y="483394"/>
                  <a:pt x="3458686" y="483394"/>
                </a:cubicBezTo>
                <a:close/>
                <a:moveTo>
                  <a:pt x="13482736" y="483343"/>
                </a:moveTo>
                <a:cubicBezTo>
                  <a:pt x="13485619" y="483343"/>
                  <a:pt x="13489906" y="483700"/>
                  <a:pt x="13493951" y="485390"/>
                </a:cubicBezTo>
                <a:cubicBezTo>
                  <a:pt x="13494703" y="485705"/>
                  <a:pt x="13495397" y="486055"/>
                  <a:pt x="13496032" y="486428"/>
                </a:cubicBezTo>
                <a:cubicBezTo>
                  <a:pt x="13501198" y="482752"/>
                  <a:pt x="13509632" y="482363"/>
                  <a:pt x="13516595" y="485262"/>
                </a:cubicBezTo>
                <a:cubicBezTo>
                  <a:pt x="13526078" y="489196"/>
                  <a:pt x="13525975" y="495944"/>
                  <a:pt x="13525489" y="498663"/>
                </a:cubicBezTo>
                <a:cubicBezTo>
                  <a:pt x="13523801" y="508092"/>
                  <a:pt x="13513077" y="508549"/>
                  <a:pt x="13509559" y="508697"/>
                </a:cubicBezTo>
                <a:cubicBezTo>
                  <a:pt x="13508924" y="508724"/>
                  <a:pt x="13508310" y="508737"/>
                  <a:pt x="13507721" y="508737"/>
                </a:cubicBezTo>
                <a:cubicBezTo>
                  <a:pt x="13502787" y="508737"/>
                  <a:pt x="13498883" y="507816"/>
                  <a:pt x="13496032" y="505988"/>
                </a:cubicBezTo>
                <a:cubicBezTo>
                  <a:pt x="13491724" y="508236"/>
                  <a:pt x="13486119" y="508236"/>
                  <a:pt x="13482742" y="508236"/>
                </a:cubicBezTo>
                <a:cubicBezTo>
                  <a:pt x="13477210" y="508236"/>
                  <a:pt x="13465697" y="508236"/>
                  <a:pt x="13463698" y="498371"/>
                </a:cubicBezTo>
                <a:cubicBezTo>
                  <a:pt x="13462861" y="494245"/>
                  <a:pt x="13464406" y="488366"/>
                  <a:pt x="13471524" y="485390"/>
                </a:cubicBezTo>
                <a:cubicBezTo>
                  <a:pt x="13475571" y="483700"/>
                  <a:pt x="13479859" y="483343"/>
                  <a:pt x="13482736" y="483343"/>
                </a:cubicBezTo>
                <a:close/>
                <a:moveTo>
                  <a:pt x="3288993" y="482412"/>
                </a:moveTo>
                <a:cubicBezTo>
                  <a:pt x="3287832" y="483394"/>
                  <a:pt x="3286700" y="484853"/>
                  <a:pt x="3286071" y="486793"/>
                </a:cubicBezTo>
                <a:cubicBezTo>
                  <a:pt x="3287838" y="486585"/>
                  <a:pt x="3289824" y="486786"/>
                  <a:pt x="3291809" y="487382"/>
                </a:cubicBezTo>
                <a:cubicBezTo>
                  <a:pt x="3291755" y="487136"/>
                  <a:pt x="3291762" y="486886"/>
                  <a:pt x="3291689" y="486644"/>
                </a:cubicBezTo>
                <a:cubicBezTo>
                  <a:pt x="3291114" y="484732"/>
                  <a:pt x="3290047" y="483339"/>
                  <a:pt x="3288993" y="482412"/>
                </a:cubicBezTo>
                <a:close/>
                <a:moveTo>
                  <a:pt x="8843868" y="482379"/>
                </a:moveTo>
                <a:cubicBezTo>
                  <a:pt x="8842706" y="483361"/>
                  <a:pt x="8841577" y="484819"/>
                  <a:pt x="8840949" y="486760"/>
                </a:cubicBezTo>
                <a:cubicBezTo>
                  <a:pt x="8842713" y="486551"/>
                  <a:pt x="8844698" y="486752"/>
                  <a:pt x="8846684" y="487348"/>
                </a:cubicBezTo>
                <a:cubicBezTo>
                  <a:pt x="8846630" y="487102"/>
                  <a:pt x="8846637" y="486853"/>
                  <a:pt x="8846563" y="486611"/>
                </a:cubicBezTo>
                <a:cubicBezTo>
                  <a:pt x="8845989" y="484699"/>
                  <a:pt x="8844922" y="483306"/>
                  <a:pt x="8843868" y="482379"/>
                </a:cubicBezTo>
                <a:close/>
                <a:moveTo>
                  <a:pt x="13313046" y="482362"/>
                </a:moveTo>
                <a:cubicBezTo>
                  <a:pt x="13311884" y="483344"/>
                  <a:pt x="13310755" y="484803"/>
                  <a:pt x="13310127" y="486743"/>
                </a:cubicBezTo>
                <a:cubicBezTo>
                  <a:pt x="13311891" y="486534"/>
                  <a:pt x="13313875" y="486736"/>
                  <a:pt x="13315862" y="487331"/>
                </a:cubicBezTo>
                <a:cubicBezTo>
                  <a:pt x="13315808" y="487086"/>
                  <a:pt x="13315815" y="486836"/>
                  <a:pt x="13315741" y="486594"/>
                </a:cubicBezTo>
                <a:cubicBezTo>
                  <a:pt x="13315167" y="484682"/>
                  <a:pt x="13314099" y="483289"/>
                  <a:pt x="13313046" y="482362"/>
                </a:cubicBezTo>
                <a:close/>
                <a:moveTo>
                  <a:pt x="3002453" y="481964"/>
                </a:moveTo>
                <a:cubicBezTo>
                  <a:pt x="2997612" y="487150"/>
                  <a:pt x="2989960" y="489905"/>
                  <a:pt x="2983715" y="489905"/>
                </a:cubicBezTo>
                <a:cubicBezTo>
                  <a:pt x="2979187" y="489905"/>
                  <a:pt x="2975126" y="488447"/>
                  <a:pt x="2972316" y="485853"/>
                </a:cubicBezTo>
                <a:cubicBezTo>
                  <a:pt x="2969818" y="492741"/>
                  <a:pt x="2961543" y="493066"/>
                  <a:pt x="2940455" y="493876"/>
                </a:cubicBezTo>
                <a:cubicBezTo>
                  <a:pt x="2925778" y="494443"/>
                  <a:pt x="2905479" y="494849"/>
                  <a:pt x="2883463" y="495092"/>
                </a:cubicBezTo>
                <a:cubicBezTo>
                  <a:pt x="2828187" y="495578"/>
                  <a:pt x="2791024" y="497036"/>
                  <a:pt x="2786652" y="497847"/>
                </a:cubicBezTo>
                <a:cubicBezTo>
                  <a:pt x="2785403" y="498171"/>
                  <a:pt x="2783374" y="498414"/>
                  <a:pt x="2780407" y="498414"/>
                </a:cubicBezTo>
                <a:cubicBezTo>
                  <a:pt x="2769806" y="498414"/>
                  <a:pt x="2743575" y="495659"/>
                  <a:pt x="2716719" y="491850"/>
                </a:cubicBezTo>
                <a:cubicBezTo>
                  <a:pt x="2691891" y="488285"/>
                  <a:pt x="2669719" y="486583"/>
                  <a:pt x="2648484" y="486583"/>
                </a:cubicBezTo>
                <a:cubicBezTo>
                  <a:pt x="2635679" y="486583"/>
                  <a:pt x="2623032" y="487231"/>
                  <a:pt x="2609914" y="488447"/>
                </a:cubicBezTo>
                <a:cubicBezTo>
                  <a:pt x="2588210" y="490554"/>
                  <a:pt x="2569628" y="491040"/>
                  <a:pt x="2560573" y="489743"/>
                </a:cubicBezTo>
                <a:cubicBezTo>
                  <a:pt x="2556513" y="489176"/>
                  <a:pt x="2553703" y="487879"/>
                  <a:pt x="2551673" y="486340"/>
                </a:cubicBezTo>
                <a:cubicBezTo>
                  <a:pt x="2543241" y="484962"/>
                  <a:pt x="2512326" y="483179"/>
                  <a:pt x="2461731" y="483179"/>
                </a:cubicBezTo>
                <a:lnTo>
                  <a:pt x="2451581" y="483179"/>
                </a:lnTo>
                <a:cubicBezTo>
                  <a:pt x="2448772" y="483179"/>
                  <a:pt x="2446118" y="483179"/>
                  <a:pt x="2443464" y="483260"/>
                </a:cubicBezTo>
                <a:cubicBezTo>
                  <a:pt x="2520756" y="484233"/>
                  <a:pt x="2526222" y="489905"/>
                  <a:pt x="2528564" y="492336"/>
                </a:cubicBezTo>
                <a:cubicBezTo>
                  <a:pt x="2539026" y="503276"/>
                  <a:pt x="2543553" y="590389"/>
                  <a:pt x="2537152" y="601328"/>
                </a:cubicBezTo>
                <a:cubicBezTo>
                  <a:pt x="2536684" y="602057"/>
                  <a:pt x="2536215" y="602706"/>
                  <a:pt x="2535589" y="603273"/>
                </a:cubicBezTo>
                <a:cubicBezTo>
                  <a:pt x="2539805" y="609756"/>
                  <a:pt x="2541993" y="630663"/>
                  <a:pt x="2542616" y="649544"/>
                </a:cubicBezTo>
                <a:cubicBezTo>
                  <a:pt x="2543398" y="649058"/>
                  <a:pt x="2544333" y="648652"/>
                  <a:pt x="2545425" y="648329"/>
                </a:cubicBezTo>
                <a:cubicBezTo>
                  <a:pt x="2544179" y="591280"/>
                  <a:pt x="2543866" y="533907"/>
                  <a:pt x="2545896" y="525561"/>
                </a:cubicBezTo>
                <a:cubicBezTo>
                  <a:pt x="2548549" y="515350"/>
                  <a:pt x="2556826" y="505950"/>
                  <a:pt x="2565570" y="503195"/>
                </a:cubicBezTo>
                <a:cubicBezTo>
                  <a:pt x="2571035" y="501493"/>
                  <a:pt x="2582121" y="499549"/>
                  <a:pt x="2619129" y="499549"/>
                </a:cubicBezTo>
                <a:cubicBezTo>
                  <a:pt x="2647547" y="499549"/>
                  <a:pt x="2687674" y="500683"/>
                  <a:pt x="2742013" y="503114"/>
                </a:cubicBezTo>
                <a:cubicBezTo>
                  <a:pt x="2778238" y="504654"/>
                  <a:pt x="2818039" y="505707"/>
                  <a:pt x="2843489" y="505707"/>
                </a:cubicBezTo>
                <a:cubicBezTo>
                  <a:pt x="2852546" y="505707"/>
                  <a:pt x="2859261" y="505626"/>
                  <a:pt x="2863166" y="505302"/>
                </a:cubicBezTo>
                <a:cubicBezTo>
                  <a:pt x="2879091" y="504329"/>
                  <a:pt x="2901420" y="503762"/>
                  <a:pt x="2912349" y="504087"/>
                </a:cubicBezTo>
                <a:cubicBezTo>
                  <a:pt x="2934521" y="504897"/>
                  <a:pt x="2949512" y="505302"/>
                  <a:pt x="2967475" y="505383"/>
                </a:cubicBezTo>
                <a:cubicBezTo>
                  <a:pt x="2970598" y="505464"/>
                  <a:pt x="2975751" y="505545"/>
                  <a:pt x="2982309" y="505707"/>
                </a:cubicBezTo>
                <a:lnTo>
                  <a:pt x="3016661" y="493552"/>
                </a:lnTo>
                <a:cubicBezTo>
                  <a:pt x="3012756" y="491040"/>
                  <a:pt x="3009166" y="488204"/>
                  <a:pt x="3006355" y="485368"/>
                </a:cubicBezTo>
                <a:cubicBezTo>
                  <a:pt x="3004793" y="483909"/>
                  <a:pt x="3003545" y="482774"/>
                  <a:pt x="3002453" y="481964"/>
                </a:cubicBezTo>
                <a:close/>
                <a:moveTo>
                  <a:pt x="8557331" y="481931"/>
                </a:moveTo>
                <a:cubicBezTo>
                  <a:pt x="8552490" y="487117"/>
                  <a:pt x="8544839" y="489872"/>
                  <a:pt x="8538593" y="489872"/>
                </a:cubicBezTo>
                <a:cubicBezTo>
                  <a:pt x="8534065" y="489872"/>
                  <a:pt x="8530006" y="488414"/>
                  <a:pt x="8527195" y="485821"/>
                </a:cubicBezTo>
                <a:cubicBezTo>
                  <a:pt x="8524697" y="492709"/>
                  <a:pt x="8516421" y="493033"/>
                  <a:pt x="8495342" y="493843"/>
                </a:cubicBezTo>
                <a:cubicBezTo>
                  <a:pt x="8480665" y="494410"/>
                  <a:pt x="8460366" y="494815"/>
                  <a:pt x="8438350" y="495059"/>
                </a:cubicBezTo>
                <a:cubicBezTo>
                  <a:pt x="8383076" y="495545"/>
                  <a:pt x="8345914" y="497003"/>
                  <a:pt x="8341542" y="497814"/>
                </a:cubicBezTo>
                <a:cubicBezTo>
                  <a:pt x="8340293" y="498138"/>
                  <a:pt x="8338263" y="498381"/>
                  <a:pt x="8335296" y="498381"/>
                </a:cubicBezTo>
                <a:cubicBezTo>
                  <a:pt x="8324678" y="498381"/>
                  <a:pt x="8298447" y="495626"/>
                  <a:pt x="8271590" y="491817"/>
                </a:cubicBezTo>
                <a:cubicBezTo>
                  <a:pt x="8246763" y="488252"/>
                  <a:pt x="8224591" y="486550"/>
                  <a:pt x="8203356" y="486550"/>
                </a:cubicBezTo>
                <a:cubicBezTo>
                  <a:pt x="8190552" y="486550"/>
                  <a:pt x="8177905" y="487198"/>
                  <a:pt x="8164789" y="488414"/>
                </a:cubicBezTo>
                <a:cubicBezTo>
                  <a:pt x="8143085" y="490521"/>
                  <a:pt x="8124504" y="491007"/>
                  <a:pt x="8115448" y="489710"/>
                </a:cubicBezTo>
                <a:cubicBezTo>
                  <a:pt x="8111388" y="489143"/>
                  <a:pt x="8108577" y="487846"/>
                  <a:pt x="8106548" y="486307"/>
                </a:cubicBezTo>
                <a:cubicBezTo>
                  <a:pt x="8098116" y="484929"/>
                  <a:pt x="8067200" y="483146"/>
                  <a:pt x="8016610" y="483146"/>
                </a:cubicBezTo>
                <a:lnTo>
                  <a:pt x="8006460" y="483146"/>
                </a:lnTo>
                <a:cubicBezTo>
                  <a:pt x="8003650" y="483146"/>
                  <a:pt x="8000995" y="483146"/>
                  <a:pt x="7998341" y="483227"/>
                </a:cubicBezTo>
                <a:cubicBezTo>
                  <a:pt x="8075631" y="484200"/>
                  <a:pt x="8081096" y="489872"/>
                  <a:pt x="8083439" y="492303"/>
                </a:cubicBezTo>
                <a:cubicBezTo>
                  <a:pt x="8093900" y="503243"/>
                  <a:pt x="8098428" y="590356"/>
                  <a:pt x="8092026" y="601296"/>
                </a:cubicBezTo>
                <a:cubicBezTo>
                  <a:pt x="8091558" y="602025"/>
                  <a:pt x="8091089" y="602673"/>
                  <a:pt x="8090465" y="603241"/>
                </a:cubicBezTo>
                <a:cubicBezTo>
                  <a:pt x="8094681" y="609724"/>
                  <a:pt x="8096867" y="630631"/>
                  <a:pt x="8097491" y="649512"/>
                </a:cubicBezTo>
                <a:cubicBezTo>
                  <a:pt x="8098272" y="649026"/>
                  <a:pt x="8099209" y="648620"/>
                  <a:pt x="8100302" y="648296"/>
                </a:cubicBezTo>
                <a:cubicBezTo>
                  <a:pt x="8099053" y="591247"/>
                  <a:pt x="8098740" y="533874"/>
                  <a:pt x="8100770" y="525528"/>
                </a:cubicBezTo>
                <a:cubicBezTo>
                  <a:pt x="8103425" y="515317"/>
                  <a:pt x="8111700" y="505917"/>
                  <a:pt x="8120444" y="503162"/>
                </a:cubicBezTo>
                <a:cubicBezTo>
                  <a:pt x="8125909" y="501460"/>
                  <a:pt x="8136995" y="499516"/>
                  <a:pt x="8174001" y="499516"/>
                </a:cubicBezTo>
                <a:cubicBezTo>
                  <a:pt x="8202419" y="499516"/>
                  <a:pt x="8242548" y="500650"/>
                  <a:pt x="8296885" y="503081"/>
                </a:cubicBezTo>
                <a:cubicBezTo>
                  <a:pt x="8333110" y="504621"/>
                  <a:pt x="8372926" y="505674"/>
                  <a:pt x="8398378" y="505674"/>
                </a:cubicBezTo>
                <a:cubicBezTo>
                  <a:pt x="8407434" y="505674"/>
                  <a:pt x="8414148" y="505593"/>
                  <a:pt x="8418052" y="505269"/>
                </a:cubicBezTo>
                <a:cubicBezTo>
                  <a:pt x="8433978" y="504297"/>
                  <a:pt x="8456306" y="503729"/>
                  <a:pt x="8467236" y="504054"/>
                </a:cubicBezTo>
                <a:cubicBezTo>
                  <a:pt x="8489409" y="504864"/>
                  <a:pt x="8504398" y="505269"/>
                  <a:pt x="8522355" y="505350"/>
                </a:cubicBezTo>
                <a:cubicBezTo>
                  <a:pt x="8525478" y="505431"/>
                  <a:pt x="8530630" y="505512"/>
                  <a:pt x="8537188" y="505674"/>
                </a:cubicBezTo>
                <a:lnTo>
                  <a:pt x="8571540" y="493519"/>
                </a:lnTo>
                <a:cubicBezTo>
                  <a:pt x="8567636" y="491007"/>
                  <a:pt x="8564045" y="488171"/>
                  <a:pt x="8561234" y="485334"/>
                </a:cubicBezTo>
                <a:cubicBezTo>
                  <a:pt x="8559673" y="483876"/>
                  <a:pt x="8558424" y="482741"/>
                  <a:pt x="8557331" y="481931"/>
                </a:cubicBezTo>
                <a:close/>
                <a:moveTo>
                  <a:pt x="3226984" y="478317"/>
                </a:moveTo>
                <a:cubicBezTo>
                  <a:pt x="3227142" y="479695"/>
                  <a:pt x="3227610" y="480991"/>
                  <a:pt x="3228236" y="481964"/>
                </a:cubicBezTo>
                <a:cubicBezTo>
                  <a:pt x="3228862" y="480991"/>
                  <a:pt x="3229171" y="479695"/>
                  <a:pt x="3229484" y="478317"/>
                </a:cubicBezTo>
                <a:cubicBezTo>
                  <a:pt x="3229016" y="478317"/>
                  <a:pt x="3228703" y="478398"/>
                  <a:pt x="3228236" y="478398"/>
                </a:cubicBezTo>
                <a:cubicBezTo>
                  <a:pt x="3227767" y="478398"/>
                  <a:pt x="3227454" y="478317"/>
                  <a:pt x="3226984" y="478317"/>
                </a:cubicBezTo>
                <a:close/>
                <a:moveTo>
                  <a:pt x="8781863" y="478284"/>
                </a:moveTo>
                <a:cubicBezTo>
                  <a:pt x="8782019" y="479662"/>
                  <a:pt x="8782488" y="480959"/>
                  <a:pt x="8783112" y="481931"/>
                </a:cubicBezTo>
                <a:cubicBezTo>
                  <a:pt x="8783737" y="480959"/>
                  <a:pt x="8784049" y="479662"/>
                  <a:pt x="8784362" y="478284"/>
                </a:cubicBezTo>
                <a:cubicBezTo>
                  <a:pt x="8783893" y="478284"/>
                  <a:pt x="8783581" y="478365"/>
                  <a:pt x="8783112" y="478365"/>
                </a:cubicBezTo>
                <a:cubicBezTo>
                  <a:pt x="8782644" y="478365"/>
                  <a:pt x="8782332" y="478284"/>
                  <a:pt x="8781863" y="478284"/>
                </a:cubicBezTo>
                <a:close/>
                <a:moveTo>
                  <a:pt x="3297266" y="478281"/>
                </a:moveTo>
                <a:cubicBezTo>
                  <a:pt x="3306759" y="482217"/>
                  <a:pt x="3306658" y="488971"/>
                  <a:pt x="3306171" y="491691"/>
                </a:cubicBezTo>
                <a:cubicBezTo>
                  <a:pt x="3304482" y="501129"/>
                  <a:pt x="3293753" y="501585"/>
                  <a:pt x="3290236" y="501734"/>
                </a:cubicBezTo>
                <a:cubicBezTo>
                  <a:pt x="3289601" y="501760"/>
                  <a:pt x="3288978" y="501774"/>
                  <a:pt x="3288392" y="501774"/>
                </a:cubicBezTo>
                <a:cubicBezTo>
                  <a:pt x="3279952" y="501774"/>
                  <a:pt x="3274520" y="499078"/>
                  <a:pt x="3272237" y="493759"/>
                </a:cubicBezTo>
                <a:cubicBezTo>
                  <a:pt x="3270400" y="489486"/>
                  <a:pt x="3271364" y="484648"/>
                  <a:pt x="3274745" y="481135"/>
                </a:cubicBezTo>
                <a:cubicBezTo>
                  <a:pt x="3279628" y="476047"/>
                  <a:pt x="3289309" y="474958"/>
                  <a:pt x="3297266" y="478281"/>
                </a:cubicBezTo>
                <a:close/>
                <a:moveTo>
                  <a:pt x="8852143" y="478247"/>
                </a:moveTo>
                <a:cubicBezTo>
                  <a:pt x="8861635" y="482184"/>
                  <a:pt x="8861534" y="488937"/>
                  <a:pt x="8861048" y="491657"/>
                </a:cubicBezTo>
                <a:cubicBezTo>
                  <a:pt x="8859358" y="501095"/>
                  <a:pt x="8848630" y="501552"/>
                  <a:pt x="8845110" y="501701"/>
                </a:cubicBezTo>
                <a:cubicBezTo>
                  <a:pt x="8844476" y="501727"/>
                  <a:pt x="8843854" y="501741"/>
                  <a:pt x="8843267" y="501741"/>
                </a:cubicBezTo>
                <a:cubicBezTo>
                  <a:pt x="8834828" y="501741"/>
                  <a:pt x="8829396" y="499044"/>
                  <a:pt x="8827114" y="493726"/>
                </a:cubicBezTo>
                <a:cubicBezTo>
                  <a:pt x="8825275" y="489453"/>
                  <a:pt x="8826242" y="484615"/>
                  <a:pt x="8829620" y="481101"/>
                </a:cubicBezTo>
                <a:cubicBezTo>
                  <a:pt x="8834503" y="476014"/>
                  <a:pt x="8844184" y="474925"/>
                  <a:pt x="8852143" y="478247"/>
                </a:cubicBezTo>
                <a:close/>
                <a:moveTo>
                  <a:pt x="13321321" y="478230"/>
                </a:moveTo>
                <a:cubicBezTo>
                  <a:pt x="13330813" y="482167"/>
                  <a:pt x="13330712" y="488921"/>
                  <a:pt x="13330226" y="491641"/>
                </a:cubicBezTo>
                <a:cubicBezTo>
                  <a:pt x="13328536" y="501078"/>
                  <a:pt x="13317808" y="501535"/>
                  <a:pt x="13314288" y="501684"/>
                </a:cubicBezTo>
                <a:cubicBezTo>
                  <a:pt x="13313653" y="501710"/>
                  <a:pt x="13313032" y="501724"/>
                  <a:pt x="13312445" y="501724"/>
                </a:cubicBezTo>
                <a:cubicBezTo>
                  <a:pt x="13304006" y="501724"/>
                  <a:pt x="13298574" y="499027"/>
                  <a:pt x="13296291" y="493709"/>
                </a:cubicBezTo>
                <a:cubicBezTo>
                  <a:pt x="13294453" y="489436"/>
                  <a:pt x="13295419" y="484598"/>
                  <a:pt x="13298798" y="481084"/>
                </a:cubicBezTo>
                <a:cubicBezTo>
                  <a:pt x="13303681" y="475997"/>
                  <a:pt x="13313362" y="474908"/>
                  <a:pt x="13321321" y="478230"/>
                </a:cubicBezTo>
                <a:close/>
                <a:moveTo>
                  <a:pt x="3363611" y="476390"/>
                </a:moveTo>
                <a:cubicBezTo>
                  <a:pt x="3372457" y="476390"/>
                  <a:pt x="3379123" y="481649"/>
                  <a:pt x="3380382" y="489237"/>
                </a:cubicBezTo>
                <a:cubicBezTo>
                  <a:pt x="3381610" y="490550"/>
                  <a:pt x="3384411" y="492902"/>
                  <a:pt x="3388204" y="494971"/>
                </a:cubicBezTo>
                <a:lnTo>
                  <a:pt x="3461335" y="535052"/>
                </a:lnTo>
                <a:lnTo>
                  <a:pt x="3419030" y="526558"/>
                </a:lnTo>
                <a:cubicBezTo>
                  <a:pt x="3418965" y="526683"/>
                  <a:pt x="3418898" y="526816"/>
                  <a:pt x="3418821" y="526941"/>
                </a:cubicBezTo>
                <a:cubicBezTo>
                  <a:pt x="3417387" y="529467"/>
                  <a:pt x="3415091" y="531270"/>
                  <a:pt x="3412380" y="532068"/>
                </a:cubicBezTo>
                <a:cubicBezTo>
                  <a:pt x="3418060" y="540411"/>
                  <a:pt x="3419331" y="555977"/>
                  <a:pt x="3419612" y="563157"/>
                </a:cubicBezTo>
                <a:cubicBezTo>
                  <a:pt x="3420308" y="581140"/>
                  <a:pt x="3418340" y="584680"/>
                  <a:pt x="3415692" y="587439"/>
                </a:cubicBezTo>
                <a:lnTo>
                  <a:pt x="3413777" y="589442"/>
                </a:lnTo>
                <a:cubicBezTo>
                  <a:pt x="3421140" y="595110"/>
                  <a:pt x="3421140" y="608763"/>
                  <a:pt x="3421140" y="619384"/>
                </a:cubicBezTo>
                <a:cubicBezTo>
                  <a:pt x="3421140" y="649558"/>
                  <a:pt x="3411250" y="655891"/>
                  <a:pt x="3402951" y="655891"/>
                </a:cubicBezTo>
                <a:cubicBezTo>
                  <a:pt x="3391164" y="655891"/>
                  <a:pt x="3383291" y="642353"/>
                  <a:pt x="3380199" y="616749"/>
                </a:cubicBezTo>
                <a:cubicBezTo>
                  <a:pt x="3378296" y="600985"/>
                  <a:pt x="3375687" y="581073"/>
                  <a:pt x="3374383" y="572348"/>
                </a:cubicBezTo>
                <a:cubicBezTo>
                  <a:pt x="3372637" y="560697"/>
                  <a:pt x="3375935" y="546486"/>
                  <a:pt x="3382351" y="536805"/>
                </a:cubicBezTo>
                <a:cubicBezTo>
                  <a:pt x="3379128" y="536315"/>
                  <a:pt x="3375418" y="535758"/>
                  <a:pt x="3371583" y="535209"/>
                </a:cubicBezTo>
                <a:cubicBezTo>
                  <a:pt x="3354427" y="532741"/>
                  <a:pt x="3340828" y="523775"/>
                  <a:pt x="3336083" y="511800"/>
                </a:cubicBezTo>
                <a:cubicBezTo>
                  <a:pt x="3332890" y="503747"/>
                  <a:pt x="3334180" y="495187"/>
                  <a:pt x="3339638" y="488306"/>
                </a:cubicBezTo>
                <a:cubicBezTo>
                  <a:pt x="3345300" y="481176"/>
                  <a:pt x="3354934" y="476390"/>
                  <a:pt x="3363611" y="476390"/>
                </a:cubicBezTo>
                <a:close/>
                <a:moveTo>
                  <a:pt x="8918485" y="476358"/>
                </a:moveTo>
                <a:cubicBezTo>
                  <a:pt x="8927333" y="476358"/>
                  <a:pt x="8933999" y="481618"/>
                  <a:pt x="8935260" y="489205"/>
                </a:cubicBezTo>
                <a:cubicBezTo>
                  <a:pt x="8936484" y="490518"/>
                  <a:pt x="8939285" y="492870"/>
                  <a:pt x="8943079" y="494940"/>
                </a:cubicBezTo>
                <a:lnTo>
                  <a:pt x="9016206" y="535020"/>
                </a:lnTo>
                <a:lnTo>
                  <a:pt x="8973904" y="526527"/>
                </a:lnTo>
                <a:cubicBezTo>
                  <a:pt x="8973839" y="526651"/>
                  <a:pt x="8973774" y="526785"/>
                  <a:pt x="8973696" y="526909"/>
                </a:cubicBezTo>
                <a:cubicBezTo>
                  <a:pt x="8972263" y="529435"/>
                  <a:pt x="8969968" y="531239"/>
                  <a:pt x="8967256" y="532037"/>
                </a:cubicBezTo>
                <a:cubicBezTo>
                  <a:pt x="8972935" y="540380"/>
                  <a:pt x="8974208" y="555945"/>
                  <a:pt x="8974487" y="563125"/>
                </a:cubicBezTo>
                <a:cubicBezTo>
                  <a:pt x="8975183" y="581109"/>
                  <a:pt x="8973215" y="584649"/>
                  <a:pt x="8970569" y="587408"/>
                </a:cubicBezTo>
                <a:lnTo>
                  <a:pt x="8968654" y="589411"/>
                </a:lnTo>
                <a:cubicBezTo>
                  <a:pt x="8976015" y="595078"/>
                  <a:pt x="8976015" y="608732"/>
                  <a:pt x="8976015" y="619353"/>
                </a:cubicBezTo>
                <a:cubicBezTo>
                  <a:pt x="8976015" y="649527"/>
                  <a:pt x="8966127" y="655860"/>
                  <a:pt x="8957832" y="655860"/>
                </a:cubicBezTo>
                <a:cubicBezTo>
                  <a:pt x="8946040" y="655860"/>
                  <a:pt x="8938167" y="642322"/>
                  <a:pt x="8935075" y="616718"/>
                </a:cubicBezTo>
                <a:cubicBezTo>
                  <a:pt x="8933172" y="600954"/>
                  <a:pt x="8930562" y="581042"/>
                  <a:pt x="8929260" y="572317"/>
                </a:cubicBezTo>
                <a:cubicBezTo>
                  <a:pt x="8927512" y="560665"/>
                  <a:pt x="8930812" y="546455"/>
                  <a:pt x="8937228" y="536773"/>
                </a:cubicBezTo>
                <a:cubicBezTo>
                  <a:pt x="8934005" y="536283"/>
                  <a:pt x="8930294" y="535726"/>
                  <a:pt x="8926459" y="535178"/>
                </a:cubicBezTo>
                <a:cubicBezTo>
                  <a:pt x="8909304" y="532710"/>
                  <a:pt x="8895705" y="523743"/>
                  <a:pt x="8890960" y="511768"/>
                </a:cubicBezTo>
                <a:cubicBezTo>
                  <a:pt x="8887767" y="503715"/>
                  <a:pt x="8889057" y="495156"/>
                  <a:pt x="8894516" y="488275"/>
                </a:cubicBezTo>
                <a:cubicBezTo>
                  <a:pt x="8900176" y="481144"/>
                  <a:pt x="8909809" y="476358"/>
                  <a:pt x="8918485" y="476358"/>
                </a:cubicBezTo>
                <a:close/>
                <a:moveTo>
                  <a:pt x="13387663" y="476339"/>
                </a:moveTo>
                <a:cubicBezTo>
                  <a:pt x="13396511" y="476339"/>
                  <a:pt x="13403177" y="481599"/>
                  <a:pt x="13404437" y="489187"/>
                </a:cubicBezTo>
                <a:cubicBezTo>
                  <a:pt x="13405662" y="490500"/>
                  <a:pt x="13408463" y="492852"/>
                  <a:pt x="13412257" y="494921"/>
                </a:cubicBezTo>
                <a:lnTo>
                  <a:pt x="13485384" y="535002"/>
                </a:lnTo>
                <a:lnTo>
                  <a:pt x="13443082" y="526508"/>
                </a:lnTo>
                <a:cubicBezTo>
                  <a:pt x="13443017" y="526633"/>
                  <a:pt x="13442951" y="526766"/>
                  <a:pt x="13442874" y="526891"/>
                </a:cubicBezTo>
                <a:cubicBezTo>
                  <a:pt x="13441441" y="529417"/>
                  <a:pt x="13439146" y="531220"/>
                  <a:pt x="13436434" y="532018"/>
                </a:cubicBezTo>
                <a:cubicBezTo>
                  <a:pt x="13442113" y="540362"/>
                  <a:pt x="13443385" y="555927"/>
                  <a:pt x="13443665" y="563107"/>
                </a:cubicBezTo>
                <a:cubicBezTo>
                  <a:pt x="13444361" y="581090"/>
                  <a:pt x="13442392" y="584630"/>
                  <a:pt x="13439746" y="587390"/>
                </a:cubicBezTo>
                <a:lnTo>
                  <a:pt x="13437832" y="589392"/>
                </a:lnTo>
                <a:cubicBezTo>
                  <a:pt x="13445193" y="595060"/>
                  <a:pt x="13445193" y="608714"/>
                  <a:pt x="13445193" y="619335"/>
                </a:cubicBezTo>
                <a:cubicBezTo>
                  <a:pt x="13445193" y="649510"/>
                  <a:pt x="13435304" y="655842"/>
                  <a:pt x="13427009" y="655842"/>
                </a:cubicBezTo>
                <a:cubicBezTo>
                  <a:pt x="13415218" y="655842"/>
                  <a:pt x="13407345" y="642305"/>
                  <a:pt x="13404253" y="616700"/>
                </a:cubicBezTo>
                <a:cubicBezTo>
                  <a:pt x="13402350" y="600936"/>
                  <a:pt x="13399740" y="581024"/>
                  <a:pt x="13398437" y="572298"/>
                </a:cubicBezTo>
                <a:cubicBezTo>
                  <a:pt x="13396689" y="560647"/>
                  <a:pt x="13399989" y="546437"/>
                  <a:pt x="13406405" y="536755"/>
                </a:cubicBezTo>
                <a:cubicBezTo>
                  <a:pt x="13403183" y="536265"/>
                  <a:pt x="13399472" y="535708"/>
                  <a:pt x="13395637" y="535159"/>
                </a:cubicBezTo>
                <a:cubicBezTo>
                  <a:pt x="13378482" y="532691"/>
                  <a:pt x="13364883" y="523725"/>
                  <a:pt x="13360137" y="511749"/>
                </a:cubicBezTo>
                <a:cubicBezTo>
                  <a:pt x="13356944" y="503697"/>
                  <a:pt x="13358235" y="495137"/>
                  <a:pt x="13363693" y="488256"/>
                </a:cubicBezTo>
                <a:cubicBezTo>
                  <a:pt x="13369354" y="481126"/>
                  <a:pt x="13378987" y="476339"/>
                  <a:pt x="13387663" y="476339"/>
                </a:cubicBezTo>
                <a:close/>
                <a:moveTo>
                  <a:pt x="4568468" y="475488"/>
                </a:moveTo>
                <a:cubicBezTo>
                  <a:pt x="4576902" y="475488"/>
                  <a:pt x="4579216" y="482411"/>
                  <a:pt x="4579864" y="488031"/>
                </a:cubicBezTo>
                <a:cubicBezTo>
                  <a:pt x="4579864" y="488031"/>
                  <a:pt x="4585785" y="488025"/>
                  <a:pt x="4585785" y="488025"/>
                </a:cubicBezTo>
                <a:lnTo>
                  <a:pt x="4589374" y="493615"/>
                </a:lnTo>
                <a:cubicBezTo>
                  <a:pt x="4592840" y="499753"/>
                  <a:pt x="4589303" y="505770"/>
                  <a:pt x="4587972" y="508031"/>
                </a:cubicBezTo>
                <a:cubicBezTo>
                  <a:pt x="4583064" y="516398"/>
                  <a:pt x="4572886" y="520144"/>
                  <a:pt x="4564970" y="520144"/>
                </a:cubicBezTo>
                <a:cubicBezTo>
                  <a:pt x="4559587" y="520144"/>
                  <a:pt x="4555084" y="518449"/>
                  <a:pt x="4551957" y="515230"/>
                </a:cubicBezTo>
                <a:cubicBezTo>
                  <a:pt x="4549299" y="512495"/>
                  <a:pt x="4547873" y="508838"/>
                  <a:pt x="4547949" y="504943"/>
                </a:cubicBezTo>
                <a:cubicBezTo>
                  <a:pt x="4548096" y="497723"/>
                  <a:pt x="4554458" y="487129"/>
                  <a:pt x="4555181" y="485947"/>
                </a:cubicBezTo>
                <a:cubicBezTo>
                  <a:pt x="4558200" y="481039"/>
                  <a:pt x="4561607" y="475488"/>
                  <a:pt x="4568468" y="475488"/>
                </a:cubicBezTo>
                <a:close/>
                <a:moveTo>
                  <a:pt x="9037354" y="475454"/>
                </a:moveTo>
                <a:cubicBezTo>
                  <a:pt x="9041572" y="475454"/>
                  <a:pt x="9044260" y="477185"/>
                  <a:pt x="9045974" y="479618"/>
                </a:cubicBezTo>
                <a:lnTo>
                  <a:pt x="9048029" y="485815"/>
                </a:lnTo>
                <a:lnTo>
                  <a:pt x="9050523" y="487996"/>
                </a:lnTo>
                <a:lnTo>
                  <a:pt x="9054677" y="487991"/>
                </a:lnTo>
                <a:lnTo>
                  <a:pt x="9058265" y="493582"/>
                </a:lnTo>
                <a:cubicBezTo>
                  <a:pt x="9061732" y="499720"/>
                  <a:pt x="9058194" y="505736"/>
                  <a:pt x="9056863" y="507998"/>
                </a:cubicBezTo>
                <a:cubicBezTo>
                  <a:pt x="9051953" y="516365"/>
                  <a:pt x="9041773" y="520111"/>
                  <a:pt x="9033858" y="520111"/>
                </a:cubicBezTo>
                <a:cubicBezTo>
                  <a:pt x="9028471" y="520111"/>
                  <a:pt x="9023967" y="518416"/>
                  <a:pt x="9020840" y="515197"/>
                </a:cubicBezTo>
                <a:lnTo>
                  <a:pt x="9017852" y="507529"/>
                </a:lnTo>
                <a:lnTo>
                  <a:pt x="9013564" y="508254"/>
                </a:lnTo>
                <a:cubicBezTo>
                  <a:pt x="9008033" y="508254"/>
                  <a:pt x="8996519" y="508254"/>
                  <a:pt x="8994520" y="498389"/>
                </a:cubicBezTo>
                <a:cubicBezTo>
                  <a:pt x="8993683" y="494263"/>
                  <a:pt x="8995228" y="488384"/>
                  <a:pt x="9002346" y="485409"/>
                </a:cubicBezTo>
                <a:cubicBezTo>
                  <a:pt x="9006394" y="483719"/>
                  <a:pt x="9010681" y="483362"/>
                  <a:pt x="9013558" y="483362"/>
                </a:cubicBezTo>
                <a:lnTo>
                  <a:pt x="9024477" y="485354"/>
                </a:lnTo>
                <a:lnTo>
                  <a:pt x="9029269" y="478843"/>
                </a:lnTo>
                <a:cubicBezTo>
                  <a:pt x="9031356" y="476842"/>
                  <a:pt x="9033924" y="475454"/>
                  <a:pt x="9037354" y="475454"/>
                </a:cubicBezTo>
                <a:close/>
                <a:moveTo>
                  <a:pt x="3228236" y="471348"/>
                </a:moveTo>
                <a:cubicBezTo>
                  <a:pt x="3227767" y="472159"/>
                  <a:pt x="3227454" y="473131"/>
                  <a:pt x="3227142" y="474103"/>
                </a:cubicBezTo>
                <a:cubicBezTo>
                  <a:pt x="3227923" y="474103"/>
                  <a:pt x="3228548" y="474103"/>
                  <a:pt x="3229329" y="474103"/>
                </a:cubicBezTo>
                <a:cubicBezTo>
                  <a:pt x="3229016" y="473131"/>
                  <a:pt x="3228703" y="472159"/>
                  <a:pt x="3228236" y="471348"/>
                </a:cubicBezTo>
                <a:close/>
                <a:moveTo>
                  <a:pt x="8783112" y="471315"/>
                </a:moveTo>
                <a:cubicBezTo>
                  <a:pt x="8782644" y="472126"/>
                  <a:pt x="8782332" y="473098"/>
                  <a:pt x="8782019" y="474070"/>
                </a:cubicBezTo>
                <a:cubicBezTo>
                  <a:pt x="8782800" y="474070"/>
                  <a:pt x="8783425" y="474070"/>
                  <a:pt x="8784205" y="474070"/>
                </a:cubicBezTo>
                <a:cubicBezTo>
                  <a:pt x="8783893" y="473098"/>
                  <a:pt x="8783581" y="472126"/>
                  <a:pt x="8783112" y="471315"/>
                </a:cubicBezTo>
                <a:close/>
                <a:moveTo>
                  <a:pt x="76226" y="463251"/>
                </a:moveTo>
                <a:cubicBezTo>
                  <a:pt x="75586" y="463311"/>
                  <a:pt x="74890" y="463362"/>
                  <a:pt x="74103" y="463395"/>
                </a:cubicBezTo>
                <a:cubicBezTo>
                  <a:pt x="72518" y="463462"/>
                  <a:pt x="71116" y="463419"/>
                  <a:pt x="69929" y="463285"/>
                </a:cubicBezTo>
                <a:cubicBezTo>
                  <a:pt x="70312" y="465622"/>
                  <a:pt x="71514" y="467433"/>
                  <a:pt x="72629" y="468506"/>
                </a:cubicBezTo>
                <a:cubicBezTo>
                  <a:pt x="73036" y="468264"/>
                  <a:pt x="73535" y="467908"/>
                  <a:pt x="74034" y="467402"/>
                </a:cubicBezTo>
                <a:cubicBezTo>
                  <a:pt x="75149" y="466273"/>
                  <a:pt x="75888" y="464818"/>
                  <a:pt x="76226" y="463251"/>
                </a:cubicBezTo>
                <a:close/>
                <a:moveTo>
                  <a:pt x="5631092" y="463218"/>
                </a:moveTo>
                <a:cubicBezTo>
                  <a:pt x="5630451" y="463277"/>
                  <a:pt x="5629756" y="463328"/>
                  <a:pt x="5628969" y="463362"/>
                </a:cubicBezTo>
                <a:cubicBezTo>
                  <a:pt x="5627383" y="463429"/>
                  <a:pt x="5625982" y="463385"/>
                  <a:pt x="5624795" y="463251"/>
                </a:cubicBezTo>
                <a:cubicBezTo>
                  <a:pt x="5625178" y="465588"/>
                  <a:pt x="5626381" y="467400"/>
                  <a:pt x="5627495" y="468472"/>
                </a:cubicBezTo>
                <a:cubicBezTo>
                  <a:pt x="5627903" y="468230"/>
                  <a:pt x="5628401" y="467874"/>
                  <a:pt x="5628900" y="467369"/>
                </a:cubicBezTo>
                <a:cubicBezTo>
                  <a:pt x="5630015" y="466240"/>
                  <a:pt x="5630753" y="464784"/>
                  <a:pt x="5631092" y="463218"/>
                </a:cubicBezTo>
                <a:close/>
                <a:moveTo>
                  <a:pt x="10100632" y="463201"/>
                </a:moveTo>
                <a:cubicBezTo>
                  <a:pt x="10100007" y="463260"/>
                  <a:pt x="10099329" y="463311"/>
                  <a:pt x="10098561" y="463345"/>
                </a:cubicBezTo>
                <a:cubicBezTo>
                  <a:pt x="10097014" y="463412"/>
                  <a:pt x="10095647" y="463368"/>
                  <a:pt x="10094488" y="463234"/>
                </a:cubicBezTo>
                <a:cubicBezTo>
                  <a:pt x="10094862" y="465571"/>
                  <a:pt x="10096035" y="467383"/>
                  <a:pt x="10097123" y="468455"/>
                </a:cubicBezTo>
                <a:cubicBezTo>
                  <a:pt x="10097520" y="468213"/>
                  <a:pt x="10098007" y="467857"/>
                  <a:pt x="10098493" y="467352"/>
                </a:cubicBezTo>
                <a:cubicBezTo>
                  <a:pt x="10099581" y="466223"/>
                  <a:pt x="10100302" y="464767"/>
                  <a:pt x="10100632" y="463201"/>
                </a:cubicBezTo>
                <a:close/>
                <a:moveTo>
                  <a:pt x="73284" y="454395"/>
                </a:moveTo>
                <a:cubicBezTo>
                  <a:pt x="72096" y="455373"/>
                  <a:pt x="70939" y="456832"/>
                  <a:pt x="70294" y="458772"/>
                </a:cubicBezTo>
                <a:cubicBezTo>
                  <a:pt x="72099" y="458564"/>
                  <a:pt x="74135" y="458762"/>
                  <a:pt x="76167" y="459357"/>
                </a:cubicBezTo>
                <a:cubicBezTo>
                  <a:pt x="76115" y="459115"/>
                  <a:pt x="76119" y="458867"/>
                  <a:pt x="76046" y="458628"/>
                </a:cubicBezTo>
                <a:cubicBezTo>
                  <a:pt x="75458" y="456715"/>
                  <a:pt x="74367" y="455322"/>
                  <a:pt x="73284" y="454395"/>
                </a:cubicBezTo>
                <a:close/>
                <a:moveTo>
                  <a:pt x="5628149" y="454362"/>
                </a:moveTo>
                <a:cubicBezTo>
                  <a:pt x="5626962" y="455339"/>
                  <a:pt x="5625804" y="456799"/>
                  <a:pt x="5625161" y="458739"/>
                </a:cubicBezTo>
                <a:cubicBezTo>
                  <a:pt x="5626966" y="458530"/>
                  <a:pt x="5629000" y="458729"/>
                  <a:pt x="5631033" y="459323"/>
                </a:cubicBezTo>
                <a:cubicBezTo>
                  <a:pt x="5630981" y="459081"/>
                  <a:pt x="5630985" y="458833"/>
                  <a:pt x="5630912" y="458595"/>
                </a:cubicBezTo>
                <a:cubicBezTo>
                  <a:pt x="5630324" y="456681"/>
                  <a:pt x="5629233" y="455289"/>
                  <a:pt x="5628149" y="454362"/>
                </a:cubicBezTo>
                <a:close/>
                <a:moveTo>
                  <a:pt x="10097761" y="454345"/>
                </a:moveTo>
                <a:cubicBezTo>
                  <a:pt x="10096603" y="455323"/>
                  <a:pt x="10095473" y="456782"/>
                  <a:pt x="10094845" y="458722"/>
                </a:cubicBezTo>
                <a:cubicBezTo>
                  <a:pt x="10096606" y="458513"/>
                  <a:pt x="10098591" y="458712"/>
                  <a:pt x="10100574" y="459306"/>
                </a:cubicBezTo>
                <a:cubicBezTo>
                  <a:pt x="10100524" y="459064"/>
                  <a:pt x="10100527" y="458816"/>
                  <a:pt x="10100457" y="458578"/>
                </a:cubicBezTo>
                <a:cubicBezTo>
                  <a:pt x="10099882" y="456664"/>
                  <a:pt x="10098818" y="455272"/>
                  <a:pt x="10097761" y="454345"/>
                </a:cubicBezTo>
                <a:close/>
                <a:moveTo>
                  <a:pt x="81769" y="450253"/>
                </a:moveTo>
                <a:cubicBezTo>
                  <a:pt x="91501" y="454203"/>
                  <a:pt x="91391" y="460958"/>
                  <a:pt x="90892" y="463678"/>
                </a:cubicBezTo>
                <a:cubicBezTo>
                  <a:pt x="89158" y="473109"/>
                  <a:pt x="78169" y="473565"/>
                  <a:pt x="74557" y="473713"/>
                </a:cubicBezTo>
                <a:cubicBezTo>
                  <a:pt x="73906" y="473741"/>
                  <a:pt x="73270" y="473754"/>
                  <a:pt x="72661" y="473754"/>
                </a:cubicBezTo>
                <a:cubicBezTo>
                  <a:pt x="64015" y="473754"/>
                  <a:pt x="58445" y="471055"/>
                  <a:pt x="56106" y="465732"/>
                </a:cubicBezTo>
                <a:cubicBezTo>
                  <a:pt x="54227" y="461456"/>
                  <a:pt x="55214" y="456617"/>
                  <a:pt x="58682" y="453103"/>
                </a:cubicBezTo>
                <a:cubicBezTo>
                  <a:pt x="63699" y="448020"/>
                  <a:pt x="73605" y="446948"/>
                  <a:pt x="81769" y="450253"/>
                </a:cubicBezTo>
                <a:close/>
                <a:moveTo>
                  <a:pt x="5636635" y="450219"/>
                </a:moveTo>
                <a:cubicBezTo>
                  <a:pt x="5646367" y="454169"/>
                  <a:pt x="5646257" y="460924"/>
                  <a:pt x="5645758" y="463645"/>
                </a:cubicBezTo>
                <a:cubicBezTo>
                  <a:pt x="5644024" y="473075"/>
                  <a:pt x="5633035" y="473532"/>
                  <a:pt x="5629423" y="473680"/>
                </a:cubicBezTo>
                <a:cubicBezTo>
                  <a:pt x="5628772" y="473707"/>
                  <a:pt x="5628136" y="473721"/>
                  <a:pt x="5627526" y="473721"/>
                </a:cubicBezTo>
                <a:cubicBezTo>
                  <a:pt x="5618881" y="473721"/>
                  <a:pt x="5613310" y="471021"/>
                  <a:pt x="5610972" y="465698"/>
                </a:cubicBezTo>
                <a:cubicBezTo>
                  <a:pt x="5609093" y="461422"/>
                  <a:pt x="5610080" y="456583"/>
                  <a:pt x="5613548" y="453070"/>
                </a:cubicBezTo>
                <a:cubicBezTo>
                  <a:pt x="5618565" y="447986"/>
                  <a:pt x="5628470" y="446914"/>
                  <a:pt x="5636635" y="450219"/>
                </a:cubicBezTo>
                <a:close/>
                <a:moveTo>
                  <a:pt x="10106039" y="450202"/>
                </a:moveTo>
                <a:cubicBezTo>
                  <a:pt x="10115535" y="454152"/>
                  <a:pt x="10115427" y="460907"/>
                  <a:pt x="10114940" y="463628"/>
                </a:cubicBezTo>
                <a:cubicBezTo>
                  <a:pt x="10113248" y="473058"/>
                  <a:pt x="10102527" y="473515"/>
                  <a:pt x="10099004" y="473663"/>
                </a:cubicBezTo>
                <a:cubicBezTo>
                  <a:pt x="10098369" y="473690"/>
                  <a:pt x="10097748" y="473704"/>
                  <a:pt x="10097153" y="473704"/>
                </a:cubicBezTo>
                <a:cubicBezTo>
                  <a:pt x="10088719" y="473704"/>
                  <a:pt x="10083284" y="471004"/>
                  <a:pt x="10081003" y="465682"/>
                </a:cubicBezTo>
                <a:cubicBezTo>
                  <a:pt x="10079169" y="461405"/>
                  <a:pt x="10080132" y="456566"/>
                  <a:pt x="10083516" y="453053"/>
                </a:cubicBezTo>
                <a:cubicBezTo>
                  <a:pt x="10088411" y="447969"/>
                  <a:pt x="10098074" y="446897"/>
                  <a:pt x="10106039" y="450202"/>
                </a:cubicBezTo>
                <a:close/>
                <a:moveTo>
                  <a:pt x="4657096" y="448891"/>
                </a:moveTo>
                <a:cubicBezTo>
                  <a:pt x="4657146" y="449134"/>
                  <a:pt x="4657143" y="449385"/>
                  <a:pt x="4657213" y="449621"/>
                </a:cubicBezTo>
                <a:cubicBezTo>
                  <a:pt x="4657791" y="451547"/>
                  <a:pt x="4658860" y="452946"/>
                  <a:pt x="4659915" y="453878"/>
                </a:cubicBezTo>
                <a:cubicBezTo>
                  <a:pt x="4661080" y="452899"/>
                  <a:pt x="4662214" y="451425"/>
                  <a:pt x="4662845" y="449479"/>
                </a:cubicBezTo>
                <a:cubicBezTo>
                  <a:pt x="4661078" y="449689"/>
                  <a:pt x="4659087" y="449492"/>
                  <a:pt x="4657096" y="448891"/>
                </a:cubicBezTo>
                <a:close/>
                <a:moveTo>
                  <a:pt x="9126011" y="448857"/>
                </a:moveTo>
                <a:cubicBezTo>
                  <a:pt x="9126060" y="449101"/>
                  <a:pt x="9126057" y="449351"/>
                  <a:pt x="9126128" y="449587"/>
                </a:cubicBezTo>
                <a:cubicBezTo>
                  <a:pt x="9126705" y="451513"/>
                  <a:pt x="9127775" y="452913"/>
                  <a:pt x="9128830" y="453844"/>
                </a:cubicBezTo>
                <a:cubicBezTo>
                  <a:pt x="9129996" y="452866"/>
                  <a:pt x="9131129" y="451392"/>
                  <a:pt x="9131760" y="449445"/>
                </a:cubicBezTo>
                <a:cubicBezTo>
                  <a:pt x="9129992" y="449655"/>
                  <a:pt x="9128001" y="449459"/>
                  <a:pt x="9126011" y="448857"/>
                </a:cubicBezTo>
                <a:close/>
                <a:moveTo>
                  <a:pt x="4660556" y="439694"/>
                </a:moveTo>
                <a:cubicBezTo>
                  <a:pt x="4660164" y="439937"/>
                  <a:pt x="4659675" y="440288"/>
                  <a:pt x="4659189" y="440794"/>
                </a:cubicBezTo>
                <a:cubicBezTo>
                  <a:pt x="4658091" y="441931"/>
                  <a:pt x="4657373" y="443403"/>
                  <a:pt x="4657037" y="444978"/>
                </a:cubicBezTo>
                <a:cubicBezTo>
                  <a:pt x="4657667" y="444917"/>
                  <a:pt x="4658347" y="444870"/>
                  <a:pt x="4659115" y="444836"/>
                </a:cubicBezTo>
                <a:cubicBezTo>
                  <a:pt x="4660670" y="444768"/>
                  <a:pt x="4662044" y="444816"/>
                  <a:pt x="4663206" y="444951"/>
                </a:cubicBezTo>
                <a:cubicBezTo>
                  <a:pt x="4662830" y="442599"/>
                  <a:pt x="4661651" y="440775"/>
                  <a:pt x="4660556" y="439694"/>
                </a:cubicBezTo>
                <a:close/>
                <a:moveTo>
                  <a:pt x="9129471" y="439660"/>
                </a:moveTo>
                <a:cubicBezTo>
                  <a:pt x="9129078" y="439903"/>
                  <a:pt x="9128589" y="440255"/>
                  <a:pt x="9128104" y="440761"/>
                </a:cubicBezTo>
                <a:cubicBezTo>
                  <a:pt x="9127006" y="441897"/>
                  <a:pt x="9126287" y="443370"/>
                  <a:pt x="9125950" y="444944"/>
                </a:cubicBezTo>
                <a:cubicBezTo>
                  <a:pt x="9126581" y="444884"/>
                  <a:pt x="9127261" y="444837"/>
                  <a:pt x="9128030" y="444802"/>
                </a:cubicBezTo>
                <a:cubicBezTo>
                  <a:pt x="9129585" y="444734"/>
                  <a:pt x="9130959" y="444783"/>
                  <a:pt x="9132121" y="444917"/>
                </a:cubicBezTo>
                <a:cubicBezTo>
                  <a:pt x="9131746" y="442565"/>
                  <a:pt x="9130566" y="440741"/>
                  <a:pt x="9129471" y="439660"/>
                </a:cubicBezTo>
                <a:close/>
                <a:moveTo>
                  <a:pt x="1209473" y="436179"/>
                </a:moveTo>
                <a:cubicBezTo>
                  <a:pt x="1209317" y="438124"/>
                  <a:pt x="1209161" y="440069"/>
                  <a:pt x="1209005" y="441852"/>
                </a:cubicBezTo>
                <a:cubicBezTo>
                  <a:pt x="1209786" y="441204"/>
                  <a:pt x="1210566" y="440474"/>
                  <a:pt x="1211035" y="439745"/>
                </a:cubicBezTo>
                <a:cubicBezTo>
                  <a:pt x="1211347" y="439340"/>
                  <a:pt x="1211660" y="438853"/>
                  <a:pt x="1211971" y="438448"/>
                </a:cubicBezTo>
                <a:cubicBezTo>
                  <a:pt x="1211035" y="437800"/>
                  <a:pt x="1210098" y="436990"/>
                  <a:pt x="1209473" y="436179"/>
                </a:cubicBezTo>
                <a:close/>
                <a:moveTo>
                  <a:pt x="6764348" y="436146"/>
                </a:moveTo>
                <a:cubicBezTo>
                  <a:pt x="6764192" y="438091"/>
                  <a:pt x="6764036" y="440036"/>
                  <a:pt x="6763879" y="441818"/>
                </a:cubicBezTo>
                <a:cubicBezTo>
                  <a:pt x="6764660" y="441170"/>
                  <a:pt x="6765441" y="440441"/>
                  <a:pt x="6765909" y="439711"/>
                </a:cubicBezTo>
                <a:cubicBezTo>
                  <a:pt x="6766222" y="439306"/>
                  <a:pt x="6766534" y="438820"/>
                  <a:pt x="6766846" y="438415"/>
                </a:cubicBezTo>
                <a:cubicBezTo>
                  <a:pt x="6765909" y="437767"/>
                  <a:pt x="6764972" y="436956"/>
                  <a:pt x="6764348" y="436146"/>
                </a:cubicBezTo>
                <a:close/>
                <a:moveTo>
                  <a:pt x="4693548" y="434333"/>
                </a:moveTo>
                <a:cubicBezTo>
                  <a:pt x="4700514" y="434333"/>
                  <a:pt x="4712175" y="434333"/>
                  <a:pt x="4715982" y="443242"/>
                </a:cubicBezTo>
                <a:cubicBezTo>
                  <a:pt x="4716955" y="445526"/>
                  <a:pt x="4718574" y="451500"/>
                  <a:pt x="4712568" y="457738"/>
                </a:cubicBezTo>
                <a:cubicBezTo>
                  <a:pt x="4709781" y="460636"/>
                  <a:pt x="4704770" y="464104"/>
                  <a:pt x="4696759" y="464104"/>
                </a:cubicBezTo>
                <a:cubicBezTo>
                  <a:pt x="4692054" y="464104"/>
                  <a:pt x="4686936" y="462927"/>
                  <a:pt x="4681121" y="460515"/>
                </a:cubicBezTo>
                <a:cubicBezTo>
                  <a:pt x="4678105" y="459258"/>
                  <a:pt x="4675151" y="458029"/>
                  <a:pt x="4672633" y="456576"/>
                </a:cubicBezTo>
                <a:cubicBezTo>
                  <a:pt x="4667495" y="460509"/>
                  <a:pt x="4658793" y="461029"/>
                  <a:pt x="4651614" y="458041"/>
                </a:cubicBezTo>
                <a:cubicBezTo>
                  <a:pt x="4642086" y="454061"/>
                  <a:pt x="4642199" y="447276"/>
                  <a:pt x="4642687" y="444545"/>
                </a:cubicBezTo>
                <a:cubicBezTo>
                  <a:pt x="4644391" y="435070"/>
                  <a:pt x="4655146" y="434611"/>
                  <a:pt x="4658676" y="434462"/>
                </a:cubicBezTo>
                <a:cubicBezTo>
                  <a:pt x="4664120" y="434239"/>
                  <a:pt x="4668195" y="434969"/>
                  <a:pt x="4671317" y="436645"/>
                </a:cubicBezTo>
                <a:cubicBezTo>
                  <a:pt x="4675536" y="434651"/>
                  <a:pt x="4682038" y="434530"/>
                  <a:pt x="4690882" y="434361"/>
                </a:cubicBezTo>
                <a:close/>
                <a:moveTo>
                  <a:pt x="9162471" y="434299"/>
                </a:moveTo>
                <a:cubicBezTo>
                  <a:pt x="9169438" y="434299"/>
                  <a:pt x="9181102" y="434299"/>
                  <a:pt x="9184910" y="443208"/>
                </a:cubicBezTo>
                <a:cubicBezTo>
                  <a:pt x="9185884" y="445492"/>
                  <a:pt x="9187504" y="451466"/>
                  <a:pt x="9181496" y="457705"/>
                </a:cubicBezTo>
                <a:cubicBezTo>
                  <a:pt x="9178708" y="460603"/>
                  <a:pt x="9173696" y="464070"/>
                  <a:pt x="9165684" y="464070"/>
                </a:cubicBezTo>
                <a:cubicBezTo>
                  <a:pt x="9160976" y="464070"/>
                  <a:pt x="9155857" y="462894"/>
                  <a:pt x="9150041" y="460481"/>
                </a:cubicBezTo>
                <a:cubicBezTo>
                  <a:pt x="9147023" y="459224"/>
                  <a:pt x="9144069" y="457995"/>
                  <a:pt x="9141550" y="456542"/>
                </a:cubicBezTo>
                <a:cubicBezTo>
                  <a:pt x="9136411" y="460476"/>
                  <a:pt x="9127707" y="460995"/>
                  <a:pt x="9120524" y="458008"/>
                </a:cubicBezTo>
                <a:cubicBezTo>
                  <a:pt x="9110992" y="454027"/>
                  <a:pt x="9111105" y="447242"/>
                  <a:pt x="9111594" y="444512"/>
                </a:cubicBezTo>
                <a:cubicBezTo>
                  <a:pt x="9113298" y="435036"/>
                  <a:pt x="9124055" y="434577"/>
                  <a:pt x="9127591" y="434428"/>
                </a:cubicBezTo>
                <a:cubicBezTo>
                  <a:pt x="9133035" y="434205"/>
                  <a:pt x="9137112" y="434935"/>
                  <a:pt x="9140236" y="436611"/>
                </a:cubicBezTo>
                <a:cubicBezTo>
                  <a:pt x="9144455" y="434618"/>
                  <a:pt x="9150959" y="434496"/>
                  <a:pt x="9159804" y="434327"/>
                </a:cubicBezTo>
                <a:close/>
                <a:moveTo>
                  <a:pt x="2959824" y="434072"/>
                </a:moveTo>
                <a:cubicBezTo>
                  <a:pt x="2959201" y="449307"/>
                  <a:pt x="2957482" y="461138"/>
                  <a:pt x="2954517" y="465676"/>
                </a:cubicBezTo>
                <a:cubicBezTo>
                  <a:pt x="2956702" y="466729"/>
                  <a:pt x="2957795" y="467864"/>
                  <a:pt x="2958263" y="469241"/>
                </a:cubicBezTo>
                <a:cubicBezTo>
                  <a:pt x="2959511" y="469809"/>
                  <a:pt x="2961386" y="470376"/>
                  <a:pt x="2963573" y="470781"/>
                </a:cubicBezTo>
                <a:cubicBezTo>
                  <a:pt x="2965289" y="471187"/>
                  <a:pt x="2966696" y="471753"/>
                  <a:pt x="2967944" y="472483"/>
                </a:cubicBezTo>
                <a:cubicBezTo>
                  <a:pt x="2968101" y="471429"/>
                  <a:pt x="2968256" y="470376"/>
                  <a:pt x="2968256" y="469403"/>
                </a:cubicBezTo>
                <a:lnTo>
                  <a:pt x="2965289" y="466486"/>
                </a:lnTo>
                <a:cubicBezTo>
                  <a:pt x="2963416" y="464622"/>
                  <a:pt x="2961230" y="462354"/>
                  <a:pt x="2959824" y="434072"/>
                </a:cubicBezTo>
                <a:close/>
                <a:moveTo>
                  <a:pt x="8514704" y="434039"/>
                </a:moveTo>
                <a:cubicBezTo>
                  <a:pt x="8514079" y="449274"/>
                  <a:pt x="8512362" y="461105"/>
                  <a:pt x="8509395" y="465643"/>
                </a:cubicBezTo>
                <a:cubicBezTo>
                  <a:pt x="8511581" y="466696"/>
                  <a:pt x="8512674" y="467831"/>
                  <a:pt x="8513142" y="469208"/>
                </a:cubicBezTo>
                <a:cubicBezTo>
                  <a:pt x="8514391" y="469776"/>
                  <a:pt x="8516265" y="470343"/>
                  <a:pt x="8518451" y="470748"/>
                </a:cubicBezTo>
                <a:cubicBezTo>
                  <a:pt x="8520169" y="471153"/>
                  <a:pt x="8521574" y="471720"/>
                  <a:pt x="8522823" y="472450"/>
                </a:cubicBezTo>
                <a:cubicBezTo>
                  <a:pt x="8522979" y="471396"/>
                  <a:pt x="8523135" y="470343"/>
                  <a:pt x="8523135" y="469370"/>
                </a:cubicBezTo>
                <a:lnTo>
                  <a:pt x="8520169" y="466453"/>
                </a:lnTo>
                <a:cubicBezTo>
                  <a:pt x="8518295" y="464589"/>
                  <a:pt x="8516109" y="462320"/>
                  <a:pt x="8514704" y="434039"/>
                </a:cubicBezTo>
                <a:close/>
                <a:moveTo>
                  <a:pt x="4433377" y="433458"/>
                </a:moveTo>
                <a:cubicBezTo>
                  <a:pt x="4435252" y="433458"/>
                  <a:pt x="4437454" y="433499"/>
                  <a:pt x="4440001" y="433574"/>
                </a:cubicBezTo>
                <a:cubicBezTo>
                  <a:pt x="4452208" y="433929"/>
                  <a:pt x="4468736" y="436314"/>
                  <a:pt x="4477639" y="438993"/>
                </a:cubicBezTo>
                <a:cubicBezTo>
                  <a:pt x="4484577" y="441084"/>
                  <a:pt x="4494077" y="443947"/>
                  <a:pt x="4492669" y="453780"/>
                </a:cubicBezTo>
                <a:cubicBezTo>
                  <a:pt x="4491228" y="463900"/>
                  <a:pt x="4482257" y="463974"/>
                  <a:pt x="4465966" y="464104"/>
                </a:cubicBezTo>
                <a:lnTo>
                  <a:pt x="4465083" y="464104"/>
                </a:lnTo>
                <a:cubicBezTo>
                  <a:pt x="4452921" y="464104"/>
                  <a:pt x="4435345" y="462047"/>
                  <a:pt x="4426724" y="458221"/>
                </a:cubicBezTo>
                <a:cubicBezTo>
                  <a:pt x="4422331" y="456281"/>
                  <a:pt x="4413186" y="452236"/>
                  <a:pt x="4415157" y="442901"/>
                </a:cubicBezTo>
                <a:cubicBezTo>
                  <a:pt x="4417148" y="433458"/>
                  <a:pt x="4427308" y="433458"/>
                  <a:pt x="4433377" y="433458"/>
                </a:cubicBezTo>
                <a:close/>
                <a:moveTo>
                  <a:pt x="4361027" y="433457"/>
                </a:moveTo>
                <a:cubicBezTo>
                  <a:pt x="4383664" y="433457"/>
                  <a:pt x="4393997" y="433457"/>
                  <a:pt x="4394718" y="444273"/>
                </a:cubicBezTo>
                <a:cubicBezTo>
                  <a:pt x="4395156" y="450914"/>
                  <a:pt x="4390615" y="454884"/>
                  <a:pt x="4381216" y="456068"/>
                </a:cubicBezTo>
                <a:cubicBezTo>
                  <a:pt x="4370325" y="457444"/>
                  <a:pt x="4351738" y="457444"/>
                  <a:pt x="4340856" y="456068"/>
                </a:cubicBezTo>
                <a:cubicBezTo>
                  <a:pt x="4331453" y="454884"/>
                  <a:pt x="4326910" y="450914"/>
                  <a:pt x="4327351" y="444273"/>
                </a:cubicBezTo>
                <a:cubicBezTo>
                  <a:pt x="4328070" y="433457"/>
                  <a:pt x="4338401" y="433457"/>
                  <a:pt x="4361027" y="433457"/>
                </a:cubicBezTo>
                <a:close/>
                <a:moveTo>
                  <a:pt x="8902199" y="433424"/>
                </a:moveTo>
                <a:cubicBezTo>
                  <a:pt x="8904076" y="433424"/>
                  <a:pt x="8906278" y="433465"/>
                  <a:pt x="8908826" y="433540"/>
                </a:cubicBezTo>
                <a:cubicBezTo>
                  <a:pt x="8921037" y="433895"/>
                  <a:pt x="8937568" y="436280"/>
                  <a:pt x="8946473" y="438959"/>
                </a:cubicBezTo>
                <a:cubicBezTo>
                  <a:pt x="8953414" y="441050"/>
                  <a:pt x="8962917" y="443913"/>
                  <a:pt x="8961509" y="453746"/>
                </a:cubicBezTo>
                <a:cubicBezTo>
                  <a:pt x="8960067" y="463867"/>
                  <a:pt x="8951091" y="463940"/>
                  <a:pt x="8934800" y="464071"/>
                </a:cubicBezTo>
                <a:lnTo>
                  <a:pt x="8933916" y="464071"/>
                </a:lnTo>
                <a:cubicBezTo>
                  <a:pt x="8921749" y="464071"/>
                  <a:pt x="8904169" y="462014"/>
                  <a:pt x="8895546" y="458187"/>
                </a:cubicBezTo>
                <a:cubicBezTo>
                  <a:pt x="8891152" y="456247"/>
                  <a:pt x="8882004" y="452202"/>
                  <a:pt x="8883975" y="442868"/>
                </a:cubicBezTo>
                <a:cubicBezTo>
                  <a:pt x="8885968" y="433424"/>
                  <a:pt x="8896130" y="433424"/>
                  <a:pt x="8902199" y="433424"/>
                </a:cubicBezTo>
                <a:close/>
                <a:moveTo>
                  <a:pt x="8829834" y="433424"/>
                </a:moveTo>
                <a:cubicBezTo>
                  <a:pt x="8852474" y="433424"/>
                  <a:pt x="8862808" y="433424"/>
                  <a:pt x="8863529" y="444240"/>
                </a:cubicBezTo>
                <a:cubicBezTo>
                  <a:pt x="8863968" y="450880"/>
                  <a:pt x="8859427" y="454850"/>
                  <a:pt x="8850025" y="456034"/>
                </a:cubicBezTo>
                <a:cubicBezTo>
                  <a:pt x="8839132" y="457410"/>
                  <a:pt x="8820540" y="457410"/>
                  <a:pt x="8809659" y="456034"/>
                </a:cubicBezTo>
                <a:cubicBezTo>
                  <a:pt x="8800251" y="454850"/>
                  <a:pt x="8795706" y="450880"/>
                  <a:pt x="8796149" y="444240"/>
                </a:cubicBezTo>
                <a:cubicBezTo>
                  <a:pt x="8796866" y="433424"/>
                  <a:pt x="8807200" y="433424"/>
                  <a:pt x="8829834" y="433424"/>
                </a:cubicBezTo>
                <a:close/>
                <a:moveTo>
                  <a:pt x="4807991" y="429077"/>
                </a:moveTo>
                <a:cubicBezTo>
                  <a:pt x="4815076" y="429077"/>
                  <a:pt x="4819334" y="429320"/>
                  <a:pt x="4822359" y="430463"/>
                </a:cubicBezTo>
                <a:cubicBezTo>
                  <a:pt x="4835770" y="431915"/>
                  <a:pt x="4937930" y="435141"/>
                  <a:pt x="5075392" y="437817"/>
                </a:cubicBezTo>
                <a:cubicBezTo>
                  <a:pt x="5217867" y="440606"/>
                  <a:pt x="5340801" y="443330"/>
                  <a:pt x="5355287" y="444027"/>
                </a:cubicBezTo>
                <a:cubicBezTo>
                  <a:pt x="5369534" y="444692"/>
                  <a:pt x="5419361" y="445527"/>
                  <a:pt x="5464053" y="445843"/>
                </a:cubicBezTo>
                <a:cubicBezTo>
                  <a:pt x="5539787" y="446411"/>
                  <a:pt x="5557497" y="448195"/>
                  <a:pt x="5557497" y="464515"/>
                </a:cubicBezTo>
                <a:cubicBezTo>
                  <a:pt x="5557497" y="477212"/>
                  <a:pt x="5541857" y="478298"/>
                  <a:pt x="5525261" y="479449"/>
                </a:cubicBezTo>
                <a:cubicBezTo>
                  <a:pt x="5510696" y="480463"/>
                  <a:pt x="5490280" y="480973"/>
                  <a:pt x="5464570" y="480973"/>
                </a:cubicBezTo>
                <a:cubicBezTo>
                  <a:pt x="5416853" y="480973"/>
                  <a:pt x="5356998" y="479206"/>
                  <a:pt x="5295989" y="475987"/>
                </a:cubicBezTo>
                <a:cubicBezTo>
                  <a:pt x="5209111" y="471415"/>
                  <a:pt x="4882652" y="464621"/>
                  <a:pt x="4778980" y="464621"/>
                </a:cubicBezTo>
                <a:cubicBezTo>
                  <a:pt x="4763300" y="464621"/>
                  <a:pt x="4755937" y="464783"/>
                  <a:pt x="4752514" y="464921"/>
                </a:cubicBezTo>
                <a:cubicBezTo>
                  <a:pt x="4750365" y="467912"/>
                  <a:pt x="4746744" y="474066"/>
                  <a:pt x="4743520" y="481541"/>
                </a:cubicBezTo>
                <a:lnTo>
                  <a:pt x="4707265" y="565398"/>
                </a:lnTo>
                <a:cubicBezTo>
                  <a:pt x="4708977" y="564652"/>
                  <a:pt x="4710569" y="564506"/>
                  <a:pt x="4711564" y="564506"/>
                </a:cubicBezTo>
                <a:cubicBezTo>
                  <a:pt x="4723702" y="564506"/>
                  <a:pt x="4723702" y="578930"/>
                  <a:pt x="4723702" y="584362"/>
                </a:cubicBezTo>
                <a:cubicBezTo>
                  <a:pt x="4723702" y="589786"/>
                  <a:pt x="4723702" y="604201"/>
                  <a:pt x="4711564" y="604201"/>
                </a:cubicBezTo>
                <a:cubicBezTo>
                  <a:pt x="4709216" y="604201"/>
                  <a:pt x="4703446" y="603374"/>
                  <a:pt x="4700460" y="595720"/>
                </a:cubicBezTo>
                <a:cubicBezTo>
                  <a:pt x="4697913" y="589137"/>
                  <a:pt x="4697913" y="579578"/>
                  <a:pt x="4700460" y="572986"/>
                </a:cubicBezTo>
                <a:cubicBezTo>
                  <a:pt x="4701456" y="570465"/>
                  <a:pt x="4702729" y="568690"/>
                  <a:pt x="4704082" y="567433"/>
                </a:cubicBezTo>
                <a:cubicBezTo>
                  <a:pt x="4704082" y="567433"/>
                  <a:pt x="4719005" y="470515"/>
                  <a:pt x="4719005" y="470515"/>
                </a:cubicBezTo>
                <a:cubicBezTo>
                  <a:pt x="4723185" y="443452"/>
                  <a:pt x="4725134" y="441044"/>
                  <a:pt x="4726567" y="439284"/>
                </a:cubicBezTo>
                <a:cubicBezTo>
                  <a:pt x="4734765" y="429190"/>
                  <a:pt x="4807276" y="429077"/>
                  <a:pt x="4807991" y="429077"/>
                </a:cubicBezTo>
                <a:close/>
                <a:moveTo>
                  <a:pt x="9276944" y="429043"/>
                </a:moveTo>
                <a:cubicBezTo>
                  <a:pt x="9284030" y="429043"/>
                  <a:pt x="9288289" y="429286"/>
                  <a:pt x="9291314" y="430429"/>
                </a:cubicBezTo>
                <a:cubicBezTo>
                  <a:pt x="9304729" y="431881"/>
                  <a:pt x="9406915" y="435108"/>
                  <a:pt x="9544449" y="437783"/>
                </a:cubicBezTo>
                <a:cubicBezTo>
                  <a:pt x="9686959" y="440572"/>
                  <a:pt x="9809923" y="443296"/>
                  <a:pt x="9824413" y="443994"/>
                </a:cubicBezTo>
                <a:cubicBezTo>
                  <a:pt x="9838664" y="444658"/>
                  <a:pt x="9888503" y="445493"/>
                  <a:pt x="9933207" y="445810"/>
                </a:cubicBezTo>
                <a:cubicBezTo>
                  <a:pt x="10008960" y="446377"/>
                  <a:pt x="10026674" y="448161"/>
                  <a:pt x="10026674" y="464482"/>
                </a:cubicBezTo>
                <a:cubicBezTo>
                  <a:pt x="10026674" y="477178"/>
                  <a:pt x="10011030" y="478264"/>
                  <a:pt x="9994430" y="479416"/>
                </a:cubicBezTo>
                <a:cubicBezTo>
                  <a:pt x="9979861" y="480429"/>
                  <a:pt x="9959440" y="480940"/>
                  <a:pt x="9933724" y="480940"/>
                </a:cubicBezTo>
                <a:cubicBezTo>
                  <a:pt x="9885995" y="480940"/>
                  <a:pt x="9826125" y="479173"/>
                  <a:pt x="9765100" y="475954"/>
                </a:cubicBezTo>
                <a:cubicBezTo>
                  <a:pt x="9678201" y="471381"/>
                  <a:pt x="9351622" y="464587"/>
                  <a:pt x="9247924" y="464587"/>
                </a:cubicBezTo>
                <a:cubicBezTo>
                  <a:pt x="9232240" y="464587"/>
                  <a:pt x="9224876" y="464749"/>
                  <a:pt x="9221452" y="464887"/>
                </a:cubicBezTo>
                <a:cubicBezTo>
                  <a:pt x="9219303" y="467879"/>
                  <a:pt x="9215680" y="474032"/>
                  <a:pt x="9212456" y="481508"/>
                </a:cubicBezTo>
                <a:lnTo>
                  <a:pt x="9176192" y="565365"/>
                </a:lnTo>
                <a:cubicBezTo>
                  <a:pt x="9177904" y="564619"/>
                  <a:pt x="9179496" y="564473"/>
                  <a:pt x="9180491" y="564473"/>
                </a:cubicBezTo>
                <a:cubicBezTo>
                  <a:pt x="9192632" y="564473"/>
                  <a:pt x="9192632" y="578896"/>
                  <a:pt x="9192632" y="584329"/>
                </a:cubicBezTo>
                <a:cubicBezTo>
                  <a:pt x="9192632" y="589753"/>
                  <a:pt x="9192632" y="604168"/>
                  <a:pt x="9180491" y="604168"/>
                </a:cubicBezTo>
                <a:cubicBezTo>
                  <a:pt x="9178143" y="604168"/>
                  <a:pt x="9172371" y="603341"/>
                  <a:pt x="9169385" y="595687"/>
                </a:cubicBezTo>
                <a:cubicBezTo>
                  <a:pt x="9166837" y="589104"/>
                  <a:pt x="9166837" y="579545"/>
                  <a:pt x="9169385" y="572954"/>
                </a:cubicBezTo>
                <a:cubicBezTo>
                  <a:pt x="9170380" y="570432"/>
                  <a:pt x="9171654" y="568657"/>
                  <a:pt x="9173007" y="567400"/>
                </a:cubicBezTo>
                <a:cubicBezTo>
                  <a:pt x="9173007" y="567400"/>
                  <a:pt x="9187935" y="470481"/>
                  <a:pt x="9187935" y="470481"/>
                </a:cubicBezTo>
                <a:cubicBezTo>
                  <a:pt x="9192114" y="443418"/>
                  <a:pt x="9194065" y="441010"/>
                  <a:pt x="9195498" y="439251"/>
                </a:cubicBezTo>
                <a:cubicBezTo>
                  <a:pt x="9203698" y="429157"/>
                  <a:pt x="9276227" y="429043"/>
                  <a:pt x="9276944" y="429043"/>
                </a:cubicBezTo>
                <a:close/>
                <a:moveTo>
                  <a:pt x="4553927" y="427329"/>
                </a:moveTo>
                <a:cubicBezTo>
                  <a:pt x="4567205" y="427329"/>
                  <a:pt x="4582195" y="429493"/>
                  <a:pt x="4593055" y="432975"/>
                </a:cubicBezTo>
                <a:cubicBezTo>
                  <a:pt x="4601815" y="435790"/>
                  <a:pt x="4605732" y="440439"/>
                  <a:pt x="4604700" y="446809"/>
                </a:cubicBezTo>
                <a:cubicBezTo>
                  <a:pt x="4603034" y="457099"/>
                  <a:pt x="4592087" y="457099"/>
                  <a:pt x="4578220" y="457099"/>
                </a:cubicBezTo>
                <a:cubicBezTo>
                  <a:pt x="4575313" y="457099"/>
                  <a:pt x="4572022" y="457066"/>
                  <a:pt x="4568331" y="456992"/>
                </a:cubicBezTo>
                <a:cubicBezTo>
                  <a:pt x="4531523" y="456261"/>
                  <a:pt x="4528439" y="450776"/>
                  <a:pt x="4526380" y="447137"/>
                </a:cubicBezTo>
                <a:lnTo>
                  <a:pt x="4523455" y="441980"/>
                </a:lnTo>
                <a:lnTo>
                  <a:pt x="4526523" y="436212"/>
                </a:lnTo>
                <a:cubicBezTo>
                  <a:pt x="4530196" y="430069"/>
                  <a:pt x="4538660" y="427329"/>
                  <a:pt x="4553927" y="427329"/>
                </a:cubicBezTo>
                <a:close/>
                <a:moveTo>
                  <a:pt x="9022810" y="427295"/>
                </a:moveTo>
                <a:cubicBezTo>
                  <a:pt x="9036092" y="427295"/>
                  <a:pt x="9051085" y="429459"/>
                  <a:pt x="9061947" y="432942"/>
                </a:cubicBezTo>
                <a:cubicBezTo>
                  <a:pt x="9070709" y="435756"/>
                  <a:pt x="9074627" y="440405"/>
                  <a:pt x="9073594" y="446775"/>
                </a:cubicBezTo>
                <a:cubicBezTo>
                  <a:pt x="9071929" y="457066"/>
                  <a:pt x="9060979" y="457066"/>
                  <a:pt x="9047110" y="457066"/>
                </a:cubicBezTo>
                <a:cubicBezTo>
                  <a:pt x="9044202" y="457066"/>
                  <a:pt x="9040910" y="457033"/>
                  <a:pt x="9037220" y="456958"/>
                </a:cubicBezTo>
                <a:cubicBezTo>
                  <a:pt x="9000400" y="456228"/>
                  <a:pt x="8997290" y="450742"/>
                  <a:pt x="8995232" y="447103"/>
                </a:cubicBezTo>
                <a:lnTo>
                  <a:pt x="8992305" y="441946"/>
                </a:lnTo>
                <a:lnTo>
                  <a:pt x="8995373" y="436178"/>
                </a:lnTo>
                <a:cubicBezTo>
                  <a:pt x="8999074" y="430035"/>
                  <a:pt x="9007539" y="427295"/>
                  <a:pt x="9022810" y="427295"/>
                </a:cubicBezTo>
                <a:close/>
                <a:moveTo>
                  <a:pt x="5544888" y="391426"/>
                </a:moveTo>
                <a:cubicBezTo>
                  <a:pt x="5549043" y="391426"/>
                  <a:pt x="5552760" y="393256"/>
                  <a:pt x="5555075" y="396439"/>
                </a:cubicBezTo>
                <a:cubicBezTo>
                  <a:pt x="5559105" y="401973"/>
                  <a:pt x="5557067" y="408442"/>
                  <a:pt x="5556297" y="410881"/>
                </a:cubicBezTo>
                <a:cubicBezTo>
                  <a:pt x="5552222" y="423791"/>
                  <a:pt x="5534477" y="427226"/>
                  <a:pt x="5507162" y="428586"/>
                </a:cubicBezTo>
                <a:cubicBezTo>
                  <a:pt x="5500374" y="428927"/>
                  <a:pt x="5494570" y="429077"/>
                  <a:pt x="5489761" y="429077"/>
                </a:cubicBezTo>
                <a:cubicBezTo>
                  <a:pt x="5476852" y="429077"/>
                  <a:pt x="5463503" y="429077"/>
                  <a:pt x="5462948" y="417144"/>
                </a:cubicBezTo>
                <a:cubicBezTo>
                  <a:pt x="5462384" y="405005"/>
                  <a:pt x="5475405" y="403209"/>
                  <a:pt x="5500410" y="400852"/>
                </a:cubicBezTo>
                <a:cubicBezTo>
                  <a:pt x="5514201" y="399547"/>
                  <a:pt x="5529471" y="396378"/>
                  <a:pt x="5533908" y="394410"/>
                </a:cubicBezTo>
                <a:cubicBezTo>
                  <a:pt x="5538592" y="392320"/>
                  <a:pt x="5541879" y="391426"/>
                  <a:pt x="5544888" y="391426"/>
                </a:cubicBezTo>
                <a:close/>
                <a:moveTo>
                  <a:pt x="10014061" y="391392"/>
                </a:moveTo>
                <a:cubicBezTo>
                  <a:pt x="10018218" y="391392"/>
                  <a:pt x="10021935" y="393222"/>
                  <a:pt x="10024251" y="396405"/>
                </a:cubicBezTo>
                <a:cubicBezTo>
                  <a:pt x="10028282" y="401939"/>
                  <a:pt x="10026244" y="408408"/>
                  <a:pt x="10025474" y="410847"/>
                </a:cubicBezTo>
                <a:cubicBezTo>
                  <a:pt x="10021398" y="423757"/>
                  <a:pt x="10003648" y="427192"/>
                  <a:pt x="9976326" y="428552"/>
                </a:cubicBezTo>
                <a:cubicBezTo>
                  <a:pt x="9969536" y="428894"/>
                  <a:pt x="9963731" y="429044"/>
                  <a:pt x="9958921" y="429044"/>
                </a:cubicBezTo>
                <a:cubicBezTo>
                  <a:pt x="9946008" y="429044"/>
                  <a:pt x="9932656" y="429044"/>
                  <a:pt x="9932101" y="417110"/>
                </a:cubicBezTo>
                <a:cubicBezTo>
                  <a:pt x="9931537" y="404971"/>
                  <a:pt x="9944561" y="403175"/>
                  <a:pt x="9969572" y="400818"/>
                </a:cubicBezTo>
                <a:cubicBezTo>
                  <a:pt x="9983367" y="399513"/>
                  <a:pt x="9998640" y="396344"/>
                  <a:pt x="10003079" y="394376"/>
                </a:cubicBezTo>
                <a:cubicBezTo>
                  <a:pt x="10007764" y="392286"/>
                  <a:pt x="10011051" y="391392"/>
                  <a:pt x="10014061" y="391392"/>
                </a:cubicBezTo>
                <a:close/>
                <a:moveTo>
                  <a:pt x="2732812" y="371309"/>
                </a:moveTo>
                <a:cubicBezTo>
                  <a:pt x="2745499" y="371309"/>
                  <a:pt x="2754707" y="378080"/>
                  <a:pt x="2754707" y="387405"/>
                </a:cubicBezTo>
                <a:cubicBezTo>
                  <a:pt x="2754707" y="393999"/>
                  <a:pt x="2749762" y="400675"/>
                  <a:pt x="2740298" y="400819"/>
                </a:cubicBezTo>
                <a:cubicBezTo>
                  <a:pt x="2740028" y="401656"/>
                  <a:pt x="2739663" y="402467"/>
                  <a:pt x="2739217" y="403243"/>
                </a:cubicBezTo>
                <a:cubicBezTo>
                  <a:pt x="2736853" y="407372"/>
                  <a:pt x="2732436" y="409836"/>
                  <a:pt x="2727394" y="409836"/>
                </a:cubicBezTo>
                <a:cubicBezTo>
                  <a:pt x="2718160" y="409836"/>
                  <a:pt x="2710926" y="401377"/>
                  <a:pt x="2710926" y="390576"/>
                </a:cubicBezTo>
                <a:cubicBezTo>
                  <a:pt x="2710926" y="379771"/>
                  <a:pt x="2720540" y="371309"/>
                  <a:pt x="2732812" y="371309"/>
                </a:cubicBezTo>
                <a:close/>
                <a:moveTo>
                  <a:pt x="8287684" y="371275"/>
                </a:moveTo>
                <a:cubicBezTo>
                  <a:pt x="8300370" y="371275"/>
                  <a:pt x="8309578" y="378046"/>
                  <a:pt x="8309578" y="387371"/>
                </a:cubicBezTo>
                <a:cubicBezTo>
                  <a:pt x="8309578" y="393965"/>
                  <a:pt x="8304633" y="400641"/>
                  <a:pt x="8295169" y="400785"/>
                </a:cubicBezTo>
                <a:cubicBezTo>
                  <a:pt x="8294899" y="401622"/>
                  <a:pt x="8294535" y="402434"/>
                  <a:pt x="8294089" y="403209"/>
                </a:cubicBezTo>
                <a:cubicBezTo>
                  <a:pt x="8291723" y="407339"/>
                  <a:pt x="8287307" y="409802"/>
                  <a:pt x="8282266" y="409802"/>
                </a:cubicBezTo>
                <a:cubicBezTo>
                  <a:pt x="8273031" y="409802"/>
                  <a:pt x="8265797" y="401344"/>
                  <a:pt x="8265797" y="390542"/>
                </a:cubicBezTo>
                <a:cubicBezTo>
                  <a:pt x="8265797" y="379737"/>
                  <a:pt x="8275411" y="371275"/>
                  <a:pt x="8287684" y="371275"/>
                </a:cubicBezTo>
                <a:close/>
                <a:moveTo>
                  <a:pt x="12756861" y="371258"/>
                </a:moveTo>
                <a:cubicBezTo>
                  <a:pt x="12769548" y="371258"/>
                  <a:pt x="12778756" y="378029"/>
                  <a:pt x="12778756" y="387354"/>
                </a:cubicBezTo>
                <a:cubicBezTo>
                  <a:pt x="12778756" y="393948"/>
                  <a:pt x="12773810" y="400624"/>
                  <a:pt x="12764347" y="400768"/>
                </a:cubicBezTo>
                <a:cubicBezTo>
                  <a:pt x="12764077" y="401605"/>
                  <a:pt x="12763712" y="402416"/>
                  <a:pt x="12763266" y="403192"/>
                </a:cubicBezTo>
                <a:cubicBezTo>
                  <a:pt x="12760901" y="407322"/>
                  <a:pt x="12756484" y="409785"/>
                  <a:pt x="12751444" y="409785"/>
                </a:cubicBezTo>
                <a:cubicBezTo>
                  <a:pt x="12742209" y="409785"/>
                  <a:pt x="12734975" y="401327"/>
                  <a:pt x="12734975" y="390525"/>
                </a:cubicBezTo>
                <a:cubicBezTo>
                  <a:pt x="12734975" y="379720"/>
                  <a:pt x="12744589" y="371258"/>
                  <a:pt x="12756861" y="371258"/>
                </a:cubicBezTo>
                <a:close/>
                <a:moveTo>
                  <a:pt x="5154255" y="359028"/>
                </a:moveTo>
                <a:cubicBezTo>
                  <a:pt x="5165949" y="359028"/>
                  <a:pt x="5166181" y="370826"/>
                  <a:pt x="5166460" y="384479"/>
                </a:cubicBezTo>
                <a:cubicBezTo>
                  <a:pt x="5166460" y="384651"/>
                  <a:pt x="5166475" y="384813"/>
                  <a:pt x="5166475" y="384985"/>
                </a:cubicBezTo>
                <a:cubicBezTo>
                  <a:pt x="5166491" y="384985"/>
                  <a:pt x="5166506" y="384985"/>
                  <a:pt x="5166522" y="384985"/>
                </a:cubicBezTo>
                <a:cubicBezTo>
                  <a:pt x="5172910" y="384985"/>
                  <a:pt x="5180304" y="388737"/>
                  <a:pt x="5189786" y="396790"/>
                </a:cubicBezTo>
                <a:cubicBezTo>
                  <a:pt x="5191148" y="397944"/>
                  <a:pt x="5192416" y="399034"/>
                  <a:pt x="5193592" y="400065"/>
                </a:cubicBezTo>
                <a:cubicBezTo>
                  <a:pt x="5196840" y="397986"/>
                  <a:pt x="5201001" y="396832"/>
                  <a:pt x="5205471" y="396832"/>
                </a:cubicBezTo>
                <a:cubicBezTo>
                  <a:pt x="5208998" y="396832"/>
                  <a:pt x="5215201" y="395936"/>
                  <a:pt x="5218496" y="394957"/>
                </a:cubicBezTo>
                <a:cubicBezTo>
                  <a:pt x="5220692" y="394302"/>
                  <a:pt x="5223430" y="394007"/>
                  <a:pt x="5227390" y="394007"/>
                </a:cubicBezTo>
                <a:cubicBezTo>
                  <a:pt x="5235418" y="394007"/>
                  <a:pt x="5247638" y="395265"/>
                  <a:pt x="5259286" y="397295"/>
                </a:cubicBezTo>
                <a:cubicBezTo>
                  <a:pt x="5286341" y="402014"/>
                  <a:pt x="5299303" y="404822"/>
                  <a:pt x="5298251" y="416929"/>
                </a:cubicBezTo>
                <a:cubicBezTo>
                  <a:pt x="5297200" y="429077"/>
                  <a:pt x="5283123" y="429077"/>
                  <a:pt x="5265288" y="429077"/>
                </a:cubicBezTo>
                <a:cubicBezTo>
                  <a:pt x="5259503" y="429077"/>
                  <a:pt x="5252619" y="428941"/>
                  <a:pt x="5244653" y="428652"/>
                </a:cubicBezTo>
                <a:cubicBezTo>
                  <a:pt x="5217289" y="427676"/>
                  <a:pt x="5202888" y="425714"/>
                  <a:pt x="5195278" y="423055"/>
                </a:cubicBezTo>
                <a:lnTo>
                  <a:pt x="5190281" y="423191"/>
                </a:lnTo>
                <a:cubicBezTo>
                  <a:pt x="5187714" y="423191"/>
                  <a:pt x="5185161" y="422439"/>
                  <a:pt x="5180320" y="420840"/>
                </a:cubicBezTo>
                <a:cubicBezTo>
                  <a:pt x="5174689" y="418965"/>
                  <a:pt x="5168935" y="417866"/>
                  <a:pt x="5167574" y="417830"/>
                </a:cubicBezTo>
                <a:cubicBezTo>
                  <a:pt x="5163938" y="417830"/>
                  <a:pt x="5160582" y="416540"/>
                  <a:pt x="5157906" y="414373"/>
                </a:cubicBezTo>
                <a:cubicBezTo>
                  <a:pt x="5153745" y="416890"/>
                  <a:pt x="5148872" y="417285"/>
                  <a:pt x="5144464" y="417285"/>
                </a:cubicBezTo>
                <a:cubicBezTo>
                  <a:pt x="5141648" y="417285"/>
                  <a:pt x="5138199" y="417107"/>
                  <a:pt x="5133976" y="416861"/>
                </a:cubicBezTo>
                <a:cubicBezTo>
                  <a:pt x="5122282" y="416244"/>
                  <a:pt x="5092010" y="417921"/>
                  <a:pt x="5068699" y="420422"/>
                </a:cubicBezTo>
                <a:cubicBezTo>
                  <a:pt x="5054731" y="421926"/>
                  <a:pt x="5044243" y="422653"/>
                  <a:pt x="5036633" y="422653"/>
                </a:cubicBezTo>
                <a:cubicBezTo>
                  <a:pt x="5031899" y="422653"/>
                  <a:pt x="5021690" y="422653"/>
                  <a:pt x="5015998" y="417730"/>
                </a:cubicBezTo>
                <a:cubicBezTo>
                  <a:pt x="5011100" y="421680"/>
                  <a:pt x="5002917" y="423908"/>
                  <a:pt x="4992367" y="423908"/>
                </a:cubicBezTo>
                <a:cubicBezTo>
                  <a:pt x="4980364" y="423908"/>
                  <a:pt x="4967959" y="423908"/>
                  <a:pt x="4966598" y="412855"/>
                </a:cubicBezTo>
                <a:cubicBezTo>
                  <a:pt x="4965221" y="401609"/>
                  <a:pt x="4977147" y="398622"/>
                  <a:pt x="4992244" y="394850"/>
                </a:cubicBezTo>
                <a:cubicBezTo>
                  <a:pt x="4996591" y="393760"/>
                  <a:pt x="5000566" y="393209"/>
                  <a:pt x="5004031" y="393209"/>
                </a:cubicBezTo>
                <a:cubicBezTo>
                  <a:pt x="5010280" y="393209"/>
                  <a:pt x="5014404" y="395061"/>
                  <a:pt x="5017065" y="397561"/>
                </a:cubicBezTo>
                <a:cubicBezTo>
                  <a:pt x="5021675" y="393592"/>
                  <a:pt x="5029161" y="391254"/>
                  <a:pt x="5038412" y="391254"/>
                </a:cubicBezTo>
                <a:lnTo>
                  <a:pt x="5039804" y="391254"/>
                </a:lnTo>
                <a:cubicBezTo>
                  <a:pt x="5073185" y="391254"/>
                  <a:pt x="5091948" y="390404"/>
                  <a:pt x="5095521" y="385906"/>
                </a:cubicBezTo>
                <a:cubicBezTo>
                  <a:pt x="5100502" y="379666"/>
                  <a:pt x="5107169" y="376501"/>
                  <a:pt x="5115367" y="376501"/>
                </a:cubicBezTo>
                <a:cubicBezTo>
                  <a:pt x="5119760" y="376501"/>
                  <a:pt x="5124695" y="377361"/>
                  <a:pt x="5130913" y="379222"/>
                </a:cubicBezTo>
                <a:cubicBezTo>
                  <a:pt x="5134517" y="380302"/>
                  <a:pt x="5136900" y="380779"/>
                  <a:pt x="5138431" y="380986"/>
                </a:cubicBezTo>
                <a:cubicBezTo>
                  <a:pt x="5142917" y="365938"/>
                  <a:pt x="5145531" y="359028"/>
                  <a:pt x="5154255" y="359028"/>
                </a:cubicBezTo>
                <a:close/>
                <a:moveTo>
                  <a:pt x="9623331" y="358993"/>
                </a:moveTo>
                <a:cubicBezTo>
                  <a:pt x="9635028" y="358993"/>
                  <a:pt x="9635260" y="370792"/>
                  <a:pt x="9635539" y="384445"/>
                </a:cubicBezTo>
                <a:cubicBezTo>
                  <a:pt x="9635539" y="384617"/>
                  <a:pt x="9635554" y="384779"/>
                  <a:pt x="9635554" y="384951"/>
                </a:cubicBezTo>
                <a:cubicBezTo>
                  <a:pt x="9635570" y="384951"/>
                  <a:pt x="9635585" y="384951"/>
                  <a:pt x="9635600" y="384951"/>
                </a:cubicBezTo>
                <a:cubicBezTo>
                  <a:pt x="9641991" y="384951"/>
                  <a:pt x="9649386" y="388703"/>
                  <a:pt x="9658871" y="396755"/>
                </a:cubicBezTo>
                <a:cubicBezTo>
                  <a:pt x="9660232" y="397910"/>
                  <a:pt x="9661501" y="399000"/>
                  <a:pt x="9662677" y="400031"/>
                </a:cubicBezTo>
                <a:cubicBezTo>
                  <a:pt x="9665926" y="397952"/>
                  <a:pt x="9670088" y="396798"/>
                  <a:pt x="9674560" y="396798"/>
                </a:cubicBezTo>
                <a:cubicBezTo>
                  <a:pt x="9678088" y="396798"/>
                  <a:pt x="9684292" y="395903"/>
                  <a:pt x="9687588" y="394923"/>
                </a:cubicBezTo>
                <a:cubicBezTo>
                  <a:pt x="9689785" y="394268"/>
                  <a:pt x="9692523" y="393973"/>
                  <a:pt x="9696484" y="393973"/>
                </a:cubicBezTo>
                <a:cubicBezTo>
                  <a:pt x="9704514" y="393973"/>
                  <a:pt x="9716738" y="395231"/>
                  <a:pt x="9728388" y="397261"/>
                </a:cubicBezTo>
                <a:cubicBezTo>
                  <a:pt x="9755449" y="401980"/>
                  <a:pt x="9768415" y="404789"/>
                  <a:pt x="9767363" y="416895"/>
                </a:cubicBezTo>
                <a:cubicBezTo>
                  <a:pt x="9766311" y="429043"/>
                  <a:pt x="9752231" y="429043"/>
                  <a:pt x="9734392" y="429043"/>
                </a:cubicBezTo>
                <a:cubicBezTo>
                  <a:pt x="9728605" y="429043"/>
                  <a:pt x="9721720" y="428907"/>
                  <a:pt x="9713751" y="428619"/>
                </a:cubicBezTo>
                <a:cubicBezTo>
                  <a:pt x="9686381" y="427642"/>
                  <a:pt x="9671976" y="425680"/>
                  <a:pt x="9664364" y="423021"/>
                </a:cubicBezTo>
                <a:lnTo>
                  <a:pt x="9659366" y="423157"/>
                </a:lnTo>
                <a:cubicBezTo>
                  <a:pt x="9656798" y="423157"/>
                  <a:pt x="9654245" y="422405"/>
                  <a:pt x="9649402" y="420806"/>
                </a:cubicBezTo>
                <a:cubicBezTo>
                  <a:pt x="9643770" y="418931"/>
                  <a:pt x="9638014" y="417832"/>
                  <a:pt x="9636653" y="417796"/>
                </a:cubicBezTo>
                <a:cubicBezTo>
                  <a:pt x="9633017" y="417796"/>
                  <a:pt x="9629659" y="416506"/>
                  <a:pt x="9626982" y="414339"/>
                </a:cubicBezTo>
                <a:cubicBezTo>
                  <a:pt x="9622820" y="416856"/>
                  <a:pt x="9617947" y="417252"/>
                  <a:pt x="9613537" y="417252"/>
                </a:cubicBezTo>
                <a:cubicBezTo>
                  <a:pt x="9610721" y="417252"/>
                  <a:pt x="9607271" y="417073"/>
                  <a:pt x="9603047" y="416827"/>
                </a:cubicBezTo>
                <a:cubicBezTo>
                  <a:pt x="9591350" y="416211"/>
                  <a:pt x="9561070" y="417887"/>
                  <a:pt x="9537753" y="420388"/>
                </a:cubicBezTo>
                <a:cubicBezTo>
                  <a:pt x="9523782" y="421892"/>
                  <a:pt x="9513292" y="422619"/>
                  <a:pt x="9505679" y="422619"/>
                </a:cubicBezTo>
                <a:cubicBezTo>
                  <a:pt x="9500945" y="422619"/>
                  <a:pt x="9490733" y="422619"/>
                  <a:pt x="9485039" y="417696"/>
                </a:cubicBezTo>
                <a:cubicBezTo>
                  <a:pt x="9480103" y="421646"/>
                  <a:pt x="9471918" y="423874"/>
                  <a:pt x="9461366" y="423874"/>
                </a:cubicBezTo>
                <a:cubicBezTo>
                  <a:pt x="9449360" y="423874"/>
                  <a:pt x="9436951" y="423874"/>
                  <a:pt x="9435589" y="412822"/>
                </a:cubicBezTo>
                <a:cubicBezTo>
                  <a:pt x="9434212" y="401575"/>
                  <a:pt x="9446141" y="398588"/>
                  <a:pt x="9461242" y="394816"/>
                </a:cubicBezTo>
                <a:cubicBezTo>
                  <a:pt x="9465590" y="393726"/>
                  <a:pt x="9469567" y="393175"/>
                  <a:pt x="9473032" y="393175"/>
                </a:cubicBezTo>
                <a:cubicBezTo>
                  <a:pt x="9479283" y="393175"/>
                  <a:pt x="9483445" y="395027"/>
                  <a:pt x="9486107" y="397527"/>
                </a:cubicBezTo>
                <a:cubicBezTo>
                  <a:pt x="9490717" y="393558"/>
                  <a:pt x="9498206" y="391220"/>
                  <a:pt x="9507458" y="391220"/>
                </a:cubicBezTo>
                <a:lnTo>
                  <a:pt x="9508851" y="391220"/>
                </a:lnTo>
                <a:cubicBezTo>
                  <a:pt x="9542240" y="391220"/>
                  <a:pt x="9561008" y="390370"/>
                  <a:pt x="9564582" y="385872"/>
                </a:cubicBezTo>
                <a:cubicBezTo>
                  <a:pt x="9569564" y="379632"/>
                  <a:pt x="9576233" y="376467"/>
                  <a:pt x="9584433" y="376467"/>
                </a:cubicBezTo>
                <a:cubicBezTo>
                  <a:pt x="9588828" y="376467"/>
                  <a:pt x="9593763" y="377326"/>
                  <a:pt x="9599983" y="379188"/>
                </a:cubicBezTo>
                <a:cubicBezTo>
                  <a:pt x="9603588" y="380268"/>
                  <a:pt x="9605971" y="380745"/>
                  <a:pt x="9607503" y="380952"/>
                </a:cubicBezTo>
                <a:cubicBezTo>
                  <a:pt x="9611990" y="365904"/>
                  <a:pt x="9614604" y="358993"/>
                  <a:pt x="9623331" y="358993"/>
                </a:cubicBezTo>
                <a:close/>
                <a:moveTo>
                  <a:pt x="703265" y="350202"/>
                </a:moveTo>
                <a:cubicBezTo>
                  <a:pt x="636750" y="346717"/>
                  <a:pt x="640185" y="364221"/>
                  <a:pt x="622697" y="392258"/>
                </a:cubicBezTo>
                <a:cubicBezTo>
                  <a:pt x="605677" y="419567"/>
                  <a:pt x="558835" y="330673"/>
                  <a:pt x="545876" y="462678"/>
                </a:cubicBezTo>
                <a:cubicBezTo>
                  <a:pt x="565549" y="458383"/>
                  <a:pt x="621448" y="456438"/>
                  <a:pt x="651114" y="455951"/>
                </a:cubicBezTo>
                <a:cubicBezTo>
                  <a:pt x="656736" y="455871"/>
                  <a:pt x="662044" y="455790"/>
                  <a:pt x="667197" y="455627"/>
                </a:cubicBezTo>
                <a:cubicBezTo>
                  <a:pt x="667197" y="455384"/>
                  <a:pt x="667041" y="455060"/>
                  <a:pt x="666885" y="454736"/>
                </a:cubicBezTo>
                <a:cubicBezTo>
                  <a:pt x="663606" y="445823"/>
                  <a:pt x="664699" y="435693"/>
                  <a:pt x="669851" y="426941"/>
                </a:cubicBezTo>
                <a:cubicBezTo>
                  <a:pt x="675316" y="417541"/>
                  <a:pt x="685153" y="410897"/>
                  <a:pt x="695771" y="409276"/>
                </a:cubicBezTo>
                <a:cubicBezTo>
                  <a:pt x="697488" y="409032"/>
                  <a:pt x="699050" y="408871"/>
                  <a:pt x="700455" y="408871"/>
                </a:cubicBezTo>
                <a:cubicBezTo>
                  <a:pt x="707950" y="408871"/>
                  <a:pt x="714039" y="412031"/>
                  <a:pt x="717474" y="417784"/>
                </a:cubicBezTo>
                <a:cubicBezTo>
                  <a:pt x="722627" y="426212"/>
                  <a:pt x="721378" y="438286"/>
                  <a:pt x="713571" y="453602"/>
                </a:cubicBezTo>
                <a:cubicBezTo>
                  <a:pt x="724813" y="452872"/>
                  <a:pt x="732776" y="452062"/>
                  <a:pt x="737148" y="451333"/>
                </a:cubicBezTo>
                <a:cubicBezTo>
                  <a:pt x="740895" y="446390"/>
                  <a:pt x="748390" y="444688"/>
                  <a:pt x="755104" y="448416"/>
                </a:cubicBezTo>
                <a:cubicBezTo>
                  <a:pt x="759944" y="449550"/>
                  <a:pt x="781960" y="451738"/>
                  <a:pt x="811783" y="452629"/>
                </a:cubicBezTo>
                <a:cubicBezTo>
                  <a:pt x="820683" y="452954"/>
                  <a:pt x="828334" y="453116"/>
                  <a:pt x="834736" y="453116"/>
                </a:cubicBezTo>
                <a:cubicBezTo>
                  <a:pt x="852224" y="453116"/>
                  <a:pt x="858625" y="451900"/>
                  <a:pt x="860968" y="451171"/>
                </a:cubicBezTo>
                <a:cubicBezTo>
                  <a:pt x="864559" y="443472"/>
                  <a:pt x="872053" y="438772"/>
                  <a:pt x="880797" y="438772"/>
                </a:cubicBezTo>
                <a:cubicBezTo>
                  <a:pt x="889541" y="438772"/>
                  <a:pt x="898129" y="443310"/>
                  <a:pt x="904531" y="451252"/>
                </a:cubicBezTo>
                <a:cubicBezTo>
                  <a:pt x="906092" y="453196"/>
                  <a:pt x="914211" y="455303"/>
                  <a:pt x="944347" y="453196"/>
                </a:cubicBezTo>
                <a:cubicBezTo>
                  <a:pt x="952466" y="452629"/>
                  <a:pt x="966050" y="451981"/>
                  <a:pt x="982913" y="451414"/>
                </a:cubicBezTo>
                <a:lnTo>
                  <a:pt x="944971" y="448253"/>
                </a:lnTo>
                <a:cubicBezTo>
                  <a:pt x="944971" y="448253"/>
                  <a:pt x="895943" y="420296"/>
                  <a:pt x="888917" y="409762"/>
                </a:cubicBezTo>
                <a:cubicBezTo>
                  <a:pt x="881890" y="399227"/>
                  <a:pt x="864402" y="395743"/>
                  <a:pt x="836453" y="371271"/>
                </a:cubicBezTo>
                <a:cubicBezTo>
                  <a:pt x="808348" y="346717"/>
                  <a:pt x="769781" y="353768"/>
                  <a:pt x="703265" y="350202"/>
                </a:cubicBezTo>
                <a:close/>
                <a:moveTo>
                  <a:pt x="6258134" y="350168"/>
                </a:moveTo>
                <a:cubicBezTo>
                  <a:pt x="6191618" y="346683"/>
                  <a:pt x="6195053" y="364187"/>
                  <a:pt x="6177565" y="392225"/>
                </a:cubicBezTo>
                <a:cubicBezTo>
                  <a:pt x="6160545" y="419534"/>
                  <a:pt x="6113703" y="330638"/>
                  <a:pt x="6100743" y="462645"/>
                </a:cubicBezTo>
                <a:cubicBezTo>
                  <a:pt x="6120417" y="458350"/>
                  <a:pt x="6176316" y="456405"/>
                  <a:pt x="6205983" y="455919"/>
                </a:cubicBezTo>
                <a:cubicBezTo>
                  <a:pt x="6211604" y="455838"/>
                  <a:pt x="6216913" y="455757"/>
                  <a:pt x="6222066" y="455594"/>
                </a:cubicBezTo>
                <a:cubicBezTo>
                  <a:pt x="6222066" y="455351"/>
                  <a:pt x="6221909" y="455027"/>
                  <a:pt x="6221753" y="454703"/>
                </a:cubicBezTo>
                <a:cubicBezTo>
                  <a:pt x="6218474" y="445789"/>
                  <a:pt x="6219567" y="435660"/>
                  <a:pt x="6224720" y="426908"/>
                </a:cubicBezTo>
                <a:cubicBezTo>
                  <a:pt x="6230185" y="417508"/>
                  <a:pt x="6240022" y="410863"/>
                  <a:pt x="6250640" y="409242"/>
                </a:cubicBezTo>
                <a:cubicBezTo>
                  <a:pt x="6252357" y="408999"/>
                  <a:pt x="6253919" y="408837"/>
                  <a:pt x="6255324" y="408837"/>
                </a:cubicBezTo>
                <a:cubicBezTo>
                  <a:pt x="6262819" y="408837"/>
                  <a:pt x="6268908" y="411997"/>
                  <a:pt x="6272343" y="417751"/>
                </a:cubicBezTo>
                <a:cubicBezTo>
                  <a:pt x="6277496" y="426179"/>
                  <a:pt x="6276247" y="438253"/>
                  <a:pt x="6268440" y="453569"/>
                </a:cubicBezTo>
                <a:cubicBezTo>
                  <a:pt x="6279682" y="452839"/>
                  <a:pt x="6287645" y="452029"/>
                  <a:pt x="6292017" y="451300"/>
                </a:cubicBezTo>
                <a:cubicBezTo>
                  <a:pt x="6295765" y="446356"/>
                  <a:pt x="6303260" y="444655"/>
                  <a:pt x="6309974" y="448382"/>
                </a:cubicBezTo>
                <a:cubicBezTo>
                  <a:pt x="6314814" y="449517"/>
                  <a:pt x="6336830" y="451705"/>
                  <a:pt x="6366653" y="452596"/>
                </a:cubicBezTo>
                <a:cubicBezTo>
                  <a:pt x="6375553" y="452920"/>
                  <a:pt x="6383204" y="453082"/>
                  <a:pt x="6389606" y="453082"/>
                </a:cubicBezTo>
                <a:cubicBezTo>
                  <a:pt x="6407094" y="453082"/>
                  <a:pt x="6413496" y="451867"/>
                  <a:pt x="6415838" y="451137"/>
                </a:cubicBezTo>
                <a:cubicBezTo>
                  <a:pt x="6419429" y="443439"/>
                  <a:pt x="6426924" y="438739"/>
                  <a:pt x="6435668" y="438739"/>
                </a:cubicBezTo>
                <a:cubicBezTo>
                  <a:pt x="6444412" y="438739"/>
                  <a:pt x="6453000" y="443277"/>
                  <a:pt x="6459402" y="451219"/>
                </a:cubicBezTo>
                <a:cubicBezTo>
                  <a:pt x="6460963" y="453163"/>
                  <a:pt x="6469083" y="455270"/>
                  <a:pt x="6499218" y="453163"/>
                </a:cubicBezTo>
                <a:cubicBezTo>
                  <a:pt x="6507338" y="452596"/>
                  <a:pt x="6520922" y="451948"/>
                  <a:pt x="6537785" y="451381"/>
                </a:cubicBezTo>
                <a:lnTo>
                  <a:pt x="6499843" y="448220"/>
                </a:lnTo>
                <a:cubicBezTo>
                  <a:pt x="6499843" y="448220"/>
                  <a:pt x="6450814" y="420263"/>
                  <a:pt x="6443788" y="409728"/>
                </a:cubicBezTo>
                <a:cubicBezTo>
                  <a:pt x="6436761" y="399194"/>
                  <a:pt x="6419273" y="395709"/>
                  <a:pt x="6391324" y="371237"/>
                </a:cubicBezTo>
                <a:cubicBezTo>
                  <a:pt x="6363218" y="346683"/>
                  <a:pt x="6324651" y="353733"/>
                  <a:pt x="6258134" y="350168"/>
                </a:cubicBezTo>
                <a:close/>
                <a:moveTo>
                  <a:pt x="4284753" y="347503"/>
                </a:moveTo>
                <a:cubicBezTo>
                  <a:pt x="4283975" y="347664"/>
                  <a:pt x="4283239" y="347917"/>
                  <a:pt x="4282598" y="348254"/>
                </a:cubicBezTo>
                <a:cubicBezTo>
                  <a:pt x="4283239" y="348584"/>
                  <a:pt x="4283975" y="348829"/>
                  <a:pt x="4284753" y="348998"/>
                </a:cubicBezTo>
                <a:cubicBezTo>
                  <a:pt x="4284738" y="348492"/>
                  <a:pt x="4284738" y="348009"/>
                  <a:pt x="4284753" y="347503"/>
                </a:cubicBezTo>
                <a:close/>
                <a:moveTo>
                  <a:pt x="8753540" y="347469"/>
                </a:moveTo>
                <a:cubicBezTo>
                  <a:pt x="8752760" y="347630"/>
                  <a:pt x="8752026" y="347883"/>
                  <a:pt x="8751384" y="348220"/>
                </a:cubicBezTo>
                <a:cubicBezTo>
                  <a:pt x="8752026" y="348549"/>
                  <a:pt x="8752760" y="348795"/>
                  <a:pt x="8753540" y="348963"/>
                </a:cubicBezTo>
                <a:cubicBezTo>
                  <a:pt x="8753524" y="348457"/>
                  <a:pt x="8753524" y="347975"/>
                  <a:pt x="8753540" y="347469"/>
                </a:cubicBezTo>
                <a:close/>
                <a:moveTo>
                  <a:pt x="4288787" y="347419"/>
                </a:moveTo>
                <a:cubicBezTo>
                  <a:pt x="4288790" y="347710"/>
                  <a:pt x="4288804" y="347955"/>
                  <a:pt x="4288804" y="348254"/>
                </a:cubicBezTo>
                <a:cubicBezTo>
                  <a:pt x="4288804" y="348553"/>
                  <a:pt x="4288790" y="348791"/>
                  <a:pt x="4288787" y="349074"/>
                </a:cubicBezTo>
                <a:cubicBezTo>
                  <a:pt x="4289880" y="348929"/>
                  <a:pt x="4290927" y="348691"/>
                  <a:pt x="4291769" y="348254"/>
                </a:cubicBezTo>
                <a:cubicBezTo>
                  <a:pt x="4290927" y="347810"/>
                  <a:pt x="4289880" y="347564"/>
                  <a:pt x="4288787" y="347419"/>
                </a:cubicBezTo>
                <a:close/>
                <a:moveTo>
                  <a:pt x="8757576" y="347384"/>
                </a:moveTo>
                <a:cubicBezTo>
                  <a:pt x="8757579" y="347676"/>
                  <a:pt x="8757591" y="347921"/>
                  <a:pt x="8757591" y="348220"/>
                </a:cubicBezTo>
                <a:cubicBezTo>
                  <a:pt x="8757591" y="348519"/>
                  <a:pt x="8757579" y="348756"/>
                  <a:pt x="8757576" y="349040"/>
                </a:cubicBezTo>
                <a:cubicBezTo>
                  <a:pt x="8758667" y="348894"/>
                  <a:pt x="8759716" y="348657"/>
                  <a:pt x="8760557" y="348220"/>
                </a:cubicBezTo>
                <a:cubicBezTo>
                  <a:pt x="8759716" y="347775"/>
                  <a:pt x="8758667" y="347530"/>
                  <a:pt x="8757576" y="347384"/>
                </a:cubicBezTo>
                <a:close/>
                <a:moveTo>
                  <a:pt x="1236017" y="338047"/>
                </a:moveTo>
                <a:cubicBezTo>
                  <a:pt x="1234456" y="357009"/>
                  <a:pt x="1232738" y="383264"/>
                  <a:pt x="1232114" y="399146"/>
                </a:cubicBezTo>
                <a:cubicBezTo>
                  <a:pt x="1231645" y="412355"/>
                  <a:pt x="1231177" y="421674"/>
                  <a:pt x="1230084" y="428076"/>
                </a:cubicBezTo>
                <a:cubicBezTo>
                  <a:pt x="1233831" y="429048"/>
                  <a:pt x="1238828" y="432127"/>
                  <a:pt x="1239452" y="442095"/>
                </a:cubicBezTo>
                <a:cubicBezTo>
                  <a:pt x="1239765" y="446714"/>
                  <a:pt x="1240858" y="454493"/>
                  <a:pt x="1241638" y="459112"/>
                </a:cubicBezTo>
                <a:cubicBezTo>
                  <a:pt x="1242731" y="464622"/>
                  <a:pt x="1241794" y="469160"/>
                  <a:pt x="1238828" y="472807"/>
                </a:cubicBezTo>
                <a:cubicBezTo>
                  <a:pt x="1234144" y="478479"/>
                  <a:pt x="1226493" y="479209"/>
                  <a:pt x="1219779" y="479209"/>
                </a:cubicBezTo>
                <a:cubicBezTo>
                  <a:pt x="1216187" y="479209"/>
                  <a:pt x="1211815" y="478966"/>
                  <a:pt x="1206038" y="478479"/>
                </a:cubicBezTo>
                <a:cubicBezTo>
                  <a:pt x="1201666" y="478155"/>
                  <a:pt x="1198231" y="477912"/>
                  <a:pt x="1195421" y="477912"/>
                </a:cubicBezTo>
                <a:cubicBezTo>
                  <a:pt x="1195108" y="478804"/>
                  <a:pt x="1194640" y="479695"/>
                  <a:pt x="1194172" y="480586"/>
                </a:cubicBezTo>
                <a:cubicBezTo>
                  <a:pt x="1190112" y="487718"/>
                  <a:pt x="1181056" y="488285"/>
                  <a:pt x="1172936" y="488285"/>
                </a:cubicBezTo>
                <a:cubicBezTo>
                  <a:pt x="1172156" y="488285"/>
                  <a:pt x="1171219" y="488285"/>
                  <a:pt x="1170282" y="488285"/>
                </a:cubicBezTo>
                <a:cubicBezTo>
                  <a:pt x="1172156" y="488933"/>
                  <a:pt x="1173873" y="489986"/>
                  <a:pt x="1175279" y="491445"/>
                </a:cubicBezTo>
                <a:cubicBezTo>
                  <a:pt x="1175279" y="491526"/>
                  <a:pt x="1175279" y="491526"/>
                  <a:pt x="1175279" y="491526"/>
                </a:cubicBezTo>
                <a:cubicBezTo>
                  <a:pt x="1179963" y="489095"/>
                  <a:pt x="1188863" y="486988"/>
                  <a:pt x="1206507" y="486826"/>
                </a:cubicBezTo>
                <a:cubicBezTo>
                  <a:pt x="1223526" y="486664"/>
                  <a:pt x="1334542" y="485611"/>
                  <a:pt x="1453054" y="484395"/>
                </a:cubicBezTo>
                <a:cubicBezTo>
                  <a:pt x="1530969" y="483666"/>
                  <a:pt x="1589210" y="483747"/>
                  <a:pt x="1620125" y="484638"/>
                </a:cubicBezTo>
                <a:cubicBezTo>
                  <a:pt x="1645733" y="485368"/>
                  <a:pt x="1654321" y="485611"/>
                  <a:pt x="1655414" y="496145"/>
                </a:cubicBezTo>
                <a:cubicBezTo>
                  <a:pt x="1655570" y="497847"/>
                  <a:pt x="1655883" y="506193"/>
                  <a:pt x="1644796" y="508462"/>
                </a:cubicBezTo>
                <a:cubicBezTo>
                  <a:pt x="1618564" y="513811"/>
                  <a:pt x="1424011" y="517214"/>
                  <a:pt x="1301596" y="517214"/>
                </a:cubicBezTo>
                <a:cubicBezTo>
                  <a:pt x="1196982" y="517214"/>
                  <a:pt x="1177933" y="515755"/>
                  <a:pt x="1172312" y="511623"/>
                </a:cubicBezTo>
                <a:cubicBezTo>
                  <a:pt x="1169658" y="513730"/>
                  <a:pt x="1166691" y="515188"/>
                  <a:pt x="1164349" y="516080"/>
                </a:cubicBezTo>
                <a:cubicBezTo>
                  <a:pt x="1159352" y="518105"/>
                  <a:pt x="1156698" y="518754"/>
                  <a:pt x="1154200" y="518754"/>
                </a:cubicBezTo>
                <a:cubicBezTo>
                  <a:pt x="1149671" y="518754"/>
                  <a:pt x="1145612" y="516242"/>
                  <a:pt x="1143894" y="512109"/>
                </a:cubicBezTo>
                <a:cubicBezTo>
                  <a:pt x="1143894" y="512028"/>
                  <a:pt x="1143738" y="511866"/>
                  <a:pt x="1143738" y="511704"/>
                </a:cubicBezTo>
                <a:cubicBezTo>
                  <a:pt x="1141084" y="515917"/>
                  <a:pt x="1135931" y="519078"/>
                  <a:pt x="1127343" y="519159"/>
                </a:cubicBezTo>
                <a:cubicBezTo>
                  <a:pt x="1123596" y="519159"/>
                  <a:pt x="1119224" y="518591"/>
                  <a:pt x="1113603" y="517538"/>
                </a:cubicBezTo>
                <a:cubicBezTo>
                  <a:pt x="1103610" y="515593"/>
                  <a:pt x="1087372" y="517538"/>
                  <a:pt x="1074099" y="522400"/>
                </a:cubicBezTo>
                <a:cubicBezTo>
                  <a:pt x="1058017" y="528235"/>
                  <a:pt x="1035065" y="531719"/>
                  <a:pt x="1012580" y="531719"/>
                </a:cubicBezTo>
                <a:cubicBezTo>
                  <a:pt x="1002275" y="531719"/>
                  <a:pt x="982913" y="530828"/>
                  <a:pt x="969641" y="525317"/>
                </a:cubicBezTo>
                <a:cubicBezTo>
                  <a:pt x="962615" y="522400"/>
                  <a:pt x="958087" y="519888"/>
                  <a:pt x="955120" y="517457"/>
                </a:cubicBezTo>
                <a:cubicBezTo>
                  <a:pt x="954496" y="518268"/>
                  <a:pt x="953715" y="519159"/>
                  <a:pt x="952934" y="519969"/>
                </a:cubicBezTo>
                <a:cubicBezTo>
                  <a:pt x="945440" y="527748"/>
                  <a:pt x="936852" y="531071"/>
                  <a:pt x="924204" y="531071"/>
                </a:cubicBezTo>
                <a:cubicBezTo>
                  <a:pt x="913587" y="531071"/>
                  <a:pt x="899066" y="528721"/>
                  <a:pt x="872210" y="522725"/>
                </a:cubicBezTo>
                <a:cubicBezTo>
                  <a:pt x="871741" y="522562"/>
                  <a:pt x="871273" y="522482"/>
                  <a:pt x="870804" y="522400"/>
                </a:cubicBezTo>
                <a:cubicBezTo>
                  <a:pt x="870804" y="525155"/>
                  <a:pt x="870336" y="528235"/>
                  <a:pt x="868306" y="531071"/>
                </a:cubicBezTo>
                <a:cubicBezTo>
                  <a:pt x="868150" y="531233"/>
                  <a:pt x="868150" y="531395"/>
                  <a:pt x="867994" y="531476"/>
                </a:cubicBezTo>
                <a:cubicBezTo>
                  <a:pt x="870804" y="535122"/>
                  <a:pt x="870648" y="539742"/>
                  <a:pt x="870180" y="546468"/>
                </a:cubicBezTo>
                <a:cubicBezTo>
                  <a:pt x="869087" y="560973"/>
                  <a:pt x="857532" y="577342"/>
                  <a:pt x="844729" y="574911"/>
                </a:cubicBezTo>
                <a:cubicBezTo>
                  <a:pt x="844573" y="580097"/>
                  <a:pt x="844573" y="585769"/>
                  <a:pt x="844416" y="591847"/>
                </a:cubicBezTo>
                <a:cubicBezTo>
                  <a:pt x="847071" y="587228"/>
                  <a:pt x="851599" y="584311"/>
                  <a:pt x="856595" y="584311"/>
                </a:cubicBezTo>
                <a:cubicBezTo>
                  <a:pt x="865495" y="584311"/>
                  <a:pt x="872053" y="592738"/>
                  <a:pt x="872053" y="604002"/>
                </a:cubicBezTo>
                <a:cubicBezTo>
                  <a:pt x="872053" y="615185"/>
                  <a:pt x="865495" y="623613"/>
                  <a:pt x="856595" y="623613"/>
                </a:cubicBezTo>
                <a:cubicBezTo>
                  <a:pt x="851131" y="623613"/>
                  <a:pt x="846446" y="620209"/>
                  <a:pt x="843792" y="614942"/>
                </a:cubicBezTo>
                <a:cubicBezTo>
                  <a:pt x="843167" y="633337"/>
                  <a:pt x="842074" y="651732"/>
                  <a:pt x="840982" y="667048"/>
                </a:cubicBezTo>
                <a:cubicBezTo>
                  <a:pt x="842855" y="659835"/>
                  <a:pt x="846759" y="654001"/>
                  <a:pt x="854722" y="654001"/>
                </a:cubicBezTo>
                <a:cubicBezTo>
                  <a:pt x="857064" y="654001"/>
                  <a:pt x="859562" y="654730"/>
                  <a:pt x="861748" y="656108"/>
                </a:cubicBezTo>
                <a:cubicBezTo>
                  <a:pt x="870804" y="661942"/>
                  <a:pt x="871429" y="676528"/>
                  <a:pt x="869243" y="687225"/>
                </a:cubicBezTo>
                <a:cubicBezTo>
                  <a:pt x="865964" y="702460"/>
                  <a:pt x="864715" y="745436"/>
                  <a:pt x="865339" y="763018"/>
                </a:cubicBezTo>
                <a:cubicBezTo>
                  <a:pt x="875020" y="762208"/>
                  <a:pt x="891727" y="760262"/>
                  <a:pt x="912025" y="757344"/>
                </a:cubicBezTo>
                <a:cubicBezTo>
                  <a:pt x="937164" y="753700"/>
                  <a:pt x="952153" y="752240"/>
                  <a:pt x="966050" y="752240"/>
                </a:cubicBezTo>
                <a:cubicBezTo>
                  <a:pt x="979634" y="752240"/>
                  <a:pt x="992282" y="753700"/>
                  <a:pt x="1010082" y="757181"/>
                </a:cubicBezTo>
                <a:cubicBezTo>
                  <a:pt x="1023354" y="759858"/>
                  <a:pt x="1037094" y="761478"/>
                  <a:pt x="1045682" y="761478"/>
                </a:cubicBezTo>
                <a:cubicBezTo>
                  <a:pt x="1048024" y="761478"/>
                  <a:pt x="1049429" y="761315"/>
                  <a:pt x="1050054" y="761236"/>
                </a:cubicBezTo>
                <a:cubicBezTo>
                  <a:pt x="1052708" y="759696"/>
                  <a:pt x="1058485" y="758074"/>
                  <a:pt x="1081906" y="758074"/>
                </a:cubicBezTo>
                <a:cubicBezTo>
                  <a:pt x="1099862" y="758074"/>
                  <a:pt x="1126094" y="759209"/>
                  <a:pt x="1144050" y="761315"/>
                </a:cubicBezTo>
                <a:cubicBezTo>
                  <a:pt x="1144363" y="758967"/>
                  <a:pt x="1145299" y="756374"/>
                  <a:pt x="1146861" y="753700"/>
                </a:cubicBezTo>
                <a:cubicBezTo>
                  <a:pt x="1151233" y="746164"/>
                  <a:pt x="1162319" y="742840"/>
                  <a:pt x="1171375" y="742840"/>
                </a:cubicBezTo>
                <a:lnTo>
                  <a:pt x="1172624" y="742840"/>
                </a:lnTo>
                <a:cubicBezTo>
                  <a:pt x="1181992" y="743165"/>
                  <a:pt x="1190268" y="743489"/>
                  <a:pt x="1191986" y="752401"/>
                </a:cubicBezTo>
                <a:cubicBezTo>
                  <a:pt x="1192142" y="753454"/>
                  <a:pt x="1192298" y="754428"/>
                  <a:pt x="1192298" y="755320"/>
                </a:cubicBezTo>
                <a:cubicBezTo>
                  <a:pt x="1202759" y="752888"/>
                  <a:pt x="1212909" y="753213"/>
                  <a:pt x="1223058" y="756211"/>
                </a:cubicBezTo>
                <a:cubicBezTo>
                  <a:pt x="1225712" y="757020"/>
                  <a:pt x="1239140" y="758479"/>
                  <a:pt x="1271305" y="758479"/>
                </a:cubicBezTo>
                <a:cubicBezTo>
                  <a:pt x="1287231" y="758479"/>
                  <a:pt x="1304563" y="758155"/>
                  <a:pt x="1321582" y="757426"/>
                </a:cubicBezTo>
                <a:cubicBezTo>
                  <a:pt x="1489591" y="750295"/>
                  <a:pt x="1603731" y="746488"/>
                  <a:pt x="1651822" y="746488"/>
                </a:cubicBezTo>
                <a:cubicBezTo>
                  <a:pt x="1665094" y="746488"/>
                  <a:pt x="1671653" y="746730"/>
                  <a:pt x="1675244" y="747135"/>
                </a:cubicBezTo>
                <a:cubicBezTo>
                  <a:pt x="1673682" y="734144"/>
                  <a:pt x="1672120" y="706755"/>
                  <a:pt x="1671809" y="646789"/>
                </a:cubicBezTo>
                <a:cubicBezTo>
                  <a:pt x="1671028" y="559352"/>
                  <a:pt x="1673526" y="542254"/>
                  <a:pt x="1676180" y="537068"/>
                </a:cubicBezTo>
                <a:cubicBezTo>
                  <a:pt x="1673838" y="534799"/>
                  <a:pt x="1671340" y="531800"/>
                  <a:pt x="1667905" y="527911"/>
                </a:cubicBezTo>
                <a:cubicBezTo>
                  <a:pt x="1658537" y="517295"/>
                  <a:pt x="1655570" y="508706"/>
                  <a:pt x="1658849" y="501493"/>
                </a:cubicBezTo>
                <a:cubicBezTo>
                  <a:pt x="1661191" y="496388"/>
                  <a:pt x="1666188" y="493309"/>
                  <a:pt x="1672434" y="493309"/>
                </a:cubicBezTo>
                <a:cubicBezTo>
                  <a:pt x="1675868" y="493309"/>
                  <a:pt x="1679771" y="494200"/>
                  <a:pt x="1684143" y="495983"/>
                </a:cubicBezTo>
                <a:cubicBezTo>
                  <a:pt x="1689608" y="498171"/>
                  <a:pt x="1694293" y="503114"/>
                  <a:pt x="1696947" y="509192"/>
                </a:cubicBezTo>
                <a:cubicBezTo>
                  <a:pt x="1697104" y="507895"/>
                  <a:pt x="1697416" y="506517"/>
                  <a:pt x="1697572" y="505140"/>
                </a:cubicBezTo>
                <a:cubicBezTo>
                  <a:pt x="1701163" y="481315"/>
                  <a:pt x="1727395" y="477102"/>
                  <a:pt x="1872757" y="477102"/>
                </a:cubicBezTo>
                <a:cubicBezTo>
                  <a:pt x="1917276" y="477102"/>
                  <a:pt x="1975989" y="477588"/>
                  <a:pt x="2068584" y="478723"/>
                </a:cubicBezTo>
                <a:lnTo>
                  <a:pt x="2007065" y="475238"/>
                </a:lnTo>
                <a:cubicBezTo>
                  <a:pt x="1969899" y="473050"/>
                  <a:pt x="1900237" y="471348"/>
                  <a:pt x="1851834" y="471348"/>
                </a:cubicBezTo>
                <a:lnTo>
                  <a:pt x="1839030" y="471348"/>
                </a:lnTo>
                <a:cubicBezTo>
                  <a:pt x="1802649" y="471348"/>
                  <a:pt x="1784069" y="470862"/>
                  <a:pt x="1772827" y="469566"/>
                </a:cubicBezTo>
                <a:cubicBezTo>
                  <a:pt x="1767674" y="468998"/>
                  <a:pt x="1757681" y="467864"/>
                  <a:pt x="1752378" y="461948"/>
                </a:cubicBezTo>
                <a:cubicBezTo>
                  <a:pt x="1742541" y="466972"/>
                  <a:pt x="1713343" y="469241"/>
                  <a:pt x="1587492" y="471591"/>
                </a:cubicBezTo>
                <a:cubicBezTo>
                  <a:pt x="1553921" y="472240"/>
                  <a:pt x="1526129" y="472969"/>
                  <a:pt x="1503956" y="473779"/>
                </a:cubicBezTo>
                <a:lnTo>
                  <a:pt x="1522225" y="478398"/>
                </a:lnTo>
                <a:lnTo>
                  <a:pt x="1438220" y="482936"/>
                </a:lnTo>
                <a:cubicBezTo>
                  <a:pt x="1437284" y="482936"/>
                  <a:pt x="1436503" y="483017"/>
                  <a:pt x="1435566" y="483017"/>
                </a:cubicBezTo>
                <a:cubicBezTo>
                  <a:pt x="1427134" y="483017"/>
                  <a:pt x="1417610" y="480748"/>
                  <a:pt x="1412613" y="474913"/>
                </a:cubicBezTo>
                <a:cubicBezTo>
                  <a:pt x="1409491" y="474103"/>
                  <a:pt x="1402777" y="473212"/>
                  <a:pt x="1391222" y="472483"/>
                </a:cubicBezTo>
                <a:cubicBezTo>
                  <a:pt x="1389349" y="482207"/>
                  <a:pt x="1377950" y="482207"/>
                  <a:pt x="1366863" y="482207"/>
                </a:cubicBezTo>
                <a:lnTo>
                  <a:pt x="1365770" y="482207"/>
                </a:lnTo>
                <a:cubicBezTo>
                  <a:pt x="1356558" y="482207"/>
                  <a:pt x="1347189" y="482126"/>
                  <a:pt x="1343442" y="476373"/>
                </a:cubicBezTo>
                <a:cubicBezTo>
                  <a:pt x="1339538" y="482369"/>
                  <a:pt x="1330014" y="482369"/>
                  <a:pt x="1322051" y="482369"/>
                </a:cubicBezTo>
                <a:cubicBezTo>
                  <a:pt x="1312370" y="482369"/>
                  <a:pt x="1300503" y="482369"/>
                  <a:pt x="1299098" y="471753"/>
                </a:cubicBezTo>
                <a:cubicBezTo>
                  <a:pt x="1298942" y="471511"/>
                  <a:pt x="1298942" y="471187"/>
                  <a:pt x="1298942" y="470700"/>
                </a:cubicBezTo>
                <a:lnTo>
                  <a:pt x="1243200" y="470457"/>
                </a:lnTo>
                <a:lnTo>
                  <a:pt x="1239140" y="395743"/>
                </a:lnTo>
                <a:cubicBezTo>
                  <a:pt x="1237891" y="373216"/>
                  <a:pt x="1236954" y="354173"/>
                  <a:pt x="1236017" y="338047"/>
                </a:cubicBezTo>
                <a:close/>
                <a:moveTo>
                  <a:pt x="6790892" y="338012"/>
                </a:moveTo>
                <a:cubicBezTo>
                  <a:pt x="6789331" y="356975"/>
                  <a:pt x="6787613" y="383230"/>
                  <a:pt x="6786989" y="399113"/>
                </a:cubicBezTo>
                <a:cubicBezTo>
                  <a:pt x="6786520" y="412322"/>
                  <a:pt x="6786052" y="421641"/>
                  <a:pt x="6784959" y="428042"/>
                </a:cubicBezTo>
                <a:cubicBezTo>
                  <a:pt x="6788706" y="429015"/>
                  <a:pt x="6793703" y="432094"/>
                  <a:pt x="6794327" y="442062"/>
                </a:cubicBezTo>
                <a:cubicBezTo>
                  <a:pt x="6794640" y="446681"/>
                  <a:pt x="6795733" y="454460"/>
                  <a:pt x="6796513" y="459079"/>
                </a:cubicBezTo>
                <a:cubicBezTo>
                  <a:pt x="6797606" y="464589"/>
                  <a:pt x="6796669" y="469127"/>
                  <a:pt x="6793703" y="472774"/>
                </a:cubicBezTo>
                <a:cubicBezTo>
                  <a:pt x="6789018" y="478446"/>
                  <a:pt x="6781367" y="479176"/>
                  <a:pt x="6774653" y="479176"/>
                </a:cubicBezTo>
                <a:cubicBezTo>
                  <a:pt x="6771062" y="479176"/>
                  <a:pt x="6766690" y="478933"/>
                  <a:pt x="6760913" y="478446"/>
                </a:cubicBezTo>
                <a:cubicBezTo>
                  <a:pt x="6756541" y="478122"/>
                  <a:pt x="6753106" y="477879"/>
                  <a:pt x="6750295" y="477879"/>
                </a:cubicBezTo>
                <a:cubicBezTo>
                  <a:pt x="6749983" y="478771"/>
                  <a:pt x="6749514" y="479662"/>
                  <a:pt x="6749046" y="480553"/>
                </a:cubicBezTo>
                <a:cubicBezTo>
                  <a:pt x="6744986" y="487684"/>
                  <a:pt x="6735930" y="488252"/>
                  <a:pt x="6727811" y="488252"/>
                </a:cubicBezTo>
                <a:cubicBezTo>
                  <a:pt x="6727030" y="488252"/>
                  <a:pt x="6726093" y="488252"/>
                  <a:pt x="6725156" y="488252"/>
                </a:cubicBezTo>
                <a:cubicBezTo>
                  <a:pt x="6727030" y="488900"/>
                  <a:pt x="6728747" y="489953"/>
                  <a:pt x="6730153" y="491412"/>
                </a:cubicBezTo>
                <a:cubicBezTo>
                  <a:pt x="6730153" y="491493"/>
                  <a:pt x="6730153" y="491493"/>
                  <a:pt x="6730153" y="491493"/>
                </a:cubicBezTo>
                <a:cubicBezTo>
                  <a:pt x="6734837" y="489062"/>
                  <a:pt x="6743737" y="486955"/>
                  <a:pt x="6761381" y="486793"/>
                </a:cubicBezTo>
                <a:cubicBezTo>
                  <a:pt x="6778401" y="486631"/>
                  <a:pt x="6889418" y="485577"/>
                  <a:pt x="7007930" y="484362"/>
                </a:cubicBezTo>
                <a:cubicBezTo>
                  <a:pt x="7085845" y="483633"/>
                  <a:pt x="7144086" y="483714"/>
                  <a:pt x="7175002" y="484605"/>
                </a:cubicBezTo>
                <a:cubicBezTo>
                  <a:pt x="7200610" y="485334"/>
                  <a:pt x="7209197" y="485577"/>
                  <a:pt x="7210290" y="496112"/>
                </a:cubicBezTo>
                <a:cubicBezTo>
                  <a:pt x="7210447" y="497814"/>
                  <a:pt x="7210759" y="506160"/>
                  <a:pt x="7199673" y="508429"/>
                </a:cubicBezTo>
                <a:cubicBezTo>
                  <a:pt x="7173441" y="513778"/>
                  <a:pt x="6978888" y="517181"/>
                  <a:pt x="6856472" y="517181"/>
                </a:cubicBezTo>
                <a:cubicBezTo>
                  <a:pt x="6751857" y="517181"/>
                  <a:pt x="6732807" y="515723"/>
                  <a:pt x="6727186" y="511590"/>
                </a:cubicBezTo>
                <a:cubicBezTo>
                  <a:pt x="6724532" y="513697"/>
                  <a:pt x="6721565" y="515155"/>
                  <a:pt x="6719223" y="516047"/>
                </a:cubicBezTo>
                <a:cubicBezTo>
                  <a:pt x="6714226" y="518073"/>
                  <a:pt x="6711572" y="518721"/>
                  <a:pt x="6709074" y="518721"/>
                </a:cubicBezTo>
                <a:cubicBezTo>
                  <a:pt x="6704545" y="518721"/>
                  <a:pt x="6700486" y="516209"/>
                  <a:pt x="6698768" y="512076"/>
                </a:cubicBezTo>
                <a:cubicBezTo>
                  <a:pt x="6698768" y="511995"/>
                  <a:pt x="6698612" y="511833"/>
                  <a:pt x="6698612" y="511671"/>
                </a:cubicBezTo>
                <a:cubicBezTo>
                  <a:pt x="6695958" y="515885"/>
                  <a:pt x="6690805" y="519045"/>
                  <a:pt x="6682217" y="519126"/>
                </a:cubicBezTo>
                <a:cubicBezTo>
                  <a:pt x="6678470" y="519126"/>
                  <a:pt x="6674098" y="518559"/>
                  <a:pt x="6668477" y="517505"/>
                </a:cubicBezTo>
                <a:cubicBezTo>
                  <a:pt x="6658483" y="515561"/>
                  <a:pt x="6642245" y="517505"/>
                  <a:pt x="6628972" y="522368"/>
                </a:cubicBezTo>
                <a:cubicBezTo>
                  <a:pt x="6612890" y="528202"/>
                  <a:pt x="6589937" y="531687"/>
                  <a:pt x="6567452" y="531687"/>
                </a:cubicBezTo>
                <a:cubicBezTo>
                  <a:pt x="6557147" y="531687"/>
                  <a:pt x="6537785" y="530795"/>
                  <a:pt x="6524513" y="525285"/>
                </a:cubicBezTo>
                <a:cubicBezTo>
                  <a:pt x="6517487" y="522368"/>
                  <a:pt x="6512959" y="519855"/>
                  <a:pt x="6509992" y="517424"/>
                </a:cubicBezTo>
                <a:cubicBezTo>
                  <a:pt x="6509367" y="518235"/>
                  <a:pt x="6508587" y="519126"/>
                  <a:pt x="6507806" y="519936"/>
                </a:cubicBezTo>
                <a:cubicBezTo>
                  <a:pt x="6500311" y="527716"/>
                  <a:pt x="6491723" y="531038"/>
                  <a:pt x="6479076" y="531038"/>
                </a:cubicBezTo>
                <a:cubicBezTo>
                  <a:pt x="6468458" y="531038"/>
                  <a:pt x="6453937" y="528688"/>
                  <a:pt x="6427080" y="522692"/>
                </a:cubicBezTo>
                <a:cubicBezTo>
                  <a:pt x="6426612" y="522530"/>
                  <a:pt x="6426144" y="522448"/>
                  <a:pt x="6425675" y="522368"/>
                </a:cubicBezTo>
                <a:cubicBezTo>
                  <a:pt x="6425675" y="525123"/>
                  <a:pt x="6425207" y="528202"/>
                  <a:pt x="6423177" y="531038"/>
                </a:cubicBezTo>
                <a:cubicBezTo>
                  <a:pt x="6423021" y="531200"/>
                  <a:pt x="6423021" y="531362"/>
                  <a:pt x="6422865" y="531443"/>
                </a:cubicBezTo>
                <a:cubicBezTo>
                  <a:pt x="6425675" y="535090"/>
                  <a:pt x="6425519" y="539709"/>
                  <a:pt x="6425051" y="546435"/>
                </a:cubicBezTo>
                <a:cubicBezTo>
                  <a:pt x="6423958" y="560940"/>
                  <a:pt x="6412403" y="577309"/>
                  <a:pt x="6399599" y="574878"/>
                </a:cubicBezTo>
                <a:cubicBezTo>
                  <a:pt x="6399443" y="580065"/>
                  <a:pt x="6399443" y="585737"/>
                  <a:pt x="6399287" y="591815"/>
                </a:cubicBezTo>
                <a:cubicBezTo>
                  <a:pt x="6401942" y="587196"/>
                  <a:pt x="6406470" y="584278"/>
                  <a:pt x="6411466" y="584278"/>
                </a:cubicBezTo>
                <a:cubicBezTo>
                  <a:pt x="6420366" y="584278"/>
                  <a:pt x="6426924" y="592706"/>
                  <a:pt x="6426924" y="603970"/>
                </a:cubicBezTo>
                <a:cubicBezTo>
                  <a:pt x="6426924" y="615153"/>
                  <a:pt x="6420366" y="623580"/>
                  <a:pt x="6411466" y="623580"/>
                </a:cubicBezTo>
                <a:cubicBezTo>
                  <a:pt x="6406001" y="623580"/>
                  <a:pt x="6401317" y="620177"/>
                  <a:pt x="6398663" y="614910"/>
                </a:cubicBezTo>
                <a:cubicBezTo>
                  <a:pt x="6398038" y="633305"/>
                  <a:pt x="6396945" y="651700"/>
                  <a:pt x="6395852" y="667015"/>
                </a:cubicBezTo>
                <a:cubicBezTo>
                  <a:pt x="6397726" y="659803"/>
                  <a:pt x="6401629" y="653969"/>
                  <a:pt x="6409593" y="653969"/>
                </a:cubicBezTo>
                <a:cubicBezTo>
                  <a:pt x="6411935" y="653969"/>
                  <a:pt x="6414433" y="654698"/>
                  <a:pt x="6416619" y="656076"/>
                </a:cubicBezTo>
                <a:cubicBezTo>
                  <a:pt x="6425675" y="661910"/>
                  <a:pt x="6426300" y="676497"/>
                  <a:pt x="6424114" y="687193"/>
                </a:cubicBezTo>
                <a:cubicBezTo>
                  <a:pt x="6420835" y="702428"/>
                  <a:pt x="6419586" y="745389"/>
                  <a:pt x="6420210" y="762972"/>
                </a:cubicBezTo>
                <a:cubicBezTo>
                  <a:pt x="6429891" y="762162"/>
                  <a:pt x="6446598" y="760217"/>
                  <a:pt x="6466897" y="757298"/>
                </a:cubicBezTo>
                <a:cubicBezTo>
                  <a:pt x="6492036" y="753653"/>
                  <a:pt x="6507025" y="752196"/>
                  <a:pt x="6520922" y="752196"/>
                </a:cubicBezTo>
                <a:cubicBezTo>
                  <a:pt x="6534506" y="752196"/>
                  <a:pt x="6547154" y="753653"/>
                  <a:pt x="6564954" y="757137"/>
                </a:cubicBezTo>
                <a:cubicBezTo>
                  <a:pt x="6578226" y="759812"/>
                  <a:pt x="6591967" y="761432"/>
                  <a:pt x="6600555" y="761432"/>
                </a:cubicBezTo>
                <a:cubicBezTo>
                  <a:pt x="6602897" y="761432"/>
                  <a:pt x="6604302" y="761271"/>
                  <a:pt x="6604927" y="761190"/>
                </a:cubicBezTo>
                <a:cubicBezTo>
                  <a:pt x="6607581" y="759650"/>
                  <a:pt x="6613358" y="758029"/>
                  <a:pt x="6636780" y="758029"/>
                </a:cubicBezTo>
                <a:cubicBezTo>
                  <a:pt x="6654736" y="758029"/>
                  <a:pt x="6680968" y="759163"/>
                  <a:pt x="6698924" y="761271"/>
                </a:cubicBezTo>
                <a:cubicBezTo>
                  <a:pt x="6699237" y="758921"/>
                  <a:pt x="6700173" y="756326"/>
                  <a:pt x="6701735" y="753653"/>
                </a:cubicBezTo>
                <a:cubicBezTo>
                  <a:pt x="6706107" y="746118"/>
                  <a:pt x="6717193" y="742795"/>
                  <a:pt x="6726249" y="742795"/>
                </a:cubicBezTo>
                <a:lnTo>
                  <a:pt x="6727498" y="742795"/>
                </a:lnTo>
                <a:cubicBezTo>
                  <a:pt x="6736867" y="743119"/>
                  <a:pt x="6745142" y="743443"/>
                  <a:pt x="6746860" y="752356"/>
                </a:cubicBezTo>
                <a:cubicBezTo>
                  <a:pt x="6747016" y="753410"/>
                  <a:pt x="6747172" y="754382"/>
                  <a:pt x="6747172" y="755275"/>
                </a:cubicBezTo>
                <a:cubicBezTo>
                  <a:pt x="6757634" y="752843"/>
                  <a:pt x="6767783" y="753167"/>
                  <a:pt x="6777932" y="756166"/>
                </a:cubicBezTo>
                <a:cubicBezTo>
                  <a:pt x="6780587" y="756974"/>
                  <a:pt x="6794015" y="758434"/>
                  <a:pt x="6826180" y="758434"/>
                </a:cubicBezTo>
                <a:cubicBezTo>
                  <a:pt x="6842107" y="758434"/>
                  <a:pt x="6859439" y="758110"/>
                  <a:pt x="6876458" y="757380"/>
                </a:cubicBezTo>
                <a:cubicBezTo>
                  <a:pt x="7044467" y="750249"/>
                  <a:pt x="7158607" y="746442"/>
                  <a:pt x="7206699" y="746442"/>
                </a:cubicBezTo>
                <a:cubicBezTo>
                  <a:pt x="7219971" y="746442"/>
                  <a:pt x="7226529" y="746685"/>
                  <a:pt x="7230121" y="747091"/>
                </a:cubicBezTo>
                <a:cubicBezTo>
                  <a:pt x="7228559" y="734113"/>
                  <a:pt x="7226998" y="706723"/>
                  <a:pt x="7226685" y="646757"/>
                </a:cubicBezTo>
                <a:cubicBezTo>
                  <a:pt x="7225905" y="559320"/>
                  <a:pt x="7228403" y="542221"/>
                  <a:pt x="7231057" y="537035"/>
                </a:cubicBezTo>
                <a:cubicBezTo>
                  <a:pt x="7228715" y="534766"/>
                  <a:pt x="7226217" y="531768"/>
                  <a:pt x="7222782" y="527878"/>
                </a:cubicBezTo>
                <a:cubicBezTo>
                  <a:pt x="7213413" y="517262"/>
                  <a:pt x="7210447" y="508673"/>
                  <a:pt x="7213726" y="501460"/>
                </a:cubicBezTo>
                <a:cubicBezTo>
                  <a:pt x="7216068" y="496355"/>
                  <a:pt x="7221064" y="493276"/>
                  <a:pt x="7227310" y="493276"/>
                </a:cubicBezTo>
                <a:cubicBezTo>
                  <a:pt x="7230745" y="493276"/>
                  <a:pt x="7234649" y="494167"/>
                  <a:pt x="7239021" y="495950"/>
                </a:cubicBezTo>
                <a:cubicBezTo>
                  <a:pt x="7244486" y="498138"/>
                  <a:pt x="7249170" y="503081"/>
                  <a:pt x="7251824" y="509159"/>
                </a:cubicBezTo>
                <a:cubicBezTo>
                  <a:pt x="7251981" y="507862"/>
                  <a:pt x="7252293" y="506485"/>
                  <a:pt x="7252449" y="505107"/>
                </a:cubicBezTo>
                <a:cubicBezTo>
                  <a:pt x="7256040" y="481283"/>
                  <a:pt x="7282272" y="477069"/>
                  <a:pt x="7427641" y="477069"/>
                </a:cubicBezTo>
                <a:cubicBezTo>
                  <a:pt x="7472141" y="477069"/>
                  <a:pt x="7530851" y="477555"/>
                  <a:pt x="7623443" y="478689"/>
                </a:cubicBezTo>
                <a:lnTo>
                  <a:pt x="7561923" y="475205"/>
                </a:lnTo>
                <a:cubicBezTo>
                  <a:pt x="7524761" y="473017"/>
                  <a:pt x="7455122" y="471315"/>
                  <a:pt x="7406718" y="471315"/>
                </a:cubicBezTo>
                <a:lnTo>
                  <a:pt x="7393914" y="471315"/>
                </a:lnTo>
                <a:cubicBezTo>
                  <a:pt x="7357533" y="471315"/>
                  <a:pt x="7338952" y="470829"/>
                  <a:pt x="7327710" y="469532"/>
                </a:cubicBezTo>
                <a:cubicBezTo>
                  <a:pt x="7322557" y="468965"/>
                  <a:pt x="7312564" y="467831"/>
                  <a:pt x="7307255" y="461915"/>
                </a:cubicBezTo>
                <a:cubicBezTo>
                  <a:pt x="7297418" y="466939"/>
                  <a:pt x="7268219" y="469208"/>
                  <a:pt x="7142369" y="471558"/>
                </a:cubicBezTo>
                <a:cubicBezTo>
                  <a:pt x="7108798" y="472207"/>
                  <a:pt x="7081005" y="472936"/>
                  <a:pt x="7058832" y="473746"/>
                </a:cubicBezTo>
                <a:lnTo>
                  <a:pt x="7077101" y="478365"/>
                </a:lnTo>
                <a:lnTo>
                  <a:pt x="6993096" y="482903"/>
                </a:lnTo>
                <a:cubicBezTo>
                  <a:pt x="6992160" y="482903"/>
                  <a:pt x="6991379" y="482984"/>
                  <a:pt x="6990442" y="482984"/>
                </a:cubicBezTo>
                <a:cubicBezTo>
                  <a:pt x="6982010" y="482984"/>
                  <a:pt x="6972486" y="480715"/>
                  <a:pt x="6967489" y="474881"/>
                </a:cubicBezTo>
                <a:cubicBezTo>
                  <a:pt x="6964366" y="474070"/>
                  <a:pt x="6957652" y="473179"/>
                  <a:pt x="6946098" y="472450"/>
                </a:cubicBezTo>
                <a:cubicBezTo>
                  <a:pt x="6944224" y="482174"/>
                  <a:pt x="6932826" y="482174"/>
                  <a:pt x="6921739" y="482174"/>
                </a:cubicBezTo>
                <a:lnTo>
                  <a:pt x="6920646" y="482174"/>
                </a:lnTo>
                <a:cubicBezTo>
                  <a:pt x="6911434" y="482174"/>
                  <a:pt x="6902065" y="482093"/>
                  <a:pt x="6898318" y="476339"/>
                </a:cubicBezTo>
                <a:cubicBezTo>
                  <a:pt x="6894414" y="482336"/>
                  <a:pt x="6884890" y="482336"/>
                  <a:pt x="6876927" y="482336"/>
                </a:cubicBezTo>
                <a:cubicBezTo>
                  <a:pt x="6867246" y="482336"/>
                  <a:pt x="6855379" y="482336"/>
                  <a:pt x="6853974" y="471720"/>
                </a:cubicBezTo>
                <a:cubicBezTo>
                  <a:pt x="6853817" y="471477"/>
                  <a:pt x="6853817" y="471153"/>
                  <a:pt x="6853817" y="470667"/>
                </a:cubicBezTo>
                <a:lnTo>
                  <a:pt x="6798075" y="470424"/>
                </a:lnTo>
                <a:lnTo>
                  <a:pt x="6794015" y="395709"/>
                </a:lnTo>
                <a:cubicBezTo>
                  <a:pt x="6792766" y="373182"/>
                  <a:pt x="6791829" y="354138"/>
                  <a:pt x="6790892" y="338012"/>
                </a:cubicBezTo>
                <a:close/>
                <a:moveTo>
                  <a:pt x="2016990" y="337839"/>
                </a:moveTo>
                <a:cubicBezTo>
                  <a:pt x="2015924" y="339094"/>
                  <a:pt x="2014391" y="340464"/>
                  <a:pt x="2012619" y="341597"/>
                </a:cubicBezTo>
                <a:cubicBezTo>
                  <a:pt x="2012160" y="341894"/>
                  <a:pt x="2011754" y="341978"/>
                  <a:pt x="2011317" y="342140"/>
                </a:cubicBezTo>
                <a:cubicBezTo>
                  <a:pt x="2011914" y="342590"/>
                  <a:pt x="2012477" y="342904"/>
                  <a:pt x="2012871" y="342978"/>
                </a:cubicBezTo>
                <a:cubicBezTo>
                  <a:pt x="2015186" y="342961"/>
                  <a:pt x="2017267" y="341168"/>
                  <a:pt x="2017267" y="338960"/>
                </a:cubicBezTo>
                <a:cubicBezTo>
                  <a:pt x="2017267" y="338590"/>
                  <a:pt x="2017078" y="338216"/>
                  <a:pt x="2016990" y="337839"/>
                </a:cubicBezTo>
                <a:close/>
                <a:moveTo>
                  <a:pt x="7571850" y="337807"/>
                </a:moveTo>
                <a:cubicBezTo>
                  <a:pt x="7570785" y="339061"/>
                  <a:pt x="7569252" y="340432"/>
                  <a:pt x="7567481" y="341565"/>
                </a:cubicBezTo>
                <a:cubicBezTo>
                  <a:pt x="7567020" y="341862"/>
                  <a:pt x="7566614" y="341945"/>
                  <a:pt x="7566179" y="342107"/>
                </a:cubicBezTo>
                <a:cubicBezTo>
                  <a:pt x="7566776" y="342558"/>
                  <a:pt x="7567340" y="342872"/>
                  <a:pt x="7567733" y="342946"/>
                </a:cubicBezTo>
                <a:cubicBezTo>
                  <a:pt x="7570046" y="342929"/>
                  <a:pt x="7572127" y="341135"/>
                  <a:pt x="7572127" y="338928"/>
                </a:cubicBezTo>
                <a:cubicBezTo>
                  <a:pt x="7572127" y="338557"/>
                  <a:pt x="7571938" y="338183"/>
                  <a:pt x="7571850" y="337807"/>
                </a:cubicBezTo>
                <a:close/>
                <a:moveTo>
                  <a:pt x="12041028" y="337788"/>
                </a:moveTo>
                <a:cubicBezTo>
                  <a:pt x="12039963" y="339043"/>
                  <a:pt x="12038430" y="340413"/>
                  <a:pt x="12036658" y="341546"/>
                </a:cubicBezTo>
                <a:cubicBezTo>
                  <a:pt x="12036198" y="341843"/>
                  <a:pt x="12035792" y="341927"/>
                  <a:pt x="12035357" y="342089"/>
                </a:cubicBezTo>
                <a:cubicBezTo>
                  <a:pt x="12035954" y="342539"/>
                  <a:pt x="12036518" y="342853"/>
                  <a:pt x="12036910" y="342927"/>
                </a:cubicBezTo>
                <a:cubicBezTo>
                  <a:pt x="12039223" y="342910"/>
                  <a:pt x="12041305" y="341117"/>
                  <a:pt x="12041305" y="338909"/>
                </a:cubicBezTo>
                <a:cubicBezTo>
                  <a:pt x="12041305" y="338539"/>
                  <a:pt x="12041116" y="338165"/>
                  <a:pt x="12041028" y="337788"/>
                </a:cubicBezTo>
                <a:close/>
                <a:moveTo>
                  <a:pt x="2009730" y="332252"/>
                </a:moveTo>
                <a:cubicBezTo>
                  <a:pt x="2009276" y="332252"/>
                  <a:pt x="2008855" y="332297"/>
                  <a:pt x="2008482" y="332370"/>
                </a:cubicBezTo>
                <a:cubicBezTo>
                  <a:pt x="2008218" y="333094"/>
                  <a:pt x="2007988" y="334079"/>
                  <a:pt x="2007988" y="335262"/>
                </a:cubicBezTo>
                <a:cubicBezTo>
                  <a:pt x="2007988" y="335298"/>
                  <a:pt x="2008008" y="335321"/>
                  <a:pt x="2008008" y="335358"/>
                </a:cubicBezTo>
                <a:cubicBezTo>
                  <a:pt x="2008951" y="333900"/>
                  <a:pt x="2010388" y="332919"/>
                  <a:pt x="2012098" y="332741"/>
                </a:cubicBezTo>
                <a:cubicBezTo>
                  <a:pt x="2011345" y="332487"/>
                  <a:pt x="2010577" y="332252"/>
                  <a:pt x="2009730" y="332252"/>
                </a:cubicBezTo>
                <a:close/>
                <a:moveTo>
                  <a:pt x="7564592" y="332219"/>
                </a:moveTo>
                <a:cubicBezTo>
                  <a:pt x="7564137" y="332219"/>
                  <a:pt x="7563716" y="332263"/>
                  <a:pt x="7563344" y="332337"/>
                </a:cubicBezTo>
                <a:cubicBezTo>
                  <a:pt x="7563079" y="333061"/>
                  <a:pt x="7562849" y="334047"/>
                  <a:pt x="7562849" y="335229"/>
                </a:cubicBezTo>
                <a:cubicBezTo>
                  <a:pt x="7562849" y="335266"/>
                  <a:pt x="7562869" y="335288"/>
                  <a:pt x="7562869" y="335325"/>
                </a:cubicBezTo>
                <a:cubicBezTo>
                  <a:pt x="7563812" y="333868"/>
                  <a:pt x="7565250" y="332886"/>
                  <a:pt x="7566959" y="332707"/>
                </a:cubicBezTo>
                <a:cubicBezTo>
                  <a:pt x="7566206" y="332455"/>
                  <a:pt x="7565439" y="332219"/>
                  <a:pt x="7564592" y="332219"/>
                </a:cubicBezTo>
                <a:close/>
                <a:moveTo>
                  <a:pt x="12033770" y="332201"/>
                </a:moveTo>
                <a:cubicBezTo>
                  <a:pt x="12033315" y="332201"/>
                  <a:pt x="12032894" y="332245"/>
                  <a:pt x="12032522" y="332318"/>
                </a:cubicBezTo>
                <a:cubicBezTo>
                  <a:pt x="12032256" y="333043"/>
                  <a:pt x="12032027" y="334029"/>
                  <a:pt x="12032027" y="335210"/>
                </a:cubicBezTo>
                <a:cubicBezTo>
                  <a:pt x="12032027" y="335247"/>
                  <a:pt x="12032046" y="335270"/>
                  <a:pt x="12032046" y="335307"/>
                </a:cubicBezTo>
                <a:cubicBezTo>
                  <a:pt x="12032990" y="333849"/>
                  <a:pt x="12034428" y="332868"/>
                  <a:pt x="12036137" y="332689"/>
                </a:cubicBezTo>
                <a:cubicBezTo>
                  <a:pt x="12035384" y="332436"/>
                  <a:pt x="12034617" y="332201"/>
                  <a:pt x="12033770" y="332201"/>
                </a:cubicBezTo>
                <a:close/>
                <a:moveTo>
                  <a:pt x="2103864" y="323218"/>
                </a:moveTo>
                <a:cubicBezTo>
                  <a:pt x="2104020" y="326135"/>
                  <a:pt x="2104176" y="329133"/>
                  <a:pt x="2104176" y="332294"/>
                </a:cubicBezTo>
                <a:cubicBezTo>
                  <a:pt x="2106362" y="396310"/>
                  <a:pt x="2104802" y="421431"/>
                  <a:pt x="2097307" y="444283"/>
                </a:cubicBezTo>
                <a:cubicBezTo>
                  <a:pt x="2097307" y="444283"/>
                  <a:pt x="2085908" y="478966"/>
                  <a:pt x="2085908" y="478966"/>
                </a:cubicBezTo>
                <a:cubicBezTo>
                  <a:pt x="2145240" y="479695"/>
                  <a:pt x="2204885" y="480424"/>
                  <a:pt x="2258126" y="481072"/>
                </a:cubicBezTo>
                <a:cubicBezTo>
                  <a:pt x="2202229" y="479533"/>
                  <a:pt x="2157572" y="477264"/>
                  <a:pt x="2143368" y="474509"/>
                </a:cubicBezTo>
                <a:cubicBezTo>
                  <a:pt x="2119943" y="469971"/>
                  <a:pt x="2115728" y="457653"/>
                  <a:pt x="2115416" y="450766"/>
                </a:cubicBezTo>
                <a:cubicBezTo>
                  <a:pt x="2115105" y="445255"/>
                  <a:pt x="2114322" y="435369"/>
                  <a:pt x="2113698" y="428724"/>
                </a:cubicBezTo>
                <a:cubicBezTo>
                  <a:pt x="2112761" y="420864"/>
                  <a:pt x="2111357" y="378807"/>
                  <a:pt x="2110421" y="342828"/>
                </a:cubicBezTo>
                <a:cubicBezTo>
                  <a:pt x="2110108" y="336426"/>
                  <a:pt x="2109952" y="330591"/>
                  <a:pt x="2109795" y="325406"/>
                </a:cubicBezTo>
                <a:cubicBezTo>
                  <a:pt x="2107298" y="325243"/>
                  <a:pt x="2105424" y="324433"/>
                  <a:pt x="2103864" y="323218"/>
                </a:cubicBezTo>
                <a:close/>
                <a:moveTo>
                  <a:pt x="7658731" y="323183"/>
                </a:moveTo>
                <a:cubicBezTo>
                  <a:pt x="7658887" y="326100"/>
                  <a:pt x="7659044" y="329098"/>
                  <a:pt x="7659044" y="332259"/>
                </a:cubicBezTo>
                <a:cubicBezTo>
                  <a:pt x="7661230" y="396277"/>
                  <a:pt x="7659668" y="421398"/>
                  <a:pt x="7652173" y="444249"/>
                </a:cubicBezTo>
                <a:cubicBezTo>
                  <a:pt x="7652173" y="444249"/>
                  <a:pt x="7640775" y="478933"/>
                  <a:pt x="7640775" y="478933"/>
                </a:cubicBezTo>
                <a:cubicBezTo>
                  <a:pt x="7700109" y="479662"/>
                  <a:pt x="7759755" y="480391"/>
                  <a:pt x="7813000" y="481040"/>
                </a:cubicBezTo>
                <a:cubicBezTo>
                  <a:pt x="7757101" y="479500"/>
                  <a:pt x="7712444" y="477231"/>
                  <a:pt x="7698235" y="474476"/>
                </a:cubicBezTo>
                <a:cubicBezTo>
                  <a:pt x="7674814" y="469938"/>
                  <a:pt x="7670598" y="457620"/>
                  <a:pt x="7670286" y="450732"/>
                </a:cubicBezTo>
                <a:cubicBezTo>
                  <a:pt x="7669974" y="445222"/>
                  <a:pt x="7669193" y="435336"/>
                  <a:pt x="7668568" y="428691"/>
                </a:cubicBezTo>
                <a:cubicBezTo>
                  <a:pt x="7667631" y="420830"/>
                  <a:pt x="7666226" y="378773"/>
                  <a:pt x="7665289" y="342793"/>
                </a:cubicBezTo>
                <a:cubicBezTo>
                  <a:pt x="7664977" y="336392"/>
                  <a:pt x="7664821" y="330557"/>
                  <a:pt x="7664665" y="325371"/>
                </a:cubicBezTo>
                <a:cubicBezTo>
                  <a:pt x="7662166" y="325209"/>
                  <a:pt x="7660293" y="324398"/>
                  <a:pt x="7658731" y="323183"/>
                </a:cubicBezTo>
                <a:close/>
                <a:moveTo>
                  <a:pt x="2012619" y="322284"/>
                </a:moveTo>
                <a:cubicBezTo>
                  <a:pt x="2022011" y="322284"/>
                  <a:pt x="2028827" y="327742"/>
                  <a:pt x="2028827" y="335262"/>
                </a:cubicBezTo>
                <a:cubicBezTo>
                  <a:pt x="2028827" y="342722"/>
                  <a:pt x="2021440" y="348255"/>
                  <a:pt x="2018265" y="350288"/>
                </a:cubicBezTo>
                <a:cubicBezTo>
                  <a:pt x="2015565" y="352015"/>
                  <a:pt x="2012614" y="352930"/>
                  <a:pt x="2009730" y="352930"/>
                </a:cubicBezTo>
                <a:cubicBezTo>
                  <a:pt x="2002148" y="352930"/>
                  <a:pt x="1996429" y="346926"/>
                  <a:pt x="1996429" y="338960"/>
                </a:cubicBezTo>
                <a:cubicBezTo>
                  <a:pt x="1996429" y="329765"/>
                  <a:pt x="2003693" y="322284"/>
                  <a:pt x="2012619" y="322284"/>
                </a:cubicBezTo>
                <a:close/>
                <a:moveTo>
                  <a:pt x="7567481" y="322251"/>
                </a:moveTo>
                <a:cubicBezTo>
                  <a:pt x="7576870" y="322251"/>
                  <a:pt x="7583687" y="327709"/>
                  <a:pt x="7583687" y="335229"/>
                </a:cubicBezTo>
                <a:cubicBezTo>
                  <a:pt x="7583687" y="342690"/>
                  <a:pt x="7576300" y="348222"/>
                  <a:pt x="7573125" y="350256"/>
                </a:cubicBezTo>
                <a:cubicBezTo>
                  <a:pt x="7570425" y="351982"/>
                  <a:pt x="7567475" y="352897"/>
                  <a:pt x="7564592" y="352897"/>
                </a:cubicBezTo>
                <a:cubicBezTo>
                  <a:pt x="7557008" y="352897"/>
                  <a:pt x="7551289" y="346893"/>
                  <a:pt x="7551289" y="338928"/>
                </a:cubicBezTo>
                <a:cubicBezTo>
                  <a:pt x="7551289" y="329732"/>
                  <a:pt x="7558555" y="322251"/>
                  <a:pt x="7567481" y="322251"/>
                </a:cubicBezTo>
                <a:close/>
                <a:moveTo>
                  <a:pt x="12036658" y="322232"/>
                </a:moveTo>
                <a:cubicBezTo>
                  <a:pt x="12046048" y="322232"/>
                  <a:pt x="12052865" y="327691"/>
                  <a:pt x="12052865" y="335210"/>
                </a:cubicBezTo>
                <a:cubicBezTo>
                  <a:pt x="12052865" y="342672"/>
                  <a:pt x="12045478" y="348204"/>
                  <a:pt x="12042303" y="350237"/>
                </a:cubicBezTo>
                <a:cubicBezTo>
                  <a:pt x="12039603" y="351964"/>
                  <a:pt x="12036653" y="352879"/>
                  <a:pt x="12033770" y="352879"/>
                </a:cubicBezTo>
                <a:cubicBezTo>
                  <a:pt x="12026186" y="352879"/>
                  <a:pt x="12020467" y="346874"/>
                  <a:pt x="12020467" y="338909"/>
                </a:cubicBezTo>
                <a:cubicBezTo>
                  <a:pt x="12020467" y="329714"/>
                  <a:pt x="12027733" y="322232"/>
                  <a:pt x="12036658" y="322232"/>
                </a:cubicBezTo>
                <a:close/>
                <a:moveTo>
                  <a:pt x="1748419" y="308273"/>
                </a:moveTo>
                <a:cubicBezTo>
                  <a:pt x="1756939" y="308273"/>
                  <a:pt x="1767254" y="311230"/>
                  <a:pt x="1773501" y="315462"/>
                </a:cubicBezTo>
                <a:cubicBezTo>
                  <a:pt x="1776896" y="317756"/>
                  <a:pt x="1784857" y="323138"/>
                  <a:pt x="1782230" y="331760"/>
                </a:cubicBezTo>
                <a:cubicBezTo>
                  <a:pt x="1781046" y="335644"/>
                  <a:pt x="1777330" y="339795"/>
                  <a:pt x="1770458" y="339795"/>
                </a:cubicBezTo>
                <a:cubicBezTo>
                  <a:pt x="1767664" y="339795"/>
                  <a:pt x="1762177" y="339201"/>
                  <a:pt x="1746961" y="334097"/>
                </a:cubicBezTo>
                <a:cubicBezTo>
                  <a:pt x="1737737" y="331005"/>
                  <a:pt x="1729021" y="328086"/>
                  <a:pt x="1730365" y="318448"/>
                </a:cubicBezTo>
                <a:cubicBezTo>
                  <a:pt x="1731690" y="308977"/>
                  <a:pt x="1741594" y="308538"/>
                  <a:pt x="1746915" y="308306"/>
                </a:cubicBezTo>
                <a:close/>
                <a:moveTo>
                  <a:pt x="7303292" y="308240"/>
                </a:moveTo>
                <a:cubicBezTo>
                  <a:pt x="7311821" y="308240"/>
                  <a:pt x="7322137" y="311197"/>
                  <a:pt x="7328384" y="315429"/>
                </a:cubicBezTo>
                <a:cubicBezTo>
                  <a:pt x="7331779" y="317723"/>
                  <a:pt x="7339739" y="323105"/>
                  <a:pt x="7337112" y="331727"/>
                </a:cubicBezTo>
                <a:cubicBezTo>
                  <a:pt x="7335928" y="335612"/>
                  <a:pt x="7332213" y="339762"/>
                  <a:pt x="7325341" y="339762"/>
                </a:cubicBezTo>
                <a:cubicBezTo>
                  <a:pt x="7322546" y="339762"/>
                  <a:pt x="7317059" y="339168"/>
                  <a:pt x="7301833" y="334065"/>
                </a:cubicBezTo>
                <a:cubicBezTo>
                  <a:pt x="7292608" y="330972"/>
                  <a:pt x="7283893" y="328054"/>
                  <a:pt x="7285237" y="318415"/>
                </a:cubicBezTo>
                <a:cubicBezTo>
                  <a:pt x="7286561" y="308944"/>
                  <a:pt x="7296466" y="308506"/>
                  <a:pt x="7301787" y="308274"/>
                </a:cubicBezTo>
                <a:close/>
                <a:moveTo>
                  <a:pt x="11772469" y="308221"/>
                </a:moveTo>
                <a:cubicBezTo>
                  <a:pt x="11780999" y="308221"/>
                  <a:pt x="11791315" y="311179"/>
                  <a:pt x="11797562" y="315410"/>
                </a:cubicBezTo>
                <a:cubicBezTo>
                  <a:pt x="11800956" y="317705"/>
                  <a:pt x="11808917" y="323086"/>
                  <a:pt x="11806290" y="331709"/>
                </a:cubicBezTo>
                <a:cubicBezTo>
                  <a:pt x="11805106" y="335593"/>
                  <a:pt x="11801391" y="339744"/>
                  <a:pt x="11794518" y="339744"/>
                </a:cubicBezTo>
                <a:cubicBezTo>
                  <a:pt x="11791724" y="339744"/>
                  <a:pt x="11786237" y="339149"/>
                  <a:pt x="11771011" y="334046"/>
                </a:cubicBezTo>
                <a:cubicBezTo>
                  <a:pt x="11761786" y="330954"/>
                  <a:pt x="11753071" y="328036"/>
                  <a:pt x="11754415" y="318397"/>
                </a:cubicBezTo>
                <a:cubicBezTo>
                  <a:pt x="11755739" y="308925"/>
                  <a:pt x="11765644" y="308488"/>
                  <a:pt x="11770965" y="308256"/>
                </a:cubicBezTo>
                <a:close/>
                <a:moveTo>
                  <a:pt x="103229" y="284207"/>
                </a:moveTo>
                <a:cubicBezTo>
                  <a:pt x="102853" y="284386"/>
                  <a:pt x="102428" y="284527"/>
                  <a:pt x="102095" y="284733"/>
                </a:cubicBezTo>
                <a:cubicBezTo>
                  <a:pt x="102783" y="285510"/>
                  <a:pt x="103745" y="286227"/>
                  <a:pt x="104923" y="286619"/>
                </a:cubicBezTo>
                <a:cubicBezTo>
                  <a:pt x="104910" y="286035"/>
                  <a:pt x="104731" y="285405"/>
                  <a:pt x="104601" y="284789"/>
                </a:cubicBezTo>
                <a:cubicBezTo>
                  <a:pt x="104193" y="284489"/>
                  <a:pt x="103740" y="284314"/>
                  <a:pt x="103229" y="284207"/>
                </a:cubicBezTo>
                <a:close/>
                <a:moveTo>
                  <a:pt x="5658095" y="284172"/>
                </a:moveTo>
                <a:cubicBezTo>
                  <a:pt x="5657719" y="284351"/>
                  <a:pt x="5657294" y="284492"/>
                  <a:pt x="5656961" y="284698"/>
                </a:cubicBezTo>
                <a:cubicBezTo>
                  <a:pt x="5657649" y="285476"/>
                  <a:pt x="5658612" y="286192"/>
                  <a:pt x="5659789" y="286584"/>
                </a:cubicBezTo>
                <a:cubicBezTo>
                  <a:pt x="5659776" y="286000"/>
                  <a:pt x="5659597" y="285371"/>
                  <a:pt x="5659467" y="284754"/>
                </a:cubicBezTo>
                <a:cubicBezTo>
                  <a:pt x="5659059" y="284454"/>
                  <a:pt x="5658606" y="284280"/>
                  <a:pt x="5658095" y="284172"/>
                </a:cubicBezTo>
                <a:close/>
                <a:moveTo>
                  <a:pt x="10127272" y="284154"/>
                </a:moveTo>
                <a:cubicBezTo>
                  <a:pt x="10126896" y="284334"/>
                  <a:pt x="10126471" y="284475"/>
                  <a:pt x="10126139" y="284681"/>
                </a:cubicBezTo>
                <a:cubicBezTo>
                  <a:pt x="10126827" y="285458"/>
                  <a:pt x="10127790" y="286175"/>
                  <a:pt x="10128967" y="286567"/>
                </a:cubicBezTo>
                <a:cubicBezTo>
                  <a:pt x="10128954" y="285983"/>
                  <a:pt x="10128775" y="285353"/>
                  <a:pt x="10128645" y="284736"/>
                </a:cubicBezTo>
                <a:cubicBezTo>
                  <a:pt x="10128237" y="284437"/>
                  <a:pt x="10127784" y="284263"/>
                  <a:pt x="10127272" y="284154"/>
                </a:cubicBezTo>
                <a:close/>
                <a:moveTo>
                  <a:pt x="2941705" y="283996"/>
                </a:moveTo>
                <a:cubicBezTo>
                  <a:pt x="2941861" y="284564"/>
                  <a:pt x="2941861" y="285050"/>
                  <a:pt x="2941705" y="285536"/>
                </a:cubicBezTo>
                <a:cubicBezTo>
                  <a:pt x="2942486" y="285374"/>
                  <a:pt x="2943266" y="285131"/>
                  <a:pt x="2943891" y="284807"/>
                </a:cubicBezTo>
                <a:cubicBezTo>
                  <a:pt x="2943266" y="284483"/>
                  <a:pt x="2942486" y="284159"/>
                  <a:pt x="2941705" y="283996"/>
                </a:cubicBezTo>
                <a:close/>
                <a:moveTo>
                  <a:pt x="8496591" y="283962"/>
                </a:moveTo>
                <a:cubicBezTo>
                  <a:pt x="8496747" y="284529"/>
                  <a:pt x="8496747" y="285015"/>
                  <a:pt x="8496591" y="285501"/>
                </a:cubicBezTo>
                <a:cubicBezTo>
                  <a:pt x="8497372" y="285339"/>
                  <a:pt x="8498153" y="285096"/>
                  <a:pt x="8498777" y="284772"/>
                </a:cubicBezTo>
                <a:cubicBezTo>
                  <a:pt x="8498153" y="284448"/>
                  <a:pt x="8497372" y="284124"/>
                  <a:pt x="8496591" y="283962"/>
                </a:cubicBezTo>
                <a:close/>
                <a:moveTo>
                  <a:pt x="2937644" y="283916"/>
                </a:moveTo>
                <a:cubicBezTo>
                  <a:pt x="2936553" y="284078"/>
                  <a:pt x="2935459" y="284321"/>
                  <a:pt x="2934678" y="284807"/>
                </a:cubicBezTo>
                <a:cubicBezTo>
                  <a:pt x="2935459" y="285212"/>
                  <a:pt x="2936553" y="285455"/>
                  <a:pt x="2937644" y="285618"/>
                </a:cubicBezTo>
                <a:cubicBezTo>
                  <a:pt x="2937644" y="285293"/>
                  <a:pt x="2937644" y="285050"/>
                  <a:pt x="2937644" y="284807"/>
                </a:cubicBezTo>
                <a:cubicBezTo>
                  <a:pt x="2937644" y="284483"/>
                  <a:pt x="2937644" y="284240"/>
                  <a:pt x="2937644" y="283916"/>
                </a:cubicBezTo>
                <a:close/>
                <a:moveTo>
                  <a:pt x="8492531" y="283881"/>
                </a:moveTo>
                <a:cubicBezTo>
                  <a:pt x="8491439" y="284043"/>
                  <a:pt x="8490346" y="284286"/>
                  <a:pt x="8489565" y="284772"/>
                </a:cubicBezTo>
                <a:cubicBezTo>
                  <a:pt x="8490346" y="285177"/>
                  <a:pt x="8491439" y="285420"/>
                  <a:pt x="8492531" y="285582"/>
                </a:cubicBezTo>
                <a:cubicBezTo>
                  <a:pt x="8492531" y="285258"/>
                  <a:pt x="8492531" y="285015"/>
                  <a:pt x="8492531" y="284772"/>
                </a:cubicBezTo>
                <a:cubicBezTo>
                  <a:pt x="8492531" y="284448"/>
                  <a:pt x="8492531" y="284205"/>
                  <a:pt x="8492531" y="283881"/>
                </a:cubicBezTo>
                <a:close/>
                <a:moveTo>
                  <a:pt x="1222121" y="266573"/>
                </a:moveTo>
                <a:cubicBezTo>
                  <a:pt x="1222277" y="268275"/>
                  <a:pt x="1222121" y="270059"/>
                  <a:pt x="1221652" y="271842"/>
                </a:cubicBezTo>
                <a:cubicBezTo>
                  <a:pt x="1223682" y="271436"/>
                  <a:pt x="1225244" y="270383"/>
                  <a:pt x="1226337" y="269249"/>
                </a:cubicBezTo>
                <a:cubicBezTo>
                  <a:pt x="1225400" y="268114"/>
                  <a:pt x="1223994" y="267141"/>
                  <a:pt x="1222121" y="266573"/>
                </a:cubicBezTo>
                <a:close/>
                <a:moveTo>
                  <a:pt x="6776995" y="266539"/>
                </a:moveTo>
                <a:cubicBezTo>
                  <a:pt x="6777152" y="268241"/>
                  <a:pt x="6776995" y="270024"/>
                  <a:pt x="6776527" y="271806"/>
                </a:cubicBezTo>
                <a:cubicBezTo>
                  <a:pt x="6778557" y="271401"/>
                  <a:pt x="6780118" y="270348"/>
                  <a:pt x="6781211" y="269213"/>
                </a:cubicBezTo>
                <a:cubicBezTo>
                  <a:pt x="6780274" y="268079"/>
                  <a:pt x="6778869" y="267106"/>
                  <a:pt x="6776995" y="266539"/>
                </a:cubicBezTo>
                <a:close/>
                <a:moveTo>
                  <a:pt x="106805" y="266233"/>
                </a:moveTo>
                <a:cubicBezTo>
                  <a:pt x="111693" y="266233"/>
                  <a:pt x="116074" y="268513"/>
                  <a:pt x="118819" y="272494"/>
                </a:cubicBezTo>
                <a:cubicBezTo>
                  <a:pt x="122354" y="277608"/>
                  <a:pt x="122663" y="284682"/>
                  <a:pt x="119686" y="292397"/>
                </a:cubicBezTo>
                <a:cubicBezTo>
                  <a:pt x="117924" y="296973"/>
                  <a:pt x="115258" y="303885"/>
                  <a:pt x="107446" y="303885"/>
                </a:cubicBezTo>
                <a:cubicBezTo>
                  <a:pt x="102691" y="303885"/>
                  <a:pt x="99406" y="301591"/>
                  <a:pt x="97627" y="297044"/>
                </a:cubicBezTo>
                <a:cubicBezTo>
                  <a:pt x="96709" y="297280"/>
                  <a:pt x="95773" y="297409"/>
                  <a:pt x="94778" y="297409"/>
                </a:cubicBezTo>
                <a:cubicBezTo>
                  <a:pt x="94778" y="297409"/>
                  <a:pt x="88053" y="297409"/>
                  <a:pt x="88053" y="297409"/>
                </a:cubicBezTo>
                <a:lnTo>
                  <a:pt x="85065" y="291191"/>
                </a:lnTo>
                <a:cubicBezTo>
                  <a:pt x="82045" y="284492"/>
                  <a:pt x="86382" y="279636"/>
                  <a:pt x="90972" y="274490"/>
                </a:cubicBezTo>
                <a:cubicBezTo>
                  <a:pt x="97072" y="267664"/>
                  <a:pt x="102948" y="266233"/>
                  <a:pt x="106805" y="266233"/>
                </a:cubicBezTo>
                <a:close/>
                <a:moveTo>
                  <a:pt x="5661671" y="266198"/>
                </a:moveTo>
                <a:cubicBezTo>
                  <a:pt x="5666559" y="266198"/>
                  <a:pt x="5670940" y="268478"/>
                  <a:pt x="5673685" y="272459"/>
                </a:cubicBezTo>
                <a:cubicBezTo>
                  <a:pt x="5677221" y="277574"/>
                  <a:pt x="5677529" y="284648"/>
                  <a:pt x="5674552" y="292363"/>
                </a:cubicBezTo>
                <a:cubicBezTo>
                  <a:pt x="5672790" y="296938"/>
                  <a:pt x="5670124" y="303850"/>
                  <a:pt x="5662312" y="303850"/>
                </a:cubicBezTo>
                <a:cubicBezTo>
                  <a:pt x="5657557" y="303850"/>
                  <a:pt x="5654272" y="301556"/>
                  <a:pt x="5652493" y="297010"/>
                </a:cubicBezTo>
                <a:cubicBezTo>
                  <a:pt x="5651575" y="297245"/>
                  <a:pt x="5650639" y="297374"/>
                  <a:pt x="5649644" y="297374"/>
                </a:cubicBezTo>
                <a:cubicBezTo>
                  <a:pt x="5649644" y="297374"/>
                  <a:pt x="5642920" y="297374"/>
                  <a:pt x="5642920" y="297374"/>
                </a:cubicBezTo>
                <a:lnTo>
                  <a:pt x="5639932" y="291156"/>
                </a:lnTo>
                <a:cubicBezTo>
                  <a:pt x="5636912" y="284458"/>
                  <a:pt x="5641248" y="279601"/>
                  <a:pt x="5645838" y="274455"/>
                </a:cubicBezTo>
                <a:cubicBezTo>
                  <a:pt x="5651938" y="267629"/>
                  <a:pt x="5657814" y="266198"/>
                  <a:pt x="5661671" y="266198"/>
                </a:cubicBezTo>
                <a:close/>
                <a:moveTo>
                  <a:pt x="10130849" y="266181"/>
                </a:moveTo>
                <a:cubicBezTo>
                  <a:pt x="10135736" y="266181"/>
                  <a:pt x="10140118" y="268461"/>
                  <a:pt x="10142863" y="272442"/>
                </a:cubicBezTo>
                <a:cubicBezTo>
                  <a:pt x="10146398" y="277556"/>
                  <a:pt x="10146707" y="284630"/>
                  <a:pt x="10143730" y="292345"/>
                </a:cubicBezTo>
                <a:cubicBezTo>
                  <a:pt x="10141968" y="296921"/>
                  <a:pt x="10139302" y="303833"/>
                  <a:pt x="10131490" y="303833"/>
                </a:cubicBezTo>
                <a:cubicBezTo>
                  <a:pt x="10126735" y="303833"/>
                  <a:pt x="10123449" y="301539"/>
                  <a:pt x="10121671" y="296993"/>
                </a:cubicBezTo>
                <a:cubicBezTo>
                  <a:pt x="10120753" y="297228"/>
                  <a:pt x="10119816" y="297357"/>
                  <a:pt x="10118822" y="297357"/>
                </a:cubicBezTo>
                <a:cubicBezTo>
                  <a:pt x="10118822" y="297357"/>
                  <a:pt x="10112097" y="297357"/>
                  <a:pt x="10112097" y="297357"/>
                </a:cubicBezTo>
                <a:lnTo>
                  <a:pt x="10109109" y="291139"/>
                </a:lnTo>
                <a:cubicBezTo>
                  <a:pt x="10106089" y="284440"/>
                  <a:pt x="10110426" y="279584"/>
                  <a:pt x="10115016" y="274438"/>
                </a:cubicBezTo>
                <a:cubicBezTo>
                  <a:pt x="10121116" y="267612"/>
                  <a:pt x="10126992" y="266181"/>
                  <a:pt x="10130849" y="266181"/>
                </a:cubicBezTo>
                <a:close/>
                <a:moveTo>
                  <a:pt x="1827815" y="260119"/>
                </a:moveTo>
                <a:cubicBezTo>
                  <a:pt x="1827187" y="260180"/>
                  <a:pt x="1826512" y="260229"/>
                  <a:pt x="1825748" y="260263"/>
                </a:cubicBezTo>
                <a:cubicBezTo>
                  <a:pt x="1824200" y="260330"/>
                  <a:pt x="1822830" y="260284"/>
                  <a:pt x="1821675" y="260152"/>
                </a:cubicBezTo>
                <a:cubicBezTo>
                  <a:pt x="1822045" y="262490"/>
                  <a:pt x="1823222" y="264297"/>
                  <a:pt x="1824309" y="265375"/>
                </a:cubicBezTo>
                <a:cubicBezTo>
                  <a:pt x="1824707" y="265131"/>
                  <a:pt x="1825194" y="264776"/>
                  <a:pt x="1825680" y="264270"/>
                </a:cubicBezTo>
                <a:cubicBezTo>
                  <a:pt x="1826768" y="263144"/>
                  <a:pt x="1827485" y="261689"/>
                  <a:pt x="1827815" y="260119"/>
                </a:cubicBezTo>
                <a:close/>
                <a:moveTo>
                  <a:pt x="7382698" y="260086"/>
                </a:moveTo>
                <a:cubicBezTo>
                  <a:pt x="7382070" y="260147"/>
                  <a:pt x="7381395" y="260197"/>
                  <a:pt x="7380631" y="260230"/>
                </a:cubicBezTo>
                <a:cubicBezTo>
                  <a:pt x="7379083" y="260297"/>
                  <a:pt x="7377713" y="260251"/>
                  <a:pt x="7376558" y="260120"/>
                </a:cubicBezTo>
                <a:cubicBezTo>
                  <a:pt x="7376928" y="262456"/>
                  <a:pt x="7378105" y="264265"/>
                  <a:pt x="7379193" y="265341"/>
                </a:cubicBezTo>
                <a:cubicBezTo>
                  <a:pt x="7379590" y="265099"/>
                  <a:pt x="7380077" y="264743"/>
                  <a:pt x="7380563" y="264238"/>
                </a:cubicBezTo>
                <a:cubicBezTo>
                  <a:pt x="7381651" y="263112"/>
                  <a:pt x="7382368" y="261657"/>
                  <a:pt x="7382698" y="260086"/>
                </a:cubicBezTo>
                <a:close/>
                <a:moveTo>
                  <a:pt x="11851877" y="260067"/>
                </a:moveTo>
                <a:cubicBezTo>
                  <a:pt x="11851249" y="260127"/>
                  <a:pt x="11850574" y="260178"/>
                  <a:pt x="11849809" y="260211"/>
                </a:cubicBezTo>
                <a:cubicBezTo>
                  <a:pt x="11848262" y="260278"/>
                  <a:pt x="11846892" y="260232"/>
                  <a:pt x="11845737" y="260101"/>
                </a:cubicBezTo>
                <a:cubicBezTo>
                  <a:pt x="11846107" y="262437"/>
                  <a:pt x="11847284" y="264245"/>
                  <a:pt x="11848372" y="265323"/>
                </a:cubicBezTo>
                <a:cubicBezTo>
                  <a:pt x="11848769" y="265080"/>
                  <a:pt x="11849255" y="264724"/>
                  <a:pt x="11849742" y="264219"/>
                </a:cubicBezTo>
                <a:cubicBezTo>
                  <a:pt x="11850830" y="263092"/>
                  <a:pt x="11851547" y="261637"/>
                  <a:pt x="11851877" y="260067"/>
                </a:cubicBezTo>
                <a:close/>
                <a:moveTo>
                  <a:pt x="1824944" y="251259"/>
                </a:moveTo>
                <a:cubicBezTo>
                  <a:pt x="1823789" y="252241"/>
                  <a:pt x="1822660" y="253700"/>
                  <a:pt x="1822032" y="255642"/>
                </a:cubicBezTo>
                <a:cubicBezTo>
                  <a:pt x="1823789" y="255432"/>
                  <a:pt x="1825775" y="255633"/>
                  <a:pt x="1827761" y="256229"/>
                </a:cubicBezTo>
                <a:cubicBezTo>
                  <a:pt x="1827707" y="255984"/>
                  <a:pt x="1827714" y="255734"/>
                  <a:pt x="1827639" y="255495"/>
                </a:cubicBezTo>
                <a:cubicBezTo>
                  <a:pt x="1827066" y="253582"/>
                  <a:pt x="1825998" y="252191"/>
                  <a:pt x="1824944" y="251259"/>
                </a:cubicBezTo>
                <a:close/>
                <a:moveTo>
                  <a:pt x="7379828" y="251227"/>
                </a:moveTo>
                <a:cubicBezTo>
                  <a:pt x="7378673" y="252209"/>
                  <a:pt x="7377543" y="253667"/>
                  <a:pt x="7376915" y="255610"/>
                </a:cubicBezTo>
                <a:cubicBezTo>
                  <a:pt x="7378673" y="255399"/>
                  <a:pt x="7380658" y="255601"/>
                  <a:pt x="7382644" y="256196"/>
                </a:cubicBezTo>
                <a:cubicBezTo>
                  <a:pt x="7382590" y="255951"/>
                  <a:pt x="7382597" y="255701"/>
                  <a:pt x="7382523" y="255463"/>
                </a:cubicBezTo>
                <a:cubicBezTo>
                  <a:pt x="7381949" y="253549"/>
                  <a:pt x="7380882" y="252158"/>
                  <a:pt x="7379828" y="251227"/>
                </a:cubicBezTo>
                <a:close/>
                <a:moveTo>
                  <a:pt x="11849006" y="251207"/>
                </a:moveTo>
                <a:cubicBezTo>
                  <a:pt x="11847851" y="252190"/>
                  <a:pt x="11846722" y="253648"/>
                  <a:pt x="11846094" y="255591"/>
                </a:cubicBezTo>
                <a:cubicBezTo>
                  <a:pt x="11847851" y="255380"/>
                  <a:pt x="11849836" y="255581"/>
                  <a:pt x="11851823" y="256177"/>
                </a:cubicBezTo>
                <a:cubicBezTo>
                  <a:pt x="11851769" y="255932"/>
                  <a:pt x="11851776" y="255681"/>
                  <a:pt x="11851702" y="255443"/>
                </a:cubicBezTo>
                <a:cubicBezTo>
                  <a:pt x="11851128" y="253530"/>
                  <a:pt x="11850060" y="252138"/>
                  <a:pt x="11849006" y="251207"/>
                </a:cubicBezTo>
                <a:close/>
                <a:moveTo>
                  <a:pt x="1833219" y="247124"/>
                </a:moveTo>
                <a:cubicBezTo>
                  <a:pt x="1842719" y="251069"/>
                  <a:pt x="1842611" y="257822"/>
                  <a:pt x="1842124" y="260543"/>
                </a:cubicBezTo>
                <a:cubicBezTo>
                  <a:pt x="1840435" y="269977"/>
                  <a:pt x="1829715" y="270433"/>
                  <a:pt x="1826194" y="270582"/>
                </a:cubicBezTo>
                <a:cubicBezTo>
                  <a:pt x="1825559" y="270609"/>
                  <a:pt x="1824944" y="270622"/>
                  <a:pt x="1824350" y="270622"/>
                </a:cubicBezTo>
                <a:cubicBezTo>
                  <a:pt x="1815905" y="270622"/>
                  <a:pt x="1810467" y="267923"/>
                  <a:pt x="1808189" y="262599"/>
                </a:cubicBezTo>
                <a:cubicBezTo>
                  <a:pt x="1806353" y="258324"/>
                  <a:pt x="1807319" y="253486"/>
                  <a:pt x="1810696" y="249974"/>
                </a:cubicBezTo>
                <a:cubicBezTo>
                  <a:pt x="1815587" y="244905"/>
                  <a:pt x="1825248" y="243806"/>
                  <a:pt x="1833219" y="247124"/>
                </a:cubicBezTo>
                <a:close/>
                <a:moveTo>
                  <a:pt x="7388103" y="247091"/>
                </a:moveTo>
                <a:cubicBezTo>
                  <a:pt x="7397602" y="251035"/>
                  <a:pt x="7397494" y="257789"/>
                  <a:pt x="7397008" y="260509"/>
                </a:cubicBezTo>
                <a:cubicBezTo>
                  <a:pt x="7395319" y="269944"/>
                  <a:pt x="7384597" y="270401"/>
                  <a:pt x="7381077" y="270550"/>
                </a:cubicBezTo>
                <a:cubicBezTo>
                  <a:pt x="7380442" y="270576"/>
                  <a:pt x="7379828" y="270589"/>
                  <a:pt x="7379233" y="270589"/>
                </a:cubicBezTo>
                <a:cubicBezTo>
                  <a:pt x="7370788" y="270589"/>
                  <a:pt x="7365350" y="267889"/>
                  <a:pt x="7363072" y="262567"/>
                </a:cubicBezTo>
                <a:cubicBezTo>
                  <a:pt x="7361235" y="258291"/>
                  <a:pt x="7362201" y="253453"/>
                  <a:pt x="7365579" y="249942"/>
                </a:cubicBezTo>
                <a:cubicBezTo>
                  <a:pt x="7370470" y="244873"/>
                  <a:pt x="7380131" y="243772"/>
                  <a:pt x="7388103" y="247091"/>
                </a:cubicBezTo>
                <a:close/>
                <a:moveTo>
                  <a:pt x="11857281" y="247071"/>
                </a:moveTo>
                <a:cubicBezTo>
                  <a:pt x="11866781" y="251016"/>
                  <a:pt x="11866673" y="257770"/>
                  <a:pt x="11866186" y="260490"/>
                </a:cubicBezTo>
                <a:cubicBezTo>
                  <a:pt x="11864498" y="269925"/>
                  <a:pt x="11853776" y="270381"/>
                  <a:pt x="11850256" y="270530"/>
                </a:cubicBezTo>
                <a:cubicBezTo>
                  <a:pt x="11849621" y="270557"/>
                  <a:pt x="11849006" y="270570"/>
                  <a:pt x="11848412" y="270570"/>
                </a:cubicBezTo>
                <a:cubicBezTo>
                  <a:pt x="11839967" y="270570"/>
                  <a:pt x="11834529" y="267870"/>
                  <a:pt x="11832251" y="262547"/>
                </a:cubicBezTo>
                <a:cubicBezTo>
                  <a:pt x="11830414" y="258272"/>
                  <a:pt x="11831380" y="253433"/>
                  <a:pt x="11834758" y="249922"/>
                </a:cubicBezTo>
                <a:cubicBezTo>
                  <a:pt x="11839649" y="244853"/>
                  <a:pt x="11849309" y="243753"/>
                  <a:pt x="11857281" y="247071"/>
                </a:cubicBezTo>
                <a:close/>
                <a:moveTo>
                  <a:pt x="2444647" y="245221"/>
                </a:moveTo>
                <a:cubicBezTo>
                  <a:pt x="2452700" y="245221"/>
                  <a:pt x="2461367" y="251536"/>
                  <a:pt x="2461367" y="265394"/>
                </a:cubicBezTo>
                <a:cubicBezTo>
                  <a:pt x="2461367" y="284182"/>
                  <a:pt x="2454149" y="288127"/>
                  <a:pt x="2448087" y="288127"/>
                </a:cubicBezTo>
                <a:cubicBezTo>
                  <a:pt x="2445474" y="288127"/>
                  <a:pt x="2440572" y="287251"/>
                  <a:pt x="2437476" y="281316"/>
                </a:cubicBezTo>
                <a:cubicBezTo>
                  <a:pt x="2436533" y="281588"/>
                  <a:pt x="2435512" y="281733"/>
                  <a:pt x="2434387" y="281733"/>
                </a:cubicBezTo>
                <a:lnTo>
                  <a:pt x="2429282" y="281733"/>
                </a:lnTo>
                <a:cubicBezTo>
                  <a:pt x="2429282" y="281733"/>
                  <a:pt x="2425991" y="277649"/>
                  <a:pt x="2425991" y="277649"/>
                </a:cubicBezTo>
                <a:cubicBezTo>
                  <a:pt x="2422475" y="273148"/>
                  <a:pt x="2423790" y="268114"/>
                  <a:pt x="2424956" y="263677"/>
                </a:cubicBezTo>
                <a:cubicBezTo>
                  <a:pt x="2427887" y="252467"/>
                  <a:pt x="2435621" y="245221"/>
                  <a:pt x="2444647" y="245221"/>
                </a:cubicBezTo>
                <a:close/>
                <a:moveTo>
                  <a:pt x="7999525" y="245186"/>
                </a:moveTo>
                <a:cubicBezTo>
                  <a:pt x="8007577" y="245186"/>
                  <a:pt x="8016245" y="251501"/>
                  <a:pt x="8016245" y="265360"/>
                </a:cubicBezTo>
                <a:cubicBezTo>
                  <a:pt x="8016245" y="284147"/>
                  <a:pt x="8009027" y="288092"/>
                  <a:pt x="8002964" y="288092"/>
                </a:cubicBezTo>
                <a:cubicBezTo>
                  <a:pt x="8000351" y="288092"/>
                  <a:pt x="7995449" y="287216"/>
                  <a:pt x="7992353" y="281281"/>
                </a:cubicBezTo>
                <a:cubicBezTo>
                  <a:pt x="7991412" y="281553"/>
                  <a:pt x="7990389" y="281698"/>
                  <a:pt x="7989265" y="281698"/>
                </a:cubicBezTo>
                <a:lnTo>
                  <a:pt x="7984159" y="281698"/>
                </a:lnTo>
                <a:cubicBezTo>
                  <a:pt x="7984159" y="281698"/>
                  <a:pt x="7980867" y="277614"/>
                  <a:pt x="7980867" y="277614"/>
                </a:cubicBezTo>
                <a:cubicBezTo>
                  <a:pt x="7977353" y="273113"/>
                  <a:pt x="7978667" y="268079"/>
                  <a:pt x="7979832" y="263641"/>
                </a:cubicBezTo>
                <a:cubicBezTo>
                  <a:pt x="7982763" y="252432"/>
                  <a:pt x="7990497" y="245186"/>
                  <a:pt x="7999525" y="245186"/>
                </a:cubicBezTo>
                <a:close/>
                <a:moveTo>
                  <a:pt x="12468703" y="245169"/>
                </a:moveTo>
                <a:cubicBezTo>
                  <a:pt x="12476755" y="245169"/>
                  <a:pt x="12485423" y="251484"/>
                  <a:pt x="12485423" y="265342"/>
                </a:cubicBezTo>
                <a:cubicBezTo>
                  <a:pt x="12485423" y="284131"/>
                  <a:pt x="12478204" y="288075"/>
                  <a:pt x="12472142" y="288075"/>
                </a:cubicBezTo>
                <a:cubicBezTo>
                  <a:pt x="12469529" y="288075"/>
                  <a:pt x="12464626" y="287199"/>
                  <a:pt x="12461531" y="281264"/>
                </a:cubicBezTo>
                <a:cubicBezTo>
                  <a:pt x="12460589" y="281536"/>
                  <a:pt x="12459567" y="281681"/>
                  <a:pt x="12458443" y="281681"/>
                </a:cubicBezTo>
                <a:lnTo>
                  <a:pt x="12453337" y="281681"/>
                </a:lnTo>
                <a:cubicBezTo>
                  <a:pt x="12453337" y="281681"/>
                  <a:pt x="12450045" y="277598"/>
                  <a:pt x="12450045" y="277598"/>
                </a:cubicBezTo>
                <a:cubicBezTo>
                  <a:pt x="12446530" y="273096"/>
                  <a:pt x="12447845" y="268062"/>
                  <a:pt x="12449010" y="263625"/>
                </a:cubicBezTo>
                <a:cubicBezTo>
                  <a:pt x="12451941" y="252415"/>
                  <a:pt x="12459675" y="245169"/>
                  <a:pt x="12468703" y="245169"/>
                </a:cubicBezTo>
                <a:close/>
                <a:moveTo>
                  <a:pt x="2535325" y="239097"/>
                </a:moveTo>
                <a:cubicBezTo>
                  <a:pt x="2534698" y="239156"/>
                  <a:pt x="2534022" y="239207"/>
                  <a:pt x="2533252" y="239241"/>
                </a:cubicBezTo>
                <a:cubicBezTo>
                  <a:pt x="2531704" y="239308"/>
                  <a:pt x="2530340" y="239265"/>
                  <a:pt x="2529179" y="239131"/>
                </a:cubicBezTo>
                <a:cubicBezTo>
                  <a:pt x="2529556" y="241466"/>
                  <a:pt x="2530727" y="243275"/>
                  <a:pt x="2531814" y="244352"/>
                </a:cubicBezTo>
                <a:cubicBezTo>
                  <a:pt x="2532211" y="244109"/>
                  <a:pt x="2532704" y="243753"/>
                  <a:pt x="2533184" y="243248"/>
                </a:cubicBezTo>
                <a:cubicBezTo>
                  <a:pt x="2534272" y="242119"/>
                  <a:pt x="2534996" y="240664"/>
                  <a:pt x="2535325" y="239097"/>
                </a:cubicBezTo>
                <a:close/>
                <a:moveTo>
                  <a:pt x="8090201" y="239062"/>
                </a:moveTo>
                <a:cubicBezTo>
                  <a:pt x="8089573" y="239121"/>
                  <a:pt x="8088898" y="239172"/>
                  <a:pt x="8088127" y="239206"/>
                </a:cubicBezTo>
                <a:cubicBezTo>
                  <a:pt x="8086580" y="239273"/>
                  <a:pt x="8085216" y="239229"/>
                  <a:pt x="8084054" y="239095"/>
                </a:cubicBezTo>
                <a:cubicBezTo>
                  <a:pt x="8084432" y="241431"/>
                  <a:pt x="8085602" y="243240"/>
                  <a:pt x="8086689" y="244316"/>
                </a:cubicBezTo>
                <a:cubicBezTo>
                  <a:pt x="8087087" y="244074"/>
                  <a:pt x="8087580" y="243717"/>
                  <a:pt x="8088060" y="243213"/>
                </a:cubicBezTo>
                <a:cubicBezTo>
                  <a:pt x="8089147" y="242084"/>
                  <a:pt x="8089871" y="240628"/>
                  <a:pt x="8090201" y="239062"/>
                </a:cubicBezTo>
                <a:close/>
                <a:moveTo>
                  <a:pt x="12559379" y="239044"/>
                </a:moveTo>
                <a:cubicBezTo>
                  <a:pt x="12558751" y="239104"/>
                  <a:pt x="12558076" y="239155"/>
                  <a:pt x="12557305" y="239189"/>
                </a:cubicBezTo>
                <a:cubicBezTo>
                  <a:pt x="12555758" y="239256"/>
                  <a:pt x="12554394" y="239212"/>
                  <a:pt x="12553232" y="239078"/>
                </a:cubicBezTo>
                <a:cubicBezTo>
                  <a:pt x="12553609" y="241414"/>
                  <a:pt x="12554779" y="243223"/>
                  <a:pt x="12555867" y="244299"/>
                </a:cubicBezTo>
                <a:cubicBezTo>
                  <a:pt x="12556264" y="244058"/>
                  <a:pt x="12556758" y="243700"/>
                  <a:pt x="12557237" y="243196"/>
                </a:cubicBezTo>
                <a:cubicBezTo>
                  <a:pt x="12558325" y="242066"/>
                  <a:pt x="12559049" y="240611"/>
                  <a:pt x="12559379" y="239044"/>
                </a:cubicBezTo>
                <a:close/>
                <a:moveTo>
                  <a:pt x="4281787" y="236443"/>
                </a:moveTo>
                <a:cubicBezTo>
                  <a:pt x="4291052" y="236443"/>
                  <a:pt x="4293276" y="245142"/>
                  <a:pt x="4296091" y="256163"/>
                </a:cubicBezTo>
                <a:cubicBezTo>
                  <a:pt x="4298535" y="265720"/>
                  <a:pt x="4299594" y="287540"/>
                  <a:pt x="4299217" y="303121"/>
                </a:cubicBezTo>
                <a:cubicBezTo>
                  <a:pt x="4298820" y="319361"/>
                  <a:pt x="4298614" y="327615"/>
                  <a:pt x="4294155" y="330811"/>
                </a:cubicBezTo>
                <a:cubicBezTo>
                  <a:pt x="4299205" y="335110"/>
                  <a:pt x="4299205" y="344200"/>
                  <a:pt x="4299205" y="348254"/>
                </a:cubicBezTo>
                <a:cubicBezTo>
                  <a:pt x="4299205" y="352293"/>
                  <a:pt x="4299205" y="361352"/>
                  <a:pt x="4294194" y="365667"/>
                </a:cubicBezTo>
                <a:cubicBezTo>
                  <a:pt x="4295668" y="366878"/>
                  <a:pt x="4296925" y="368334"/>
                  <a:pt x="4297896" y="369982"/>
                </a:cubicBezTo>
                <a:cubicBezTo>
                  <a:pt x="4298198" y="366334"/>
                  <a:pt x="4299504" y="363222"/>
                  <a:pt x="4301802" y="360816"/>
                </a:cubicBezTo>
                <a:cubicBezTo>
                  <a:pt x="4303945" y="358562"/>
                  <a:pt x="4306853" y="357313"/>
                  <a:pt x="4309974" y="357313"/>
                </a:cubicBezTo>
                <a:cubicBezTo>
                  <a:pt x="4314039" y="357313"/>
                  <a:pt x="4320283" y="358961"/>
                  <a:pt x="4327556" y="373224"/>
                </a:cubicBezTo>
                <a:cubicBezTo>
                  <a:pt x="4330793" y="379562"/>
                  <a:pt x="4333805" y="388536"/>
                  <a:pt x="4329735" y="395242"/>
                </a:cubicBezTo>
                <a:cubicBezTo>
                  <a:pt x="4327523" y="398883"/>
                  <a:pt x="4323653" y="401059"/>
                  <a:pt x="4319383" y="401059"/>
                </a:cubicBezTo>
                <a:cubicBezTo>
                  <a:pt x="4308965" y="401059"/>
                  <a:pt x="4302906" y="389418"/>
                  <a:pt x="4300777" y="384421"/>
                </a:cubicBezTo>
                <a:cubicBezTo>
                  <a:pt x="4300393" y="383501"/>
                  <a:pt x="4300042" y="382604"/>
                  <a:pt x="4299728" y="381715"/>
                </a:cubicBezTo>
                <a:cubicBezTo>
                  <a:pt x="4298540" y="387371"/>
                  <a:pt x="4294696" y="393066"/>
                  <a:pt x="4289575" y="396369"/>
                </a:cubicBezTo>
                <a:cubicBezTo>
                  <a:pt x="4280940" y="401987"/>
                  <a:pt x="4267776" y="397197"/>
                  <a:pt x="4267779" y="381892"/>
                </a:cubicBezTo>
                <a:cubicBezTo>
                  <a:pt x="4267779" y="373262"/>
                  <a:pt x="4272031" y="366081"/>
                  <a:pt x="4278150" y="363268"/>
                </a:cubicBezTo>
                <a:cubicBezTo>
                  <a:pt x="4277425" y="362272"/>
                  <a:pt x="4276760" y="361053"/>
                  <a:pt x="4276193" y="359582"/>
                </a:cubicBezTo>
                <a:cubicBezTo>
                  <a:pt x="4273669" y="353013"/>
                  <a:pt x="4273669" y="343472"/>
                  <a:pt x="4276195" y="336911"/>
                </a:cubicBezTo>
                <a:cubicBezTo>
                  <a:pt x="4277490" y="333547"/>
                  <a:pt x="4279330" y="331508"/>
                  <a:pt x="4281177" y="330274"/>
                </a:cubicBezTo>
                <a:cubicBezTo>
                  <a:pt x="4277395" y="327086"/>
                  <a:pt x="4276654" y="320886"/>
                  <a:pt x="4276014" y="315605"/>
                </a:cubicBezTo>
                <a:cubicBezTo>
                  <a:pt x="4275393" y="310417"/>
                  <a:pt x="4274582" y="302553"/>
                  <a:pt x="4273513" y="291808"/>
                </a:cubicBezTo>
                <a:cubicBezTo>
                  <a:pt x="4268907" y="245495"/>
                  <a:pt x="4270358" y="243885"/>
                  <a:pt x="4273861" y="239992"/>
                </a:cubicBezTo>
                <a:lnTo>
                  <a:pt x="4276957" y="236551"/>
                </a:lnTo>
                <a:close/>
                <a:moveTo>
                  <a:pt x="2101521" y="232864"/>
                </a:moveTo>
                <a:cubicBezTo>
                  <a:pt x="2101053" y="237725"/>
                  <a:pt x="2100118" y="242021"/>
                  <a:pt x="2097933" y="245019"/>
                </a:cubicBezTo>
                <a:cubicBezTo>
                  <a:pt x="2098401" y="246153"/>
                  <a:pt x="2098867" y="247693"/>
                  <a:pt x="2099182" y="249962"/>
                </a:cubicBezTo>
                <a:cubicBezTo>
                  <a:pt x="2100274" y="246559"/>
                  <a:pt x="2101680" y="243236"/>
                  <a:pt x="2103395" y="239833"/>
                </a:cubicBezTo>
                <a:cubicBezTo>
                  <a:pt x="2103864" y="238860"/>
                  <a:pt x="2104330" y="237806"/>
                  <a:pt x="2104802" y="236672"/>
                </a:cubicBezTo>
                <a:cubicBezTo>
                  <a:pt x="2103551" y="235781"/>
                  <a:pt x="2102459" y="234566"/>
                  <a:pt x="2101521" y="232864"/>
                </a:cubicBezTo>
                <a:close/>
                <a:moveTo>
                  <a:pt x="7656389" y="232828"/>
                </a:moveTo>
                <a:cubicBezTo>
                  <a:pt x="7655921" y="237691"/>
                  <a:pt x="7654984" y="241985"/>
                  <a:pt x="7652798" y="244984"/>
                </a:cubicBezTo>
                <a:cubicBezTo>
                  <a:pt x="7653266" y="246118"/>
                  <a:pt x="7653735" y="247658"/>
                  <a:pt x="7654047" y="249927"/>
                </a:cubicBezTo>
                <a:cubicBezTo>
                  <a:pt x="7655140" y="246523"/>
                  <a:pt x="7656545" y="243201"/>
                  <a:pt x="7658263" y="239798"/>
                </a:cubicBezTo>
                <a:cubicBezTo>
                  <a:pt x="7658731" y="238825"/>
                  <a:pt x="7659200" y="237772"/>
                  <a:pt x="7659668" y="236637"/>
                </a:cubicBezTo>
                <a:cubicBezTo>
                  <a:pt x="7658419" y="235746"/>
                  <a:pt x="7657326" y="234530"/>
                  <a:pt x="7656389" y="232828"/>
                </a:cubicBezTo>
                <a:close/>
                <a:moveTo>
                  <a:pt x="2532456" y="230238"/>
                </a:moveTo>
                <a:cubicBezTo>
                  <a:pt x="2531294" y="231216"/>
                  <a:pt x="2530165" y="232679"/>
                  <a:pt x="2529543" y="234619"/>
                </a:cubicBezTo>
                <a:cubicBezTo>
                  <a:pt x="2531301" y="234410"/>
                  <a:pt x="2533286" y="234608"/>
                  <a:pt x="2535271" y="235203"/>
                </a:cubicBezTo>
                <a:cubicBezTo>
                  <a:pt x="2535218" y="234962"/>
                  <a:pt x="2535226" y="234712"/>
                  <a:pt x="2535152" y="234470"/>
                </a:cubicBezTo>
                <a:cubicBezTo>
                  <a:pt x="2534577" y="232554"/>
                  <a:pt x="2533509" y="231166"/>
                  <a:pt x="2532456" y="230238"/>
                </a:cubicBezTo>
                <a:close/>
                <a:moveTo>
                  <a:pt x="8087331" y="230203"/>
                </a:moveTo>
                <a:cubicBezTo>
                  <a:pt x="8086169" y="231181"/>
                  <a:pt x="8085039" y="232644"/>
                  <a:pt x="8084418" y="234584"/>
                </a:cubicBezTo>
                <a:cubicBezTo>
                  <a:pt x="8086176" y="234375"/>
                  <a:pt x="8088161" y="234573"/>
                  <a:pt x="8090147" y="235168"/>
                </a:cubicBezTo>
                <a:cubicBezTo>
                  <a:pt x="8090093" y="234926"/>
                  <a:pt x="8090100" y="234677"/>
                  <a:pt x="8090026" y="234435"/>
                </a:cubicBezTo>
                <a:cubicBezTo>
                  <a:pt x="8089452" y="232519"/>
                  <a:pt x="8088385" y="231131"/>
                  <a:pt x="8087331" y="230203"/>
                </a:cubicBezTo>
                <a:close/>
                <a:moveTo>
                  <a:pt x="12556508" y="230185"/>
                </a:moveTo>
                <a:cubicBezTo>
                  <a:pt x="12555347" y="231163"/>
                  <a:pt x="12554217" y="232626"/>
                  <a:pt x="12553596" y="234567"/>
                </a:cubicBezTo>
                <a:cubicBezTo>
                  <a:pt x="12555354" y="234358"/>
                  <a:pt x="12557338" y="234555"/>
                  <a:pt x="12559325" y="235151"/>
                </a:cubicBezTo>
                <a:cubicBezTo>
                  <a:pt x="12559271" y="234909"/>
                  <a:pt x="12559278" y="234660"/>
                  <a:pt x="12559204" y="234418"/>
                </a:cubicBezTo>
                <a:cubicBezTo>
                  <a:pt x="12558630" y="232502"/>
                  <a:pt x="12557562" y="231114"/>
                  <a:pt x="12556508" y="230185"/>
                </a:cubicBezTo>
                <a:close/>
                <a:moveTo>
                  <a:pt x="5173844" y="228562"/>
                </a:moveTo>
                <a:cubicBezTo>
                  <a:pt x="5179206" y="228562"/>
                  <a:pt x="5183308" y="232111"/>
                  <a:pt x="5186617" y="235588"/>
                </a:cubicBezTo>
                <a:cubicBezTo>
                  <a:pt x="5191245" y="240464"/>
                  <a:pt x="5193583" y="247719"/>
                  <a:pt x="5193198" y="256024"/>
                </a:cubicBezTo>
                <a:cubicBezTo>
                  <a:pt x="5192719" y="266365"/>
                  <a:pt x="5188107" y="276546"/>
                  <a:pt x="5181165" y="282608"/>
                </a:cubicBezTo>
                <a:cubicBezTo>
                  <a:pt x="5176115" y="287007"/>
                  <a:pt x="5171983" y="288979"/>
                  <a:pt x="5167766" y="288979"/>
                </a:cubicBezTo>
                <a:cubicBezTo>
                  <a:pt x="5161715" y="288979"/>
                  <a:pt x="5155586" y="284470"/>
                  <a:pt x="5155586" y="275855"/>
                </a:cubicBezTo>
                <a:cubicBezTo>
                  <a:pt x="5155586" y="269422"/>
                  <a:pt x="5159395" y="262147"/>
                  <a:pt x="5164825" y="257906"/>
                </a:cubicBezTo>
                <a:cubicBezTo>
                  <a:pt x="5164976" y="256980"/>
                  <a:pt x="5165033" y="255246"/>
                  <a:pt x="5164442" y="253283"/>
                </a:cubicBezTo>
                <a:cubicBezTo>
                  <a:pt x="5161901" y="244872"/>
                  <a:pt x="5160967" y="238242"/>
                  <a:pt x="5164669" y="233213"/>
                </a:cubicBezTo>
                <a:cubicBezTo>
                  <a:pt x="5166839" y="230257"/>
                  <a:pt x="5170183" y="228562"/>
                  <a:pt x="5173844" y="228562"/>
                </a:cubicBezTo>
                <a:close/>
                <a:moveTo>
                  <a:pt x="9642925" y="228527"/>
                </a:moveTo>
                <a:cubicBezTo>
                  <a:pt x="9648288" y="228527"/>
                  <a:pt x="9652391" y="232076"/>
                  <a:pt x="9655701" y="235553"/>
                </a:cubicBezTo>
                <a:cubicBezTo>
                  <a:pt x="9660330" y="240428"/>
                  <a:pt x="9662669" y="247684"/>
                  <a:pt x="9662284" y="255989"/>
                </a:cubicBezTo>
                <a:cubicBezTo>
                  <a:pt x="9661805" y="266330"/>
                  <a:pt x="9657191" y="276511"/>
                  <a:pt x="9650248" y="282573"/>
                </a:cubicBezTo>
                <a:cubicBezTo>
                  <a:pt x="9645197" y="286973"/>
                  <a:pt x="9641064" y="288945"/>
                  <a:pt x="9636846" y="288945"/>
                </a:cubicBezTo>
                <a:cubicBezTo>
                  <a:pt x="9630793" y="288945"/>
                  <a:pt x="9624663" y="284436"/>
                  <a:pt x="9624663" y="275821"/>
                </a:cubicBezTo>
                <a:cubicBezTo>
                  <a:pt x="9624663" y="269387"/>
                  <a:pt x="9628472" y="262112"/>
                  <a:pt x="9633904" y="257871"/>
                </a:cubicBezTo>
                <a:cubicBezTo>
                  <a:pt x="9634055" y="256945"/>
                  <a:pt x="9634112" y="255211"/>
                  <a:pt x="9633520" y="253248"/>
                </a:cubicBezTo>
                <a:cubicBezTo>
                  <a:pt x="9630980" y="244837"/>
                  <a:pt x="9630045" y="238208"/>
                  <a:pt x="9633747" y="233178"/>
                </a:cubicBezTo>
                <a:cubicBezTo>
                  <a:pt x="9635919" y="230222"/>
                  <a:pt x="9639264" y="228527"/>
                  <a:pt x="9642925" y="228527"/>
                </a:cubicBezTo>
                <a:close/>
                <a:moveTo>
                  <a:pt x="2540730" y="226103"/>
                </a:moveTo>
                <a:cubicBezTo>
                  <a:pt x="2550231" y="230049"/>
                  <a:pt x="2550121" y="236801"/>
                  <a:pt x="2549636" y="239521"/>
                </a:cubicBezTo>
                <a:cubicBezTo>
                  <a:pt x="2547940" y="248954"/>
                  <a:pt x="2537218" y="249410"/>
                  <a:pt x="2533698" y="249558"/>
                </a:cubicBezTo>
                <a:cubicBezTo>
                  <a:pt x="2533062" y="249586"/>
                  <a:pt x="2532442" y="249599"/>
                  <a:pt x="2531848" y="249599"/>
                </a:cubicBezTo>
                <a:cubicBezTo>
                  <a:pt x="2523417" y="249599"/>
                  <a:pt x="2517985" y="246903"/>
                  <a:pt x="2515701" y="241582"/>
                </a:cubicBezTo>
                <a:cubicBezTo>
                  <a:pt x="2513864" y="237308"/>
                  <a:pt x="2514824" y="232471"/>
                  <a:pt x="2518209" y="228957"/>
                </a:cubicBezTo>
                <a:cubicBezTo>
                  <a:pt x="2523119" y="223864"/>
                  <a:pt x="2532771" y="222791"/>
                  <a:pt x="2540730" y="226103"/>
                </a:cubicBezTo>
                <a:close/>
                <a:moveTo>
                  <a:pt x="8095605" y="226067"/>
                </a:moveTo>
                <a:cubicBezTo>
                  <a:pt x="8105104" y="230014"/>
                  <a:pt x="8104996" y="236766"/>
                  <a:pt x="8104510" y="239485"/>
                </a:cubicBezTo>
                <a:cubicBezTo>
                  <a:pt x="8102814" y="248918"/>
                  <a:pt x="8092094" y="249375"/>
                  <a:pt x="8088573" y="249523"/>
                </a:cubicBezTo>
                <a:cubicBezTo>
                  <a:pt x="8087938" y="249550"/>
                  <a:pt x="8087317" y="249564"/>
                  <a:pt x="8086723" y="249564"/>
                </a:cubicBezTo>
                <a:cubicBezTo>
                  <a:pt x="8078292" y="249564"/>
                  <a:pt x="8072860" y="246868"/>
                  <a:pt x="8070576" y="241546"/>
                </a:cubicBezTo>
                <a:cubicBezTo>
                  <a:pt x="8068739" y="237273"/>
                  <a:pt x="8069699" y="232435"/>
                  <a:pt x="8073083" y="228922"/>
                </a:cubicBezTo>
                <a:cubicBezTo>
                  <a:pt x="8077994" y="223828"/>
                  <a:pt x="8087647" y="222756"/>
                  <a:pt x="8095605" y="226067"/>
                </a:cubicBezTo>
                <a:close/>
                <a:moveTo>
                  <a:pt x="12564783" y="226050"/>
                </a:moveTo>
                <a:cubicBezTo>
                  <a:pt x="12574282" y="229996"/>
                  <a:pt x="12574174" y="236748"/>
                  <a:pt x="12573688" y="239468"/>
                </a:cubicBezTo>
                <a:cubicBezTo>
                  <a:pt x="12571992" y="248901"/>
                  <a:pt x="12561271" y="249358"/>
                  <a:pt x="12557751" y="249506"/>
                </a:cubicBezTo>
                <a:cubicBezTo>
                  <a:pt x="12557116" y="249533"/>
                  <a:pt x="12556495" y="249546"/>
                  <a:pt x="12555901" y="249546"/>
                </a:cubicBezTo>
                <a:cubicBezTo>
                  <a:pt x="12547469" y="249546"/>
                  <a:pt x="12542038" y="246851"/>
                  <a:pt x="12539754" y="241529"/>
                </a:cubicBezTo>
                <a:cubicBezTo>
                  <a:pt x="12537917" y="237256"/>
                  <a:pt x="12538876" y="232418"/>
                  <a:pt x="12542260" y="228905"/>
                </a:cubicBezTo>
                <a:cubicBezTo>
                  <a:pt x="12547171" y="223811"/>
                  <a:pt x="12556825" y="222739"/>
                  <a:pt x="12564783" y="226050"/>
                </a:cubicBezTo>
                <a:close/>
                <a:moveTo>
                  <a:pt x="2109484" y="217628"/>
                </a:moveTo>
                <a:cubicBezTo>
                  <a:pt x="2107298" y="217952"/>
                  <a:pt x="2105580" y="219007"/>
                  <a:pt x="2104330" y="220060"/>
                </a:cubicBezTo>
                <a:cubicBezTo>
                  <a:pt x="2104488" y="220303"/>
                  <a:pt x="2104645" y="220546"/>
                  <a:pt x="2104956" y="220789"/>
                </a:cubicBezTo>
                <a:cubicBezTo>
                  <a:pt x="2105891" y="221762"/>
                  <a:pt x="2107298" y="222572"/>
                  <a:pt x="2108704" y="222977"/>
                </a:cubicBezTo>
                <a:cubicBezTo>
                  <a:pt x="2109015" y="221600"/>
                  <a:pt x="2109170" y="220222"/>
                  <a:pt x="2109484" y="218844"/>
                </a:cubicBezTo>
                <a:cubicBezTo>
                  <a:pt x="2109484" y="218439"/>
                  <a:pt x="2109484" y="218033"/>
                  <a:pt x="2109484" y="217628"/>
                </a:cubicBezTo>
                <a:close/>
                <a:moveTo>
                  <a:pt x="7664352" y="217594"/>
                </a:moveTo>
                <a:cubicBezTo>
                  <a:pt x="7662166" y="217918"/>
                  <a:pt x="7660449" y="218971"/>
                  <a:pt x="7659200" y="220025"/>
                </a:cubicBezTo>
                <a:cubicBezTo>
                  <a:pt x="7659356" y="220268"/>
                  <a:pt x="7659512" y="220511"/>
                  <a:pt x="7659824" y="220754"/>
                </a:cubicBezTo>
                <a:cubicBezTo>
                  <a:pt x="7660761" y="221727"/>
                  <a:pt x="7662166" y="222537"/>
                  <a:pt x="7663572" y="222942"/>
                </a:cubicBezTo>
                <a:cubicBezTo>
                  <a:pt x="7663884" y="221565"/>
                  <a:pt x="7664040" y="220187"/>
                  <a:pt x="7664352" y="218809"/>
                </a:cubicBezTo>
                <a:cubicBezTo>
                  <a:pt x="7664352" y="218404"/>
                  <a:pt x="7664352" y="217999"/>
                  <a:pt x="7664352" y="217594"/>
                </a:cubicBezTo>
                <a:close/>
                <a:moveTo>
                  <a:pt x="3180298" y="210821"/>
                </a:moveTo>
                <a:cubicBezTo>
                  <a:pt x="3180610" y="212198"/>
                  <a:pt x="3180922" y="213333"/>
                  <a:pt x="3181547" y="214305"/>
                </a:cubicBezTo>
                <a:cubicBezTo>
                  <a:pt x="3181547" y="214305"/>
                  <a:pt x="3181547" y="214305"/>
                  <a:pt x="3181704" y="214305"/>
                </a:cubicBezTo>
                <a:cubicBezTo>
                  <a:pt x="3182172" y="213414"/>
                  <a:pt x="3182638" y="212198"/>
                  <a:pt x="3182796" y="210821"/>
                </a:cubicBezTo>
                <a:cubicBezTo>
                  <a:pt x="3182484" y="210821"/>
                  <a:pt x="3182016" y="210902"/>
                  <a:pt x="3181547" y="210902"/>
                </a:cubicBezTo>
                <a:cubicBezTo>
                  <a:pt x="3181078" y="210902"/>
                  <a:pt x="3180766" y="210821"/>
                  <a:pt x="3180298" y="210821"/>
                </a:cubicBezTo>
                <a:close/>
                <a:moveTo>
                  <a:pt x="8735177" y="210787"/>
                </a:moveTo>
                <a:cubicBezTo>
                  <a:pt x="8735489" y="212164"/>
                  <a:pt x="8735801" y="213299"/>
                  <a:pt x="8736426" y="214271"/>
                </a:cubicBezTo>
                <a:cubicBezTo>
                  <a:pt x="8736426" y="214271"/>
                  <a:pt x="8736426" y="214271"/>
                  <a:pt x="8736582" y="214271"/>
                </a:cubicBezTo>
                <a:cubicBezTo>
                  <a:pt x="8737050" y="213380"/>
                  <a:pt x="8737519" y="212164"/>
                  <a:pt x="8737675" y="210787"/>
                </a:cubicBezTo>
                <a:cubicBezTo>
                  <a:pt x="8737363" y="210787"/>
                  <a:pt x="8736894" y="210868"/>
                  <a:pt x="8736426" y="210868"/>
                </a:cubicBezTo>
                <a:cubicBezTo>
                  <a:pt x="8735957" y="210868"/>
                  <a:pt x="8735645" y="210787"/>
                  <a:pt x="8735177" y="210787"/>
                </a:cubicBezTo>
                <a:close/>
                <a:moveTo>
                  <a:pt x="2069365" y="210010"/>
                </a:moveTo>
                <a:lnTo>
                  <a:pt x="1894929" y="212847"/>
                </a:lnTo>
                <a:cubicBezTo>
                  <a:pt x="1798746" y="214467"/>
                  <a:pt x="1716465" y="215116"/>
                  <a:pt x="1619500" y="215116"/>
                </a:cubicBezTo>
                <a:cubicBezTo>
                  <a:pt x="1546583" y="215116"/>
                  <a:pt x="1461329" y="214710"/>
                  <a:pt x="1351093" y="213900"/>
                </a:cubicBezTo>
                <a:lnTo>
                  <a:pt x="1344223" y="213819"/>
                </a:lnTo>
                <a:cubicBezTo>
                  <a:pt x="1337353" y="213738"/>
                  <a:pt x="1331107" y="213738"/>
                  <a:pt x="1325330" y="213738"/>
                </a:cubicBezTo>
                <a:cubicBezTo>
                  <a:pt x="1293321" y="213738"/>
                  <a:pt x="1282078" y="215845"/>
                  <a:pt x="1277238" y="222816"/>
                </a:cubicBezTo>
                <a:cubicBezTo>
                  <a:pt x="1270836" y="232134"/>
                  <a:pt x="1270368" y="254661"/>
                  <a:pt x="1269743" y="292100"/>
                </a:cubicBezTo>
                <a:lnTo>
                  <a:pt x="1269588" y="299474"/>
                </a:lnTo>
                <a:cubicBezTo>
                  <a:pt x="1268807" y="342828"/>
                  <a:pt x="1267245" y="370703"/>
                  <a:pt x="1265215" y="382534"/>
                </a:cubicBezTo>
                <a:cubicBezTo>
                  <a:pt x="1277238" y="388936"/>
                  <a:pt x="1278331" y="406197"/>
                  <a:pt x="1277863" y="420702"/>
                </a:cubicBezTo>
                <a:lnTo>
                  <a:pt x="1277550" y="435450"/>
                </a:lnTo>
                <a:lnTo>
                  <a:pt x="1463828" y="436828"/>
                </a:lnTo>
                <a:cubicBezTo>
                  <a:pt x="1488186" y="436990"/>
                  <a:pt x="1510358" y="437152"/>
                  <a:pt x="1530344" y="437152"/>
                </a:cubicBezTo>
                <a:cubicBezTo>
                  <a:pt x="1609663" y="437152"/>
                  <a:pt x="1638081" y="435693"/>
                  <a:pt x="1648075" y="434640"/>
                </a:cubicBezTo>
                <a:cubicBezTo>
                  <a:pt x="1648700" y="433343"/>
                  <a:pt x="1649637" y="432289"/>
                  <a:pt x="1650729" y="431317"/>
                </a:cubicBezTo>
                <a:cubicBezTo>
                  <a:pt x="1643546" y="426617"/>
                  <a:pt x="1637925" y="421107"/>
                  <a:pt x="1639955" y="413409"/>
                </a:cubicBezTo>
                <a:cubicBezTo>
                  <a:pt x="1640423" y="411302"/>
                  <a:pt x="1643079" y="404414"/>
                  <a:pt x="1653540" y="404414"/>
                </a:cubicBezTo>
                <a:cubicBezTo>
                  <a:pt x="1657444" y="404414"/>
                  <a:pt x="1663220" y="405305"/>
                  <a:pt x="1671340" y="407250"/>
                </a:cubicBezTo>
                <a:cubicBezTo>
                  <a:pt x="1680865" y="409438"/>
                  <a:pt x="1691170" y="413003"/>
                  <a:pt x="1695074" y="422403"/>
                </a:cubicBezTo>
                <a:cubicBezTo>
                  <a:pt x="1697260" y="427671"/>
                  <a:pt x="1696635" y="433019"/>
                  <a:pt x="1694917" y="437800"/>
                </a:cubicBezTo>
                <a:cubicBezTo>
                  <a:pt x="1698509" y="437962"/>
                  <a:pt x="1703818" y="438043"/>
                  <a:pt x="1710688" y="437962"/>
                </a:cubicBezTo>
                <a:cubicBezTo>
                  <a:pt x="1714279" y="437881"/>
                  <a:pt x="1717402" y="437800"/>
                  <a:pt x="1720056" y="437638"/>
                </a:cubicBezTo>
                <a:cubicBezTo>
                  <a:pt x="1719744" y="436179"/>
                  <a:pt x="1719588" y="434720"/>
                  <a:pt x="1719588" y="433262"/>
                </a:cubicBezTo>
                <a:cubicBezTo>
                  <a:pt x="1719588" y="423619"/>
                  <a:pt x="1727552" y="413976"/>
                  <a:pt x="1745508" y="413976"/>
                </a:cubicBezTo>
                <a:cubicBezTo>
                  <a:pt x="1757993" y="413976"/>
                  <a:pt x="1773451" y="419000"/>
                  <a:pt x="1779384" y="430264"/>
                </a:cubicBezTo>
                <a:cubicBezTo>
                  <a:pt x="1781570" y="434153"/>
                  <a:pt x="1792188" y="435450"/>
                  <a:pt x="1821543" y="435612"/>
                </a:cubicBezTo>
                <a:cubicBezTo>
                  <a:pt x="1834814" y="435612"/>
                  <a:pt x="1858860" y="436179"/>
                  <a:pt x="1871976" y="437800"/>
                </a:cubicBezTo>
                <a:cubicBezTo>
                  <a:pt x="1872288" y="435774"/>
                  <a:pt x="1873069" y="433667"/>
                  <a:pt x="1874631" y="431722"/>
                </a:cubicBezTo>
                <a:cubicBezTo>
                  <a:pt x="1876816" y="429048"/>
                  <a:pt x="1879939" y="427509"/>
                  <a:pt x="1883530" y="427509"/>
                </a:cubicBezTo>
                <a:cubicBezTo>
                  <a:pt x="1887590" y="427509"/>
                  <a:pt x="1890869" y="429454"/>
                  <a:pt x="1894616" y="432452"/>
                </a:cubicBezTo>
                <a:cubicBezTo>
                  <a:pt x="1896802" y="433262"/>
                  <a:pt x="1902287" y="434396"/>
                  <a:pt x="1910406" y="435693"/>
                </a:cubicBezTo>
                <a:cubicBezTo>
                  <a:pt x="1906814" y="428805"/>
                  <a:pt x="1908063" y="423619"/>
                  <a:pt x="1909782" y="420378"/>
                </a:cubicBezTo>
                <a:cubicBezTo>
                  <a:pt x="1914311" y="412112"/>
                  <a:pt x="1924773" y="410248"/>
                  <a:pt x="1942415" y="409600"/>
                </a:cubicBezTo>
                <a:cubicBezTo>
                  <a:pt x="1943665" y="409519"/>
                  <a:pt x="1944761" y="409519"/>
                  <a:pt x="1945851" y="409519"/>
                </a:cubicBezTo>
                <a:cubicBezTo>
                  <a:pt x="1950693" y="409519"/>
                  <a:pt x="1962091" y="409519"/>
                  <a:pt x="1963965" y="419405"/>
                </a:cubicBezTo>
                <a:cubicBezTo>
                  <a:pt x="1964277" y="420944"/>
                  <a:pt x="1965216" y="428805"/>
                  <a:pt x="1955533" y="432695"/>
                </a:cubicBezTo>
                <a:cubicBezTo>
                  <a:pt x="1952410" y="433910"/>
                  <a:pt x="1948351" y="437233"/>
                  <a:pt x="1947413" y="438772"/>
                </a:cubicBezTo>
                <a:cubicBezTo>
                  <a:pt x="1947259" y="439096"/>
                  <a:pt x="1946946" y="439582"/>
                  <a:pt x="1946633" y="440069"/>
                </a:cubicBezTo>
                <a:cubicBezTo>
                  <a:pt x="1954597" y="440879"/>
                  <a:pt x="1963341" y="441608"/>
                  <a:pt x="1972709" y="442257"/>
                </a:cubicBezTo>
                <a:lnTo>
                  <a:pt x="1987230" y="443230"/>
                </a:lnTo>
                <a:cubicBezTo>
                  <a:pt x="2020646" y="445498"/>
                  <a:pt x="2040790" y="446876"/>
                  <a:pt x="2052659" y="446876"/>
                </a:cubicBezTo>
                <a:cubicBezTo>
                  <a:pt x="2057028" y="446876"/>
                  <a:pt x="2059681" y="446714"/>
                  <a:pt x="2061245" y="446471"/>
                </a:cubicBezTo>
                <a:cubicBezTo>
                  <a:pt x="2061245" y="446228"/>
                  <a:pt x="2061245" y="445985"/>
                  <a:pt x="2061245" y="445660"/>
                </a:cubicBezTo>
                <a:lnTo>
                  <a:pt x="2061245" y="443230"/>
                </a:lnTo>
                <a:cubicBezTo>
                  <a:pt x="2061402" y="441204"/>
                  <a:pt x="2061710" y="439178"/>
                  <a:pt x="2062181" y="437071"/>
                </a:cubicBezTo>
                <a:cubicBezTo>
                  <a:pt x="2053751" y="440069"/>
                  <a:pt x="2047193" y="438043"/>
                  <a:pt x="2043913" y="432452"/>
                </a:cubicBezTo>
                <a:cubicBezTo>
                  <a:pt x="2043602" y="431722"/>
                  <a:pt x="2042975" y="430507"/>
                  <a:pt x="2042664" y="428967"/>
                </a:cubicBezTo>
                <a:cubicBezTo>
                  <a:pt x="2039073" y="428400"/>
                  <a:pt x="2032827" y="427752"/>
                  <a:pt x="2022523" y="427752"/>
                </a:cubicBezTo>
                <a:cubicBezTo>
                  <a:pt x="2015337" y="427752"/>
                  <a:pt x="2007219" y="428076"/>
                  <a:pt x="1998162" y="428643"/>
                </a:cubicBezTo>
                <a:cubicBezTo>
                  <a:pt x="1996132" y="428724"/>
                  <a:pt x="1994104" y="428805"/>
                  <a:pt x="1992229" y="428805"/>
                </a:cubicBezTo>
                <a:cubicBezTo>
                  <a:pt x="1986452" y="428805"/>
                  <a:pt x="1968807" y="428805"/>
                  <a:pt x="1963027" y="413247"/>
                </a:cubicBezTo>
                <a:cubicBezTo>
                  <a:pt x="1960530" y="406358"/>
                  <a:pt x="1961155" y="399552"/>
                  <a:pt x="1965058" y="394122"/>
                </a:cubicBezTo>
                <a:cubicBezTo>
                  <a:pt x="1969275" y="388045"/>
                  <a:pt x="1976613" y="384560"/>
                  <a:pt x="1985356" y="384560"/>
                </a:cubicBezTo>
                <a:cubicBezTo>
                  <a:pt x="1989888" y="384560"/>
                  <a:pt x="1994573" y="385532"/>
                  <a:pt x="1998944" y="387396"/>
                </a:cubicBezTo>
                <a:cubicBezTo>
                  <a:pt x="2000816" y="385776"/>
                  <a:pt x="2003471" y="384560"/>
                  <a:pt x="2007065" y="384560"/>
                </a:cubicBezTo>
                <a:cubicBezTo>
                  <a:pt x="2009403" y="384560"/>
                  <a:pt x="2012527" y="385047"/>
                  <a:pt x="2018149" y="386424"/>
                </a:cubicBezTo>
                <a:cubicBezTo>
                  <a:pt x="2025643" y="388206"/>
                  <a:pt x="2036732" y="389989"/>
                  <a:pt x="2042664" y="390314"/>
                </a:cubicBezTo>
                <a:cubicBezTo>
                  <a:pt x="2048286" y="390638"/>
                  <a:pt x="2057811" y="391205"/>
                  <a:pt x="2059215" y="400362"/>
                </a:cubicBezTo>
                <a:cubicBezTo>
                  <a:pt x="2060933" y="400686"/>
                  <a:pt x="2062495" y="401010"/>
                  <a:pt x="2064056" y="401415"/>
                </a:cubicBezTo>
                <a:cubicBezTo>
                  <a:pt x="2064838" y="396553"/>
                  <a:pt x="2067177" y="391124"/>
                  <a:pt x="2073734" y="390395"/>
                </a:cubicBezTo>
                <a:cubicBezTo>
                  <a:pt x="2074513" y="380509"/>
                  <a:pt x="2074984" y="362762"/>
                  <a:pt x="2075138" y="330916"/>
                </a:cubicBezTo>
                <a:cubicBezTo>
                  <a:pt x="2075138" y="308713"/>
                  <a:pt x="2075449" y="288048"/>
                  <a:pt x="2075920" y="272491"/>
                </a:cubicBezTo>
                <a:cubicBezTo>
                  <a:pt x="2076389" y="258551"/>
                  <a:pt x="2076698" y="249637"/>
                  <a:pt x="2078727" y="244452"/>
                </a:cubicBezTo>
                <a:cubicBezTo>
                  <a:pt x="2077791" y="243317"/>
                  <a:pt x="2077166" y="242345"/>
                  <a:pt x="2076698" y="241697"/>
                </a:cubicBezTo>
                <a:cubicBezTo>
                  <a:pt x="2072642" y="235051"/>
                  <a:pt x="2069522" y="222816"/>
                  <a:pt x="2069522" y="213252"/>
                </a:cubicBezTo>
                <a:close/>
                <a:moveTo>
                  <a:pt x="7624224" y="209977"/>
                </a:moveTo>
                <a:lnTo>
                  <a:pt x="7449813" y="212813"/>
                </a:lnTo>
                <a:cubicBezTo>
                  <a:pt x="7353629" y="214434"/>
                  <a:pt x="7271342" y="215082"/>
                  <a:pt x="7174378" y="215082"/>
                </a:cubicBezTo>
                <a:cubicBezTo>
                  <a:pt x="7101459" y="215082"/>
                  <a:pt x="7016206" y="214677"/>
                  <a:pt x="6905969" y="213866"/>
                </a:cubicBezTo>
                <a:lnTo>
                  <a:pt x="6899099" y="213785"/>
                </a:lnTo>
                <a:cubicBezTo>
                  <a:pt x="6892229" y="213704"/>
                  <a:pt x="6885983" y="213704"/>
                  <a:pt x="6880206" y="213704"/>
                </a:cubicBezTo>
                <a:cubicBezTo>
                  <a:pt x="6848196" y="213704"/>
                  <a:pt x="6836954" y="215811"/>
                  <a:pt x="6832114" y="222780"/>
                </a:cubicBezTo>
                <a:cubicBezTo>
                  <a:pt x="6825712" y="232099"/>
                  <a:pt x="6825243" y="254627"/>
                  <a:pt x="6824619" y="292065"/>
                </a:cubicBezTo>
                <a:lnTo>
                  <a:pt x="6824463" y="299440"/>
                </a:lnTo>
                <a:cubicBezTo>
                  <a:pt x="6823682" y="342793"/>
                  <a:pt x="6822121" y="370670"/>
                  <a:pt x="6820091" y="382501"/>
                </a:cubicBezTo>
                <a:cubicBezTo>
                  <a:pt x="6832114" y="388902"/>
                  <a:pt x="6833207" y="406163"/>
                  <a:pt x="6832738" y="420668"/>
                </a:cubicBezTo>
                <a:lnTo>
                  <a:pt x="6832426" y="435417"/>
                </a:lnTo>
                <a:lnTo>
                  <a:pt x="7018704" y="436794"/>
                </a:lnTo>
                <a:cubicBezTo>
                  <a:pt x="7043062" y="436956"/>
                  <a:pt x="7065234" y="437118"/>
                  <a:pt x="7085220" y="437118"/>
                </a:cubicBezTo>
                <a:cubicBezTo>
                  <a:pt x="7164541" y="437118"/>
                  <a:pt x="7192959" y="435660"/>
                  <a:pt x="7202952" y="434606"/>
                </a:cubicBezTo>
                <a:cubicBezTo>
                  <a:pt x="7203576" y="433310"/>
                  <a:pt x="7204513" y="432256"/>
                  <a:pt x="7205606" y="431284"/>
                </a:cubicBezTo>
                <a:cubicBezTo>
                  <a:pt x="7198424" y="426584"/>
                  <a:pt x="7192803" y="421073"/>
                  <a:pt x="7194832" y="413375"/>
                </a:cubicBezTo>
                <a:cubicBezTo>
                  <a:pt x="7195301" y="411268"/>
                  <a:pt x="7197955" y="404380"/>
                  <a:pt x="7208417" y="404380"/>
                </a:cubicBezTo>
                <a:cubicBezTo>
                  <a:pt x="7212320" y="404380"/>
                  <a:pt x="7218098" y="405272"/>
                  <a:pt x="7226217" y="407216"/>
                </a:cubicBezTo>
                <a:cubicBezTo>
                  <a:pt x="7235742" y="409404"/>
                  <a:pt x="7246047" y="412970"/>
                  <a:pt x="7249951" y="422370"/>
                </a:cubicBezTo>
                <a:cubicBezTo>
                  <a:pt x="7252137" y="427637"/>
                  <a:pt x="7251512" y="432986"/>
                  <a:pt x="7249795" y="437767"/>
                </a:cubicBezTo>
                <a:cubicBezTo>
                  <a:pt x="7253386" y="437929"/>
                  <a:pt x="7258695" y="438010"/>
                  <a:pt x="7265565" y="437929"/>
                </a:cubicBezTo>
                <a:cubicBezTo>
                  <a:pt x="7269156" y="437848"/>
                  <a:pt x="7272279" y="437767"/>
                  <a:pt x="7274933" y="437605"/>
                </a:cubicBezTo>
                <a:cubicBezTo>
                  <a:pt x="7274621" y="436146"/>
                  <a:pt x="7274465" y="434687"/>
                  <a:pt x="7274465" y="433229"/>
                </a:cubicBezTo>
                <a:cubicBezTo>
                  <a:pt x="7274465" y="423586"/>
                  <a:pt x="7282428" y="413942"/>
                  <a:pt x="7300385" y="413942"/>
                </a:cubicBezTo>
                <a:cubicBezTo>
                  <a:pt x="7312876" y="413942"/>
                  <a:pt x="7328334" y="418966"/>
                  <a:pt x="7334268" y="430230"/>
                </a:cubicBezTo>
                <a:cubicBezTo>
                  <a:pt x="7336454" y="434120"/>
                  <a:pt x="7347071" y="435417"/>
                  <a:pt x="7376426" y="435579"/>
                </a:cubicBezTo>
                <a:cubicBezTo>
                  <a:pt x="7389698" y="435579"/>
                  <a:pt x="7413744" y="436146"/>
                  <a:pt x="7426860" y="437767"/>
                </a:cubicBezTo>
                <a:cubicBezTo>
                  <a:pt x="7427172" y="435741"/>
                  <a:pt x="7427953" y="433634"/>
                  <a:pt x="7429514" y="431689"/>
                </a:cubicBezTo>
                <a:cubicBezTo>
                  <a:pt x="7431700" y="429015"/>
                  <a:pt x="7434823" y="427475"/>
                  <a:pt x="7438414" y="427475"/>
                </a:cubicBezTo>
                <a:cubicBezTo>
                  <a:pt x="7442474" y="427475"/>
                  <a:pt x="7445753" y="429420"/>
                  <a:pt x="7449501" y="432418"/>
                </a:cubicBezTo>
                <a:cubicBezTo>
                  <a:pt x="7451687" y="433229"/>
                  <a:pt x="7457152" y="434363"/>
                  <a:pt x="7465271" y="435660"/>
                </a:cubicBezTo>
                <a:cubicBezTo>
                  <a:pt x="7461680" y="428772"/>
                  <a:pt x="7462929" y="423586"/>
                  <a:pt x="7464646" y="420344"/>
                </a:cubicBezTo>
                <a:cubicBezTo>
                  <a:pt x="7469175" y="412078"/>
                  <a:pt x="7479636" y="410215"/>
                  <a:pt x="7497280" y="409566"/>
                </a:cubicBezTo>
                <a:cubicBezTo>
                  <a:pt x="7498529" y="409485"/>
                  <a:pt x="7499622" y="409485"/>
                  <a:pt x="7500715" y="409485"/>
                </a:cubicBezTo>
                <a:cubicBezTo>
                  <a:pt x="7505556" y="409485"/>
                  <a:pt x="7516954" y="409485"/>
                  <a:pt x="7518828" y="419372"/>
                </a:cubicBezTo>
                <a:cubicBezTo>
                  <a:pt x="7519140" y="420911"/>
                  <a:pt x="7520077" y="428772"/>
                  <a:pt x="7510396" y="432662"/>
                </a:cubicBezTo>
                <a:cubicBezTo>
                  <a:pt x="7507273" y="433877"/>
                  <a:pt x="7503214" y="437199"/>
                  <a:pt x="7502277" y="438739"/>
                </a:cubicBezTo>
                <a:cubicBezTo>
                  <a:pt x="7502121" y="439063"/>
                  <a:pt x="7501808" y="439550"/>
                  <a:pt x="7501496" y="440036"/>
                </a:cubicBezTo>
                <a:cubicBezTo>
                  <a:pt x="7509459" y="440846"/>
                  <a:pt x="7518203" y="441575"/>
                  <a:pt x="7527572" y="442224"/>
                </a:cubicBezTo>
                <a:lnTo>
                  <a:pt x="7542093" y="443196"/>
                </a:lnTo>
                <a:cubicBezTo>
                  <a:pt x="7575507" y="445465"/>
                  <a:pt x="7595650" y="446843"/>
                  <a:pt x="7607517" y="446843"/>
                </a:cubicBezTo>
                <a:cubicBezTo>
                  <a:pt x="7611889" y="446843"/>
                  <a:pt x="7614543" y="446681"/>
                  <a:pt x="7616104" y="446437"/>
                </a:cubicBezTo>
                <a:cubicBezTo>
                  <a:pt x="7616104" y="446194"/>
                  <a:pt x="7616104" y="445951"/>
                  <a:pt x="7616104" y="445627"/>
                </a:cubicBezTo>
                <a:lnTo>
                  <a:pt x="7616104" y="443196"/>
                </a:lnTo>
                <a:cubicBezTo>
                  <a:pt x="7616261" y="441170"/>
                  <a:pt x="7616573" y="439144"/>
                  <a:pt x="7617041" y="437037"/>
                </a:cubicBezTo>
                <a:cubicBezTo>
                  <a:pt x="7608610" y="440036"/>
                  <a:pt x="7602052" y="438010"/>
                  <a:pt x="7598773" y="432418"/>
                </a:cubicBezTo>
                <a:cubicBezTo>
                  <a:pt x="7598460" y="431689"/>
                  <a:pt x="7597836" y="430474"/>
                  <a:pt x="7597524" y="428934"/>
                </a:cubicBezTo>
                <a:cubicBezTo>
                  <a:pt x="7593932" y="428367"/>
                  <a:pt x="7587687" y="427718"/>
                  <a:pt x="7577381" y="427718"/>
                </a:cubicBezTo>
                <a:cubicBezTo>
                  <a:pt x="7570199" y="427718"/>
                  <a:pt x="7562079" y="428042"/>
                  <a:pt x="7553023" y="428610"/>
                </a:cubicBezTo>
                <a:cubicBezTo>
                  <a:pt x="7550993" y="428691"/>
                  <a:pt x="7548963" y="428772"/>
                  <a:pt x="7547090" y="428772"/>
                </a:cubicBezTo>
                <a:cubicBezTo>
                  <a:pt x="7541312" y="428772"/>
                  <a:pt x="7523668" y="428772"/>
                  <a:pt x="7517891" y="413213"/>
                </a:cubicBezTo>
                <a:cubicBezTo>
                  <a:pt x="7515393" y="406325"/>
                  <a:pt x="7516017" y="399518"/>
                  <a:pt x="7519921" y="394089"/>
                </a:cubicBezTo>
                <a:cubicBezTo>
                  <a:pt x="7524137" y="388011"/>
                  <a:pt x="7531475" y="384526"/>
                  <a:pt x="7540219" y="384526"/>
                </a:cubicBezTo>
                <a:cubicBezTo>
                  <a:pt x="7544747" y="384526"/>
                  <a:pt x="7549432" y="385499"/>
                  <a:pt x="7553804" y="387363"/>
                </a:cubicBezTo>
                <a:cubicBezTo>
                  <a:pt x="7555677" y="385742"/>
                  <a:pt x="7558332" y="384526"/>
                  <a:pt x="7561923" y="384526"/>
                </a:cubicBezTo>
                <a:cubicBezTo>
                  <a:pt x="7564265" y="384526"/>
                  <a:pt x="7567388" y="385013"/>
                  <a:pt x="7573009" y="386390"/>
                </a:cubicBezTo>
                <a:cubicBezTo>
                  <a:pt x="7580504" y="388173"/>
                  <a:pt x="7591590" y="389956"/>
                  <a:pt x="7597524" y="390280"/>
                </a:cubicBezTo>
                <a:cubicBezTo>
                  <a:pt x="7603145" y="390604"/>
                  <a:pt x="7612669" y="391171"/>
                  <a:pt x="7614075" y="400328"/>
                </a:cubicBezTo>
                <a:cubicBezTo>
                  <a:pt x="7615792" y="400652"/>
                  <a:pt x="7617354" y="400977"/>
                  <a:pt x="7618915" y="401382"/>
                </a:cubicBezTo>
                <a:cubicBezTo>
                  <a:pt x="7619696" y="396520"/>
                  <a:pt x="7622038" y="391090"/>
                  <a:pt x="7628596" y="390361"/>
                </a:cubicBezTo>
                <a:cubicBezTo>
                  <a:pt x="7629377" y="380475"/>
                  <a:pt x="7629845" y="362728"/>
                  <a:pt x="7630001" y="330881"/>
                </a:cubicBezTo>
                <a:cubicBezTo>
                  <a:pt x="7630001" y="308678"/>
                  <a:pt x="7630313" y="288014"/>
                  <a:pt x="7630782" y="272455"/>
                </a:cubicBezTo>
                <a:cubicBezTo>
                  <a:pt x="7631250" y="258517"/>
                  <a:pt x="7631563" y="249603"/>
                  <a:pt x="7633592" y="244417"/>
                </a:cubicBezTo>
                <a:cubicBezTo>
                  <a:pt x="7632656" y="243282"/>
                  <a:pt x="7632031" y="242310"/>
                  <a:pt x="7631563" y="241661"/>
                </a:cubicBezTo>
                <a:cubicBezTo>
                  <a:pt x="7627503" y="235016"/>
                  <a:pt x="7624380" y="222780"/>
                  <a:pt x="7624380" y="213218"/>
                </a:cubicBezTo>
                <a:close/>
                <a:moveTo>
                  <a:pt x="234999" y="208390"/>
                </a:moveTo>
                <a:cubicBezTo>
                  <a:pt x="219541" y="208714"/>
                  <a:pt x="204708" y="209038"/>
                  <a:pt x="190499" y="209281"/>
                </a:cubicBezTo>
                <a:cubicBezTo>
                  <a:pt x="203147" y="210091"/>
                  <a:pt x="208612" y="211793"/>
                  <a:pt x="211891" y="214710"/>
                </a:cubicBezTo>
                <a:cubicBezTo>
                  <a:pt x="215950" y="211631"/>
                  <a:pt x="222664" y="209686"/>
                  <a:pt x="234999" y="208390"/>
                </a:cubicBezTo>
                <a:close/>
                <a:moveTo>
                  <a:pt x="5789863" y="208356"/>
                </a:moveTo>
                <a:cubicBezTo>
                  <a:pt x="5774405" y="208680"/>
                  <a:pt x="5759572" y="209004"/>
                  <a:pt x="5745363" y="209247"/>
                </a:cubicBezTo>
                <a:cubicBezTo>
                  <a:pt x="5758010" y="210058"/>
                  <a:pt x="5763475" y="211759"/>
                  <a:pt x="5766754" y="214677"/>
                </a:cubicBezTo>
                <a:cubicBezTo>
                  <a:pt x="5770814" y="211597"/>
                  <a:pt x="5777528" y="209652"/>
                  <a:pt x="5789863" y="208356"/>
                </a:cubicBezTo>
                <a:close/>
                <a:moveTo>
                  <a:pt x="3180610" y="205959"/>
                </a:moveTo>
                <a:cubicBezTo>
                  <a:pt x="3180454" y="206202"/>
                  <a:pt x="3180454" y="206445"/>
                  <a:pt x="3180454" y="206607"/>
                </a:cubicBezTo>
                <a:cubicBezTo>
                  <a:pt x="3181234" y="206607"/>
                  <a:pt x="3182016" y="206607"/>
                  <a:pt x="3182796" y="206607"/>
                </a:cubicBezTo>
                <a:cubicBezTo>
                  <a:pt x="3182638" y="206445"/>
                  <a:pt x="3182638" y="206283"/>
                  <a:pt x="3182638" y="206202"/>
                </a:cubicBezTo>
                <a:cubicBezTo>
                  <a:pt x="3182016" y="206121"/>
                  <a:pt x="3181234" y="206040"/>
                  <a:pt x="3180610" y="205959"/>
                </a:cubicBezTo>
                <a:close/>
                <a:moveTo>
                  <a:pt x="8735489" y="205925"/>
                </a:moveTo>
                <a:cubicBezTo>
                  <a:pt x="8735333" y="206168"/>
                  <a:pt x="8735333" y="206411"/>
                  <a:pt x="8735333" y="206573"/>
                </a:cubicBezTo>
                <a:cubicBezTo>
                  <a:pt x="8736114" y="206573"/>
                  <a:pt x="8736894" y="206573"/>
                  <a:pt x="8737675" y="206573"/>
                </a:cubicBezTo>
                <a:cubicBezTo>
                  <a:pt x="8737519" y="206411"/>
                  <a:pt x="8737519" y="206249"/>
                  <a:pt x="8737519" y="206168"/>
                </a:cubicBezTo>
                <a:cubicBezTo>
                  <a:pt x="8736894" y="206087"/>
                  <a:pt x="8736114" y="206006"/>
                  <a:pt x="8735489" y="205925"/>
                </a:cubicBezTo>
                <a:close/>
                <a:moveTo>
                  <a:pt x="4282449" y="205490"/>
                </a:moveTo>
                <a:cubicBezTo>
                  <a:pt x="4281682" y="205654"/>
                  <a:pt x="4280958" y="205904"/>
                  <a:pt x="4280329" y="206236"/>
                </a:cubicBezTo>
                <a:cubicBezTo>
                  <a:pt x="4280958" y="206575"/>
                  <a:pt x="4281682" y="206817"/>
                  <a:pt x="4282449" y="206982"/>
                </a:cubicBezTo>
                <a:cubicBezTo>
                  <a:pt x="4282435" y="206480"/>
                  <a:pt x="4282435" y="205998"/>
                  <a:pt x="4282449" y="205490"/>
                </a:cubicBezTo>
                <a:close/>
                <a:moveTo>
                  <a:pt x="4286418" y="205402"/>
                </a:moveTo>
                <a:cubicBezTo>
                  <a:pt x="4286421" y="205686"/>
                  <a:pt x="4286434" y="205931"/>
                  <a:pt x="4286434" y="206228"/>
                </a:cubicBezTo>
                <a:cubicBezTo>
                  <a:pt x="4286434" y="206533"/>
                  <a:pt x="4286421" y="206777"/>
                  <a:pt x="4286418" y="207069"/>
                </a:cubicBezTo>
                <a:cubicBezTo>
                  <a:pt x="4287495" y="206920"/>
                  <a:pt x="4288527" y="206683"/>
                  <a:pt x="4289353" y="206236"/>
                </a:cubicBezTo>
                <a:cubicBezTo>
                  <a:pt x="4288527" y="205789"/>
                  <a:pt x="4287495" y="205551"/>
                  <a:pt x="4286418" y="205402"/>
                </a:cubicBezTo>
                <a:close/>
                <a:moveTo>
                  <a:pt x="445633" y="203933"/>
                </a:moveTo>
                <a:cubicBezTo>
                  <a:pt x="417840" y="204743"/>
                  <a:pt x="384895" y="205554"/>
                  <a:pt x="351168" y="206202"/>
                </a:cubicBezTo>
                <a:cubicBezTo>
                  <a:pt x="357882" y="207012"/>
                  <a:pt x="362879" y="208390"/>
                  <a:pt x="367095" y="210578"/>
                </a:cubicBezTo>
                <a:cubicBezTo>
                  <a:pt x="369437" y="208714"/>
                  <a:pt x="372404" y="207660"/>
                  <a:pt x="375683" y="207660"/>
                </a:cubicBezTo>
                <a:cubicBezTo>
                  <a:pt x="382865" y="207660"/>
                  <a:pt x="390828" y="212198"/>
                  <a:pt x="394888" y="214954"/>
                </a:cubicBezTo>
                <a:cubicBezTo>
                  <a:pt x="395669" y="215440"/>
                  <a:pt x="396605" y="215683"/>
                  <a:pt x="397542" y="215683"/>
                </a:cubicBezTo>
                <a:cubicBezTo>
                  <a:pt x="397542" y="215683"/>
                  <a:pt x="397542" y="215683"/>
                  <a:pt x="397542" y="215764"/>
                </a:cubicBezTo>
                <a:cubicBezTo>
                  <a:pt x="404725" y="210172"/>
                  <a:pt x="420807" y="206283"/>
                  <a:pt x="445633" y="203933"/>
                </a:cubicBezTo>
                <a:close/>
                <a:moveTo>
                  <a:pt x="6000500" y="203899"/>
                </a:moveTo>
                <a:cubicBezTo>
                  <a:pt x="5972706" y="204709"/>
                  <a:pt x="5939760" y="205520"/>
                  <a:pt x="5906033" y="206168"/>
                </a:cubicBezTo>
                <a:cubicBezTo>
                  <a:pt x="5912748" y="206978"/>
                  <a:pt x="5917744" y="208356"/>
                  <a:pt x="5921960" y="210544"/>
                </a:cubicBezTo>
                <a:cubicBezTo>
                  <a:pt x="5924302" y="208680"/>
                  <a:pt x="5927269" y="207627"/>
                  <a:pt x="5930548" y="207627"/>
                </a:cubicBezTo>
                <a:cubicBezTo>
                  <a:pt x="5937730" y="207627"/>
                  <a:pt x="5945694" y="212164"/>
                  <a:pt x="5949753" y="214920"/>
                </a:cubicBezTo>
                <a:cubicBezTo>
                  <a:pt x="5950534" y="215406"/>
                  <a:pt x="5951471" y="215649"/>
                  <a:pt x="5952408" y="215649"/>
                </a:cubicBezTo>
                <a:cubicBezTo>
                  <a:pt x="5952408" y="215649"/>
                  <a:pt x="5952408" y="215649"/>
                  <a:pt x="5952408" y="215730"/>
                </a:cubicBezTo>
                <a:cubicBezTo>
                  <a:pt x="5959590" y="210139"/>
                  <a:pt x="5975673" y="206249"/>
                  <a:pt x="6000500" y="203899"/>
                </a:cubicBezTo>
                <a:close/>
                <a:moveTo>
                  <a:pt x="3101291" y="201664"/>
                </a:moveTo>
                <a:cubicBezTo>
                  <a:pt x="3101291" y="202312"/>
                  <a:pt x="3101446" y="203041"/>
                  <a:pt x="3101291" y="203771"/>
                </a:cubicBezTo>
                <a:cubicBezTo>
                  <a:pt x="3101133" y="207174"/>
                  <a:pt x="3100041" y="209605"/>
                  <a:pt x="3098166" y="211307"/>
                </a:cubicBezTo>
                <a:cubicBezTo>
                  <a:pt x="3100041" y="212441"/>
                  <a:pt x="3101602" y="213657"/>
                  <a:pt x="3102695" y="215197"/>
                </a:cubicBezTo>
                <a:cubicBezTo>
                  <a:pt x="3104100" y="214143"/>
                  <a:pt x="3106130" y="213090"/>
                  <a:pt x="3108630" y="212360"/>
                </a:cubicBezTo>
                <a:cubicBezTo>
                  <a:pt x="3110972" y="211631"/>
                  <a:pt x="3115186" y="210821"/>
                  <a:pt x="3126428" y="210821"/>
                </a:cubicBezTo>
                <a:cubicBezTo>
                  <a:pt x="3136109" y="210821"/>
                  <a:pt x="3148757" y="211388"/>
                  <a:pt x="3162654" y="212522"/>
                </a:cubicBezTo>
                <a:cubicBezTo>
                  <a:pt x="3162499" y="212117"/>
                  <a:pt x="3162342" y="211712"/>
                  <a:pt x="3162342" y="211307"/>
                </a:cubicBezTo>
                <a:cubicBezTo>
                  <a:pt x="3161874" y="209281"/>
                  <a:pt x="3162029" y="206850"/>
                  <a:pt x="3163124" y="204581"/>
                </a:cubicBezTo>
                <a:cubicBezTo>
                  <a:pt x="3147195" y="203446"/>
                  <a:pt x="3126116" y="202474"/>
                  <a:pt x="3101291" y="201664"/>
                </a:cubicBezTo>
                <a:close/>
                <a:moveTo>
                  <a:pt x="8656169" y="201630"/>
                </a:moveTo>
                <a:cubicBezTo>
                  <a:pt x="8656169" y="202278"/>
                  <a:pt x="8656325" y="203008"/>
                  <a:pt x="8656169" y="203737"/>
                </a:cubicBezTo>
                <a:cubicBezTo>
                  <a:pt x="8656013" y="207140"/>
                  <a:pt x="8654920" y="209571"/>
                  <a:pt x="8653046" y="211273"/>
                </a:cubicBezTo>
                <a:cubicBezTo>
                  <a:pt x="8654920" y="212408"/>
                  <a:pt x="8656481" y="213623"/>
                  <a:pt x="8657574" y="215163"/>
                </a:cubicBezTo>
                <a:cubicBezTo>
                  <a:pt x="8658979" y="214109"/>
                  <a:pt x="8661009" y="213056"/>
                  <a:pt x="8663507" y="212327"/>
                </a:cubicBezTo>
                <a:cubicBezTo>
                  <a:pt x="8665850" y="211597"/>
                  <a:pt x="8670065" y="210787"/>
                  <a:pt x="8681308" y="210787"/>
                </a:cubicBezTo>
                <a:cubicBezTo>
                  <a:pt x="8690988" y="210787"/>
                  <a:pt x="8703636" y="211354"/>
                  <a:pt x="8717533" y="212489"/>
                </a:cubicBezTo>
                <a:cubicBezTo>
                  <a:pt x="8717376" y="212084"/>
                  <a:pt x="8717220" y="211678"/>
                  <a:pt x="8717220" y="211273"/>
                </a:cubicBezTo>
                <a:cubicBezTo>
                  <a:pt x="8716752" y="209247"/>
                  <a:pt x="8716908" y="206816"/>
                  <a:pt x="8718001" y="204547"/>
                </a:cubicBezTo>
                <a:cubicBezTo>
                  <a:pt x="8702075" y="203413"/>
                  <a:pt x="8680995" y="202440"/>
                  <a:pt x="8656169" y="201630"/>
                </a:cubicBezTo>
                <a:close/>
                <a:moveTo>
                  <a:pt x="3257122" y="200529"/>
                </a:moveTo>
                <a:cubicBezTo>
                  <a:pt x="3256966" y="201096"/>
                  <a:pt x="3256653" y="201664"/>
                  <a:pt x="3256653" y="202312"/>
                </a:cubicBezTo>
                <a:cubicBezTo>
                  <a:pt x="3256499" y="203366"/>
                  <a:pt x="3256499" y="204257"/>
                  <a:pt x="3256653" y="205148"/>
                </a:cubicBezTo>
                <a:cubicBezTo>
                  <a:pt x="3257747" y="205310"/>
                  <a:pt x="3259152" y="205310"/>
                  <a:pt x="3260714" y="205229"/>
                </a:cubicBezTo>
                <a:cubicBezTo>
                  <a:pt x="3261494" y="205229"/>
                  <a:pt x="3262277" y="205148"/>
                  <a:pt x="3262901" y="205148"/>
                </a:cubicBezTo>
                <a:cubicBezTo>
                  <a:pt x="3263056" y="203852"/>
                  <a:pt x="3263056" y="202474"/>
                  <a:pt x="3262901" y="201178"/>
                </a:cubicBezTo>
                <a:cubicBezTo>
                  <a:pt x="3260871" y="200529"/>
                  <a:pt x="3258839" y="200367"/>
                  <a:pt x="3257122" y="200529"/>
                </a:cubicBezTo>
                <a:close/>
                <a:moveTo>
                  <a:pt x="8811999" y="200495"/>
                </a:moveTo>
                <a:cubicBezTo>
                  <a:pt x="8811843" y="201063"/>
                  <a:pt x="8811530" y="201630"/>
                  <a:pt x="8811530" y="202278"/>
                </a:cubicBezTo>
                <a:cubicBezTo>
                  <a:pt x="8811374" y="203332"/>
                  <a:pt x="8811374" y="204223"/>
                  <a:pt x="8811530" y="205114"/>
                </a:cubicBezTo>
                <a:cubicBezTo>
                  <a:pt x="8812623" y="205277"/>
                  <a:pt x="8814029" y="205277"/>
                  <a:pt x="8815590" y="205195"/>
                </a:cubicBezTo>
                <a:cubicBezTo>
                  <a:pt x="8816371" y="205195"/>
                  <a:pt x="8817151" y="205114"/>
                  <a:pt x="8817776" y="205114"/>
                </a:cubicBezTo>
                <a:cubicBezTo>
                  <a:pt x="8817932" y="203818"/>
                  <a:pt x="8817932" y="202440"/>
                  <a:pt x="8817776" y="201144"/>
                </a:cubicBezTo>
                <a:cubicBezTo>
                  <a:pt x="8815746" y="200495"/>
                  <a:pt x="8813716" y="200333"/>
                  <a:pt x="8811999" y="200495"/>
                </a:cubicBezTo>
                <a:close/>
                <a:moveTo>
                  <a:pt x="534322" y="199557"/>
                </a:moveTo>
                <a:cubicBezTo>
                  <a:pt x="532448" y="199719"/>
                  <a:pt x="530574" y="199800"/>
                  <a:pt x="529013" y="199962"/>
                </a:cubicBezTo>
                <a:cubicBezTo>
                  <a:pt x="529013" y="200124"/>
                  <a:pt x="528856" y="200367"/>
                  <a:pt x="528856" y="200529"/>
                </a:cubicBezTo>
                <a:cubicBezTo>
                  <a:pt x="529793" y="200448"/>
                  <a:pt x="530730" y="200448"/>
                  <a:pt x="531823" y="200529"/>
                </a:cubicBezTo>
                <a:cubicBezTo>
                  <a:pt x="532760" y="200529"/>
                  <a:pt x="533697" y="200448"/>
                  <a:pt x="534477" y="200367"/>
                </a:cubicBezTo>
                <a:cubicBezTo>
                  <a:pt x="534477" y="200043"/>
                  <a:pt x="534322" y="199800"/>
                  <a:pt x="534322" y="199557"/>
                </a:cubicBezTo>
                <a:close/>
                <a:moveTo>
                  <a:pt x="6089188" y="199523"/>
                </a:moveTo>
                <a:cubicBezTo>
                  <a:pt x="6087315" y="199685"/>
                  <a:pt x="6085441" y="199766"/>
                  <a:pt x="6083880" y="199928"/>
                </a:cubicBezTo>
                <a:cubicBezTo>
                  <a:pt x="6083880" y="200090"/>
                  <a:pt x="6083723" y="200333"/>
                  <a:pt x="6083723" y="200495"/>
                </a:cubicBezTo>
                <a:cubicBezTo>
                  <a:pt x="6084660" y="200414"/>
                  <a:pt x="6085597" y="200414"/>
                  <a:pt x="6086690" y="200495"/>
                </a:cubicBezTo>
                <a:cubicBezTo>
                  <a:pt x="6087627" y="200495"/>
                  <a:pt x="6088564" y="200414"/>
                  <a:pt x="6089345" y="200333"/>
                </a:cubicBezTo>
                <a:cubicBezTo>
                  <a:pt x="6089345" y="200009"/>
                  <a:pt x="6089188" y="199766"/>
                  <a:pt x="6089188" y="199523"/>
                </a:cubicBezTo>
                <a:close/>
                <a:moveTo>
                  <a:pt x="3006199" y="198909"/>
                </a:moveTo>
                <a:cubicBezTo>
                  <a:pt x="3005886" y="200691"/>
                  <a:pt x="3005262" y="202231"/>
                  <a:pt x="3004326" y="203446"/>
                </a:cubicBezTo>
                <a:cubicBezTo>
                  <a:pt x="3013382" y="203446"/>
                  <a:pt x="3020720" y="203933"/>
                  <a:pt x="3026342" y="204662"/>
                </a:cubicBezTo>
                <a:cubicBezTo>
                  <a:pt x="3025248" y="202960"/>
                  <a:pt x="3024779" y="201096"/>
                  <a:pt x="3024624" y="199395"/>
                </a:cubicBezTo>
                <a:cubicBezTo>
                  <a:pt x="3018533" y="199233"/>
                  <a:pt x="3012444" y="199071"/>
                  <a:pt x="3006199" y="198909"/>
                </a:cubicBezTo>
                <a:close/>
                <a:moveTo>
                  <a:pt x="8561078" y="198875"/>
                </a:moveTo>
                <a:cubicBezTo>
                  <a:pt x="8560766" y="200658"/>
                  <a:pt x="8560141" y="202197"/>
                  <a:pt x="8559204" y="203413"/>
                </a:cubicBezTo>
                <a:cubicBezTo>
                  <a:pt x="8568261" y="203413"/>
                  <a:pt x="8575599" y="203899"/>
                  <a:pt x="8581220" y="204628"/>
                </a:cubicBezTo>
                <a:cubicBezTo>
                  <a:pt x="8580127" y="202926"/>
                  <a:pt x="8579659" y="201063"/>
                  <a:pt x="8579503" y="199361"/>
                </a:cubicBezTo>
                <a:cubicBezTo>
                  <a:pt x="8573413" y="199199"/>
                  <a:pt x="8567324" y="199037"/>
                  <a:pt x="8561078" y="198875"/>
                </a:cubicBezTo>
                <a:close/>
                <a:moveTo>
                  <a:pt x="675004" y="197774"/>
                </a:moveTo>
                <a:cubicBezTo>
                  <a:pt x="674536" y="198584"/>
                  <a:pt x="674067" y="199476"/>
                  <a:pt x="673911" y="200529"/>
                </a:cubicBezTo>
                <a:cubicBezTo>
                  <a:pt x="674692" y="200529"/>
                  <a:pt x="675316" y="200529"/>
                  <a:pt x="676097" y="200529"/>
                </a:cubicBezTo>
                <a:cubicBezTo>
                  <a:pt x="675785" y="199476"/>
                  <a:pt x="675472" y="198584"/>
                  <a:pt x="675004" y="197774"/>
                </a:cubicBezTo>
                <a:close/>
                <a:moveTo>
                  <a:pt x="6229873" y="197740"/>
                </a:moveTo>
                <a:cubicBezTo>
                  <a:pt x="6229404" y="198551"/>
                  <a:pt x="6228936" y="199442"/>
                  <a:pt x="6228780" y="200495"/>
                </a:cubicBezTo>
                <a:cubicBezTo>
                  <a:pt x="6229560" y="200495"/>
                  <a:pt x="6230185" y="200495"/>
                  <a:pt x="6230966" y="200495"/>
                </a:cubicBezTo>
                <a:cubicBezTo>
                  <a:pt x="6230653" y="199442"/>
                  <a:pt x="6230341" y="198551"/>
                  <a:pt x="6229873" y="197740"/>
                </a:cubicBezTo>
                <a:close/>
                <a:moveTo>
                  <a:pt x="659546" y="194452"/>
                </a:moveTo>
                <a:cubicBezTo>
                  <a:pt x="649397" y="194857"/>
                  <a:pt x="638936" y="195181"/>
                  <a:pt x="628630" y="195505"/>
                </a:cubicBezTo>
                <a:cubicBezTo>
                  <a:pt x="621604" y="195667"/>
                  <a:pt x="614578" y="195910"/>
                  <a:pt x="607707" y="196072"/>
                </a:cubicBezTo>
                <a:cubicBezTo>
                  <a:pt x="623790" y="196964"/>
                  <a:pt x="641434" y="198260"/>
                  <a:pt x="655955" y="199800"/>
                </a:cubicBezTo>
                <a:cubicBezTo>
                  <a:pt x="656579" y="197936"/>
                  <a:pt x="657673" y="196072"/>
                  <a:pt x="659546" y="194452"/>
                </a:cubicBezTo>
                <a:close/>
                <a:moveTo>
                  <a:pt x="6214415" y="194418"/>
                </a:moveTo>
                <a:cubicBezTo>
                  <a:pt x="6204265" y="194823"/>
                  <a:pt x="6193804" y="195147"/>
                  <a:pt x="6183498" y="195471"/>
                </a:cubicBezTo>
                <a:cubicBezTo>
                  <a:pt x="6176472" y="195633"/>
                  <a:pt x="6169446" y="195877"/>
                  <a:pt x="6162575" y="196038"/>
                </a:cubicBezTo>
                <a:cubicBezTo>
                  <a:pt x="6178658" y="196930"/>
                  <a:pt x="6196302" y="198226"/>
                  <a:pt x="6210823" y="199766"/>
                </a:cubicBezTo>
                <a:cubicBezTo>
                  <a:pt x="6211448" y="197902"/>
                  <a:pt x="6212541" y="196038"/>
                  <a:pt x="6214415" y="194418"/>
                </a:cubicBezTo>
                <a:close/>
                <a:moveTo>
                  <a:pt x="1192454" y="192588"/>
                </a:moveTo>
                <a:cubicBezTo>
                  <a:pt x="1192454" y="192993"/>
                  <a:pt x="1192610" y="193398"/>
                  <a:pt x="1192610" y="193722"/>
                </a:cubicBezTo>
                <a:cubicBezTo>
                  <a:pt x="1193391" y="193885"/>
                  <a:pt x="1194172" y="193965"/>
                  <a:pt x="1194796" y="194127"/>
                </a:cubicBezTo>
                <a:cubicBezTo>
                  <a:pt x="1194952" y="193641"/>
                  <a:pt x="1195108" y="193155"/>
                  <a:pt x="1195108" y="192588"/>
                </a:cubicBezTo>
                <a:cubicBezTo>
                  <a:pt x="1194640" y="192588"/>
                  <a:pt x="1194328" y="192588"/>
                  <a:pt x="1193859" y="192588"/>
                </a:cubicBezTo>
                <a:cubicBezTo>
                  <a:pt x="1193234" y="192588"/>
                  <a:pt x="1192922" y="192588"/>
                  <a:pt x="1192454" y="192588"/>
                </a:cubicBezTo>
                <a:close/>
                <a:moveTo>
                  <a:pt x="6747328" y="192554"/>
                </a:moveTo>
                <a:cubicBezTo>
                  <a:pt x="6747328" y="192959"/>
                  <a:pt x="6747485" y="193364"/>
                  <a:pt x="6747485" y="193688"/>
                </a:cubicBezTo>
                <a:cubicBezTo>
                  <a:pt x="6748265" y="193851"/>
                  <a:pt x="6749046" y="193932"/>
                  <a:pt x="6749671" y="194094"/>
                </a:cubicBezTo>
                <a:cubicBezTo>
                  <a:pt x="6749827" y="193607"/>
                  <a:pt x="6749983" y="193121"/>
                  <a:pt x="6749983" y="192554"/>
                </a:cubicBezTo>
                <a:cubicBezTo>
                  <a:pt x="6749514" y="192554"/>
                  <a:pt x="6749202" y="192554"/>
                  <a:pt x="6748734" y="192554"/>
                </a:cubicBezTo>
                <a:cubicBezTo>
                  <a:pt x="6748109" y="192554"/>
                  <a:pt x="6747797" y="192554"/>
                  <a:pt x="6747328" y="192554"/>
                </a:cubicBezTo>
                <a:close/>
                <a:moveTo>
                  <a:pt x="4284845" y="186534"/>
                </a:moveTo>
                <a:cubicBezTo>
                  <a:pt x="4296673" y="186534"/>
                  <a:pt x="4296673" y="200843"/>
                  <a:pt x="4296673" y="206228"/>
                </a:cubicBezTo>
                <a:cubicBezTo>
                  <a:pt x="4296673" y="211622"/>
                  <a:pt x="4296673" y="225937"/>
                  <a:pt x="4284845" y="225937"/>
                </a:cubicBezTo>
                <a:cubicBezTo>
                  <a:pt x="4282551" y="225937"/>
                  <a:pt x="4276913" y="225118"/>
                  <a:pt x="4274019" y="217517"/>
                </a:cubicBezTo>
                <a:cubicBezTo>
                  <a:pt x="4271535" y="210979"/>
                  <a:pt x="4271535" y="201493"/>
                  <a:pt x="4274019" y="194962"/>
                </a:cubicBezTo>
                <a:cubicBezTo>
                  <a:pt x="4276913" y="187353"/>
                  <a:pt x="4282555" y="186534"/>
                  <a:pt x="4284845" y="186534"/>
                </a:cubicBezTo>
                <a:close/>
                <a:moveTo>
                  <a:pt x="1193859" y="185619"/>
                </a:moveTo>
                <a:cubicBezTo>
                  <a:pt x="1193234" y="186429"/>
                  <a:pt x="1192922" y="187321"/>
                  <a:pt x="1192610" y="188374"/>
                </a:cubicBezTo>
                <a:cubicBezTo>
                  <a:pt x="1193391" y="188374"/>
                  <a:pt x="1194172" y="188374"/>
                  <a:pt x="1194952" y="188374"/>
                </a:cubicBezTo>
                <a:cubicBezTo>
                  <a:pt x="1194640" y="187321"/>
                  <a:pt x="1194328" y="186429"/>
                  <a:pt x="1193859" y="185619"/>
                </a:cubicBezTo>
                <a:close/>
                <a:moveTo>
                  <a:pt x="6748734" y="185585"/>
                </a:moveTo>
                <a:cubicBezTo>
                  <a:pt x="6748109" y="186395"/>
                  <a:pt x="6747797" y="187287"/>
                  <a:pt x="6747485" y="188340"/>
                </a:cubicBezTo>
                <a:cubicBezTo>
                  <a:pt x="6748265" y="188340"/>
                  <a:pt x="6749046" y="188340"/>
                  <a:pt x="6749827" y="188340"/>
                </a:cubicBezTo>
                <a:cubicBezTo>
                  <a:pt x="6749514" y="187287"/>
                  <a:pt x="6749202" y="186395"/>
                  <a:pt x="6748734" y="185585"/>
                </a:cubicBezTo>
                <a:close/>
                <a:moveTo>
                  <a:pt x="3226984" y="174355"/>
                </a:moveTo>
                <a:cubicBezTo>
                  <a:pt x="3226984" y="174679"/>
                  <a:pt x="3226984" y="175003"/>
                  <a:pt x="3227142" y="175327"/>
                </a:cubicBezTo>
                <a:cubicBezTo>
                  <a:pt x="3227767" y="175409"/>
                  <a:pt x="3228548" y="175409"/>
                  <a:pt x="3229329" y="175489"/>
                </a:cubicBezTo>
                <a:cubicBezTo>
                  <a:pt x="3229484" y="175085"/>
                  <a:pt x="3229484" y="174760"/>
                  <a:pt x="3229642" y="174355"/>
                </a:cubicBezTo>
                <a:cubicBezTo>
                  <a:pt x="3229171" y="174355"/>
                  <a:pt x="3228703" y="174355"/>
                  <a:pt x="3228236" y="174355"/>
                </a:cubicBezTo>
                <a:cubicBezTo>
                  <a:pt x="3227767" y="174355"/>
                  <a:pt x="3227454" y="174355"/>
                  <a:pt x="3226984" y="174355"/>
                </a:cubicBezTo>
                <a:close/>
                <a:moveTo>
                  <a:pt x="8781863" y="174321"/>
                </a:moveTo>
                <a:cubicBezTo>
                  <a:pt x="8781863" y="174645"/>
                  <a:pt x="8781863" y="174969"/>
                  <a:pt x="8782019" y="175293"/>
                </a:cubicBezTo>
                <a:cubicBezTo>
                  <a:pt x="8782644" y="175374"/>
                  <a:pt x="8783425" y="175374"/>
                  <a:pt x="8784205" y="175456"/>
                </a:cubicBezTo>
                <a:cubicBezTo>
                  <a:pt x="8784362" y="175050"/>
                  <a:pt x="8784362" y="174726"/>
                  <a:pt x="8784518" y="174321"/>
                </a:cubicBezTo>
                <a:cubicBezTo>
                  <a:pt x="8784049" y="174321"/>
                  <a:pt x="8783581" y="174321"/>
                  <a:pt x="8783112" y="174321"/>
                </a:cubicBezTo>
                <a:cubicBezTo>
                  <a:pt x="8782644" y="174321"/>
                  <a:pt x="8782332" y="174321"/>
                  <a:pt x="8781863" y="174321"/>
                </a:cubicBezTo>
                <a:close/>
                <a:moveTo>
                  <a:pt x="970700" y="168490"/>
                </a:moveTo>
                <a:cubicBezTo>
                  <a:pt x="970936" y="169817"/>
                  <a:pt x="971335" y="171028"/>
                  <a:pt x="971943" y="171970"/>
                </a:cubicBezTo>
                <a:cubicBezTo>
                  <a:pt x="972551" y="171028"/>
                  <a:pt x="972954" y="169817"/>
                  <a:pt x="973190" y="168490"/>
                </a:cubicBezTo>
                <a:cubicBezTo>
                  <a:pt x="972770" y="168497"/>
                  <a:pt x="972393" y="168516"/>
                  <a:pt x="971943" y="168516"/>
                </a:cubicBezTo>
                <a:cubicBezTo>
                  <a:pt x="971493" y="168516"/>
                  <a:pt x="971118" y="168497"/>
                  <a:pt x="970700" y="168490"/>
                </a:cubicBezTo>
                <a:close/>
                <a:moveTo>
                  <a:pt x="6525567" y="168459"/>
                </a:moveTo>
                <a:cubicBezTo>
                  <a:pt x="6525803" y="169786"/>
                  <a:pt x="6526203" y="170997"/>
                  <a:pt x="6526811" y="171939"/>
                </a:cubicBezTo>
                <a:cubicBezTo>
                  <a:pt x="6527419" y="170997"/>
                  <a:pt x="6527822" y="169786"/>
                  <a:pt x="6528058" y="168459"/>
                </a:cubicBezTo>
                <a:cubicBezTo>
                  <a:pt x="6527638" y="168465"/>
                  <a:pt x="6527260" y="168485"/>
                  <a:pt x="6526811" y="168485"/>
                </a:cubicBezTo>
                <a:cubicBezTo>
                  <a:pt x="6526361" y="168485"/>
                  <a:pt x="6525985" y="168465"/>
                  <a:pt x="6525567" y="168459"/>
                </a:cubicBezTo>
                <a:close/>
                <a:moveTo>
                  <a:pt x="10994745" y="168437"/>
                </a:moveTo>
                <a:cubicBezTo>
                  <a:pt x="10994981" y="169764"/>
                  <a:pt x="10995381" y="170975"/>
                  <a:pt x="10995988" y="171917"/>
                </a:cubicBezTo>
                <a:cubicBezTo>
                  <a:pt x="10996596" y="170975"/>
                  <a:pt x="10997000" y="169764"/>
                  <a:pt x="10997236" y="168437"/>
                </a:cubicBezTo>
                <a:cubicBezTo>
                  <a:pt x="10996816" y="168444"/>
                  <a:pt x="10996438" y="168463"/>
                  <a:pt x="10995988" y="168463"/>
                </a:cubicBezTo>
                <a:cubicBezTo>
                  <a:pt x="10995539" y="168463"/>
                  <a:pt x="10995163" y="168444"/>
                  <a:pt x="10994745" y="168437"/>
                </a:cubicBezTo>
                <a:close/>
                <a:moveTo>
                  <a:pt x="3228236" y="167386"/>
                </a:moveTo>
                <a:cubicBezTo>
                  <a:pt x="3227767" y="168196"/>
                  <a:pt x="3227454" y="169088"/>
                  <a:pt x="3227142" y="170141"/>
                </a:cubicBezTo>
                <a:cubicBezTo>
                  <a:pt x="3227923" y="170141"/>
                  <a:pt x="3228548" y="170141"/>
                  <a:pt x="3229329" y="170141"/>
                </a:cubicBezTo>
                <a:cubicBezTo>
                  <a:pt x="3229016" y="169088"/>
                  <a:pt x="3228703" y="168196"/>
                  <a:pt x="3228236" y="167386"/>
                </a:cubicBezTo>
                <a:close/>
                <a:moveTo>
                  <a:pt x="8783112" y="167352"/>
                </a:moveTo>
                <a:cubicBezTo>
                  <a:pt x="8782644" y="168162"/>
                  <a:pt x="8782332" y="169054"/>
                  <a:pt x="8782019" y="170107"/>
                </a:cubicBezTo>
                <a:cubicBezTo>
                  <a:pt x="8782800" y="170107"/>
                  <a:pt x="8783425" y="170107"/>
                  <a:pt x="8784205" y="170107"/>
                </a:cubicBezTo>
                <a:cubicBezTo>
                  <a:pt x="8783893" y="169054"/>
                  <a:pt x="8783581" y="168162"/>
                  <a:pt x="8783112" y="167352"/>
                </a:cubicBezTo>
                <a:close/>
                <a:moveTo>
                  <a:pt x="3383443" y="166638"/>
                </a:moveTo>
                <a:cubicBezTo>
                  <a:pt x="3383753" y="168711"/>
                  <a:pt x="3384047" y="170677"/>
                  <a:pt x="3384348" y="172546"/>
                </a:cubicBezTo>
                <a:cubicBezTo>
                  <a:pt x="3384768" y="172514"/>
                  <a:pt x="3385144" y="172407"/>
                  <a:pt x="3385534" y="172321"/>
                </a:cubicBezTo>
                <a:cubicBezTo>
                  <a:pt x="3385976" y="170527"/>
                  <a:pt x="3386173" y="168744"/>
                  <a:pt x="3386041" y="167111"/>
                </a:cubicBezTo>
                <a:cubicBezTo>
                  <a:pt x="3385248" y="166864"/>
                  <a:pt x="3384392" y="166681"/>
                  <a:pt x="3383443" y="166638"/>
                </a:cubicBezTo>
                <a:close/>
                <a:moveTo>
                  <a:pt x="8938319" y="166607"/>
                </a:moveTo>
                <a:cubicBezTo>
                  <a:pt x="8938628" y="168680"/>
                  <a:pt x="8938922" y="170646"/>
                  <a:pt x="8939224" y="172515"/>
                </a:cubicBezTo>
                <a:cubicBezTo>
                  <a:pt x="8939644" y="172483"/>
                  <a:pt x="8940020" y="172375"/>
                  <a:pt x="8940410" y="172290"/>
                </a:cubicBezTo>
                <a:cubicBezTo>
                  <a:pt x="8940852" y="170495"/>
                  <a:pt x="8941051" y="168712"/>
                  <a:pt x="8940918" y="167079"/>
                </a:cubicBezTo>
                <a:cubicBezTo>
                  <a:pt x="8940123" y="166832"/>
                  <a:pt x="8939269" y="166650"/>
                  <a:pt x="8938319" y="166607"/>
                </a:cubicBezTo>
                <a:close/>
                <a:moveTo>
                  <a:pt x="13407496" y="166585"/>
                </a:moveTo>
                <a:cubicBezTo>
                  <a:pt x="13407806" y="168658"/>
                  <a:pt x="13408100" y="170624"/>
                  <a:pt x="13408402" y="172493"/>
                </a:cubicBezTo>
                <a:cubicBezTo>
                  <a:pt x="13408822" y="172461"/>
                  <a:pt x="13409197" y="172354"/>
                  <a:pt x="13409588" y="172268"/>
                </a:cubicBezTo>
                <a:cubicBezTo>
                  <a:pt x="13410030" y="170474"/>
                  <a:pt x="13410228" y="168691"/>
                  <a:pt x="13410096" y="167058"/>
                </a:cubicBezTo>
                <a:cubicBezTo>
                  <a:pt x="13409301" y="166811"/>
                  <a:pt x="13408446" y="166628"/>
                  <a:pt x="13407496" y="166585"/>
                </a:cubicBezTo>
                <a:close/>
                <a:moveTo>
                  <a:pt x="1162528" y="166283"/>
                </a:moveTo>
                <a:cubicBezTo>
                  <a:pt x="1161900" y="166344"/>
                  <a:pt x="1161214" y="166393"/>
                  <a:pt x="1160441" y="166429"/>
                </a:cubicBezTo>
                <a:cubicBezTo>
                  <a:pt x="1158879" y="166497"/>
                  <a:pt x="1157499" y="166450"/>
                  <a:pt x="1156330" y="166313"/>
                </a:cubicBezTo>
                <a:cubicBezTo>
                  <a:pt x="1156706" y="168683"/>
                  <a:pt x="1157892" y="170517"/>
                  <a:pt x="1158989" y="171608"/>
                </a:cubicBezTo>
                <a:cubicBezTo>
                  <a:pt x="1159389" y="171364"/>
                  <a:pt x="1159883" y="171002"/>
                  <a:pt x="1160372" y="170491"/>
                </a:cubicBezTo>
                <a:cubicBezTo>
                  <a:pt x="1161469" y="169346"/>
                  <a:pt x="1162194" y="167870"/>
                  <a:pt x="1162528" y="166283"/>
                </a:cubicBezTo>
                <a:close/>
                <a:moveTo>
                  <a:pt x="6717398" y="166252"/>
                </a:moveTo>
                <a:cubicBezTo>
                  <a:pt x="6716770" y="166313"/>
                  <a:pt x="6716084" y="166362"/>
                  <a:pt x="6715311" y="166397"/>
                </a:cubicBezTo>
                <a:cubicBezTo>
                  <a:pt x="6713748" y="166466"/>
                  <a:pt x="6712369" y="166418"/>
                  <a:pt x="6711199" y="166282"/>
                </a:cubicBezTo>
                <a:cubicBezTo>
                  <a:pt x="6711575" y="168652"/>
                  <a:pt x="6712762" y="170486"/>
                  <a:pt x="6713859" y="171577"/>
                </a:cubicBezTo>
                <a:cubicBezTo>
                  <a:pt x="6714259" y="171332"/>
                  <a:pt x="6714752" y="170970"/>
                  <a:pt x="6715242" y="170460"/>
                </a:cubicBezTo>
                <a:cubicBezTo>
                  <a:pt x="6716339" y="169315"/>
                  <a:pt x="6717063" y="167839"/>
                  <a:pt x="6717398" y="166252"/>
                </a:cubicBezTo>
                <a:close/>
                <a:moveTo>
                  <a:pt x="11186576" y="166230"/>
                </a:moveTo>
                <a:cubicBezTo>
                  <a:pt x="11185948" y="166291"/>
                  <a:pt x="11185261" y="166340"/>
                  <a:pt x="11184489" y="166375"/>
                </a:cubicBezTo>
                <a:cubicBezTo>
                  <a:pt x="11182926" y="166444"/>
                  <a:pt x="11181546" y="166397"/>
                  <a:pt x="11180377" y="166260"/>
                </a:cubicBezTo>
                <a:cubicBezTo>
                  <a:pt x="11180753" y="168630"/>
                  <a:pt x="11181940" y="170464"/>
                  <a:pt x="11183037" y="171555"/>
                </a:cubicBezTo>
                <a:cubicBezTo>
                  <a:pt x="11183437" y="171311"/>
                  <a:pt x="11183930" y="170949"/>
                  <a:pt x="11184420" y="170438"/>
                </a:cubicBezTo>
                <a:cubicBezTo>
                  <a:pt x="11185517" y="169293"/>
                  <a:pt x="11186241" y="167817"/>
                  <a:pt x="11186576" y="166230"/>
                </a:cubicBezTo>
                <a:close/>
                <a:moveTo>
                  <a:pt x="305887" y="163010"/>
                </a:moveTo>
                <a:cubicBezTo>
                  <a:pt x="306043" y="163172"/>
                  <a:pt x="306043" y="163253"/>
                  <a:pt x="306200" y="163334"/>
                </a:cubicBezTo>
                <a:cubicBezTo>
                  <a:pt x="306200" y="163253"/>
                  <a:pt x="306200" y="163091"/>
                  <a:pt x="306356" y="163010"/>
                </a:cubicBezTo>
                <a:cubicBezTo>
                  <a:pt x="306200" y="163010"/>
                  <a:pt x="306043" y="163010"/>
                  <a:pt x="305887" y="163010"/>
                </a:cubicBezTo>
                <a:close/>
                <a:moveTo>
                  <a:pt x="5860752" y="162976"/>
                </a:moveTo>
                <a:cubicBezTo>
                  <a:pt x="5860908" y="163138"/>
                  <a:pt x="5860908" y="163219"/>
                  <a:pt x="5861064" y="163300"/>
                </a:cubicBezTo>
                <a:cubicBezTo>
                  <a:pt x="5861064" y="163219"/>
                  <a:pt x="5861064" y="163057"/>
                  <a:pt x="5861221" y="162976"/>
                </a:cubicBezTo>
                <a:cubicBezTo>
                  <a:pt x="5861064" y="162976"/>
                  <a:pt x="5860908" y="162976"/>
                  <a:pt x="5860752" y="162976"/>
                </a:cubicBezTo>
                <a:close/>
                <a:moveTo>
                  <a:pt x="971943" y="161738"/>
                </a:moveTo>
                <a:cubicBezTo>
                  <a:pt x="971457" y="162496"/>
                  <a:pt x="971105" y="163419"/>
                  <a:pt x="970838" y="164414"/>
                </a:cubicBezTo>
                <a:cubicBezTo>
                  <a:pt x="971586" y="164381"/>
                  <a:pt x="972300" y="164381"/>
                  <a:pt x="973052" y="164414"/>
                </a:cubicBezTo>
                <a:cubicBezTo>
                  <a:pt x="972785" y="163419"/>
                  <a:pt x="972433" y="162496"/>
                  <a:pt x="971943" y="161738"/>
                </a:cubicBezTo>
                <a:close/>
                <a:moveTo>
                  <a:pt x="6526811" y="161706"/>
                </a:moveTo>
                <a:cubicBezTo>
                  <a:pt x="6526324" y="162465"/>
                  <a:pt x="6525973" y="163387"/>
                  <a:pt x="6525705" y="164383"/>
                </a:cubicBezTo>
                <a:cubicBezTo>
                  <a:pt x="6526453" y="164350"/>
                  <a:pt x="6527168" y="164350"/>
                  <a:pt x="6527920" y="164383"/>
                </a:cubicBezTo>
                <a:cubicBezTo>
                  <a:pt x="6527653" y="163387"/>
                  <a:pt x="6527301" y="162465"/>
                  <a:pt x="6526811" y="161706"/>
                </a:cubicBezTo>
                <a:close/>
                <a:moveTo>
                  <a:pt x="10995988" y="161685"/>
                </a:moveTo>
                <a:cubicBezTo>
                  <a:pt x="10995502" y="162443"/>
                  <a:pt x="10995150" y="163366"/>
                  <a:pt x="10994883" y="164361"/>
                </a:cubicBezTo>
                <a:cubicBezTo>
                  <a:pt x="10995631" y="164328"/>
                  <a:pt x="10996346" y="164328"/>
                  <a:pt x="10997097" y="164361"/>
                </a:cubicBezTo>
                <a:cubicBezTo>
                  <a:pt x="10996830" y="163366"/>
                  <a:pt x="10996479" y="162443"/>
                  <a:pt x="10995988" y="161685"/>
                </a:cubicBezTo>
                <a:close/>
                <a:moveTo>
                  <a:pt x="1159634" y="157301"/>
                </a:moveTo>
                <a:cubicBezTo>
                  <a:pt x="1158465" y="158294"/>
                  <a:pt x="1157323" y="159775"/>
                  <a:pt x="1156692" y="161745"/>
                </a:cubicBezTo>
                <a:cubicBezTo>
                  <a:pt x="1158468" y="161531"/>
                  <a:pt x="1160472" y="161736"/>
                  <a:pt x="1162469" y="162338"/>
                </a:cubicBezTo>
                <a:cubicBezTo>
                  <a:pt x="1162421" y="162091"/>
                  <a:pt x="1162425" y="161837"/>
                  <a:pt x="1162352" y="161594"/>
                </a:cubicBezTo>
                <a:cubicBezTo>
                  <a:pt x="1161773" y="159652"/>
                  <a:pt x="1160700" y="158242"/>
                  <a:pt x="1159634" y="157301"/>
                </a:cubicBezTo>
                <a:close/>
                <a:moveTo>
                  <a:pt x="6714504" y="157270"/>
                </a:moveTo>
                <a:cubicBezTo>
                  <a:pt x="6713335" y="158262"/>
                  <a:pt x="6712193" y="159743"/>
                  <a:pt x="6711562" y="161714"/>
                </a:cubicBezTo>
                <a:cubicBezTo>
                  <a:pt x="6713338" y="161500"/>
                  <a:pt x="6715342" y="161704"/>
                  <a:pt x="6717339" y="162306"/>
                </a:cubicBezTo>
                <a:cubicBezTo>
                  <a:pt x="6717291" y="162059"/>
                  <a:pt x="6717294" y="161805"/>
                  <a:pt x="6717222" y="161563"/>
                </a:cubicBezTo>
                <a:cubicBezTo>
                  <a:pt x="6716642" y="159621"/>
                  <a:pt x="6715570" y="158210"/>
                  <a:pt x="6714504" y="157270"/>
                </a:cubicBezTo>
                <a:close/>
                <a:moveTo>
                  <a:pt x="11183682" y="157248"/>
                </a:moveTo>
                <a:cubicBezTo>
                  <a:pt x="11182512" y="158240"/>
                  <a:pt x="11181371" y="159722"/>
                  <a:pt x="11180739" y="161692"/>
                </a:cubicBezTo>
                <a:cubicBezTo>
                  <a:pt x="11182516" y="161478"/>
                  <a:pt x="11184520" y="161683"/>
                  <a:pt x="11186517" y="162284"/>
                </a:cubicBezTo>
                <a:cubicBezTo>
                  <a:pt x="11186469" y="162038"/>
                  <a:pt x="11186472" y="161784"/>
                  <a:pt x="11186400" y="161541"/>
                </a:cubicBezTo>
                <a:cubicBezTo>
                  <a:pt x="11185820" y="159599"/>
                  <a:pt x="11184747" y="158189"/>
                  <a:pt x="11183682" y="157248"/>
                </a:cubicBezTo>
                <a:close/>
                <a:moveTo>
                  <a:pt x="514179" y="155069"/>
                </a:moveTo>
                <a:cubicBezTo>
                  <a:pt x="514023" y="155150"/>
                  <a:pt x="513867" y="155231"/>
                  <a:pt x="513867" y="155312"/>
                </a:cubicBezTo>
                <a:cubicBezTo>
                  <a:pt x="514023" y="155393"/>
                  <a:pt x="514179" y="155555"/>
                  <a:pt x="514335" y="155636"/>
                </a:cubicBezTo>
                <a:cubicBezTo>
                  <a:pt x="514179" y="155474"/>
                  <a:pt x="514179" y="155312"/>
                  <a:pt x="514179" y="155069"/>
                </a:cubicBezTo>
                <a:close/>
                <a:moveTo>
                  <a:pt x="6069046" y="155035"/>
                </a:moveTo>
                <a:cubicBezTo>
                  <a:pt x="6068890" y="155116"/>
                  <a:pt x="6068734" y="155197"/>
                  <a:pt x="6068734" y="155278"/>
                </a:cubicBezTo>
                <a:cubicBezTo>
                  <a:pt x="6068890" y="155359"/>
                  <a:pt x="6069046" y="155521"/>
                  <a:pt x="6069202" y="155602"/>
                </a:cubicBezTo>
                <a:cubicBezTo>
                  <a:pt x="6069046" y="155440"/>
                  <a:pt x="6069046" y="155278"/>
                  <a:pt x="6069046" y="155035"/>
                </a:cubicBezTo>
                <a:close/>
                <a:moveTo>
                  <a:pt x="971943" y="154163"/>
                </a:moveTo>
                <a:cubicBezTo>
                  <a:pt x="974834" y="154163"/>
                  <a:pt x="979124" y="154517"/>
                  <a:pt x="983176" y="156188"/>
                </a:cubicBezTo>
                <a:cubicBezTo>
                  <a:pt x="990290" y="159122"/>
                  <a:pt x="991838" y="164908"/>
                  <a:pt x="991000" y="168970"/>
                </a:cubicBezTo>
                <a:cubicBezTo>
                  <a:pt x="988999" y="178679"/>
                  <a:pt x="977478" y="178679"/>
                  <a:pt x="971943" y="178679"/>
                </a:cubicBezTo>
                <a:cubicBezTo>
                  <a:pt x="966408" y="178679"/>
                  <a:pt x="954887" y="178679"/>
                  <a:pt x="952886" y="168967"/>
                </a:cubicBezTo>
                <a:cubicBezTo>
                  <a:pt x="952048" y="164905"/>
                  <a:pt x="953599" y="159118"/>
                  <a:pt x="960719" y="156184"/>
                </a:cubicBezTo>
                <a:cubicBezTo>
                  <a:pt x="964764" y="154517"/>
                  <a:pt x="969056" y="154163"/>
                  <a:pt x="971943" y="154163"/>
                </a:cubicBezTo>
                <a:close/>
                <a:moveTo>
                  <a:pt x="6526811" y="154131"/>
                </a:moveTo>
                <a:cubicBezTo>
                  <a:pt x="6529701" y="154131"/>
                  <a:pt x="6533992" y="154485"/>
                  <a:pt x="6538044" y="156156"/>
                </a:cubicBezTo>
                <a:cubicBezTo>
                  <a:pt x="6545159" y="159090"/>
                  <a:pt x="6546706" y="164876"/>
                  <a:pt x="6545868" y="168939"/>
                </a:cubicBezTo>
                <a:cubicBezTo>
                  <a:pt x="6543867" y="178648"/>
                  <a:pt x="6532346" y="178648"/>
                  <a:pt x="6526811" y="178648"/>
                </a:cubicBezTo>
                <a:cubicBezTo>
                  <a:pt x="6521275" y="178648"/>
                  <a:pt x="6509754" y="178648"/>
                  <a:pt x="6507754" y="168935"/>
                </a:cubicBezTo>
                <a:cubicBezTo>
                  <a:pt x="6506915" y="164873"/>
                  <a:pt x="6508466" y="159087"/>
                  <a:pt x="6515586" y="156153"/>
                </a:cubicBezTo>
                <a:cubicBezTo>
                  <a:pt x="6519632" y="154485"/>
                  <a:pt x="6523924" y="154131"/>
                  <a:pt x="6526811" y="154131"/>
                </a:cubicBezTo>
                <a:close/>
                <a:moveTo>
                  <a:pt x="10995988" y="154109"/>
                </a:moveTo>
                <a:cubicBezTo>
                  <a:pt x="10998879" y="154109"/>
                  <a:pt x="11003169" y="154464"/>
                  <a:pt x="11007222" y="156134"/>
                </a:cubicBezTo>
                <a:cubicBezTo>
                  <a:pt x="11014336" y="159069"/>
                  <a:pt x="11015884" y="164855"/>
                  <a:pt x="11015046" y="168917"/>
                </a:cubicBezTo>
                <a:cubicBezTo>
                  <a:pt x="11013045" y="178626"/>
                  <a:pt x="11001524" y="178626"/>
                  <a:pt x="10995988" y="178626"/>
                </a:cubicBezTo>
                <a:cubicBezTo>
                  <a:pt x="10990453" y="178626"/>
                  <a:pt x="10978932" y="178626"/>
                  <a:pt x="10976931" y="168914"/>
                </a:cubicBezTo>
                <a:cubicBezTo>
                  <a:pt x="10976093" y="164852"/>
                  <a:pt x="10977644" y="159065"/>
                  <a:pt x="10984764" y="156131"/>
                </a:cubicBezTo>
                <a:cubicBezTo>
                  <a:pt x="10988810" y="154464"/>
                  <a:pt x="10993102" y="154109"/>
                  <a:pt x="10995988" y="154109"/>
                </a:cubicBezTo>
                <a:close/>
                <a:moveTo>
                  <a:pt x="303857" y="154097"/>
                </a:moveTo>
                <a:cubicBezTo>
                  <a:pt x="303701" y="154502"/>
                  <a:pt x="303389" y="154988"/>
                  <a:pt x="303233" y="155636"/>
                </a:cubicBezTo>
                <a:cubicBezTo>
                  <a:pt x="303701" y="155393"/>
                  <a:pt x="304170" y="155150"/>
                  <a:pt x="304638" y="154988"/>
                </a:cubicBezTo>
                <a:cubicBezTo>
                  <a:pt x="304325" y="154664"/>
                  <a:pt x="304170" y="154339"/>
                  <a:pt x="303857" y="154097"/>
                </a:cubicBezTo>
                <a:close/>
                <a:moveTo>
                  <a:pt x="5858722" y="154062"/>
                </a:moveTo>
                <a:cubicBezTo>
                  <a:pt x="5858566" y="154467"/>
                  <a:pt x="5858254" y="154954"/>
                  <a:pt x="5858098" y="155602"/>
                </a:cubicBezTo>
                <a:cubicBezTo>
                  <a:pt x="5858566" y="155359"/>
                  <a:pt x="5859035" y="155116"/>
                  <a:pt x="5859503" y="154954"/>
                </a:cubicBezTo>
                <a:cubicBezTo>
                  <a:pt x="5859191" y="154629"/>
                  <a:pt x="5859035" y="154305"/>
                  <a:pt x="5858722" y="154062"/>
                </a:cubicBezTo>
                <a:close/>
                <a:moveTo>
                  <a:pt x="523391" y="153043"/>
                </a:moveTo>
                <a:cubicBezTo>
                  <a:pt x="523391" y="153286"/>
                  <a:pt x="523391" y="153448"/>
                  <a:pt x="523391" y="153691"/>
                </a:cubicBezTo>
                <a:cubicBezTo>
                  <a:pt x="523391" y="154826"/>
                  <a:pt x="523391" y="155798"/>
                  <a:pt x="523235" y="156770"/>
                </a:cubicBezTo>
                <a:cubicBezTo>
                  <a:pt x="524328" y="156041"/>
                  <a:pt x="524797" y="154826"/>
                  <a:pt x="524484" y="153529"/>
                </a:cubicBezTo>
                <a:cubicBezTo>
                  <a:pt x="524172" y="153367"/>
                  <a:pt x="523704" y="153205"/>
                  <a:pt x="523391" y="153043"/>
                </a:cubicBezTo>
                <a:close/>
                <a:moveTo>
                  <a:pt x="6078258" y="153009"/>
                </a:moveTo>
                <a:cubicBezTo>
                  <a:pt x="6078258" y="153252"/>
                  <a:pt x="6078258" y="153414"/>
                  <a:pt x="6078258" y="153657"/>
                </a:cubicBezTo>
                <a:cubicBezTo>
                  <a:pt x="6078258" y="154792"/>
                  <a:pt x="6078258" y="155764"/>
                  <a:pt x="6078102" y="156736"/>
                </a:cubicBezTo>
                <a:cubicBezTo>
                  <a:pt x="6079195" y="156007"/>
                  <a:pt x="6079664" y="154792"/>
                  <a:pt x="6079351" y="153495"/>
                </a:cubicBezTo>
                <a:cubicBezTo>
                  <a:pt x="6079039" y="153333"/>
                  <a:pt x="6078571" y="153171"/>
                  <a:pt x="6078258" y="153009"/>
                </a:cubicBezTo>
                <a:close/>
                <a:moveTo>
                  <a:pt x="832550" y="146965"/>
                </a:moveTo>
                <a:cubicBezTo>
                  <a:pt x="831925" y="148424"/>
                  <a:pt x="831145" y="149721"/>
                  <a:pt x="830208" y="150855"/>
                </a:cubicBezTo>
                <a:cubicBezTo>
                  <a:pt x="827553" y="154015"/>
                  <a:pt x="823494" y="155717"/>
                  <a:pt x="819590" y="155393"/>
                </a:cubicBezTo>
                <a:cubicBezTo>
                  <a:pt x="819590" y="155717"/>
                  <a:pt x="819590" y="156041"/>
                  <a:pt x="819590" y="156365"/>
                </a:cubicBezTo>
                <a:cubicBezTo>
                  <a:pt x="819590" y="164874"/>
                  <a:pt x="811939" y="171276"/>
                  <a:pt x="803976" y="174841"/>
                </a:cubicBezTo>
                <a:cubicBezTo>
                  <a:pt x="804601" y="177029"/>
                  <a:pt x="804601" y="178893"/>
                  <a:pt x="804445" y="180271"/>
                </a:cubicBezTo>
                <a:cubicBezTo>
                  <a:pt x="803039" y="189347"/>
                  <a:pt x="793202" y="192021"/>
                  <a:pt x="788987" y="193155"/>
                </a:cubicBezTo>
                <a:cubicBezTo>
                  <a:pt x="785864" y="194047"/>
                  <a:pt x="782741" y="194452"/>
                  <a:pt x="779618" y="194452"/>
                </a:cubicBezTo>
                <a:cubicBezTo>
                  <a:pt x="772904" y="194452"/>
                  <a:pt x="767439" y="192507"/>
                  <a:pt x="763848" y="188941"/>
                </a:cubicBezTo>
                <a:cubicBezTo>
                  <a:pt x="762599" y="188698"/>
                  <a:pt x="759944" y="188374"/>
                  <a:pt x="755885" y="188374"/>
                </a:cubicBezTo>
                <a:cubicBezTo>
                  <a:pt x="751513" y="188374"/>
                  <a:pt x="746516" y="188779"/>
                  <a:pt x="741676" y="189428"/>
                </a:cubicBezTo>
                <a:cubicBezTo>
                  <a:pt x="732932" y="190643"/>
                  <a:pt x="712946" y="192021"/>
                  <a:pt x="688588" y="193236"/>
                </a:cubicBezTo>
                <a:cubicBezTo>
                  <a:pt x="693897" y="196396"/>
                  <a:pt x="694990" y="201502"/>
                  <a:pt x="694210" y="205229"/>
                </a:cubicBezTo>
                <a:cubicBezTo>
                  <a:pt x="694210" y="205310"/>
                  <a:pt x="694210" y="205310"/>
                  <a:pt x="694210" y="205391"/>
                </a:cubicBezTo>
                <a:cubicBezTo>
                  <a:pt x="698737" y="204986"/>
                  <a:pt x="703578" y="204014"/>
                  <a:pt x="707793" y="202555"/>
                </a:cubicBezTo>
                <a:cubicBezTo>
                  <a:pt x="720753" y="198179"/>
                  <a:pt x="751669" y="195505"/>
                  <a:pt x="773997" y="195424"/>
                </a:cubicBezTo>
                <a:cubicBezTo>
                  <a:pt x="798043" y="195343"/>
                  <a:pt x="832081" y="195100"/>
                  <a:pt x="849569" y="194938"/>
                </a:cubicBezTo>
                <a:lnTo>
                  <a:pt x="853160" y="194857"/>
                </a:lnTo>
                <a:cubicBezTo>
                  <a:pt x="856439" y="194857"/>
                  <a:pt x="859250" y="194938"/>
                  <a:pt x="861904" y="195019"/>
                </a:cubicBezTo>
                <a:cubicBezTo>
                  <a:pt x="860187" y="193722"/>
                  <a:pt x="858781" y="191859"/>
                  <a:pt x="858001" y="189184"/>
                </a:cubicBezTo>
                <a:cubicBezTo>
                  <a:pt x="857220" y="186672"/>
                  <a:pt x="857376" y="184484"/>
                  <a:pt x="858001" y="182540"/>
                </a:cubicBezTo>
                <a:cubicBezTo>
                  <a:pt x="854566" y="181648"/>
                  <a:pt x="851599" y="180514"/>
                  <a:pt x="849569" y="178650"/>
                </a:cubicBezTo>
                <a:cubicBezTo>
                  <a:pt x="844729" y="180838"/>
                  <a:pt x="838171" y="179541"/>
                  <a:pt x="834424" y="175003"/>
                </a:cubicBezTo>
                <a:cubicBezTo>
                  <a:pt x="828959" y="168602"/>
                  <a:pt x="830208" y="158391"/>
                  <a:pt x="830988" y="154339"/>
                </a:cubicBezTo>
                <a:cubicBezTo>
                  <a:pt x="831457" y="151908"/>
                  <a:pt x="831925" y="149397"/>
                  <a:pt x="832550" y="146965"/>
                </a:cubicBezTo>
                <a:close/>
                <a:moveTo>
                  <a:pt x="6387420" y="146931"/>
                </a:moveTo>
                <a:cubicBezTo>
                  <a:pt x="6386796" y="148390"/>
                  <a:pt x="6386015" y="149686"/>
                  <a:pt x="6385078" y="150821"/>
                </a:cubicBezTo>
                <a:cubicBezTo>
                  <a:pt x="6382424" y="153981"/>
                  <a:pt x="6378364" y="155683"/>
                  <a:pt x="6374460" y="155359"/>
                </a:cubicBezTo>
                <a:cubicBezTo>
                  <a:pt x="6374460" y="155683"/>
                  <a:pt x="6374460" y="156007"/>
                  <a:pt x="6374460" y="156331"/>
                </a:cubicBezTo>
                <a:cubicBezTo>
                  <a:pt x="6374460" y="164840"/>
                  <a:pt x="6366809" y="171242"/>
                  <a:pt x="6358846" y="174807"/>
                </a:cubicBezTo>
                <a:cubicBezTo>
                  <a:pt x="6359471" y="176995"/>
                  <a:pt x="6359471" y="178859"/>
                  <a:pt x="6359315" y="180237"/>
                </a:cubicBezTo>
                <a:cubicBezTo>
                  <a:pt x="6357909" y="189313"/>
                  <a:pt x="6348072" y="191987"/>
                  <a:pt x="6343857" y="193121"/>
                </a:cubicBezTo>
                <a:cubicBezTo>
                  <a:pt x="6340734" y="194013"/>
                  <a:pt x="6337611" y="194418"/>
                  <a:pt x="6334488" y="194418"/>
                </a:cubicBezTo>
                <a:cubicBezTo>
                  <a:pt x="6327774" y="194418"/>
                  <a:pt x="6322309" y="192473"/>
                  <a:pt x="6318718" y="188907"/>
                </a:cubicBezTo>
                <a:cubicBezTo>
                  <a:pt x="6317469" y="188664"/>
                  <a:pt x="6314814" y="188340"/>
                  <a:pt x="6310754" y="188340"/>
                </a:cubicBezTo>
                <a:cubicBezTo>
                  <a:pt x="6306382" y="188340"/>
                  <a:pt x="6301386" y="188745"/>
                  <a:pt x="6296545" y="189394"/>
                </a:cubicBezTo>
                <a:cubicBezTo>
                  <a:pt x="6287801" y="190609"/>
                  <a:pt x="6267815" y="191987"/>
                  <a:pt x="6243457" y="193202"/>
                </a:cubicBezTo>
                <a:cubicBezTo>
                  <a:pt x="6248766" y="196363"/>
                  <a:pt x="6249859" y="201468"/>
                  <a:pt x="6249078" y="205195"/>
                </a:cubicBezTo>
                <a:cubicBezTo>
                  <a:pt x="6249078" y="205277"/>
                  <a:pt x="6249078" y="205277"/>
                  <a:pt x="6249078" y="205358"/>
                </a:cubicBezTo>
                <a:cubicBezTo>
                  <a:pt x="6253606" y="204952"/>
                  <a:pt x="6258447" y="203980"/>
                  <a:pt x="6262663" y="202521"/>
                </a:cubicBezTo>
                <a:cubicBezTo>
                  <a:pt x="6275622" y="198145"/>
                  <a:pt x="6306539" y="195471"/>
                  <a:pt x="6328867" y="195390"/>
                </a:cubicBezTo>
                <a:cubicBezTo>
                  <a:pt x="6352913" y="195309"/>
                  <a:pt x="6386952" y="195066"/>
                  <a:pt x="6404440" y="194904"/>
                </a:cubicBezTo>
                <a:lnTo>
                  <a:pt x="6408031" y="194823"/>
                </a:lnTo>
                <a:cubicBezTo>
                  <a:pt x="6411310" y="194823"/>
                  <a:pt x="6414121" y="194904"/>
                  <a:pt x="6416775" y="194985"/>
                </a:cubicBezTo>
                <a:cubicBezTo>
                  <a:pt x="6415057" y="193688"/>
                  <a:pt x="6413652" y="191825"/>
                  <a:pt x="6412871" y="189150"/>
                </a:cubicBezTo>
                <a:cubicBezTo>
                  <a:pt x="6412091" y="186638"/>
                  <a:pt x="6412247" y="184451"/>
                  <a:pt x="6412871" y="182506"/>
                </a:cubicBezTo>
                <a:cubicBezTo>
                  <a:pt x="6409436" y="181614"/>
                  <a:pt x="6406470" y="180480"/>
                  <a:pt x="6404440" y="178616"/>
                </a:cubicBezTo>
                <a:cubicBezTo>
                  <a:pt x="6399599" y="180804"/>
                  <a:pt x="6393041" y="179507"/>
                  <a:pt x="6389294" y="174969"/>
                </a:cubicBezTo>
                <a:cubicBezTo>
                  <a:pt x="6383829" y="168568"/>
                  <a:pt x="6385078" y="158357"/>
                  <a:pt x="6385859" y="154305"/>
                </a:cubicBezTo>
                <a:cubicBezTo>
                  <a:pt x="6386327" y="151874"/>
                  <a:pt x="6386796" y="149362"/>
                  <a:pt x="6387420" y="146931"/>
                </a:cubicBezTo>
                <a:close/>
                <a:moveTo>
                  <a:pt x="1507235" y="143967"/>
                </a:moveTo>
                <a:cubicBezTo>
                  <a:pt x="1507547" y="145345"/>
                  <a:pt x="1508016" y="146560"/>
                  <a:pt x="1508640" y="147533"/>
                </a:cubicBezTo>
                <a:cubicBezTo>
                  <a:pt x="1509108" y="146560"/>
                  <a:pt x="1509578" y="145345"/>
                  <a:pt x="1509889" y="143967"/>
                </a:cubicBezTo>
                <a:cubicBezTo>
                  <a:pt x="1509421" y="143967"/>
                  <a:pt x="1508953" y="143967"/>
                  <a:pt x="1508640" y="143967"/>
                </a:cubicBezTo>
                <a:cubicBezTo>
                  <a:pt x="1508172" y="143967"/>
                  <a:pt x="1507703" y="143967"/>
                  <a:pt x="1507235" y="143967"/>
                </a:cubicBezTo>
                <a:close/>
                <a:moveTo>
                  <a:pt x="7062111" y="143933"/>
                </a:moveTo>
                <a:cubicBezTo>
                  <a:pt x="7062424" y="145310"/>
                  <a:pt x="7062892" y="146526"/>
                  <a:pt x="7063517" y="147498"/>
                </a:cubicBezTo>
                <a:cubicBezTo>
                  <a:pt x="7063985" y="146526"/>
                  <a:pt x="7064454" y="145310"/>
                  <a:pt x="7064766" y="143933"/>
                </a:cubicBezTo>
                <a:cubicBezTo>
                  <a:pt x="7064297" y="143933"/>
                  <a:pt x="7063829" y="143933"/>
                  <a:pt x="7063517" y="143933"/>
                </a:cubicBezTo>
                <a:cubicBezTo>
                  <a:pt x="7063048" y="143933"/>
                  <a:pt x="7062580" y="143933"/>
                  <a:pt x="7062111" y="143933"/>
                </a:cubicBezTo>
                <a:close/>
                <a:moveTo>
                  <a:pt x="5534253" y="142892"/>
                </a:moveTo>
                <a:cubicBezTo>
                  <a:pt x="5534528" y="143923"/>
                  <a:pt x="5534875" y="144869"/>
                  <a:pt x="5535370" y="145647"/>
                </a:cubicBezTo>
                <a:cubicBezTo>
                  <a:pt x="5535864" y="144869"/>
                  <a:pt x="5536230" y="143923"/>
                  <a:pt x="5536504" y="142892"/>
                </a:cubicBezTo>
                <a:cubicBezTo>
                  <a:pt x="5535736" y="142932"/>
                  <a:pt x="5535004" y="142932"/>
                  <a:pt x="5534253" y="142892"/>
                </a:cubicBezTo>
                <a:close/>
                <a:moveTo>
                  <a:pt x="10003424" y="142857"/>
                </a:moveTo>
                <a:cubicBezTo>
                  <a:pt x="10003699" y="143888"/>
                  <a:pt x="10004047" y="144833"/>
                  <a:pt x="10004541" y="145611"/>
                </a:cubicBezTo>
                <a:cubicBezTo>
                  <a:pt x="10005035" y="144833"/>
                  <a:pt x="10005401" y="143888"/>
                  <a:pt x="10005676" y="142857"/>
                </a:cubicBezTo>
                <a:cubicBezTo>
                  <a:pt x="10004907" y="142896"/>
                  <a:pt x="10004175" y="142896"/>
                  <a:pt x="10003424" y="142857"/>
                </a:cubicBezTo>
                <a:close/>
                <a:moveTo>
                  <a:pt x="1508640" y="136998"/>
                </a:moveTo>
                <a:cubicBezTo>
                  <a:pt x="1508016" y="137728"/>
                  <a:pt x="1507703" y="138700"/>
                  <a:pt x="1507391" y="139753"/>
                </a:cubicBezTo>
                <a:cubicBezTo>
                  <a:pt x="1508172" y="139672"/>
                  <a:pt x="1508953" y="139672"/>
                  <a:pt x="1509733" y="139753"/>
                </a:cubicBezTo>
                <a:cubicBezTo>
                  <a:pt x="1509421" y="138700"/>
                  <a:pt x="1509108" y="137728"/>
                  <a:pt x="1508640" y="136998"/>
                </a:cubicBezTo>
                <a:close/>
                <a:moveTo>
                  <a:pt x="7063517" y="136964"/>
                </a:moveTo>
                <a:cubicBezTo>
                  <a:pt x="7062892" y="137693"/>
                  <a:pt x="7062580" y="138666"/>
                  <a:pt x="7062268" y="139719"/>
                </a:cubicBezTo>
                <a:cubicBezTo>
                  <a:pt x="7063048" y="139638"/>
                  <a:pt x="7063829" y="139638"/>
                  <a:pt x="7064610" y="139719"/>
                </a:cubicBezTo>
                <a:cubicBezTo>
                  <a:pt x="7064297" y="138666"/>
                  <a:pt x="7063985" y="137693"/>
                  <a:pt x="7063517" y="136964"/>
                </a:cubicBezTo>
                <a:close/>
                <a:moveTo>
                  <a:pt x="5535370" y="135153"/>
                </a:moveTo>
                <a:cubicBezTo>
                  <a:pt x="5534766" y="136125"/>
                  <a:pt x="5534363" y="137366"/>
                  <a:pt x="5534125" y="138725"/>
                </a:cubicBezTo>
                <a:cubicBezTo>
                  <a:pt x="5534546" y="138719"/>
                  <a:pt x="5534912" y="138696"/>
                  <a:pt x="5535370" y="138696"/>
                </a:cubicBezTo>
                <a:cubicBezTo>
                  <a:pt x="5535827" y="138696"/>
                  <a:pt x="5536211" y="138719"/>
                  <a:pt x="5536632" y="138725"/>
                </a:cubicBezTo>
                <a:cubicBezTo>
                  <a:pt x="5536395" y="137366"/>
                  <a:pt x="5535992" y="136125"/>
                  <a:pt x="5535370" y="135153"/>
                </a:cubicBezTo>
                <a:close/>
                <a:moveTo>
                  <a:pt x="10004541" y="135117"/>
                </a:moveTo>
                <a:cubicBezTo>
                  <a:pt x="10003937" y="136089"/>
                  <a:pt x="10003534" y="137330"/>
                  <a:pt x="10003296" y="138690"/>
                </a:cubicBezTo>
                <a:cubicBezTo>
                  <a:pt x="10003717" y="138683"/>
                  <a:pt x="10004083" y="138660"/>
                  <a:pt x="10004541" y="138660"/>
                </a:cubicBezTo>
                <a:cubicBezTo>
                  <a:pt x="10004998" y="138660"/>
                  <a:pt x="10005383" y="138683"/>
                  <a:pt x="10005804" y="138690"/>
                </a:cubicBezTo>
                <a:cubicBezTo>
                  <a:pt x="10005566" y="137330"/>
                  <a:pt x="10005163" y="136089"/>
                  <a:pt x="10004541" y="135117"/>
                </a:cubicBezTo>
                <a:close/>
                <a:moveTo>
                  <a:pt x="3351114" y="130662"/>
                </a:moveTo>
                <a:cubicBezTo>
                  <a:pt x="3351231" y="132295"/>
                  <a:pt x="3351033" y="134089"/>
                  <a:pt x="3350578" y="135893"/>
                </a:cubicBezTo>
                <a:cubicBezTo>
                  <a:pt x="3352630" y="135463"/>
                  <a:pt x="3354251" y="134422"/>
                  <a:pt x="3355379" y="133283"/>
                </a:cubicBezTo>
                <a:cubicBezTo>
                  <a:pt x="3354347" y="132187"/>
                  <a:pt x="3352897" y="131220"/>
                  <a:pt x="3351114" y="130662"/>
                </a:cubicBezTo>
                <a:close/>
                <a:moveTo>
                  <a:pt x="8905991" y="130630"/>
                </a:moveTo>
                <a:cubicBezTo>
                  <a:pt x="8906108" y="132263"/>
                  <a:pt x="8905910" y="134057"/>
                  <a:pt x="8905453" y="135862"/>
                </a:cubicBezTo>
                <a:cubicBezTo>
                  <a:pt x="8907508" y="135432"/>
                  <a:pt x="8909128" y="134390"/>
                  <a:pt x="8910254" y="133251"/>
                </a:cubicBezTo>
                <a:cubicBezTo>
                  <a:pt x="8909223" y="132155"/>
                  <a:pt x="8907773" y="131189"/>
                  <a:pt x="8905991" y="130630"/>
                </a:cubicBezTo>
                <a:close/>
                <a:moveTo>
                  <a:pt x="13375168" y="130608"/>
                </a:moveTo>
                <a:cubicBezTo>
                  <a:pt x="13375286" y="132241"/>
                  <a:pt x="13375087" y="134035"/>
                  <a:pt x="13374631" y="135840"/>
                </a:cubicBezTo>
                <a:cubicBezTo>
                  <a:pt x="13376685" y="135410"/>
                  <a:pt x="13378305" y="134368"/>
                  <a:pt x="13379432" y="133229"/>
                </a:cubicBezTo>
                <a:cubicBezTo>
                  <a:pt x="13378401" y="132134"/>
                  <a:pt x="13376951" y="131167"/>
                  <a:pt x="13375168" y="130608"/>
                </a:cubicBezTo>
                <a:close/>
                <a:moveTo>
                  <a:pt x="3346623" y="130329"/>
                </a:moveTo>
                <a:cubicBezTo>
                  <a:pt x="3344369" y="130672"/>
                  <a:pt x="3342603" y="131704"/>
                  <a:pt x="3341461" y="132767"/>
                </a:cubicBezTo>
                <a:cubicBezTo>
                  <a:pt x="3341614" y="132982"/>
                  <a:pt x="3341806" y="133207"/>
                  <a:pt x="3342027" y="133444"/>
                </a:cubicBezTo>
                <a:cubicBezTo>
                  <a:pt x="3343199" y="134669"/>
                  <a:pt x="3344885" y="135367"/>
                  <a:pt x="3346652" y="135743"/>
                </a:cubicBezTo>
                <a:cubicBezTo>
                  <a:pt x="3346616" y="135227"/>
                  <a:pt x="3346571" y="134744"/>
                  <a:pt x="3346551" y="134153"/>
                </a:cubicBezTo>
                <a:cubicBezTo>
                  <a:pt x="3346497" y="132713"/>
                  <a:pt x="3346528" y="131446"/>
                  <a:pt x="3346623" y="130329"/>
                </a:cubicBezTo>
                <a:close/>
                <a:moveTo>
                  <a:pt x="8901499" y="130297"/>
                </a:moveTo>
                <a:cubicBezTo>
                  <a:pt x="8899245" y="130641"/>
                  <a:pt x="8897478" y="131672"/>
                  <a:pt x="8896336" y="132735"/>
                </a:cubicBezTo>
                <a:cubicBezTo>
                  <a:pt x="8896491" y="132950"/>
                  <a:pt x="8896683" y="133176"/>
                  <a:pt x="8896903" y="133412"/>
                </a:cubicBezTo>
                <a:cubicBezTo>
                  <a:pt x="8898074" y="134637"/>
                  <a:pt x="8899761" y="135335"/>
                  <a:pt x="8901528" y="135711"/>
                </a:cubicBezTo>
                <a:cubicBezTo>
                  <a:pt x="8901491" y="135196"/>
                  <a:pt x="8901447" y="134712"/>
                  <a:pt x="8901425" y="134121"/>
                </a:cubicBezTo>
                <a:cubicBezTo>
                  <a:pt x="8901373" y="132682"/>
                  <a:pt x="8901403" y="131414"/>
                  <a:pt x="8901499" y="130297"/>
                </a:cubicBezTo>
                <a:close/>
                <a:moveTo>
                  <a:pt x="13370676" y="130275"/>
                </a:moveTo>
                <a:cubicBezTo>
                  <a:pt x="13368423" y="130619"/>
                  <a:pt x="13366656" y="131650"/>
                  <a:pt x="13365514" y="132714"/>
                </a:cubicBezTo>
                <a:cubicBezTo>
                  <a:pt x="13365669" y="132929"/>
                  <a:pt x="13365860" y="133154"/>
                  <a:pt x="13366081" y="133391"/>
                </a:cubicBezTo>
                <a:cubicBezTo>
                  <a:pt x="13367252" y="134615"/>
                  <a:pt x="13368938" y="135314"/>
                  <a:pt x="13370706" y="135690"/>
                </a:cubicBezTo>
                <a:cubicBezTo>
                  <a:pt x="13370669" y="135174"/>
                  <a:pt x="13370625" y="134690"/>
                  <a:pt x="13370603" y="134100"/>
                </a:cubicBezTo>
                <a:cubicBezTo>
                  <a:pt x="13370551" y="132660"/>
                  <a:pt x="13370581" y="131392"/>
                  <a:pt x="13370676" y="130275"/>
                </a:cubicBezTo>
                <a:close/>
                <a:moveTo>
                  <a:pt x="5109590" y="129616"/>
                </a:moveTo>
                <a:lnTo>
                  <a:pt x="5112210" y="129859"/>
                </a:lnTo>
                <a:cubicBezTo>
                  <a:pt x="5114581" y="130312"/>
                  <a:pt x="5122462" y="131874"/>
                  <a:pt x="5129677" y="133323"/>
                </a:cubicBezTo>
                <a:cubicBezTo>
                  <a:pt x="5148282" y="137055"/>
                  <a:pt x="5151460" y="145125"/>
                  <a:pt x="5150856" y="151232"/>
                </a:cubicBezTo>
                <a:cubicBezTo>
                  <a:pt x="5150628" y="153510"/>
                  <a:pt x="5149572" y="157619"/>
                  <a:pt x="5145123" y="160509"/>
                </a:cubicBezTo>
                <a:cubicBezTo>
                  <a:pt x="5147363" y="160772"/>
                  <a:pt x="5149109" y="161581"/>
                  <a:pt x="5150475" y="162833"/>
                </a:cubicBezTo>
                <a:cubicBezTo>
                  <a:pt x="5153395" y="160249"/>
                  <a:pt x="5156599" y="159901"/>
                  <a:pt x="5158087" y="159901"/>
                </a:cubicBezTo>
                <a:cubicBezTo>
                  <a:pt x="5171482" y="159901"/>
                  <a:pt x="5171934" y="177957"/>
                  <a:pt x="5172178" y="187652"/>
                </a:cubicBezTo>
                <a:cubicBezTo>
                  <a:pt x="5172716" y="208874"/>
                  <a:pt x="5167943" y="213770"/>
                  <a:pt x="5166379" y="215382"/>
                </a:cubicBezTo>
                <a:cubicBezTo>
                  <a:pt x="5162499" y="219361"/>
                  <a:pt x="5156244" y="220082"/>
                  <a:pt x="5151618" y="217096"/>
                </a:cubicBezTo>
                <a:cubicBezTo>
                  <a:pt x="5150338" y="216266"/>
                  <a:pt x="5149196" y="215219"/>
                  <a:pt x="5148185" y="213984"/>
                </a:cubicBezTo>
                <a:cubicBezTo>
                  <a:pt x="5146875" y="214574"/>
                  <a:pt x="5145321" y="214892"/>
                  <a:pt x="5143478" y="214892"/>
                </a:cubicBezTo>
                <a:cubicBezTo>
                  <a:pt x="5139274" y="214892"/>
                  <a:pt x="5133891" y="212861"/>
                  <a:pt x="5132099" y="203157"/>
                </a:cubicBezTo>
                <a:cubicBezTo>
                  <a:pt x="5130489" y="194458"/>
                  <a:pt x="5130489" y="180838"/>
                  <a:pt x="5132099" y="172156"/>
                </a:cubicBezTo>
                <a:cubicBezTo>
                  <a:pt x="5132856" y="168043"/>
                  <a:pt x="5134262" y="165308"/>
                  <a:pt x="5135948" y="163520"/>
                </a:cubicBezTo>
                <a:cubicBezTo>
                  <a:pt x="5132084" y="163997"/>
                  <a:pt x="5127133" y="163826"/>
                  <a:pt x="5121705" y="162996"/>
                </a:cubicBezTo>
                <a:cubicBezTo>
                  <a:pt x="5117562" y="162364"/>
                  <a:pt x="5110534" y="160902"/>
                  <a:pt x="5104791" y="157786"/>
                </a:cubicBezTo>
                <a:cubicBezTo>
                  <a:pt x="5103618" y="158632"/>
                  <a:pt x="5102283" y="159353"/>
                  <a:pt x="5100805" y="159931"/>
                </a:cubicBezTo>
                <a:cubicBezTo>
                  <a:pt x="5096976" y="161413"/>
                  <a:pt x="5092716" y="161727"/>
                  <a:pt x="5089822" y="161727"/>
                </a:cubicBezTo>
                <a:cubicBezTo>
                  <a:pt x="5085552" y="161727"/>
                  <a:pt x="5071182" y="160978"/>
                  <a:pt x="5065449" y="151307"/>
                </a:cubicBezTo>
                <a:cubicBezTo>
                  <a:pt x="5063113" y="147358"/>
                  <a:pt x="5063037" y="142688"/>
                  <a:pt x="5065251" y="138801"/>
                </a:cubicBezTo>
                <a:cubicBezTo>
                  <a:pt x="5068521" y="133051"/>
                  <a:pt x="5075452" y="130345"/>
                  <a:pt x="5086293" y="131024"/>
                </a:cubicBezTo>
                <a:cubicBezTo>
                  <a:pt x="5091584" y="131338"/>
                  <a:pt x="5096128" y="132263"/>
                  <a:pt x="5099805" y="133708"/>
                </a:cubicBezTo>
                <a:cubicBezTo>
                  <a:pt x="5102328" y="131162"/>
                  <a:pt x="5105756" y="129616"/>
                  <a:pt x="5109590" y="129616"/>
                </a:cubicBezTo>
                <a:close/>
                <a:moveTo>
                  <a:pt x="9578654" y="129581"/>
                </a:moveTo>
                <a:lnTo>
                  <a:pt x="9581274" y="129824"/>
                </a:lnTo>
                <a:cubicBezTo>
                  <a:pt x="9583646" y="130276"/>
                  <a:pt x="9591529" y="131838"/>
                  <a:pt x="9598746" y="133287"/>
                </a:cubicBezTo>
                <a:cubicBezTo>
                  <a:pt x="9617356" y="137019"/>
                  <a:pt x="9620535" y="145090"/>
                  <a:pt x="9619931" y="151196"/>
                </a:cubicBezTo>
                <a:cubicBezTo>
                  <a:pt x="9619702" y="153475"/>
                  <a:pt x="9618646" y="157583"/>
                  <a:pt x="9614196" y="160473"/>
                </a:cubicBezTo>
                <a:cubicBezTo>
                  <a:pt x="9616436" y="160737"/>
                  <a:pt x="9618183" y="161545"/>
                  <a:pt x="9619550" y="162798"/>
                </a:cubicBezTo>
                <a:cubicBezTo>
                  <a:pt x="9622470" y="160214"/>
                  <a:pt x="9625675" y="159866"/>
                  <a:pt x="9627163" y="159866"/>
                </a:cubicBezTo>
                <a:cubicBezTo>
                  <a:pt x="9640561" y="159866"/>
                  <a:pt x="9641013" y="177921"/>
                  <a:pt x="9641257" y="187617"/>
                </a:cubicBezTo>
                <a:cubicBezTo>
                  <a:pt x="9641796" y="208839"/>
                  <a:pt x="9637021" y="213735"/>
                  <a:pt x="9635457" y="215347"/>
                </a:cubicBezTo>
                <a:cubicBezTo>
                  <a:pt x="9631577" y="219326"/>
                  <a:pt x="9625319" y="220047"/>
                  <a:pt x="9620692" y="217060"/>
                </a:cubicBezTo>
                <a:cubicBezTo>
                  <a:pt x="9619413" y="216231"/>
                  <a:pt x="9618270" y="215184"/>
                  <a:pt x="9617259" y="213948"/>
                </a:cubicBezTo>
                <a:cubicBezTo>
                  <a:pt x="9615949" y="214539"/>
                  <a:pt x="9614395" y="214857"/>
                  <a:pt x="9612551" y="214857"/>
                </a:cubicBezTo>
                <a:cubicBezTo>
                  <a:pt x="9608345" y="214857"/>
                  <a:pt x="9602962" y="212826"/>
                  <a:pt x="9601169" y="203122"/>
                </a:cubicBezTo>
                <a:cubicBezTo>
                  <a:pt x="9599559" y="194423"/>
                  <a:pt x="9599559" y="180803"/>
                  <a:pt x="9601169" y="172121"/>
                </a:cubicBezTo>
                <a:cubicBezTo>
                  <a:pt x="9601926" y="168008"/>
                  <a:pt x="9603332" y="165273"/>
                  <a:pt x="9605019" y="163485"/>
                </a:cubicBezTo>
                <a:cubicBezTo>
                  <a:pt x="9601154" y="163962"/>
                  <a:pt x="9596202" y="163790"/>
                  <a:pt x="9590772" y="162961"/>
                </a:cubicBezTo>
                <a:cubicBezTo>
                  <a:pt x="9586628" y="162329"/>
                  <a:pt x="9579598" y="160867"/>
                  <a:pt x="9573854" y="157751"/>
                </a:cubicBezTo>
                <a:cubicBezTo>
                  <a:pt x="9572681" y="158597"/>
                  <a:pt x="9571345" y="159317"/>
                  <a:pt x="9569867" y="159895"/>
                </a:cubicBezTo>
                <a:cubicBezTo>
                  <a:pt x="9566037" y="161378"/>
                  <a:pt x="9561776" y="161692"/>
                  <a:pt x="9558881" y="161692"/>
                </a:cubicBezTo>
                <a:cubicBezTo>
                  <a:pt x="9554610" y="161692"/>
                  <a:pt x="9540236" y="160942"/>
                  <a:pt x="9534502" y="151272"/>
                </a:cubicBezTo>
                <a:cubicBezTo>
                  <a:pt x="9532166" y="147322"/>
                  <a:pt x="9532090" y="142652"/>
                  <a:pt x="9534304" y="138766"/>
                </a:cubicBezTo>
                <a:cubicBezTo>
                  <a:pt x="9537575" y="133015"/>
                  <a:pt x="9544508" y="130310"/>
                  <a:pt x="9555351" y="130988"/>
                </a:cubicBezTo>
                <a:cubicBezTo>
                  <a:pt x="9560644" y="131302"/>
                  <a:pt x="9565189" y="132228"/>
                  <a:pt x="9568866" y="133673"/>
                </a:cubicBezTo>
                <a:cubicBezTo>
                  <a:pt x="9571391" y="131126"/>
                  <a:pt x="9574819" y="129581"/>
                  <a:pt x="9578654" y="129581"/>
                </a:cubicBezTo>
                <a:close/>
                <a:moveTo>
                  <a:pt x="1192247" y="126143"/>
                </a:moveTo>
                <a:cubicBezTo>
                  <a:pt x="1208528" y="126143"/>
                  <a:pt x="1212329" y="135899"/>
                  <a:pt x="1213105" y="138887"/>
                </a:cubicBezTo>
                <a:cubicBezTo>
                  <a:pt x="1215388" y="147659"/>
                  <a:pt x="1209811" y="156770"/>
                  <a:pt x="1198190" y="163259"/>
                </a:cubicBezTo>
                <a:cubicBezTo>
                  <a:pt x="1192312" y="166537"/>
                  <a:pt x="1183875" y="170129"/>
                  <a:pt x="1177105" y="163965"/>
                </a:cubicBezTo>
                <a:cubicBezTo>
                  <a:pt x="1177181" y="165065"/>
                  <a:pt x="1177077" y="166019"/>
                  <a:pt x="1176956" y="166711"/>
                </a:cubicBezTo>
                <a:cubicBezTo>
                  <a:pt x="1175253" y="176275"/>
                  <a:pt x="1164439" y="176739"/>
                  <a:pt x="1160886" y="176889"/>
                </a:cubicBezTo>
                <a:cubicBezTo>
                  <a:pt x="1160248" y="176915"/>
                  <a:pt x="1159627" y="176929"/>
                  <a:pt x="1159034" y="176929"/>
                </a:cubicBezTo>
                <a:cubicBezTo>
                  <a:pt x="1150517" y="176929"/>
                  <a:pt x="1145033" y="174192"/>
                  <a:pt x="1142733" y="168796"/>
                </a:cubicBezTo>
                <a:cubicBezTo>
                  <a:pt x="1140884" y="164458"/>
                  <a:pt x="1141853" y="159559"/>
                  <a:pt x="1145268" y="155996"/>
                </a:cubicBezTo>
                <a:cubicBezTo>
                  <a:pt x="1150207" y="150852"/>
                  <a:pt x="1159955" y="149764"/>
                  <a:pt x="1167975" y="153107"/>
                </a:cubicBezTo>
                <a:cubicBezTo>
                  <a:pt x="1169802" y="153869"/>
                  <a:pt x="1171275" y="154734"/>
                  <a:pt x="1172462" y="155658"/>
                </a:cubicBezTo>
                <a:cubicBezTo>
                  <a:pt x="1171952" y="153756"/>
                  <a:pt x="1171586" y="151558"/>
                  <a:pt x="1171403" y="149023"/>
                </a:cubicBezTo>
                <a:cubicBezTo>
                  <a:pt x="1170899" y="142059"/>
                  <a:pt x="1172596" y="136423"/>
                  <a:pt x="1176446" y="132282"/>
                </a:cubicBezTo>
                <a:cubicBezTo>
                  <a:pt x="1179047" y="129480"/>
                  <a:pt x="1183903" y="126143"/>
                  <a:pt x="1192247" y="126143"/>
                </a:cubicBezTo>
                <a:close/>
                <a:moveTo>
                  <a:pt x="6747117" y="126112"/>
                </a:moveTo>
                <a:cubicBezTo>
                  <a:pt x="6763398" y="126112"/>
                  <a:pt x="6767199" y="135867"/>
                  <a:pt x="6767975" y="138855"/>
                </a:cubicBezTo>
                <a:cubicBezTo>
                  <a:pt x="6770259" y="147628"/>
                  <a:pt x="6764681" y="156738"/>
                  <a:pt x="6753060" y="163228"/>
                </a:cubicBezTo>
                <a:cubicBezTo>
                  <a:pt x="6747183" y="166506"/>
                  <a:pt x="6738746" y="170098"/>
                  <a:pt x="6731975" y="163933"/>
                </a:cubicBezTo>
                <a:cubicBezTo>
                  <a:pt x="6732051" y="165034"/>
                  <a:pt x="6731947" y="165988"/>
                  <a:pt x="6731826" y="166679"/>
                </a:cubicBezTo>
                <a:cubicBezTo>
                  <a:pt x="6730122" y="176244"/>
                  <a:pt x="6719309" y="176707"/>
                  <a:pt x="6715756" y="176858"/>
                </a:cubicBezTo>
                <a:cubicBezTo>
                  <a:pt x="6715118" y="176884"/>
                  <a:pt x="6714497" y="176898"/>
                  <a:pt x="6713904" y="176898"/>
                </a:cubicBezTo>
                <a:cubicBezTo>
                  <a:pt x="6705387" y="176898"/>
                  <a:pt x="6699903" y="174161"/>
                  <a:pt x="6697602" y="168765"/>
                </a:cubicBezTo>
                <a:cubicBezTo>
                  <a:pt x="6695753" y="164427"/>
                  <a:pt x="6696723" y="159527"/>
                  <a:pt x="6700137" y="155965"/>
                </a:cubicBezTo>
                <a:cubicBezTo>
                  <a:pt x="6705077" y="150821"/>
                  <a:pt x="6714825" y="149732"/>
                  <a:pt x="6722844" y="153075"/>
                </a:cubicBezTo>
                <a:cubicBezTo>
                  <a:pt x="6724672" y="153837"/>
                  <a:pt x="6726145" y="154703"/>
                  <a:pt x="6727332" y="155627"/>
                </a:cubicBezTo>
                <a:cubicBezTo>
                  <a:pt x="6726821" y="153724"/>
                  <a:pt x="6726456" y="151526"/>
                  <a:pt x="6726273" y="148991"/>
                </a:cubicBezTo>
                <a:cubicBezTo>
                  <a:pt x="6725769" y="142027"/>
                  <a:pt x="6727466" y="136391"/>
                  <a:pt x="6731316" y="132251"/>
                </a:cubicBezTo>
                <a:cubicBezTo>
                  <a:pt x="6733917" y="129448"/>
                  <a:pt x="6738773" y="126112"/>
                  <a:pt x="6747117" y="126112"/>
                </a:cubicBezTo>
                <a:close/>
                <a:moveTo>
                  <a:pt x="11216295" y="126090"/>
                </a:moveTo>
                <a:cubicBezTo>
                  <a:pt x="11232576" y="126090"/>
                  <a:pt x="11236377" y="135845"/>
                  <a:pt x="11237153" y="138834"/>
                </a:cubicBezTo>
                <a:cubicBezTo>
                  <a:pt x="11239436" y="147606"/>
                  <a:pt x="11233859" y="156717"/>
                  <a:pt x="11222238" y="163206"/>
                </a:cubicBezTo>
                <a:cubicBezTo>
                  <a:pt x="11216360" y="166484"/>
                  <a:pt x="11207923" y="170076"/>
                  <a:pt x="11201152" y="163912"/>
                </a:cubicBezTo>
                <a:cubicBezTo>
                  <a:pt x="11201228" y="165012"/>
                  <a:pt x="11201125" y="165966"/>
                  <a:pt x="11201004" y="166658"/>
                </a:cubicBezTo>
                <a:cubicBezTo>
                  <a:pt x="11199300" y="176222"/>
                  <a:pt x="11188487" y="176686"/>
                  <a:pt x="11184934" y="176836"/>
                </a:cubicBezTo>
                <a:cubicBezTo>
                  <a:pt x="11184296" y="176862"/>
                  <a:pt x="11183675" y="176876"/>
                  <a:pt x="11183081" y="176876"/>
                </a:cubicBezTo>
                <a:cubicBezTo>
                  <a:pt x="11174565" y="176876"/>
                  <a:pt x="11169081" y="174139"/>
                  <a:pt x="11166780" y="168743"/>
                </a:cubicBezTo>
                <a:cubicBezTo>
                  <a:pt x="11164931" y="164405"/>
                  <a:pt x="11165900" y="159505"/>
                  <a:pt x="11169315" y="155943"/>
                </a:cubicBezTo>
                <a:cubicBezTo>
                  <a:pt x="11174255" y="150799"/>
                  <a:pt x="11184002" y="149710"/>
                  <a:pt x="11192022" y="153054"/>
                </a:cubicBezTo>
                <a:cubicBezTo>
                  <a:pt x="11193850" y="153815"/>
                  <a:pt x="11195323" y="154681"/>
                  <a:pt x="11196510" y="155605"/>
                </a:cubicBezTo>
                <a:cubicBezTo>
                  <a:pt x="11195999" y="153702"/>
                  <a:pt x="11195634" y="151504"/>
                  <a:pt x="11195451" y="148970"/>
                </a:cubicBezTo>
                <a:cubicBezTo>
                  <a:pt x="11194947" y="142005"/>
                  <a:pt x="11196644" y="136370"/>
                  <a:pt x="11200494" y="132229"/>
                </a:cubicBezTo>
                <a:cubicBezTo>
                  <a:pt x="11203094" y="129426"/>
                  <a:pt x="11207951" y="126090"/>
                  <a:pt x="11216295" y="126090"/>
                </a:cubicBezTo>
                <a:close/>
                <a:moveTo>
                  <a:pt x="832706" y="123060"/>
                </a:moveTo>
                <a:cubicBezTo>
                  <a:pt x="832862" y="123303"/>
                  <a:pt x="832862" y="123465"/>
                  <a:pt x="832862" y="123708"/>
                </a:cubicBezTo>
                <a:cubicBezTo>
                  <a:pt x="834424" y="131488"/>
                  <a:pt x="834580" y="137889"/>
                  <a:pt x="833643" y="142832"/>
                </a:cubicBezTo>
                <a:cubicBezTo>
                  <a:pt x="834892" y="139348"/>
                  <a:pt x="836297" y="136188"/>
                  <a:pt x="838483" y="133919"/>
                </a:cubicBezTo>
                <a:cubicBezTo>
                  <a:pt x="837234" y="131164"/>
                  <a:pt x="836453" y="127679"/>
                  <a:pt x="835985" y="123708"/>
                </a:cubicBezTo>
                <a:cubicBezTo>
                  <a:pt x="834892" y="123627"/>
                  <a:pt x="833955" y="123384"/>
                  <a:pt x="832706" y="123060"/>
                </a:cubicBezTo>
                <a:close/>
                <a:moveTo>
                  <a:pt x="6387576" y="123026"/>
                </a:moveTo>
                <a:cubicBezTo>
                  <a:pt x="6387733" y="123269"/>
                  <a:pt x="6387733" y="123431"/>
                  <a:pt x="6387733" y="123674"/>
                </a:cubicBezTo>
                <a:cubicBezTo>
                  <a:pt x="6389294" y="131453"/>
                  <a:pt x="6389450" y="137855"/>
                  <a:pt x="6388513" y="142798"/>
                </a:cubicBezTo>
                <a:cubicBezTo>
                  <a:pt x="6389762" y="139314"/>
                  <a:pt x="6391168" y="136154"/>
                  <a:pt x="6393354" y="133884"/>
                </a:cubicBezTo>
                <a:cubicBezTo>
                  <a:pt x="6392105" y="131129"/>
                  <a:pt x="6391324" y="127645"/>
                  <a:pt x="6390855" y="123674"/>
                </a:cubicBezTo>
                <a:cubicBezTo>
                  <a:pt x="6389762" y="123593"/>
                  <a:pt x="6388826" y="123350"/>
                  <a:pt x="6387576" y="123026"/>
                </a:cubicBezTo>
                <a:close/>
                <a:moveTo>
                  <a:pt x="3356843" y="112582"/>
                </a:moveTo>
                <a:cubicBezTo>
                  <a:pt x="3355431" y="113871"/>
                  <a:pt x="3353796" y="114913"/>
                  <a:pt x="3352006" y="115644"/>
                </a:cubicBezTo>
                <a:cubicBezTo>
                  <a:pt x="3353920" y="116245"/>
                  <a:pt x="3355693" y="117362"/>
                  <a:pt x="3357182" y="118909"/>
                </a:cubicBezTo>
                <a:cubicBezTo>
                  <a:pt x="3357226" y="118952"/>
                  <a:pt x="3357278" y="119006"/>
                  <a:pt x="3357315" y="119060"/>
                </a:cubicBezTo>
                <a:cubicBezTo>
                  <a:pt x="3357158" y="116933"/>
                  <a:pt x="3356998" y="114784"/>
                  <a:pt x="3356843" y="112582"/>
                </a:cubicBezTo>
                <a:close/>
                <a:moveTo>
                  <a:pt x="8911720" y="112550"/>
                </a:moveTo>
                <a:cubicBezTo>
                  <a:pt x="8910306" y="113839"/>
                  <a:pt x="8908671" y="114881"/>
                  <a:pt x="8906882" y="115612"/>
                </a:cubicBezTo>
                <a:cubicBezTo>
                  <a:pt x="8908796" y="116213"/>
                  <a:pt x="8910571" y="117331"/>
                  <a:pt x="8912059" y="118878"/>
                </a:cubicBezTo>
                <a:cubicBezTo>
                  <a:pt x="8912103" y="118921"/>
                  <a:pt x="8912154" y="118974"/>
                  <a:pt x="8912191" y="119028"/>
                </a:cubicBezTo>
                <a:cubicBezTo>
                  <a:pt x="8912037" y="116901"/>
                  <a:pt x="8911875" y="114753"/>
                  <a:pt x="8911720" y="112550"/>
                </a:cubicBezTo>
                <a:close/>
                <a:moveTo>
                  <a:pt x="13380898" y="112528"/>
                </a:moveTo>
                <a:cubicBezTo>
                  <a:pt x="13379484" y="113817"/>
                  <a:pt x="13377849" y="114859"/>
                  <a:pt x="13376059" y="115590"/>
                </a:cubicBezTo>
                <a:cubicBezTo>
                  <a:pt x="13377974" y="116192"/>
                  <a:pt x="13379749" y="117309"/>
                  <a:pt x="13381236" y="118856"/>
                </a:cubicBezTo>
                <a:cubicBezTo>
                  <a:pt x="13381281" y="118899"/>
                  <a:pt x="13381332" y="118953"/>
                  <a:pt x="13381369" y="119006"/>
                </a:cubicBezTo>
                <a:cubicBezTo>
                  <a:pt x="13381214" y="116879"/>
                  <a:pt x="13381052" y="114731"/>
                  <a:pt x="13380898" y="112528"/>
                </a:cubicBezTo>
                <a:close/>
                <a:moveTo>
                  <a:pt x="3350744" y="103515"/>
                </a:moveTo>
                <a:cubicBezTo>
                  <a:pt x="3349789" y="104987"/>
                  <a:pt x="3348338" y="105986"/>
                  <a:pt x="3346616" y="106169"/>
                </a:cubicBezTo>
                <a:cubicBezTo>
                  <a:pt x="3347374" y="106427"/>
                  <a:pt x="3348147" y="106674"/>
                  <a:pt x="3349002" y="106674"/>
                </a:cubicBezTo>
                <a:cubicBezTo>
                  <a:pt x="3349458" y="106674"/>
                  <a:pt x="3349884" y="106620"/>
                  <a:pt x="3350260" y="106545"/>
                </a:cubicBezTo>
                <a:cubicBezTo>
                  <a:pt x="3350523" y="105814"/>
                  <a:pt x="3350753" y="104815"/>
                  <a:pt x="3350753" y="103612"/>
                </a:cubicBezTo>
                <a:cubicBezTo>
                  <a:pt x="3350753" y="103580"/>
                  <a:pt x="3350744" y="103548"/>
                  <a:pt x="3350744" y="103515"/>
                </a:cubicBezTo>
                <a:close/>
                <a:moveTo>
                  <a:pt x="8905622" y="103484"/>
                </a:moveTo>
                <a:cubicBezTo>
                  <a:pt x="8904665" y="104955"/>
                  <a:pt x="8903214" y="105954"/>
                  <a:pt x="8901491" y="106137"/>
                </a:cubicBezTo>
                <a:cubicBezTo>
                  <a:pt x="8902250" y="106395"/>
                  <a:pt x="8903023" y="106642"/>
                  <a:pt x="8903877" y="106642"/>
                </a:cubicBezTo>
                <a:cubicBezTo>
                  <a:pt x="8904334" y="106642"/>
                  <a:pt x="8904761" y="106588"/>
                  <a:pt x="8905136" y="106513"/>
                </a:cubicBezTo>
                <a:cubicBezTo>
                  <a:pt x="8905402" y="105782"/>
                  <a:pt x="8905630" y="104783"/>
                  <a:pt x="8905630" y="103580"/>
                </a:cubicBezTo>
                <a:cubicBezTo>
                  <a:pt x="8905630" y="103548"/>
                  <a:pt x="8905622" y="103516"/>
                  <a:pt x="8905622" y="103484"/>
                </a:cubicBezTo>
                <a:close/>
                <a:moveTo>
                  <a:pt x="13374800" y="103462"/>
                </a:moveTo>
                <a:cubicBezTo>
                  <a:pt x="13373843" y="104933"/>
                  <a:pt x="13372392" y="105932"/>
                  <a:pt x="13370669" y="106115"/>
                </a:cubicBezTo>
                <a:cubicBezTo>
                  <a:pt x="13371428" y="106373"/>
                  <a:pt x="13372201" y="106620"/>
                  <a:pt x="13373055" y="106620"/>
                </a:cubicBezTo>
                <a:cubicBezTo>
                  <a:pt x="13373512" y="106620"/>
                  <a:pt x="13373939" y="106566"/>
                  <a:pt x="13374314" y="106491"/>
                </a:cubicBezTo>
                <a:cubicBezTo>
                  <a:pt x="13374579" y="105761"/>
                  <a:pt x="13374808" y="104762"/>
                  <a:pt x="13374808" y="103558"/>
                </a:cubicBezTo>
                <a:cubicBezTo>
                  <a:pt x="13374808" y="103526"/>
                  <a:pt x="13374800" y="103494"/>
                  <a:pt x="13374800" y="103462"/>
                </a:cubicBezTo>
                <a:close/>
                <a:moveTo>
                  <a:pt x="2531999" y="98425"/>
                </a:moveTo>
                <a:cubicBezTo>
                  <a:pt x="2532778" y="104746"/>
                  <a:pt x="2531685" y="109851"/>
                  <a:pt x="2528720" y="113579"/>
                </a:cubicBezTo>
                <a:cubicBezTo>
                  <a:pt x="2527315" y="115362"/>
                  <a:pt x="2525598" y="116820"/>
                  <a:pt x="2523567" y="117712"/>
                </a:cubicBezTo>
                <a:cubicBezTo>
                  <a:pt x="2526066" y="119089"/>
                  <a:pt x="2528097" y="121358"/>
                  <a:pt x="2529343" y="124437"/>
                </a:cubicBezTo>
                <a:cubicBezTo>
                  <a:pt x="2533716" y="134567"/>
                  <a:pt x="2531530" y="165198"/>
                  <a:pt x="2522630" y="174598"/>
                </a:cubicBezTo>
                <a:cubicBezTo>
                  <a:pt x="2519196" y="178245"/>
                  <a:pt x="2517791" y="179622"/>
                  <a:pt x="2416453" y="182378"/>
                </a:cubicBezTo>
                <a:cubicBezTo>
                  <a:pt x="2412237" y="182459"/>
                  <a:pt x="2408178" y="182621"/>
                  <a:pt x="2404119" y="182702"/>
                </a:cubicBezTo>
                <a:cubicBezTo>
                  <a:pt x="2415515" y="183350"/>
                  <a:pt x="2425821" y="184160"/>
                  <a:pt x="2433782" y="185214"/>
                </a:cubicBezTo>
                <a:cubicBezTo>
                  <a:pt x="2482968" y="191292"/>
                  <a:pt x="2483905" y="191210"/>
                  <a:pt x="2541523" y="189022"/>
                </a:cubicBezTo>
                <a:cubicBezTo>
                  <a:pt x="2549642" y="188779"/>
                  <a:pt x="2557451" y="188617"/>
                  <a:pt x="2564320" y="188617"/>
                </a:cubicBezTo>
                <a:cubicBezTo>
                  <a:pt x="2592895" y="188617"/>
                  <a:pt x="2594768" y="190643"/>
                  <a:pt x="2597736" y="193641"/>
                </a:cubicBezTo>
                <a:lnTo>
                  <a:pt x="2602574" y="198584"/>
                </a:lnTo>
                <a:lnTo>
                  <a:pt x="2599920" y="205554"/>
                </a:lnTo>
                <a:cubicBezTo>
                  <a:pt x="2597892" y="210172"/>
                  <a:pt x="2594301" y="218844"/>
                  <a:pt x="2488589" y="218844"/>
                </a:cubicBezTo>
                <a:cubicBezTo>
                  <a:pt x="2465479" y="218844"/>
                  <a:pt x="2450021" y="217952"/>
                  <a:pt x="2442996" y="216250"/>
                </a:cubicBezTo>
                <a:cubicBezTo>
                  <a:pt x="2434095" y="214224"/>
                  <a:pt x="2413798" y="212928"/>
                  <a:pt x="2389753" y="212928"/>
                </a:cubicBezTo>
                <a:cubicBezTo>
                  <a:pt x="2351342" y="212928"/>
                  <a:pt x="2326988" y="215845"/>
                  <a:pt x="2322611" y="217790"/>
                </a:cubicBezTo>
                <a:cubicBezTo>
                  <a:pt x="2314647" y="221357"/>
                  <a:pt x="2304654" y="219655"/>
                  <a:pt x="2297475" y="213738"/>
                </a:cubicBezTo>
                <a:cubicBezTo>
                  <a:pt x="2297786" y="217628"/>
                  <a:pt x="2297006" y="221438"/>
                  <a:pt x="2294038" y="224517"/>
                </a:cubicBezTo>
                <a:cubicBezTo>
                  <a:pt x="2291696" y="227029"/>
                  <a:pt x="2288418" y="228406"/>
                  <a:pt x="2284983" y="228406"/>
                </a:cubicBezTo>
                <a:cubicBezTo>
                  <a:pt x="2279049" y="228406"/>
                  <a:pt x="2273114" y="224274"/>
                  <a:pt x="2268899" y="216979"/>
                </a:cubicBezTo>
                <a:cubicBezTo>
                  <a:pt x="2263903" y="213009"/>
                  <a:pt x="2225180" y="212036"/>
                  <a:pt x="2212376" y="211793"/>
                </a:cubicBezTo>
                <a:cubicBezTo>
                  <a:pt x="2204414" y="211550"/>
                  <a:pt x="2197076" y="211307"/>
                  <a:pt x="2190517" y="211064"/>
                </a:cubicBezTo>
                <a:cubicBezTo>
                  <a:pt x="2181463" y="210740"/>
                  <a:pt x="2173811" y="210497"/>
                  <a:pt x="2167252" y="210497"/>
                </a:cubicBezTo>
                <a:cubicBezTo>
                  <a:pt x="2153983" y="210497"/>
                  <a:pt x="2147114" y="211712"/>
                  <a:pt x="2144304" y="214629"/>
                </a:cubicBezTo>
                <a:cubicBezTo>
                  <a:pt x="2138367" y="220627"/>
                  <a:pt x="2139151" y="243884"/>
                  <a:pt x="2140244" y="279054"/>
                </a:cubicBezTo>
                <a:cubicBezTo>
                  <a:pt x="2140401" y="287480"/>
                  <a:pt x="2140715" y="296720"/>
                  <a:pt x="2141026" y="307010"/>
                </a:cubicBezTo>
                <a:cubicBezTo>
                  <a:pt x="2142429" y="368435"/>
                  <a:pt x="2146019" y="404252"/>
                  <a:pt x="2148206" y="411221"/>
                </a:cubicBezTo>
                <a:cubicBezTo>
                  <a:pt x="2154920" y="420459"/>
                  <a:pt x="2154296" y="430345"/>
                  <a:pt x="2146178" y="440555"/>
                </a:cubicBezTo>
                <a:cubicBezTo>
                  <a:pt x="2146019" y="440798"/>
                  <a:pt x="2145709" y="441041"/>
                  <a:pt x="2145555" y="441285"/>
                </a:cubicBezTo>
                <a:cubicBezTo>
                  <a:pt x="2159445" y="443391"/>
                  <a:pt x="2204571" y="446633"/>
                  <a:pt x="2308091" y="448659"/>
                </a:cubicBezTo>
                <a:cubicBezTo>
                  <a:pt x="2398810" y="450361"/>
                  <a:pt x="2529343" y="453196"/>
                  <a:pt x="2598984" y="454898"/>
                </a:cubicBezTo>
                <a:cubicBezTo>
                  <a:pt x="2668002" y="456600"/>
                  <a:pt x="2774491" y="458383"/>
                  <a:pt x="2836307" y="458869"/>
                </a:cubicBezTo>
                <a:cubicBezTo>
                  <a:pt x="2887991" y="459193"/>
                  <a:pt x="2917972" y="460084"/>
                  <a:pt x="2935303" y="461705"/>
                </a:cubicBezTo>
                <a:cubicBezTo>
                  <a:pt x="2932804" y="454250"/>
                  <a:pt x="2932024" y="440393"/>
                  <a:pt x="2931868" y="415029"/>
                </a:cubicBezTo>
                <a:cubicBezTo>
                  <a:pt x="2931868" y="388612"/>
                  <a:pt x="2930463" y="352390"/>
                  <a:pt x="2929058" y="334320"/>
                </a:cubicBezTo>
                <a:cubicBezTo>
                  <a:pt x="2927028" y="310900"/>
                  <a:pt x="2927340" y="306038"/>
                  <a:pt x="2931243" y="301743"/>
                </a:cubicBezTo>
                <a:lnTo>
                  <a:pt x="2931556" y="301581"/>
                </a:lnTo>
                <a:cubicBezTo>
                  <a:pt x="2927184" y="297043"/>
                  <a:pt x="2927184" y="288615"/>
                  <a:pt x="2927184" y="284807"/>
                </a:cubicBezTo>
                <a:cubicBezTo>
                  <a:pt x="2927184" y="283025"/>
                  <a:pt x="2927184" y="280268"/>
                  <a:pt x="2927651" y="277433"/>
                </a:cubicBezTo>
                <a:cubicBezTo>
                  <a:pt x="2923124" y="281728"/>
                  <a:pt x="2914692" y="281728"/>
                  <a:pt x="2907666" y="281728"/>
                </a:cubicBezTo>
                <a:cubicBezTo>
                  <a:pt x="2897986" y="281728"/>
                  <a:pt x="2885962" y="281728"/>
                  <a:pt x="2884557" y="271112"/>
                </a:cubicBezTo>
                <a:cubicBezTo>
                  <a:pt x="2884557" y="270383"/>
                  <a:pt x="2884399" y="268357"/>
                  <a:pt x="2885182" y="266088"/>
                </a:cubicBezTo>
                <a:cubicBezTo>
                  <a:pt x="2882838" y="264467"/>
                  <a:pt x="2881277" y="262037"/>
                  <a:pt x="2880965" y="258390"/>
                </a:cubicBezTo>
                <a:cubicBezTo>
                  <a:pt x="2880653" y="255391"/>
                  <a:pt x="2881121" y="248098"/>
                  <a:pt x="2892364" y="245910"/>
                </a:cubicBezTo>
                <a:cubicBezTo>
                  <a:pt x="2900639" y="244208"/>
                  <a:pt x="2914535" y="244208"/>
                  <a:pt x="2922811" y="245910"/>
                </a:cubicBezTo>
                <a:cubicBezTo>
                  <a:pt x="2934054" y="248098"/>
                  <a:pt x="2934521" y="255391"/>
                  <a:pt x="2934210" y="258390"/>
                </a:cubicBezTo>
                <a:cubicBezTo>
                  <a:pt x="2933898" y="262037"/>
                  <a:pt x="2932492" y="264467"/>
                  <a:pt x="2929994" y="266088"/>
                </a:cubicBezTo>
                <a:cubicBezTo>
                  <a:pt x="2930463" y="267141"/>
                  <a:pt x="2930618" y="268114"/>
                  <a:pt x="2930618" y="269005"/>
                </a:cubicBezTo>
                <a:cubicBezTo>
                  <a:pt x="2932492" y="266573"/>
                  <a:pt x="2935146" y="264872"/>
                  <a:pt x="2939362" y="264872"/>
                </a:cubicBezTo>
                <a:cubicBezTo>
                  <a:pt x="2941705" y="264872"/>
                  <a:pt x="2947481" y="265683"/>
                  <a:pt x="2950448" y="273381"/>
                </a:cubicBezTo>
                <a:cubicBezTo>
                  <a:pt x="2952955" y="279945"/>
                  <a:pt x="2952955" y="289588"/>
                  <a:pt x="2950448" y="296152"/>
                </a:cubicBezTo>
                <a:cubicBezTo>
                  <a:pt x="2949512" y="298502"/>
                  <a:pt x="2948419" y="300204"/>
                  <a:pt x="2947169" y="301419"/>
                </a:cubicBezTo>
                <a:cubicBezTo>
                  <a:pt x="2949669" y="303851"/>
                  <a:pt x="2951081" y="307173"/>
                  <a:pt x="2951861" y="309199"/>
                </a:cubicBezTo>
                <a:cubicBezTo>
                  <a:pt x="2953891" y="314061"/>
                  <a:pt x="2956702" y="338209"/>
                  <a:pt x="2958419" y="366166"/>
                </a:cubicBezTo>
                <a:cubicBezTo>
                  <a:pt x="2958419" y="359602"/>
                  <a:pt x="2958419" y="352471"/>
                  <a:pt x="2958419" y="344935"/>
                </a:cubicBezTo>
                <a:cubicBezTo>
                  <a:pt x="2958419" y="282943"/>
                  <a:pt x="2956858" y="243723"/>
                  <a:pt x="2955453" y="231405"/>
                </a:cubicBezTo>
                <a:cubicBezTo>
                  <a:pt x="2951861" y="228568"/>
                  <a:pt x="2949512" y="224193"/>
                  <a:pt x="2949512" y="219249"/>
                </a:cubicBezTo>
                <a:cubicBezTo>
                  <a:pt x="2949512" y="213738"/>
                  <a:pt x="2951237" y="208795"/>
                  <a:pt x="2965446" y="205959"/>
                </a:cubicBezTo>
                <a:cubicBezTo>
                  <a:pt x="2962793" y="204419"/>
                  <a:pt x="2960918" y="201988"/>
                  <a:pt x="2960449" y="198098"/>
                </a:cubicBezTo>
                <a:cubicBezTo>
                  <a:pt x="2960449" y="198098"/>
                  <a:pt x="2960293" y="198017"/>
                  <a:pt x="2960293" y="197936"/>
                </a:cubicBezTo>
                <a:cubicBezTo>
                  <a:pt x="2935615" y="197369"/>
                  <a:pt x="2910007" y="196964"/>
                  <a:pt x="2884399" y="196477"/>
                </a:cubicBezTo>
                <a:cubicBezTo>
                  <a:pt x="2947327" y="200853"/>
                  <a:pt x="2947327" y="212685"/>
                  <a:pt x="2947327" y="218276"/>
                </a:cubicBezTo>
                <a:cubicBezTo>
                  <a:pt x="2947327" y="222653"/>
                  <a:pt x="2944984" y="232702"/>
                  <a:pt x="2924217" y="232702"/>
                </a:cubicBezTo>
                <a:cubicBezTo>
                  <a:pt x="2918127" y="232702"/>
                  <a:pt x="2910320" y="231892"/>
                  <a:pt x="2905010" y="228002"/>
                </a:cubicBezTo>
                <a:cubicBezTo>
                  <a:pt x="2897204" y="226138"/>
                  <a:pt x="2863789" y="224598"/>
                  <a:pt x="2805859" y="223382"/>
                </a:cubicBezTo>
                <a:cubicBezTo>
                  <a:pt x="2756534" y="222410"/>
                  <a:pt x="2747635" y="221194"/>
                  <a:pt x="2747791" y="209119"/>
                </a:cubicBezTo>
                <a:cubicBezTo>
                  <a:pt x="2747791" y="198017"/>
                  <a:pt x="2759346" y="197207"/>
                  <a:pt x="2772617" y="196235"/>
                </a:cubicBezTo>
                <a:cubicBezTo>
                  <a:pt x="2783530" y="195505"/>
                  <a:pt x="2799144" y="195019"/>
                  <a:pt x="2817570" y="194857"/>
                </a:cubicBezTo>
                <a:cubicBezTo>
                  <a:pt x="2817570" y="194857"/>
                  <a:pt x="2817726" y="194857"/>
                  <a:pt x="2817726" y="194857"/>
                </a:cubicBezTo>
                <a:cubicBezTo>
                  <a:pt x="2787277" y="193317"/>
                  <a:pt x="2775273" y="190724"/>
                  <a:pt x="2769962" y="187402"/>
                </a:cubicBezTo>
                <a:cubicBezTo>
                  <a:pt x="2767621" y="189184"/>
                  <a:pt x="2764966" y="190319"/>
                  <a:pt x="2763248" y="191129"/>
                </a:cubicBezTo>
                <a:cubicBezTo>
                  <a:pt x="2755911" y="194371"/>
                  <a:pt x="2749820" y="196396"/>
                  <a:pt x="2742639" y="196640"/>
                </a:cubicBezTo>
                <a:cubicBezTo>
                  <a:pt x="2743888" y="197855"/>
                  <a:pt x="2744512" y="199233"/>
                  <a:pt x="2745136" y="200610"/>
                </a:cubicBezTo>
                <a:cubicBezTo>
                  <a:pt x="2746856" y="204824"/>
                  <a:pt x="2745918" y="209605"/>
                  <a:pt x="2742639" y="212928"/>
                </a:cubicBezTo>
                <a:cubicBezTo>
                  <a:pt x="2740295" y="215278"/>
                  <a:pt x="2737018" y="218601"/>
                  <a:pt x="2705788" y="221843"/>
                </a:cubicBezTo>
                <a:cubicBezTo>
                  <a:pt x="2689236" y="223545"/>
                  <a:pt x="2670188" y="224598"/>
                  <a:pt x="2655978" y="224598"/>
                </a:cubicBezTo>
                <a:cubicBezTo>
                  <a:pt x="2646454" y="224598"/>
                  <a:pt x="2639583" y="224112"/>
                  <a:pt x="2635056" y="223220"/>
                </a:cubicBezTo>
                <a:cubicBezTo>
                  <a:pt x="2624594" y="221033"/>
                  <a:pt x="2617253" y="213981"/>
                  <a:pt x="2617253" y="206040"/>
                </a:cubicBezTo>
                <a:cubicBezTo>
                  <a:pt x="2617253" y="197126"/>
                  <a:pt x="2617253" y="190724"/>
                  <a:pt x="2684084" y="190157"/>
                </a:cubicBezTo>
                <a:lnTo>
                  <a:pt x="2690174" y="190157"/>
                </a:lnTo>
                <a:cubicBezTo>
                  <a:pt x="2700792" y="190157"/>
                  <a:pt x="2709223" y="190319"/>
                  <a:pt x="2715938" y="190724"/>
                </a:cubicBezTo>
                <a:cubicBezTo>
                  <a:pt x="2710784" y="187807"/>
                  <a:pt x="2706412" y="183431"/>
                  <a:pt x="2705164" y="177839"/>
                </a:cubicBezTo>
                <a:cubicBezTo>
                  <a:pt x="2705164" y="178488"/>
                  <a:pt x="2705007" y="179055"/>
                  <a:pt x="2705007" y="179703"/>
                </a:cubicBezTo>
                <a:cubicBezTo>
                  <a:pt x="2703603" y="189509"/>
                  <a:pt x="2693296" y="189509"/>
                  <a:pt x="2689393" y="189509"/>
                </a:cubicBezTo>
                <a:cubicBezTo>
                  <a:pt x="2684396" y="189509"/>
                  <a:pt x="2675965" y="189022"/>
                  <a:pt x="2662068" y="188050"/>
                </a:cubicBezTo>
                <a:cubicBezTo>
                  <a:pt x="2646454" y="186915"/>
                  <a:pt x="2615380" y="184241"/>
                  <a:pt x="2608509" y="181972"/>
                </a:cubicBezTo>
                <a:cubicBezTo>
                  <a:pt x="2608509" y="182053"/>
                  <a:pt x="2608040" y="181972"/>
                  <a:pt x="2607260" y="181972"/>
                </a:cubicBezTo>
                <a:cubicBezTo>
                  <a:pt x="2603668" y="181972"/>
                  <a:pt x="2598827" y="182945"/>
                  <a:pt x="2595080" y="184322"/>
                </a:cubicBezTo>
                <a:cubicBezTo>
                  <a:pt x="2590084" y="186186"/>
                  <a:pt x="2583682" y="187159"/>
                  <a:pt x="2576812" y="187159"/>
                </a:cubicBezTo>
                <a:cubicBezTo>
                  <a:pt x="2572751" y="187159"/>
                  <a:pt x="2566507" y="186835"/>
                  <a:pt x="2560573" y="184971"/>
                </a:cubicBezTo>
                <a:cubicBezTo>
                  <a:pt x="2553078" y="182702"/>
                  <a:pt x="2543866" y="179865"/>
                  <a:pt x="2544958" y="170141"/>
                </a:cubicBezTo>
                <a:cubicBezTo>
                  <a:pt x="2545271" y="167143"/>
                  <a:pt x="2546363" y="164955"/>
                  <a:pt x="2548238" y="163334"/>
                </a:cubicBezTo>
                <a:cubicBezTo>
                  <a:pt x="2547144" y="161065"/>
                  <a:pt x="2546208" y="158715"/>
                  <a:pt x="2545425" y="156608"/>
                </a:cubicBezTo>
                <a:cubicBezTo>
                  <a:pt x="2542928" y="149558"/>
                  <a:pt x="2540274" y="122493"/>
                  <a:pt x="2538557" y="99722"/>
                </a:cubicBezTo>
                <a:lnTo>
                  <a:pt x="2537776" y="99722"/>
                </a:lnTo>
                <a:cubicBezTo>
                  <a:pt x="2535589" y="99722"/>
                  <a:pt x="2533560" y="99317"/>
                  <a:pt x="2531999" y="98425"/>
                </a:cubicBezTo>
                <a:close/>
                <a:moveTo>
                  <a:pt x="8086874" y="98391"/>
                </a:moveTo>
                <a:cubicBezTo>
                  <a:pt x="8087654" y="104712"/>
                  <a:pt x="8086561" y="109817"/>
                  <a:pt x="8083595" y="113545"/>
                </a:cubicBezTo>
                <a:cubicBezTo>
                  <a:pt x="8082189" y="115327"/>
                  <a:pt x="8080472" y="116786"/>
                  <a:pt x="8078442" y="117677"/>
                </a:cubicBezTo>
                <a:cubicBezTo>
                  <a:pt x="8080940" y="119055"/>
                  <a:pt x="8082970" y="121324"/>
                  <a:pt x="8084219" y="124403"/>
                </a:cubicBezTo>
                <a:cubicBezTo>
                  <a:pt x="8088591" y="134533"/>
                  <a:pt x="8086405" y="165164"/>
                  <a:pt x="8077505" y="174564"/>
                </a:cubicBezTo>
                <a:cubicBezTo>
                  <a:pt x="8074070" y="178211"/>
                  <a:pt x="8072665" y="179588"/>
                  <a:pt x="7971328" y="182344"/>
                </a:cubicBezTo>
                <a:cubicBezTo>
                  <a:pt x="7967112" y="182425"/>
                  <a:pt x="7963053" y="182587"/>
                  <a:pt x="7958993" y="182668"/>
                </a:cubicBezTo>
                <a:cubicBezTo>
                  <a:pt x="7970391" y="183316"/>
                  <a:pt x="7980697" y="184126"/>
                  <a:pt x="7988660" y="185180"/>
                </a:cubicBezTo>
                <a:cubicBezTo>
                  <a:pt x="8037845" y="191257"/>
                  <a:pt x="8038782" y="191176"/>
                  <a:pt x="8096398" y="188988"/>
                </a:cubicBezTo>
                <a:cubicBezTo>
                  <a:pt x="8104518" y="188745"/>
                  <a:pt x="8112325" y="188583"/>
                  <a:pt x="8119195" y="188583"/>
                </a:cubicBezTo>
                <a:cubicBezTo>
                  <a:pt x="8147769" y="188583"/>
                  <a:pt x="8149643" y="190609"/>
                  <a:pt x="8152610" y="193607"/>
                </a:cubicBezTo>
                <a:lnTo>
                  <a:pt x="8157450" y="198551"/>
                </a:lnTo>
                <a:lnTo>
                  <a:pt x="8154796" y="205520"/>
                </a:lnTo>
                <a:cubicBezTo>
                  <a:pt x="8152766" y="210139"/>
                  <a:pt x="8149174" y="218809"/>
                  <a:pt x="8043466" y="218809"/>
                </a:cubicBezTo>
                <a:cubicBezTo>
                  <a:pt x="8020357" y="218809"/>
                  <a:pt x="8004899" y="217918"/>
                  <a:pt x="7997872" y="216216"/>
                </a:cubicBezTo>
                <a:cubicBezTo>
                  <a:pt x="7988972" y="214190"/>
                  <a:pt x="7968674" y="212894"/>
                  <a:pt x="7944628" y="212894"/>
                </a:cubicBezTo>
                <a:cubicBezTo>
                  <a:pt x="7906217" y="212894"/>
                  <a:pt x="7881859" y="215811"/>
                  <a:pt x="7877487" y="217756"/>
                </a:cubicBezTo>
                <a:cubicBezTo>
                  <a:pt x="7869523" y="221321"/>
                  <a:pt x="7859530" y="219620"/>
                  <a:pt x="7852348" y="213704"/>
                </a:cubicBezTo>
                <a:cubicBezTo>
                  <a:pt x="7852660" y="217594"/>
                  <a:pt x="7851879" y="221403"/>
                  <a:pt x="7848913" y="224482"/>
                </a:cubicBezTo>
                <a:cubicBezTo>
                  <a:pt x="7846571" y="226994"/>
                  <a:pt x="7843292" y="228372"/>
                  <a:pt x="7839856" y="228372"/>
                </a:cubicBezTo>
                <a:cubicBezTo>
                  <a:pt x="7833923" y="228372"/>
                  <a:pt x="7827990" y="224239"/>
                  <a:pt x="7823774" y="216946"/>
                </a:cubicBezTo>
                <a:cubicBezTo>
                  <a:pt x="7818777" y="212975"/>
                  <a:pt x="7780054" y="212002"/>
                  <a:pt x="7767250" y="211759"/>
                </a:cubicBezTo>
                <a:cubicBezTo>
                  <a:pt x="7759287" y="211516"/>
                  <a:pt x="7751948" y="211273"/>
                  <a:pt x="7745390" y="211030"/>
                </a:cubicBezTo>
                <a:cubicBezTo>
                  <a:pt x="7736334" y="210706"/>
                  <a:pt x="7728683" y="210463"/>
                  <a:pt x="7722125" y="210463"/>
                </a:cubicBezTo>
                <a:cubicBezTo>
                  <a:pt x="7708853" y="210463"/>
                  <a:pt x="7701983" y="211678"/>
                  <a:pt x="7699172" y="214596"/>
                </a:cubicBezTo>
                <a:cubicBezTo>
                  <a:pt x="7693239" y="220592"/>
                  <a:pt x="7694019" y="243849"/>
                  <a:pt x="7695112" y="279019"/>
                </a:cubicBezTo>
                <a:cubicBezTo>
                  <a:pt x="7695269" y="287446"/>
                  <a:pt x="7695581" y="296684"/>
                  <a:pt x="7695893" y="306976"/>
                </a:cubicBezTo>
                <a:cubicBezTo>
                  <a:pt x="7697298" y="368401"/>
                  <a:pt x="7700890" y="404218"/>
                  <a:pt x="7703076" y="411187"/>
                </a:cubicBezTo>
                <a:cubicBezTo>
                  <a:pt x="7709790" y="420425"/>
                  <a:pt x="7709165" y="430311"/>
                  <a:pt x="7701046" y="440522"/>
                </a:cubicBezTo>
                <a:cubicBezTo>
                  <a:pt x="7700890" y="440765"/>
                  <a:pt x="7700577" y="441008"/>
                  <a:pt x="7700421" y="441251"/>
                </a:cubicBezTo>
                <a:cubicBezTo>
                  <a:pt x="7714318" y="443358"/>
                  <a:pt x="7759443" y="446599"/>
                  <a:pt x="7862965" y="448625"/>
                </a:cubicBezTo>
                <a:cubicBezTo>
                  <a:pt x="7953684" y="450327"/>
                  <a:pt x="8084219" y="453163"/>
                  <a:pt x="8153859" y="454865"/>
                </a:cubicBezTo>
                <a:cubicBezTo>
                  <a:pt x="8222874" y="456567"/>
                  <a:pt x="8329363" y="458350"/>
                  <a:pt x="8391195" y="458836"/>
                </a:cubicBezTo>
                <a:cubicBezTo>
                  <a:pt x="8442878" y="459160"/>
                  <a:pt x="8472858" y="460051"/>
                  <a:pt x="8490189" y="461672"/>
                </a:cubicBezTo>
                <a:cubicBezTo>
                  <a:pt x="8487691" y="454217"/>
                  <a:pt x="8486910" y="440360"/>
                  <a:pt x="8486754" y="414996"/>
                </a:cubicBezTo>
                <a:cubicBezTo>
                  <a:pt x="8486754" y="388578"/>
                  <a:pt x="8485349" y="352355"/>
                  <a:pt x="8483944" y="334285"/>
                </a:cubicBezTo>
                <a:cubicBezTo>
                  <a:pt x="8481914" y="310865"/>
                  <a:pt x="8482226" y="306003"/>
                  <a:pt x="8486130" y="301708"/>
                </a:cubicBezTo>
                <a:lnTo>
                  <a:pt x="8486442" y="301546"/>
                </a:lnTo>
                <a:cubicBezTo>
                  <a:pt x="8482070" y="297008"/>
                  <a:pt x="8482070" y="288581"/>
                  <a:pt x="8482070" y="284772"/>
                </a:cubicBezTo>
                <a:cubicBezTo>
                  <a:pt x="8482070" y="282989"/>
                  <a:pt x="8482070" y="280234"/>
                  <a:pt x="8482538" y="277398"/>
                </a:cubicBezTo>
                <a:cubicBezTo>
                  <a:pt x="8478010" y="281693"/>
                  <a:pt x="8469579" y="281693"/>
                  <a:pt x="8462552" y="281693"/>
                </a:cubicBezTo>
                <a:cubicBezTo>
                  <a:pt x="8452871" y="281693"/>
                  <a:pt x="8440848" y="281693"/>
                  <a:pt x="8439443" y="271077"/>
                </a:cubicBezTo>
                <a:cubicBezTo>
                  <a:pt x="8439443" y="270348"/>
                  <a:pt x="8439287" y="268322"/>
                  <a:pt x="8440068" y="266053"/>
                </a:cubicBezTo>
                <a:cubicBezTo>
                  <a:pt x="8437726" y="264432"/>
                  <a:pt x="8436164" y="262001"/>
                  <a:pt x="8435852" y="258355"/>
                </a:cubicBezTo>
                <a:cubicBezTo>
                  <a:pt x="8435540" y="255356"/>
                  <a:pt x="8436008" y="248063"/>
                  <a:pt x="8447250" y="245875"/>
                </a:cubicBezTo>
                <a:cubicBezTo>
                  <a:pt x="8455526" y="244173"/>
                  <a:pt x="8469422" y="244173"/>
                  <a:pt x="8477698" y="245875"/>
                </a:cubicBezTo>
                <a:cubicBezTo>
                  <a:pt x="8488940" y="248063"/>
                  <a:pt x="8489409" y="255356"/>
                  <a:pt x="8489096" y="258355"/>
                </a:cubicBezTo>
                <a:cubicBezTo>
                  <a:pt x="8488784" y="262001"/>
                  <a:pt x="8487379" y="264432"/>
                  <a:pt x="8484881" y="266053"/>
                </a:cubicBezTo>
                <a:cubicBezTo>
                  <a:pt x="8485349" y="267106"/>
                  <a:pt x="8485505" y="268079"/>
                  <a:pt x="8485505" y="268970"/>
                </a:cubicBezTo>
                <a:cubicBezTo>
                  <a:pt x="8487379" y="266539"/>
                  <a:pt x="8490033" y="264837"/>
                  <a:pt x="8494249" y="264837"/>
                </a:cubicBezTo>
                <a:cubicBezTo>
                  <a:pt x="8496591" y="264837"/>
                  <a:pt x="8502368" y="265648"/>
                  <a:pt x="8505335" y="273346"/>
                </a:cubicBezTo>
                <a:cubicBezTo>
                  <a:pt x="8507833" y="279910"/>
                  <a:pt x="8507833" y="289553"/>
                  <a:pt x="8505335" y="296117"/>
                </a:cubicBezTo>
                <a:cubicBezTo>
                  <a:pt x="8504398" y="298467"/>
                  <a:pt x="8503305" y="300169"/>
                  <a:pt x="8502056" y="301384"/>
                </a:cubicBezTo>
                <a:cubicBezTo>
                  <a:pt x="8504554" y="303815"/>
                  <a:pt x="8505960" y="307138"/>
                  <a:pt x="8506740" y="309164"/>
                </a:cubicBezTo>
                <a:cubicBezTo>
                  <a:pt x="8508770" y="314026"/>
                  <a:pt x="8511581" y="338174"/>
                  <a:pt x="8513298" y="366132"/>
                </a:cubicBezTo>
                <a:cubicBezTo>
                  <a:pt x="8513298" y="359568"/>
                  <a:pt x="8513298" y="352437"/>
                  <a:pt x="8513298" y="344900"/>
                </a:cubicBezTo>
                <a:cubicBezTo>
                  <a:pt x="8513298" y="282908"/>
                  <a:pt x="8511737" y="243687"/>
                  <a:pt x="8510332" y="231370"/>
                </a:cubicBezTo>
                <a:cubicBezTo>
                  <a:pt x="8506740" y="228534"/>
                  <a:pt x="8504398" y="224158"/>
                  <a:pt x="8504398" y="219215"/>
                </a:cubicBezTo>
                <a:cubicBezTo>
                  <a:pt x="8504398" y="213704"/>
                  <a:pt x="8506116" y="208761"/>
                  <a:pt x="8520325" y="205925"/>
                </a:cubicBezTo>
                <a:cubicBezTo>
                  <a:pt x="8517670" y="204385"/>
                  <a:pt x="8515797" y="201954"/>
                  <a:pt x="8515328" y="198064"/>
                </a:cubicBezTo>
                <a:cubicBezTo>
                  <a:pt x="8515328" y="198064"/>
                  <a:pt x="8515172" y="197983"/>
                  <a:pt x="8515172" y="197902"/>
                </a:cubicBezTo>
                <a:cubicBezTo>
                  <a:pt x="8490502" y="197335"/>
                  <a:pt x="8464894" y="196930"/>
                  <a:pt x="8439287" y="196444"/>
                </a:cubicBezTo>
                <a:cubicBezTo>
                  <a:pt x="8502212" y="200820"/>
                  <a:pt x="8502212" y="212651"/>
                  <a:pt x="8502212" y="218242"/>
                </a:cubicBezTo>
                <a:cubicBezTo>
                  <a:pt x="8502212" y="222618"/>
                  <a:pt x="8499870" y="232666"/>
                  <a:pt x="8479103" y="232666"/>
                </a:cubicBezTo>
                <a:cubicBezTo>
                  <a:pt x="8473014" y="232666"/>
                  <a:pt x="8465207" y="231856"/>
                  <a:pt x="8459898" y="227966"/>
                </a:cubicBezTo>
                <a:cubicBezTo>
                  <a:pt x="8452091" y="226103"/>
                  <a:pt x="8418676" y="224563"/>
                  <a:pt x="8360747" y="223347"/>
                </a:cubicBezTo>
                <a:cubicBezTo>
                  <a:pt x="8311406" y="222375"/>
                  <a:pt x="8302506" y="221159"/>
                  <a:pt x="8302662" y="209085"/>
                </a:cubicBezTo>
                <a:cubicBezTo>
                  <a:pt x="8302662" y="197983"/>
                  <a:pt x="8314217" y="197173"/>
                  <a:pt x="8327489" y="196201"/>
                </a:cubicBezTo>
                <a:cubicBezTo>
                  <a:pt x="8338419" y="195471"/>
                  <a:pt x="8354033" y="194985"/>
                  <a:pt x="8372458" y="194823"/>
                </a:cubicBezTo>
                <a:cubicBezTo>
                  <a:pt x="8372458" y="194823"/>
                  <a:pt x="8372614" y="194823"/>
                  <a:pt x="8372614" y="194823"/>
                </a:cubicBezTo>
                <a:cubicBezTo>
                  <a:pt x="8342166" y="193283"/>
                  <a:pt x="8330143" y="190690"/>
                  <a:pt x="8324835" y="187368"/>
                </a:cubicBezTo>
                <a:cubicBezTo>
                  <a:pt x="8322492" y="189150"/>
                  <a:pt x="8319838" y="190285"/>
                  <a:pt x="8318120" y="191095"/>
                </a:cubicBezTo>
                <a:cubicBezTo>
                  <a:pt x="8310782" y="194337"/>
                  <a:pt x="8304692" y="196363"/>
                  <a:pt x="8297510" y="196606"/>
                </a:cubicBezTo>
                <a:cubicBezTo>
                  <a:pt x="8298759" y="197821"/>
                  <a:pt x="8299383" y="199199"/>
                  <a:pt x="8300008" y="200576"/>
                </a:cubicBezTo>
                <a:cubicBezTo>
                  <a:pt x="8301726" y="204790"/>
                  <a:pt x="8300789" y="209571"/>
                  <a:pt x="8297510" y="212894"/>
                </a:cubicBezTo>
                <a:cubicBezTo>
                  <a:pt x="8295168" y="215244"/>
                  <a:pt x="8291889" y="218566"/>
                  <a:pt x="8260660" y="221808"/>
                </a:cubicBezTo>
                <a:cubicBezTo>
                  <a:pt x="8244109" y="223509"/>
                  <a:pt x="8225060" y="224563"/>
                  <a:pt x="8210851" y="224563"/>
                </a:cubicBezTo>
                <a:cubicBezTo>
                  <a:pt x="8201326" y="224563"/>
                  <a:pt x="8194456" y="224077"/>
                  <a:pt x="8189928" y="223185"/>
                </a:cubicBezTo>
                <a:cubicBezTo>
                  <a:pt x="8179466" y="220997"/>
                  <a:pt x="8172127" y="213947"/>
                  <a:pt x="8172127" y="206006"/>
                </a:cubicBezTo>
                <a:cubicBezTo>
                  <a:pt x="8172127" y="197092"/>
                  <a:pt x="8172127" y="190690"/>
                  <a:pt x="8238956" y="190123"/>
                </a:cubicBezTo>
                <a:lnTo>
                  <a:pt x="8245046" y="190123"/>
                </a:lnTo>
                <a:cubicBezTo>
                  <a:pt x="8255664" y="190123"/>
                  <a:pt x="8264095" y="190285"/>
                  <a:pt x="8270809" y="190690"/>
                </a:cubicBezTo>
                <a:cubicBezTo>
                  <a:pt x="8265657" y="187773"/>
                  <a:pt x="8261285" y="183397"/>
                  <a:pt x="8260036" y="177806"/>
                </a:cubicBezTo>
                <a:cubicBezTo>
                  <a:pt x="8260036" y="178454"/>
                  <a:pt x="8259879" y="179021"/>
                  <a:pt x="8259879" y="179669"/>
                </a:cubicBezTo>
                <a:cubicBezTo>
                  <a:pt x="8258474" y="189475"/>
                  <a:pt x="8248169" y="189475"/>
                  <a:pt x="8244265" y="189475"/>
                </a:cubicBezTo>
                <a:cubicBezTo>
                  <a:pt x="8239269" y="189475"/>
                  <a:pt x="8230837" y="188988"/>
                  <a:pt x="8216940" y="188016"/>
                </a:cubicBezTo>
                <a:cubicBezTo>
                  <a:pt x="8201326" y="186882"/>
                  <a:pt x="8170254" y="184207"/>
                  <a:pt x="8163383" y="181938"/>
                </a:cubicBezTo>
                <a:cubicBezTo>
                  <a:pt x="8163383" y="182019"/>
                  <a:pt x="8162915" y="181938"/>
                  <a:pt x="8162134" y="181938"/>
                </a:cubicBezTo>
                <a:cubicBezTo>
                  <a:pt x="8158543" y="181938"/>
                  <a:pt x="8153703" y="182911"/>
                  <a:pt x="8149955" y="184288"/>
                </a:cubicBezTo>
                <a:cubicBezTo>
                  <a:pt x="8144959" y="186152"/>
                  <a:pt x="8138557" y="187125"/>
                  <a:pt x="8131687" y="187125"/>
                </a:cubicBezTo>
                <a:cubicBezTo>
                  <a:pt x="8127627" y="187125"/>
                  <a:pt x="8121381" y="186800"/>
                  <a:pt x="8115448" y="184937"/>
                </a:cubicBezTo>
                <a:cubicBezTo>
                  <a:pt x="8107953" y="182668"/>
                  <a:pt x="8098740" y="179831"/>
                  <a:pt x="8099833" y="170107"/>
                </a:cubicBezTo>
                <a:cubicBezTo>
                  <a:pt x="8100146" y="167109"/>
                  <a:pt x="8101239" y="164921"/>
                  <a:pt x="8103112" y="163300"/>
                </a:cubicBezTo>
                <a:cubicBezTo>
                  <a:pt x="8102019" y="161031"/>
                  <a:pt x="8101083" y="158681"/>
                  <a:pt x="8100302" y="156574"/>
                </a:cubicBezTo>
                <a:cubicBezTo>
                  <a:pt x="8097804" y="149524"/>
                  <a:pt x="8095149" y="122459"/>
                  <a:pt x="8093432" y="99688"/>
                </a:cubicBezTo>
                <a:lnTo>
                  <a:pt x="8092651" y="99688"/>
                </a:lnTo>
                <a:cubicBezTo>
                  <a:pt x="8090465" y="99688"/>
                  <a:pt x="8088435" y="99282"/>
                  <a:pt x="8086874" y="98391"/>
                </a:cubicBezTo>
                <a:close/>
                <a:moveTo>
                  <a:pt x="3346497" y="96006"/>
                </a:moveTo>
                <a:cubicBezTo>
                  <a:pt x="3345313" y="96425"/>
                  <a:pt x="3344089" y="96737"/>
                  <a:pt x="3342838" y="96930"/>
                </a:cubicBezTo>
                <a:cubicBezTo>
                  <a:pt x="3341953" y="97671"/>
                  <a:pt x="3341409" y="98714"/>
                  <a:pt x="3341409" y="99852"/>
                </a:cubicBezTo>
                <a:cubicBezTo>
                  <a:pt x="3341409" y="100228"/>
                  <a:pt x="3341600" y="100615"/>
                  <a:pt x="3341687" y="100991"/>
                </a:cubicBezTo>
                <a:cubicBezTo>
                  <a:pt x="3342757" y="99713"/>
                  <a:pt x="3344303" y="98327"/>
                  <a:pt x="3346084" y="97177"/>
                </a:cubicBezTo>
                <a:cubicBezTo>
                  <a:pt x="3346551" y="96876"/>
                  <a:pt x="3346961" y="96791"/>
                  <a:pt x="3347387" y="96629"/>
                </a:cubicBezTo>
                <a:cubicBezTo>
                  <a:pt x="3347079" y="96393"/>
                  <a:pt x="3346763" y="96135"/>
                  <a:pt x="3346497" y="96006"/>
                </a:cubicBezTo>
                <a:close/>
                <a:moveTo>
                  <a:pt x="8901373" y="95975"/>
                </a:moveTo>
                <a:cubicBezTo>
                  <a:pt x="8900188" y="96393"/>
                  <a:pt x="8898965" y="96705"/>
                  <a:pt x="8897714" y="96898"/>
                </a:cubicBezTo>
                <a:cubicBezTo>
                  <a:pt x="8896830" y="97640"/>
                  <a:pt x="8896285" y="98682"/>
                  <a:pt x="8896285" y="99820"/>
                </a:cubicBezTo>
                <a:cubicBezTo>
                  <a:pt x="8896285" y="100196"/>
                  <a:pt x="8896476" y="100583"/>
                  <a:pt x="8896565" y="100959"/>
                </a:cubicBezTo>
                <a:cubicBezTo>
                  <a:pt x="8897633" y="99681"/>
                  <a:pt x="8899179" y="98295"/>
                  <a:pt x="8900961" y="97145"/>
                </a:cubicBezTo>
                <a:cubicBezTo>
                  <a:pt x="8901425" y="96845"/>
                  <a:pt x="8901837" y="96759"/>
                  <a:pt x="8902264" y="96598"/>
                </a:cubicBezTo>
                <a:cubicBezTo>
                  <a:pt x="8901955" y="96361"/>
                  <a:pt x="8901639" y="96103"/>
                  <a:pt x="8901373" y="95975"/>
                </a:cubicBezTo>
                <a:close/>
                <a:moveTo>
                  <a:pt x="13370551" y="95953"/>
                </a:moveTo>
                <a:cubicBezTo>
                  <a:pt x="13369366" y="96372"/>
                  <a:pt x="13368143" y="96683"/>
                  <a:pt x="13366891" y="96877"/>
                </a:cubicBezTo>
                <a:cubicBezTo>
                  <a:pt x="13366008" y="97618"/>
                  <a:pt x="13365463" y="98660"/>
                  <a:pt x="13365463" y="99799"/>
                </a:cubicBezTo>
                <a:cubicBezTo>
                  <a:pt x="13365463" y="100175"/>
                  <a:pt x="13365654" y="100561"/>
                  <a:pt x="13365743" y="100937"/>
                </a:cubicBezTo>
                <a:cubicBezTo>
                  <a:pt x="13366810" y="99659"/>
                  <a:pt x="13368357" y="98273"/>
                  <a:pt x="13370139" y="97124"/>
                </a:cubicBezTo>
                <a:cubicBezTo>
                  <a:pt x="13370603" y="96823"/>
                  <a:pt x="13371015" y="96737"/>
                  <a:pt x="13371442" y="96576"/>
                </a:cubicBezTo>
                <a:cubicBezTo>
                  <a:pt x="13371133" y="96339"/>
                  <a:pt x="13370816" y="96082"/>
                  <a:pt x="13370551" y="95953"/>
                </a:cubicBezTo>
                <a:close/>
                <a:moveTo>
                  <a:pt x="3377750" y="93009"/>
                </a:moveTo>
                <a:cubicBezTo>
                  <a:pt x="3377360" y="93009"/>
                  <a:pt x="3376993" y="93031"/>
                  <a:pt x="3376639" y="93074"/>
                </a:cubicBezTo>
                <a:cubicBezTo>
                  <a:pt x="3376675" y="93783"/>
                  <a:pt x="3376719" y="94513"/>
                  <a:pt x="3376756" y="95211"/>
                </a:cubicBezTo>
                <a:cubicBezTo>
                  <a:pt x="3377964" y="95330"/>
                  <a:pt x="3379119" y="95168"/>
                  <a:pt x="3380202" y="94889"/>
                </a:cubicBezTo>
                <a:cubicBezTo>
                  <a:pt x="3380219" y="94363"/>
                  <a:pt x="3380219" y="93847"/>
                  <a:pt x="3380202" y="93310"/>
                </a:cubicBezTo>
                <a:cubicBezTo>
                  <a:pt x="3379447" y="93128"/>
                  <a:pt x="3378634" y="93009"/>
                  <a:pt x="3377750" y="93009"/>
                </a:cubicBezTo>
                <a:close/>
                <a:moveTo>
                  <a:pt x="8932626" y="92977"/>
                </a:moveTo>
                <a:cubicBezTo>
                  <a:pt x="8932236" y="92977"/>
                  <a:pt x="8931868" y="92999"/>
                  <a:pt x="8931514" y="93042"/>
                </a:cubicBezTo>
                <a:cubicBezTo>
                  <a:pt x="8931551" y="93751"/>
                  <a:pt x="8931595" y="94481"/>
                  <a:pt x="8931632" y="95180"/>
                </a:cubicBezTo>
                <a:cubicBezTo>
                  <a:pt x="8932840" y="95298"/>
                  <a:pt x="8933996" y="95137"/>
                  <a:pt x="8935078" y="94857"/>
                </a:cubicBezTo>
                <a:cubicBezTo>
                  <a:pt x="8935093" y="94331"/>
                  <a:pt x="8935093" y="93815"/>
                  <a:pt x="8935078" y="93278"/>
                </a:cubicBezTo>
                <a:cubicBezTo>
                  <a:pt x="8934320" y="93096"/>
                  <a:pt x="8933510" y="92977"/>
                  <a:pt x="8932626" y="92977"/>
                </a:cubicBezTo>
                <a:close/>
                <a:moveTo>
                  <a:pt x="13401804" y="92956"/>
                </a:moveTo>
                <a:cubicBezTo>
                  <a:pt x="13401414" y="92956"/>
                  <a:pt x="13401046" y="92977"/>
                  <a:pt x="13400692" y="93020"/>
                </a:cubicBezTo>
                <a:cubicBezTo>
                  <a:pt x="13400729" y="93729"/>
                  <a:pt x="13400773" y="94460"/>
                  <a:pt x="13400810" y="95158"/>
                </a:cubicBezTo>
                <a:cubicBezTo>
                  <a:pt x="13402018" y="95276"/>
                  <a:pt x="13403174" y="95115"/>
                  <a:pt x="13404256" y="94836"/>
                </a:cubicBezTo>
                <a:cubicBezTo>
                  <a:pt x="13404271" y="94309"/>
                  <a:pt x="13404271" y="93793"/>
                  <a:pt x="13404256" y="93256"/>
                </a:cubicBezTo>
                <a:cubicBezTo>
                  <a:pt x="13403498" y="93074"/>
                  <a:pt x="13402688" y="92956"/>
                  <a:pt x="13401804" y="92956"/>
                </a:cubicBezTo>
                <a:close/>
                <a:moveTo>
                  <a:pt x="5105569" y="91964"/>
                </a:moveTo>
                <a:cubicBezTo>
                  <a:pt x="5128909" y="91964"/>
                  <a:pt x="5144203" y="92911"/>
                  <a:pt x="5144203" y="105646"/>
                </a:cubicBezTo>
                <a:cubicBezTo>
                  <a:pt x="5144203" y="113973"/>
                  <a:pt x="5140495" y="120860"/>
                  <a:pt x="5094909" y="120860"/>
                </a:cubicBezTo>
                <a:cubicBezTo>
                  <a:pt x="5053768" y="120860"/>
                  <a:pt x="5051986" y="116780"/>
                  <a:pt x="5049727" y="111605"/>
                </a:cubicBezTo>
                <a:lnTo>
                  <a:pt x="5047009" y="105385"/>
                </a:lnTo>
                <a:lnTo>
                  <a:pt x="5051932" y="100065"/>
                </a:lnTo>
                <a:cubicBezTo>
                  <a:pt x="5053894" y="98064"/>
                  <a:pt x="5059892" y="91964"/>
                  <a:pt x="5105569" y="91964"/>
                </a:cubicBezTo>
                <a:close/>
                <a:moveTo>
                  <a:pt x="9574632" y="91928"/>
                </a:moveTo>
                <a:cubicBezTo>
                  <a:pt x="9597978" y="91928"/>
                  <a:pt x="9613276" y="92876"/>
                  <a:pt x="9613276" y="105610"/>
                </a:cubicBezTo>
                <a:cubicBezTo>
                  <a:pt x="9613276" y="113938"/>
                  <a:pt x="9609567" y="120824"/>
                  <a:pt x="9563969" y="120824"/>
                </a:cubicBezTo>
                <a:cubicBezTo>
                  <a:pt x="9522818" y="120824"/>
                  <a:pt x="9521036" y="116744"/>
                  <a:pt x="9518776" y="111570"/>
                </a:cubicBezTo>
                <a:lnTo>
                  <a:pt x="9516058" y="105349"/>
                </a:lnTo>
                <a:lnTo>
                  <a:pt x="9520982" y="100029"/>
                </a:lnTo>
                <a:cubicBezTo>
                  <a:pt x="9522944" y="98029"/>
                  <a:pt x="9528944" y="91928"/>
                  <a:pt x="9574632" y="91928"/>
                </a:cubicBezTo>
                <a:close/>
                <a:moveTo>
                  <a:pt x="1668062" y="87243"/>
                </a:moveTo>
                <a:cubicBezTo>
                  <a:pt x="1667905" y="89187"/>
                  <a:pt x="1667905" y="90970"/>
                  <a:pt x="1668062" y="92348"/>
                </a:cubicBezTo>
                <a:cubicBezTo>
                  <a:pt x="1668217" y="94050"/>
                  <a:pt x="1668374" y="95751"/>
                  <a:pt x="1668530" y="97372"/>
                </a:cubicBezTo>
                <a:cubicBezTo>
                  <a:pt x="1668374" y="94211"/>
                  <a:pt x="1668217" y="90808"/>
                  <a:pt x="1668062" y="87243"/>
                </a:cubicBezTo>
                <a:close/>
                <a:moveTo>
                  <a:pt x="7222938" y="87208"/>
                </a:moveTo>
                <a:cubicBezTo>
                  <a:pt x="7222782" y="89153"/>
                  <a:pt x="7222782" y="90936"/>
                  <a:pt x="7222938" y="92313"/>
                </a:cubicBezTo>
                <a:cubicBezTo>
                  <a:pt x="7223094" y="94015"/>
                  <a:pt x="7223250" y="95717"/>
                  <a:pt x="7223406" y="97338"/>
                </a:cubicBezTo>
                <a:cubicBezTo>
                  <a:pt x="7223250" y="94177"/>
                  <a:pt x="7223094" y="90774"/>
                  <a:pt x="7222938" y="87208"/>
                </a:cubicBezTo>
                <a:close/>
                <a:moveTo>
                  <a:pt x="1447489" y="84114"/>
                </a:moveTo>
                <a:cubicBezTo>
                  <a:pt x="1450155" y="84114"/>
                  <a:pt x="1452760" y="84872"/>
                  <a:pt x="1455015" y="86307"/>
                </a:cubicBezTo>
                <a:cubicBezTo>
                  <a:pt x="1456880" y="87492"/>
                  <a:pt x="1458409" y="89024"/>
                  <a:pt x="1459581" y="90783"/>
                </a:cubicBezTo>
                <a:cubicBezTo>
                  <a:pt x="1460404" y="90614"/>
                  <a:pt x="1461255" y="90525"/>
                  <a:pt x="1462132" y="90525"/>
                </a:cubicBezTo>
                <a:cubicBezTo>
                  <a:pt x="1465044" y="90525"/>
                  <a:pt x="1474546" y="91662"/>
                  <a:pt x="1474546" y="106312"/>
                </a:cubicBezTo>
                <a:cubicBezTo>
                  <a:pt x="1474546" y="118904"/>
                  <a:pt x="1464630" y="128771"/>
                  <a:pt x="1451966" y="128771"/>
                </a:cubicBezTo>
                <a:cubicBezTo>
                  <a:pt x="1447116" y="128771"/>
                  <a:pt x="1442262" y="127317"/>
                  <a:pt x="1437940" y="124563"/>
                </a:cubicBezTo>
                <a:cubicBezTo>
                  <a:pt x="1429996" y="119502"/>
                  <a:pt x="1426834" y="108080"/>
                  <a:pt x="1430589" y="97988"/>
                </a:cubicBezTo>
                <a:cubicBezTo>
                  <a:pt x="1433775" y="89433"/>
                  <a:pt x="1440246" y="84114"/>
                  <a:pt x="1447489" y="84114"/>
                </a:cubicBezTo>
                <a:close/>
                <a:moveTo>
                  <a:pt x="7002360" y="84082"/>
                </a:moveTo>
                <a:cubicBezTo>
                  <a:pt x="7005027" y="84082"/>
                  <a:pt x="7007631" y="84841"/>
                  <a:pt x="7009886" y="86276"/>
                </a:cubicBezTo>
                <a:cubicBezTo>
                  <a:pt x="7011750" y="87460"/>
                  <a:pt x="7013279" y="88992"/>
                  <a:pt x="7014452" y="90752"/>
                </a:cubicBezTo>
                <a:cubicBezTo>
                  <a:pt x="7015276" y="90582"/>
                  <a:pt x="7016126" y="90493"/>
                  <a:pt x="7017003" y="90493"/>
                </a:cubicBezTo>
                <a:cubicBezTo>
                  <a:pt x="7019915" y="90493"/>
                  <a:pt x="7029417" y="91630"/>
                  <a:pt x="7029417" y="106280"/>
                </a:cubicBezTo>
                <a:cubicBezTo>
                  <a:pt x="7029417" y="118873"/>
                  <a:pt x="7019502" y="128739"/>
                  <a:pt x="7006838" y="128739"/>
                </a:cubicBezTo>
                <a:cubicBezTo>
                  <a:pt x="7001987" y="128739"/>
                  <a:pt x="6997134" y="127285"/>
                  <a:pt x="6992811" y="124531"/>
                </a:cubicBezTo>
                <a:cubicBezTo>
                  <a:pt x="6984866" y="119470"/>
                  <a:pt x="6981705" y="108048"/>
                  <a:pt x="6985460" y="97957"/>
                </a:cubicBezTo>
                <a:cubicBezTo>
                  <a:pt x="6988645" y="89401"/>
                  <a:pt x="6995117" y="84082"/>
                  <a:pt x="7002360" y="84082"/>
                </a:cubicBezTo>
                <a:close/>
                <a:moveTo>
                  <a:pt x="11471539" y="84060"/>
                </a:moveTo>
                <a:cubicBezTo>
                  <a:pt x="11474205" y="84060"/>
                  <a:pt x="11476810" y="84819"/>
                  <a:pt x="11479065" y="86254"/>
                </a:cubicBezTo>
                <a:cubicBezTo>
                  <a:pt x="11480929" y="87438"/>
                  <a:pt x="11482458" y="88970"/>
                  <a:pt x="11483631" y="90730"/>
                </a:cubicBezTo>
                <a:cubicBezTo>
                  <a:pt x="11484455" y="90560"/>
                  <a:pt x="11485305" y="90471"/>
                  <a:pt x="11486182" y="90471"/>
                </a:cubicBezTo>
                <a:cubicBezTo>
                  <a:pt x="11489093" y="90471"/>
                  <a:pt x="11498596" y="91608"/>
                  <a:pt x="11498596" y="106258"/>
                </a:cubicBezTo>
                <a:cubicBezTo>
                  <a:pt x="11498596" y="118851"/>
                  <a:pt x="11488680" y="128717"/>
                  <a:pt x="11476017" y="128717"/>
                </a:cubicBezTo>
                <a:cubicBezTo>
                  <a:pt x="11471166" y="128717"/>
                  <a:pt x="11466313" y="127264"/>
                  <a:pt x="11461990" y="124510"/>
                </a:cubicBezTo>
                <a:cubicBezTo>
                  <a:pt x="11454045" y="119449"/>
                  <a:pt x="11450884" y="108026"/>
                  <a:pt x="11454639" y="97935"/>
                </a:cubicBezTo>
                <a:cubicBezTo>
                  <a:pt x="11457824" y="89379"/>
                  <a:pt x="11464296" y="84060"/>
                  <a:pt x="11471539" y="84060"/>
                </a:cubicBezTo>
                <a:close/>
                <a:moveTo>
                  <a:pt x="1454568" y="61268"/>
                </a:moveTo>
                <a:cubicBezTo>
                  <a:pt x="1454577" y="61733"/>
                  <a:pt x="1454577" y="62168"/>
                  <a:pt x="1454568" y="62630"/>
                </a:cubicBezTo>
                <a:cubicBezTo>
                  <a:pt x="1455305" y="62436"/>
                  <a:pt x="1456074" y="62278"/>
                  <a:pt x="1456690" y="61948"/>
                </a:cubicBezTo>
                <a:cubicBezTo>
                  <a:pt x="1456074" y="61617"/>
                  <a:pt x="1455302" y="61463"/>
                  <a:pt x="1454568" y="61268"/>
                </a:cubicBezTo>
                <a:close/>
                <a:moveTo>
                  <a:pt x="7009438" y="61236"/>
                </a:moveTo>
                <a:cubicBezTo>
                  <a:pt x="7009449" y="61701"/>
                  <a:pt x="7009449" y="62136"/>
                  <a:pt x="7009438" y="62598"/>
                </a:cubicBezTo>
                <a:cubicBezTo>
                  <a:pt x="7010177" y="62404"/>
                  <a:pt x="7010946" y="62246"/>
                  <a:pt x="7011562" y="61915"/>
                </a:cubicBezTo>
                <a:cubicBezTo>
                  <a:pt x="7010946" y="61585"/>
                  <a:pt x="7010173" y="61431"/>
                  <a:pt x="7009438" y="61236"/>
                </a:cubicBezTo>
                <a:close/>
                <a:moveTo>
                  <a:pt x="11478617" y="61214"/>
                </a:moveTo>
                <a:cubicBezTo>
                  <a:pt x="11478627" y="61679"/>
                  <a:pt x="11478627" y="62114"/>
                  <a:pt x="11478617" y="62577"/>
                </a:cubicBezTo>
                <a:cubicBezTo>
                  <a:pt x="11479355" y="62382"/>
                  <a:pt x="11480124" y="62224"/>
                  <a:pt x="11480740" y="61893"/>
                </a:cubicBezTo>
                <a:cubicBezTo>
                  <a:pt x="11480124" y="61563"/>
                  <a:pt x="11479352" y="61409"/>
                  <a:pt x="11478617" y="61214"/>
                </a:cubicBezTo>
                <a:close/>
                <a:moveTo>
                  <a:pt x="1452147" y="42084"/>
                </a:moveTo>
                <a:cubicBezTo>
                  <a:pt x="1454450" y="42084"/>
                  <a:pt x="1460125" y="42911"/>
                  <a:pt x="1463035" y="50575"/>
                </a:cubicBezTo>
                <a:cubicBezTo>
                  <a:pt x="1465541" y="57162"/>
                  <a:pt x="1465541" y="66729"/>
                  <a:pt x="1463035" y="73324"/>
                </a:cubicBezTo>
                <a:cubicBezTo>
                  <a:pt x="1460125" y="80984"/>
                  <a:pt x="1454450" y="81815"/>
                  <a:pt x="1452147" y="81815"/>
                </a:cubicBezTo>
                <a:cubicBezTo>
                  <a:pt x="1451114" y="81815"/>
                  <a:pt x="1450175" y="81705"/>
                  <a:pt x="1449313" y="81503"/>
                </a:cubicBezTo>
                <a:cubicBezTo>
                  <a:pt x="1446609" y="85171"/>
                  <a:pt x="1443083" y="85865"/>
                  <a:pt x="1440811" y="85865"/>
                </a:cubicBezTo>
                <a:cubicBezTo>
                  <a:pt x="1429267" y="85865"/>
                  <a:pt x="1429109" y="72364"/>
                  <a:pt x="1429023" y="65109"/>
                </a:cubicBezTo>
                <a:cubicBezTo>
                  <a:pt x="1428883" y="52559"/>
                  <a:pt x="1430472" y="48432"/>
                  <a:pt x="1433273" y="45550"/>
                </a:cubicBezTo>
                <a:lnTo>
                  <a:pt x="1436293" y="42437"/>
                </a:lnTo>
                <a:lnTo>
                  <a:pt x="1440904" y="42283"/>
                </a:lnTo>
                <a:cubicBezTo>
                  <a:pt x="1441839" y="42283"/>
                  <a:pt x="1443967" y="42449"/>
                  <a:pt x="1446183" y="43726"/>
                </a:cubicBezTo>
                <a:cubicBezTo>
                  <a:pt x="1447733" y="42702"/>
                  <a:pt x="1449684" y="42084"/>
                  <a:pt x="1452147" y="42084"/>
                </a:cubicBezTo>
                <a:close/>
                <a:moveTo>
                  <a:pt x="5507396" y="42054"/>
                </a:moveTo>
                <a:cubicBezTo>
                  <a:pt x="5516033" y="42054"/>
                  <a:pt x="5523442" y="48158"/>
                  <a:pt x="5527210" y="58386"/>
                </a:cubicBezTo>
                <a:cubicBezTo>
                  <a:pt x="5530744" y="67979"/>
                  <a:pt x="5530131" y="76920"/>
                  <a:pt x="5525482" y="83565"/>
                </a:cubicBezTo>
                <a:cubicBezTo>
                  <a:pt x="5521305" y="89548"/>
                  <a:pt x="5514446" y="92840"/>
                  <a:pt x="5506167" y="92840"/>
                </a:cubicBezTo>
                <a:cubicBezTo>
                  <a:pt x="5496850" y="92840"/>
                  <a:pt x="5487447" y="84985"/>
                  <a:pt x="5487447" y="67438"/>
                </a:cubicBezTo>
                <a:cubicBezTo>
                  <a:pt x="5487447" y="50775"/>
                  <a:pt x="5497482" y="42054"/>
                  <a:pt x="5507396" y="42054"/>
                </a:cubicBezTo>
                <a:close/>
                <a:moveTo>
                  <a:pt x="7007018" y="42052"/>
                </a:moveTo>
                <a:cubicBezTo>
                  <a:pt x="7009321" y="42052"/>
                  <a:pt x="7014997" y="42879"/>
                  <a:pt x="7017907" y="50543"/>
                </a:cubicBezTo>
                <a:cubicBezTo>
                  <a:pt x="7020413" y="57130"/>
                  <a:pt x="7020413" y="66697"/>
                  <a:pt x="7017907" y="73292"/>
                </a:cubicBezTo>
                <a:cubicBezTo>
                  <a:pt x="7014997" y="80952"/>
                  <a:pt x="7009321" y="81783"/>
                  <a:pt x="7007018" y="81783"/>
                </a:cubicBezTo>
                <a:cubicBezTo>
                  <a:pt x="7005985" y="81783"/>
                  <a:pt x="7005046" y="81674"/>
                  <a:pt x="7004184" y="81471"/>
                </a:cubicBezTo>
                <a:cubicBezTo>
                  <a:pt x="7001480" y="85140"/>
                  <a:pt x="6997955" y="85833"/>
                  <a:pt x="6995683" y="85833"/>
                </a:cubicBezTo>
                <a:cubicBezTo>
                  <a:pt x="6984138" y="85833"/>
                  <a:pt x="6983980" y="72332"/>
                  <a:pt x="6983894" y="65077"/>
                </a:cubicBezTo>
                <a:cubicBezTo>
                  <a:pt x="6983753" y="52527"/>
                  <a:pt x="6985343" y="48400"/>
                  <a:pt x="6988144" y="45518"/>
                </a:cubicBezTo>
                <a:lnTo>
                  <a:pt x="6991165" y="42405"/>
                </a:lnTo>
                <a:lnTo>
                  <a:pt x="6995776" y="42251"/>
                </a:lnTo>
                <a:cubicBezTo>
                  <a:pt x="6996711" y="42251"/>
                  <a:pt x="6998838" y="42417"/>
                  <a:pt x="7001054" y="43694"/>
                </a:cubicBezTo>
                <a:cubicBezTo>
                  <a:pt x="7002604" y="42670"/>
                  <a:pt x="7004556" y="42052"/>
                  <a:pt x="7007018" y="42052"/>
                </a:cubicBezTo>
                <a:close/>
                <a:moveTo>
                  <a:pt x="11476197" y="42030"/>
                </a:moveTo>
                <a:cubicBezTo>
                  <a:pt x="11478500" y="42030"/>
                  <a:pt x="11484175" y="42857"/>
                  <a:pt x="11487086" y="50521"/>
                </a:cubicBezTo>
                <a:cubicBezTo>
                  <a:pt x="11489591" y="57108"/>
                  <a:pt x="11489591" y="66675"/>
                  <a:pt x="11487086" y="73270"/>
                </a:cubicBezTo>
                <a:cubicBezTo>
                  <a:pt x="11484175" y="80930"/>
                  <a:pt x="11478500" y="81761"/>
                  <a:pt x="11476197" y="81761"/>
                </a:cubicBezTo>
                <a:cubicBezTo>
                  <a:pt x="11475163" y="81761"/>
                  <a:pt x="11474225" y="81652"/>
                  <a:pt x="11473363" y="81449"/>
                </a:cubicBezTo>
                <a:cubicBezTo>
                  <a:pt x="11470659" y="85118"/>
                  <a:pt x="11467134" y="85811"/>
                  <a:pt x="11464861" y="85811"/>
                </a:cubicBezTo>
                <a:cubicBezTo>
                  <a:pt x="11453317" y="85811"/>
                  <a:pt x="11453159" y="72310"/>
                  <a:pt x="11453072" y="65055"/>
                </a:cubicBezTo>
                <a:cubicBezTo>
                  <a:pt x="11452932" y="52505"/>
                  <a:pt x="11454522" y="48378"/>
                  <a:pt x="11457322" y="45496"/>
                </a:cubicBezTo>
                <a:lnTo>
                  <a:pt x="11460343" y="42383"/>
                </a:lnTo>
                <a:lnTo>
                  <a:pt x="11464955" y="42228"/>
                </a:lnTo>
                <a:cubicBezTo>
                  <a:pt x="11465890" y="42228"/>
                  <a:pt x="11468016" y="42395"/>
                  <a:pt x="11470233" y="43672"/>
                </a:cubicBezTo>
                <a:cubicBezTo>
                  <a:pt x="11471782" y="42648"/>
                  <a:pt x="11473734" y="42030"/>
                  <a:pt x="11476197" y="42030"/>
                </a:cubicBezTo>
                <a:close/>
                <a:moveTo>
                  <a:pt x="9976560" y="42018"/>
                </a:moveTo>
                <a:cubicBezTo>
                  <a:pt x="9985200" y="42018"/>
                  <a:pt x="9992610" y="48122"/>
                  <a:pt x="9996379" y="58350"/>
                </a:cubicBezTo>
                <a:cubicBezTo>
                  <a:pt x="9999914" y="67943"/>
                  <a:pt x="9999301" y="76884"/>
                  <a:pt x="9994651" y="83529"/>
                </a:cubicBezTo>
                <a:cubicBezTo>
                  <a:pt x="9990473" y="89513"/>
                  <a:pt x="9983612" y="92804"/>
                  <a:pt x="9975331" y="92804"/>
                </a:cubicBezTo>
                <a:cubicBezTo>
                  <a:pt x="9966012" y="92804"/>
                  <a:pt x="9956607" y="84949"/>
                  <a:pt x="9956607" y="67402"/>
                </a:cubicBezTo>
                <a:cubicBezTo>
                  <a:pt x="9956607" y="50739"/>
                  <a:pt x="9966644" y="42018"/>
                  <a:pt x="9976560" y="42018"/>
                </a:cubicBezTo>
                <a:close/>
                <a:moveTo>
                  <a:pt x="237487" y="41208"/>
                </a:moveTo>
                <a:cubicBezTo>
                  <a:pt x="244142" y="41208"/>
                  <a:pt x="247679" y="45642"/>
                  <a:pt x="248683" y="49434"/>
                </a:cubicBezTo>
                <a:cubicBezTo>
                  <a:pt x="248825" y="49964"/>
                  <a:pt x="249003" y="50842"/>
                  <a:pt x="249039" y="51930"/>
                </a:cubicBezTo>
                <a:lnTo>
                  <a:pt x="252472" y="57310"/>
                </a:lnTo>
                <a:cubicBezTo>
                  <a:pt x="255970" y="63537"/>
                  <a:pt x="252276" y="69859"/>
                  <a:pt x="251065" y="71939"/>
                </a:cubicBezTo>
                <a:cubicBezTo>
                  <a:pt x="246545" y="79676"/>
                  <a:pt x="239941" y="84114"/>
                  <a:pt x="232946" y="84114"/>
                </a:cubicBezTo>
                <a:cubicBezTo>
                  <a:pt x="228362" y="84114"/>
                  <a:pt x="224062" y="82076"/>
                  <a:pt x="221150" y="78518"/>
                </a:cubicBezTo>
                <a:cubicBezTo>
                  <a:pt x="217641" y="74237"/>
                  <a:pt x="216391" y="68161"/>
                  <a:pt x="217632" y="61403"/>
                </a:cubicBezTo>
                <a:cubicBezTo>
                  <a:pt x="219178" y="52945"/>
                  <a:pt x="224923" y="43129"/>
                  <a:pt x="233871" y="41561"/>
                </a:cubicBezTo>
                <a:cubicBezTo>
                  <a:pt x="235349" y="41297"/>
                  <a:pt x="236569" y="41208"/>
                  <a:pt x="237487" y="41208"/>
                </a:cubicBezTo>
                <a:close/>
                <a:moveTo>
                  <a:pt x="5792346" y="41176"/>
                </a:moveTo>
                <a:cubicBezTo>
                  <a:pt x="5799001" y="41176"/>
                  <a:pt x="5802538" y="45609"/>
                  <a:pt x="5803542" y="49401"/>
                </a:cubicBezTo>
                <a:cubicBezTo>
                  <a:pt x="5803683" y="49932"/>
                  <a:pt x="5803863" y="50810"/>
                  <a:pt x="5803898" y="51898"/>
                </a:cubicBezTo>
                <a:lnTo>
                  <a:pt x="5807332" y="57277"/>
                </a:lnTo>
                <a:cubicBezTo>
                  <a:pt x="5810830" y="63505"/>
                  <a:pt x="5807135" y="69827"/>
                  <a:pt x="5805924" y="71907"/>
                </a:cubicBezTo>
                <a:cubicBezTo>
                  <a:pt x="5801404" y="79644"/>
                  <a:pt x="5794800" y="84082"/>
                  <a:pt x="5787806" y="84082"/>
                </a:cubicBezTo>
                <a:cubicBezTo>
                  <a:pt x="5783221" y="84082"/>
                  <a:pt x="5778920" y="82044"/>
                  <a:pt x="5776009" y="78486"/>
                </a:cubicBezTo>
                <a:cubicBezTo>
                  <a:pt x="5772500" y="74205"/>
                  <a:pt x="5771250" y="68129"/>
                  <a:pt x="5772491" y="61371"/>
                </a:cubicBezTo>
                <a:cubicBezTo>
                  <a:pt x="5774037" y="52913"/>
                  <a:pt x="5779782" y="43097"/>
                  <a:pt x="5788729" y="41529"/>
                </a:cubicBezTo>
                <a:cubicBezTo>
                  <a:pt x="5790208" y="41265"/>
                  <a:pt x="5791428" y="41176"/>
                  <a:pt x="5792346" y="41176"/>
                </a:cubicBezTo>
                <a:close/>
                <a:moveTo>
                  <a:pt x="10261525" y="41154"/>
                </a:moveTo>
                <a:cubicBezTo>
                  <a:pt x="10268180" y="41154"/>
                  <a:pt x="10271717" y="45588"/>
                  <a:pt x="10272721" y="49379"/>
                </a:cubicBezTo>
                <a:cubicBezTo>
                  <a:pt x="10272862" y="49910"/>
                  <a:pt x="10273042" y="50788"/>
                  <a:pt x="10273076" y="51877"/>
                </a:cubicBezTo>
                <a:lnTo>
                  <a:pt x="10276510" y="57255"/>
                </a:lnTo>
                <a:cubicBezTo>
                  <a:pt x="10280008" y="63483"/>
                  <a:pt x="10276314" y="69805"/>
                  <a:pt x="10275103" y="71885"/>
                </a:cubicBezTo>
                <a:cubicBezTo>
                  <a:pt x="10270582" y="79622"/>
                  <a:pt x="10263979" y="84060"/>
                  <a:pt x="10256984" y="84060"/>
                </a:cubicBezTo>
                <a:cubicBezTo>
                  <a:pt x="10252400" y="84060"/>
                  <a:pt x="10248099" y="82022"/>
                  <a:pt x="10245187" y="78464"/>
                </a:cubicBezTo>
                <a:cubicBezTo>
                  <a:pt x="10241678" y="74183"/>
                  <a:pt x="10240429" y="68107"/>
                  <a:pt x="10241669" y="61349"/>
                </a:cubicBezTo>
                <a:cubicBezTo>
                  <a:pt x="10243216" y="52891"/>
                  <a:pt x="10248960" y="43075"/>
                  <a:pt x="10257908" y="41507"/>
                </a:cubicBezTo>
                <a:cubicBezTo>
                  <a:pt x="10259387" y="41243"/>
                  <a:pt x="10260607" y="41154"/>
                  <a:pt x="10261525" y="41154"/>
                </a:cubicBezTo>
                <a:close/>
                <a:moveTo>
                  <a:pt x="3377743" y="32228"/>
                </a:moveTo>
                <a:cubicBezTo>
                  <a:pt x="3377168" y="32228"/>
                  <a:pt x="3376662" y="32325"/>
                  <a:pt x="3376137" y="32411"/>
                </a:cubicBezTo>
                <a:cubicBezTo>
                  <a:pt x="3376131" y="32733"/>
                  <a:pt x="3376115" y="33012"/>
                  <a:pt x="3376115" y="33356"/>
                </a:cubicBezTo>
                <a:cubicBezTo>
                  <a:pt x="3376115" y="33678"/>
                  <a:pt x="3376131" y="33947"/>
                  <a:pt x="3376137" y="34258"/>
                </a:cubicBezTo>
                <a:cubicBezTo>
                  <a:pt x="3377500" y="34463"/>
                  <a:pt x="3378924" y="34430"/>
                  <a:pt x="3380202" y="34119"/>
                </a:cubicBezTo>
                <a:cubicBezTo>
                  <a:pt x="3380219" y="33614"/>
                  <a:pt x="3380225" y="33131"/>
                  <a:pt x="3380210" y="32615"/>
                </a:cubicBezTo>
                <a:cubicBezTo>
                  <a:pt x="3379429" y="32422"/>
                  <a:pt x="3378649" y="32228"/>
                  <a:pt x="3377750" y="32228"/>
                </a:cubicBezTo>
                <a:cubicBezTo>
                  <a:pt x="3377743" y="32228"/>
                  <a:pt x="3377743" y="32228"/>
                  <a:pt x="3377743" y="32228"/>
                </a:cubicBezTo>
                <a:close/>
                <a:moveTo>
                  <a:pt x="8932619" y="32196"/>
                </a:moveTo>
                <a:cubicBezTo>
                  <a:pt x="8932045" y="32196"/>
                  <a:pt x="8931536" y="32293"/>
                  <a:pt x="8931014" y="32379"/>
                </a:cubicBezTo>
                <a:cubicBezTo>
                  <a:pt x="8931006" y="32701"/>
                  <a:pt x="8930991" y="32980"/>
                  <a:pt x="8930991" y="33324"/>
                </a:cubicBezTo>
                <a:cubicBezTo>
                  <a:pt x="8930991" y="33646"/>
                  <a:pt x="8931006" y="33915"/>
                  <a:pt x="8931014" y="34226"/>
                </a:cubicBezTo>
                <a:cubicBezTo>
                  <a:pt x="8932376" y="34431"/>
                  <a:pt x="8933797" y="34398"/>
                  <a:pt x="8935078" y="34087"/>
                </a:cubicBezTo>
                <a:cubicBezTo>
                  <a:pt x="8935093" y="33582"/>
                  <a:pt x="8935101" y="33099"/>
                  <a:pt x="8935086" y="32583"/>
                </a:cubicBezTo>
                <a:cubicBezTo>
                  <a:pt x="8934305" y="32389"/>
                  <a:pt x="8933525" y="32196"/>
                  <a:pt x="8932626" y="32196"/>
                </a:cubicBezTo>
                <a:cubicBezTo>
                  <a:pt x="8932619" y="32196"/>
                  <a:pt x="8932619" y="32196"/>
                  <a:pt x="8932619" y="32196"/>
                </a:cubicBezTo>
                <a:close/>
                <a:moveTo>
                  <a:pt x="13401797" y="32174"/>
                </a:moveTo>
                <a:cubicBezTo>
                  <a:pt x="13401222" y="32174"/>
                  <a:pt x="13400714" y="32271"/>
                  <a:pt x="13400191" y="32357"/>
                </a:cubicBezTo>
                <a:cubicBezTo>
                  <a:pt x="13400184" y="32679"/>
                  <a:pt x="13400169" y="32958"/>
                  <a:pt x="13400169" y="33302"/>
                </a:cubicBezTo>
                <a:cubicBezTo>
                  <a:pt x="13400169" y="33624"/>
                  <a:pt x="13400184" y="33893"/>
                  <a:pt x="13400191" y="34204"/>
                </a:cubicBezTo>
                <a:cubicBezTo>
                  <a:pt x="13401554" y="34408"/>
                  <a:pt x="13402975" y="34376"/>
                  <a:pt x="13404256" y="34065"/>
                </a:cubicBezTo>
                <a:cubicBezTo>
                  <a:pt x="13404271" y="33560"/>
                  <a:pt x="13404278" y="33076"/>
                  <a:pt x="13404264" y="32561"/>
                </a:cubicBezTo>
                <a:cubicBezTo>
                  <a:pt x="13403483" y="32367"/>
                  <a:pt x="13402702" y="32174"/>
                  <a:pt x="13401804" y="32174"/>
                </a:cubicBezTo>
                <a:cubicBezTo>
                  <a:pt x="13401797" y="32174"/>
                  <a:pt x="13401797" y="32174"/>
                  <a:pt x="13401797" y="32174"/>
                </a:cubicBezTo>
                <a:close/>
                <a:moveTo>
                  <a:pt x="14265" y="78"/>
                </a:moveTo>
                <a:cubicBezTo>
                  <a:pt x="17612" y="269"/>
                  <a:pt x="21076" y="1857"/>
                  <a:pt x="23993" y="4928"/>
                </a:cubicBezTo>
                <a:cubicBezTo>
                  <a:pt x="32774" y="14149"/>
                  <a:pt x="31775" y="28098"/>
                  <a:pt x="27316" y="47605"/>
                </a:cubicBezTo>
                <a:lnTo>
                  <a:pt x="19569" y="81535"/>
                </a:lnTo>
                <a:cubicBezTo>
                  <a:pt x="20994" y="82795"/>
                  <a:pt x="22342" y="84624"/>
                  <a:pt x="23360" y="87275"/>
                </a:cubicBezTo>
                <a:cubicBezTo>
                  <a:pt x="25890" y="93860"/>
                  <a:pt x="25890" y="103424"/>
                  <a:pt x="23360" y="110009"/>
                </a:cubicBezTo>
                <a:cubicBezTo>
                  <a:pt x="20421" y="117672"/>
                  <a:pt x="14687" y="118495"/>
                  <a:pt x="12359" y="118495"/>
                </a:cubicBezTo>
                <a:cubicBezTo>
                  <a:pt x="11939" y="118495"/>
                  <a:pt x="11532" y="118480"/>
                  <a:pt x="11139" y="118444"/>
                </a:cubicBezTo>
                <a:lnTo>
                  <a:pt x="2581" y="155914"/>
                </a:lnTo>
                <a:lnTo>
                  <a:pt x="1619" y="109950"/>
                </a:lnTo>
                <a:cubicBezTo>
                  <a:pt x="332" y="105828"/>
                  <a:pt x="332" y="101217"/>
                  <a:pt x="332" y="98645"/>
                </a:cubicBezTo>
                <a:cubicBezTo>
                  <a:pt x="332" y="96402"/>
                  <a:pt x="332" y="92629"/>
                  <a:pt x="1179" y="88972"/>
                </a:cubicBezTo>
                <a:cubicBezTo>
                  <a:pt x="1179" y="88972"/>
                  <a:pt x="119" y="38486"/>
                  <a:pt x="119" y="38486"/>
                </a:cubicBezTo>
                <a:cubicBezTo>
                  <a:pt x="-366" y="15468"/>
                  <a:pt x="688" y="8300"/>
                  <a:pt x="5245" y="3609"/>
                </a:cubicBezTo>
                <a:cubicBezTo>
                  <a:pt x="7691" y="1092"/>
                  <a:pt x="10919" y="-113"/>
                  <a:pt x="14265" y="78"/>
                </a:cubicBezTo>
                <a:close/>
                <a:moveTo>
                  <a:pt x="3350769" y="55"/>
                </a:moveTo>
                <a:lnTo>
                  <a:pt x="3376351" y="55"/>
                </a:lnTo>
                <a:cubicBezTo>
                  <a:pt x="3401048" y="55"/>
                  <a:pt x="3401468" y="13762"/>
                  <a:pt x="3402601" y="50383"/>
                </a:cubicBezTo>
                <a:cubicBezTo>
                  <a:pt x="3402859" y="58547"/>
                  <a:pt x="3403137" y="67592"/>
                  <a:pt x="3403464" y="77089"/>
                </a:cubicBezTo>
                <a:cubicBezTo>
                  <a:pt x="3407763" y="75832"/>
                  <a:pt x="3410954" y="76079"/>
                  <a:pt x="3414894" y="76777"/>
                </a:cubicBezTo>
                <a:cubicBezTo>
                  <a:pt x="3424482" y="78507"/>
                  <a:pt x="3432130" y="80365"/>
                  <a:pt x="3436041" y="87208"/>
                </a:cubicBezTo>
                <a:cubicBezTo>
                  <a:pt x="3440018" y="94158"/>
                  <a:pt x="3437144" y="101958"/>
                  <a:pt x="3435430" y="106620"/>
                </a:cubicBezTo>
                <a:cubicBezTo>
                  <a:pt x="3432033" y="115880"/>
                  <a:pt x="3421059" y="122873"/>
                  <a:pt x="3409906" y="122873"/>
                </a:cubicBezTo>
                <a:cubicBezTo>
                  <a:pt x="3408529" y="122873"/>
                  <a:pt x="3406997" y="122820"/>
                  <a:pt x="3405377" y="122637"/>
                </a:cubicBezTo>
                <a:cubicBezTo>
                  <a:pt x="3406983" y="153113"/>
                  <a:pt x="3409310" y="180539"/>
                  <a:pt x="3412904" y="190100"/>
                </a:cubicBezTo>
                <a:cubicBezTo>
                  <a:pt x="3418223" y="187489"/>
                  <a:pt x="3424543" y="189090"/>
                  <a:pt x="3427739" y="193688"/>
                </a:cubicBezTo>
                <a:cubicBezTo>
                  <a:pt x="3429603" y="196352"/>
                  <a:pt x="3430068" y="199295"/>
                  <a:pt x="3429942" y="201938"/>
                </a:cubicBezTo>
                <a:cubicBezTo>
                  <a:pt x="3430848" y="201841"/>
                  <a:pt x="3431776" y="201744"/>
                  <a:pt x="3432710" y="201637"/>
                </a:cubicBezTo>
                <a:cubicBezTo>
                  <a:pt x="3429427" y="198060"/>
                  <a:pt x="3427908" y="194375"/>
                  <a:pt x="3429573" y="189444"/>
                </a:cubicBezTo>
                <a:cubicBezTo>
                  <a:pt x="3432314" y="181334"/>
                  <a:pt x="3440245" y="181216"/>
                  <a:pt x="3448638" y="181087"/>
                </a:cubicBezTo>
                <a:cubicBezTo>
                  <a:pt x="3466329" y="181076"/>
                  <a:pt x="3478849" y="195847"/>
                  <a:pt x="3478849" y="216204"/>
                </a:cubicBezTo>
                <a:cubicBezTo>
                  <a:pt x="3478849" y="226508"/>
                  <a:pt x="3470927" y="232094"/>
                  <a:pt x="3429117" y="232094"/>
                </a:cubicBezTo>
                <a:cubicBezTo>
                  <a:pt x="3412360" y="232094"/>
                  <a:pt x="3390733" y="230988"/>
                  <a:pt x="3382817" y="225735"/>
                </a:cubicBezTo>
                <a:cubicBezTo>
                  <a:pt x="3377213" y="222018"/>
                  <a:pt x="3366638" y="215001"/>
                  <a:pt x="3359383" y="142736"/>
                </a:cubicBezTo>
                <a:cubicBezTo>
                  <a:pt x="3356321" y="149676"/>
                  <a:pt x="3351614" y="151169"/>
                  <a:pt x="3348125" y="151169"/>
                </a:cubicBezTo>
                <a:cubicBezTo>
                  <a:pt x="3342918" y="151169"/>
                  <a:pt x="3336607" y="148290"/>
                  <a:pt x="3336062" y="134561"/>
                </a:cubicBezTo>
                <a:cubicBezTo>
                  <a:pt x="3335767" y="127041"/>
                  <a:pt x="3337117" y="121992"/>
                  <a:pt x="3340295" y="118673"/>
                </a:cubicBezTo>
                <a:cubicBezTo>
                  <a:pt x="3341100" y="117835"/>
                  <a:pt x="3341997" y="117137"/>
                  <a:pt x="3342978" y="116589"/>
                </a:cubicBezTo>
                <a:cubicBezTo>
                  <a:pt x="3335156" y="115515"/>
                  <a:pt x="3329768" y="110390"/>
                  <a:pt x="3329768" y="103612"/>
                </a:cubicBezTo>
                <a:cubicBezTo>
                  <a:pt x="3329768" y="100690"/>
                  <a:pt x="3330872" y="98058"/>
                  <a:pt x="3332410" y="95813"/>
                </a:cubicBezTo>
                <a:cubicBezTo>
                  <a:pt x="3328263" y="94158"/>
                  <a:pt x="3324707" y="91065"/>
                  <a:pt x="3322183" y="86778"/>
                </a:cubicBezTo>
                <a:cubicBezTo>
                  <a:pt x="3320083" y="83255"/>
                  <a:pt x="3319782" y="79001"/>
                  <a:pt x="3321345" y="75134"/>
                </a:cubicBezTo>
                <a:cubicBezTo>
                  <a:pt x="3321704" y="74242"/>
                  <a:pt x="3322161" y="73393"/>
                  <a:pt x="3322699" y="72577"/>
                </a:cubicBezTo>
                <a:cubicBezTo>
                  <a:pt x="3321374" y="70203"/>
                  <a:pt x="3320786" y="67582"/>
                  <a:pt x="3320873" y="65079"/>
                </a:cubicBezTo>
                <a:cubicBezTo>
                  <a:pt x="3321205" y="55024"/>
                  <a:pt x="3331151" y="47160"/>
                  <a:pt x="3343515" y="47160"/>
                </a:cubicBezTo>
                <a:cubicBezTo>
                  <a:pt x="3347235" y="47160"/>
                  <a:pt x="3350571" y="48299"/>
                  <a:pt x="3353383" y="50351"/>
                </a:cubicBezTo>
                <a:close/>
                <a:moveTo>
                  <a:pt x="2043273" y="55"/>
                </a:moveTo>
                <a:cubicBezTo>
                  <a:pt x="2053828" y="55"/>
                  <a:pt x="2062101" y="9860"/>
                  <a:pt x="2062101" y="22383"/>
                </a:cubicBezTo>
                <a:cubicBezTo>
                  <a:pt x="2062101" y="34905"/>
                  <a:pt x="2053828" y="44711"/>
                  <a:pt x="2043273" y="44711"/>
                </a:cubicBezTo>
                <a:cubicBezTo>
                  <a:pt x="2032717" y="44711"/>
                  <a:pt x="2024449" y="34905"/>
                  <a:pt x="2024449" y="22383"/>
                </a:cubicBezTo>
                <a:cubicBezTo>
                  <a:pt x="2024449" y="9860"/>
                  <a:pt x="2032717" y="55"/>
                  <a:pt x="2043273" y="55"/>
                </a:cubicBezTo>
                <a:close/>
                <a:moveTo>
                  <a:pt x="844261" y="49"/>
                </a:moveTo>
                <a:cubicBezTo>
                  <a:pt x="849882" y="49"/>
                  <a:pt x="853473" y="3777"/>
                  <a:pt x="854566" y="4992"/>
                </a:cubicBezTo>
                <a:cubicBezTo>
                  <a:pt x="857532" y="7991"/>
                  <a:pt x="860499" y="11070"/>
                  <a:pt x="861280" y="71036"/>
                </a:cubicBezTo>
                <a:cubicBezTo>
                  <a:pt x="861904" y="122979"/>
                  <a:pt x="859874" y="132298"/>
                  <a:pt x="857376" y="135945"/>
                </a:cubicBezTo>
                <a:cubicBezTo>
                  <a:pt x="860343" y="141374"/>
                  <a:pt x="860343" y="149153"/>
                  <a:pt x="860343" y="153043"/>
                </a:cubicBezTo>
                <a:cubicBezTo>
                  <a:pt x="860343" y="155555"/>
                  <a:pt x="860187" y="157986"/>
                  <a:pt x="859874" y="160174"/>
                </a:cubicBezTo>
                <a:cubicBezTo>
                  <a:pt x="862373" y="159931"/>
                  <a:pt x="865183" y="159769"/>
                  <a:pt x="868306" y="159607"/>
                </a:cubicBezTo>
                <a:cubicBezTo>
                  <a:pt x="893601" y="158229"/>
                  <a:pt x="895318" y="173788"/>
                  <a:pt x="895318" y="178407"/>
                </a:cubicBezTo>
                <a:cubicBezTo>
                  <a:pt x="895318" y="187402"/>
                  <a:pt x="888917" y="195019"/>
                  <a:pt x="880017" y="197288"/>
                </a:cubicBezTo>
                <a:cubicBezTo>
                  <a:pt x="880797" y="197531"/>
                  <a:pt x="881578" y="197855"/>
                  <a:pt x="882203" y="198179"/>
                </a:cubicBezTo>
                <a:cubicBezTo>
                  <a:pt x="888448" y="198098"/>
                  <a:pt x="895006" y="198017"/>
                  <a:pt x="901564" y="198017"/>
                </a:cubicBezTo>
                <a:cubicBezTo>
                  <a:pt x="903438" y="196640"/>
                  <a:pt x="905780" y="195505"/>
                  <a:pt x="909371" y="194938"/>
                </a:cubicBezTo>
                <a:cubicBezTo>
                  <a:pt x="934510" y="190967"/>
                  <a:pt x="1007896" y="189590"/>
                  <a:pt x="1063170" y="189590"/>
                </a:cubicBezTo>
                <a:cubicBezTo>
                  <a:pt x="1118287" y="189590"/>
                  <a:pt x="1152794" y="190319"/>
                  <a:pt x="1174342" y="191859"/>
                </a:cubicBezTo>
                <a:cubicBezTo>
                  <a:pt x="1174029" y="187807"/>
                  <a:pt x="1175903" y="182621"/>
                  <a:pt x="1182461" y="179865"/>
                </a:cubicBezTo>
                <a:cubicBezTo>
                  <a:pt x="1186521" y="178164"/>
                  <a:pt x="1190892" y="177759"/>
                  <a:pt x="1193859" y="177759"/>
                </a:cubicBezTo>
                <a:cubicBezTo>
                  <a:pt x="1196670" y="177759"/>
                  <a:pt x="1201042" y="178164"/>
                  <a:pt x="1205101" y="179865"/>
                </a:cubicBezTo>
                <a:cubicBezTo>
                  <a:pt x="1212284" y="182945"/>
                  <a:pt x="1213845" y="188860"/>
                  <a:pt x="1213065" y="193074"/>
                </a:cubicBezTo>
                <a:cubicBezTo>
                  <a:pt x="1212440" y="195991"/>
                  <a:pt x="1211035" y="198098"/>
                  <a:pt x="1209161" y="199557"/>
                </a:cubicBezTo>
                <a:cubicBezTo>
                  <a:pt x="1216968" y="202150"/>
                  <a:pt x="1222121" y="211307"/>
                  <a:pt x="1224775" y="217142"/>
                </a:cubicBezTo>
                <a:cubicBezTo>
                  <a:pt x="1228054" y="224517"/>
                  <a:pt x="1231958" y="232945"/>
                  <a:pt x="1227273" y="240076"/>
                </a:cubicBezTo>
                <a:cubicBezTo>
                  <a:pt x="1225712" y="242669"/>
                  <a:pt x="1223526" y="244208"/>
                  <a:pt x="1221184" y="245181"/>
                </a:cubicBezTo>
                <a:cubicBezTo>
                  <a:pt x="1221496" y="247288"/>
                  <a:pt x="1221652" y="249314"/>
                  <a:pt x="1221652" y="251339"/>
                </a:cubicBezTo>
                <a:cubicBezTo>
                  <a:pt x="1224151" y="251826"/>
                  <a:pt x="1226337" y="252961"/>
                  <a:pt x="1228210" y="254824"/>
                </a:cubicBezTo>
                <a:cubicBezTo>
                  <a:pt x="1233831" y="260740"/>
                  <a:pt x="1233675" y="270464"/>
                  <a:pt x="1230865" y="277514"/>
                </a:cubicBezTo>
                <a:cubicBezTo>
                  <a:pt x="1228835" y="283025"/>
                  <a:pt x="1225712" y="285536"/>
                  <a:pt x="1222745" y="286509"/>
                </a:cubicBezTo>
                <a:cubicBezTo>
                  <a:pt x="1226493" y="286103"/>
                  <a:pt x="1230084" y="287480"/>
                  <a:pt x="1232582" y="290237"/>
                </a:cubicBezTo>
                <a:cubicBezTo>
                  <a:pt x="1232894" y="290560"/>
                  <a:pt x="1233363" y="291047"/>
                  <a:pt x="1233831" y="291776"/>
                </a:cubicBezTo>
                <a:cubicBezTo>
                  <a:pt x="1232114" y="251259"/>
                  <a:pt x="1233363" y="249881"/>
                  <a:pt x="1236954" y="246073"/>
                </a:cubicBezTo>
                <a:lnTo>
                  <a:pt x="1240077" y="242831"/>
                </a:lnTo>
                <a:lnTo>
                  <a:pt x="1241482" y="242750"/>
                </a:lnTo>
                <a:cubicBezTo>
                  <a:pt x="1241482" y="241534"/>
                  <a:pt x="1241482" y="240157"/>
                  <a:pt x="1241482" y="238536"/>
                </a:cubicBezTo>
                <a:cubicBezTo>
                  <a:pt x="1241638" y="203203"/>
                  <a:pt x="1252881" y="190157"/>
                  <a:pt x="1281923" y="185376"/>
                </a:cubicBezTo>
                <a:cubicBezTo>
                  <a:pt x="1281610" y="185376"/>
                  <a:pt x="1281298" y="185376"/>
                  <a:pt x="1280830" y="185295"/>
                </a:cubicBezTo>
                <a:cubicBezTo>
                  <a:pt x="1273959" y="185052"/>
                  <a:pt x="1263342" y="182053"/>
                  <a:pt x="1256784" y="179298"/>
                </a:cubicBezTo>
                <a:cubicBezTo>
                  <a:pt x="1253037" y="177759"/>
                  <a:pt x="1244137" y="174112"/>
                  <a:pt x="1244605" y="165036"/>
                </a:cubicBezTo>
                <a:cubicBezTo>
                  <a:pt x="1245073" y="155069"/>
                  <a:pt x="1255222" y="151827"/>
                  <a:pt x="1270680" y="146965"/>
                </a:cubicBezTo>
                <a:cubicBezTo>
                  <a:pt x="1282078" y="143319"/>
                  <a:pt x="1290042" y="141779"/>
                  <a:pt x="1297068" y="141779"/>
                </a:cubicBezTo>
                <a:cubicBezTo>
                  <a:pt x="1304095" y="141779"/>
                  <a:pt x="1310184" y="143319"/>
                  <a:pt x="1316585" y="146641"/>
                </a:cubicBezTo>
                <a:lnTo>
                  <a:pt x="1335635" y="156608"/>
                </a:lnTo>
                <a:cubicBezTo>
                  <a:pt x="1337509" y="147614"/>
                  <a:pt x="1345628" y="147370"/>
                  <a:pt x="1355153" y="147046"/>
                </a:cubicBezTo>
                <a:lnTo>
                  <a:pt x="1356401" y="147046"/>
                </a:lnTo>
                <a:cubicBezTo>
                  <a:pt x="1362179" y="147046"/>
                  <a:pt x="1367019" y="148181"/>
                  <a:pt x="1370923" y="150288"/>
                </a:cubicBezTo>
                <a:cubicBezTo>
                  <a:pt x="1374670" y="147938"/>
                  <a:pt x="1379980" y="146560"/>
                  <a:pt x="1386226" y="146560"/>
                </a:cubicBezTo>
                <a:cubicBezTo>
                  <a:pt x="1399341" y="146560"/>
                  <a:pt x="1408398" y="152719"/>
                  <a:pt x="1408398" y="161876"/>
                </a:cubicBezTo>
                <a:cubicBezTo>
                  <a:pt x="1408398" y="171033"/>
                  <a:pt x="1399341" y="177191"/>
                  <a:pt x="1386226" y="177191"/>
                </a:cubicBezTo>
                <a:cubicBezTo>
                  <a:pt x="1382166" y="177191"/>
                  <a:pt x="1378575" y="176624"/>
                  <a:pt x="1375607" y="175652"/>
                </a:cubicBezTo>
                <a:cubicBezTo>
                  <a:pt x="1372796" y="178974"/>
                  <a:pt x="1368893" y="179379"/>
                  <a:pt x="1367332" y="179379"/>
                </a:cubicBezTo>
                <a:lnTo>
                  <a:pt x="1365770" y="179379"/>
                </a:lnTo>
                <a:lnTo>
                  <a:pt x="1364208" y="178893"/>
                </a:lnTo>
                <a:cubicBezTo>
                  <a:pt x="1362960" y="178569"/>
                  <a:pt x="1358900" y="176867"/>
                  <a:pt x="1354684" y="175003"/>
                </a:cubicBezTo>
                <a:lnTo>
                  <a:pt x="1309872" y="172572"/>
                </a:lnTo>
                <a:cubicBezTo>
                  <a:pt x="1306124" y="172410"/>
                  <a:pt x="1301752" y="172248"/>
                  <a:pt x="1297537" y="172329"/>
                </a:cubicBezTo>
                <a:cubicBezTo>
                  <a:pt x="1297693" y="173869"/>
                  <a:pt x="1297693" y="175489"/>
                  <a:pt x="1297068" y="177272"/>
                </a:cubicBezTo>
                <a:cubicBezTo>
                  <a:pt x="1296288" y="179784"/>
                  <a:pt x="1294570" y="182621"/>
                  <a:pt x="1290823" y="184241"/>
                </a:cubicBezTo>
                <a:cubicBezTo>
                  <a:pt x="1304095" y="182864"/>
                  <a:pt x="1320333" y="182621"/>
                  <a:pt x="1340163" y="182540"/>
                </a:cubicBezTo>
                <a:cubicBezTo>
                  <a:pt x="1376700" y="182540"/>
                  <a:pt x="1510201" y="182378"/>
                  <a:pt x="1636832" y="182378"/>
                </a:cubicBezTo>
                <a:cubicBezTo>
                  <a:pt x="1763927" y="182297"/>
                  <a:pt x="1894616" y="181891"/>
                  <a:pt x="1928206" y="181486"/>
                </a:cubicBezTo>
                <a:cubicBezTo>
                  <a:pt x="1940231" y="181324"/>
                  <a:pt x="1954440" y="181324"/>
                  <a:pt x="1969118" y="181324"/>
                </a:cubicBezTo>
                <a:cubicBezTo>
                  <a:pt x="1996444" y="181324"/>
                  <a:pt x="2023145" y="181486"/>
                  <a:pt x="2040790" y="181891"/>
                </a:cubicBezTo>
                <a:lnTo>
                  <a:pt x="2101992" y="183350"/>
                </a:lnTo>
                <a:lnTo>
                  <a:pt x="2101992" y="207498"/>
                </a:lnTo>
                <a:cubicBezTo>
                  <a:pt x="2102303" y="206931"/>
                  <a:pt x="2102770" y="206445"/>
                  <a:pt x="2103240" y="205959"/>
                </a:cubicBezTo>
                <a:cubicBezTo>
                  <a:pt x="2105267" y="203852"/>
                  <a:pt x="2107923" y="202636"/>
                  <a:pt x="2110733" y="202393"/>
                </a:cubicBezTo>
                <a:cubicBezTo>
                  <a:pt x="2112761" y="189103"/>
                  <a:pt x="2120097" y="183593"/>
                  <a:pt x="2137745" y="180514"/>
                </a:cubicBezTo>
                <a:cubicBezTo>
                  <a:pt x="2149299" y="178488"/>
                  <a:pt x="2178806" y="178326"/>
                  <a:pt x="2187549" y="178326"/>
                </a:cubicBezTo>
                <a:cubicBezTo>
                  <a:pt x="2196918" y="178326"/>
                  <a:pt x="2206756" y="178407"/>
                  <a:pt x="2216279" y="178731"/>
                </a:cubicBezTo>
                <a:cubicBezTo>
                  <a:pt x="2265308" y="180190"/>
                  <a:pt x="2279519" y="182053"/>
                  <a:pt x="2289511" y="195505"/>
                </a:cubicBezTo>
                <a:cubicBezTo>
                  <a:pt x="2289666" y="194857"/>
                  <a:pt x="2289823" y="194209"/>
                  <a:pt x="2290136" y="193479"/>
                </a:cubicBezTo>
                <a:cubicBezTo>
                  <a:pt x="2292008" y="189428"/>
                  <a:pt x="2295131" y="186915"/>
                  <a:pt x="2301064" y="185295"/>
                </a:cubicBezTo>
                <a:lnTo>
                  <a:pt x="2300284" y="183512"/>
                </a:lnTo>
                <a:cubicBezTo>
                  <a:pt x="2298879" y="180271"/>
                  <a:pt x="2299034" y="177434"/>
                  <a:pt x="2300440" y="174517"/>
                </a:cubicBezTo>
                <a:cubicBezTo>
                  <a:pt x="2285919" y="176948"/>
                  <a:pt x="2252661" y="178164"/>
                  <a:pt x="2172403" y="178164"/>
                </a:cubicBezTo>
                <a:cubicBezTo>
                  <a:pt x="2164444" y="178164"/>
                  <a:pt x="1983952" y="178083"/>
                  <a:pt x="1958188" y="170627"/>
                </a:cubicBezTo>
                <a:cubicBezTo>
                  <a:pt x="1952100" y="174112"/>
                  <a:pt x="1936014" y="177029"/>
                  <a:pt x="1884155" y="177839"/>
                </a:cubicBezTo>
                <a:cubicBezTo>
                  <a:pt x="1872132" y="178002"/>
                  <a:pt x="1862139" y="178083"/>
                  <a:pt x="1853708" y="178083"/>
                </a:cubicBezTo>
                <a:cubicBezTo>
                  <a:pt x="1829505" y="178083"/>
                  <a:pt x="1811706" y="178083"/>
                  <a:pt x="1804367" y="169250"/>
                </a:cubicBezTo>
                <a:cubicBezTo>
                  <a:pt x="1795936" y="171843"/>
                  <a:pt x="1781727" y="173788"/>
                  <a:pt x="1757525" y="173788"/>
                </a:cubicBezTo>
                <a:cubicBezTo>
                  <a:pt x="1744884" y="173788"/>
                  <a:pt x="1713654" y="173058"/>
                  <a:pt x="1701320" y="166090"/>
                </a:cubicBezTo>
                <a:cubicBezTo>
                  <a:pt x="1694449" y="162200"/>
                  <a:pt x="1690233" y="156770"/>
                  <a:pt x="1687580" y="149558"/>
                </a:cubicBezTo>
                <a:cubicBezTo>
                  <a:pt x="1686798" y="149640"/>
                  <a:pt x="1686018" y="149640"/>
                  <a:pt x="1685237" y="149721"/>
                </a:cubicBezTo>
                <a:cubicBezTo>
                  <a:pt x="1679303" y="149721"/>
                  <a:pt x="1673995" y="149397"/>
                  <a:pt x="1670872" y="126058"/>
                </a:cubicBezTo>
                <a:cubicBezTo>
                  <a:pt x="1673058" y="155960"/>
                  <a:pt x="1672434" y="164550"/>
                  <a:pt x="1666656" y="171114"/>
                </a:cubicBezTo>
                <a:cubicBezTo>
                  <a:pt x="1661659" y="176786"/>
                  <a:pt x="1654946" y="177110"/>
                  <a:pt x="1649012" y="177353"/>
                </a:cubicBezTo>
                <a:cubicBezTo>
                  <a:pt x="1648075" y="177434"/>
                  <a:pt x="1646982" y="177434"/>
                  <a:pt x="1645889" y="177434"/>
                </a:cubicBezTo>
                <a:cubicBezTo>
                  <a:pt x="1635896" y="177434"/>
                  <a:pt x="1616846" y="175895"/>
                  <a:pt x="1600452" y="173707"/>
                </a:cubicBezTo>
                <a:cubicBezTo>
                  <a:pt x="1585774" y="171762"/>
                  <a:pt x="1577655" y="170708"/>
                  <a:pt x="1573283" y="168520"/>
                </a:cubicBezTo>
                <a:cubicBezTo>
                  <a:pt x="1568754" y="172329"/>
                  <a:pt x="1559230" y="175165"/>
                  <a:pt x="1540181" y="175165"/>
                </a:cubicBezTo>
                <a:cubicBezTo>
                  <a:pt x="1533623" y="175165"/>
                  <a:pt x="1524411" y="174679"/>
                  <a:pt x="1517228" y="172653"/>
                </a:cubicBezTo>
                <a:cubicBezTo>
                  <a:pt x="1513324" y="171519"/>
                  <a:pt x="1503019" y="168520"/>
                  <a:pt x="1504268" y="158553"/>
                </a:cubicBezTo>
                <a:cubicBezTo>
                  <a:pt x="1504580" y="157014"/>
                  <a:pt x="1504893" y="155636"/>
                  <a:pt x="1505517" y="154420"/>
                </a:cubicBezTo>
                <a:cubicBezTo>
                  <a:pt x="1501770" y="154339"/>
                  <a:pt x="1497085" y="153772"/>
                  <a:pt x="1493651" y="151260"/>
                </a:cubicBezTo>
                <a:cubicBezTo>
                  <a:pt x="1493182" y="152719"/>
                  <a:pt x="1492714" y="154177"/>
                  <a:pt x="1492089" y="155555"/>
                </a:cubicBezTo>
                <a:cubicBezTo>
                  <a:pt x="1487249" y="169007"/>
                  <a:pt x="1470229" y="176057"/>
                  <a:pt x="1455864" y="176057"/>
                </a:cubicBezTo>
                <a:cubicBezTo>
                  <a:pt x="1448839" y="176057"/>
                  <a:pt x="1442435" y="174355"/>
                  <a:pt x="1437595" y="171114"/>
                </a:cubicBezTo>
                <a:cubicBezTo>
                  <a:pt x="1429320" y="165684"/>
                  <a:pt x="1430257" y="159120"/>
                  <a:pt x="1431038" y="156527"/>
                </a:cubicBezTo>
                <a:cubicBezTo>
                  <a:pt x="1434005" y="146803"/>
                  <a:pt x="1445715" y="146722"/>
                  <a:pt x="1453366" y="146722"/>
                </a:cubicBezTo>
                <a:cubicBezTo>
                  <a:pt x="1461329" y="146641"/>
                  <a:pt x="1469448" y="143724"/>
                  <a:pt x="1471010" y="142184"/>
                </a:cubicBezTo>
                <a:cubicBezTo>
                  <a:pt x="1474602" y="138619"/>
                  <a:pt x="1478193" y="134891"/>
                  <a:pt x="1483501" y="134891"/>
                </a:cubicBezTo>
                <a:lnTo>
                  <a:pt x="1488966" y="134891"/>
                </a:lnTo>
                <a:lnTo>
                  <a:pt x="1490528" y="136836"/>
                </a:lnTo>
                <a:cubicBezTo>
                  <a:pt x="1491777" y="134648"/>
                  <a:pt x="1493807" y="132622"/>
                  <a:pt x="1497242" y="131244"/>
                </a:cubicBezTo>
                <a:cubicBezTo>
                  <a:pt x="1501301" y="129543"/>
                  <a:pt x="1505674" y="129138"/>
                  <a:pt x="1508640" y="129138"/>
                </a:cubicBezTo>
                <a:cubicBezTo>
                  <a:pt x="1511451" y="129138"/>
                  <a:pt x="1515823" y="129543"/>
                  <a:pt x="1519883" y="131244"/>
                </a:cubicBezTo>
                <a:cubicBezTo>
                  <a:pt x="1527065" y="134243"/>
                  <a:pt x="1528627" y="140239"/>
                  <a:pt x="1527846" y="144453"/>
                </a:cubicBezTo>
                <a:cubicBezTo>
                  <a:pt x="1527690" y="145588"/>
                  <a:pt x="1527221" y="146560"/>
                  <a:pt x="1526909" y="147451"/>
                </a:cubicBezTo>
                <a:cubicBezTo>
                  <a:pt x="1529719" y="147370"/>
                  <a:pt x="1532686" y="147290"/>
                  <a:pt x="1536122" y="147208"/>
                </a:cubicBezTo>
                <a:cubicBezTo>
                  <a:pt x="1553453" y="146884"/>
                  <a:pt x="1567037" y="146398"/>
                  <a:pt x="1573439" y="150936"/>
                </a:cubicBezTo>
                <a:cubicBezTo>
                  <a:pt x="1577186" y="148667"/>
                  <a:pt x="1582652" y="148505"/>
                  <a:pt x="1587803" y="148262"/>
                </a:cubicBezTo>
                <a:cubicBezTo>
                  <a:pt x="1593894" y="148100"/>
                  <a:pt x="1602949" y="147857"/>
                  <a:pt x="1615441" y="147614"/>
                </a:cubicBezTo>
                <a:cubicBezTo>
                  <a:pt x="1622311" y="147451"/>
                  <a:pt x="1634333" y="147208"/>
                  <a:pt x="1642453" y="146560"/>
                </a:cubicBezTo>
                <a:cubicBezTo>
                  <a:pt x="1633709" y="117225"/>
                  <a:pt x="1634178" y="32301"/>
                  <a:pt x="1639331" y="14311"/>
                </a:cubicBezTo>
                <a:cubicBezTo>
                  <a:pt x="1639955" y="12204"/>
                  <a:pt x="1641830" y="5560"/>
                  <a:pt x="1648075" y="3291"/>
                </a:cubicBezTo>
                <a:cubicBezTo>
                  <a:pt x="1653071" y="1508"/>
                  <a:pt x="1658537" y="2886"/>
                  <a:pt x="1661971" y="6775"/>
                </a:cubicBezTo>
                <a:cubicBezTo>
                  <a:pt x="1666188" y="11556"/>
                  <a:pt x="1667436" y="19579"/>
                  <a:pt x="1665875" y="33517"/>
                </a:cubicBezTo>
                <a:cubicBezTo>
                  <a:pt x="1665251" y="38865"/>
                  <a:pt x="1665407" y="42511"/>
                  <a:pt x="1665563" y="44618"/>
                </a:cubicBezTo>
                <a:cubicBezTo>
                  <a:pt x="1666188" y="44942"/>
                  <a:pt x="1666656" y="45267"/>
                  <a:pt x="1667125" y="45591"/>
                </a:cubicBezTo>
                <a:cubicBezTo>
                  <a:pt x="1666968" y="19335"/>
                  <a:pt x="1668062" y="11718"/>
                  <a:pt x="1673838" y="5884"/>
                </a:cubicBezTo>
                <a:cubicBezTo>
                  <a:pt x="1678991" y="698"/>
                  <a:pt x="1685549" y="698"/>
                  <a:pt x="1690858" y="698"/>
                </a:cubicBezTo>
                <a:cubicBezTo>
                  <a:pt x="1697260" y="698"/>
                  <a:pt x="1704442" y="1184"/>
                  <a:pt x="1709282" y="6775"/>
                </a:cubicBezTo>
                <a:cubicBezTo>
                  <a:pt x="1714592" y="12853"/>
                  <a:pt x="1713967" y="20956"/>
                  <a:pt x="1712562" y="30842"/>
                </a:cubicBezTo>
                <a:cubicBezTo>
                  <a:pt x="1711312" y="40243"/>
                  <a:pt x="1712250" y="51101"/>
                  <a:pt x="1713498" y="54505"/>
                </a:cubicBezTo>
                <a:cubicBezTo>
                  <a:pt x="1716621" y="62365"/>
                  <a:pt x="1719432" y="84244"/>
                  <a:pt x="1720524" y="100775"/>
                </a:cubicBezTo>
                <a:cubicBezTo>
                  <a:pt x="1721617" y="117955"/>
                  <a:pt x="1725209" y="131974"/>
                  <a:pt x="1727083" y="135701"/>
                </a:cubicBezTo>
                <a:cubicBezTo>
                  <a:pt x="1730674" y="137808"/>
                  <a:pt x="1744258" y="140563"/>
                  <a:pt x="1761429" y="140563"/>
                </a:cubicBezTo>
                <a:cubicBezTo>
                  <a:pt x="1774388" y="140563"/>
                  <a:pt x="1780946" y="139024"/>
                  <a:pt x="1783132" y="138133"/>
                </a:cubicBezTo>
                <a:cubicBezTo>
                  <a:pt x="1787504" y="132055"/>
                  <a:pt x="1794218" y="128651"/>
                  <a:pt x="1802181" y="128651"/>
                </a:cubicBezTo>
                <a:cubicBezTo>
                  <a:pt x="1810613" y="128651"/>
                  <a:pt x="1819356" y="132541"/>
                  <a:pt x="1826071" y="139348"/>
                </a:cubicBezTo>
                <a:cubicBezTo>
                  <a:pt x="1826852" y="139915"/>
                  <a:pt x="1832160" y="142346"/>
                  <a:pt x="1856831" y="142346"/>
                </a:cubicBezTo>
                <a:cubicBezTo>
                  <a:pt x="1864482" y="142346"/>
                  <a:pt x="1873381" y="142184"/>
                  <a:pt x="1884155" y="141779"/>
                </a:cubicBezTo>
                <a:cubicBezTo>
                  <a:pt x="1913842" y="140563"/>
                  <a:pt x="1936952" y="139996"/>
                  <a:pt x="1954909" y="139996"/>
                </a:cubicBezTo>
                <a:cubicBezTo>
                  <a:pt x="1991760" y="139996"/>
                  <a:pt x="2004566" y="142427"/>
                  <a:pt x="2011121" y="146398"/>
                </a:cubicBezTo>
                <a:cubicBezTo>
                  <a:pt x="2017991" y="147776"/>
                  <a:pt x="2048911" y="149234"/>
                  <a:pt x="2103551" y="149234"/>
                </a:cubicBezTo>
                <a:cubicBezTo>
                  <a:pt x="2172092" y="149234"/>
                  <a:pt x="2237984" y="146884"/>
                  <a:pt x="2247508" y="144210"/>
                </a:cubicBezTo>
                <a:cubicBezTo>
                  <a:pt x="2260781" y="140401"/>
                  <a:pt x="2273736" y="142022"/>
                  <a:pt x="2281391" y="148586"/>
                </a:cubicBezTo>
                <a:cubicBezTo>
                  <a:pt x="2282328" y="149397"/>
                  <a:pt x="2284357" y="150207"/>
                  <a:pt x="2286388" y="150207"/>
                </a:cubicBezTo>
                <a:cubicBezTo>
                  <a:pt x="2287013" y="150207"/>
                  <a:pt x="2287325" y="150045"/>
                  <a:pt x="2287325" y="150045"/>
                </a:cubicBezTo>
                <a:cubicBezTo>
                  <a:pt x="2290136" y="148991"/>
                  <a:pt x="2293102" y="148424"/>
                  <a:pt x="2296067" y="148424"/>
                </a:cubicBezTo>
                <a:cubicBezTo>
                  <a:pt x="2303407" y="148424"/>
                  <a:pt x="2309651" y="151746"/>
                  <a:pt x="2312931" y="157257"/>
                </a:cubicBezTo>
                <a:lnTo>
                  <a:pt x="2313868" y="158877"/>
                </a:lnTo>
                <a:cubicBezTo>
                  <a:pt x="2323550" y="149882"/>
                  <a:pt x="2329327" y="148748"/>
                  <a:pt x="2332917" y="148748"/>
                </a:cubicBezTo>
                <a:cubicBezTo>
                  <a:pt x="2337445" y="148748"/>
                  <a:pt x="2341349" y="151017"/>
                  <a:pt x="2343691" y="154664"/>
                </a:cubicBezTo>
                <a:cubicBezTo>
                  <a:pt x="2345409" y="154502"/>
                  <a:pt x="2347906" y="154015"/>
                  <a:pt x="2351655" y="152881"/>
                </a:cubicBezTo>
                <a:cubicBezTo>
                  <a:pt x="2361335" y="149964"/>
                  <a:pt x="2387411" y="149558"/>
                  <a:pt x="2402088" y="149558"/>
                </a:cubicBezTo>
                <a:cubicBezTo>
                  <a:pt x="2415048" y="149558"/>
                  <a:pt x="2428943" y="149882"/>
                  <a:pt x="2442215" y="150531"/>
                </a:cubicBezTo>
                <a:lnTo>
                  <a:pt x="2500770" y="153286"/>
                </a:lnTo>
                <a:lnTo>
                  <a:pt x="2500770" y="145507"/>
                </a:lnTo>
                <a:cubicBezTo>
                  <a:pt x="2500770" y="131164"/>
                  <a:pt x="2504830" y="121196"/>
                  <a:pt x="2511700" y="117631"/>
                </a:cubicBezTo>
                <a:cubicBezTo>
                  <a:pt x="2505141" y="114551"/>
                  <a:pt x="2500457" y="106286"/>
                  <a:pt x="2499676" y="95589"/>
                </a:cubicBezTo>
                <a:cubicBezTo>
                  <a:pt x="2498428" y="78653"/>
                  <a:pt x="2497959" y="58232"/>
                  <a:pt x="2498428" y="40972"/>
                </a:cubicBezTo>
                <a:cubicBezTo>
                  <a:pt x="2499207" y="10097"/>
                  <a:pt x="2502019" y="6937"/>
                  <a:pt x="2504518" y="4344"/>
                </a:cubicBezTo>
                <a:lnTo>
                  <a:pt x="2507485" y="1022"/>
                </a:lnTo>
                <a:lnTo>
                  <a:pt x="2512638" y="698"/>
                </a:lnTo>
                <a:cubicBezTo>
                  <a:pt x="2519975" y="698"/>
                  <a:pt x="2524660" y="4587"/>
                  <a:pt x="2526534" y="22415"/>
                </a:cubicBezTo>
                <a:cubicBezTo>
                  <a:pt x="2526691" y="22253"/>
                  <a:pt x="2526846" y="22172"/>
                  <a:pt x="2526846" y="22010"/>
                </a:cubicBezTo>
                <a:cubicBezTo>
                  <a:pt x="2527158" y="21604"/>
                  <a:pt x="2527471" y="21199"/>
                  <a:pt x="2527626" y="20794"/>
                </a:cubicBezTo>
                <a:cubicBezTo>
                  <a:pt x="2526066" y="17472"/>
                  <a:pt x="2524816" y="12934"/>
                  <a:pt x="2527158" y="8234"/>
                </a:cubicBezTo>
                <a:cubicBezTo>
                  <a:pt x="2529657" y="3209"/>
                  <a:pt x="2534654" y="698"/>
                  <a:pt x="2542149" y="698"/>
                </a:cubicBezTo>
                <a:cubicBezTo>
                  <a:pt x="2560729" y="698"/>
                  <a:pt x="2562603" y="24522"/>
                  <a:pt x="2565101" y="57503"/>
                </a:cubicBezTo>
                <a:cubicBezTo>
                  <a:pt x="2566976" y="83191"/>
                  <a:pt x="2569941" y="117225"/>
                  <a:pt x="2571502" y="133270"/>
                </a:cubicBezTo>
                <a:cubicBezTo>
                  <a:pt x="2572751" y="145426"/>
                  <a:pt x="2573222" y="153205"/>
                  <a:pt x="2572908" y="158391"/>
                </a:cubicBezTo>
                <a:cubicBezTo>
                  <a:pt x="2582900" y="157743"/>
                  <a:pt x="2593988" y="157419"/>
                  <a:pt x="2605386" y="157419"/>
                </a:cubicBezTo>
                <a:cubicBezTo>
                  <a:pt x="2640052" y="157419"/>
                  <a:pt x="2672841" y="160336"/>
                  <a:pt x="2688925" y="164874"/>
                </a:cubicBezTo>
                <a:cubicBezTo>
                  <a:pt x="2695326" y="166657"/>
                  <a:pt x="2702978" y="168764"/>
                  <a:pt x="2704695" y="175085"/>
                </a:cubicBezTo>
                <a:cubicBezTo>
                  <a:pt x="2704695" y="174841"/>
                  <a:pt x="2704695" y="174679"/>
                  <a:pt x="2704695" y="174517"/>
                </a:cubicBezTo>
                <a:cubicBezTo>
                  <a:pt x="2704695" y="166819"/>
                  <a:pt x="2710473" y="160984"/>
                  <a:pt x="2718123" y="160984"/>
                </a:cubicBezTo>
                <a:cubicBezTo>
                  <a:pt x="2721247" y="160984"/>
                  <a:pt x="2724526" y="162038"/>
                  <a:pt x="2727649" y="164063"/>
                </a:cubicBezTo>
                <a:cubicBezTo>
                  <a:pt x="2729055" y="164712"/>
                  <a:pt x="2737018" y="166333"/>
                  <a:pt x="2747479" y="166333"/>
                </a:cubicBezTo>
                <a:lnTo>
                  <a:pt x="2749509" y="166251"/>
                </a:lnTo>
                <a:cubicBezTo>
                  <a:pt x="2751540" y="166251"/>
                  <a:pt x="2753414" y="166251"/>
                  <a:pt x="2755130" y="166251"/>
                </a:cubicBezTo>
                <a:cubicBezTo>
                  <a:pt x="2759346" y="166251"/>
                  <a:pt x="2764342" y="166251"/>
                  <a:pt x="2768246" y="167872"/>
                </a:cubicBezTo>
                <a:cubicBezTo>
                  <a:pt x="2772930" y="163172"/>
                  <a:pt x="2780250" y="163172"/>
                  <a:pt x="2783060" y="163172"/>
                </a:cubicBezTo>
                <a:cubicBezTo>
                  <a:pt x="2787746" y="163172"/>
                  <a:pt x="2793522" y="163739"/>
                  <a:pt x="2801174" y="164955"/>
                </a:cubicBezTo>
                <a:cubicBezTo>
                  <a:pt x="2807732" y="166009"/>
                  <a:pt x="2813978" y="166576"/>
                  <a:pt x="2818507" y="166576"/>
                </a:cubicBezTo>
                <a:cubicBezTo>
                  <a:pt x="2816789" y="163415"/>
                  <a:pt x="2815853" y="158391"/>
                  <a:pt x="2819912" y="151746"/>
                </a:cubicBezTo>
                <a:cubicBezTo>
                  <a:pt x="2824439" y="144129"/>
                  <a:pt x="2834588" y="140645"/>
                  <a:pt x="2842240" y="140645"/>
                </a:cubicBezTo>
                <a:cubicBezTo>
                  <a:pt x="2847705" y="140645"/>
                  <a:pt x="2856450" y="140726"/>
                  <a:pt x="2858947" y="149153"/>
                </a:cubicBezTo>
                <a:cubicBezTo>
                  <a:pt x="2860819" y="155069"/>
                  <a:pt x="2857700" y="159202"/>
                  <a:pt x="2854108" y="162362"/>
                </a:cubicBezTo>
                <a:cubicBezTo>
                  <a:pt x="2855981" y="162362"/>
                  <a:pt x="2857855" y="162443"/>
                  <a:pt x="2859727" y="162605"/>
                </a:cubicBezTo>
                <a:cubicBezTo>
                  <a:pt x="2862539" y="162686"/>
                  <a:pt x="2865195" y="162767"/>
                  <a:pt x="2868005" y="162767"/>
                </a:cubicBezTo>
                <a:cubicBezTo>
                  <a:pt x="2882526" y="162767"/>
                  <a:pt x="2891425" y="160903"/>
                  <a:pt x="2893613" y="159931"/>
                </a:cubicBezTo>
                <a:cubicBezTo>
                  <a:pt x="2902668" y="152314"/>
                  <a:pt x="2912506" y="152395"/>
                  <a:pt x="2922499" y="160660"/>
                </a:cubicBezTo>
                <a:cubicBezTo>
                  <a:pt x="2928588" y="163253"/>
                  <a:pt x="2957326" y="166657"/>
                  <a:pt x="3057726" y="168602"/>
                </a:cubicBezTo>
                <a:cubicBezTo>
                  <a:pt x="3122369" y="169817"/>
                  <a:pt x="3195913" y="172005"/>
                  <a:pt x="3208716" y="173626"/>
                </a:cubicBezTo>
                <a:cubicBezTo>
                  <a:pt x="3208404" y="169574"/>
                  <a:pt x="3210277" y="164388"/>
                  <a:pt x="3216834" y="161633"/>
                </a:cubicBezTo>
                <a:cubicBezTo>
                  <a:pt x="3220896" y="159931"/>
                  <a:pt x="3225268" y="159526"/>
                  <a:pt x="3228236" y="159526"/>
                </a:cubicBezTo>
                <a:cubicBezTo>
                  <a:pt x="3231202" y="159526"/>
                  <a:pt x="3235575" y="159931"/>
                  <a:pt x="3239634" y="161633"/>
                </a:cubicBezTo>
                <a:cubicBezTo>
                  <a:pt x="3246818" y="164631"/>
                  <a:pt x="3248379" y="170627"/>
                  <a:pt x="3247441" y="174841"/>
                </a:cubicBezTo>
                <a:cubicBezTo>
                  <a:pt x="3247441" y="175409"/>
                  <a:pt x="3247284" y="175895"/>
                  <a:pt x="3247130" y="176300"/>
                </a:cubicBezTo>
                <a:cubicBezTo>
                  <a:pt x="3249472" y="176381"/>
                  <a:pt x="3251656" y="176462"/>
                  <a:pt x="3253841" y="176543"/>
                </a:cubicBezTo>
                <a:cubicBezTo>
                  <a:pt x="3270550" y="176786"/>
                  <a:pt x="3281949" y="177596"/>
                  <a:pt x="3287258" y="185376"/>
                </a:cubicBezTo>
                <a:cubicBezTo>
                  <a:pt x="3288040" y="186429"/>
                  <a:pt x="3288665" y="187807"/>
                  <a:pt x="3289133" y="189428"/>
                </a:cubicBezTo>
                <a:cubicBezTo>
                  <a:pt x="3294129" y="186672"/>
                  <a:pt x="3297719" y="184971"/>
                  <a:pt x="3301310" y="184971"/>
                </a:cubicBezTo>
                <a:cubicBezTo>
                  <a:pt x="3305371" y="184971"/>
                  <a:pt x="3308963" y="186996"/>
                  <a:pt x="3310992" y="190319"/>
                </a:cubicBezTo>
                <a:cubicBezTo>
                  <a:pt x="3314741" y="196477"/>
                  <a:pt x="3311772" y="202393"/>
                  <a:pt x="3308182" y="209362"/>
                </a:cubicBezTo>
                <a:cubicBezTo>
                  <a:pt x="3300842" y="223464"/>
                  <a:pt x="3290226" y="229541"/>
                  <a:pt x="3272268" y="229541"/>
                </a:cubicBezTo>
                <a:cubicBezTo>
                  <a:pt x="3265398" y="229541"/>
                  <a:pt x="3257122" y="228650"/>
                  <a:pt x="3245567" y="226786"/>
                </a:cubicBezTo>
                <a:cubicBezTo>
                  <a:pt x="3246818" y="228650"/>
                  <a:pt x="3247130" y="230919"/>
                  <a:pt x="3246974" y="233917"/>
                </a:cubicBezTo>
                <a:cubicBezTo>
                  <a:pt x="3246347" y="244452"/>
                  <a:pt x="3235106" y="244452"/>
                  <a:pt x="3228548" y="244452"/>
                </a:cubicBezTo>
                <a:cubicBezTo>
                  <a:pt x="3216212" y="244452"/>
                  <a:pt x="3190291" y="243236"/>
                  <a:pt x="3151726" y="240805"/>
                </a:cubicBezTo>
                <a:cubicBezTo>
                  <a:pt x="3115342" y="238536"/>
                  <a:pt x="3103632" y="236835"/>
                  <a:pt x="3099730" y="230838"/>
                </a:cubicBezTo>
                <a:cubicBezTo>
                  <a:pt x="3094108" y="234484"/>
                  <a:pt x="3084895" y="234484"/>
                  <a:pt x="3079586" y="234484"/>
                </a:cubicBezTo>
                <a:cubicBezTo>
                  <a:pt x="3064284" y="234484"/>
                  <a:pt x="3054446" y="228326"/>
                  <a:pt x="3054446" y="218764"/>
                </a:cubicBezTo>
                <a:cubicBezTo>
                  <a:pt x="3054446" y="218357"/>
                  <a:pt x="3054603" y="216898"/>
                  <a:pt x="3055071" y="215035"/>
                </a:cubicBezTo>
                <a:cubicBezTo>
                  <a:pt x="3052105" y="214792"/>
                  <a:pt x="3048670" y="214386"/>
                  <a:pt x="3045547" y="213819"/>
                </a:cubicBezTo>
                <a:cubicBezTo>
                  <a:pt x="3046172" y="215278"/>
                  <a:pt x="3046327" y="216898"/>
                  <a:pt x="3046327" y="218682"/>
                </a:cubicBezTo>
                <a:cubicBezTo>
                  <a:pt x="3046327" y="226543"/>
                  <a:pt x="3041643" y="234484"/>
                  <a:pt x="3006668" y="234484"/>
                </a:cubicBezTo>
                <a:lnTo>
                  <a:pt x="2988243" y="234484"/>
                </a:lnTo>
                <a:lnTo>
                  <a:pt x="2988712" y="280107"/>
                </a:lnTo>
                <a:cubicBezTo>
                  <a:pt x="2989024" y="311062"/>
                  <a:pt x="2991054" y="361952"/>
                  <a:pt x="2993083" y="393555"/>
                </a:cubicBezTo>
                <a:cubicBezTo>
                  <a:pt x="2994645" y="417298"/>
                  <a:pt x="2996050" y="439664"/>
                  <a:pt x="2998705" y="443230"/>
                </a:cubicBezTo>
                <a:cubicBezTo>
                  <a:pt x="2998705" y="443067"/>
                  <a:pt x="3000109" y="443391"/>
                  <a:pt x="3002296" y="443716"/>
                </a:cubicBezTo>
                <a:cubicBezTo>
                  <a:pt x="3013069" y="445336"/>
                  <a:pt x="3025718" y="453116"/>
                  <a:pt x="3031650" y="461948"/>
                </a:cubicBezTo>
                <a:cubicBezTo>
                  <a:pt x="3034306" y="465838"/>
                  <a:pt x="3040082" y="468836"/>
                  <a:pt x="3042424" y="468836"/>
                </a:cubicBezTo>
                <a:cubicBezTo>
                  <a:pt x="3046484" y="468836"/>
                  <a:pt x="3049918" y="469566"/>
                  <a:pt x="3052729" y="470781"/>
                </a:cubicBezTo>
                <a:cubicBezTo>
                  <a:pt x="3059600" y="464946"/>
                  <a:pt x="3073808" y="464946"/>
                  <a:pt x="3082396" y="464946"/>
                </a:cubicBezTo>
                <a:cubicBezTo>
                  <a:pt x="3094108" y="464946"/>
                  <a:pt x="3114719" y="465919"/>
                  <a:pt x="3122525" y="472483"/>
                </a:cubicBezTo>
                <a:cubicBezTo>
                  <a:pt x="3122993" y="472888"/>
                  <a:pt x="3123619" y="473131"/>
                  <a:pt x="3124087" y="473212"/>
                </a:cubicBezTo>
                <a:cubicBezTo>
                  <a:pt x="3130019" y="470052"/>
                  <a:pt x="3137827" y="471024"/>
                  <a:pt x="3142979" y="475400"/>
                </a:cubicBezTo>
                <a:cubicBezTo>
                  <a:pt x="3148757" y="472483"/>
                  <a:pt x="3158282" y="471187"/>
                  <a:pt x="3172492" y="471187"/>
                </a:cubicBezTo>
                <a:cubicBezTo>
                  <a:pt x="3173584" y="471187"/>
                  <a:pt x="3174834" y="471187"/>
                  <a:pt x="3175927" y="471187"/>
                </a:cubicBezTo>
                <a:cubicBezTo>
                  <a:pt x="3193102" y="471591"/>
                  <a:pt x="3203096" y="473374"/>
                  <a:pt x="3208716" y="476291"/>
                </a:cubicBezTo>
                <a:cubicBezTo>
                  <a:pt x="3208872" y="472483"/>
                  <a:pt x="3211058" y="468107"/>
                  <a:pt x="3216834" y="465595"/>
                </a:cubicBezTo>
                <a:cubicBezTo>
                  <a:pt x="3220896" y="463893"/>
                  <a:pt x="3225268" y="463569"/>
                  <a:pt x="3228236" y="463569"/>
                </a:cubicBezTo>
                <a:cubicBezTo>
                  <a:pt x="3231202" y="463569"/>
                  <a:pt x="3235417" y="463893"/>
                  <a:pt x="3239634" y="465595"/>
                </a:cubicBezTo>
                <a:cubicBezTo>
                  <a:pt x="3246818" y="468674"/>
                  <a:pt x="3248379" y="474671"/>
                  <a:pt x="3247441" y="478804"/>
                </a:cubicBezTo>
                <a:cubicBezTo>
                  <a:pt x="3245412" y="488852"/>
                  <a:pt x="3233856" y="488852"/>
                  <a:pt x="3228236" y="488852"/>
                </a:cubicBezTo>
                <a:cubicBezTo>
                  <a:pt x="3224955" y="488852"/>
                  <a:pt x="3219646" y="488852"/>
                  <a:pt x="3215430" y="486907"/>
                </a:cubicBezTo>
                <a:cubicBezTo>
                  <a:pt x="3215430" y="489581"/>
                  <a:pt x="3214806" y="492012"/>
                  <a:pt x="3213087" y="494119"/>
                </a:cubicBezTo>
                <a:cubicBezTo>
                  <a:pt x="3214337" y="493957"/>
                  <a:pt x="3215586" y="493957"/>
                  <a:pt x="3216524" y="493957"/>
                </a:cubicBezTo>
                <a:cubicBezTo>
                  <a:pt x="3219490" y="493957"/>
                  <a:pt x="3223864" y="494281"/>
                  <a:pt x="3227923" y="495983"/>
                </a:cubicBezTo>
                <a:cubicBezTo>
                  <a:pt x="3235106" y="499062"/>
                  <a:pt x="3236666" y="505059"/>
                  <a:pt x="3235886" y="509273"/>
                </a:cubicBezTo>
                <a:cubicBezTo>
                  <a:pt x="3234950" y="513892"/>
                  <a:pt x="3231982" y="516323"/>
                  <a:pt x="3228548" y="517700"/>
                </a:cubicBezTo>
                <a:cubicBezTo>
                  <a:pt x="3236510" y="518591"/>
                  <a:pt x="3240884" y="521266"/>
                  <a:pt x="3242914" y="526128"/>
                </a:cubicBezTo>
                <a:cubicBezTo>
                  <a:pt x="3244787" y="530261"/>
                  <a:pt x="3243850" y="534960"/>
                  <a:pt x="3240571" y="538364"/>
                </a:cubicBezTo>
                <a:cubicBezTo>
                  <a:pt x="3235106" y="544117"/>
                  <a:pt x="3214806" y="547035"/>
                  <a:pt x="3180142" y="547035"/>
                </a:cubicBezTo>
                <a:cubicBezTo>
                  <a:pt x="3162970" y="547035"/>
                  <a:pt x="3151412" y="545981"/>
                  <a:pt x="3145793" y="543793"/>
                </a:cubicBezTo>
                <a:cubicBezTo>
                  <a:pt x="3142512" y="542578"/>
                  <a:pt x="3139389" y="541849"/>
                  <a:pt x="3137514" y="541768"/>
                </a:cubicBezTo>
                <a:cubicBezTo>
                  <a:pt x="3131581" y="544199"/>
                  <a:pt x="3124243" y="542254"/>
                  <a:pt x="3119871" y="537149"/>
                </a:cubicBezTo>
                <a:cubicBezTo>
                  <a:pt x="3116123" y="539499"/>
                  <a:pt x="3109410" y="541282"/>
                  <a:pt x="3096760" y="541282"/>
                </a:cubicBezTo>
                <a:cubicBezTo>
                  <a:pt x="3091453" y="541282"/>
                  <a:pt x="3085518" y="540957"/>
                  <a:pt x="3079741" y="540309"/>
                </a:cubicBezTo>
                <a:cubicBezTo>
                  <a:pt x="3075213" y="539823"/>
                  <a:pt x="3069750" y="539580"/>
                  <a:pt x="3063971" y="539580"/>
                </a:cubicBezTo>
                <a:cubicBezTo>
                  <a:pt x="3051481" y="539580"/>
                  <a:pt x="3038990" y="540795"/>
                  <a:pt x="3032118" y="542740"/>
                </a:cubicBezTo>
                <a:cubicBezTo>
                  <a:pt x="3023999" y="545090"/>
                  <a:pt x="3017754" y="546144"/>
                  <a:pt x="3011665" y="546144"/>
                </a:cubicBezTo>
                <a:cubicBezTo>
                  <a:pt x="3003076" y="546144"/>
                  <a:pt x="2995270" y="544036"/>
                  <a:pt x="2985276" y="539012"/>
                </a:cubicBezTo>
                <a:cubicBezTo>
                  <a:pt x="2979656" y="536095"/>
                  <a:pt x="2973409" y="534394"/>
                  <a:pt x="2968881" y="534394"/>
                </a:cubicBezTo>
                <a:cubicBezTo>
                  <a:pt x="2966852" y="534394"/>
                  <a:pt x="2966070" y="534718"/>
                  <a:pt x="2966070" y="534799"/>
                </a:cubicBezTo>
                <a:cubicBezTo>
                  <a:pt x="2951393" y="541444"/>
                  <a:pt x="2881588" y="543145"/>
                  <a:pt x="2852389" y="543632"/>
                </a:cubicBezTo>
                <a:cubicBezTo>
                  <a:pt x="2850516" y="543632"/>
                  <a:pt x="2848642" y="543632"/>
                  <a:pt x="2846768" y="543632"/>
                </a:cubicBezTo>
                <a:cubicBezTo>
                  <a:pt x="2833028" y="543632"/>
                  <a:pt x="2799925" y="542821"/>
                  <a:pt x="2787433" y="535285"/>
                </a:cubicBezTo>
                <a:cubicBezTo>
                  <a:pt x="2785247" y="535366"/>
                  <a:pt x="2781968" y="536581"/>
                  <a:pt x="2778394" y="539175"/>
                </a:cubicBezTo>
                <a:cubicBezTo>
                  <a:pt x="2768246" y="546549"/>
                  <a:pt x="2759970" y="550358"/>
                  <a:pt x="2754038" y="550358"/>
                </a:cubicBezTo>
                <a:cubicBezTo>
                  <a:pt x="2748884" y="550358"/>
                  <a:pt x="2744669" y="547845"/>
                  <a:pt x="2742639" y="543550"/>
                </a:cubicBezTo>
                <a:cubicBezTo>
                  <a:pt x="2741389" y="541119"/>
                  <a:pt x="2741233" y="538689"/>
                  <a:pt x="2741546" y="536419"/>
                </a:cubicBezTo>
                <a:cubicBezTo>
                  <a:pt x="2729523" y="535528"/>
                  <a:pt x="2706256" y="535285"/>
                  <a:pt x="2669407" y="535690"/>
                </a:cubicBezTo>
                <a:cubicBezTo>
                  <a:pt x="2621314" y="536176"/>
                  <a:pt x="2586336" y="538445"/>
                  <a:pt x="2576186" y="540066"/>
                </a:cubicBezTo>
                <a:cubicBezTo>
                  <a:pt x="2573376" y="550762"/>
                  <a:pt x="2575407" y="592495"/>
                  <a:pt x="2576186" y="608864"/>
                </a:cubicBezTo>
                <a:cubicBezTo>
                  <a:pt x="2578217" y="649625"/>
                  <a:pt x="2579777" y="700839"/>
                  <a:pt x="2579934" y="723205"/>
                </a:cubicBezTo>
                <a:lnTo>
                  <a:pt x="2579934" y="754104"/>
                </a:lnTo>
                <a:lnTo>
                  <a:pt x="2607260" y="757344"/>
                </a:lnTo>
                <a:cubicBezTo>
                  <a:pt x="2626935" y="759696"/>
                  <a:pt x="2676902" y="762937"/>
                  <a:pt x="2718592" y="764397"/>
                </a:cubicBezTo>
                <a:cubicBezTo>
                  <a:pt x="2760594" y="766017"/>
                  <a:pt x="2845676" y="769988"/>
                  <a:pt x="2908134" y="773311"/>
                </a:cubicBezTo>
                <a:cubicBezTo>
                  <a:pt x="2968413" y="776552"/>
                  <a:pt x="3033680" y="779062"/>
                  <a:pt x="3056947" y="779062"/>
                </a:cubicBezTo>
                <a:lnTo>
                  <a:pt x="3061629" y="778980"/>
                </a:lnTo>
                <a:cubicBezTo>
                  <a:pt x="3083021" y="778980"/>
                  <a:pt x="3113157" y="781330"/>
                  <a:pt x="3130177" y="784248"/>
                </a:cubicBezTo>
                <a:cubicBezTo>
                  <a:pt x="3145947" y="787004"/>
                  <a:pt x="3167966" y="787085"/>
                  <a:pt x="3178269" y="784492"/>
                </a:cubicBezTo>
                <a:cubicBezTo>
                  <a:pt x="3193257" y="780681"/>
                  <a:pt x="3215898" y="781410"/>
                  <a:pt x="3240884" y="786355"/>
                </a:cubicBezTo>
                <a:cubicBezTo>
                  <a:pt x="3263681" y="790892"/>
                  <a:pt x="3278827" y="791459"/>
                  <a:pt x="3287415" y="788139"/>
                </a:cubicBezTo>
                <a:cubicBezTo>
                  <a:pt x="3296626" y="784574"/>
                  <a:pt x="3311929" y="783357"/>
                  <a:pt x="3323173" y="783357"/>
                </a:cubicBezTo>
                <a:cubicBezTo>
                  <a:pt x="3327386" y="783357"/>
                  <a:pt x="3331447" y="783519"/>
                  <a:pt x="3335195" y="783842"/>
                </a:cubicBezTo>
                <a:cubicBezTo>
                  <a:pt x="3351118" y="785222"/>
                  <a:pt x="3361894" y="786678"/>
                  <a:pt x="3366892" y="794540"/>
                </a:cubicBezTo>
                <a:cubicBezTo>
                  <a:pt x="3371105" y="801024"/>
                  <a:pt x="3368610" y="807910"/>
                  <a:pt x="3367828" y="810181"/>
                </a:cubicBezTo>
                <a:cubicBezTo>
                  <a:pt x="3361582" y="828088"/>
                  <a:pt x="3351744" y="833599"/>
                  <a:pt x="3326139" y="833599"/>
                </a:cubicBezTo>
                <a:cubicBezTo>
                  <a:pt x="3319581" y="833599"/>
                  <a:pt x="3311304" y="833275"/>
                  <a:pt x="3298500" y="832546"/>
                </a:cubicBezTo>
                <a:cubicBezTo>
                  <a:pt x="3261962" y="830358"/>
                  <a:pt x="3248533" y="828007"/>
                  <a:pt x="3244006" y="823309"/>
                </a:cubicBezTo>
                <a:cubicBezTo>
                  <a:pt x="3242444" y="825415"/>
                  <a:pt x="3240259" y="826793"/>
                  <a:pt x="3237761" y="827684"/>
                </a:cubicBezTo>
                <a:cubicBezTo>
                  <a:pt x="3238073" y="827684"/>
                  <a:pt x="3238229" y="827684"/>
                  <a:pt x="3238384" y="827684"/>
                </a:cubicBezTo>
                <a:lnTo>
                  <a:pt x="3239165" y="827684"/>
                </a:lnTo>
                <a:cubicBezTo>
                  <a:pt x="3251970" y="827684"/>
                  <a:pt x="3267897" y="827684"/>
                  <a:pt x="3267897" y="840405"/>
                </a:cubicBezTo>
                <a:cubicBezTo>
                  <a:pt x="3267897" y="850534"/>
                  <a:pt x="3257434" y="856611"/>
                  <a:pt x="3240103" y="856611"/>
                </a:cubicBezTo>
                <a:cubicBezTo>
                  <a:pt x="3234637" y="856611"/>
                  <a:pt x="3226984" y="855802"/>
                  <a:pt x="3221677" y="852236"/>
                </a:cubicBezTo>
                <a:cubicBezTo>
                  <a:pt x="3213244" y="846726"/>
                  <a:pt x="3214180" y="840080"/>
                  <a:pt x="3214962" y="837488"/>
                </a:cubicBezTo>
                <a:cubicBezTo>
                  <a:pt x="3216366" y="832870"/>
                  <a:pt x="3219646" y="830439"/>
                  <a:pt x="3223705" y="829142"/>
                </a:cubicBezTo>
                <a:cubicBezTo>
                  <a:pt x="3219178" y="829142"/>
                  <a:pt x="3212618" y="829062"/>
                  <a:pt x="3208092" y="826226"/>
                </a:cubicBezTo>
                <a:cubicBezTo>
                  <a:pt x="3203563" y="829385"/>
                  <a:pt x="3197005" y="829385"/>
                  <a:pt x="3193257" y="829385"/>
                </a:cubicBezTo>
                <a:cubicBezTo>
                  <a:pt x="3192633" y="829385"/>
                  <a:pt x="3192009" y="829385"/>
                  <a:pt x="3191385" y="829385"/>
                </a:cubicBezTo>
                <a:cubicBezTo>
                  <a:pt x="3191853" y="830033"/>
                  <a:pt x="3192321" y="830762"/>
                  <a:pt x="3192789" y="831493"/>
                </a:cubicBezTo>
                <a:cubicBezTo>
                  <a:pt x="3194975" y="835057"/>
                  <a:pt x="3194975" y="839351"/>
                  <a:pt x="3193102" y="843079"/>
                </a:cubicBezTo>
                <a:cubicBezTo>
                  <a:pt x="3191853" y="845510"/>
                  <a:pt x="3188261" y="852155"/>
                  <a:pt x="3165779" y="853452"/>
                </a:cubicBezTo>
                <a:cubicBezTo>
                  <a:pt x="3162186" y="853694"/>
                  <a:pt x="3159219" y="853776"/>
                  <a:pt x="3156877" y="853776"/>
                </a:cubicBezTo>
                <a:cubicBezTo>
                  <a:pt x="3154690" y="853776"/>
                  <a:pt x="3151412" y="853776"/>
                  <a:pt x="3148289" y="853047"/>
                </a:cubicBezTo>
                <a:cubicBezTo>
                  <a:pt x="3147819" y="853857"/>
                  <a:pt x="3147195" y="854587"/>
                  <a:pt x="3146570" y="855396"/>
                </a:cubicBezTo>
                <a:cubicBezTo>
                  <a:pt x="3143136" y="858963"/>
                  <a:pt x="3139389" y="859691"/>
                  <a:pt x="3136891" y="859691"/>
                </a:cubicBezTo>
                <a:cubicBezTo>
                  <a:pt x="3132050" y="859691"/>
                  <a:pt x="3126897" y="856531"/>
                  <a:pt x="3125180" y="850373"/>
                </a:cubicBezTo>
                <a:cubicBezTo>
                  <a:pt x="3122213" y="849562"/>
                  <a:pt x="3115812" y="848590"/>
                  <a:pt x="3102851" y="848590"/>
                </a:cubicBezTo>
                <a:cubicBezTo>
                  <a:pt x="3078961" y="848590"/>
                  <a:pt x="3068343" y="845428"/>
                  <a:pt x="3063659" y="841054"/>
                </a:cubicBezTo>
                <a:lnTo>
                  <a:pt x="3040394" y="841701"/>
                </a:lnTo>
                <a:cubicBezTo>
                  <a:pt x="3021188" y="842269"/>
                  <a:pt x="3018378" y="846079"/>
                  <a:pt x="3018066" y="846564"/>
                </a:cubicBezTo>
                <a:cubicBezTo>
                  <a:pt x="3018066" y="846646"/>
                  <a:pt x="3016349" y="849805"/>
                  <a:pt x="3022281" y="861392"/>
                </a:cubicBezTo>
                <a:cubicBezTo>
                  <a:pt x="3028996" y="874600"/>
                  <a:pt x="3031182" y="884406"/>
                  <a:pt x="3022751" y="898505"/>
                </a:cubicBezTo>
                <a:cubicBezTo>
                  <a:pt x="3020408" y="902233"/>
                  <a:pt x="3017285" y="918277"/>
                  <a:pt x="3017285" y="934890"/>
                </a:cubicBezTo>
                <a:cubicBezTo>
                  <a:pt x="3017285" y="952635"/>
                  <a:pt x="3015255" y="965034"/>
                  <a:pt x="3011508" y="972003"/>
                </a:cubicBezTo>
                <a:cubicBezTo>
                  <a:pt x="3011975" y="972490"/>
                  <a:pt x="3012444" y="973056"/>
                  <a:pt x="3012913" y="973623"/>
                </a:cubicBezTo>
                <a:cubicBezTo>
                  <a:pt x="3016816" y="978971"/>
                  <a:pt x="3017754" y="986832"/>
                  <a:pt x="3015412" y="994125"/>
                </a:cubicBezTo>
                <a:cubicBezTo>
                  <a:pt x="3015099" y="995341"/>
                  <a:pt x="3014318" y="997606"/>
                  <a:pt x="3012913" y="999874"/>
                </a:cubicBezTo>
                <a:cubicBezTo>
                  <a:pt x="3013538" y="1000768"/>
                  <a:pt x="3014007" y="1001819"/>
                  <a:pt x="3014474" y="1002953"/>
                </a:cubicBezTo>
                <a:cubicBezTo>
                  <a:pt x="3017129" y="1009601"/>
                  <a:pt x="3017129" y="1019164"/>
                  <a:pt x="3014474" y="1025727"/>
                </a:cubicBezTo>
                <a:cubicBezTo>
                  <a:pt x="3014007" y="1027268"/>
                  <a:pt x="3013225" y="1028563"/>
                  <a:pt x="3012444" y="1029537"/>
                </a:cubicBezTo>
                <a:cubicBezTo>
                  <a:pt x="3013225" y="1030590"/>
                  <a:pt x="3014007" y="1031886"/>
                  <a:pt x="3014474" y="1033344"/>
                </a:cubicBezTo>
                <a:cubicBezTo>
                  <a:pt x="3017129" y="1039990"/>
                  <a:pt x="3017129" y="1049551"/>
                  <a:pt x="3014474" y="1056196"/>
                </a:cubicBezTo>
                <a:cubicBezTo>
                  <a:pt x="3011508" y="1063813"/>
                  <a:pt x="3005731" y="1064623"/>
                  <a:pt x="3003388" y="1064623"/>
                </a:cubicBezTo>
                <a:cubicBezTo>
                  <a:pt x="2991366" y="1064623"/>
                  <a:pt x="2991366" y="1050200"/>
                  <a:pt x="2991366" y="1044771"/>
                </a:cubicBezTo>
                <a:cubicBezTo>
                  <a:pt x="2991366" y="1041286"/>
                  <a:pt x="2991366" y="1034318"/>
                  <a:pt x="2994333" y="1029537"/>
                </a:cubicBezTo>
                <a:cubicBezTo>
                  <a:pt x="2991366" y="1024836"/>
                  <a:pt x="2991366" y="1017786"/>
                  <a:pt x="2991366" y="1014382"/>
                </a:cubicBezTo>
                <a:cubicBezTo>
                  <a:pt x="2991366" y="1011466"/>
                  <a:pt x="2991366" y="1006035"/>
                  <a:pt x="2993083" y="1001495"/>
                </a:cubicBezTo>
                <a:cubicBezTo>
                  <a:pt x="2991523" y="999716"/>
                  <a:pt x="2990273" y="997688"/>
                  <a:pt x="2989335" y="996228"/>
                </a:cubicBezTo>
                <a:cubicBezTo>
                  <a:pt x="2985276" y="989182"/>
                  <a:pt x="2983559" y="978729"/>
                  <a:pt x="2989804" y="972245"/>
                </a:cubicBezTo>
                <a:cubicBezTo>
                  <a:pt x="2989960" y="972164"/>
                  <a:pt x="2989960" y="972003"/>
                  <a:pt x="2990118" y="971922"/>
                </a:cubicBezTo>
                <a:cubicBezTo>
                  <a:pt x="2988399" y="968275"/>
                  <a:pt x="2986994" y="961063"/>
                  <a:pt x="2986994" y="944775"/>
                </a:cubicBezTo>
                <a:cubicBezTo>
                  <a:pt x="2985901" y="951501"/>
                  <a:pt x="2984651" y="971354"/>
                  <a:pt x="2985744" y="1001741"/>
                </a:cubicBezTo>
                <a:cubicBezTo>
                  <a:pt x="2987774" y="1065110"/>
                  <a:pt x="2986211" y="1066730"/>
                  <a:pt x="2982777" y="1070295"/>
                </a:cubicBezTo>
                <a:lnTo>
                  <a:pt x="2979656" y="1073456"/>
                </a:lnTo>
                <a:lnTo>
                  <a:pt x="2975126" y="1073537"/>
                </a:lnTo>
                <a:cubicBezTo>
                  <a:pt x="2966382" y="1073537"/>
                  <a:pt x="2963103" y="1066163"/>
                  <a:pt x="2958576" y="1045580"/>
                </a:cubicBezTo>
                <a:cubicBezTo>
                  <a:pt x="2955921" y="1033831"/>
                  <a:pt x="2953579" y="1006359"/>
                  <a:pt x="2953111" y="982942"/>
                </a:cubicBezTo>
                <a:cubicBezTo>
                  <a:pt x="2952799" y="959605"/>
                  <a:pt x="2949512" y="944614"/>
                  <a:pt x="2947795" y="941291"/>
                </a:cubicBezTo>
                <a:cubicBezTo>
                  <a:pt x="2940612" y="933673"/>
                  <a:pt x="2937333" y="924841"/>
                  <a:pt x="2938426" y="916493"/>
                </a:cubicBezTo>
                <a:cubicBezTo>
                  <a:pt x="2939518" y="909365"/>
                  <a:pt x="2943579" y="903044"/>
                  <a:pt x="2950137" y="898505"/>
                </a:cubicBezTo>
                <a:cubicBezTo>
                  <a:pt x="2949980" y="898343"/>
                  <a:pt x="2949825" y="898181"/>
                  <a:pt x="2949669" y="898018"/>
                </a:cubicBezTo>
                <a:cubicBezTo>
                  <a:pt x="2944672" y="892834"/>
                  <a:pt x="2938582" y="885053"/>
                  <a:pt x="2941861" y="877112"/>
                </a:cubicBezTo>
                <a:cubicBezTo>
                  <a:pt x="2942955" y="874681"/>
                  <a:pt x="2944672" y="872818"/>
                  <a:pt x="2946858" y="871603"/>
                </a:cubicBezTo>
                <a:cubicBezTo>
                  <a:pt x="2949043" y="862608"/>
                  <a:pt x="2947169" y="837975"/>
                  <a:pt x="2943423" y="832870"/>
                </a:cubicBezTo>
                <a:cubicBezTo>
                  <a:pt x="2943110" y="832626"/>
                  <a:pt x="2940144" y="831493"/>
                  <a:pt x="2936396" y="831493"/>
                </a:cubicBezTo>
                <a:cubicBezTo>
                  <a:pt x="2935303" y="831493"/>
                  <a:pt x="2934210" y="831573"/>
                  <a:pt x="2933273" y="831816"/>
                </a:cubicBezTo>
                <a:cubicBezTo>
                  <a:pt x="2922656" y="834733"/>
                  <a:pt x="2917347" y="832546"/>
                  <a:pt x="2914380" y="829870"/>
                </a:cubicBezTo>
                <a:lnTo>
                  <a:pt x="2912975" y="831493"/>
                </a:lnTo>
                <a:cubicBezTo>
                  <a:pt x="2908134" y="836516"/>
                  <a:pt x="2887991" y="839108"/>
                  <a:pt x="2853170" y="839108"/>
                </a:cubicBezTo>
                <a:cubicBezTo>
                  <a:pt x="2840680" y="839108"/>
                  <a:pt x="2834745" y="838541"/>
                  <a:pt x="2830998" y="837002"/>
                </a:cubicBezTo>
                <a:cubicBezTo>
                  <a:pt x="2825376" y="836354"/>
                  <a:pt x="2802891" y="835543"/>
                  <a:pt x="2765591" y="835543"/>
                </a:cubicBezTo>
                <a:lnTo>
                  <a:pt x="2752632" y="835543"/>
                </a:lnTo>
                <a:cubicBezTo>
                  <a:pt x="2732959" y="835543"/>
                  <a:pt x="2714532" y="835057"/>
                  <a:pt x="2700636" y="834086"/>
                </a:cubicBezTo>
                <a:cubicBezTo>
                  <a:pt x="2692984" y="833518"/>
                  <a:pt x="2686270" y="833032"/>
                  <a:pt x="2680961" y="831736"/>
                </a:cubicBezTo>
                <a:cubicBezTo>
                  <a:pt x="2678463" y="834491"/>
                  <a:pt x="2675028" y="836435"/>
                  <a:pt x="2671125" y="836840"/>
                </a:cubicBezTo>
                <a:cubicBezTo>
                  <a:pt x="2669407" y="837002"/>
                  <a:pt x="2662693" y="838136"/>
                  <a:pt x="2656291" y="839351"/>
                </a:cubicBezTo>
                <a:cubicBezTo>
                  <a:pt x="2654106" y="839757"/>
                  <a:pt x="2651764" y="840000"/>
                  <a:pt x="2649421" y="840000"/>
                </a:cubicBezTo>
                <a:cubicBezTo>
                  <a:pt x="2641926" y="840000"/>
                  <a:pt x="2635056" y="837975"/>
                  <a:pt x="2630527" y="834571"/>
                </a:cubicBezTo>
                <a:cubicBezTo>
                  <a:pt x="2626935" y="833194"/>
                  <a:pt x="2611164" y="830358"/>
                  <a:pt x="2587898" y="829304"/>
                </a:cubicBezTo>
                <a:cubicBezTo>
                  <a:pt x="2539495" y="827279"/>
                  <a:pt x="2535746" y="820957"/>
                  <a:pt x="2535746" y="812367"/>
                </a:cubicBezTo>
                <a:cubicBezTo>
                  <a:pt x="2535746" y="809369"/>
                  <a:pt x="2536684" y="806777"/>
                  <a:pt x="2538398" y="804588"/>
                </a:cubicBezTo>
                <a:cubicBezTo>
                  <a:pt x="2535278" y="803535"/>
                  <a:pt x="2532623" y="801833"/>
                  <a:pt x="2530436" y="799566"/>
                </a:cubicBezTo>
                <a:cubicBezTo>
                  <a:pt x="2526691" y="795513"/>
                  <a:pt x="2525129" y="790164"/>
                  <a:pt x="2525598" y="783682"/>
                </a:cubicBezTo>
                <a:cubicBezTo>
                  <a:pt x="2526378" y="771851"/>
                  <a:pt x="2533560" y="764801"/>
                  <a:pt x="2544489" y="764801"/>
                </a:cubicBezTo>
                <a:cubicBezTo>
                  <a:pt x="2546208" y="764801"/>
                  <a:pt x="2547925" y="764963"/>
                  <a:pt x="2549799" y="765288"/>
                </a:cubicBezTo>
                <a:cubicBezTo>
                  <a:pt x="2548705" y="753618"/>
                  <a:pt x="2547456" y="723043"/>
                  <a:pt x="2546363" y="687468"/>
                </a:cubicBezTo>
                <a:cubicBezTo>
                  <a:pt x="2544022" y="687063"/>
                  <a:pt x="2542303" y="686010"/>
                  <a:pt x="2540899" y="684632"/>
                </a:cubicBezTo>
                <a:lnTo>
                  <a:pt x="2538557" y="690061"/>
                </a:lnTo>
                <a:lnTo>
                  <a:pt x="2536840" y="690142"/>
                </a:lnTo>
                <a:cubicBezTo>
                  <a:pt x="2541837" y="693789"/>
                  <a:pt x="2545115" y="701082"/>
                  <a:pt x="2545115" y="710401"/>
                </a:cubicBezTo>
                <a:cubicBezTo>
                  <a:pt x="2545115" y="716561"/>
                  <a:pt x="2545115" y="733010"/>
                  <a:pt x="2532310" y="733010"/>
                </a:cubicBezTo>
                <a:cubicBezTo>
                  <a:pt x="2524816" y="733010"/>
                  <a:pt x="2520444" y="727176"/>
                  <a:pt x="2516854" y="712914"/>
                </a:cubicBezTo>
                <a:cubicBezTo>
                  <a:pt x="2515604" y="708051"/>
                  <a:pt x="2514354" y="698975"/>
                  <a:pt x="2519196" y="692655"/>
                </a:cubicBezTo>
                <a:cubicBezTo>
                  <a:pt x="2520756" y="690710"/>
                  <a:pt x="2522787" y="689251"/>
                  <a:pt x="2524974" y="688441"/>
                </a:cubicBezTo>
                <a:cubicBezTo>
                  <a:pt x="2523099" y="687144"/>
                  <a:pt x="2521225" y="685361"/>
                  <a:pt x="2519196" y="683173"/>
                </a:cubicBezTo>
                <a:cubicBezTo>
                  <a:pt x="2517477" y="681390"/>
                  <a:pt x="2512326" y="676043"/>
                  <a:pt x="2512326" y="638442"/>
                </a:cubicBezTo>
                <a:cubicBezTo>
                  <a:pt x="2512326" y="619966"/>
                  <a:pt x="2513418" y="607811"/>
                  <a:pt x="2518259" y="602301"/>
                </a:cubicBezTo>
                <a:cubicBezTo>
                  <a:pt x="2514511" y="596547"/>
                  <a:pt x="2512793" y="584716"/>
                  <a:pt x="2511388" y="562756"/>
                </a:cubicBezTo>
                <a:cubicBezTo>
                  <a:pt x="2510138" y="541930"/>
                  <a:pt x="2507173" y="527425"/>
                  <a:pt x="2505610" y="523049"/>
                </a:cubicBezTo>
                <a:cubicBezTo>
                  <a:pt x="2502332" y="521104"/>
                  <a:pt x="2492493" y="518591"/>
                  <a:pt x="2480002" y="516323"/>
                </a:cubicBezTo>
                <a:cubicBezTo>
                  <a:pt x="2482500" y="519564"/>
                  <a:pt x="2483905" y="523535"/>
                  <a:pt x="2483905" y="527991"/>
                </a:cubicBezTo>
                <a:cubicBezTo>
                  <a:pt x="2483905" y="538364"/>
                  <a:pt x="2474068" y="547602"/>
                  <a:pt x="2461264" y="549466"/>
                </a:cubicBezTo>
                <a:cubicBezTo>
                  <a:pt x="2458451" y="549871"/>
                  <a:pt x="2456265" y="550114"/>
                  <a:pt x="2454236" y="550114"/>
                </a:cubicBezTo>
                <a:cubicBezTo>
                  <a:pt x="2448304" y="550114"/>
                  <a:pt x="2443776" y="548250"/>
                  <a:pt x="2440654" y="544523"/>
                </a:cubicBezTo>
                <a:cubicBezTo>
                  <a:pt x="2435813" y="538689"/>
                  <a:pt x="2437219" y="530990"/>
                  <a:pt x="2437843" y="528073"/>
                </a:cubicBezTo>
                <a:cubicBezTo>
                  <a:pt x="2439092" y="520860"/>
                  <a:pt x="2443464" y="515593"/>
                  <a:pt x="2448928" y="512352"/>
                </a:cubicBezTo>
                <a:cubicBezTo>
                  <a:pt x="2443151" y="511947"/>
                  <a:pt x="2437374" y="511623"/>
                  <a:pt x="2431909" y="511623"/>
                </a:cubicBezTo>
                <a:cubicBezTo>
                  <a:pt x="2422852" y="511623"/>
                  <a:pt x="2418952" y="512514"/>
                  <a:pt x="2417703" y="512838"/>
                </a:cubicBezTo>
                <a:cubicBezTo>
                  <a:pt x="2411613" y="514621"/>
                  <a:pt x="2395998" y="515512"/>
                  <a:pt x="2371486" y="515512"/>
                </a:cubicBezTo>
                <a:cubicBezTo>
                  <a:pt x="2351966" y="515512"/>
                  <a:pt x="2328859" y="514945"/>
                  <a:pt x="2306685" y="513811"/>
                </a:cubicBezTo>
                <a:cubicBezTo>
                  <a:pt x="2263747" y="511704"/>
                  <a:pt x="2141808" y="510164"/>
                  <a:pt x="2016899" y="510164"/>
                </a:cubicBezTo>
                <a:cubicBezTo>
                  <a:pt x="2000351" y="510164"/>
                  <a:pt x="1983797" y="510164"/>
                  <a:pt x="1967400" y="510245"/>
                </a:cubicBezTo>
                <a:cubicBezTo>
                  <a:pt x="1888292" y="510528"/>
                  <a:pt x="1829428" y="510873"/>
                  <a:pt x="1788870" y="511765"/>
                </a:cubicBezTo>
                <a:lnTo>
                  <a:pt x="1779861" y="512109"/>
                </a:lnTo>
                <a:lnTo>
                  <a:pt x="1789915" y="515110"/>
                </a:lnTo>
                <a:cubicBezTo>
                  <a:pt x="1792692" y="518021"/>
                  <a:pt x="1793839" y="522131"/>
                  <a:pt x="1792986" y="526096"/>
                </a:cubicBezTo>
                <a:cubicBezTo>
                  <a:pt x="1791383" y="533516"/>
                  <a:pt x="1783685" y="537608"/>
                  <a:pt x="1779239" y="539392"/>
                </a:cubicBezTo>
                <a:cubicBezTo>
                  <a:pt x="1774249" y="541383"/>
                  <a:pt x="1771735" y="542056"/>
                  <a:pt x="1769267" y="542056"/>
                </a:cubicBezTo>
                <a:cubicBezTo>
                  <a:pt x="1764747" y="542056"/>
                  <a:pt x="1760871" y="539543"/>
                  <a:pt x="1759147" y="535498"/>
                </a:cubicBezTo>
                <a:cubicBezTo>
                  <a:pt x="1756124" y="528399"/>
                  <a:pt x="1761327" y="522883"/>
                  <a:pt x="1764773" y="519236"/>
                </a:cubicBezTo>
                <a:lnTo>
                  <a:pt x="1777173" y="512211"/>
                </a:lnTo>
                <a:lnTo>
                  <a:pt x="1741531" y="513573"/>
                </a:lnTo>
                <a:cubicBezTo>
                  <a:pt x="1730167" y="514352"/>
                  <a:pt x="1723140" y="515330"/>
                  <a:pt x="1720212" y="516566"/>
                </a:cubicBezTo>
                <a:cubicBezTo>
                  <a:pt x="1717246" y="520860"/>
                  <a:pt x="1713967" y="525317"/>
                  <a:pt x="1707877" y="525317"/>
                </a:cubicBezTo>
                <a:lnTo>
                  <a:pt x="1703037" y="525317"/>
                </a:lnTo>
                <a:lnTo>
                  <a:pt x="1699758" y="521752"/>
                </a:lnTo>
                <a:cubicBezTo>
                  <a:pt x="1699758" y="525804"/>
                  <a:pt x="1699758" y="528640"/>
                  <a:pt x="1699445" y="531071"/>
                </a:cubicBezTo>
                <a:cubicBezTo>
                  <a:pt x="1699133" y="534231"/>
                  <a:pt x="1698197" y="536581"/>
                  <a:pt x="1696947" y="538283"/>
                </a:cubicBezTo>
                <a:cubicBezTo>
                  <a:pt x="1699133" y="543226"/>
                  <a:pt x="1699602" y="550276"/>
                  <a:pt x="1700071" y="557488"/>
                </a:cubicBezTo>
                <a:cubicBezTo>
                  <a:pt x="1700382" y="562107"/>
                  <a:pt x="1700539" y="567780"/>
                  <a:pt x="1700850" y="574506"/>
                </a:cubicBezTo>
                <a:cubicBezTo>
                  <a:pt x="1701787" y="572480"/>
                  <a:pt x="1702880" y="571183"/>
                  <a:pt x="1703973" y="570130"/>
                </a:cubicBezTo>
                <a:cubicBezTo>
                  <a:pt x="1706472" y="567537"/>
                  <a:pt x="1709751" y="566078"/>
                  <a:pt x="1713186" y="566078"/>
                </a:cubicBezTo>
                <a:cubicBezTo>
                  <a:pt x="1721617" y="566078"/>
                  <a:pt x="1727552" y="574343"/>
                  <a:pt x="1730361" y="582123"/>
                </a:cubicBezTo>
                <a:cubicBezTo>
                  <a:pt x="1732392" y="587633"/>
                  <a:pt x="1732236" y="593224"/>
                  <a:pt x="1729894" y="597600"/>
                </a:cubicBezTo>
                <a:cubicBezTo>
                  <a:pt x="1731923" y="600680"/>
                  <a:pt x="1732548" y="603597"/>
                  <a:pt x="1732548" y="605866"/>
                </a:cubicBezTo>
                <a:cubicBezTo>
                  <a:pt x="1732392" y="608378"/>
                  <a:pt x="1731767" y="612754"/>
                  <a:pt x="1727239" y="616563"/>
                </a:cubicBezTo>
                <a:cubicBezTo>
                  <a:pt x="1726302" y="620614"/>
                  <a:pt x="1725209" y="633013"/>
                  <a:pt x="1726771" y="658133"/>
                </a:cubicBezTo>
                <a:cubicBezTo>
                  <a:pt x="1728957" y="692979"/>
                  <a:pt x="1726927" y="703514"/>
                  <a:pt x="1723648" y="708538"/>
                </a:cubicBezTo>
                <a:cubicBezTo>
                  <a:pt x="1727707" y="713724"/>
                  <a:pt x="1728176" y="721908"/>
                  <a:pt x="1725209" y="734307"/>
                </a:cubicBezTo>
                <a:cubicBezTo>
                  <a:pt x="1724429" y="737468"/>
                  <a:pt x="1724584" y="740384"/>
                  <a:pt x="1725053" y="741681"/>
                </a:cubicBezTo>
                <a:cubicBezTo>
                  <a:pt x="1728332" y="744301"/>
                  <a:pt x="1730674" y="747866"/>
                  <a:pt x="1731767" y="751674"/>
                </a:cubicBezTo>
                <a:cubicBezTo>
                  <a:pt x="1743009" y="752888"/>
                  <a:pt x="1770329" y="754347"/>
                  <a:pt x="1823884" y="754347"/>
                </a:cubicBezTo>
                <a:lnTo>
                  <a:pt x="1860110" y="754347"/>
                </a:lnTo>
                <a:cubicBezTo>
                  <a:pt x="2005655" y="754347"/>
                  <a:pt x="2470791" y="758479"/>
                  <a:pt x="2486405" y="768044"/>
                </a:cubicBezTo>
                <a:cubicBezTo>
                  <a:pt x="2486405" y="768044"/>
                  <a:pt x="2486560" y="768044"/>
                  <a:pt x="2486560" y="768044"/>
                </a:cubicBezTo>
                <a:cubicBezTo>
                  <a:pt x="2486560" y="767800"/>
                  <a:pt x="2486716" y="767557"/>
                  <a:pt x="2486874" y="767395"/>
                </a:cubicBezTo>
                <a:cubicBezTo>
                  <a:pt x="2489214" y="763180"/>
                  <a:pt x="2493742" y="760669"/>
                  <a:pt x="2498895" y="760669"/>
                </a:cubicBezTo>
                <a:cubicBezTo>
                  <a:pt x="2505767" y="760669"/>
                  <a:pt x="2513418" y="765288"/>
                  <a:pt x="2517323" y="771932"/>
                </a:cubicBezTo>
                <a:cubicBezTo>
                  <a:pt x="2520444" y="777036"/>
                  <a:pt x="2520601" y="782628"/>
                  <a:pt x="2518101" y="787166"/>
                </a:cubicBezTo>
                <a:cubicBezTo>
                  <a:pt x="2515760" y="791380"/>
                  <a:pt x="2511232" y="793810"/>
                  <a:pt x="2506079" y="793810"/>
                </a:cubicBezTo>
                <a:cubicBezTo>
                  <a:pt x="2502019" y="793810"/>
                  <a:pt x="2497647" y="792190"/>
                  <a:pt x="2493898" y="789515"/>
                </a:cubicBezTo>
                <a:cubicBezTo>
                  <a:pt x="2492962" y="790568"/>
                  <a:pt x="2491713" y="791541"/>
                  <a:pt x="2490152" y="792270"/>
                </a:cubicBezTo>
                <a:cubicBezTo>
                  <a:pt x="2489995" y="794054"/>
                  <a:pt x="2489370" y="795838"/>
                  <a:pt x="2488433" y="797459"/>
                </a:cubicBezTo>
                <a:cubicBezTo>
                  <a:pt x="2487966" y="798350"/>
                  <a:pt x="2487340" y="799160"/>
                  <a:pt x="2486716" y="799890"/>
                </a:cubicBezTo>
                <a:cubicBezTo>
                  <a:pt x="2492650" y="800782"/>
                  <a:pt x="2498741" y="801915"/>
                  <a:pt x="2504674" y="803212"/>
                </a:cubicBezTo>
                <a:cubicBezTo>
                  <a:pt x="2517633" y="806047"/>
                  <a:pt x="2527002" y="808072"/>
                  <a:pt x="2525911" y="818364"/>
                </a:cubicBezTo>
                <a:cubicBezTo>
                  <a:pt x="2524660" y="828981"/>
                  <a:pt x="2517010" y="828981"/>
                  <a:pt x="2491245" y="828981"/>
                </a:cubicBezTo>
                <a:lnTo>
                  <a:pt x="2483437" y="828899"/>
                </a:lnTo>
                <a:cubicBezTo>
                  <a:pt x="2434719" y="828737"/>
                  <a:pt x="2430816" y="821606"/>
                  <a:pt x="2430816" y="812934"/>
                </a:cubicBezTo>
                <a:cubicBezTo>
                  <a:pt x="2430816" y="802078"/>
                  <a:pt x="2441589" y="798998"/>
                  <a:pt x="2450489" y="798025"/>
                </a:cubicBezTo>
                <a:cubicBezTo>
                  <a:pt x="2450333" y="797702"/>
                  <a:pt x="2450177" y="797378"/>
                  <a:pt x="2450021" y="796973"/>
                </a:cubicBezTo>
                <a:cubicBezTo>
                  <a:pt x="2449710" y="796080"/>
                  <a:pt x="2449552" y="795269"/>
                  <a:pt x="2449552" y="794459"/>
                </a:cubicBezTo>
                <a:cubicBezTo>
                  <a:pt x="2443151" y="794054"/>
                  <a:pt x="2433314" y="793648"/>
                  <a:pt x="2417859" y="793567"/>
                </a:cubicBezTo>
                <a:cubicBezTo>
                  <a:pt x="2387411" y="793486"/>
                  <a:pt x="2268430" y="792027"/>
                  <a:pt x="2152580" y="790487"/>
                </a:cubicBezTo>
                <a:cubicBezTo>
                  <a:pt x="2108392" y="789920"/>
                  <a:pt x="2070926" y="789596"/>
                  <a:pt x="2041416" y="789596"/>
                </a:cubicBezTo>
                <a:cubicBezTo>
                  <a:pt x="2000036" y="789596"/>
                  <a:pt x="1978332" y="790164"/>
                  <a:pt x="1967089" y="790813"/>
                </a:cubicBezTo>
                <a:cubicBezTo>
                  <a:pt x="1967089" y="790973"/>
                  <a:pt x="1967089" y="791136"/>
                  <a:pt x="1967089" y="791299"/>
                </a:cubicBezTo>
                <a:cubicBezTo>
                  <a:pt x="1966152" y="794054"/>
                  <a:pt x="1964590" y="795918"/>
                  <a:pt x="1962716" y="797215"/>
                </a:cubicBezTo>
                <a:cubicBezTo>
                  <a:pt x="1965683" y="797702"/>
                  <a:pt x="1967244" y="798188"/>
                  <a:pt x="1968025" y="798594"/>
                </a:cubicBezTo>
                <a:cubicBezTo>
                  <a:pt x="1974895" y="791866"/>
                  <a:pt x="1989574" y="791866"/>
                  <a:pt x="1996132" y="791866"/>
                </a:cubicBezTo>
                <a:cubicBezTo>
                  <a:pt x="2007219" y="791866"/>
                  <a:pt x="2023614" y="793406"/>
                  <a:pt x="2036574" y="797702"/>
                </a:cubicBezTo>
                <a:cubicBezTo>
                  <a:pt x="2040010" y="798836"/>
                  <a:pt x="2050313" y="802320"/>
                  <a:pt x="2048752" y="812124"/>
                </a:cubicBezTo>
                <a:cubicBezTo>
                  <a:pt x="2047817" y="818688"/>
                  <a:pt x="2043602" y="821363"/>
                  <a:pt x="2035012" y="822497"/>
                </a:cubicBezTo>
                <a:cubicBezTo>
                  <a:pt x="2035482" y="829467"/>
                  <a:pt x="2035951" y="839514"/>
                  <a:pt x="2037980" y="850534"/>
                </a:cubicBezTo>
                <a:cubicBezTo>
                  <a:pt x="2029548" y="843646"/>
                  <a:pt x="2023614" y="835138"/>
                  <a:pt x="2027205" y="825334"/>
                </a:cubicBezTo>
                <a:cubicBezTo>
                  <a:pt x="2027518" y="824523"/>
                  <a:pt x="2027830" y="823876"/>
                  <a:pt x="2027985" y="823145"/>
                </a:cubicBezTo>
                <a:cubicBezTo>
                  <a:pt x="2023457" y="823470"/>
                  <a:pt x="2017991" y="823551"/>
                  <a:pt x="2011590" y="823632"/>
                </a:cubicBezTo>
                <a:lnTo>
                  <a:pt x="2007374" y="823713"/>
                </a:lnTo>
                <a:cubicBezTo>
                  <a:pt x="1996758" y="823713"/>
                  <a:pt x="1988324" y="823145"/>
                  <a:pt x="1981767" y="821930"/>
                </a:cubicBezTo>
                <a:cubicBezTo>
                  <a:pt x="1984108" y="826711"/>
                  <a:pt x="1984108" y="831654"/>
                  <a:pt x="1981767" y="835787"/>
                </a:cubicBezTo>
                <a:cubicBezTo>
                  <a:pt x="1979424" y="840000"/>
                  <a:pt x="1974895" y="842511"/>
                  <a:pt x="1969742" y="842511"/>
                </a:cubicBezTo>
                <a:cubicBezTo>
                  <a:pt x="1962872" y="842511"/>
                  <a:pt x="1955220" y="837893"/>
                  <a:pt x="1951317" y="831249"/>
                </a:cubicBezTo>
                <a:cubicBezTo>
                  <a:pt x="1949287" y="827846"/>
                  <a:pt x="1948508" y="824281"/>
                  <a:pt x="1948976" y="820957"/>
                </a:cubicBezTo>
                <a:cubicBezTo>
                  <a:pt x="1936483" y="822092"/>
                  <a:pt x="1917588" y="822903"/>
                  <a:pt x="1888370" y="823551"/>
                </a:cubicBezTo>
                <a:cubicBezTo>
                  <a:pt x="1894616" y="826549"/>
                  <a:pt x="1898207" y="829142"/>
                  <a:pt x="1894148" y="830033"/>
                </a:cubicBezTo>
                <a:cubicBezTo>
                  <a:pt x="1882438" y="832303"/>
                  <a:pt x="1875412" y="841701"/>
                  <a:pt x="1875412" y="841701"/>
                </a:cubicBezTo>
                <a:cubicBezTo>
                  <a:pt x="1875412" y="841701"/>
                  <a:pt x="1887122" y="843970"/>
                  <a:pt x="2013153" y="862690"/>
                </a:cubicBezTo>
                <a:cubicBezTo>
                  <a:pt x="2025019" y="864391"/>
                  <a:pt x="2034546" y="865850"/>
                  <a:pt x="2042195" y="866985"/>
                </a:cubicBezTo>
                <a:cubicBezTo>
                  <a:pt x="2043761" y="871845"/>
                  <a:pt x="2045788" y="876705"/>
                  <a:pt x="2048286" y="881327"/>
                </a:cubicBezTo>
                <a:cubicBezTo>
                  <a:pt x="2067330" y="917385"/>
                  <a:pt x="2051719" y="888051"/>
                  <a:pt x="2052189" y="868363"/>
                </a:cubicBezTo>
                <a:cubicBezTo>
                  <a:pt x="2080755" y="872252"/>
                  <a:pt x="2069365" y="869092"/>
                  <a:pt x="2053594" y="860582"/>
                </a:cubicBezTo>
                <a:cubicBezTo>
                  <a:pt x="2057652" y="848670"/>
                  <a:pt x="2070926" y="834571"/>
                  <a:pt x="2082159" y="826063"/>
                </a:cubicBezTo>
                <a:cubicBezTo>
                  <a:pt x="2080598" y="824281"/>
                  <a:pt x="2078884" y="824281"/>
                  <a:pt x="2076698" y="824281"/>
                </a:cubicBezTo>
                <a:cubicBezTo>
                  <a:pt x="2073424" y="824281"/>
                  <a:pt x="2056716" y="823794"/>
                  <a:pt x="2051096" y="814149"/>
                </a:cubicBezTo>
                <a:cubicBezTo>
                  <a:pt x="2048911" y="810585"/>
                  <a:pt x="2048911" y="806290"/>
                  <a:pt x="2050939" y="802644"/>
                </a:cubicBezTo>
                <a:cubicBezTo>
                  <a:pt x="2054376" y="796567"/>
                  <a:pt x="2061710" y="795756"/>
                  <a:pt x="2068427" y="795756"/>
                </a:cubicBezTo>
                <a:cubicBezTo>
                  <a:pt x="2072642" y="795756"/>
                  <a:pt x="2077635" y="796160"/>
                  <a:pt x="2083094" y="796891"/>
                </a:cubicBezTo>
                <a:lnTo>
                  <a:pt x="2108079" y="800376"/>
                </a:lnTo>
                <a:cubicBezTo>
                  <a:pt x="2109170" y="797864"/>
                  <a:pt x="2111357" y="795513"/>
                  <a:pt x="2115105" y="793973"/>
                </a:cubicBezTo>
                <a:cubicBezTo>
                  <a:pt x="2119162" y="792190"/>
                  <a:pt x="2123533" y="791866"/>
                  <a:pt x="2126501" y="791866"/>
                </a:cubicBezTo>
                <a:cubicBezTo>
                  <a:pt x="2129467" y="791866"/>
                  <a:pt x="2133683" y="792190"/>
                  <a:pt x="2137904" y="793973"/>
                </a:cubicBezTo>
                <a:cubicBezTo>
                  <a:pt x="2140715" y="795188"/>
                  <a:pt x="2142741" y="796891"/>
                  <a:pt x="2143992" y="798674"/>
                </a:cubicBezTo>
                <a:cubicBezTo>
                  <a:pt x="2157420" y="793567"/>
                  <a:pt x="2179119" y="791703"/>
                  <a:pt x="2215812" y="791703"/>
                </a:cubicBezTo>
                <a:cubicBezTo>
                  <a:pt x="2231580" y="791703"/>
                  <a:pt x="2251097" y="792027"/>
                  <a:pt x="2277333" y="792758"/>
                </a:cubicBezTo>
                <a:cubicBezTo>
                  <a:pt x="2330888" y="794297"/>
                  <a:pt x="2394593" y="798350"/>
                  <a:pt x="2406930" y="802725"/>
                </a:cubicBezTo>
                <a:cubicBezTo>
                  <a:pt x="2412237" y="804588"/>
                  <a:pt x="2422229" y="808154"/>
                  <a:pt x="2420512" y="817878"/>
                </a:cubicBezTo>
                <a:cubicBezTo>
                  <a:pt x="2418795" y="827765"/>
                  <a:pt x="2408178" y="827765"/>
                  <a:pt x="2401933" y="827765"/>
                </a:cubicBezTo>
                <a:cubicBezTo>
                  <a:pt x="2396155" y="827765"/>
                  <a:pt x="2387411" y="827360"/>
                  <a:pt x="2373672" y="826549"/>
                </a:cubicBezTo>
                <a:cubicBezTo>
                  <a:pt x="2331355" y="824037"/>
                  <a:pt x="2286701" y="822741"/>
                  <a:pt x="2247976" y="822741"/>
                </a:cubicBezTo>
                <a:cubicBezTo>
                  <a:pt x="2189737" y="822741"/>
                  <a:pt x="2165535" y="825739"/>
                  <a:pt x="2159915" y="827603"/>
                </a:cubicBezTo>
                <a:cubicBezTo>
                  <a:pt x="2155232" y="835057"/>
                  <a:pt x="2156634" y="896398"/>
                  <a:pt x="2157732" y="950773"/>
                </a:cubicBezTo>
                <a:cubicBezTo>
                  <a:pt x="2159445" y="1028645"/>
                  <a:pt x="2158196" y="1059113"/>
                  <a:pt x="2156169" y="1071917"/>
                </a:cubicBezTo>
                <a:cubicBezTo>
                  <a:pt x="2160225" y="1072241"/>
                  <a:pt x="2165068" y="1072728"/>
                  <a:pt x="2170686" y="1073537"/>
                </a:cubicBezTo>
                <a:cubicBezTo>
                  <a:pt x="2180680" y="1074834"/>
                  <a:pt x="2187081" y="1075402"/>
                  <a:pt x="2191454" y="1075402"/>
                </a:cubicBezTo>
                <a:cubicBezTo>
                  <a:pt x="2193951" y="1075402"/>
                  <a:pt x="2195202" y="1075159"/>
                  <a:pt x="2195983" y="1074996"/>
                </a:cubicBezTo>
                <a:cubicBezTo>
                  <a:pt x="2199885" y="1064948"/>
                  <a:pt x="2210346" y="1058870"/>
                  <a:pt x="2222839" y="1058870"/>
                </a:cubicBezTo>
                <a:cubicBezTo>
                  <a:pt x="2234392" y="1058870"/>
                  <a:pt x="2244227" y="1064217"/>
                  <a:pt x="2248444" y="1072728"/>
                </a:cubicBezTo>
                <a:cubicBezTo>
                  <a:pt x="2248759" y="1072565"/>
                  <a:pt x="2249225" y="1072322"/>
                  <a:pt x="2249694" y="1072079"/>
                </a:cubicBezTo>
                <a:cubicBezTo>
                  <a:pt x="2259062" y="1066811"/>
                  <a:pt x="2269524" y="1065028"/>
                  <a:pt x="2275926" y="1068189"/>
                </a:cubicBezTo>
                <a:cubicBezTo>
                  <a:pt x="2291853" y="1071673"/>
                  <a:pt x="2450177" y="1075888"/>
                  <a:pt x="2619284" y="1080020"/>
                </a:cubicBezTo>
                <a:cubicBezTo>
                  <a:pt x="2699854" y="1081964"/>
                  <a:pt x="2786340" y="1084720"/>
                  <a:pt x="2812261" y="1086178"/>
                </a:cubicBezTo>
                <a:cubicBezTo>
                  <a:pt x="2819443" y="1086583"/>
                  <a:pt x="2826938" y="1086827"/>
                  <a:pt x="2834588" y="1086827"/>
                </a:cubicBezTo>
                <a:cubicBezTo>
                  <a:pt x="2854732" y="1086827"/>
                  <a:pt x="2868629" y="1085369"/>
                  <a:pt x="2873156" y="1083991"/>
                </a:cubicBezTo>
                <a:cubicBezTo>
                  <a:pt x="2882213" y="1081317"/>
                  <a:pt x="2898297" y="1080750"/>
                  <a:pt x="2910320" y="1080750"/>
                </a:cubicBezTo>
                <a:cubicBezTo>
                  <a:pt x="2954203" y="1080750"/>
                  <a:pt x="2978874" y="1085044"/>
                  <a:pt x="2983715" y="1093471"/>
                </a:cubicBezTo>
                <a:cubicBezTo>
                  <a:pt x="2985744" y="1097117"/>
                  <a:pt x="2985744" y="1101413"/>
                  <a:pt x="2983559" y="1104978"/>
                </a:cubicBezTo>
                <a:cubicBezTo>
                  <a:pt x="2980747" y="1109840"/>
                  <a:pt x="2977781" y="1114783"/>
                  <a:pt x="2895173" y="1115025"/>
                </a:cubicBezTo>
                <a:cubicBezTo>
                  <a:pt x="2887836" y="1115025"/>
                  <a:pt x="2880965" y="1115106"/>
                  <a:pt x="2874562" y="1115268"/>
                </a:cubicBezTo>
                <a:cubicBezTo>
                  <a:pt x="2874562" y="1115917"/>
                  <a:pt x="2874562" y="1116646"/>
                  <a:pt x="2874407" y="1117214"/>
                </a:cubicBezTo>
                <a:cubicBezTo>
                  <a:pt x="2872377" y="1127262"/>
                  <a:pt x="2860819" y="1127262"/>
                  <a:pt x="2855200" y="1127262"/>
                </a:cubicBezTo>
                <a:cubicBezTo>
                  <a:pt x="2849579" y="1127262"/>
                  <a:pt x="2837869" y="1127262"/>
                  <a:pt x="2835839" y="1117214"/>
                </a:cubicBezTo>
                <a:cubicBezTo>
                  <a:pt x="2835839" y="1117214"/>
                  <a:pt x="2835839" y="1117214"/>
                  <a:pt x="2835839" y="1117132"/>
                </a:cubicBezTo>
                <a:cubicBezTo>
                  <a:pt x="2826782" y="1117943"/>
                  <a:pt x="2821161" y="1118915"/>
                  <a:pt x="2818663" y="1119726"/>
                </a:cubicBezTo>
                <a:cubicBezTo>
                  <a:pt x="2811949" y="1125560"/>
                  <a:pt x="2799925" y="1127991"/>
                  <a:pt x="2790868" y="1127505"/>
                </a:cubicBezTo>
                <a:cubicBezTo>
                  <a:pt x="2780563" y="1127019"/>
                  <a:pt x="2771679" y="1126533"/>
                  <a:pt x="2770744" y="1116971"/>
                </a:cubicBezTo>
                <a:cubicBezTo>
                  <a:pt x="2770588" y="1116890"/>
                  <a:pt x="2770588" y="1116808"/>
                  <a:pt x="2770588" y="1116727"/>
                </a:cubicBezTo>
                <a:cubicBezTo>
                  <a:pt x="2763561" y="1116566"/>
                  <a:pt x="2754038" y="1116241"/>
                  <a:pt x="2743107" y="1115998"/>
                </a:cubicBezTo>
                <a:cubicBezTo>
                  <a:pt x="2746543" y="1118429"/>
                  <a:pt x="2749041" y="1121995"/>
                  <a:pt x="2750447" y="1124507"/>
                </a:cubicBezTo>
                <a:cubicBezTo>
                  <a:pt x="2753569" y="1129531"/>
                  <a:pt x="2753726" y="1135203"/>
                  <a:pt x="2751227" y="1139659"/>
                </a:cubicBezTo>
                <a:cubicBezTo>
                  <a:pt x="2748729" y="1143954"/>
                  <a:pt x="2744201" y="1146466"/>
                  <a:pt x="2738891" y="1146466"/>
                </a:cubicBezTo>
                <a:cubicBezTo>
                  <a:pt x="2735144" y="1146466"/>
                  <a:pt x="2731552" y="1145170"/>
                  <a:pt x="2728742" y="1143063"/>
                </a:cubicBezTo>
                <a:cubicBezTo>
                  <a:pt x="2724371" y="1145414"/>
                  <a:pt x="2718436" y="1146791"/>
                  <a:pt x="2711253" y="1147115"/>
                </a:cubicBezTo>
                <a:cubicBezTo>
                  <a:pt x="2679243" y="1148331"/>
                  <a:pt x="2649109" y="1152139"/>
                  <a:pt x="2621470" y="1158461"/>
                </a:cubicBezTo>
                <a:lnTo>
                  <a:pt x="2617253" y="1159433"/>
                </a:lnTo>
                <a:cubicBezTo>
                  <a:pt x="2591021" y="1165430"/>
                  <a:pt x="2580090" y="1167864"/>
                  <a:pt x="2573844" y="1167864"/>
                </a:cubicBezTo>
                <a:cubicBezTo>
                  <a:pt x="2567287" y="1167864"/>
                  <a:pt x="2563852" y="1164943"/>
                  <a:pt x="2562135" y="1162432"/>
                </a:cubicBezTo>
                <a:cubicBezTo>
                  <a:pt x="2561509" y="1161622"/>
                  <a:pt x="2561041" y="1160730"/>
                  <a:pt x="2560729" y="1159920"/>
                </a:cubicBezTo>
                <a:cubicBezTo>
                  <a:pt x="2560573" y="1160244"/>
                  <a:pt x="2560573" y="1160568"/>
                  <a:pt x="2560416" y="1160891"/>
                </a:cubicBezTo>
                <a:cubicBezTo>
                  <a:pt x="2557762" y="1167050"/>
                  <a:pt x="2552453" y="1170780"/>
                  <a:pt x="2546208" y="1170780"/>
                </a:cubicBezTo>
                <a:cubicBezTo>
                  <a:pt x="2536684" y="1170780"/>
                  <a:pt x="2529968" y="1161540"/>
                  <a:pt x="2529813" y="1148736"/>
                </a:cubicBezTo>
                <a:cubicBezTo>
                  <a:pt x="2523724" y="1146304"/>
                  <a:pt x="2501083" y="1144602"/>
                  <a:pt x="2488589" y="1143631"/>
                </a:cubicBezTo>
                <a:cubicBezTo>
                  <a:pt x="2464855" y="1141847"/>
                  <a:pt x="2449864" y="1140633"/>
                  <a:pt x="2439872" y="1139659"/>
                </a:cubicBezTo>
                <a:cubicBezTo>
                  <a:pt x="2423321" y="1138040"/>
                  <a:pt x="2414267" y="1137148"/>
                  <a:pt x="2414580" y="1126451"/>
                </a:cubicBezTo>
                <a:cubicBezTo>
                  <a:pt x="2414892" y="1115835"/>
                  <a:pt x="2424571" y="1115512"/>
                  <a:pt x="2436905" y="1115025"/>
                </a:cubicBezTo>
                <a:cubicBezTo>
                  <a:pt x="2445024" y="1114702"/>
                  <a:pt x="2457359" y="1114459"/>
                  <a:pt x="2473443" y="1114215"/>
                </a:cubicBezTo>
                <a:cubicBezTo>
                  <a:pt x="2478440" y="1114134"/>
                  <a:pt x="2483124" y="1114134"/>
                  <a:pt x="2487653" y="1114134"/>
                </a:cubicBezTo>
                <a:cubicBezTo>
                  <a:pt x="2539026" y="1114134"/>
                  <a:pt x="2547925" y="1118915"/>
                  <a:pt x="2552609" y="1123859"/>
                </a:cubicBezTo>
                <a:cubicBezTo>
                  <a:pt x="2557918" y="1129369"/>
                  <a:pt x="2561354" y="1138040"/>
                  <a:pt x="2562135" y="1146386"/>
                </a:cubicBezTo>
                <a:cubicBezTo>
                  <a:pt x="2563852" y="1141766"/>
                  <a:pt x="2564788" y="1136743"/>
                  <a:pt x="2564788" y="1135446"/>
                </a:cubicBezTo>
                <a:cubicBezTo>
                  <a:pt x="2564788" y="1126128"/>
                  <a:pt x="2574156" y="1119402"/>
                  <a:pt x="2586960" y="1119402"/>
                </a:cubicBezTo>
                <a:cubicBezTo>
                  <a:pt x="2595860" y="1119402"/>
                  <a:pt x="2603200" y="1123048"/>
                  <a:pt x="2606791" y="1128640"/>
                </a:cubicBezTo>
                <a:cubicBezTo>
                  <a:pt x="2617566" y="1125237"/>
                  <a:pt x="2645049" y="1122644"/>
                  <a:pt x="2662224" y="1121590"/>
                </a:cubicBezTo>
                <a:cubicBezTo>
                  <a:pt x="2687363" y="1120131"/>
                  <a:pt x="2710004" y="1117943"/>
                  <a:pt x="2714377" y="1116971"/>
                </a:cubicBezTo>
                <a:cubicBezTo>
                  <a:pt x="2718905" y="1115998"/>
                  <a:pt x="2723276" y="1116080"/>
                  <a:pt x="2726555" y="1117053"/>
                </a:cubicBezTo>
                <a:cubicBezTo>
                  <a:pt x="2727180" y="1116485"/>
                  <a:pt x="2727804" y="1115998"/>
                  <a:pt x="2728430" y="1115512"/>
                </a:cubicBezTo>
                <a:cubicBezTo>
                  <a:pt x="2707818" y="1114944"/>
                  <a:pt x="2684240" y="1114134"/>
                  <a:pt x="2662380" y="1113405"/>
                </a:cubicBezTo>
                <a:cubicBezTo>
                  <a:pt x="2619440" y="1111866"/>
                  <a:pt x="2504361" y="1108705"/>
                  <a:pt x="2405992" y="1106355"/>
                </a:cubicBezTo>
                <a:cubicBezTo>
                  <a:pt x="2274985" y="1103196"/>
                  <a:pt x="2235797" y="1099548"/>
                  <a:pt x="2222994" y="1095821"/>
                </a:cubicBezTo>
                <a:cubicBezTo>
                  <a:pt x="2218311" y="1099548"/>
                  <a:pt x="2207538" y="1103763"/>
                  <a:pt x="2179275" y="1103763"/>
                </a:cubicBezTo>
                <a:cubicBezTo>
                  <a:pt x="2138528" y="1103763"/>
                  <a:pt x="2133526" y="1095092"/>
                  <a:pt x="2131500" y="1091851"/>
                </a:cubicBezTo>
                <a:cubicBezTo>
                  <a:pt x="2127910" y="1085691"/>
                  <a:pt x="2129938" y="1080587"/>
                  <a:pt x="2131031" y="1078724"/>
                </a:cubicBezTo>
                <a:cubicBezTo>
                  <a:pt x="2131654" y="1077670"/>
                  <a:pt x="2132281" y="1076778"/>
                  <a:pt x="2133061" y="1076049"/>
                </a:cubicBezTo>
                <a:cubicBezTo>
                  <a:pt x="2129626" y="1063327"/>
                  <a:pt x="2128060" y="1033588"/>
                  <a:pt x="2127910" y="964548"/>
                </a:cubicBezTo>
                <a:cubicBezTo>
                  <a:pt x="2127755" y="899883"/>
                  <a:pt x="2126033" y="845510"/>
                  <a:pt x="2124628" y="837164"/>
                </a:cubicBezTo>
                <a:cubicBezTo>
                  <a:pt x="2123533" y="831168"/>
                  <a:pt x="2122754" y="824037"/>
                  <a:pt x="2124939" y="817228"/>
                </a:cubicBezTo>
                <a:cubicBezTo>
                  <a:pt x="2122754" y="817148"/>
                  <a:pt x="2120097" y="817068"/>
                  <a:pt x="2117444" y="816499"/>
                </a:cubicBezTo>
                <a:lnTo>
                  <a:pt x="2121660" y="847618"/>
                </a:lnTo>
                <a:cubicBezTo>
                  <a:pt x="2126501" y="882785"/>
                  <a:pt x="2123690" y="893969"/>
                  <a:pt x="2119318" y="899479"/>
                </a:cubicBezTo>
                <a:cubicBezTo>
                  <a:pt x="2121503" y="902558"/>
                  <a:pt x="2124939" y="910661"/>
                  <a:pt x="2123845" y="935782"/>
                </a:cubicBezTo>
                <a:cubicBezTo>
                  <a:pt x="2122284" y="969328"/>
                  <a:pt x="2116509" y="976136"/>
                  <a:pt x="2107610" y="976217"/>
                </a:cubicBezTo>
                <a:lnTo>
                  <a:pt x="2107453" y="976217"/>
                </a:lnTo>
                <a:cubicBezTo>
                  <a:pt x="2104330" y="976217"/>
                  <a:pt x="2101366" y="974920"/>
                  <a:pt x="2099182" y="972650"/>
                </a:cubicBezTo>
                <a:cubicBezTo>
                  <a:pt x="2097463" y="970786"/>
                  <a:pt x="2092467" y="965682"/>
                  <a:pt x="2093561" y="935214"/>
                </a:cubicBezTo>
                <a:cubicBezTo>
                  <a:pt x="2064679" y="934972"/>
                  <a:pt x="1992229" y="934242"/>
                  <a:pt x="1802962" y="932702"/>
                </a:cubicBezTo>
                <a:cubicBezTo>
                  <a:pt x="1515823" y="930352"/>
                  <a:pt x="1742385" y="932702"/>
                  <a:pt x="1742385" y="932702"/>
                </a:cubicBezTo>
                <a:cubicBezTo>
                  <a:pt x="1742385" y="932702"/>
                  <a:pt x="1742385" y="932702"/>
                  <a:pt x="1767986" y="960738"/>
                </a:cubicBezTo>
                <a:cubicBezTo>
                  <a:pt x="1793749" y="988777"/>
                  <a:pt x="1721306" y="965439"/>
                  <a:pt x="1698040" y="965439"/>
                </a:cubicBezTo>
                <a:cubicBezTo>
                  <a:pt x="1674619" y="965439"/>
                  <a:pt x="1723648" y="988777"/>
                  <a:pt x="1581247" y="930352"/>
                </a:cubicBezTo>
                <a:cubicBezTo>
                  <a:pt x="1438845" y="872008"/>
                  <a:pt x="1597641" y="886027"/>
                  <a:pt x="1588272" y="865040"/>
                </a:cubicBezTo>
                <a:cubicBezTo>
                  <a:pt x="1578905" y="843970"/>
                  <a:pt x="1546270" y="853371"/>
                  <a:pt x="1506454" y="860339"/>
                </a:cubicBezTo>
                <a:cubicBezTo>
                  <a:pt x="1466795" y="867389"/>
                  <a:pt x="1408398" y="851021"/>
                  <a:pt x="1408398" y="851021"/>
                </a:cubicBezTo>
                <a:cubicBezTo>
                  <a:pt x="1408398" y="851021"/>
                  <a:pt x="1340788" y="857989"/>
                  <a:pt x="1326735" y="867389"/>
                </a:cubicBezTo>
                <a:cubicBezTo>
                  <a:pt x="1317835" y="873222"/>
                  <a:pt x="1300816" y="878977"/>
                  <a:pt x="1289574" y="878329"/>
                </a:cubicBezTo>
                <a:cubicBezTo>
                  <a:pt x="1290510" y="901098"/>
                  <a:pt x="1291447" y="916330"/>
                  <a:pt x="1291759" y="918520"/>
                </a:cubicBezTo>
                <a:cubicBezTo>
                  <a:pt x="1292072" y="921032"/>
                  <a:pt x="1292384" y="970950"/>
                  <a:pt x="1287387" y="986750"/>
                </a:cubicBezTo>
                <a:cubicBezTo>
                  <a:pt x="1288949" y="988371"/>
                  <a:pt x="1289886" y="989992"/>
                  <a:pt x="1290510" y="990965"/>
                </a:cubicBezTo>
                <a:cubicBezTo>
                  <a:pt x="1296912" y="1001495"/>
                  <a:pt x="1300035" y="1019569"/>
                  <a:pt x="1294414" y="1029537"/>
                </a:cubicBezTo>
                <a:cubicBezTo>
                  <a:pt x="1292852" y="1032372"/>
                  <a:pt x="1290667" y="1034479"/>
                  <a:pt x="1288012" y="1035695"/>
                </a:cubicBezTo>
                <a:cubicBezTo>
                  <a:pt x="1291135" y="1039666"/>
                  <a:pt x="1291759" y="1044366"/>
                  <a:pt x="1291759" y="1047200"/>
                </a:cubicBezTo>
                <a:cubicBezTo>
                  <a:pt x="1291759" y="1051253"/>
                  <a:pt x="1301440" y="1056925"/>
                  <a:pt x="1317210" y="1056925"/>
                </a:cubicBezTo>
                <a:cubicBezTo>
                  <a:pt x="1319865" y="1056925"/>
                  <a:pt x="1322363" y="1056763"/>
                  <a:pt x="1325017" y="1056438"/>
                </a:cubicBezTo>
                <a:cubicBezTo>
                  <a:pt x="1329077" y="1056033"/>
                  <a:pt x="1334698" y="1055548"/>
                  <a:pt x="1338289" y="1055548"/>
                </a:cubicBezTo>
                <a:cubicBezTo>
                  <a:pt x="1348751" y="1055548"/>
                  <a:pt x="1350468" y="1062760"/>
                  <a:pt x="1350781" y="1064948"/>
                </a:cubicBezTo>
                <a:cubicBezTo>
                  <a:pt x="1350781" y="1065515"/>
                  <a:pt x="1350781" y="1066406"/>
                  <a:pt x="1350781" y="1067460"/>
                </a:cubicBezTo>
                <a:cubicBezTo>
                  <a:pt x="1352498" y="1067460"/>
                  <a:pt x="1354059" y="1067460"/>
                  <a:pt x="1355621" y="1067460"/>
                </a:cubicBezTo>
                <a:cubicBezTo>
                  <a:pt x="1366707" y="1067460"/>
                  <a:pt x="1392159" y="1068189"/>
                  <a:pt x="1401995" y="1074834"/>
                </a:cubicBezTo>
                <a:cubicBezTo>
                  <a:pt x="1406680" y="1070215"/>
                  <a:pt x="1418078" y="1067621"/>
                  <a:pt x="1442905" y="1067378"/>
                </a:cubicBezTo>
                <a:cubicBezTo>
                  <a:pt x="1460548" y="1067216"/>
                  <a:pt x="1485063" y="1065353"/>
                  <a:pt x="1496305" y="1063246"/>
                </a:cubicBezTo>
                <a:cubicBezTo>
                  <a:pt x="1501458" y="1062353"/>
                  <a:pt x="1506454" y="1061868"/>
                  <a:pt x="1510982" y="1061868"/>
                </a:cubicBezTo>
                <a:cubicBezTo>
                  <a:pt x="1520507" y="1061868"/>
                  <a:pt x="1527065" y="1063975"/>
                  <a:pt x="1530969" y="1068189"/>
                </a:cubicBezTo>
                <a:cubicBezTo>
                  <a:pt x="1531750" y="1068351"/>
                  <a:pt x="1533311" y="1068513"/>
                  <a:pt x="1535966" y="1068513"/>
                </a:cubicBezTo>
                <a:cubicBezTo>
                  <a:pt x="1545802" y="1068513"/>
                  <a:pt x="1561729" y="1065840"/>
                  <a:pt x="1579685" y="1061139"/>
                </a:cubicBezTo>
                <a:cubicBezTo>
                  <a:pt x="1584369" y="1059924"/>
                  <a:pt x="1587648" y="1059436"/>
                  <a:pt x="1590302" y="1059436"/>
                </a:cubicBezTo>
                <a:cubicBezTo>
                  <a:pt x="1597017" y="1059436"/>
                  <a:pt x="1600452" y="1062922"/>
                  <a:pt x="1601857" y="1065028"/>
                </a:cubicBezTo>
                <a:cubicBezTo>
                  <a:pt x="1603105" y="1066649"/>
                  <a:pt x="1603731" y="1068433"/>
                  <a:pt x="1604043" y="1070215"/>
                </a:cubicBezTo>
                <a:cubicBezTo>
                  <a:pt x="1604823" y="1069486"/>
                  <a:pt x="1605760" y="1068676"/>
                  <a:pt x="1606697" y="1067946"/>
                </a:cubicBezTo>
                <a:cubicBezTo>
                  <a:pt x="1617471" y="1058627"/>
                  <a:pt x="1633866" y="1052712"/>
                  <a:pt x="1649480" y="1052631"/>
                </a:cubicBezTo>
                <a:lnTo>
                  <a:pt x="1650573" y="1052631"/>
                </a:lnTo>
                <a:cubicBezTo>
                  <a:pt x="1659474" y="1052631"/>
                  <a:pt x="1683207" y="1052631"/>
                  <a:pt x="1684143" y="1067865"/>
                </a:cubicBezTo>
                <a:cubicBezTo>
                  <a:pt x="1684143" y="1068837"/>
                  <a:pt x="1684143" y="1069810"/>
                  <a:pt x="1683988" y="1070701"/>
                </a:cubicBezTo>
                <a:cubicBezTo>
                  <a:pt x="1711469" y="1068433"/>
                  <a:pt x="1770953" y="1068351"/>
                  <a:pt x="1900549" y="1068108"/>
                </a:cubicBezTo>
                <a:lnTo>
                  <a:pt x="1924616" y="1068108"/>
                </a:lnTo>
                <a:cubicBezTo>
                  <a:pt x="2027830" y="1068108"/>
                  <a:pt x="2075763" y="1069162"/>
                  <a:pt x="2098556" y="1071107"/>
                </a:cubicBezTo>
                <a:cubicBezTo>
                  <a:pt x="2089814" y="1058222"/>
                  <a:pt x="2092314" y="1003278"/>
                  <a:pt x="2098867" y="992586"/>
                </a:cubicBezTo>
                <a:cubicBezTo>
                  <a:pt x="2100898" y="989019"/>
                  <a:pt x="2104645" y="986832"/>
                  <a:pt x="2108548" y="986832"/>
                </a:cubicBezTo>
                <a:cubicBezTo>
                  <a:pt x="2119475" y="986832"/>
                  <a:pt x="2122754" y="996473"/>
                  <a:pt x="2123065" y="1029861"/>
                </a:cubicBezTo>
                <a:cubicBezTo>
                  <a:pt x="2123533" y="1070701"/>
                  <a:pt x="2123065" y="1072808"/>
                  <a:pt x="2119786" y="1076049"/>
                </a:cubicBezTo>
                <a:cubicBezTo>
                  <a:pt x="2120411" y="1076617"/>
                  <a:pt x="2120880" y="1077183"/>
                  <a:pt x="2121192" y="1077752"/>
                </a:cubicBezTo>
                <a:lnTo>
                  <a:pt x="2124470" y="1082045"/>
                </a:lnTo>
                <a:lnTo>
                  <a:pt x="2122908" y="1087474"/>
                </a:lnTo>
                <a:cubicBezTo>
                  <a:pt x="2120255" y="1095659"/>
                  <a:pt x="2119630" y="1097361"/>
                  <a:pt x="2050313" y="1099305"/>
                </a:cubicBezTo>
                <a:cubicBezTo>
                  <a:pt x="2013153" y="1100360"/>
                  <a:pt x="1963654" y="1101008"/>
                  <a:pt x="1911030" y="1101008"/>
                </a:cubicBezTo>
                <a:cubicBezTo>
                  <a:pt x="1832473" y="1101008"/>
                  <a:pt x="1762990" y="1099711"/>
                  <a:pt x="1720837" y="1097523"/>
                </a:cubicBezTo>
                <a:cubicBezTo>
                  <a:pt x="1703662" y="1096632"/>
                  <a:pt x="1691170" y="1095821"/>
                  <a:pt x="1682582" y="1095092"/>
                </a:cubicBezTo>
                <a:cubicBezTo>
                  <a:pt x="1671965" y="1094120"/>
                  <a:pt x="1662596" y="1093308"/>
                  <a:pt x="1660723" y="1085773"/>
                </a:cubicBezTo>
                <a:cubicBezTo>
                  <a:pt x="1657444" y="1086340"/>
                  <a:pt x="1654165" y="1086827"/>
                  <a:pt x="1651042" y="1087150"/>
                </a:cubicBezTo>
                <a:cubicBezTo>
                  <a:pt x="1635427" y="1088852"/>
                  <a:pt x="1619188" y="1092094"/>
                  <a:pt x="1614191" y="1093957"/>
                </a:cubicBezTo>
                <a:cubicBezTo>
                  <a:pt x="1609663" y="1095659"/>
                  <a:pt x="1607166" y="1096307"/>
                  <a:pt x="1604667" y="1096307"/>
                </a:cubicBezTo>
                <a:cubicBezTo>
                  <a:pt x="1600452" y="1096307"/>
                  <a:pt x="1596860" y="1094120"/>
                  <a:pt x="1594830" y="1090635"/>
                </a:cubicBezTo>
                <a:cubicBezTo>
                  <a:pt x="1583745" y="1097523"/>
                  <a:pt x="1559074" y="1097847"/>
                  <a:pt x="1499272" y="1097847"/>
                </a:cubicBezTo>
                <a:cubicBezTo>
                  <a:pt x="1436503" y="1097847"/>
                  <a:pt x="1412926" y="1096145"/>
                  <a:pt x="1404182" y="1091851"/>
                </a:cubicBezTo>
                <a:cubicBezTo>
                  <a:pt x="1401058" y="1095174"/>
                  <a:pt x="1393408" y="1097847"/>
                  <a:pt x="1366707" y="1097847"/>
                </a:cubicBezTo>
                <a:cubicBezTo>
                  <a:pt x="1355465" y="1097847"/>
                  <a:pt x="1347033" y="1097117"/>
                  <a:pt x="1340788" y="1095903"/>
                </a:cubicBezTo>
                <a:cubicBezTo>
                  <a:pt x="1342818" y="1100360"/>
                  <a:pt x="1342818" y="1105140"/>
                  <a:pt x="1340631" y="1109030"/>
                </a:cubicBezTo>
                <a:cubicBezTo>
                  <a:pt x="1419327" y="1108624"/>
                  <a:pt x="1490528" y="1108381"/>
                  <a:pt x="1547676" y="1108381"/>
                </a:cubicBezTo>
                <a:cubicBezTo>
                  <a:pt x="1665094" y="1108381"/>
                  <a:pt x="1668998" y="1109433"/>
                  <a:pt x="1671497" y="1110002"/>
                </a:cubicBezTo>
                <a:cubicBezTo>
                  <a:pt x="1693201" y="1115755"/>
                  <a:pt x="1693201" y="1123130"/>
                  <a:pt x="1692107" y="1193872"/>
                </a:cubicBezTo>
                <a:cubicBezTo>
                  <a:pt x="1691795" y="1212673"/>
                  <a:pt x="1691170" y="1230337"/>
                  <a:pt x="1690233" y="1243790"/>
                </a:cubicBezTo>
                <a:cubicBezTo>
                  <a:pt x="1689765" y="1252218"/>
                  <a:pt x="1689296" y="1259106"/>
                  <a:pt x="1688047" y="1264128"/>
                </a:cubicBezTo>
                <a:cubicBezTo>
                  <a:pt x="1695854" y="1275069"/>
                  <a:pt x="1686486" y="1325559"/>
                  <a:pt x="1682426" y="1333664"/>
                </a:cubicBezTo>
                <a:cubicBezTo>
                  <a:pt x="1679147" y="1340307"/>
                  <a:pt x="1673682" y="1341035"/>
                  <a:pt x="1671497" y="1341035"/>
                </a:cubicBezTo>
                <a:cubicBezTo>
                  <a:pt x="1668374" y="1341035"/>
                  <a:pt x="1665251" y="1339659"/>
                  <a:pt x="1663065" y="1337227"/>
                </a:cubicBezTo>
                <a:cubicBezTo>
                  <a:pt x="1661348" y="1335364"/>
                  <a:pt x="1656195" y="1329857"/>
                  <a:pt x="1658381" y="1301733"/>
                </a:cubicBezTo>
                <a:cubicBezTo>
                  <a:pt x="1659630" y="1285036"/>
                  <a:pt x="1661659" y="1272556"/>
                  <a:pt x="1665719" y="1265344"/>
                </a:cubicBezTo>
                <a:cubicBezTo>
                  <a:pt x="1663220" y="1258702"/>
                  <a:pt x="1661191" y="1247273"/>
                  <a:pt x="1659318" y="1227583"/>
                </a:cubicBezTo>
                <a:cubicBezTo>
                  <a:pt x="1658849" y="1223773"/>
                  <a:pt x="1658537" y="1219804"/>
                  <a:pt x="1658225" y="1215834"/>
                </a:cubicBezTo>
                <a:cubicBezTo>
                  <a:pt x="1636208" y="1195655"/>
                  <a:pt x="1590302" y="1156191"/>
                  <a:pt x="1592957" y="1180179"/>
                </a:cubicBezTo>
                <a:cubicBezTo>
                  <a:pt x="1596392" y="1211700"/>
                  <a:pt x="1596392" y="1246707"/>
                  <a:pt x="1596392" y="1246707"/>
                </a:cubicBezTo>
                <a:cubicBezTo>
                  <a:pt x="1596392" y="1246707"/>
                  <a:pt x="1533311" y="1145170"/>
                  <a:pt x="1533311" y="1194195"/>
                </a:cubicBezTo>
                <a:cubicBezTo>
                  <a:pt x="1533311" y="1243221"/>
                  <a:pt x="1533311" y="1260727"/>
                  <a:pt x="1533311" y="1302706"/>
                </a:cubicBezTo>
                <a:cubicBezTo>
                  <a:pt x="1533311" y="1344766"/>
                  <a:pt x="1533311" y="1344766"/>
                  <a:pt x="1533311" y="1344766"/>
                </a:cubicBezTo>
                <a:cubicBezTo>
                  <a:pt x="1533311" y="1344766"/>
                  <a:pt x="1543929" y="1376287"/>
                  <a:pt x="1505361" y="1365752"/>
                </a:cubicBezTo>
                <a:cubicBezTo>
                  <a:pt x="1466795" y="1355300"/>
                  <a:pt x="1466795" y="1271261"/>
                  <a:pt x="1435254" y="1316723"/>
                </a:cubicBezTo>
                <a:cubicBezTo>
                  <a:pt x="1403714" y="1362267"/>
                  <a:pt x="1442279" y="1362267"/>
                  <a:pt x="1386226" y="1369238"/>
                </a:cubicBezTo>
                <a:cubicBezTo>
                  <a:pt x="1330170" y="1376287"/>
                  <a:pt x="1323144" y="1365752"/>
                  <a:pt x="1291759" y="1376287"/>
                </a:cubicBezTo>
                <a:cubicBezTo>
                  <a:pt x="1275833" y="1381554"/>
                  <a:pt x="1262717" y="1385927"/>
                  <a:pt x="1250070" y="1389005"/>
                </a:cubicBezTo>
                <a:cubicBezTo>
                  <a:pt x="1266308" y="1389086"/>
                  <a:pt x="1283796" y="1389168"/>
                  <a:pt x="1302689" y="1389168"/>
                </a:cubicBezTo>
                <a:cubicBezTo>
                  <a:pt x="1462891" y="1389168"/>
                  <a:pt x="1623092" y="1385766"/>
                  <a:pt x="1638862" y="1382120"/>
                </a:cubicBezTo>
                <a:cubicBezTo>
                  <a:pt x="1646201" y="1380338"/>
                  <a:pt x="1653227" y="1379448"/>
                  <a:pt x="1659005" y="1379448"/>
                </a:cubicBezTo>
                <a:cubicBezTo>
                  <a:pt x="1675556" y="1379448"/>
                  <a:pt x="1679459" y="1387144"/>
                  <a:pt x="1680397" y="1391678"/>
                </a:cubicBezTo>
                <a:cubicBezTo>
                  <a:pt x="1682895" y="1404643"/>
                  <a:pt x="1666500" y="1411127"/>
                  <a:pt x="1661035" y="1413233"/>
                </a:cubicBezTo>
                <a:cubicBezTo>
                  <a:pt x="1655570" y="1415421"/>
                  <a:pt x="1601544" y="1417042"/>
                  <a:pt x="1533936" y="1418257"/>
                </a:cubicBezTo>
                <a:cubicBezTo>
                  <a:pt x="1533936" y="1419311"/>
                  <a:pt x="1533936" y="1420283"/>
                  <a:pt x="1533623" y="1421175"/>
                </a:cubicBezTo>
                <a:cubicBezTo>
                  <a:pt x="1533311" y="1423444"/>
                  <a:pt x="1532374" y="1425145"/>
                  <a:pt x="1531125" y="1426524"/>
                </a:cubicBezTo>
                <a:cubicBezTo>
                  <a:pt x="1623092" y="1427901"/>
                  <a:pt x="1651042" y="1430008"/>
                  <a:pt x="1660567" y="1432278"/>
                </a:cubicBezTo>
                <a:cubicBezTo>
                  <a:pt x="1664314" y="1429604"/>
                  <a:pt x="1669623" y="1429604"/>
                  <a:pt x="1673215" y="1429522"/>
                </a:cubicBezTo>
                <a:cubicBezTo>
                  <a:pt x="1679147" y="1429522"/>
                  <a:pt x="1684299" y="1431307"/>
                  <a:pt x="1688047" y="1434224"/>
                </a:cubicBezTo>
                <a:cubicBezTo>
                  <a:pt x="1706472" y="1424091"/>
                  <a:pt x="1752222" y="1424091"/>
                  <a:pt x="1769236" y="1424091"/>
                </a:cubicBezTo>
                <a:cubicBezTo>
                  <a:pt x="1787191" y="1424091"/>
                  <a:pt x="1810925" y="1425064"/>
                  <a:pt x="1822011" y="1429767"/>
                </a:cubicBezTo>
                <a:cubicBezTo>
                  <a:pt x="1825447" y="1431224"/>
                  <a:pt x="1827788" y="1432927"/>
                  <a:pt x="1829193" y="1434790"/>
                </a:cubicBezTo>
                <a:lnTo>
                  <a:pt x="1832785" y="1430738"/>
                </a:lnTo>
                <a:cubicBezTo>
                  <a:pt x="1835439" y="1427984"/>
                  <a:pt x="1840748" y="1422390"/>
                  <a:pt x="1897114" y="1422390"/>
                </a:cubicBezTo>
                <a:cubicBezTo>
                  <a:pt x="1951630" y="1422390"/>
                  <a:pt x="1956784" y="1427659"/>
                  <a:pt x="1959438" y="1430495"/>
                </a:cubicBezTo>
                <a:lnTo>
                  <a:pt x="1964277" y="1435519"/>
                </a:lnTo>
                <a:lnTo>
                  <a:pt x="1961779" y="1442570"/>
                </a:lnTo>
                <a:cubicBezTo>
                  <a:pt x="1959282" y="1448161"/>
                  <a:pt x="1957094" y="1453509"/>
                  <a:pt x="1896178" y="1453509"/>
                </a:cubicBezTo>
                <a:cubicBezTo>
                  <a:pt x="1841841" y="1453509"/>
                  <a:pt x="1834190" y="1449295"/>
                  <a:pt x="1831536" y="1444433"/>
                </a:cubicBezTo>
                <a:cubicBezTo>
                  <a:pt x="1829038" y="1454644"/>
                  <a:pt x="1817171" y="1454644"/>
                  <a:pt x="1799370" y="1454644"/>
                </a:cubicBezTo>
                <a:cubicBezTo>
                  <a:pt x="1791876" y="1454644"/>
                  <a:pt x="1782351" y="1454482"/>
                  <a:pt x="1770641" y="1454076"/>
                </a:cubicBezTo>
                <a:cubicBezTo>
                  <a:pt x="1764239" y="1453916"/>
                  <a:pt x="1757837" y="1453834"/>
                  <a:pt x="1751753" y="1453834"/>
                </a:cubicBezTo>
                <a:cubicBezTo>
                  <a:pt x="1724116" y="1453834"/>
                  <a:pt x="1706784" y="1455616"/>
                  <a:pt x="1703348" y="1456994"/>
                </a:cubicBezTo>
                <a:cubicBezTo>
                  <a:pt x="1697884" y="1459910"/>
                  <a:pt x="1692732" y="1461615"/>
                  <a:pt x="1688047" y="1460397"/>
                </a:cubicBezTo>
                <a:cubicBezTo>
                  <a:pt x="1686018" y="1461773"/>
                  <a:pt x="1683675" y="1462099"/>
                  <a:pt x="1681801" y="1462099"/>
                </a:cubicBezTo>
                <a:cubicBezTo>
                  <a:pt x="1676805" y="1462099"/>
                  <a:pt x="1672746" y="1459344"/>
                  <a:pt x="1665875" y="1454727"/>
                </a:cubicBezTo>
                <a:cubicBezTo>
                  <a:pt x="1664783" y="1453916"/>
                  <a:pt x="1663377" y="1453104"/>
                  <a:pt x="1662128" y="1452050"/>
                </a:cubicBezTo>
                <a:cubicBezTo>
                  <a:pt x="1651822" y="1455779"/>
                  <a:pt x="1621686" y="1458371"/>
                  <a:pt x="1524723" y="1458371"/>
                </a:cubicBezTo>
                <a:cubicBezTo>
                  <a:pt x="1497555" y="1458371"/>
                  <a:pt x="1472728" y="1457967"/>
                  <a:pt x="1452742" y="1457237"/>
                </a:cubicBezTo>
                <a:cubicBezTo>
                  <a:pt x="1452273" y="1457237"/>
                  <a:pt x="1451648" y="1457155"/>
                  <a:pt x="1450868" y="1457155"/>
                </a:cubicBezTo>
                <a:cubicBezTo>
                  <a:pt x="1442124" y="1457155"/>
                  <a:pt x="1420420" y="1458129"/>
                  <a:pt x="1400121" y="1459423"/>
                </a:cubicBezTo>
                <a:cubicBezTo>
                  <a:pt x="1393096" y="1459910"/>
                  <a:pt x="1386382" y="1460154"/>
                  <a:pt x="1379824" y="1460154"/>
                </a:cubicBezTo>
                <a:cubicBezTo>
                  <a:pt x="1359993" y="1460154"/>
                  <a:pt x="1352342" y="1458210"/>
                  <a:pt x="1348439" y="1455455"/>
                </a:cubicBezTo>
                <a:cubicBezTo>
                  <a:pt x="1345472" y="1455537"/>
                  <a:pt x="1339851" y="1456508"/>
                  <a:pt x="1332824" y="1458857"/>
                </a:cubicBezTo>
                <a:cubicBezTo>
                  <a:pt x="1312995" y="1465827"/>
                  <a:pt x="1296600" y="1492568"/>
                  <a:pt x="1300503" y="1505536"/>
                </a:cubicBezTo>
                <a:cubicBezTo>
                  <a:pt x="1303002" y="1513394"/>
                  <a:pt x="1305500" y="1539326"/>
                  <a:pt x="1306592" y="1559746"/>
                </a:cubicBezTo>
                <a:cubicBezTo>
                  <a:pt x="1307842" y="1583084"/>
                  <a:pt x="1309091" y="1598806"/>
                  <a:pt x="1309559" y="1601723"/>
                </a:cubicBezTo>
                <a:cubicBezTo>
                  <a:pt x="1310653" y="1606261"/>
                  <a:pt x="1311433" y="1617202"/>
                  <a:pt x="1311589" y="1618499"/>
                </a:cubicBezTo>
                <a:cubicBezTo>
                  <a:pt x="1312057" y="1624902"/>
                  <a:pt x="1314712" y="1647750"/>
                  <a:pt x="1317210" y="1668414"/>
                </a:cubicBezTo>
                <a:cubicBezTo>
                  <a:pt x="1317523" y="1671250"/>
                  <a:pt x="1317835" y="1674007"/>
                  <a:pt x="1318147" y="1676518"/>
                </a:cubicBezTo>
                <a:cubicBezTo>
                  <a:pt x="1322207" y="1711693"/>
                  <a:pt x="1322675" y="1715340"/>
                  <a:pt x="1430569" y="1715340"/>
                </a:cubicBezTo>
                <a:cubicBezTo>
                  <a:pt x="1455864" y="1715340"/>
                  <a:pt x="1485844" y="1715016"/>
                  <a:pt x="1523942" y="1714612"/>
                </a:cubicBezTo>
                <a:lnTo>
                  <a:pt x="1557982" y="1714206"/>
                </a:lnTo>
                <a:cubicBezTo>
                  <a:pt x="1600607" y="1713801"/>
                  <a:pt x="1635271" y="1713556"/>
                  <a:pt x="1663845" y="1713556"/>
                </a:cubicBezTo>
                <a:cubicBezTo>
                  <a:pt x="1703348" y="1713556"/>
                  <a:pt x="1731611" y="1713962"/>
                  <a:pt x="1750192" y="1714853"/>
                </a:cubicBezTo>
                <a:cubicBezTo>
                  <a:pt x="1759711" y="1715340"/>
                  <a:pt x="1767362" y="1715745"/>
                  <a:pt x="1773296" y="1716799"/>
                </a:cubicBezTo>
                <a:cubicBezTo>
                  <a:pt x="1775949" y="1707640"/>
                  <a:pt x="1782976" y="1702857"/>
                  <a:pt x="1789846" y="1702857"/>
                </a:cubicBezTo>
                <a:cubicBezTo>
                  <a:pt x="1794686" y="1702857"/>
                  <a:pt x="1799214" y="1705127"/>
                  <a:pt x="1802806" y="1709260"/>
                </a:cubicBezTo>
                <a:cubicBezTo>
                  <a:pt x="1810769" y="1710476"/>
                  <a:pt x="1838875" y="1712179"/>
                  <a:pt x="1904472" y="1712179"/>
                </a:cubicBezTo>
                <a:cubicBezTo>
                  <a:pt x="1997693" y="1712179"/>
                  <a:pt x="2096059" y="1708776"/>
                  <a:pt x="2108704" y="1705046"/>
                </a:cubicBezTo>
                <a:cubicBezTo>
                  <a:pt x="2116040" y="1700587"/>
                  <a:pt x="2121503" y="1692078"/>
                  <a:pt x="2123376" y="1666062"/>
                </a:cubicBezTo>
                <a:cubicBezTo>
                  <a:pt x="2124628" y="1647265"/>
                  <a:pt x="2135248" y="1645807"/>
                  <a:pt x="2138367" y="1645807"/>
                </a:cubicBezTo>
                <a:cubicBezTo>
                  <a:pt x="2140715" y="1645807"/>
                  <a:pt x="2143057" y="1646456"/>
                  <a:pt x="2145084" y="1647750"/>
                </a:cubicBezTo>
                <a:cubicBezTo>
                  <a:pt x="2146491" y="1648642"/>
                  <a:pt x="2147582" y="1649696"/>
                  <a:pt x="2148519" y="1650991"/>
                </a:cubicBezTo>
                <a:cubicBezTo>
                  <a:pt x="2148206" y="1644026"/>
                  <a:pt x="2148050" y="1635600"/>
                  <a:pt x="2148050" y="1625307"/>
                </a:cubicBezTo>
                <a:cubicBezTo>
                  <a:pt x="2148050" y="1566553"/>
                  <a:pt x="2151484" y="1561610"/>
                  <a:pt x="2162411" y="1561610"/>
                </a:cubicBezTo>
                <a:cubicBezTo>
                  <a:pt x="2173965" y="1561610"/>
                  <a:pt x="2176307" y="1570119"/>
                  <a:pt x="2177244" y="1618336"/>
                </a:cubicBezTo>
                <a:cubicBezTo>
                  <a:pt x="2178494" y="1675546"/>
                  <a:pt x="2172717" y="1679272"/>
                  <a:pt x="2168969" y="1681706"/>
                </a:cubicBezTo>
                <a:lnTo>
                  <a:pt x="2166315" y="1683409"/>
                </a:lnTo>
                <a:lnTo>
                  <a:pt x="2162883" y="1683487"/>
                </a:lnTo>
                <a:cubicBezTo>
                  <a:pt x="2158668" y="1683487"/>
                  <a:pt x="2155232" y="1682922"/>
                  <a:pt x="2152734" y="1677408"/>
                </a:cubicBezTo>
                <a:cubicBezTo>
                  <a:pt x="2151019" y="1693457"/>
                  <a:pt x="2144458" y="1711369"/>
                  <a:pt x="2139151" y="1720040"/>
                </a:cubicBezTo>
                <a:cubicBezTo>
                  <a:pt x="2127755" y="1738195"/>
                  <a:pt x="2116975" y="1740951"/>
                  <a:pt x="2079194" y="1744357"/>
                </a:cubicBezTo>
                <a:cubicBezTo>
                  <a:pt x="2055778" y="1746385"/>
                  <a:pt x="1979582" y="1748169"/>
                  <a:pt x="1909313" y="1748249"/>
                </a:cubicBezTo>
                <a:lnTo>
                  <a:pt x="1888370" y="1748249"/>
                </a:lnTo>
                <a:cubicBezTo>
                  <a:pt x="1835751" y="1748249"/>
                  <a:pt x="1809832" y="1747925"/>
                  <a:pt x="1795780" y="1746303"/>
                </a:cubicBezTo>
                <a:cubicBezTo>
                  <a:pt x="1789377" y="1745493"/>
                  <a:pt x="1783288" y="1744196"/>
                  <a:pt x="1778917" y="1740951"/>
                </a:cubicBezTo>
                <a:cubicBezTo>
                  <a:pt x="1774856" y="1742736"/>
                  <a:pt x="1770173" y="1743710"/>
                  <a:pt x="1765801" y="1744683"/>
                </a:cubicBezTo>
                <a:cubicBezTo>
                  <a:pt x="1744884" y="1749224"/>
                  <a:pt x="1591239" y="1750437"/>
                  <a:pt x="1513012" y="1750437"/>
                </a:cubicBezTo>
                <a:cubicBezTo>
                  <a:pt x="1327047" y="1750437"/>
                  <a:pt x="1319084" y="1746303"/>
                  <a:pt x="1316117" y="1744765"/>
                </a:cubicBezTo>
                <a:cubicBezTo>
                  <a:pt x="1301596" y="1737223"/>
                  <a:pt x="1291291" y="1719230"/>
                  <a:pt x="1283953" y="1687136"/>
                </a:cubicBezTo>
                <a:cubicBezTo>
                  <a:pt x="1281923" y="1688513"/>
                  <a:pt x="1279581" y="1688838"/>
                  <a:pt x="1278019" y="1688838"/>
                </a:cubicBezTo>
                <a:cubicBezTo>
                  <a:pt x="1266308" y="1688838"/>
                  <a:pt x="1266152" y="1675300"/>
                  <a:pt x="1265996" y="1668090"/>
                </a:cubicBezTo>
                <a:cubicBezTo>
                  <a:pt x="1265840" y="1655526"/>
                  <a:pt x="1267558" y="1651397"/>
                  <a:pt x="1270368" y="1648480"/>
                </a:cubicBezTo>
                <a:lnTo>
                  <a:pt x="1273491" y="1645403"/>
                </a:lnTo>
                <a:lnTo>
                  <a:pt x="1277082" y="1645240"/>
                </a:lnTo>
                <a:cubicBezTo>
                  <a:pt x="1275053" y="1627656"/>
                  <a:pt x="1273491" y="1607558"/>
                  <a:pt x="1272242" y="1584543"/>
                </a:cubicBezTo>
                <a:cubicBezTo>
                  <a:pt x="1268182" y="1509182"/>
                  <a:pt x="1269119" y="1496296"/>
                  <a:pt x="1271617" y="1491920"/>
                </a:cubicBezTo>
                <a:cubicBezTo>
                  <a:pt x="1272086" y="1489811"/>
                  <a:pt x="1273178" y="1483817"/>
                  <a:pt x="1273803" y="1475713"/>
                </a:cubicBezTo>
                <a:cubicBezTo>
                  <a:pt x="1275989" y="1446702"/>
                  <a:pt x="1290979" y="1429441"/>
                  <a:pt x="1313619" y="1429441"/>
                </a:cubicBezTo>
                <a:cubicBezTo>
                  <a:pt x="1317835" y="1429441"/>
                  <a:pt x="1321426" y="1428065"/>
                  <a:pt x="1322519" y="1427336"/>
                </a:cubicBezTo>
                <a:cubicBezTo>
                  <a:pt x="1324549" y="1424091"/>
                  <a:pt x="1327984" y="1421660"/>
                  <a:pt x="1332044" y="1420364"/>
                </a:cubicBezTo>
                <a:cubicBezTo>
                  <a:pt x="1297849" y="1420526"/>
                  <a:pt x="1269431" y="1420688"/>
                  <a:pt x="1252256" y="1420688"/>
                </a:cubicBezTo>
                <a:cubicBezTo>
                  <a:pt x="1206350" y="1420688"/>
                  <a:pt x="1147329" y="1420364"/>
                  <a:pt x="1126094" y="1419068"/>
                </a:cubicBezTo>
                <a:cubicBezTo>
                  <a:pt x="1120005" y="1418663"/>
                  <a:pt x="1104703" y="1419553"/>
                  <a:pt x="1092992" y="1420931"/>
                </a:cubicBezTo>
                <a:cubicBezTo>
                  <a:pt x="1088620" y="1421418"/>
                  <a:pt x="1080345" y="1421660"/>
                  <a:pt x="1067542" y="1421660"/>
                </a:cubicBezTo>
                <a:cubicBezTo>
                  <a:pt x="1040217" y="1421660"/>
                  <a:pt x="998059" y="1420526"/>
                  <a:pt x="957306" y="1418744"/>
                </a:cubicBezTo>
                <a:cubicBezTo>
                  <a:pt x="903282" y="1416310"/>
                  <a:pt x="843323" y="1413477"/>
                  <a:pt x="838327" y="1412827"/>
                </a:cubicBezTo>
                <a:cubicBezTo>
                  <a:pt x="831379" y="1411896"/>
                  <a:pt x="827280" y="1410255"/>
                  <a:pt x="824918" y="1391354"/>
                </a:cubicBezTo>
                <a:lnTo>
                  <a:pt x="824025" y="1375077"/>
                </a:lnTo>
                <a:lnTo>
                  <a:pt x="823410" y="1381598"/>
                </a:lnTo>
                <a:cubicBezTo>
                  <a:pt x="822358" y="1396941"/>
                  <a:pt x="805705" y="1403964"/>
                  <a:pt x="775380" y="1411526"/>
                </a:cubicBezTo>
                <a:cubicBezTo>
                  <a:pt x="769011" y="1413122"/>
                  <a:pt x="764102" y="1413889"/>
                  <a:pt x="760246" y="1413889"/>
                </a:cubicBezTo>
                <a:cubicBezTo>
                  <a:pt x="754403" y="1413889"/>
                  <a:pt x="750021" y="1412003"/>
                  <a:pt x="747274" y="1408254"/>
                </a:cubicBezTo>
                <a:cubicBezTo>
                  <a:pt x="746047" y="1406575"/>
                  <a:pt x="745287" y="1404648"/>
                  <a:pt x="745054" y="1402597"/>
                </a:cubicBezTo>
                <a:cubicBezTo>
                  <a:pt x="743593" y="1403964"/>
                  <a:pt x="742132" y="1405187"/>
                  <a:pt x="740730" y="1406285"/>
                </a:cubicBezTo>
                <a:cubicBezTo>
                  <a:pt x="730329" y="1414737"/>
                  <a:pt x="707016" y="1417720"/>
                  <a:pt x="690246" y="1417720"/>
                </a:cubicBezTo>
                <a:cubicBezTo>
                  <a:pt x="666230" y="1417720"/>
                  <a:pt x="658693" y="1412231"/>
                  <a:pt x="655479" y="1407611"/>
                </a:cubicBezTo>
                <a:cubicBezTo>
                  <a:pt x="654077" y="1406989"/>
                  <a:pt x="649928" y="1405849"/>
                  <a:pt x="642215" y="1405849"/>
                </a:cubicBezTo>
                <a:cubicBezTo>
                  <a:pt x="630003" y="1405849"/>
                  <a:pt x="616506" y="1408605"/>
                  <a:pt x="608734" y="1412728"/>
                </a:cubicBezTo>
                <a:cubicBezTo>
                  <a:pt x="597048" y="1418881"/>
                  <a:pt x="567248" y="1422589"/>
                  <a:pt x="545103" y="1422940"/>
                </a:cubicBezTo>
                <a:cubicBezTo>
                  <a:pt x="519335" y="1423355"/>
                  <a:pt x="498592" y="1424806"/>
                  <a:pt x="495028" y="1425675"/>
                </a:cubicBezTo>
                <a:cubicBezTo>
                  <a:pt x="490002" y="1426941"/>
                  <a:pt x="481763" y="1426796"/>
                  <a:pt x="473057" y="1425469"/>
                </a:cubicBezTo>
                <a:cubicBezTo>
                  <a:pt x="472648" y="1427748"/>
                  <a:pt x="471597" y="1429530"/>
                  <a:pt x="470136" y="1430918"/>
                </a:cubicBezTo>
                <a:cubicBezTo>
                  <a:pt x="484568" y="1430628"/>
                  <a:pt x="502507" y="1430441"/>
                  <a:pt x="525002" y="1430441"/>
                </a:cubicBezTo>
                <a:cubicBezTo>
                  <a:pt x="536923" y="1430441"/>
                  <a:pt x="549310" y="1430503"/>
                  <a:pt x="561931" y="1430648"/>
                </a:cubicBezTo>
                <a:lnTo>
                  <a:pt x="710580" y="1432202"/>
                </a:lnTo>
                <a:cubicBezTo>
                  <a:pt x="718643" y="1432202"/>
                  <a:pt x="754754" y="1430938"/>
                  <a:pt x="791507" y="1429363"/>
                </a:cubicBezTo>
                <a:cubicBezTo>
                  <a:pt x="805063" y="1428784"/>
                  <a:pt x="818034" y="1428473"/>
                  <a:pt x="829019" y="1428473"/>
                </a:cubicBezTo>
                <a:cubicBezTo>
                  <a:pt x="846665" y="1428473"/>
                  <a:pt x="855781" y="1428929"/>
                  <a:pt x="860923" y="1430876"/>
                </a:cubicBezTo>
                <a:cubicBezTo>
                  <a:pt x="867058" y="1427748"/>
                  <a:pt x="877284" y="1427374"/>
                  <a:pt x="890722" y="1426899"/>
                </a:cubicBezTo>
                <a:cubicBezTo>
                  <a:pt x="915848" y="1426028"/>
                  <a:pt x="966625" y="1425634"/>
                  <a:pt x="1054271" y="1425034"/>
                </a:cubicBezTo>
                <a:cubicBezTo>
                  <a:pt x="1069229" y="1424929"/>
                  <a:pt x="1082727" y="1424888"/>
                  <a:pt x="1094939" y="1424888"/>
                </a:cubicBezTo>
                <a:cubicBezTo>
                  <a:pt x="1170549" y="1424888"/>
                  <a:pt x="1198713" y="1426982"/>
                  <a:pt x="1220566" y="1434273"/>
                </a:cubicBezTo>
                <a:cubicBezTo>
                  <a:pt x="1233187" y="1438498"/>
                  <a:pt x="1254923" y="1447159"/>
                  <a:pt x="1258313" y="1457722"/>
                </a:cubicBezTo>
                <a:cubicBezTo>
                  <a:pt x="1260474" y="1464538"/>
                  <a:pt x="1258605" y="1469160"/>
                  <a:pt x="1256676" y="1471872"/>
                </a:cubicBezTo>
                <a:cubicBezTo>
                  <a:pt x="1257845" y="1473363"/>
                  <a:pt x="1258663" y="1474752"/>
                  <a:pt x="1259189" y="1475581"/>
                </a:cubicBezTo>
                <a:cubicBezTo>
                  <a:pt x="1265207" y="1485563"/>
                  <a:pt x="1265441" y="1563059"/>
                  <a:pt x="1265383" y="1586569"/>
                </a:cubicBezTo>
                <a:cubicBezTo>
                  <a:pt x="1265207" y="1641779"/>
                  <a:pt x="1265616" y="1683702"/>
                  <a:pt x="1266084" y="1688260"/>
                </a:cubicBezTo>
                <a:cubicBezTo>
                  <a:pt x="1268947" y="1703300"/>
                  <a:pt x="1265324" y="1718735"/>
                  <a:pt x="1255508" y="1732410"/>
                </a:cubicBezTo>
                <a:cubicBezTo>
                  <a:pt x="1249314" y="1741012"/>
                  <a:pt x="1246509" y="1744949"/>
                  <a:pt x="1240316" y="1744949"/>
                </a:cubicBezTo>
                <a:lnTo>
                  <a:pt x="1235174" y="1744949"/>
                </a:lnTo>
                <a:lnTo>
                  <a:pt x="1231843" y="1740844"/>
                </a:lnTo>
                <a:cubicBezTo>
                  <a:pt x="1230791" y="1739498"/>
                  <a:pt x="1230090" y="1738169"/>
                  <a:pt x="1229740" y="1736720"/>
                </a:cubicBezTo>
                <a:cubicBezTo>
                  <a:pt x="1223838" y="1749673"/>
                  <a:pt x="1206250" y="1750665"/>
                  <a:pt x="1149339" y="1753874"/>
                </a:cubicBezTo>
                <a:cubicBezTo>
                  <a:pt x="1113637" y="1755905"/>
                  <a:pt x="964054" y="1757437"/>
                  <a:pt x="801381" y="1757437"/>
                </a:cubicBezTo>
                <a:lnTo>
                  <a:pt x="760012" y="1757395"/>
                </a:lnTo>
                <a:cubicBezTo>
                  <a:pt x="463708" y="1756920"/>
                  <a:pt x="435603" y="1754412"/>
                  <a:pt x="425728" y="1746855"/>
                </a:cubicBezTo>
                <a:cubicBezTo>
                  <a:pt x="420177" y="1742543"/>
                  <a:pt x="411179" y="1735600"/>
                  <a:pt x="411997" y="1727002"/>
                </a:cubicBezTo>
                <a:cubicBezTo>
                  <a:pt x="410419" y="1727728"/>
                  <a:pt x="408725" y="1728121"/>
                  <a:pt x="406972" y="1728121"/>
                </a:cubicBezTo>
                <a:cubicBezTo>
                  <a:pt x="396629" y="1728121"/>
                  <a:pt x="392949" y="1716292"/>
                  <a:pt x="391721" y="1712397"/>
                </a:cubicBezTo>
                <a:cubicBezTo>
                  <a:pt x="390436" y="1708315"/>
                  <a:pt x="387923" y="1690084"/>
                  <a:pt x="387105" y="1672909"/>
                </a:cubicBezTo>
                <a:cubicBezTo>
                  <a:pt x="386638" y="1699155"/>
                  <a:pt x="382022" y="1727210"/>
                  <a:pt x="373491" y="1737031"/>
                </a:cubicBezTo>
                <a:cubicBezTo>
                  <a:pt x="362389" y="1749860"/>
                  <a:pt x="355845" y="1751329"/>
                  <a:pt x="351871" y="1751329"/>
                </a:cubicBezTo>
                <a:cubicBezTo>
                  <a:pt x="347314" y="1751329"/>
                  <a:pt x="343341" y="1749012"/>
                  <a:pt x="341178" y="1745112"/>
                </a:cubicBezTo>
                <a:cubicBezTo>
                  <a:pt x="337848" y="1739165"/>
                  <a:pt x="339542" y="1731561"/>
                  <a:pt x="346554" y="1720413"/>
                </a:cubicBezTo>
                <a:cubicBezTo>
                  <a:pt x="352047" y="1711693"/>
                  <a:pt x="354442" y="1694373"/>
                  <a:pt x="354442" y="1664207"/>
                </a:cubicBezTo>
                <a:cubicBezTo>
                  <a:pt x="354442" y="1636455"/>
                  <a:pt x="354442" y="1622222"/>
                  <a:pt x="360928" y="1617269"/>
                </a:cubicBezTo>
                <a:cubicBezTo>
                  <a:pt x="358532" y="1611034"/>
                  <a:pt x="356078" y="1593674"/>
                  <a:pt x="356078" y="1536276"/>
                </a:cubicBezTo>
                <a:lnTo>
                  <a:pt x="356078" y="1469490"/>
                </a:lnTo>
                <a:lnTo>
                  <a:pt x="188965" y="1471457"/>
                </a:lnTo>
                <a:cubicBezTo>
                  <a:pt x="164950" y="1471726"/>
                  <a:pt x="143271" y="1471852"/>
                  <a:pt x="123990" y="1471852"/>
                </a:cubicBezTo>
                <a:cubicBezTo>
                  <a:pt x="90917" y="1471852"/>
                  <a:pt x="63455" y="1471479"/>
                  <a:pt x="44581" y="1470733"/>
                </a:cubicBezTo>
                <a:cubicBezTo>
                  <a:pt x="18170" y="1469718"/>
                  <a:pt x="7243" y="1469303"/>
                  <a:pt x="7010" y="1457618"/>
                </a:cubicBezTo>
                <a:cubicBezTo>
                  <a:pt x="6834" y="1445998"/>
                  <a:pt x="17294" y="1445252"/>
                  <a:pt x="42536" y="1443450"/>
                </a:cubicBezTo>
                <a:cubicBezTo>
                  <a:pt x="61176" y="1442104"/>
                  <a:pt x="88229" y="1440861"/>
                  <a:pt x="122996" y="1439700"/>
                </a:cubicBezTo>
                <a:cubicBezTo>
                  <a:pt x="196854" y="1437256"/>
                  <a:pt x="248740" y="1436116"/>
                  <a:pt x="286253" y="1436116"/>
                </a:cubicBezTo>
                <a:cubicBezTo>
                  <a:pt x="362798" y="1436116"/>
                  <a:pt x="378458" y="1440508"/>
                  <a:pt x="384476" y="1450410"/>
                </a:cubicBezTo>
                <a:cubicBezTo>
                  <a:pt x="386462" y="1453685"/>
                  <a:pt x="387748" y="1461246"/>
                  <a:pt x="388508" y="1470628"/>
                </a:cubicBezTo>
                <a:cubicBezTo>
                  <a:pt x="389034" y="1465926"/>
                  <a:pt x="390611" y="1459815"/>
                  <a:pt x="394760" y="1455631"/>
                </a:cubicBezTo>
                <a:cubicBezTo>
                  <a:pt x="398091" y="1452296"/>
                  <a:pt x="402882" y="1451114"/>
                  <a:pt x="406855" y="1451571"/>
                </a:cubicBezTo>
                <a:cubicBezTo>
                  <a:pt x="406329" y="1450556"/>
                  <a:pt x="405978" y="1449394"/>
                  <a:pt x="405628" y="1448112"/>
                </a:cubicBezTo>
                <a:lnTo>
                  <a:pt x="403525" y="1440404"/>
                </a:lnTo>
                <a:lnTo>
                  <a:pt x="410770" y="1435828"/>
                </a:lnTo>
                <a:cubicBezTo>
                  <a:pt x="412055" y="1435081"/>
                  <a:pt x="414509" y="1433652"/>
                  <a:pt x="431221" y="1432450"/>
                </a:cubicBezTo>
                <a:cubicBezTo>
                  <a:pt x="426079" y="1429716"/>
                  <a:pt x="423099" y="1425511"/>
                  <a:pt x="423099" y="1420269"/>
                </a:cubicBezTo>
                <a:cubicBezTo>
                  <a:pt x="423099" y="1419626"/>
                  <a:pt x="423216" y="1416663"/>
                  <a:pt x="425086" y="1413681"/>
                </a:cubicBezTo>
                <a:cubicBezTo>
                  <a:pt x="408433" y="1432202"/>
                  <a:pt x="401655" y="1435848"/>
                  <a:pt x="395344" y="1435848"/>
                </a:cubicBezTo>
                <a:cubicBezTo>
                  <a:pt x="391955" y="1435848"/>
                  <a:pt x="388741" y="1434543"/>
                  <a:pt x="386404" y="1432162"/>
                </a:cubicBezTo>
                <a:cubicBezTo>
                  <a:pt x="383658" y="1429447"/>
                  <a:pt x="382314" y="1425654"/>
                  <a:pt x="382314" y="1420890"/>
                </a:cubicBezTo>
                <a:cubicBezTo>
                  <a:pt x="382431" y="1403116"/>
                  <a:pt x="410478" y="1366476"/>
                  <a:pt x="427715" y="1366476"/>
                </a:cubicBezTo>
                <a:cubicBezTo>
                  <a:pt x="435369" y="1366476"/>
                  <a:pt x="444076" y="1366476"/>
                  <a:pt x="447699" y="1374456"/>
                </a:cubicBezTo>
                <a:cubicBezTo>
                  <a:pt x="451789" y="1383379"/>
                  <a:pt x="446238" y="1389652"/>
                  <a:pt x="428007" y="1410428"/>
                </a:cubicBezTo>
                <a:cubicBezTo>
                  <a:pt x="427949" y="1410449"/>
                  <a:pt x="427949" y="1410470"/>
                  <a:pt x="427890" y="1410512"/>
                </a:cubicBezTo>
                <a:cubicBezTo>
                  <a:pt x="430578" y="1408358"/>
                  <a:pt x="434727" y="1406721"/>
                  <a:pt x="441154" y="1406721"/>
                </a:cubicBezTo>
                <a:cubicBezTo>
                  <a:pt x="443959" y="1406721"/>
                  <a:pt x="446939" y="1407031"/>
                  <a:pt x="450036" y="1407632"/>
                </a:cubicBezTo>
                <a:cubicBezTo>
                  <a:pt x="452373" y="1398599"/>
                  <a:pt x="463708" y="1397811"/>
                  <a:pt x="481763" y="1396549"/>
                </a:cubicBezTo>
                <a:cubicBezTo>
                  <a:pt x="496605" y="1395495"/>
                  <a:pt x="519685" y="1394521"/>
                  <a:pt x="554452" y="1393443"/>
                </a:cubicBezTo>
                <a:cubicBezTo>
                  <a:pt x="566781" y="1393071"/>
                  <a:pt x="577240" y="1390025"/>
                  <a:pt x="579344" y="1388516"/>
                </a:cubicBezTo>
                <a:cubicBezTo>
                  <a:pt x="585479" y="1382138"/>
                  <a:pt x="597633" y="1378616"/>
                  <a:pt x="606397" y="1378616"/>
                </a:cubicBezTo>
                <a:cubicBezTo>
                  <a:pt x="610137" y="1378616"/>
                  <a:pt x="613409" y="1377456"/>
                  <a:pt x="614577" y="1376794"/>
                </a:cubicBezTo>
                <a:cubicBezTo>
                  <a:pt x="619018" y="1370227"/>
                  <a:pt x="627900" y="1366642"/>
                  <a:pt x="639820" y="1366642"/>
                </a:cubicBezTo>
                <a:cubicBezTo>
                  <a:pt x="653493" y="1366642"/>
                  <a:pt x="668100" y="1371122"/>
                  <a:pt x="677975" y="1378305"/>
                </a:cubicBezTo>
                <a:cubicBezTo>
                  <a:pt x="684578" y="1383132"/>
                  <a:pt x="691882" y="1385181"/>
                  <a:pt x="714027" y="1382385"/>
                </a:cubicBezTo>
                <a:cubicBezTo>
                  <a:pt x="724954" y="1380997"/>
                  <a:pt x="731732" y="1380254"/>
                  <a:pt x="736056" y="1380254"/>
                </a:cubicBezTo>
                <a:cubicBezTo>
                  <a:pt x="745171" y="1380254"/>
                  <a:pt x="748618" y="1384581"/>
                  <a:pt x="749904" y="1388227"/>
                </a:cubicBezTo>
                <a:cubicBezTo>
                  <a:pt x="750079" y="1388765"/>
                  <a:pt x="750254" y="1389301"/>
                  <a:pt x="750313" y="1389818"/>
                </a:cubicBezTo>
                <a:cubicBezTo>
                  <a:pt x="757617" y="1382883"/>
                  <a:pt x="770997" y="1376731"/>
                  <a:pt x="779645" y="1373213"/>
                </a:cubicBezTo>
                <a:cubicBezTo>
                  <a:pt x="788001" y="1369813"/>
                  <a:pt x="793786" y="1366747"/>
                  <a:pt x="796999" y="1364797"/>
                </a:cubicBezTo>
                <a:cubicBezTo>
                  <a:pt x="796473" y="1357653"/>
                  <a:pt x="796473" y="1347462"/>
                  <a:pt x="796649" y="1338826"/>
                </a:cubicBezTo>
                <a:cubicBezTo>
                  <a:pt x="796999" y="1320845"/>
                  <a:pt x="797175" y="1309991"/>
                  <a:pt x="808802" y="1309991"/>
                </a:cubicBezTo>
                <a:cubicBezTo>
                  <a:pt x="817625" y="1309991"/>
                  <a:pt x="820021" y="1318253"/>
                  <a:pt x="822183" y="1325544"/>
                </a:cubicBezTo>
                <a:lnTo>
                  <a:pt x="822248" y="1326228"/>
                </a:lnTo>
                <a:lnTo>
                  <a:pt x="822067" y="1312724"/>
                </a:lnTo>
                <a:cubicBezTo>
                  <a:pt x="821972" y="1299193"/>
                  <a:pt x="821932" y="1283811"/>
                  <a:pt x="821932" y="1266316"/>
                </a:cubicBezTo>
                <a:cubicBezTo>
                  <a:pt x="821932" y="1133340"/>
                  <a:pt x="822869" y="1123697"/>
                  <a:pt x="837702" y="1117699"/>
                </a:cubicBezTo>
                <a:cubicBezTo>
                  <a:pt x="840825" y="1116485"/>
                  <a:pt x="843480" y="1115512"/>
                  <a:pt x="845978" y="1114863"/>
                </a:cubicBezTo>
                <a:cubicBezTo>
                  <a:pt x="815218" y="1115106"/>
                  <a:pt x="783834" y="1115430"/>
                  <a:pt x="753387" y="1115835"/>
                </a:cubicBezTo>
                <a:cubicBezTo>
                  <a:pt x="754636" y="1118185"/>
                  <a:pt x="755416" y="1120942"/>
                  <a:pt x="755416" y="1123778"/>
                </a:cubicBezTo>
                <a:cubicBezTo>
                  <a:pt x="755416" y="1125885"/>
                  <a:pt x="755260" y="1127829"/>
                  <a:pt x="754792" y="1129611"/>
                </a:cubicBezTo>
                <a:cubicBezTo>
                  <a:pt x="799760" y="1134312"/>
                  <a:pt x="812564" y="1141928"/>
                  <a:pt x="816936" y="1153922"/>
                </a:cubicBezTo>
                <a:cubicBezTo>
                  <a:pt x="819902" y="1162189"/>
                  <a:pt x="818341" y="1190307"/>
                  <a:pt x="813501" y="1197195"/>
                </a:cubicBezTo>
                <a:lnTo>
                  <a:pt x="812252" y="1198979"/>
                </a:lnTo>
                <a:cubicBezTo>
                  <a:pt x="812876" y="1200193"/>
                  <a:pt x="813345" y="1201409"/>
                  <a:pt x="813969" y="1202625"/>
                </a:cubicBezTo>
                <a:cubicBezTo>
                  <a:pt x="819590" y="1215023"/>
                  <a:pt x="819902" y="1231634"/>
                  <a:pt x="814437" y="1245005"/>
                </a:cubicBezTo>
                <a:cubicBezTo>
                  <a:pt x="810846" y="1254164"/>
                  <a:pt x="804757" y="1260809"/>
                  <a:pt x="797574" y="1263725"/>
                </a:cubicBezTo>
                <a:cubicBezTo>
                  <a:pt x="793515" y="1265344"/>
                  <a:pt x="790704" y="1266236"/>
                  <a:pt x="788050" y="1266236"/>
                </a:cubicBezTo>
                <a:cubicBezTo>
                  <a:pt x="783522" y="1266236"/>
                  <a:pt x="779618" y="1263887"/>
                  <a:pt x="777744" y="1259999"/>
                </a:cubicBezTo>
                <a:cubicBezTo>
                  <a:pt x="774466" y="1253109"/>
                  <a:pt x="778994" y="1247355"/>
                  <a:pt x="783522" y="1241763"/>
                </a:cubicBezTo>
                <a:cubicBezTo>
                  <a:pt x="785239" y="1239413"/>
                  <a:pt x="788518" y="1228068"/>
                  <a:pt x="788362" y="1216482"/>
                </a:cubicBezTo>
                <a:cubicBezTo>
                  <a:pt x="788050" y="1201896"/>
                  <a:pt x="787894" y="1196466"/>
                  <a:pt x="792109" y="1192252"/>
                </a:cubicBezTo>
                <a:lnTo>
                  <a:pt x="792734" y="1191441"/>
                </a:lnTo>
                <a:cubicBezTo>
                  <a:pt x="791485" y="1186335"/>
                  <a:pt x="790080" y="1178720"/>
                  <a:pt x="789923" y="1178315"/>
                </a:cubicBezTo>
                <a:cubicBezTo>
                  <a:pt x="788206" y="1168590"/>
                  <a:pt x="788206" y="1168590"/>
                  <a:pt x="744330" y="1165916"/>
                </a:cubicBezTo>
                <a:cubicBezTo>
                  <a:pt x="712478" y="1164052"/>
                  <a:pt x="698581" y="1160406"/>
                  <a:pt x="692492" y="1156434"/>
                </a:cubicBezTo>
                <a:cubicBezTo>
                  <a:pt x="684685" y="1155787"/>
                  <a:pt x="655799" y="1154410"/>
                  <a:pt x="549311" y="1154410"/>
                </a:cubicBezTo>
                <a:cubicBezTo>
                  <a:pt x="372872" y="1154410"/>
                  <a:pt x="119923" y="1158135"/>
                  <a:pt x="103060" y="1161945"/>
                </a:cubicBezTo>
                <a:cubicBezTo>
                  <a:pt x="94472" y="1164215"/>
                  <a:pt x="87289" y="1163889"/>
                  <a:pt x="82449" y="1160812"/>
                </a:cubicBezTo>
                <a:cubicBezTo>
                  <a:pt x="81044" y="1160002"/>
                  <a:pt x="79951" y="1158946"/>
                  <a:pt x="78858" y="1157814"/>
                </a:cubicBezTo>
                <a:cubicBezTo>
                  <a:pt x="73080" y="1159837"/>
                  <a:pt x="62619" y="1161864"/>
                  <a:pt x="42477" y="1161864"/>
                </a:cubicBezTo>
                <a:cubicBezTo>
                  <a:pt x="9219" y="1161864"/>
                  <a:pt x="5784" y="1155867"/>
                  <a:pt x="3597" y="1152302"/>
                </a:cubicBezTo>
                <a:cubicBezTo>
                  <a:pt x="-305" y="1145656"/>
                  <a:pt x="1411" y="1140633"/>
                  <a:pt x="2817" y="1138282"/>
                </a:cubicBezTo>
                <a:cubicBezTo>
                  <a:pt x="5940" y="1132773"/>
                  <a:pt x="12498" y="1130665"/>
                  <a:pt x="20461" y="1133583"/>
                </a:cubicBezTo>
                <a:cubicBezTo>
                  <a:pt x="20461" y="1133583"/>
                  <a:pt x="21242" y="1133664"/>
                  <a:pt x="22647" y="1133664"/>
                </a:cubicBezTo>
                <a:cubicBezTo>
                  <a:pt x="24833" y="1133664"/>
                  <a:pt x="27643" y="1133340"/>
                  <a:pt x="30141" y="1132773"/>
                </a:cubicBezTo>
                <a:cubicBezTo>
                  <a:pt x="8907" y="1132124"/>
                  <a:pt x="6" y="1129369"/>
                  <a:pt x="6" y="1118752"/>
                </a:cubicBezTo>
                <a:cubicBezTo>
                  <a:pt x="6" y="1099142"/>
                  <a:pt x="42477" y="1098576"/>
                  <a:pt x="47317" y="1098576"/>
                </a:cubicBezTo>
                <a:cubicBezTo>
                  <a:pt x="55593" y="1098576"/>
                  <a:pt x="61839" y="1099711"/>
                  <a:pt x="66210" y="1101898"/>
                </a:cubicBezTo>
                <a:cubicBezTo>
                  <a:pt x="66835" y="1101980"/>
                  <a:pt x="69021" y="1102385"/>
                  <a:pt x="73861" y="1102385"/>
                </a:cubicBezTo>
                <a:cubicBezTo>
                  <a:pt x="81356" y="1102385"/>
                  <a:pt x="91505" y="1101493"/>
                  <a:pt x="101029" y="1099954"/>
                </a:cubicBezTo>
                <a:cubicBezTo>
                  <a:pt x="120704" y="1096874"/>
                  <a:pt x="144437" y="1095092"/>
                  <a:pt x="165985" y="1095092"/>
                </a:cubicBezTo>
                <a:cubicBezTo>
                  <a:pt x="209705" y="1095092"/>
                  <a:pt x="215950" y="1101656"/>
                  <a:pt x="218604" y="1104412"/>
                </a:cubicBezTo>
                <a:cubicBezTo>
                  <a:pt x="219541" y="1105302"/>
                  <a:pt x="220166" y="1106274"/>
                  <a:pt x="220790" y="1107328"/>
                </a:cubicBezTo>
                <a:cubicBezTo>
                  <a:pt x="224694" y="1101656"/>
                  <a:pt x="237966" y="1095254"/>
                  <a:pt x="295113" y="1095174"/>
                </a:cubicBezTo>
                <a:cubicBezTo>
                  <a:pt x="333212" y="1095092"/>
                  <a:pt x="334149" y="1094201"/>
                  <a:pt x="347889" y="1079777"/>
                </a:cubicBezTo>
                <a:cubicBezTo>
                  <a:pt x="354135" y="1073375"/>
                  <a:pt x="358819" y="1069080"/>
                  <a:pt x="362567" y="1066244"/>
                </a:cubicBezTo>
                <a:cubicBezTo>
                  <a:pt x="361473" y="1064866"/>
                  <a:pt x="360693" y="1063488"/>
                  <a:pt x="360068" y="1062679"/>
                </a:cubicBezTo>
                <a:cubicBezTo>
                  <a:pt x="355540" y="1055062"/>
                  <a:pt x="356634" y="1012923"/>
                  <a:pt x="358351" y="978891"/>
                </a:cubicBezTo>
                <a:cubicBezTo>
                  <a:pt x="361473" y="915520"/>
                  <a:pt x="362098" y="855883"/>
                  <a:pt x="346328" y="848347"/>
                </a:cubicBezTo>
                <a:cubicBezTo>
                  <a:pt x="345547" y="848023"/>
                  <a:pt x="344767" y="847699"/>
                  <a:pt x="344142" y="847456"/>
                </a:cubicBezTo>
                <a:cubicBezTo>
                  <a:pt x="339614" y="853694"/>
                  <a:pt x="330870" y="857827"/>
                  <a:pt x="320252" y="857827"/>
                </a:cubicBezTo>
                <a:cubicBezTo>
                  <a:pt x="314006" y="857827"/>
                  <a:pt x="308073" y="856369"/>
                  <a:pt x="303076" y="853531"/>
                </a:cubicBezTo>
                <a:cubicBezTo>
                  <a:pt x="300891" y="852399"/>
                  <a:pt x="299798" y="852317"/>
                  <a:pt x="299641" y="852317"/>
                </a:cubicBezTo>
                <a:cubicBezTo>
                  <a:pt x="299329" y="852317"/>
                  <a:pt x="298704" y="852884"/>
                  <a:pt x="298548" y="853208"/>
                </a:cubicBezTo>
                <a:cubicBezTo>
                  <a:pt x="292771" y="859124"/>
                  <a:pt x="282309" y="861636"/>
                  <a:pt x="263729" y="861636"/>
                </a:cubicBezTo>
                <a:cubicBezTo>
                  <a:pt x="257952" y="861636"/>
                  <a:pt x="251394" y="861392"/>
                  <a:pt x="244056" y="860907"/>
                </a:cubicBezTo>
                <a:cubicBezTo>
                  <a:pt x="222664" y="859367"/>
                  <a:pt x="161769" y="858070"/>
                  <a:pt x="108056" y="857989"/>
                </a:cubicBezTo>
                <a:cubicBezTo>
                  <a:pt x="7032" y="857827"/>
                  <a:pt x="2036" y="854505"/>
                  <a:pt x="162" y="842836"/>
                </a:cubicBezTo>
                <a:cubicBezTo>
                  <a:pt x="-1555" y="831736"/>
                  <a:pt x="10780" y="827684"/>
                  <a:pt x="17338" y="825577"/>
                </a:cubicBezTo>
                <a:cubicBezTo>
                  <a:pt x="26551" y="822579"/>
                  <a:pt x="95878" y="822335"/>
                  <a:pt x="116956" y="822335"/>
                </a:cubicBezTo>
                <a:cubicBezTo>
                  <a:pt x="124295" y="822335"/>
                  <a:pt x="131790" y="822335"/>
                  <a:pt x="139441" y="822416"/>
                </a:cubicBezTo>
                <a:cubicBezTo>
                  <a:pt x="145843" y="822497"/>
                  <a:pt x="152088" y="822497"/>
                  <a:pt x="158334" y="822497"/>
                </a:cubicBezTo>
                <a:cubicBezTo>
                  <a:pt x="212203" y="822497"/>
                  <a:pt x="243587" y="821038"/>
                  <a:pt x="249989" y="819984"/>
                </a:cubicBezTo>
                <a:cubicBezTo>
                  <a:pt x="257015" y="816338"/>
                  <a:pt x="265915" y="817958"/>
                  <a:pt x="270912" y="823551"/>
                </a:cubicBezTo>
                <a:cubicBezTo>
                  <a:pt x="272785" y="823470"/>
                  <a:pt x="276064" y="822984"/>
                  <a:pt x="281061" y="821120"/>
                </a:cubicBezTo>
                <a:cubicBezTo>
                  <a:pt x="297768" y="815041"/>
                  <a:pt x="307605" y="815932"/>
                  <a:pt x="316505" y="823145"/>
                </a:cubicBezTo>
                <a:cubicBezTo>
                  <a:pt x="324000" y="816986"/>
                  <a:pt x="338521" y="815608"/>
                  <a:pt x="350388" y="815608"/>
                </a:cubicBezTo>
                <a:cubicBezTo>
                  <a:pt x="360537" y="815608"/>
                  <a:pt x="373965" y="816742"/>
                  <a:pt x="381147" y="822254"/>
                </a:cubicBezTo>
                <a:cubicBezTo>
                  <a:pt x="383489" y="823956"/>
                  <a:pt x="385363" y="827522"/>
                  <a:pt x="387081" y="832950"/>
                </a:cubicBezTo>
                <a:cubicBezTo>
                  <a:pt x="391140" y="828657"/>
                  <a:pt x="399259" y="825739"/>
                  <a:pt x="413312" y="820714"/>
                </a:cubicBezTo>
                <a:cubicBezTo>
                  <a:pt x="437046" y="812287"/>
                  <a:pt x="475768" y="809532"/>
                  <a:pt x="610674" y="806614"/>
                </a:cubicBezTo>
                <a:cubicBezTo>
                  <a:pt x="702016" y="804670"/>
                  <a:pt x="799292" y="801429"/>
                  <a:pt x="827241" y="799322"/>
                </a:cubicBezTo>
                <a:cubicBezTo>
                  <a:pt x="831613" y="798998"/>
                  <a:pt x="835360" y="798674"/>
                  <a:pt x="838952" y="798431"/>
                </a:cubicBezTo>
                <a:cubicBezTo>
                  <a:pt x="837234" y="797702"/>
                  <a:pt x="835517" y="796567"/>
                  <a:pt x="833955" y="794783"/>
                </a:cubicBezTo>
                <a:cubicBezTo>
                  <a:pt x="830988" y="791380"/>
                  <a:pt x="829739" y="787410"/>
                  <a:pt x="829739" y="779791"/>
                </a:cubicBezTo>
                <a:cubicBezTo>
                  <a:pt x="822401" y="786113"/>
                  <a:pt x="807567" y="790568"/>
                  <a:pt x="796638" y="791622"/>
                </a:cubicBezTo>
                <a:cubicBezTo>
                  <a:pt x="786488" y="792595"/>
                  <a:pt x="766658" y="795269"/>
                  <a:pt x="752450" y="797620"/>
                </a:cubicBezTo>
                <a:cubicBezTo>
                  <a:pt x="737773" y="799971"/>
                  <a:pt x="692804" y="800861"/>
                  <a:pt x="655643" y="800861"/>
                </a:cubicBezTo>
                <a:cubicBezTo>
                  <a:pt x="552902" y="800861"/>
                  <a:pt x="549155" y="796973"/>
                  <a:pt x="545876" y="793567"/>
                </a:cubicBezTo>
                <a:cubicBezTo>
                  <a:pt x="542753" y="790325"/>
                  <a:pt x="541816" y="785627"/>
                  <a:pt x="543534" y="781572"/>
                </a:cubicBezTo>
                <a:cubicBezTo>
                  <a:pt x="546188" y="775336"/>
                  <a:pt x="552746" y="772824"/>
                  <a:pt x="567423" y="772419"/>
                </a:cubicBezTo>
                <a:cubicBezTo>
                  <a:pt x="626913" y="771041"/>
                  <a:pt x="744643" y="765937"/>
                  <a:pt x="761193" y="764071"/>
                </a:cubicBezTo>
                <a:cubicBezTo>
                  <a:pt x="772592" y="762695"/>
                  <a:pt x="786176" y="761398"/>
                  <a:pt x="791329" y="761154"/>
                </a:cubicBezTo>
                <a:cubicBezTo>
                  <a:pt x="793671" y="761074"/>
                  <a:pt x="800385" y="758398"/>
                  <a:pt x="804757" y="755076"/>
                </a:cubicBezTo>
                <a:cubicBezTo>
                  <a:pt x="807411" y="753051"/>
                  <a:pt x="807880" y="752240"/>
                  <a:pt x="807880" y="752160"/>
                </a:cubicBezTo>
                <a:cubicBezTo>
                  <a:pt x="808036" y="751754"/>
                  <a:pt x="808036" y="749892"/>
                  <a:pt x="805381" y="742329"/>
                </a:cubicBezTo>
                <a:cubicBezTo>
                  <a:pt x="804445" y="739898"/>
                  <a:pt x="803664" y="738196"/>
                  <a:pt x="803039" y="737062"/>
                </a:cubicBezTo>
                <a:cubicBezTo>
                  <a:pt x="802102" y="737305"/>
                  <a:pt x="801166" y="737468"/>
                  <a:pt x="800073" y="737468"/>
                </a:cubicBezTo>
                <a:lnTo>
                  <a:pt x="793358" y="737468"/>
                </a:lnTo>
                <a:lnTo>
                  <a:pt x="790236" y="731146"/>
                </a:lnTo>
                <a:cubicBezTo>
                  <a:pt x="786957" y="724178"/>
                  <a:pt x="791641" y="717775"/>
                  <a:pt x="798043" y="710077"/>
                </a:cubicBezTo>
                <a:cubicBezTo>
                  <a:pt x="805850" y="700920"/>
                  <a:pt x="807567" y="691682"/>
                  <a:pt x="809285" y="606190"/>
                </a:cubicBezTo>
                <a:lnTo>
                  <a:pt x="811002" y="520212"/>
                </a:lnTo>
                <a:lnTo>
                  <a:pt x="794920" y="520212"/>
                </a:lnTo>
                <a:cubicBezTo>
                  <a:pt x="785708" y="520212"/>
                  <a:pt x="779306" y="521104"/>
                  <a:pt x="776183" y="521752"/>
                </a:cubicBezTo>
                <a:cubicBezTo>
                  <a:pt x="768532" y="527587"/>
                  <a:pt x="738553" y="529450"/>
                  <a:pt x="621135" y="529774"/>
                </a:cubicBezTo>
                <a:cubicBezTo>
                  <a:pt x="540098" y="529936"/>
                  <a:pt x="386456" y="532124"/>
                  <a:pt x="278875" y="534555"/>
                </a:cubicBezTo>
                <a:cubicBezTo>
                  <a:pt x="177695" y="536905"/>
                  <a:pt x="83698" y="538689"/>
                  <a:pt x="64493" y="538689"/>
                </a:cubicBezTo>
                <a:lnTo>
                  <a:pt x="58715" y="538607"/>
                </a:lnTo>
                <a:cubicBezTo>
                  <a:pt x="39354" y="538607"/>
                  <a:pt x="36856" y="538607"/>
                  <a:pt x="34982" y="663158"/>
                </a:cubicBezTo>
                <a:cubicBezTo>
                  <a:pt x="33733" y="742248"/>
                  <a:pt x="33889" y="774849"/>
                  <a:pt x="39198" y="779062"/>
                </a:cubicBezTo>
                <a:cubicBezTo>
                  <a:pt x="43101" y="781572"/>
                  <a:pt x="62151" y="784655"/>
                  <a:pt x="129448" y="784816"/>
                </a:cubicBezTo>
                <a:cubicBezTo>
                  <a:pt x="191748" y="784977"/>
                  <a:pt x="211266" y="785951"/>
                  <a:pt x="218292" y="788948"/>
                </a:cubicBezTo>
                <a:cubicBezTo>
                  <a:pt x="218604" y="786355"/>
                  <a:pt x="219385" y="784329"/>
                  <a:pt x="219854" y="783195"/>
                </a:cubicBezTo>
                <a:cubicBezTo>
                  <a:pt x="223289" y="773796"/>
                  <a:pt x="234843" y="766747"/>
                  <a:pt x="246709" y="766747"/>
                </a:cubicBezTo>
                <a:cubicBezTo>
                  <a:pt x="249676" y="766747"/>
                  <a:pt x="252174" y="765773"/>
                  <a:pt x="253268" y="765127"/>
                </a:cubicBezTo>
                <a:cubicBezTo>
                  <a:pt x="255766" y="758967"/>
                  <a:pt x="261231" y="754997"/>
                  <a:pt x="267164" y="754997"/>
                </a:cubicBezTo>
                <a:cubicBezTo>
                  <a:pt x="271067" y="754997"/>
                  <a:pt x="274815" y="756616"/>
                  <a:pt x="277625" y="759453"/>
                </a:cubicBezTo>
                <a:cubicBezTo>
                  <a:pt x="280904" y="762695"/>
                  <a:pt x="282623" y="767152"/>
                  <a:pt x="282154" y="771771"/>
                </a:cubicBezTo>
                <a:cubicBezTo>
                  <a:pt x="281841" y="774526"/>
                  <a:pt x="280904" y="777197"/>
                  <a:pt x="279342" y="779629"/>
                </a:cubicBezTo>
                <a:cubicBezTo>
                  <a:pt x="282778" y="780601"/>
                  <a:pt x="287306" y="781330"/>
                  <a:pt x="292615" y="781330"/>
                </a:cubicBezTo>
                <a:cubicBezTo>
                  <a:pt x="296519" y="781330"/>
                  <a:pt x="300110" y="780925"/>
                  <a:pt x="302920" y="780115"/>
                </a:cubicBezTo>
                <a:cubicBezTo>
                  <a:pt x="308541" y="778494"/>
                  <a:pt x="315412" y="777604"/>
                  <a:pt x="322439" y="777604"/>
                </a:cubicBezTo>
                <a:cubicBezTo>
                  <a:pt x="325717" y="777604"/>
                  <a:pt x="330089" y="777847"/>
                  <a:pt x="334462" y="778576"/>
                </a:cubicBezTo>
                <a:cubicBezTo>
                  <a:pt x="326342" y="773958"/>
                  <a:pt x="326342" y="763666"/>
                  <a:pt x="326342" y="759696"/>
                </a:cubicBezTo>
                <a:cubicBezTo>
                  <a:pt x="326342" y="751268"/>
                  <a:pt x="328839" y="744383"/>
                  <a:pt x="333056" y="740303"/>
                </a:cubicBezTo>
                <a:cubicBezTo>
                  <a:pt x="332588" y="738683"/>
                  <a:pt x="332275" y="736900"/>
                  <a:pt x="332275" y="735036"/>
                </a:cubicBezTo>
                <a:cubicBezTo>
                  <a:pt x="332275" y="725718"/>
                  <a:pt x="339458" y="718100"/>
                  <a:pt x="348514" y="718100"/>
                </a:cubicBezTo>
                <a:cubicBezTo>
                  <a:pt x="358039" y="718100"/>
                  <a:pt x="364909" y="723610"/>
                  <a:pt x="364909" y="731308"/>
                </a:cubicBezTo>
                <a:cubicBezTo>
                  <a:pt x="364909" y="737143"/>
                  <a:pt x="360537" y="741762"/>
                  <a:pt x="356946" y="744625"/>
                </a:cubicBezTo>
                <a:cubicBezTo>
                  <a:pt x="357258" y="745111"/>
                  <a:pt x="357570" y="745678"/>
                  <a:pt x="357882" y="746244"/>
                </a:cubicBezTo>
                <a:cubicBezTo>
                  <a:pt x="358975" y="746407"/>
                  <a:pt x="360693" y="746488"/>
                  <a:pt x="362411" y="746407"/>
                </a:cubicBezTo>
                <a:cubicBezTo>
                  <a:pt x="364753" y="746244"/>
                  <a:pt x="366314" y="745678"/>
                  <a:pt x="367251" y="745273"/>
                </a:cubicBezTo>
                <a:cubicBezTo>
                  <a:pt x="368032" y="732200"/>
                  <a:pt x="376619" y="731146"/>
                  <a:pt x="379430" y="731146"/>
                </a:cubicBezTo>
                <a:cubicBezTo>
                  <a:pt x="384895" y="731146"/>
                  <a:pt x="388954" y="734874"/>
                  <a:pt x="392233" y="738359"/>
                </a:cubicBezTo>
                <a:cubicBezTo>
                  <a:pt x="400197" y="746651"/>
                  <a:pt x="399416" y="754266"/>
                  <a:pt x="398167" y="758074"/>
                </a:cubicBezTo>
                <a:cubicBezTo>
                  <a:pt x="396137" y="764558"/>
                  <a:pt x="390672" y="769420"/>
                  <a:pt x="380991" y="773229"/>
                </a:cubicBezTo>
                <a:lnTo>
                  <a:pt x="381772" y="773229"/>
                </a:lnTo>
                <a:lnTo>
                  <a:pt x="384895" y="777036"/>
                </a:lnTo>
                <a:cubicBezTo>
                  <a:pt x="390204" y="768854"/>
                  <a:pt x="400665" y="760669"/>
                  <a:pt x="412688" y="760669"/>
                </a:cubicBezTo>
                <a:cubicBezTo>
                  <a:pt x="420963" y="760669"/>
                  <a:pt x="428146" y="764316"/>
                  <a:pt x="432830" y="770635"/>
                </a:cubicBezTo>
                <a:cubicBezTo>
                  <a:pt x="437983" y="777847"/>
                  <a:pt x="439076" y="787570"/>
                  <a:pt x="435797" y="797296"/>
                </a:cubicBezTo>
                <a:cubicBezTo>
                  <a:pt x="432205" y="808072"/>
                  <a:pt x="419402" y="811881"/>
                  <a:pt x="408471" y="811881"/>
                </a:cubicBezTo>
                <a:cubicBezTo>
                  <a:pt x="402851" y="811881"/>
                  <a:pt x="389111" y="810828"/>
                  <a:pt x="383021" y="800619"/>
                </a:cubicBezTo>
                <a:cubicBezTo>
                  <a:pt x="383021" y="800457"/>
                  <a:pt x="382865" y="800376"/>
                  <a:pt x="382865" y="800294"/>
                </a:cubicBezTo>
                <a:cubicBezTo>
                  <a:pt x="378493" y="806858"/>
                  <a:pt x="371779" y="810910"/>
                  <a:pt x="364440" y="810910"/>
                </a:cubicBezTo>
                <a:cubicBezTo>
                  <a:pt x="359288" y="810910"/>
                  <a:pt x="354447" y="808803"/>
                  <a:pt x="350856" y="804913"/>
                </a:cubicBezTo>
                <a:cubicBezTo>
                  <a:pt x="350544" y="804588"/>
                  <a:pt x="350232" y="804266"/>
                  <a:pt x="349919" y="803940"/>
                </a:cubicBezTo>
                <a:cubicBezTo>
                  <a:pt x="346172" y="804994"/>
                  <a:pt x="340863" y="805236"/>
                  <a:pt x="334305" y="805480"/>
                </a:cubicBezTo>
                <a:cubicBezTo>
                  <a:pt x="325248" y="805804"/>
                  <a:pt x="308541" y="807666"/>
                  <a:pt x="297924" y="809532"/>
                </a:cubicBezTo>
                <a:cubicBezTo>
                  <a:pt x="293084" y="810344"/>
                  <a:pt x="288087" y="810747"/>
                  <a:pt x="283403" y="810747"/>
                </a:cubicBezTo>
                <a:cubicBezTo>
                  <a:pt x="272160" y="810747"/>
                  <a:pt x="267164" y="808234"/>
                  <a:pt x="264510" y="805965"/>
                </a:cubicBezTo>
                <a:cubicBezTo>
                  <a:pt x="262949" y="805561"/>
                  <a:pt x="259045" y="804831"/>
                  <a:pt x="253424" y="804831"/>
                </a:cubicBezTo>
                <a:cubicBezTo>
                  <a:pt x="251394" y="804831"/>
                  <a:pt x="249208" y="804913"/>
                  <a:pt x="247178" y="805075"/>
                </a:cubicBezTo>
                <a:cubicBezTo>
                  <a:pt x="243119" y="805480"/>
                  <a:pt x="239996" y="805642"/>
                  <a:pt x="237342" y="805642"/>
                </a:cubicBezTo>
                <a:cubicBezTo>
                  <a:pt x="234531" y="805642"/>
                  <a:pt x="228753" y="805642"/>
                  <a:pt x="224226" y="802482"/>
                </a:cubicBezTo>
                <a:lnTo>
                  <a:pt x="221103" y="805804"/>
                </a:lnTo>
                <a:cubicBezTo>
                  <a:pt x="218136" y="808964"/>
                  <a:pt x="215170" y="811881"/>
                  <a:pt x="123983" y="815203"/>
                </a:cubicBezTo>
                <a:cubicBezTo>
                  <a:pt x="98220" y="816175"/>
                  <a:pt x="81825" y="816581"/>
                  <a:pt x="69334" y="816581"/>
                </a:cubicBezTo>
                <a:cubicBezTo>
                  <a:pt x="39822" y="816581"/>
                  <a:pt x="27487" y="814230"/>
                  <a:pt x="17026" y="806614"/>
                </a:cubicBezTo>
                <a:cubicBezTo>
                  <a:pt x="-775" y="793567"/>
                  <a:pt x="-775" y="793567"/>
                  <a:pt x="2349" y="668506"/>
                </a:cubicBezTo>
                <a:cubicBezTo>
                  <a:pt x="3909" y="610161"/>
                  <a:pt x="6252" y="543632"/>
                  <a:pt x="7814" y="535285"/>
                </a:cubicBezTo>
                <a:cubicBezTo>
                  <a:pt x="11093" y="516485"/>
                  <a:pt x="26551" y="513892"/>
                  <a:pt x="48098" y="512271"/>
                </a:cubicBezTo>
                <a:cubicBezTo>
                  <a:pt x="48566" y="512271"/>
                  <a:pt x="49035" y="512190"/>
                  <a:pt x="49503" y="512190"/>
                </a:cubicBezTo>
                <a:cubicBezTo>
                  <a:pt x="49347" y="511298"/>
                  <a:pt x="49503" y="510326"/>
                  <a:pt x="49660" y="509273"/>
                </a:cubicBezTo>
                <a:cubicBezTo>
                  <a:pt x="49816" y="509030"/>
                  <a:pt x="49816" y="508786"/>
                  <a:pt x="49971" y="508543"/>
                </a:cubicBezTo>
                <a:cubicBezTo>
                  <a:pt x="38573" y="510407"/>
                  <a:pt x="27643" y="510407"/>
                  <a:pt x="27487" y="510407"/>
                </a:cubicBezTo>
                <a:cubicBezTo>
                  <a:pt x="21398" y="510407"/>
                  <a:pt x="16714" y="509840"/>
                  <a:pt x="13122" y="508624"/>
                </a:cubicBezTo>
                <a:cubicBezTo>
                  <a:pt x="6721" y="506436"/>
                  <a:pt x="6" y="500440"/>
                  <a:pt x="6" y="492499"/>
                </a:cubicBezTo>
                <a:cubicBezTo>
                  <a:pt x="6" y="483179"/>
                  <a:pt x="6877" y="476940"/>
                  <a:pt x="40603" y="476940"/>
                </a:cubicBezTo>
                <a:cubicBezTo>
                  <a:pt x="67148" y="476940"/>
                  <a:pt x="72144" y="481640"/>
                  <a:pt x="74798" y="485935"/>
                </a:cubicBezTo>
                <a:cubicBezTo>
                  <a:pt x="76828" y="489581"/>
                  <a:pt x="76984" y="493957"/>
                  <a:pt x="74798" y="497604"/>
                </a:cubicBezTo>
                <a:cubicBezTo>
                  <a:pt x="73861" y="499387"/>
                  <a:pt x="72300" y="500845"/>
                  <a:pt x="70270" y="502142"/>
                </a:cubicBezTo>
                <a:cubicBezTo>
                  <a:pt x="71207" y="502303"/>
                  <a:pt x="72300" y="502547"/>
                  <a:pt x="73393" y="502790"/>
                </a:cubicBezTo>
                <a:cubicBezTo>
                  <a:pt x="75111" y="503114"/>
                  <a:pt x="79482" y="503519"/>
                  <a:pt x="86509" y="503843"/>
                </a:cubicBezTo>
                <a:cubicBezTo>
                  <a:pt x="86353" y="503519"/>
                  <a:pt x="86040" y="503276"/>
                  <a:pt x="85884" y="502952"/>
                </a:cubicBezTo>
                <a:cubicBezTo>
                  <a:pt x="82761" y="497685"/>
                  <a:pt x="82761" y="491607"/>
                  <a:pt x="85728" y="486421"/>
                </a:cubicBezTo>
                <a:cubicBezTo>
                  <a:pt x="91974" y="475481"/>
                  <a:pt x="109618" y="471672"/>
                  <a:pt x="122890" y="471672"/>
                </a:cubicBezTo>
                <a:cubicBezTo>
                  <a:pt x="129760" y="471672"/>
                  <a:pt x="136162" y="472564"/>
                  <a:pt x="142095" y="474346"/>
                </a:cubicBezTo>
                <a:lnTo>
                  <a:pt x="222352" y="498414"/>
                </a:lnTo>
                <a:lnTo>
                  <a:pt x="190499" y="499630"/>
                </a:lnTo>
                <a:cubicBezTo>
                  <a:pt x="192373" y="501574"/>
                  <a:pt x="193310" y="503681"/>
                  <a:pt x="193622" y="505464"/>
                </a:cubicBezTo>
                <a:cubicBezTo>
                  <a:pt x="195339" y="505464"/>
                  <a:pt x="197213" y="505464"/>
                  <a:pt x="198931" y="505464"/>
                </a:cubicBezTo>
                <a:cubicBezTo>
                  <a:pt x="274502" y="505464"/>
                  <a:pt x="321813" y="504087"/>
                  <a:pt x="327903" y="502790"/>
                </a:cubicBezTo>
                <a:cubicBezTo>
                  <a:pt x="327903" y="502790"/>
                  <a:pt x="327123" y="503033"/>
                  <a:pt x="326342" y="503438"/>
                </a:cubicBezTo>
                <a:cubicBezTo>
                  <a:pt x="330401" y="501736"/>
                  <a:pt x="351168" y="499224"/>
                  <a:pt x="549467" y="496631"/>
                </a:cubicBezTo>
                <a:cubicBezTo>
                  <a:pt x="662513" y="495092"/>
                  <a:pt x="748078" y="492580"/>
                  <a:pt x="762599" y="491040"/>
                </a:cubicBezTo>
                <a:cubicBezTo>
                  <a:pt x="766502" y="488771"/>
                  <a:pt x="773060" y="486826"/>
                  <a:pt x="786020" y="486826"/>
                </a:cubicBezTo>
                <a:cubicBezTo>
                  <a:pt x="786332" y="486826"/>
                  <a:pt x="824274" y="486988"/>
                  <a:pt x="835517" y="498657"/>
                </a:cubicBezTo>
                <a:cubicBezTo>
                  <a:pt x="836141" y="499306"/>
                  <a:pt x="836610" y="499792"/>
                  <a:pt x="836922" y="500116"/>
                </a:cubicBezTo>
                <a:cubicBezTo>
                  <a:pt x="837546" y="499792"/>
                  <a:pt x="838483" y="499143"/>
                  <a:pt x="839732" y="498171"/>
                </a:cubicBezTo>
                <a:cubicBezTo>
                  <a:pt x="846446" y="493147"/>
                  <a:pt x="852848" y="489986"/>
                  <a:pt x="864246" y="489986"/>
                </a:cubicBezTo>
                <a:cubicBezTo>
                  <a:pt x="873615" y="489986"/>
                  <a:pt x="886574" y="492012"/>
                  <a:pt x="908747" y="495983"/>
                </a:cubicBezTo>
                <a:cubicBezTo>
                  <a:pt x="914524" y="497036"/>
                  <a:pt x="919520" y="497604"/>
                  <a:pt x="923580" y="497604"/>
                </a:cubicBezTo>
                <a:cubicBezTo>
                  <a:pt x="930138" y="497604"/>
                  <a:pt x="932792" y="496226"/>
                  <a:pt x="933729" y="495416"/>
                </a:cubicBezTo>
                <a:cubicBezTo>
                  <a:pt x="939662" y="490230"/>
                  <a:pt x="944971" y="487637"/>
                  <a:pt x="949968" y="487637"/>
                </a:cubicBezTo>
                <a:cubicBezTo>
                  <a:pt x="955276" y="487637"/>
                  <a:pt x="959804" y="490554"/>
                  <a:pt x="961834" y="495335"/>
                </a:cubicBezTo>
                <a:cubicBezTo>
                  <a:pt x="961990" y="495740"/>
                  <a:pt x="962147" y="496226"/>
                  <a:pt x="962303" y="496631"/>
                </a:cubicBezTo>
                <a:cubicBezTo>
                  <a:pt x="970422" y="495335"/>
                  <a:pt x="983850" y="494930"/>
                  <a:pt x="1005710" y="494686"/>
                </a:cubicBezTo>
                <a:cubicBezTo>
                  <a:pt x="1030380" y="494281"/>
                  <a:pt x="1069259" y="492256"/>
                  <a:pt x="1092212" y="490067"/>
                </a:cubicBezTo>
                <a:cubicBezTo>
                  <a:pt x="1104547" y="488933"/>
                  <a:pt x="1113447" y="488365"/>
                  <a:pt x="1120161" y="488365"/>
                </a:cubicBezTo>
                <a:cubicBezTo>
                  <a:pt x="1125938" y="488365"/>
                  <a:pt x="1142958" y="488365"/>
                  <a:pt x="1145612" y="500359"/>
                </a:cubicBezTo>
                <a:cubicBezTo>
                  <a:pt x="1146861" y="498576"/>
                  <a:pt x="1148422" y="496955"/>
                  <a:pt x="1149671" y="495659"/>
                </a:cubicBezTo>
                <a:cubicBezTo>
                  <a:pt x="1153419" y="491607"/>
                  <a:pt x="1157947" y="488933"/>
                  <a:pt x="1162162" y="487960"/>
                </a:cubicBezTo>
                <a:cubicBezTo>
                  <a:pt x="1158884" y="487718"/>
                  <a:pt x="1155292" y="487474"/>
                  <a:pt x="1151077" y="487150"/>
                </a:cubicBezTo>
                <a:cubicBezTo>
                  <a:pt x="1097989" y="482612"/>
                  <a:pt x="1050210" y="479938"/>
                  <a:pt x="1023354" y="479938"/>
                </a:cubicBezTo>
                <a:cubicBezTo>
                  <a:pt x="1017576" y="479938"/>
                  <a:pt x="1013517" y="480100"/>
                  <a:pt x="1010706" y="480262"/>
                </a:cubicBezTo>
                <a:cubicBezTo>
                  <a:pt x="1006334" y="486826"/>
                  <a:pt x="995717" y="486826"/>
                  <a:pt x="984787" y="486826"/>
                </a:cubicBezTo>
                <a:cubicBezTo>
                  <a:pt x="976199" y="486826"/>
                  <a:pt x="964957" y="486340"/>
                  <a:pt x="950904" y="485529"/>
                </a:cubicBezTo>
                <a:cubicBezTo>
                  <a:pt x="934666" y="484557"/>
                  <a:pt x="898910" y="481964"/>
                  <a:pt x="884701" y="476616"/>
                </a:cubicBezTo>
                <a:cubicBezTo>
                  <a:pt x="877987" y="482369"/>
                  <a:pt x="855658" y="485287"/>
                  <a:pt x="759320" y="486097"/>
                </a:cubicBezTo>
                <a:cubicBezTo>
                  <a:pt x="686870" y="486664"/>
                  <a:pt x="637686" y="489419"/>
                  <a:pt x="631441" y="491121"/>
                </a:cubicBezTo>
                <a:cubicBezTo>
                  <a:pt x="623165" y="493714"/>
                  <a:pt x="621135" y="494119"/>
                  <a:pt x="619106" y="494119"/>
                </a:cubicBezTo>
                <a:lnTo>
                  <a:pt x="610830" y="494119"/>
                </a:lnTo>
                <a:lnTo>
                  <a:pt x="608800" y="486340"/>
                </a:lnTo>
                <a:cubicBezTo>
                  <a:pt x="602555" y="486421"/>
                  <a:pt x="594748" y="486745"/>
                  <a:pt x="585223" y="487312"/>
                </a:cubicBezTo>
                <a:cubicBezTo>
                  <a:pt x="572419" y="487960"/>
                  <a:pt x="562895" y="488285"/>
                  <a:pt x="555869" y="488285"/>
                </a:cubicBezTo>
                <a:cubicBezTo>
                  <a:pt x="555713" y="488285"/>
                  <a:pt x="555713" y="488285"/>
                  <a:pt x="555556" y="488285"/>
                </a:cubicBezTo>
                <a:cubicBezTo>
                  <a:pt x="546813" y="488285"/>
                  <a:pt x="537913" y="488285"/>
                  <a:pt x="533697" y="482612"/>
                </a:cubicBezTo>
                <a:cubicBezTo>
                  <a:pt x="532604" y="490149"/>
                  <a:pt x="526827" y="495254"/>
                  <a:pt x="519020" y="495254"/>
                </a:cubicBezTo>
                <a:cubicBezTo>
                  <a:pt x="514960" y="495254"/>
                  <a:pt x="510119" y="493957"/>
                  <a:pt x="503249" y="491040"/>
                </a:cubicBezTo>
                <a:cubicBezTo>
                  <a:pt x="501063" y="490067"/>
                  <a:pt x="499034" y="488771"/>
                  <a:pt x="497316" y="487150"/>
                </a:cubicBezTo>
                <a:lnTo>
                  <a:pt x="497160" y="488528"/>
                </a:lnTo>
                <a:lnTo>
                  <a:pt x="446570" y="488285"/>
                </a:lnTo>
                <a:cubicBezTo>
                  <a:pt x="434079" y="488285"/>
                  <a:pt x="392233" y="487637"/>
                  <a:pt x="383334" y="481883"/>
                </a:cubicBezTo>
                <a:cubicBezTo>
                  <a:pt x="380211" y="479857"/>
                  <a:pt x="377868" y="477588"/>
                  <a:pt x="376151" y="470700"/>
                </a:cubicBezTo>
                <a:cubicBezTo>
                  <a:pt x="369437" y="480667"/>
                  <a:pt x="346172" y="484881"/>
                  <a:pt x="341488" y="485692"/>
                </a:cubicBezTo>
                <a:cubicBezTo>
                  <a:pt x="333993" y="486907"/>
                  <a:pt x="329309" y="487393"/>
                  <a:pt x="326185" y="487393"/>
                </a:cubicBezTo>
                <a:cubicBezTo>
                  <a:pt x="316505" y="487393"/>
                  <a:pt x="314319" y="480748"/>
                  <a:pt x="313850" y="478723"/>
                </a:cubicBezTo>
                <a:cubicBezTo>
                  <a:pt x="311820" y="469728"/>
                  <a:pt x="320408" y="465676"/>
                  <a:pt x="323687" y="464136"/>
                </a:cubicBezTo>
                <a:cubicBezTo>
                  <a:pt x="330401" y="460976"/>
                  <a:pt x="340863" y="456762"/>
                  <a:pt x="347108" y="454736"/>
                </a:cubicBezTo>
                <a:cubicBezTo>
                  <a:pt x="347421" y="454574"/>
                  <a:pt x="347577" y="454493"/>
                  <a:pt x="347733" y="454493"/>
                </a:cubicBezTo>
                <a:cubicBezTo>
                  <a:pt x="347733" y="453764"/>
                  <a:pt x="347421" y="452791"/>
                  <a:pt x="346953" y="451333"/>
                </a:cubicBezTo>
                <a:cubicBezTo>
                  <a:pt x="344923" y="444607"/>
                  <a:pt x="343674" y="437557"/>
                  <a:pt x="347733" y="432046"/>
                </a:cubicBezTo>
                <a:cubicBezTo>
                  <a:pt x="348982" y="430426"/>
                  <a:pt x="350544" y="429210"/>
                  <a:pt x="352261" y="428319"/>
                </a:cubicBezTo>
                <a:cubicBezTo>
                  <a:pt x="350544" y="425321"/>
                  <a:pt x="349451" y="420783"/>
                  <a:pt x="351481" y="414219"/>
                </a:cubicBezTo>
                <a:cubicBezTo>
                  <a:pt x="353823" y="407088"/>
                  <a:pt x="360381" y="400200"/>
                  <a:pt x="367251" y="397850"/>
                </a:cubicBezTo>
                <a:cubicBezTo>
                  <a:pt x="369593" y="397039"/>
                  <a:pt x="371779" y="396715"/>
                  <a:pt x="373809" y="396877"/>
                </a:cubicBezTo>
                <a:cubicBezTo>
                  <a:pt x="373965" y="389827"/>
                  <a:pt x="374121" y="382048"/>
                  <a:pt x="374277" y="373702"/>
                </a:cubicBezTo>
                <a:cubicBezTo>
                  <a:pt x="373184" y="374026"/>
                  <a:pt x="371935" y="374188"/>
                  <a:pt x="370842" y="374188"/>
                </a:cubicBezTo>
                <a:cubicBezTo>
                  <a:pt x="363504" y="374188"/>
                  <a:pt x="357882" y="368678"/>
                  <a:pt x="353823" y="357819"/>
                </a:cubicBezTo>
                <a:cubicBezTo>
                  <a:pt x="348826" y="344205"/>
                  <a:pt x="348514" y="335373"/>
                  <a:pt x="352886" y="329214"/>
                </a:cubicBezTo>
                <a:cubicBezTo>
                  <a:pt x="355696" y="325243"/>
                  <a:pt x="360225" y="322894"/>
                  <a:pt x="365377" y="322894"/>
                </a:cubicBezTo>
                <a:cubicBezTo>
                  <a:pt x="369593" y="322894"/>
                  <a:pt x="372872" y="324920"/>
                  <a:pt x="375526" y="327756"/>
                </a:cubicBezTo>
                <a:cubicBezTo>
                  <a:pt x="375526" y="324595"/>
                  <a:pt x="375683" y="321598"/>
                  <a:pt x="375683" y="318679"/>
                </a:cubicBezTo>
                <a:cubicBezTo>
                  <a:pt x="368812" y="317221"/>
                  <a:pt x="362254" y="312116"/>
                  <a:pt x="358195" y="307091"/>
                </a:cubicBezTo>
                <a:cubicBezTo>
                  <a:pt x="356477" y="304904"/>
                  <a:pt x="351168" y="298178"/>
                  <a:pt x="352418" y="290237"/>
                </a:cubicBezTo>
                <a:cubicBezTo>
                  <a:pt x="353042" y="287076"/>
                  <a:pt x="354759" y="282619"/>
                  <a:pt x="360068" y="279135"/>
                </a:cubicBezTo>
                <a:cubicBezTo>
                  <a:pt x="362723" y="277433"/>
                  <a:pt x="365845" y="276542"/>
                  <a:pt x="368812" y="276704"/>
                </a:cubicBezTo>
                <a:cubicBezTo>
                  <a:pt x="368188" y="273868"/>
                  <a:pt x="368032" y="271031"/>
                  <a:pt x="367876" y="269167"/>
                </a:cubicBezTo>
                <a:cubicBezTo>
                  <a:pt x="367719" y="266088"/>
                  <a:pt x="361786" y="255554"/>
                  <a:pt x="352886" y="247611"/>
                </a:cubicBezTo>
                <a:cubicBezTo>
                  <a:pt x="339926" y="236348"/>
                  <a:pt x="336648" y="234484"/>
                  <a:pt x="296050" y="234484"/>
                </a:cubicBezTo>
                <a:cubicBezTo>
                  <a:pt x="268882" y="234484"/>
                  <a:pt x="244680" y="237483"/>
                  <a:pt x="239371" y="239589"/>
                </a:cubicBezTo>
                <a:cubicBezTo>
                  <a:pt x="233750" y="241859"/>
                  <a:pt x="228285" y="242993"/>
                  <a:pt x="223601" y="242993"/>
                </a:cubicBezTo>
                <a:cubicBezTo>
                  <a:pt x="214233" y="242993"/>
                  <a:pt x="210018" y="238374"/>
                  <a:pt x="208455" y="235619"/>
                </a:cubicBezTo>
                <a:cubicBezTo>
                  <a:pt x="208143" y="235214"/>
                  <a:pt x="207987" y="234808"/>
                  <a:pt x="207831" y="234403"/>
                </a:cubicBezTo>
                <a:cubicBezTo>
                  <a:pt x="199555" y="237725"/>
                  <a:pt x="179101" y="240399"/>
                  <a:pt x="123046" y="242182"/>
                </a:cubicBezTo>
                <a:cubicBezTo>
                  <a:pt x="71675" y="243804"/>
                  <a:pt x="32484" y="247288"/>
                  <a:pt x="27019" y="248990"/>
                </a:cubicBezTo>
                <a:cubicBezTo>
                  <a:pt x="22647" y="250530"/>
                  <a:pt x="18743" y="251259"/>
                  <a:pt x="15308" y="251259"/>
                </a:cubicBezTo>
                <a:cubicBezTo>
                  <a:pt x="5159" y="251259"/>
                  <a:pt x="6" y="244289"/>
                  <a:pt x="6" y="237321"/>
                </a:cubicBezTo>
                <a:cubicBezTo>
                  <a:pt x="6" y="219493"/>
                  <a:pt x="16558" y="215764"/>
                  <a:pt x="97283" y="211469"/>
                </a:cubicBezTo>
                <a:cubicBezTo>
                  <a:pt x="80420" y="211955"/>
                  <a:pt x="68553" y="212360"/>
                  <a:pt x="63556" y="212604"/>
                </a:cubicBezTo>
                <a:cubicBezTo>
                  <a:pt x="56686" y="213009"/>
                  <a:pt x="49347" y="213252"/>
                  <a:pt x="42477" y="213252"/>
                </a:cubicBezTo>
                <a:cubicBezTo>
                  <a:pt x="34201" y="213252"/>
                  <a:pt x="23428" y="212928"/>
                  <a:pt x="17963" y="211550"/>
                </a:cubicBezTo>
                <a:cubicBezTo>
                  <a:pt x="12498" y="210172"/>
                  <a:pt x="-150" y="204500"/>
                  <a:pt x="162" y="182378"/>
                </a:cubicBezTo>
                <a:cubicBezTo>
                  <a:pt x="162" y="173058"/>
                  <a:pt x="319" y="160255"/>
                  <a:pt x="12186" y="160255"/>
                </a:cubicBezTo>
                <a:cubicBezTo>
                  <a:pt x="19524" y="160255"/>
                  <a:pt x="22959" y="166495"/>
                  <a:pt x="26082" y="172005"/>
                </a:cubicBezTo>
                <a:cubicBezTo>
                  <a:pt x="31078" y="175976"/>
                  <a:pt x="69646" y="175976"/>
                  <a:pt x="84166" y="175976"/>
                </a:cubicBezTo>
                <a:cubicBezTo>
                  <a:pt x="111804" y="175976"/>
                  <a:pt x="150839" y="175409"/>
                  <a:pt x="213296" y="174355"/>
                </a:cubicBezTo>
                <a:cubicBezTo>
                  <a:pt x="241245" y="173869"/>
                  <a:pt x="269350" y="173383"/>
                  <a:pt x="296987" y="172896"/>
                </a:cubicBezTo>
                <a:cubicBezTo>
                  <a:pt x="286526" y="170547"/>
                  <a:pt x="285588" y="163334"/>
                  <a:pt x="285588" y="160822"/>
                </a:cubicBezTo>
                <a:cubicBezTo>
                  <a:pt x="285588" y="158472"/>
                  <a:pt x="285588" y="151260"/>
                  <a:pt x="300891" y="145183"/>
                </a:cubicBezTo>
                <a:cubicBezTo>
                  <a:pt x="303701" y="144048"/>
                  <a:pt x="306512" y="143481"/>
                  <a:pt x="309322" y="143481"/>
                </a:cubicBezTo>
                <a:cubicBezTo>
                  <a:pt x="317754" y="143481"/>
                  <a:pt x="324000" y="149397"/>
                  <a:pt x="324000" y="157257"/>
                </a:cubicBezTo>
                <a:cubicBezTo>
                  <a:pt x="324000" y="164388"/>
                  <a:pt x="319002" y="170303"/>
                  <a:pt x="311664" y="172653"/>
                </a:cubicBezTo>
                <a:cubicBezTo>
                  <a:pt x="382084" y="171357"/>
                  <a:pt x="450162" y="169979"/>
                  <a:pt x="509963" y="168520"/>
                </a:cubicBezTo>
                <a:cubicBezTo>
                  <a:pt x="507933" y="166333"/>
                  <a:pt x="506528" y="164063"/>
                  <a:pt x="505904" y="162848"/>
                </a:cubicBezTo>
                <a:cubicBezTo>
                  <a:pt x="501220" y="154988"/>
                  <a:pt x="503874" y="144372"/>
                  <a:pt x="511837" y="139186"/>
                </a:cubicBezTo>
                <a:cubicBezTo>
                  <a:pt x="520581" y="133513"/>
                  <a:pt x="533853" y="138376"/>
                  <a:pt x="533853" y="153691"/>
                </a:cubicBezTo>
                <a:cubicBezTo>
                  <a:pt x="533853" y="160498"/>
                  <a:pt x="532604" y="165036"/>
                  <a:pt x="530574" y="167953"/>
                </a:cubicBezTo>
                <a:cubicBezTo>
                  <a:pt x="631753" y="165279"/>
                  <a:pt x="704671" y="162281"/>
                  <a:pt x="715601" y="158796"/>
                </a:cubicBezTo>
                <a:cubicBezTo>
                  <a:pt x="726218" y="155393"/>
                  <a:pt x="748234" y="151584"/>
                  <a:pt x="766034" y="150045"/>
                </a:cubicBezTo>
                <a:cubicBezTo>
                  <a:pt x="782585" y="148586"/>
                  <a:pt x="795232" y="146074"/>
                  <a:pt x="798043" y="144939"/>
                </a:cubicBezTo>
                <a:cubicBezTo>
                  <a:pt x="800229" y="143562"/>
                  <a:pt x="802727" y="142751"/>
                  <a:pt x="805225" y="142508"/>
                </a:cubicBezTo>
                <a:cubicBezTo>
                  <a:pt x="804445" y="140239"/>
                  <a:pt x="803976" y="137646"/>
                  <a:pt x="803820" y="134891"/>
                </a:cubicBezTo>
                <a:cubicBezTo>
                  <a:pt x="803508" y="128570"/>
                  <a:pt x="803664" y="114389"/>
                  <a:pt x="804288" y="102477"/>
                </a:cubicBezTo>
                <a:cubicBezTo>
                  <a:pt x="804757" y="94374"/>
                  <a:pt x="803039" y="87972"/>
                  <a:pt x="801946" y="85946"/>
                </a:cubicBezTo>
                <a:cubicBezTo>
                  <a:pt x="787737" y="76141"/>
                  <a:pt x="794608" y="61393"/>
                  <a:pt x="797887" y="54261"/>
                </a:cubicBezTo>
                <a:cubicBezTo>
                  <a:pt x="801166" y="47211"/>
                  <a:pt x="805381" y="34165"/>
                  <a:pt x="807099" y="25737"/>
                </a:cubicBezTo>
                <a:cubicBezTo>
                  <a:pt x="810378" y="10016"/>
                  <a:pt x="817560" y="941"/>
                  <a:pt x="826616" y="941"/>
                </a:cubicBezTo>
                <a:cubicBezTo>
                  <a:pt x="829895" y="941"/>
                  <a:pt x="832862" y="2156"/>
                  <a:pt x="835204" y="4344"/>
                </a:cubicBezTo>
                <a:cubicBezTo>
                  <a:pt x="835360" y="4101"/>
                  <a:pt x="835517" y="3939"/>
                  <a:pt x="835829" y="3777"/>
                </a:cubicBezTo>
                <a:cubicBezTo>
                  <a:pt x="838015" y="1346"/>
                  <a:pt x="841138" y="49"/>
                  <a:pt x="844261" y="49"/>
                </a:cubicBezTo>
                <a:close/>
                <a:moveTo>
                  <a:pt x="5569123" y="46"/>
                </a:moveTo>
                <a:cubicBezTo>
                  <a:pt x="5572470" y="237"/>
                  <a:pt x="5575934" y="1825"/>
                  <a:pt x="5578851" y="4895"/>
                </a:cubicBezTo>
                <a:cubicBezTo>
                  <a:pt x="5587632" y="14117"/>
                  <a:pt x="5586633" y="28066"/>
                  <a:pt x="5582175" y="47573"/>
                </a:cubicBezTo>
                <a:lnTo>
                  <a:pt x="5574427" y="81503"/>
                </a:lnTo>
                <a:cubicBezTo>
                  <a:pt x="5575852" y="82763"/>
                  <a:pt x="5577201" y="84592"/>
                  <a:pt x="5578218" y="87243"/>
                </a:cubicBezTo>
                <a:cubicBezTo>
                  <a:pt x="5580748" y="93828"/>
                  <a:pt x="5580748" y="103392"/>
                  <a:pt x="5578218" y="109977"/>
                </a:cubicBezTo>
                <a:cubicBezTo>
                  <a:pt x="5575280" y="117640"/>
                  <a:pt x="5569545" y="118463"/>
                  <a:pt x="5567217" y="118463"/>
                </a:cubicBezTo>
                <a:cubicBezTo>
                  <a:pt x="5566797" y="118463"/>
                  <a:pt x="5566390" y="118449"/>
                  <a:pt x="5565997" y="118412"/>
                </a:cubicBezTo>
                <a:lnTo>
                  <a:pt x="5557439" y="155882"/>
                </a:lnTo>
                <a:lnTo>
                  <a:pt x="5556585" y="115047"/>
                </a:lnTo>
                <a:lnTo>
                  <a:pt x="5552807" y="122805"/>
                </a:lnTo>
                <a:cubicBezTo>
                  <a:pt x="5548996" y="125865"/>
                  <a:pt x="5542251" y="128221"/>
                  <a:pt x="5530519" y="128221"/>
                </a:cubicBezTo>
                <a:cubicBezTo>
                  <a:pt x="5529092" y="128221"/>
                  <a:pt x="5527609" y="128188"/>
                  <a:pt x="5526109" y="128106"/>
                </a:cubicBezTo>
                <a:cubicBezTo>
                  <a:pt x="5520783" y="127821"/>
                  <a:pt x="5509728" y="127239"/>
                  <a:pt x="5502681" y="122895"/>
                </a:cubicBezTo>
                <a:cubicBezTo>
                  <a:pt x="5498399" y="124196"/>
                  <a:pt x="5491920" y="125020"/>
                  <a:pt x="5482274" y="125493"/>
                </a:cubicBezTo>
                <a:cubicBezTo>
                  <a:pt x="5485752" y="125929"/>
                  <a:pt x="5489376" y="126376"/>
                  <a:pt x="5493018" y="126826"/>
                </a:cubicBezTo>
                <a:cubicBezTo>
                  <a:pt x="5503176" y="128067"/>
                  <a:pt x="5512949" y="129275"/>
                  <a:pt x="5518440" y="133288"/>
                </a:cubicBezTo>
                <a:cubicBezTo>
                  <a:pt x="5522649" y="128270"/>
                  <a:pt x="5530922" y="128270"/>
                  <a:pt x="5535370" y="128270"/>
                </a:cubicBezTo>
                <a:cubicBezTo>
                  <a:pt x="5540970" y="128270"/>
                  <a:pt x="5552592" y="128270"/>
                  <a:pt x="5554624" y="138229"/>
                </a:cubicBezTo>
                <a:cubicBezTo>
                  <a:pt x="5555466" y="142396"/>
                  <a:pt x="5553910" y="148330"/>
                  <a:pt x="5546717" y="151344"/>
                </a:cubicBezTo>
                <a:cubicBezTo>
                  <a:pt x="5542599" y="153055"/>
                  <a:pt x="5538280" y="153413"/>
                  <a:pt x="5535370" y="153413"/>
                </a:cubicBezTo>
                <a:cubicBezTo>
                  <a:pt x="5532459" y="153413"/>
                  <a:pt x="5528140" y="153055"/>
                  <a:pt x="5524059" y="151357"/>
                </a:cubicBezTo>
                <a:cubicBezTo>
                  <a:pt x="5522686" y="150786"/>
                  <a:pt x="5521533" y="150116"/>
                  <a:pt x="5520545" y="149367"/>
                </a:cubicBezTo>
                <a:cubicBezTo>
                  <a:pt x="5515640" y="155307"/>
                  <a:pt x="5503615" y="155885"/>
                  <a:pt x="5488918" y="155885"/>
                </a:cubicBezTo>
                <a:cubicBezTo>
                  <a:pt x="5479822" y="155885"/>
                  <a:pt x="5469408" y="155389"/>
                  <a:pt x="5458810" y="154447"/>
                </a:cubicBezTo>
                <a:cubicBezTo>
                  <a:pt x="5432693" y="152125"/>
                  <a:pt x="5421894" y="151167"/>
                  <a:pt x="5420741" y="140203"/>
                </a:cubicBezTo>
                <a:cubicBezTo>
                  <a:pt x="5419735" y="130464"/>
                  <a:pt x="5430021" y="127341"/>
                  <a:pt x="5433407" y="126313"/>
                </a:cubicBezTo>
                <a:cubicBezTo>
                  <a:pt x="5433864" y="126172"/>
                  <a:pt x="5434340" y="126031"/>
                  <a:pt x="5434834" y="125893"/>
                </a:cubicBezTo>
                <a:cubicBezTo>
                  <a:pt x="5434816" y="125893"/>
                  <a:pt x="5434816" y="125893"/>
                  <a:pt x="5434816" y="125893"/>
                </a:cubicBezTo>
                <a:cubicBezTo>
                  <a:pt x="5419424" y="125624"/>
                  <a:pt x="5400645" y="125345"/>
                  <a:pt x="5381849" y="125092"/>
                </a:cubicBezTo>
                <a:cubicBezTo>
                  <a:pt x="5385088" y="126642"/>
                  <a:pt x="5387303" y="129249"/>
                  <a:pt x="5387724" y="133646"/>
                </a:cubicBezTo>
                <a:cubicBezTo>
                  <a:pt x="5388090" y="137372"/>
                  <a:pt x="5387046" y="143972"/>
                  <a:pt x="5375919" y="146192"/>
                </a:cubicBezTo>
                <a:cubicBezTo>
                  <a:pt x="5371874" y="147000"/>
                  <a:pt x="5366932" y="147440"/>
                  <a:pt x="5361972" y="147440"/>
                </a:cubicBezTo>
                <a:cubicBezTo>
                  <a:pt x="5358110" y="147440"/>
                  <a:pt x="5352510" y="147177"/>
                  <a:pt x="5347824" y="145906"/>
                </a:cubicBezTo>
                <a:cubicBezTo>
                  <a:pt x="5337337" y="143069"/>
                  <a:pt x="5337868" y="134956"/>
                  <a:pt x="5338087" y="133353"/>
                </a:cubicBezTo>
                <a:cubicBezTo>
                  <a:pt x="5338710" y="128710"/>
                  <a:pt x="5341345" y="126110"/>
                  <a:pt x="5345061" y="124652"/>
                </a:cubicBezTo>
                <a:cubicBezTo>
                  <a:pt x="5334061" y="124537"/>
                  <a:pt x="5323976" y="124442"/>
                  <a:pt x="5315667" y="124386"/>
                </a:cubicBezTo>
                <a:cubicBezTo>
                  <a:pt x="5266342" y="124061"/>
                  <a:pt x="5254884" y="120301"/>
                  <a:pt x="5252231" y="114654"/>
                </a:cubicBezTo>
                <a:cubicBezTo>
                  <a:pt x="5241871" y="122275"/>
                  <a:pt x="5223624" y="123279"/>
                  <a:pt x="5214729" y="123279"/>
                </a:cubicBezTo>
                <a:cubicBezTo>
                  <a:pt x="5204882" y="123279"/>
                  <a:pt x="5180997" y="121999"/>
                  <a:pt x="5171663" y="110119"/>
                </a:cubicBezTo>
                <a:cubicBezTo>
                  <a:pt x="5166575" y="103614"/>
                  <a:pt x="5162164" y="97993"/>
                  <a:pt x="5165532" y="91143"/>
                </a:cubicBezTo>
                <a:cubicBezTo>
                  <a:pt x="5167399" y="87331"/>
                  <a:pt x="5171315" y="84961"/>
                  <a:pt x="5175745" y="84961"/>
                </a:cubicBezTo>
                <a:cubicBezTo>
                  <a:pt x="5178710" y="84961"/>
                  <a:pt x="5181675" y="85932"/>
                  <a:pt x="5187220" y="88103"/>
                </a:cubicBezTo>
                <a:cubicBezTo>
                  <a:pt x="5207920" y="96230"/>
                  <a:pt x="5223935" y="97763"/>
                  <a:pt x="5233489" y="92447"/>
                </a:cubicBezTo>
                <a:cubicBezTo>
                  <a:pt x="5240133" y="88763"/>
                  <a:pt x="5244251" y="86895"/>
                  <a:pt x="5248350" y="86895"/>
                </a:cubicBezTo>
                <a:cubicBezTo>
                  <a:pt x="5252249" y="86895"/>
                  <a:pt x="5255745" y="88618"/>
                  <a:pt x="5257959" y="91626"/>
                </a:cubicBezTo>
                <a:cubicBezTo>
                  <a:pt x="5259240" y="93370"/>
                  <a:pt x="5259881" y="95212"/>
                  <a:pt x="5260137" y="96995"/>
                </a:cubicBezTo>
                <a:cubicBezTo>
                  <a:pt x="5267916" y="94302"/>
                  <a:pt x="5281203" y="94302"/>
                  <a:pt x="5301098" y="94302"/>
                </a:cubicBezTo>
                <a:cubicBezTo>
                  <a:pt x="5323153" y="94302"/>
                  <a:pt x="5357360" y="94844"/>
                  <a:pt x="5409009" y="95780"/>
                </a:cubicBezTo>
                <a:cubicBezTo>
                  <a:pt x="5465765" y="96814"/>
                  <a:pt x="5490913" y="98597"/>
                  <a:pt x="5502077" y="101762"/>
                </a:cubicBezTo>
                <a:cubicBezTo>
                  <a:pt x="5509197" y="97139"/>
                  <a:pt x="5521075" y="97139"/>
                  <a:pt x="5526639" y="97139"/>
                </a:cubicBezTo>
                <a:cubicBezTo>
                  <a:pt x="5536587" y="97139"/>
                  <a:pt x="5544301" y="98563"/>
                  <a:pt x="5549529" y="101278"/>
                </a:cubicBezTo>
                <a:lnTo>
                  <a:pt x="5556515" y="111706"/>
                </a:lnTo>
                <a:lnTo>
                  <a:pt x="5556477" y="109919"/>
                </a:lnTo>
                <a:cubicBezTo>
                  <a:pt x="5555190" y="105796"/>
                  <a:pt x="5555190" y="101185"/>
                  <a:pt x="5555190" y="98614"/>
                </a:cubicBezTo>
                <a:cubicBezTo>
                  <a:pt x="5555190" y="96370"/>
                  <a:pt x="5555190" y="92597"/>
                  <a:pt x="5556037" y="88940"/>
                </a:cubicBezTo>
                <a:cubicBezTo>
                  <a:pt x="5556037" y="88940"/>
                  <a:pt x="5554977" y="38453"/>
                  <a:pt x="5554977" y="38453"/>
                </a:cubicBezTo>
                <a:cubicBezTo>
                  <a:pt x="5554492" y="15435"/>
                  <a:pt x="5555546" y="8268"/>
                  <a:pt x="5560103" y="3577"/>
                </a:cubicBezTo>
                <a:cubicBezTo>
                  <a:pt x="5562548" y="1060"/>
                  <a:pt x="5565777" y="-146"/>
                  <a:pt x="5569123" y="46"/>
                </a:cubicBezTo>
                <a:close/>
                <a:moveTo>
                  <a:pt x="10038301" y="24"/>
                </a:moveTo>
                <a:cubicBezTo>
                  <a:pt x="10041647" y="215"/>
                  <a:pt x="10045111" y="1803"/>
                  <a:pt x="10048029" y="4873"/>
                </a:cubicBezTo>
                <a:cubicBezTo>
                  <a:pt x="10056810" y="14095"/>
                  <a:pt x="10055811" y="28044"/>
                  <a:pt x="10051352" y="47551"/>
                </a:cubicBezTo>
                <a:lnTo>
                  <a:pt x="10043604" y="81481"/>
                </a:lnTo>
                <a:cubicBezTo>
                  <a:pt x="10045030" y="82741"/>
                  <a:pt x="10046378" y="84570"/>
                  <a:pt x="10047395" y="87221"/>
                </a:cubicBezTo>
                <a:cubicBezTo>
                  <a:pt x="10049925" y="93806"/>
                  <a:pt x="10049925" y="103370"/>
                  <a:pt x="10047395" y="109955"/>
                </a:cubicBezTo>
                <a:cubicBezTo>
                  <a:pt x="10044457" y="117618"/>
                  <a:pt x="10038722" y="118441"/>
                  <a:pt x="10036395" y="118441"/>
                </a:cubicBezTo>
                <a:cubicBezTo>
                  <a:pt x="10035974" y="118441"/>
                  <a:pt x="10035568" y="118427"/>
                  <a:pt x="10035175" y="118390"/>
                </a:cubicBezTo>
                <a:lnTo>
                  <a:pt x="10026617" y="155861"/>
                </a:lnTo>
                <a:lnTo>
                  <a:pt x="10025762" y="115009"/>
                </a:lnTo>
                <a:lnTo>
                  <a:pt x="10021983" y="122769"/>
                </a:lnTo>
                <a:cubicBezTo>
                  <a:pt x="10018170" y="125829"/>
                  <a:pt x="10011424" y="128186"/>
                  <a:pt x="9999689" y="128186"/>
                </a:cubicBezTo>
                <a:cubicBezTo>
                  <a:pt x="9998262" y="128186"/>
                  <a:pt x="9996779" y="128153"/>
                  <a:pt x="9995277" y="128071"/>
                </a:cubicBezTo>
                <a:cubicBezTo>
                  <a:pt x="9989950" y="127785"/>
                  <a:pt x="9978893" y="127204"/>
                  <a:pt x="9971844" y="122860"/>
                </a:cubicBezTo>
                <a:cubicBezTo>
                  <a:pt x="9967561" y="124160"/>
                  <a:pt x="9961080" y="124984"/>
                  <a:pt x="9951432" y="125457"/>
                </a:cubicBezTo>
                <a:cubicBezTo>
                  <a:pt x="9954910" y="125894"/>
                  <a:pt x="9958535" y="126340"/>
                  <a:pt x="9962178" y="126790"/>
                </a:cubicBezTo>
                <a:cubicBezTo>
                  <a:pt x="9972339" y="128031"/>
                  <a:pt x="9982115" y="129240"/>
                  <a:pt x="9987607" y="133252"/>
                </a:cubicBezTo>
                <a:cubicBezTo>
                  <a:pt x="9991817" y="128235"/>
                  <a:pt x="10000092" y="128235"/>
                  <a:pt x="10004541" y="128235"/>
                </a:cubicBezTo>
                <a:cubicBezTo>
                  <a:pt x="10010143" y="128235"/>
                  <a:pt x="10021768" y="128235"/>
                  <a:pt x="10023800" y="138194"/>
                </a:cubicBezTo>
                <a:cubicBezTo>
                  <a:pt x="10024642" y="142361"/>
                  <a:pt x="10023086" y="148294"/>
                  <a:pt x="10015891" y="151309"/>
                </a:cubicBezTo>
                <a:cubicBezTo>
                  <a:pt x="10011772" y="153019"/>
                  <a:pt x="10007452" y="153377"/>
                  <a:pt x="10004541" y="153377"/>
                </a:cubicBezTo>
                <a:cubicBezTo>
                  <a:pt x="10001630" y="153377"/>
                  <a:pt x="9997310" y="153019"/>
                  <a:pt x="9993227" y="151322"/>
                </a:cubicBezTo>
                <a:cubicBezTo>
                  <a:pt x="9991854" y="150750"/>
                  <a:pt x="9990701" y="150080"/>
                  <a:pt x="9989712" y="149332"/>
                </a:cubicBezTo>
                <a:cubicBezTo>
                  <a:pt x="9984806" y="155272"/>
                  <a:pt x="9972778" y="155850"/>
                  <a:pt x="9958078" y="155850"/>
                </a:cubicBezTo>
                <a:cubicBezTo>
                  <a:pt x="9948979" y="155850"/>
                  <a:pt x="9938562" y="155354"/>
                  <a:pt x="9927963" y="154411"/>
                </a:cubicBezTo>
                <a:cubicBezTo>
                  <a:pt x="9901838" y="152090"/>
                  <a:pt x="9891037" y="151131"/>
                  <a:pt x="9889884" y="140167"/>
                </a:cubicBezTo>
                <a:cubicBezTo>
                  <a:pt x="9888877" y="130428"/>
                  <a:pt x="9899166" y="127306"/>
                  <a:pt x="9902552" y="126278"/>
                </a:cubicBezTo>
                <a:cubicBezTo>
                  <a:pt x="9903010" y="126137"/>
                  <a:pt x="9903486" y="125995"/>
                  <a:pt x="9903980" y="125858"/>
                </a:cubicBezTo>
                <a:cubicBezTo>
                  <a:pt x="9903962" y="125858"/>
                  <a:pt x="9903962" y="125858"/>
                  <a:pt x="9903962" y="125858"/>
                </a:cubicBezTo>
                <a:cubicBezTo>
                  <a:pt x="9888566" y="125588"/>
                  <a:pt x="9869783" y="125309"/>
                  <a:pt x="9850982" y="125056"/>
                </a:cubicBezTo>
                <a:cubicBezTo>
                  <a:pt x="9854222" y="126606"/>
                  <a:pt x="9856437" y="129213"/>
                  <a:pt x="9856858" y="133610"/>
                </a:cubicBezTo>
                <a:cubicBezTo>
                  <a:pt x="9857224" y="137337"/>
                  <a:pt x="9856181" y="143937"/>
                  <a:pt x="9845050" y="146157"/>
                </a:cubicBezTo>
                <a:cubicBezTo>
                  <a:pt x="9841004" y="146964"/>
                  <a:pt x="9836061" y="147404"/>
                  <a:pt x="9831100" y="147404"/>
                </a:cubicBezTo>
                <a:cubicBezTo>
                  <a:pt x="9827237" y="147404"/>
                  <a:pt x="9821635" y="147142"/>
                  <a:pt x="9816949" y="145871"/>
                </a:cubicBezTo>
                <a:cubicBezTo>
                  <a:pt x="9806459" y="143034"/>
                  <a:pt x="9806990" y="134920"/>
                  <a:pt x="9807210" y="133318"/>
                </a:cubicBezTo>
                <a:cubicBezTo>
                  <a:pt x="9807832" y="128675"/>
                  <a:pt x="9810468" y="126074"/>
                  <a:pt x="9814184" y="124616"/>
                </a:cubicBezTo>
                <a:cubicBezTo>
                  <a:pt x="9803182" y="124501"/>
                  <a:pt x="9793095" y="124406"/>
                  <a:pt x="9784783" y="124350"/>
                </a:cubicBezTo>
                <a:cubicBezTo>
                  <a:pt x="9735446" y="124025"/>
                  <a:pt x="9723986" y="120266"/>
                  <a:pt x="9721331" y="114618"/>
                </a:cubicBezTo>
                <a:cubicBezTo>
                  <a:pt x="9710970" y="122239"/>
                  <a:pt x="9692717" y="123244"/>
                  <a:pt x="9683820" y="123244"/>
                </a:cubicBezTo>
                <a:cubicBezTo>
                  <a:pt x="9673971" y="123244"/>
                  <a:pt x="9650080" y="121963"/>
                  <a:pt x="9640744" y="110083"/>
                </a:cubicBezTo>
                <a:cubicBezTo>
                  <a:pt x="9635654" y="103579"/>
                  <a:pt x="9631242" y="97957"/>
                  <a:pt x="9634611" y="91108"/>
                </a:cubicBezTo>
                <a:cubicBezTo>
                  <a:pt x="9636478" y="87295"/>
                  <a:pt x="9640396" y="84925"/>
                  <a:pt x="9644826" y="84925"/>
                </a:cubicBezTo>
                <a:cubicBezTo>
                  <a:pt x="9647792" y="84925"/>
                  <a:pt x="9650758" y="85897"/>
                  <a:pt x="9656305" y="88067"/>
                </a:cubicBezTo>
                <a:cubicBezTo>
                  <a:pt x="9677010" y="96194"/>
                  <a:pt x="9693029" y="97727"/>
                  <a:pt x="9702585" y="92411"/>
                </a:cubicBezTo>
                <a:cubicBezTo>
                  <a:pt x="9709230" y="88727"/>
                  <a:pt x="9713349" y="86859"/>
                  <a:pt x="9717450" y="86859"/>
                </a:cubicBezTo>
                <a:cubicBezTo>
                  <a:pt x="9721350" y="86859"/>
                  <a:pt x="9724846" y="88583"/>
                  <a:pt x="9727061" y="91590"/>
                </a:cubicBezTo>
                <a:cubicBezTo>
                  <a:pt x="9728343" y="93334"/>
                  <a:pt x="9728984" y="95176"/>
                  <a:pt x="9729240" y="96959"/>
                </a:cubicBezTo>
                <a:cubicBezTo>
                  <a:pt x="9737020" y="94266"/>
                  <a:pt x="9750311" y="94266"/>
                  <a:pt x="9770211" y="94266"/>
                </a:cubicBezTo>
                <a:cubicBezTo>
                  <a:pt x="9792271" y="94266"/>
                  <a:pt x="9826487" y="94808"/>
                  <a:pt x="9878149" y="95744"/>
                </a:cubicBezTo>
                <a:cubicBezTo>
                  <a:pt x="9934919" y="96778"/>
                  <a:pt x="9960073" y="98561"/>
                  <a:pt x="9971240" y="101727"/>
                </a:cubicBezTo>
                <a:cubicBezTo>
                  <a:pt x="9978362" y="97103"/>
                  <a:pt x="9990243" y="97103"/>
                  <a:pt x="9995808" y="97103"/>
                </a:cubicBezTo>
                <a:cubicBezTo>
                  <a:pt x="10005758" y="97103"/>
                  <a:pt x="10013475" y="98526"/>
                  <a:pt x="10018703" y="101242"/>
                </a:cubicBezTo>
                <a:lnTo>
                  <a:pt x="10025692" y="111672"/>
                </a:lnTo>
                <a:lnTo>
                  <a:pt x="10025655" y="109897"/>
                </a:lnTo>
                <a:cubicBezTo>
                  <a:pt x="10024368" y="105774"/>
                  <a:pt x="10024368" y="101163"/>
                  <a:pt x="10024368" y="98592"/>
                </a:cubicBezTo>
                <a:cubicBezTo>
                  <a:pt x="10024368" y="96348"/>
                  <a:pt x="10024368" y="92575"/>
                  <a:pt x="10025215" y="88918"/>
                </a:cubicBezTo>
                <a:cubicBezTo>
                  <a:pt x="10025215" y="88918"/>
                  <a:pt x="10024154" y="38432"/>
                  <a:pt x="10024154" y="38432"/>
                </a:cubicBezTo>
                <a:cubicBezTo>
                  <a:pt x="10023670" y="15413"/>
                  <a:pt x="10024724" y="8246"/>
                  <a:pt x="10029280" y="3555"/>
                </a:cubicBezTo>
                <a:cubicBezTo>
                  <a:pt x="10031726" y="1038"/>
                  <a:pt x="10034955" y="-168"/>
                  <a:pt x="10038301" y="24"/>
                </a:cubicBezTo>
                <a:close/>
                <a:moveTo>
                  <a:pt x="8905645" y="22"/>
                </a:moveTo>
                <a:lnTo>
                  <a:pt x="8931227" y="22"/>
                </a:lnTo>
                <a:cubicBezTo>
                  <a:pt x="8955926" y="22"/>
                  <a:pt x="8956346" y="13730"/>
                  <a:pt x="8957480" y="50351"/>
                </a:cubicBezTo>
                <a:cubicBezTo>
                  <a:pt x="8957737" y="58515"/>
                  <a:pt x="8958017" y="67561"/>
                  <a:pt x="8958341" y="77057"/>
                </a:cubicBezTo>
                <a:cubicBezTo>
                  <a:pt x="8962642" y="75800"/>
                  <a:pt x="8965831" y="76047"/>
                  <a:pt x="8969770" y="76745"/>
                </a:cubicBezTo>
                <a:cubicBezTo>
                  <a:pt x="8979358" y="78475"/>
                  <a:pt x="8987002" y="80333"/>
                  <a:pt x="8990912" y="87176"/>
                </a:cubicBezTo>
                <a:cubicBezTo>
                  <a:pt x="8994889" y="94127"/>
                  <a:pt x="8992017" y="101926"/>
                  <a:pt x="8990301" y="106588"/>
                </a:cubicBezTo>
                <a:cubicBezTo>
                  <a:pt x="8986906" y="115848"/>
                  <a:pt x="8975934" y="122842"/>
                  <a:pt x="8964785" y="122842"/>
                </a:cubicBezTo>
                <a:cubicBezTo>
                  <a:pt x="8963408" y="122842"/>
                  <a:pt x="8961876" y="122788"/>
                  <a:pt x="8960256" y="122605"/>
                </a:cubicBezTo>
                <a:cubicBezTo>
                  <a:pt x="8961861" y="153082"/>
                  <a:pt x="8964188" y="180508"/>
                  <a:pt x="8967782" y="190068"/>
                </a:cubicBezTo>
                <a:cubicBezTo>
                  <a:pt x="8973099" y="187458"/>
                  <a:pt x="8979417" y="189059"/>
                  <a:pt x="8982613" y="193656"/>
                </a:cubicBezTo>
                <a:cubicBezTo>
                  <a:pt x="8984476" y="196321"/>
                  <a:pt x="8984940" y="199264"/>
                  <a:pt x="8984815" y="201907"/>
                </a:cubicBezTo>
                <a:cubicBezTo>
                  <a:pt x="8985721" y="201810"/>
                  <a:pt x="8986649" y="201713"/>
                  <a:pt x="8987584" y="201606"/>
                </a:cubicBezTo>
                <a:cubicBezTo>
                  <a:pt x="8984299" y="198029"/>
                  <a:pt x="8982782" y="194344"/>
                  <a:pt x="8984447" y="189413"/>
                </a:cubicBezTo>
                <a:cubicBezTo>
                  <a:pt x="8987186" y="181302"/>
                  <a:pt x="8995117" y="181184"/>
                  <a:pt x="9003512" y="181055"/>
                </a:cubicBezTo>
                <a:cubicBezTo>
                  <a:pt x="9021200" y="181045"/>
                  <a:pt x="9033719" y="195816"/>
                  <a:pt x="9033719" y="216173"/>
                </a:cubicBezTo>
                <a:cubicBezTo>
                  <a:pt x="9033719" y="226475"/>
                  <a:pt x="9025796" y="232061"/>
                  <a:pt x="8983990" y="232061"/>
                </a:cubicBezTo>
                <a:cubicBezTo>
                  <a:pt x="8967237" y="232061"/>
                  <a:pt x="8945609" y="230954"/>
                  <a:pt x="8937693" y="225701"/>
                </a:cubicBezTo>
                <a:cubicBezTo>
                  <a:pt x="8932089" y="221985"/>
                  <a:pt x="8921514" y="214970"/>
                  <a:pt x="8914260" y="142705"/>
                </a:cubicBezTo>
                <a:cubicBezTo>
                  <a:pt x="8911197" y="149644"/>
                  <a:pt x="8906491" y="151137"/>
                  <a:pt x="8903001" y="151137"/>
                </a:cubicBezTo>
                <a:cubicBezTo>
                  <a:pt x="8897795" y="151137"/>
                  <a:pt x="8891484" y="148259"/>
                  <a:pt x="8890939" y="134530"/>
                </a:cubicBezTo>
                <a:cubicBezTo>
                  <a:pt x="8890644" y="127010"/>
                  <a:pt x="8891992" y="121961"/>
                  <a:pt x="8895173" y="118641"/>
                </a:cubicBezTo>
                <a:cubicBezTo>
                  <a:pt x="8895976" y="117803"/>
                  <a:pt x="8896874" y="117105"/>
                  <a:pt x="8897853" y="116557"/>
                </a:cubicBezTo>
                <a:cubicBezTo>
                  <a:pt x="8890033" y="115483"/>
                  <a:pt x="8884642" y="110359"/>
                  <a:pt x="8884642" y="103580"/>
                </a:cubicBezTo>
                <a:cubicBezTo>
                  <a:pt x="8884642" y="100658"/>
                  <a:pt x="8885747" y="98026"/>
                  <a:pt x="8887286" y="95781"/>
                </a:cubicBezTo>
                <a:cubicBezTo>
                  <a:pt x="8883140" y="94127"/>
                  <a:pt x="8879583" y="91033"/>
                  <a:pt x="8877058" y="86747"/>
                </a:cubicBezTo>
                <a:cubicBezTo>
                  <a:pt x="8874959" y="83223"/>
                  <a:pt x="8874657" y="78969"/>
                  <a:pt x="8876218" y="75102"/>
                </a:cubicBezTo>
                <a:cubicBezTo>
                  <a:pt x="8876579" y="74210"/>
                  <a:pt x="8877035" y="73362"/>
                  <a:pt x="8877573" y="72545"/>
                </a:cubicBezTo>
                <a:cubicBezTo>
                  <a:pt x="8876247" y="70171"/>
                  <a:pt x="8875658" y="67550"/>
                  <a:pt x="8875747" y="65047"/>
                </a:cubicBezTo>
                <a:cubicBezTo>
                  <a:pt x="8876078" y="54992"/>
                  <a:pt x="8886027" y="47128"/>
                  <a:pt x="8898391" y="47128"/>
                </a:cubicBezTo>
                <a:cubicBezTo>
                  <a:pt x="8902110" y="47128"/>
                  <a:pt x="8905446" y="48267"/>
                  <a:pt x="8908259" y="50319"/>
                </a:cubicBezTo>
                <a:close/>
                <a:moveTo>
                  <a:pt x="7598132" y="22"/>
                </a:moveTo>
                <a:cubicBezTo>
                  <a:pt x="7608687" y="22"/>
                  <a:pt x="7616961" y="9828"/>
                  <a:pt x="7616961" y="22351"/>
                </a:cubicBezTo>
                <a:cubicBezTo>
                  <a:pt x="7616961" y="34873"/>
                  <a:pt x="7608687" y="44679"/>
                  <a:pt x="7598132" y="44679"/>
                </a:cubicBezTo>
                <a:cubicBezTo>
                  <a:pt x="7587577" y="44679"/>
                  <a:pt x="7579309" y="34873"/>
                  <a:pt x="7579309" y="22351"/>
                </a:cubicBezTo>
                <a:cubicBezTo>
                  <a:pt x="7579309" y="9828"/>
                  <a:pt x="7587577" y="22"/>
                  <a:pt x="7598132" y="22"/>
                </a:cubicBezTo>
                <a:close/>
                <a:moveTo>
                  <a:pt x="6399131" y="14"/>
                </a:moveTo>
                <a:cubicBezTo>
                  <a:pt x="6404752" y="14"/>
                  <a:pt x="6408343" y="3742"/>
                  <a:pt x="6409436" y="4957"/>
                </a:cubicBezTo>
                <a:cubicBezTo>
                  <a:pt x="6412403" y="7956"/>
                  <a:pt x="6415370" y="11035"/>
                  <a:pt x="6416150" y="71001"/>
                </a:cubicBezTo>
                <a:cubicBezTo>
                  <a:pt x="6416775" y="122945"/>
                  <a:pt x="6414745" y="132264"/>
                  <a:pt x="6412247" y="135910"/>
                </a:cubicBezTo>
                <a:cubicBezTo>
                  <a:pt x="6415214" y="141340"/>
                  <a:pt x="6415214" y="149119"/>
                  <a:pt x="6415214" y="153009"/>
                </a:cubicBezTo>
                <a:cubicBezTo>
                  <a:pt x="6415214" y="155521"/>
                  <a:pt x="6415057" y="157952"/>
                  <a:pt x="6414745" y="160140"/>
                </a:cubicBezTo>
                <a:cubicBezTo>
                  <a:pt x="6417243" y="159897"/>
                  <a:pt x="6420054" y="159735"/>
                  <a:pt x="6423177" y="159573"/>
                </a:cubicBezTo>
                <a:cubicBezTo>
                  <a:pt x="6448472" y="158195"/>
                  <a:pt x="6450190" y="173754"/>
                  <a:pt x="6450190" y="178373"/>
                </a:cubicBezTo>
                <a:cubicBezTo>
                  <a:pt x="6450190" y="187368"/>
                  <a:pt x="6443788" y="194985"/>
                  <a:pt x="6434888" y="197254"/>
                </a:cubicBezTo>
                <a:cubicBezTo>
                  <a:pt x="6435668" y="197497"/>
                  <a:pt x="6436449" y="197821"/>
                  <a:pt x="6437074" y="198145"/>
                </a:cubicBezTo>
                <a:cubicBezTo>
                  <a:pt x="6443319" y="198064"/>
                  <a:pt x="6449877" y="197983"/>
                  <a:pt x="6456435" y="197983"/>
                </a:cubicBezTo>
                <a:cubicBezTo>
                  <a:pt x="6458309" y="196606"/>
                  <a:pt x="6460651" y="195471"/>
                  <a:pt x="6464242" y="194904"/>
                </a:cubicBezTo>
                <a:cubicBezTo>
                  <a:pt x="6489381" y="190933"/>
                  <a:pt x="6562768" y="189556"/>
                  <a:pt x="6618043" y="189556"/>
                </a:cubicBezTo>
                <a:cubicBezTo>
                  <a:pt x="6673161" y="189556"/>
                  <a:pt x="6707668" y="190285"/>
                  <a:pt x="6729216" y="191825"/>
                </a:cubicBezTo>
                <a:cubicBezTo>
                  <a:pt x="6728904" y="187773"/>
                  <a:pt x="6730777" y="182587"/>
                  <a:pt x="6737335" y="179831"/>
                </a:cubicBezTo>
                <a:cubicBezTo>
                  <a:pt x="6741395" y="178130"/>
                  <a:pt x="6745767" y="177724"/>
                  <a:pt x="6748734" y="177724"/>
                </a:cubicBezTo>
                <a:cubicBezTo>
                  <a:pt x="6751544" y="177724"/>
                  <a:pt x="6755916" y="178130"/>
                  <a:pt x="6759976" y="179831"/>
                </a:cubicBezTo>
                <a:cubicBezTo>
                  <a:pt x="6767158" y="182911"/>
                  <a:pt x="6768720" y="188826"/>
                  <a:pt x="6767939" y="193040"/>
                </a:cubicBezTo>
                <a:cubicBezTo>
                  <a:pt x="6767315" y="195957"/>
                  <a:pt x="6765909" y="198064"/>
                  <a:pt x="6764036" y="199523"/>
                </a:cubicBezTo>
                <a:cubicBezTo>
                  <a:pt x="6771843" y="202116"/>
                  <a:pt x="6776995" y="211273"/>
                  <a:pt x="6779650" y="217108"/>
                </a:cubicBezTo>
                <a:cubicBezTo>
                  <a:pt x="6782929" y="224482"/>
                  <a:pt x="6786832" y="232910"/>
                  <a:pt x="6782148" y="240041"/>
                </a:cubicBezTo>
                <a:cubicBezTo>
                  <a:pt x="6780587" y="242634"/>
                  <a:pt x="6778401" y="244173"/>
                  <a:pt x="6776059" y="245146"/>
                </a:cubicBezTo>
                <a:cubicBezTo>
                  <a:pt x="6776371" y="247253"/>
                  <a:pt x="6776527" y="249279"/>
                  <a:pt x="6776527" y="251305"/>
                </a:cubicBezTo>
                <a:cubicBezTo>
                  <a:pt x="6779025" y="251791"/>
                  <a:pt x="6781211" y="252925"/>
                  <a:pt x="6783085" y="254789"/>
                </a:cubicBezTo>
                <a:cubicBezTo>
                  <a:pt x="6788706" y="260705"/>
                  <a:pt x="6788550" y="270429"/>
                  <a:pt x="6785739" y="277479"/>
                </a:cubicBezTo>
                <a:cubicBezTo>
                  <a:pt x="6783710" y="282989"/>
                  <a:pt x="6780587" y="285501"/>
                  <a:pt x="6777620" y="286474"/>
                </a:cubicBezTo>
                <a:cubicBezTo>
                  <a:pt x="6781367" y="286069"/>
                  <a:pt x="6784959" y="287446"/>
                  <a:pt x="6787457" y="290201"/>
                </a:cubicBezTo>
                <a:cubicBezTo>
                  <a:pt x="6787769" y="290526"/>
                  <a:pt x="6788238" y="291012"/>
                  <a:pt x="6788706" y="291741"/>
                </a:cubicBezTo>
                <a:cubicBezTo>
                  <a:pt x="6786989" y="251224"/>
                  <a:pt x="6788238" y="249846"/>
                  <a:pt x="6791829" y="246037"/>
                </a:cubicBezTo>
                <a:lnTo>
                  <a:pt x="6794952" y="242796"/>
                </a:lnTo>
                <a:lnTo>
                  <a:pt x="6796357" y="242715"/>
                </a:lnTo>
                <a:cubicBezTo>
                  <a:pt x="6796357" y="241499"/>
                  <a:pt x="6796357" y="240122"/>
                  <a:pt x="6796357" y="238501"/>
                </a:cubicBezTo>
                <a:cubicBezTo>
                  <a:pt x="6796513" y="203170"/>
                  <a:pt x="6807755" y="190123"/>
                  <a:pt x="6836798" y="185342"/>
                </a:cubicBezTo>
                <a:cubicBezTo>
                  <a:pt x="6836486" y="185342"/>
                  <a:pt x="6836173" y="185342"/>
                  <a:pt x="6835705" y="185261"/>
                </a:cubicBezTo>
                <a:cubicBezTo>
                  <a:pt x="6828835" y="185018"/>
                  <a:pt x="6818217" y="182019"/>
                  <a:pt x="6811659" y="179264"/>
                </a:cubicBezTo>
                <a:cubicBezTo>
                  <a:pt x="6807912" y="177724"/>
                  <a:pt x="6799012" y="174078"/>
                  <a:pt x="6799480" y="165002"/>
                </a:cubicBezTo>
                <a:cubicBezTo>
                  <a:pt x="6799948" y="155035"/>
                  <a:pt x="6810098" y="151793"/>
                  <a:pt x="6825556" y="146931"/>
                </a:cubicBezTo>
                <a:cubicBezTo>
                  <a:pt x="6836954" y="143285"/>
                  <a:pt x="6844917" y="141745"/>
                  <a:pt x="6851944" y="141745"/>
                </a:cubicBezTo>
                <a:cubicBezTo>
                  <a:pt x="6858970" y="141745"/>
                  <a:pt x="6865060" y="143285"/>
                  <a:pt x="6871462" y="146607"/>
                </a:cubicBezTo>
                <a:lnTo>
                  <a:pt x="6890511" y="156574"/>
                </a:lnTo>
                <a:cubicBezTo>
                  <a:pt x="6892385" y="147579"/>
                  <a:pt x="6900504" y="147336"/>
                  <a:pt x="6910029" y="147012"/>
                </a:cubicBezTo>
                <a:lnTo>
                  <a:pt x="6911278" y="147012"/>
                </a:lnTo>
                <a:cubicBezTo>
                  <a:pt x="6917055" y="147012"/>
                  <a:pt x="6921896" y="148147"/>
                  <a:pt x="6925799" y="150254"/>
                </a:cubicBezTo>
                <a:cubicBezTo>
                  <a:pt x="6929547" y="147904"/>
                  <a:pt x="6934855" y="146526"/>
                  <a:pt x="6941101" y="146526"/>
                </a:cubicBezTo>
                <a:cubicBezTo>
                  <a:pt x="6954217" y="146526"/>
                  <a:pt x="6963273" y="152685"/>
                  <a:pt x="6963273" y="161842"/>
                </a:cubicBezTo>
                <a:cubicBezTo>
                  <a:pt x="6963273" y="170999"/>
                  <a:pt x="6954217" y="177157"/>
                  <a:pt x="6941101" y="177157"/>
                </a:cubicBezTo>
                <a:cubicBezTo>
                  <a:pt x="6937041" y="177157"/>
                  <a:pt x="6933450" y="176590"/>
                  <a:pt x="6930483" y="175618"/>
                </a:cubicBezTo>
                <a:cubicBezTo>
                  <a:pt x="6927673" y="178940"/>
                  <a:pt x="6923769" y="179345"/>
                  <a:pt x="6922208" y="179345"/>
                </a:cubicBezTo>
                <a:lnTo>
                  <a:pt x="6920646" y="179345"/>
                </a:lnTo>
                <a:lnTo>
                  <a:pt x="6919085" y="178859"/>
                </a:lnTo>
                <a:cubicBezTo>
                  <a:pt x="6917836" y="178535"/>
                  <a:pt x="6913776" y="176833"/>
                  <a:pt x="6909560" y="174969"/>
                </a:cubicBezTo>
                <a:lnTo>
                  <a:pt x="6864747" y="172538"/>
                </a:lnTo>
                <a:cubicBezTo>
                  <a:pt x="6861000" y="172376"/>
                  <a:pt x="6856628" y="172214"/>
                  <a:pt x="6852412" y="172295"/>
                </a:cubicBezTo>
                <a:cubicBezTo>
                  <a:pt x="6852568" y="173835"/>
                  <a:pt x="6852568" y="175456"/>
                  <a:pt x="6851944" y="177238"/>
                </a:cubicBezTo>
                <a:cubicBezTo>
                  <a:pt x="6851163" y="179750"/>
                  <a:pt x="6849445" y="182587"/>
                  <a:pt x="6845698" y="184207"/>
                </a:cubicBezTo>
                <a:cubicBezTo>
                  <a:pt x="6858970" y="182830"/>
                  <a:pt x="6875209" y="182587"/>
                  <a:pt x="6895039" y="182506"/>
                </a:cubicBezTo>
                <a:cubicBezTo>
                  <a:pt x="6931576" y="182506"/>
                  <a:pt x="7065078" y="182344"/>
                  <a:pt x="7191710" y="182344"/>
                </a:cubicBezTo>
                <a:cubicBezTo>
                  <a:pt x="7318809" y="182262"/>
                  <a:pt x="7449501" y="181857"/>
                  <a:pt x="7483071" y="181452"/>
                </a:cubicBezTo>
                <a:cubicBezTo>
                  <a:pt x="7495094" y="181290"/>
                  <a:pt x="7509303" y="181290"/>
                  <a:pt x="7523980" y="181290"/>
                </a:cubicBezTo>
                <a:cubicBezTo>
                  <a:pt x="7551305" y="181290"/>
                  <a:pt x="7578006" y="181452"/>
                  <a:pt x="7595650" y="181857"/>
                </a:cubicBezTo>
                <a:lnTo>
                  <a:pt x="7656858" y="183316"/>
                </a:lnTo>
                <a:lnTo>
                  <a:pt x="7656858" y="207464"/>
                </a:lnTo>
                <a:cubicBezTo>
                  <a:pt x="7657170" y="206897"/>
                  <a:pt x="7657638" y="206411"/>
                  <a:pt x="7658107" y="205925"/>
                </a:cubicBezTo>
                <a:cubicBezTo>
                  <a:pt x="7660137" y="203818"/>
                  <a:pt x="7662791" y="202602"/>
                  <a:pt x="7665602" y="202359"/>
                </a:cubicBezTo>
                <a:cubicBezTo>
                  <a:pt x="7667631" y="189069"/>
                  <a:pt x="7674970" y="183559"/>
                  <a:pt x="7692614" y="180480"/>
                </a:cubicBezTo>
                <a:cubicBezTo>
                  <a:pt x="7704169" y="178454"/>
                  <a:pt x="7733680" y="178292"/>
                  <a:pt x="7742424" y="178292"/>
                </a:cubicBezTo>
                <a:cubicBezTo>
                  <a:pt x="7751792" y="178292"/>
                  <a:pt x="7761629" y="178373"/>
                  <a:pt x="7771154" y="178697"/>
                </a:cubicBezTo>
                <a:cubicBezTo>
                  <a:pt x="7820182" y="180156"/>
                  <a:pt x="7834391" y="182019"/>
                  <a:pt x="7844385" y="195471"/>
                </a:cubicBezTo>
                <a:cubicBezTo>
                  <a:pt x="7844541" y="194823"/>
                  <a:pt x="7844697" y="194175"/>
                  <a:pt x="7845009" y="193445"/>
                </a:cubicBezTo>
                <a:cubicBezTo>
                  <a:pt x="7846883" y="189394"/>
                  <a:pt x="7850006" y="186882"/>
                  <a:pt x="7855939" y="185261"/>
                </a:cubicBezTo>
                <a:lnTo>
                  <a:pt x="7855158" y="183478"/>
                </a:lnTo>
                <a:cubicBezTo>
                  <a:pt x="7853753" y="180237"/>
                  <a:pt x="7853909" y="177400"/>
                  <a:pt x="7855315" y="174483"/>
                </a:cubicBezTo>
                <a:cubicBezTo>
                  <a:pt x="7840793" y="176914"/>
                  <a:pt x="7807535" y="178130"/>
                  <a:pt x="7727278" y="178130"/>
                </a:cubicBezTo>
                <a:cubicBezTo>
                  <a:pt x="7719315" y="178130"/>
                  <a:pt x="7538814" y="178049"/>
                  <a:pt x="7513051" y="170593"/>
                </a:cubicBezTo>
                <a:cubicBezTo>
                  <a:pt x="7506961" y="174078"/>
                  <a:pt x="7490878" y="176995"/>
                  <a:pt x="7439039" y="177806"/>
                </a:cubicBezTo>
                <a:cubicBezTo>
                  <a:pt x="7427016" y="177968"/>
                  <a:pt x="7417023" y="178049"/>
                  <a:pt x="7408591" y="178049"/>
                </a:cubicBezTo>
                <a:cubicBezTo>
                  <a:pt x="7384389" y="178049"/>
                  <a:pt x="7366589" y="178049"/>
                  <a:pt x="7359250" y="169216"/>
                </a:cubicBezTo>
                <a:cubicBezTo>
                  <a:pt x="7350819" y="171809"/>
                  <a:pt x="7336610" y="173754"/>
                  <a:pt x="7312408" y="173754"/>
                </a:cubicBezTo>
                <a:cubicBezTo>
                  <a:pt x="7299760" y="173754"/>
                  <a:pt x="7268532" y="173025"/>
                  <a:pt x="7256196" y="166055"/>
                </a:cubicBezTo>
                <a:cubicBezTo>
                  <a:pt x="7249326" y="162166"/>
                  <a:pt x="7245110" y="156736"/>
                  <a:pt x="7242456" y="149524"/>
                </a:cubicBezTo>
                <a:cubicBezTo>
                  <a:pt x="7241675" y="149605"/>
                  <a:pt x="7240894" y="149605"/>
                  <a:pt x="7240114" y="149686"/>
                </a:cubicBezTo>
                <a:cubicBezTo>
                  <a:pt x="7234180" y="149686"/>
                  <a:pt x="7228871" y="149362"/>
                  <a:pt x="7225749" y="126024"/>
                </a:cubicBezTo>
                <a:cubicBezTo>
                  <a:pt x="7227935" y="155926"/>
                  <a:pt x="7227310" y="164516"/>
                  <a:pt x="7221533" y="171080"/>
                </a:cubicBezTo>
                <a:cubicBezTo>
                  <a:pt x="7216536" y="176752"/>
                  <a:pt x="7209822" y="177076"/>
                  <a:pt x="7203889" y="177319"/>
                </a:cubicBezTo>
                <a:cubicBezTo>
                  <a:pt x="7202952" y="177400"/>
                  <a:pt x="7201859" y="177400"/>
                  <a:pt x="7200766" y="177400"/>
                </a:cubicBezTo>
                <a:cubicBezTo>
                  <a:pt x="7190773" y="177400"/>
                  <a:pt x="7171723" y="175861"/>
                  <a:pt x="7155328" y="173673"/>
                </a:cubicBezTo>
                <a:cubicBezTo>
                  <a:pt x="7140651" y="171728"/>
                  <a:pt x="7132532" y="170675"/>
                  <a:pt x="7128160" y="168487"/>
                </a:cubicBezTo>
                <a:cubicBezTo>
                  <a:pt x="7123631" y="172295"/>
                  <a:pt x="7114107" y="175131"/>
                  <a:pt x="7095057" y="175131"/>
                </a:cubicBezTo>
                <a:cubicBezTo>
                  <a:pt x="7088499" y="175131"/>
                  <a:pt x="7079287" y="174645"/>
                  <a:pt x="7072105" y="172619"/>
                </a:cubicBezTo>
                <a:cubicBezTo>
                  <a:pt x="7068201" y="171485"/>
                  <a:pt x="7057896" y="168487"/>
                  <a:pt x="7059145" y="158519"/>
                </a:cubicBezTo>
                <a:cubicBezTo>
                  <a:pt x="7059457" y="156979"/>
                  <a:pt x="7059769" y="155602"/>
                  <a:pt x="7060394" y="154386"/>
                </a:cubicBezTo>
                <a:cubicBezTo>
                  <a:pt x="7056646" y="154305"/>
                  <a:pt x="7051962" y="153738"/>
                  <a:pt x="7048527" y="151226"/>
                </a:cubicBezTo>
                <a:cubicBezTo>
                  <a:pt x="7048059" y="152685"/>
                  <a:pt x="7047590" y="154143"/>
                  <a:pt x="7046966" y="155521"/>
                </a:cubicBezTo>
                <a:cubicBezTo>
                  <a:pt x="7042125" y="168973"/>
                  <a:pt x="7025106" y="176023"/>
                  <a:pt x="7010741" y="176023"/>
                </a:cubicBezTo>
                <a:cubicBezTo>
                  <a:pt x="7003714" y="176023"/>
                  <a:pt x="6997312" y="174321"/>
                  <a:pt x="6992472" y="171080"/>
                </a:cubicBezTo>
                <a:cubicBezTo>
                  <a:pt x="6984196" y="165650"/>
                  <a:pt x="6985133" y="159086"/>
                  <a:pt x="6985914" y="156493"/>
                </a:cubicBezTo>
                <a:cubicBezTo>
                  <a:pt x="6988881" y="146769"/>
                  <a:pt x="7000591" y="146688"/>
                  <a:pt x="7008242" y="146688"/>
                </a:cubicBezTo>
                <a:cubicBezTo>
                  <a:pt x="7016206" y="146607"/>
                  <a:pt x="7024325" y="143690"/>
                  <a:pt x="7025886" y="142150"/>
                </a:cubicBezTo>
                <a:cubicBezTo>
                  <a:pt x="7029478" y="138585"/>
                  <a:pt x="7033069" y="134857"/>
                  <a:pt x="7038378" y="134857"/>
                </a:cubicBezTo>
                <a:lnTo>
                  <a:pt x="7043843" y="134857"/>
                </a:lnTo>
                <a:lnTo>
                  <a:pt x="7045404" y="136802"/>
                </a:lnTo>
                <a:cubicBezTo>
                  <a:pt x="7046653" y="134614"/>
                  <a:pt x="7048683" y="132588"/>
                  <a:pt x="7052118" y="131210"/>
                </a:cubicBezTo>
                <a:cubicBezTo>
                  <a:pt x="7056178" y="129509"/>
                  <a:pt x="7060550" y="129103"/>
                  <a:pt x="7063517" y="129103"/>
                </a:cubicBezTo>
                <a:cubicBezTo>
                  <a:pt x="7066327" y="129103"/>
                  <a:pt x="7070699" y="129509"/>
                  <a:pt x="7074759" y="131210"/>
                </a:cubicBezTo>
                <a:cubicBezTo>
                  <a:pt x="7081941" y="134209"/>
                  <a:pt x="7083503" y="140205"/>
                  <a:pt x="7082722" y="144419"/>
                </a:cubicBezTo>
                <a:cubicBezTo>
                  <a:pt x="7082566" y="145554"/>
                  <a:pt x="7082098" y="146526"/>
                  <a:pt x="7081785" y="147417"/>
                </a:cubicBezTo>
                <a:cubicBezTo>
                  <a:pt x="7084596" y="147336"/>
                  <a:pt x="7087563" y="147255"/>
                  <a:pt x="7090998" y="147174"/>
                </a:cubicBezTo>
                <a:cubicBezTo>
                  <a:pt x="7108330" y="146850"/>
                  <a:pt x="7121914" y="146364"/>
                  <a:pt x="7128316" y="150902"/>
                </a:cubicBezTo>
                <a:cubicBezTo>
                  <a:pt x="7132063" y="148633"/>
                  <a:pt x="7137528" y="148471"/>
                  <a:pt x="7142681" y="148228"/>
                </a:cubicBezTo>
                <a:cubicBezTo>
                  <a:pt x="7148770" y="148066"/>
                  <a:pt x="7157827" y="147823"/>
                  <a:pt x="7170318" y="147579"/>
                </a:cubicBezTo>
                <a:cubicBezTo>
                  <a:pt x="7177188" y="147417"/>
                  <a:pt x="7189211" y="147174"/>
                  <a:pt x="7197331" y="146526"/>
                </a:cubicBezTo>
                <a:cubicBezTo>
                  <a:pt x="7188587" y="117191"/>
                  <a:pt x="7189055" y="32266"/>
                  <a:pt x="7194208" y="14276"/>
                </a:cubicBezTo>
                <a:cubicBezTo>
                  <a:pt x="7194832" y="12169"/>
                  <a:pt x="7196706" y="5525"/>
                  <a:pt x="7202952" y="3256"/>
                </a:cubicBezTo>
                <a:cubicBezTo>
                  <a:pt x="7207948" y="1473"/>
                  <a:pt x="7213413" y="2850"/>
                  <a:pt x="7216848" y="6740"/>
                </a:cubicBezTo>
                <a:cubicBezTo>
                  <a:pt x="7221064" y="11521"/>
                  <a:pt x="7222313" y="19544"/>
                  <a:pt x="7220752" y="33482"/>
                </a:cubicBezTo>
                <a:cubicBezTo>
                  <a:pt x="7220127" y="38830"/>
                  <a:pt x="7220284" y="42477"/>
                  <a:pt x="7220440" y="44584"/>
                </a:cubicBezTo>
                <a:cubicBezTo>
                  <a:pt x="7221064" y="44908"/>
                  <a:pt x="7221533" y="45232"/>
                  <a:pt x="7222001" y="45556"/>
                </a:cubicBezTo>
                <a:cubicBezTo>
                  <a:pt x="7221845" y="19301"/>
                  <a:pt x="7222938" y="11683"/>
                  <a:pt x="7228715" y="5849"/>
                </a:cubicBezTo>
                <a:cubicBezTo>
                  <a:pt x="7233868" y="662"/>
                  <a:pt x="7240426" y="662"/>
                  <a:pt x="7245735" y="662"/>
                </a:cubicBezTo>
                <a:cubicBezTo>
                  <a:pt x="7252137" y="662"/>
                  <a:pt x="7259319" y="1149"/>
                  <a:pt x="7264160" y="6740"/>
                </a:cubicBezTo>
                <a:cubicBezTo>
                  <a:pt x="7269468" y="12818"/>
                  <a:pt x="7268844" y="20921"/>
                  <a:pt x="7267439" y="30808"/>
                </a:cubicBezTo>
                <a:cubicBezTo>
                  <a:pt x="7266189" y="40208"/>
                  <a:pt x="7267126" y="51066"/>
                  <a:pt x="7268375" y="54470"/>
                </a:cubicBezTo>
                <a:cubicBezTo>
                  <a:pt x="7271498" y="62330"/>
                  <a:pt x="7274309" y="84210"/>
                  <a:pt x="7275402" y="100741"/>
                </a:cubicBezTo>
                <a:cubicBezTo>
                  <a:pt x="7276495" y="117921"/>
                  <a:pt x="7280086" y="131940"/>
                  <a:pt x="7281960" y="135667"/>
                </a:cubicBezTo>
                <a:cubicBezTo>
                  <a:pt x="7285551" y="137774"/>
                  <a:pt x="7299135" y="140529"/>
                  <a:pt x="7316311" y="140529"/>
                </a:cubicBezTo>
                <a:cubicBezTo>
                  <a:pt x="7329271" y="140529"/>
                  <a:pt x="7335829" y="138990"/>
                  <a:pt x="7338015" y="138098"/>
                </a:cubicBezTo>
                <a:cubicBezTo>
                  <a:pt x="7342387" y="132021"/>
                  <a:pt x="7349101" y="128617"/>
                  <a:pt x="7357064" y="128617"/>
                </a:cubicBezTo>
                <a:cubicBezTo>
                  <a:pt x="7365496" y="128617"/>
                  <a:pt x="7374240" y="132507"/>
                  <a:pt x="7380954" y="139314"/>
                </a:cubicBezTo>
                <a:cubicBezTo>
                  <a:pt x="7381735" y="139881"/>
                  <a:pt x="7387044" y="142312"/>
                  <a:pt x="7411714" y="142312"/>
                </a:cubicBezTo>
                <a:cubicBezTo>
                  <a:pt x="7419365" y="142312"/>
                  <a:pt x="7428265" y="142150"/>
                  <a:pt x="7439039" y="141745"/>
                </a:cubicBezTo>
                <a:cubicBezTo>
                  <a:pt x="7468706" y="140529"/>
                  <a:pt x="7491815" y="139962"/>
                  <a:pt x="7509772" y="139962"/>
                </a:cubicBezTo>
                <a:cubicBezTo>
                  <a:pt x="7546621" y="139962"/>
                  <a:pt x="7559425" y="142393"/>
                  <a:pt x="7565983" y="146364"/>
                </a:cubicBezTo>
                <a:cubicBezTo>
                  <a:pt x="7572853" y="147741"/>
                  <a:pt x="7603769" y="149200"/>
                  <a:pt x="7658419" y="149200"/>
                </a:cubicBezTo>
                <a:cubicBezTo>
                  <a:pt x="7726966" y="149200"/>
                  <a:pt x="7792858" y="146850"/>
                  <a:pt x="7802382" y="144176"/>
                </a:cubicBezTo>
                <a:cubicBezTo>
                  <a:pt x="7815654" y="140367"/>
                  <a:pt x="7828614" y="141988"/>
                  <a:pt x="7836265" y="148552"/>
                </a:cubicBezTo>
                <a:cubicBezTo>
                  <a:pt x="7837202" y="149362"/>
                  <a:pt x="7839232" y="150173"/>
                  <a:pt x="7841262" y="150173"/>
                </a:cubicBezTo>
                <a:cubicBezTo>
                  <a:pt x="7841886" y="150173"/>
                  <a:pt x="7842199" y="150011"/>
                  <a:pt x="7842199" y="150011"/>
                </a:cubicBezTo>
                <a:cubicBezTo>
                  <a:pt x="7845009" y="148957"/>
                  <a:pt x="7847976" y="148390"/>
                  <a:pt x="7850943" y="148390"/>
                </a:cubicBezTo>
                <a:cubicBezTo>
                  <a:pt x="7858281" y="148390"/>
                  <a:pt x="7864527" y="151712"/>
                  <a:pt x="7867806" y="157223"/>
                </a:cubicBezTo>
                <a:lnTo>
                  <a:pt x="7868743" y="158843"/>
                </a:lnTo>
                <a:cubicBezTo>
                  <a:pt x="7878424" y="149848"/>
                  <a:pt x="7884201" y="148714"/>
                  <a:pt x="7887792" y="148714"/>
                </a:cubicBezTo>
                <a:cubicBezTo>
                  <a:pt x="7892320" y="148714"/>
                  <a:pt x="7896224" y="150983"/>
                  <a:pt x="7898566" y="154629"/>
                </a:cubicBezTo>
                <a:cubicBezTo>
                  <a:pt x="7900284" y="154467"/>
                  <a:pt x="7902782" y="153981"/>
                  <a:pt x="7906529" y="152847"/>
                </a:cubicBezTo>
                <a:cubicBezTo>
                  <a:pt x="7916210" y="149929"/>
                  <a:pt x="7942286" y="149524"/>
                  <a:pt x="7956963" y="149524"/>
                </a:cubicBezTo>
                <a:cubicBezTo>
                  <a:pt x="7969923" y="149524"/>
                  <a:pt x="7983820" y="149848"/>
                  <a:pt x="7997092" y="150497"/>
                </a:cubicBezTo>
                <a:lnTo>
                  <a:pt x="8055645" y="153252"/>
                </a:lnTo>
                <a:lnTo>
                  <a:pt x="8055645" y="145473"/>
                </a:lnTo>
                <a:cubicBezTo>
                  <a:pt x="8055645" y="131129"/>
                  <a:pt x="8059705" y="121162"/>
                  <a:pt x="8066575" y="117596"/>
                </a:cubicBezTo>
                <a:cubicBezTo>
                  <a:pt x="8060017" y="114517"/>
                  <a:pt x="8055333" y="106251"/>
                  <a:pt x="8054552" y="95555"/>
                </a:cubicBezTo>
                <a:cubicBezTo>
                  <a:pt x="8053303" y="78618"/>
                  <a:pt x="8052835" y="58198"/>
                  <a:pt x="8053303" y="40937"/>
                </a:cubicBezTo>
                <a:cubicBezTo>
                  <a:pt x="8054084" y="10063"/>
                  <a:pt x="8056894" y="6902"/>
                  <a:pt x="8059393" y="4309"/>
                </a:cubicBezTo>
                <a:lnTo>
                  <a:pt x="8062359" y="987"/>
                </a:lnTo>
                <a:lnTo>
                  <a:pt x="8067512" y="662"/>
                </a:lnTo>
                <a:cubicBezTo>
                  <a:pt x="8074851" y="662"/>
                  <a:pt x="8079535" y="4552"/>
                  <a:pt x="8081409" y="22380"/>
                </a:cubicBezTo>
                <a:cubicBezTo>
                  <a:pt x="8081565" y="22218"/>
                  <a:pt x="8081721" y="22137"/>
                  <a:pt x="8081721" y="21975"/>
                </a:cubicBezTo>
                <a:cubicBezTo>
                  <a:pt x="8082033" y="21570"/>
                  <a:pt x="8082346" y="21164"/>
                  <a:pt x="8082502" y="20759"/>
                </a:cubicBezTo>
                <a:cubicBezTo>
                  <a:pt x="8080940" y="17437"/>
                  <a:pt x="8079691" y="12899"/>
                  <a:pt x="8082033" y="8199"/>
                </a:cubicBezTo>
                <a:cubicBezTo>
                  <a:pt x="8084532" y="3175"/>
                  <a:pt x="8089528" y="662"/>
                  <a:pt x="8097023" y="662"/>
                </a:cubicBezTo>
                <a:cubicBezTo>
                  <a:pt x="8115604" y="662"/>
                  <a:pt x="8117478" y="24487"/>
                  <a:pt x="8119976" y="57468"/>
                </a:cubicBezTo>
                <a:cubicBezTo>
                  <a:pt x="8121850" y="83156"/>
                  <a:pt x="8124816" y="117191"/>
                  <a:pt x="8126378" y="133236"/>
                </a:cubicBezTo>
                <a:cubicBezTo>
                  <a:pt x="8127627" y="145391"/>
                  <a:pt x="8128095" y="153171"/>
                  <a:pt x="8127783" y="158357"/>
                </a:cubicBezTo>
                <a:cubicBezTo>
                  <a:pt x="8137776" y="157709"/>
                  <a:pt x="8148862" y="157385"/>
                  <a:pt x="8160261" y="157385"/>
                </a:cubicBezTo>
                <a:cubicBezTo>
                  <a:pt x="8194924" y="157385"/>
                  <a:pt x="8227714" y="160302"/>
                  <a:pt x="8243797" y="164840"/>
                </a:cubicBezTo>
                <a:cubicBezTo>
                  <a:pt x="8250199" y="166623"/>
                  <a:pt x="8257850" y="168730"/>
                  <a:pt x="8259567" y="175050"/>
                </a:cubicBezTo>
                <a:cubicBezTo>
                  <a:pt x="8259567" y="174807"/>
                  <a:pt x="8259567" y="174645"/>
                  <a:pt x="8259567" y="174483"/>
                </a:cubicBezTo>
                <a:cubicBezTo>
                  <a:pt x="8259567" y="166785"/>
                  <a:pt x="8265344" y="160950"/>
                  <a:pt x="8272995" y="160950"/>
                </a:cubicBezTo>
                <a:cubicBezTo>
                  <a:pt x="8276118" y="160950"/>
                  <a:pt x="8279397" y="162004"/>
                  <a:pt x="8282520" y="164030"/>
                </a:cubicBezTo>
                <a:cubicBezTo>
                  <a:pt x="8283925" y="164678"/>
                  <a:pt x="8291889" y="166299"/>
                  <a:pt x="8302350" y="166299"/>
                </a:cubicBezTo>
                <a:lnTo>
                  <a:pt x="8304380" y="166218"/>
                </a:lnTo>
                <a:cubicBezTo>
                  <a:pt x="8306410" y="166218"/>
                  <a:pt x="8308284" y="166218"/>
                  <a:pt x="8310001" y="166218"/>
                </a:cubicBezTo>
                <a:cubicBezTo>
                  <a:pt x="8314217" y="166218"/>
                  <a:pt x="8319213" y="166218"/>
                  <a:pt x="8323117" y="167838"/>
                </a:cubicBezTo>
                <a:cubicBezTo>
                  <a:pt x="8327801" y="163138"/>
                  <a:pt x="8335140" y="163138"/>
                  <a:pt x="8337951" y="163138"/>
                </a:cubicBezTo>
                <a:cubicBezTo>
                  <a:pt x="8342635" y="163138"/>
                  <a:pt x="8348412" y="163705"/>
                  <a:pt x="8356063" y="164921"/>
                </a:cubicBezTo>
                <a:cubicBezTo>
                  <a:pt x="8362621" y="165974"/>
                  <a:pt x="8368867" y="166542"/>
                  <a:pt x="8373395" y="166542"/>
                </a:cubicBezTo>
                <a:cubicBezTo>
                  <a:pt x="8371677" y="163381"/>
                  <a:pt x="8370740" y="158357"/>
                  <a:pt x="8374800" y="151712"/>
                </a:cubicBezTo>
                <a:cubicBezTo>
                  <a:pt x="8379328" y="144095"/>
                  <a:pt x="8389478" y="140610"/>
                  <a:pt x="8397129" y="140610"/>
                </a:cubicBezTo>
                <a:cubicBezTo>
                  <a:pt x="8402593" y="140610"/>
                  <a:pt x="8411337" y="140691"/>
                  <a:pt x="8413836" y="149119"/>
                </a:cubicBezTo>
                <a:cubicBezTo>
                  <a:pt x="8415709" y="155035"/>
                  <a:pt x="8412587" y="159167"/>
                  <a:pt x="8408995" y="162328"/>
                </a:cubicBezTo>
                <a:cubicBezTo>
                  <a:pt x="8410869" y="162328"/>
                  <a:pt x="8412743" y="162409"/>
                  <a:pt x="8414616" y="162571"/>
                </a:cubicBezTo>
                <a:cubicBezTo>
                  <a:pt x="8417427" y="162652"/>
                  <a:pt x="8420081" y="162733"/>
                  <a:pt x="8422892" y="162733"/>
                </a:cubicBezTo>
                <a:cubicBezTo>
                  <a:pt x="8437413" y="162733"/>
                  <a:pt x="8446313" y="160869"/>
                  <a:pt x="8448499" y="159897"/>
                </a:cubicBezTo>
                <a:cubicBezTo>
                  <a:pt x="8457556" y="152279"/>
                  <a:pt x="8467393" y="152361"/>
                  <a:pt x="8477386" y="160626"/>
                </a:cubicBezTo>
                <a:cubicBezTo>
                  <a:pt x="8483475" y="163219"/>
                  <a:pt x="8512205" y="166623"/>
                  <a:pt x="8612605" y="168568"/>
                </a:cubicBezTo>
                <a:cubicBezTo>
                  <a:pt x="8677248" y="169783"/>
                  <a:pt x="8750791" y="171971"/>
                  <a:pt x="8763595" y="173592"/>
                </a:cubicBezTo>
                <a:cubicBezTo>
                  <a:pt x="8763282" y="169540"/>
                  <a:pt x="8765156" y="164354"/>
                  <a:pt x="8771714" y="161599"/>
                </a:cubicBezTo>
                <a:cubicBezTo>
                  <a:pt x="8775774" y="159897"/>
                  <a:pt x="8780146" y="159492"/>
                  <a:pt x="8783112" y="159492"/>
                </a:cubicBezTo>
                <a:cubicBezTo>
                  <a:pt x="8786079" y="159492"/>
                  <a:pt x="8790451" y="159897"/>
                  <a:pt x="8794511" y="161599"/>
                </a:cubicBezTo>
                <a:cubicBezTo>
                  <a:pt x="8801693" y="164597"/>
                  <a:pt x="8803255" y="170593"/>
                  <a:pt x="8802318" y="174807"/>
                </a:cubicBezTo>
                <a:cubicBezTo>
                  <a:pt x="8802318" y="175374"/>
                  <a:pt x="8802162" y="175861"/>
                  <a:pt x="8802006" y="176266"/>
                </a:cubicBezTo>
                <a:cubicBezTo>
                  <a:pt x="8804348" y="176347"/>
                  <a:pt x="8806534" y="176428"/>
                  <a:pt x="8808720" y="176509"/>
                </a:cubicBezTo>
                <a:cubicBezTo>
                  <a:pt x="8825427" y="176752"/>
                  <a:pt x="8836825" y="177563"/>
                  <a:pt x="8842134" y="185342"/>
                </a:cubicBezTo>
                <a:cubicBezTo>
                  <a:pt x="8842915" y="186395"/>
                  <a:pt x="8843540" y="187773"/>
                  <a:pt x="8844008" y="189394"/>
                </a:cubicBezTo>
                <a:cubicBezTo>
                  <a:pt x="8849005" y="186638"/>
                  <a:pt x="8852596" y="184937"/>
                  <a:pt x="8856187" y="184937"/>
                </a:cubicBezTo>
                <a:cubicBezTo>
                  <a:pt x="8860247" y="184937"/>
                  <a:pt x="8863838" y="186963"/>
                  <a:pt x="8865868" y="190285"/>
                </a:cubicBezTo>
                <a:cubicBezTo>
                  <a:pt x="8869615" y="196444"/>
                  <a:pt x="8866649" y="202359"/>
                  <a:pt x="8863057" y="209328"/>
                </a:cubicBezTo>
                <a:cubicBezTo>
                  <a:pt x="8855719" y="223428"/>
                  <a:pt x="8845101" y="229506"/>
                  <a:pt x="8827145" y="229506"/>
                </a:cubicBezTo>
                <a:cubicBezTo>
                  <a:pt x="8820274" y="229506"/>
                  <a:pt x="8811999" y="228615"/>
                  <a:pt x="8800444" y="226751"/>
                </a:cubicBezTo>
                <a:cubicBezTo>
                  <a:pt x="8801693" y="228615"/>
                  <a:pt x="8802006" y="230884"/>
                  <a:pt x="8801850" y="233882"/>
                </a:cubicBezTo>
                <a:cubicBezTo>
                  <a:pt x="8801225" y="244417"/>
                  <a:pt x="8789983" y="244417"/>
                  <a:pt x="8783425" y="244417"/>
                </a:cubicBezTo>
                <a:lnTo>
                  <a:pt x="8760673" y="243691"/>
                </a:lnTo>
                <a:lnTo>
                  <a:pt x="8764880" y="256128"/>
                </a:lnTo>
                <a:cubicBezTo>
                  <a:pt x="8767324" y="265685"/>
                  <a:pt x="8768385" y="287505"/>
                  <a:pt x="8768005" y="303086"/>
                </a:cubicBezTo>
                <a:cubicBezTo>
                  <a:pt x="8767608" y="319326"/>
                  <a:pt x="8767403" y="327580"/>
                  <a:pt x="8762942" y="330776"/>
                </a:cubicBezTo>
                <a:cubicBezTo>
                  <a:pt x="8767993" y="335076"/>
                  <a:pt x="8767993" y="344166"/>
                  <a:pt x="8767993" y="348220"/>
                </a:cubicBezTo>
                <a:cubicBezTo>
                  <a:pt x="8767993" y="352259"/>
                  <a:pt x="8767993" y="361318"/>
                  <a:pt x="8762982" y="365633"/>
                </a:cubicBezTo>
                <a:cubicBezTo>
                  <a:pt x="8764455" y="366844"/>
                  <a:pt x="8765712" y="368300"/>
                  <a:pt x="8766684" y="369948"/>
                </a:cubicBezTo>
                <a:cubicBezTo>
                  <a:pt x="8766987" y="366299"/>
                  <a:pt x="8768293" y="363188"/>
                  <a:pt x="8770592" y="360781"/>
                </a:cubicBezTo>
                <a:cubicBezTo>
                  <a:pt x="8772736" y="358528"/>
                  <a:pt x="8775643" y="357279"/>
                  <a:pt x="8778765" y="357279"/>
                </a:cubicBezTo>
                <a:cubicBezTo>
                  <a:pt x="8782832" y="357279"/>
                  <a:pt x="8789076" y="358927"/>
                  <a:pt x="8796353" y="373189"/>
                </a:cubicBezTo>
                <a:cubicBezTo>
                  <a:pt x="8799588" y="379528"/>
                  <a:pt x="8802603" y="388502"/>
                  <a:pt x="8798533" y="395208"/>
                </a:cubicBezTo>
                <a:cubicBezTo>
                  <a:pt x="8796319" y="398849"/>
                  <a:pt x="8792448" y="401025"/>
                  <a:pt x="8788177" y="401025"/>
                </a:cubicBezTo>
                <a:cubicBezTo>
                  <a:pt x="8777756" y="401025"/>
                  <a:pt x="8771696" y="389384"/>
                  <a:pt x="8769568" y="384387"/>
                </a:cubicBezTo>
                <a:cubicBezTo>
                  <a:pt x="8769183" y="383467"/>
                  <a:pt x="8768831" y="382570"/>
                  <a:pt x="8768519" y="381681"/>
                </a:cubicBezTo>
                <a:cubicBezTo>
                  <a:pt x="8767330" y="387337"/>
                  <a:pt x="8763483" y="393032"/>
                  <a:pt x="8758365" y="396335"/>
                </a:cubicBezTo>
                <a:cubicBezTo>
                  <a:pt x="8749724" y="401953"/>
                  <a:pt x="8736557" y="397163"/>
                  <a:pt x="8736560" y="381858"/>
                </a:cubicBezTo>
                <a:cubicBezTo>
                  <a:pt x="8736560" y="373228"/>
                  <a:pt x="8740813" y="366046"/>
                  <a:pt x="8746935" y="363234"/>
                </a:cubicBezTo>
                <a:cubicBezTo>
                  <a:pt x="8746210" y="362238"/>
                  <a:pt x="8745544" y="361019"/>
                  <a:pt x="8744978" y="359547"/>
                </a:cubicBezTo>
                <a:cubicBezTo>
                  <a:pt x="8742452" y="352979"/>
                  <a:pt x="8742452" y="343437"/>
                  <a:pt x="8744981" y="336877"/>
                </a:cubicBezTo>
                <a:cubicBezTo>
                  <a:pt x="8746274" y="333512"/>
                  <a:pt x="8748115" y="331474"/>
                  <a:pt x="8749962" y="330240"/>
                </a:cubicBezTo>
                <a:cubicBezTo>
                  <a:pt x="8746180" y="327052"/>
                  <a:pt x="8745437" y="320851"/>
                  <a:pt x="8744798" y="315571"/>
                </a:cubicBezTo>
                <a:cubicBezTo>
                  <a:pt x="8744177" y="310382"/>
                  <a:pt x="8743367" y="302519"/>
                  <a:pt x="8742296" y="291774"/>
                </a:cubicBezTo>
                <a:cubicBezTo>
                  <a:pt x="8738841" y="257038"/>
                  <a:pt x="8738792" y="247449"/>
                  <a:pt x="8740463" y="243183"/>
                </a:cubicBezTo>
                <a:lnTo>
                  <a:pt x="8740785" y="242708"/>
                </a:lnTo>
                <a:lnTo>
                  <a:pt x="8706603" y="240770"/>
                </a:lnTo>
                <a:cubicBezTo>
                  <a:pt x="8670222" y="238501"/>
                  <a:pt x="8658511" y="236799"/>
                  <a:pt x="8654607" y="230803"/>
                </a:cubicBezTo>
                <a:cubicBezTo>
                  <a:pt x="8648986" y="234449"/>
                  <a:pt x="8639774" y="234449"/>
                  <a:pt x="8634465" y="234449"/>
                </a:cubicBezTo>
                <a:cubicBezTo>
                  <a:pt x="8619163" y="234449"/>
                  <a:pt x="8609326" y="228291"/>
                  <a:pt x="8609326" y="218728"/>
                </a:cubicBezTo>
                <a:cubicBezTo>
                  <a:pt x="8609326" y="218323"/>
                  <a:pt x="8609482" y="216865"/>
                  <a:pt x="8609951" y="215001"/>
                </a:cubicBezTo>
                <a:cubicBezTo>
                  <a:pt x="8606984" y="214758"/>
                  <a:pt x="8603549" y="214352"/>
                  <a:pt x="8600426" y="213785"/>
                </a:cubicBezTo>
                <a:cubicBezTo>
                  <a:pt x="8601050" y="215244"/>
                  <a:pt x="8601207" y="216865"/>
                  <a:pt x="8601207" y="218647"/>
                </a:cubicBezTo>
                <a:cubicBezTo>
                  <a:pt x="8601207" y="226508"/>
                  <a:pt x="8596522" y="234449"/>
                  <a:pt x="8561546" y="234449"/>
                </a:cubicBezTo>
                <a:lnTo>
                  <a:pt x="8543122" y="234449"/>
                </a:lnTo>
                <a:lnTo>
                  <a:pt x="8543590" y="280072"/>
                </a:lnTo>
                <a:cubicBezTo>
                  <a:pt x="8543902" y="311028"/>
                  <a:pt x="8545932" y="361918"/>
                  <a:pt x="8547962" y="393521"/>
                </a:cubicBezTo>
                <a:cubicBezTo>
                  <a:pt x="8549523" y="417265"/>
                  <a:pt x="8550929" y="439630"/>
                  <a:pt x="8553583" y="443196"/>
                </a:cubicBezTo>
                <a:cubicBezTo>
                  <a:pt x="8553583" y="443034"/>
                  <a:pt x="8554988" y="443358"/>
                  <a:pt x="8557174" y="443682"/>
                </a:cubicBezTo>
                <a:cubicBezTo>
                  <a:pt x="8567948" y="445303"/>
                  <a:pt x="8580596" y="453082"/>
                  <a:pt x="8586529" y="461915"/>
                </a:cubicBezTo>
                <a:cubicBezTo>
                  <a:pt x="8589184" y="465805"/>
                  <a:pt x="8594961" y="468803"/>
                  <a:pt x="8597303" y="468803"/>
                </a:cubicBezTo>
                <a:cubicBezTo>
                  <a:pt x="8601363" y="468803"/>
                  <a:pt x="8604798" y="469532"/>
                  <a:pt x="8607608" y="470748"/>
                </a:cubicBezTo>
                <a:cubicBezTo>
                  <a:pt x="8614479" y="464913"/>
                  <a:pt x="8628688" y="464913"/>
                  <a:pt x="8637275" y="464913"/>
                </a:cubicBezTo>
                <a:cubicBezTo>
                  <a:pt x="8648986" y="464913"/>
                  <a:pt x="8669597" y="465886"/>
                  <a:pt x="8677404" y="472450"/>
                </a:cubicBezTo>
                <a:cubicBezTo>
                  <a:pt x="8677872" y="472855"/>
                  <a:pt x="8678497" y="473098"/>
                  <a:pt x="8678965" y="473179"/>
                </a:cubicBezTo>
                <a:cubicBezTo>
                  <a:pt x="8684899" y="470019"/>
                  <a:pt x="8692706" y="470991"/>
                  <a:pt x="8697859" y="475367"/>
                </a:cubicBezTo>
                <a:cubicBezTo>
                  <a:pt x="8703636" y="472450"/>
                  <a:pt x="8713161" y="471153"/>
                  <a:pt x="8727370" y="471153"/>
                </a:cubicBezTo>
                <a:cubicBezTo>
                  <a:pt x="8728463" y="471153"/>
                  <a:pt x="8729712" y="471153"/>
                  <a:pt x="8730805" y="471153"/>
                </a:cubicBezTo>
                <a:cubicBezTo>
                  <a:pt x="8747980" y="471558"/>
                  <a:pt x="8757974" y="473341"/>
                  <a:pt x="8763595" y="476258"/>
                </a:cubicBezTo>
                <a:cubicBezTo>
                  <a:pt x="8763751" y="472450"/>
                  <a:pt x="8765937" y="468074"/>
                  <a:pt x="8771714" y="465562"/>
                </a:cubicBezTo>
                <a:cubicBezTo>
                  <a:pt x="8775774" y="463860"/>
                  <a:pt x="8780146" y="463536"/>
                  <a:pt x="8783112" y="463536"/>
                </a:cubicBezTo>
                <a:cubicBezTo>
                  <a:pt x="8786079" y="463536"/>
                  <a:pt x="8790295" y="463860"/>
                  <a:pt x="8794511" y="465562"/>
                </a:cubicBezTo>
                <a:cubicBezTo>
                  <a:pt x="8801693" y="468641"/>
                  <a:pt x="8803255" y="474638"/>
                  <a:pt x="8802318" y="478771"/>
                </a:cubicBezTo>
                <a:cubicBezTo>
                  <a:pt x="8800288" y="488819"/>
                  <a:pt x="8788734" y="488819"/>
                  <a:pt x="8783112" y="488819"/>
                </a:cubicBezTo>
                <a:cubicBezTo>
                  <a:pt x="8779833" y="488819"/>
                  <a:pt x="8774525" y="488819"/>
                  <a:pt x="8770309" y="486874"/>
                </a:cubicBezTo>
                <a:cubicBezTo>
                  <a:pt x="8770309" y="489548"/>
                  <a:pt x="8769684" y="491979"/>
                  <a:pt x="8767967" y="494086"/>
                </a:cubicBezTo>
                <a:cubicBezTo>
                  <a:pt x="8769216" y="493924"/>
                  <a:pt x="8770465" y="493924"/>
                  <a:pt x="8771402" y="493924"/>
                </a:cubicBezTo>
                <a:cubicBezTo>
                  <a:pt x="8774368" y="493924"/>
                  <a:pt x="8778740" y="494248"/>
                  <a:pt x="8782800" y="495950"/>
                </a:cubicBezTo>
                <a:cubicBezTo>
                  <a:pt x="8789983" y="499029"/>
                  <a:pt x="8791544" y="505026"/>
                  <a:pt x="8790763" y="509240"/>
                </a:cubicBezTo>
                <a:cubicBezTo>
                  <a:pt x="8789827" y="513859"/>
                  <a:pt x="8786860" y="516290"/>
                  <a:pt x="8783425" y="517667"/>
                </a:cubicBezTo>
                <a:cubicBezTo>
                  <a:pt x="8791388" y="518559"/>
                  <a:pt x="8795760" y="521233"/>
                  <a:pt x="8797790" y="526095"/>
                </a:cubicBezTo>
                <a:cubicBezTo>
                  <a:pt x="8799664" y="530228"/>
                  <a:pt x="8798727" y="534928"/>
                  <a:pt x="8795448" y="538331"/>
                </a:cubicBezTo>
                <a:cubicBezTo>
                  <a:pt x="8789983" y="544085"/>
                  <a:pt x="8769684" y="547002"/>
                  <a:pt x="8735021" y="547002"/>
                </a:cubicBezTo>
                <a:cubicBezTo>
                  <a:pt x="8717845" y="547002"/>
                  <a:pt x="8706290" y="545949"/>
                  <a:pt x="8700669" y="543761"/>
                </a:cubicBezTo>
                <a:cubicBezTo>
                  <a:pt x="8697390" y="542545"/>
                  <a:pt x="8694267" y="541816"/>
                  <a:pt x="8692394" y="541735"/>
                </a:cubicBezTo>
                <a:cubicBezTo>
                  <a:pt x="8686460" y="544166"/>
                  <a:pt x="8679122" y="542221"/>
                  <a:pt x="8674750" y="537116"/>
                </a:cubicBezTo>
                <a:cubicBezTo>
                  <a:pt x="8671002" y="539466"/>
                  <a:pt x="8664288" y="541249"/>
                  <a:pt x="8651641" y="541249"/>
                </a:cubicBezTo>
                <a:cubicBezTo>
                  <a:pt x="8646332" y="541249"/>
                  <a:pt x="8640398" y="540925"/>
                  <a:pt x="8634621" y="540276"/>
                </a:cubicBezTo>
                <a:cubicBezTo>
                  <a:pt x="8630093" y="539790"/>
                  <a:pt x="8624628" y="539547"/>
                  <a:pt x="8618851" y="539547"/>
                </a:cubicBezTo>
                <a:cubicBezTo>
                  <a:pt x="8606359" y="539547"/>
                  <a:pt x="8593868" y="540762"/>
                  <a:pt x="8586998" y="542707"/>
                </a:cubicBezTo>
                <a:cubicBezTo>
                  <a:pt x="8578878" y="545057"/>
                  <a:pt x="8572633" y="546111"/>
                  <a:pt x="8566543" y="546111"/>
                </a:cubicBezTo>
                <a:cubicBezTo>
                  <a:pt x="8557955" y="546111"/>
                  <a:pt x="8550148" y="544004"/>
                  <a:pt x="8540155" y="538980"/>
                </a:cubicBezTo>
                <a:cubicBezTo>
                  <a:pt x="8534534" y="536062"/>
                  <a:pt x="8528288" y="534361"/>
                  <a:pt x="8523760" y="534361"/>
                </a:cubicBezTo>
                <a:cubicBezTo>
                  <a:pt x="8521730" y="534361"/>
                  <a:pt x="8520949" y="534685"/>
                  <a:pt x="8520949" y="534766"/>
                </a:cubicBezTo>
                <a:cubicBezTo>
                  <a:pt x="8506272" y="541411"/>
                  <a:pt x="8436476" y="543113"/>
                  <a:pt x="8407278" y="543599"/>
                </a:cubicBezTo>
                <a:cubicBezTo>
                  <a:pt x="8405404" y="543599"/>
                  <a:pt x="8403530" y="543599"/>
                  <a:pt x="8401657" y="543599"/>
                </a:cubicBezTo>
                <a:cubicBezTo>
                  <a:pt x="8387916" y="543599"/>
                  <a:pt x="8354814" y="542788"/>
                  <a:pt x="8342323" y="535252"/>
                </a:cubicBezTo>
                <a:cubicBezTo>
                  <a:pt x="8340137" y="535333"/>
                  <a:pt x="8336858" y="536549"/>
                  <a:pt x="8333266" y="539142"/>
                </a:cubicBezTo>
                <a:cubicBezTo>
                  <a:pt x="8323117" y="546516"/>
                  <a:pt x="8314841" y="550325"/>
                  <a:pt x="8308908" y="550325"/>
                </a:cubicBezTo>
                <a:cubicBezTo>
                  <a:pt x="8303755" y="550325"/>
                  <a:pt x="8299540" y="547813"/>
                  <a:pt x="8297510" y="543518"/>
                </a:cubicBezTo>
                <a:cubicBezTo>
                  <a:pt x="8296261" y="541087"/>
                  <a:pt x="8296104" y="538656"/>
                  <a:pt x="8296417" y="536387"/>
                </a:cubicBezTo>
                <a:cubicBezTo>
                  <a:pt x="8284394" y="535495"/>
                  <a:pt x="8261129" y="535252"/>
                  <a:pt x="8224279" y="535657"/>
                </a:cubicBezTo>
                <a:cubicBezTo>
                  <a:pt x="8176187" y="536144"/>
                  <a:pt x="8141211" y="538412"/>
                  <a:pt x="8131062" y="540033"/>
                </a:cubicBezTo>
                <a:cubicBezTo>
                  <a:pt x="8128251" y="550730"/>
                  <a:pt x="8130281" y="592463"/>
                  <a:pt x="8131062" y="608832"/>
                </a:cubicBezTo>
                <a:cubicBezTo>
                  <a:pt x="8133092" y="649593"/>
                  <a:pt x="8134653" y="700807"/>
                  <a:pt x="8134809" y="723173"/>
                </a:cubicBezTo>
                <a:lnTo>
                  <a:pt x="8134809" y="754059"/>
                </a:lnTo>
                <a:lnTo>
                  <a:pt x="8162134" y="757298"/>
                </a:lnTo>
                <a:cubicBezTo>
                  <a:pt x="8181808" y="759650"/>
                  <a:pt x="8231774" y="762891"/>
                  <a:pt x="8273464" y="764350"/>
                </a:cubicBezTo>
                <a:cubicBezTo>
                  <a:pt x="8315466" y="765971"/>
                  <a:pt x="8400564" y="769941"/>
                  <a:pt x="8463021" y="773264"/>
                </a:cubicBezTo>
                <a:cubicBezTo>
                  <a:pt x="8523292" y="776505"/>
                  <a:pt x="8588559" y="779016"/>
                  <a:pt x="8611824" y="779016"/>
                </a:cubicBezTo>
                <a:lnTo>
                  <a:pt x="8616509" y="778936"/>
                </a:lnTo>
                <a:cubicBezTo>
                  <a:pt x="8627205" y="778936"/>
                  <a:pt x="8640086" y="779523"/>
                  <a:pt x="8652422" y="780476"/>
                </a:cubicBezTo>
                <a:lnTo>
                  <a:pt x="8677863" y="783383"/>
                </a:lnTo>
                <a:lnTo>
                  <a:pt x="8675251" y="777103"/>
                </a:lnTo>
                <a:cubicBezTo>
                  <a:pt x="8675251" y="768169"/>
                  <a:pt x="8682536" y="760907"/>
                  <a:pt x="8691496" y="760907"/>
                </a:cubicBezTo>
                <a:cubicBezTo>
                  <a:pt x="8696735" y="760907"/>
                  <a:pt x="8701400" y="763392"/>
                  <a:pt x="8704373" y="767241"/>
                </a:cubicBezTo>
                <a:cubicBezTo>
                  <a:pt x="8706079" y="766259"/>
                  <a:pt x="8707751" y="765510"/>
                  <a:pt x="8709115" y="764976"/>
                </a:cubicBezTo>
                <a:cubicBezTo>
                  <a:pt x="8714185" y="762999"/>
                  <a:pt x="8716738" y="762337"/>
                  <a:pt x="8719243" y="762337"/>
                </a:cubicBezTo>
                <a:cubicBezTo>
                  <a:pt x="8723829" y="762337"/>
                  <a:pt x="8727765" y="764822"/>
                  <a:pt x="8729508" y="768825"/>
                </a:cubicBezTo>
                <a:cubicBezTo>
                  <a:pt x="8732576" y="775854"/>
                  <a:pt x="8727295" y="781306"/>
                  <a:pt x="8723797" y="784913"/>
                </a:cubicBezTo>
                <a:lnTo>
                  <a:pt x="8723149" y="785303"/>
                </a:lnTo>
                <a:lnTo>
                  <a:pt x="8733147" y="784447"/>
                </a:lnTo>
                <a:lnTo>
                  <a:pt x="8741004" y="784681"/>
                </a:lnTo>
                <a:lnTo>
                  <a:pt x="8741687" y="783945"/>
                </a:lnTo>
                <a:lnTo>
                  <a:pt x="8746842" y="783674"/>
                </a:lnTo>
                <a:lnTo>
                  <a:pt x="8749210" y="784925"/>
                </a:lnTo>
                <a:lnTo>
                  <a:pt x="8767338" y="785465"/>
                </a:lnTo>
                <a:lnTo>
                  <a:pt x="8769302" y="784187"/>
                </a:lnTo>
                <a:lnTo>
                  <a:pt x="8772856" y="785629"/>
                </a:lnTo>
                <a:lnTo>
                  <a:pt x="8795760" y="786311"/>
                </a:lnTo>
                <a:cubicBezTo>
                  <a:pt x="8818557" y="790848"/>
                  <a:pt x="8833703" y="791415"/>
                  <a:pt x="8842290" y="788093"/>
                </a:cubicBezTo>
                <a:cubicBezTo>
                  <a:pt x="8851503" y="784527"/>
                  <a:pt x="8866805" y="783312"/>
                  <a:pt x="8878047" y="783312"/>
                </a:cubicBezTo>
                <a:cubicBezTo>
                  <a:pt x="8882263" y="783312"/>
                  <a:pt x="8886323" y="783474"/>
                  <a:pt x="8890070" y="783798"/>
                </a:cubicBezTo>
                <a:cubicBezTo>
                  <a:pt x="8905996" y="785177"/>
                  <a:pt x="8916770" y="786634"/>
                  <a:pt x="8921767" y="794495"/>
                </a:cubicBezTo>
                <a:cubicBezTo>
                  <a:pt x="8925983" y="800978"/>
                  <a:pt x="8923484" y="807865"/>
                  <a:pt x="8922704" y="810136"/>
                </a:cubicBezTo>
                <a:cubicBezTo>
                  <a:pt x="8916458" y="828044"/>
                  <a:pt x="8906621" y="833554"/>
                  <a:pt x="8881014" y="833554"/>
                </a:cubicBezTo>
                <a:cubicBezTo>
                  <a:pt x="8874456" y="833554"/>
                  <a:pt x="8866180" y="833230"/>
                  <a:pt x="8853376" y="832501"/>
                </a:cubicBezTo>
                <a:cubicBezTo>
                  <a:pt x="8816839" y="830312"/>
                  <a:pt x="8803411" y="827963"/>
                  <a:pt x="8798883" y="823263"/>
                </a:cubicBezTo>
                <a:cubicBezTo>
                  <a:pt x="8797321" y="825370"/>
                  <a:pt x="8795135" y="826748"/>
                  <a:pt x="8792637" y="827639"/>
                </a:cubicBezTo>
                <a:cubicBezTo>
                  <a:pt x="8792949" y="827639"/>
                  <a:pt x="8793106" y="827639"/>
                  <a:pt x="8793262" y="827639"/>
                </a:cubicBezTo>
                <a:lnTo>
                  <a:pt x="8794042" y="827639"/>
                </a:lnTo>
                <a:cubicBezTo>
                  <a:pt x="8806846" y="827639"/>
                  <a:pt x="8822773" y="827639"/>
                  <a:pt x="8822773" y="840361"/>
                </a:cubicBezTo>
                <a:cubicBezTo>
                  <a:pt x="8822773" y="850490"/>
                  <a:pt x="8812311" y="856568"/>
                  <a:pt x="8794979" y="856568"/>
                </a:cubicBezTo>
                <a:cubicBezTo>
                  <a:pt x="8789514" y="856568"/>
                  <a:pt x="8781863" y="855757"/>
                  <a:pt x="8776554" y="852192"/>
                </a:cubicBezTo>
                <a:cubicBezTo>
                  <a:pt x="8768123" y="846682"/>
                  <a:pt x="8769060" y="840037"/>
                  <a:pt x="8769840" y="837444"/>
                </a:cubicBezTo>
                <a:cubicBezTo>
                  <a:pt x="8771246" y="832825"/>
                  <a:pt x="8774525" y="830394"/>
                  <a:pt x="8778584" y="829097"/>
                </a:cubicBezTo>
                <a:lnTo>
                  <a:pt x="8763299" y="826242"/>
                </a:lnTo>
                <a:lnTo>
                  <a:pt x="8763465" y="852863"/>
                </a:lnTo>
                <a:lnTo>
                  <a:pt x="8762588" y="902440"/>
                </a:lnTo>
                <a:cubicBezTo>
                  <a:pt x="8762709" y="901858"/>
                  <a:pt x="8762834" y="901296"/>
                  <a:pt x="8762966" y="900749"/>
                </a:cubicBezTo>
                <a:cubicBezTo>
                  <a:pt x="8765324" y="891314"/>
                  <a:pt x="8771206" y="889907"/>
                  <a:pt x="8774499" y="889907"/>
                </a:cubicBezTo>
                <a:cubicBezTo>
                  <a:pt x="8786233" y="889907"/>
                  <a:pt x="8786390" y="903390"/>
                  <a:pt x="8786473" y="910627"/>
                </a:cubicBezTo>
                <a:cubicBezTo>
                  <a:pt x="8786621" y="923146"/>
                  <a:pt x="8785007" y="927264"/>
                  <a:pt x="8782163" y="930147"/>
                </a:cubicBezTo>
                <a:lnTo>
                  <a:pt x="8779091" y="933253"/>
                </a:lnTo>
                <a:lnTo>
                  <a:pt x="8774411" y="933405"/>
                </a:lnTo>
                <a:cubicBezTo>
                  <a:pt x="8772610" y="933405"/>
                  <a:pt x="8766505" y="932816"/>
                  <a:pt x="8763578" y="925253"/>
                </a:cubicBezTo>
                <a:cubicBezTo>
                  <a:pt x="8761387" y="919589"/>
                  <a:pt x="8761218" y="911452"/>
                  <a:pt x="8762171" y="904887"/>
                </a:cubicBezTo>
                <a:lnTo>
                  <a:pt x="8741650" y="905442"/>
                </a:lnTo>
                <a:cubicBezTo>
                  <a:pt x="8741650" y="905442"/>
                  <a:pt x="8737748" y="850887"/>
                  <a:pt x="8737748" y="850887"/>
                </a:cubicBezTo>
                <a:lnTo>
                  <a:pt x="8737663" y="849663"/>
                </a:lnTo>
                <a:lnTo>
                  <a:pt x="8720655" y="853407"/>
                </a:lnTo>
                <a:cubicBezTo>
                  <a:pt x="8717064" y="853650"/>
                  <a:pt x="8714098" y="853731"/>
                  <a:pt x="8711755" y="853731"/>
                </a:cubicBezTo>
                <a:cubicBezTo>
                  <a:pt x="8709569" y="853731"/>
                  <a:pt x="8706290" y="853731"/>
                  <a:pt x="8703168" y="853002"/>
                </a:cubicBezTo>
                <a:cubicBezTo>
                  <a:pt x="8702699" y="853812"/>
                  <a:pt x="8702075" y="854542"/>
                  <a:pt x="8701450" y="855352"/>
                </a:cubicBezTo>
                <a:cubicBezTo>
                  <a:pt x="8698015" y="858918"/>
                  <a:pt x="8694267" y="859647"/>
                  <a:pt x="8691769" y="859647"/>
                </a:cubicBezTo>
                <a:cubicBezTo>
                  <a:pt x="8686929" y="859647"/>
                  <a:pt x="8681776" y="856486"/>
                  <a:pt x="8680058" y="850328"/>
                </a:cubicBezTo>
                <a:cubicBezTo>
                  <a:pt x="8677092" y="849518"/>
                  <a:pt x="8670690" y="848546"/>
                  <a:pt x="8657730" y="848546"/>
                </a:cubicBezTo>
                <a:cubicBezTo>
                  <a:pt x="8633840" y="848546"/>
                  <a:pt x="8623223" y="845385"/>
                  <a:pt x="8618538" y="841009"/>
                </a:cubicBezTo>
                <a:lnTo>
                  <a:pt x="8595273" y="841657"/>
                </a:lnTo>
                <a:cubicBezTo>
                  <a:pt x="8576068" y="842224"/>
                  <a:pt x="8573257" y="846033"/>
                  <a:pt x="8572945" y="846520"/>
                </a:cubicBezTo>
                <a:cubicBezTo>
                  <a:pt x="8572945" y="846601"/>
                  <a:pt x="8571227" y="849761"/>
                  <a:pt x="8577161" y="861349"/>
                </a:cubicBezTo>
                <a:cubicBezTo>
                  <a:pt x="8583875" y="874557"/>
                  <a:pt x="8586061" y="884362"/>
                  <a:pt x="8577629" y="898462"/>
                </a:cubicBezTo>
                <a:cubicBezTo>
                  <a:pt x="8575287" y="902190"/>
                  <a:pt x="8572164" y="918233"/>
                  <a:pt x="8572164" y="934847"/>
                </a:cubicBezTo>
                <a:cubicBezTo>
                  <a:pt x="8572164" y="952593"/>
                  <a:pt x="8570134" y="964991"/>
                  <a:pt x="8566387" y="971961"/>
                </a:cubicBezTo>
                <a:cubicBezTo>
                  <a:pt x="8566855" y="972447"/>
                  <a:pt x="8567324" y="973014"/>
                  <a:pt x="8567792" y="973581"/>
                </a:cubicBezTo>
                <a:cubicBezTo>
                  <a:pt x="8571696" y="978929"/>
                  <a:pt x="8572633" y="986790"/>
                  <a:pt x="8570290" y="994083"/>
                </a:cubicBezTo>
                <a:cubicBezTo>
                  <a:pt x="8569978" y="995297"/>
                  <a:pt x="8569197" y="997567"/>
                  <a:pt x="8567792" y="999835"/>
                </a:cubicBezTo>
                <a:cubicBezTo>
                  <a:pt x="8568417" y="1000727"/>
                  <a:pt x="8568885" y="1001780"/>
                  <a:pt x="8569354" y="1002914"/>
                </a:cubicBezTo>
                <a:cubicBezTo>
                  <a:pt x="8572008" y="1009560"/>
                  <a:pt x="8572008" y="1019122"/>
                  <a:pt x="8569354" y="1025686"/>
                </a:cubicBezTo>
                <a:cubicBezTo>
                  <a:pt x="8568885" y="1027226"/>
                  <a:pt x="8568104" y="1028523"/>
                  <a:pt x="8567324" y="1029495"/>
                </a:cubicBezTo>
                <a:cubicBezTo>
                  <a:pt x="8568104" y="1030549"/>
                  <a:pt x="8568885" y="1031845"/>
                  <a:pt x="8569354" y="1033304"/>
                </a:cubicBezTo>
                <a:cubicBezTo>
                  <a:pt x="8572008" y="1039949"/>
                  <a:pt x="8572008" y="1049511"/>
                  <a:pt x="8569354" y="1056156"/>
                </a:cubicBezTo>
                <a:cubicBezTo>
                  <a:pt x="8566387" y="1063772"/>
                  <a:pt x="8560610" y="1064583"/>
                  <a:pt x="8558267" y="1064583"/>
                </a:cubicBezTo>
                <a:cubicBezTo>
                  <a:pt x="8546244" y="1064583"/>
                  <a:pt x="8546244" y="1050159"/>
                  <a:pt x="8546244" y="1044730"/>
                </a:cubicBezTo>
                <a:cubicBezTo>
                  <a:pt x="8546244" y="1041245"/>
                  <a:pt x="8546244" y="1034276"/>
                  <a:pt x="8549211" y="1029495"/>
                </a:cubicBezTo>
                <a:cubicBezTo>
                  <a:pt x="8546244" y="1024795"/>
                  <a:pt x="8546244" y="1017745"/>
                  <a:pt x="8546244" y="1014342"/>
                </a:cubicBezTo>
                <a:cubicBezTo>
                  <a:pt x="8546244" y="1011424"/>
                  <a:pt x="8546244" y="1005994"/>
                  <a:pt x="8547962" y="1001456"/>
                </a:cubicBezTo>
                <a:cubicBezTo>
                  <a:pt x="8546401" y="999674"/>
                  <a:pt x="8545151" y="997646"/>
                  <a:pt x="8544215" y="996188"/>
                </a:cubicBezTo>
                <a:cubicBezTo>
                  <a:pt x="8540155" y="989140"/>
                  <a:pt x="8538437" y="978687"/>
                  <a:pt x="8544683" y="972204"/>
                </a:cubicBezTo>
                <a:cubicBezTo>
                  <a:pt x="8544839" y="972123"/>
                  <a:pt x="8544839" y="971961"/>
                  <a:pt x="8544995" y="971880"/>
                </a:cubicBezTo>
                <a:cubicBezTo>
                  <a:pt x="8543278" y="968233"/>
                  <a:pt x="8541872" y="961021"/>
                  <a:pt x="8541872" y="944732"/>
                </a:cubicBezTo>
                <a:cubicBezTo>
                  <a:pt x="8540779" y="951459"/>
                  <a:pt x="8539530" y="971313"/>
                  <a:pt x="8540623" y="1001698"/>
                </a:cubicBezTo>
                <a:cubicBezTo>
                  <a:pt x="8542653" y="1065069"/>
                  <a:pt x="8541092" y="1066690"/>
                  <a:pt x="8537657" y="1070256"/>
                </a:cubicBezTo>
                <a:lnTo>
                  <a:pt x="8534534" y="1073416"/>
                </a:lnTo>
                <a:lnTo>
                  <a:pt x="8530006" y="1073497"/>
                </a:lnTo>
                <a:cubicBezTo>
                  <a:pt x="8521262" y="1073497"/>
                  <a:pt x="8517983" y="1066123"/>
                  <a:pt x="8513455" y="1045540"/>
                </a:cubicBezTo>
                <a:cubicBezTo>
                  <a:pt x="8510800" y="1033790"/>
                  <a:pt x="8508458" y="1006318"/>
                  <a:pt x="8507990" y="982900"/>
                </a:cubicBezTo>
                <a:cubicBezTo>
                  <a:pt x="8507677" y="959562"/>
                  <a:pt x="8504398" y="944570"/>
                  <a:pt x="8502681" y="941249"/>
                </a:cubicBezTo>
                <a:cubicBezTo>
                  <a:pt x="8495498" y="933631"/>
                  <a:pt x="8492219" y="924798"/>
                  <a:pt x="8493312" y="916451"/>
                </a:cubicBezTo>
                <a:cubicBezTo>
                  <a:pt x="8494405" y="909321"/>
                  <a:pt x="8498465" y="903000"/>
                  <a:pt x="8505023" y="898462"/>
                </a:cubicBezTo>
                <a:cubicBezTo>
                  <a:pt x="8504867" y="898300"/>
                  <a:pt x="8504711" y="898138"/>
                  <a:pt x="8504554" y="897976"/>
                </a:cubicBezTo>
                <a:cubicBezTo>
                  <a:pt x="8499558" y="892790"/>
                  <a:pt x="8493468" y="885010"/>
                  <a:pt x="8496747" y="877069"/>
                </a:cubicBezTo>
                <a:cubicBezTo>
                  <a:pt x="8497840" y="874637"/>
                  <a:pt x="8499558" y="872774"/>
                  <a:pt x="8501744" y="871559"/>
                </a:cubicBezTo>
                <a:cubicBezTo>
                  <a:pt x="8503930" y="862564"/>
                  <a:pt x="8502056" y="837930"/>
                  <a:pt x="8498309" y="832825"/>
                </a:cubicBezTo>
                <a:cubicBezTo>
                  <a:pt x="8497996" y="832582"/>
                  <a:pt x="8495030" y="831448"/>
                  <a:pt x="8491282" y="831448"/>
                </a:cubicBezTo>
                <a:cubicBezTo>
                  <a:pt x="8490189" y="831448"/>
                  <a:pt x="8489096" y="831528"/>
                  <a:pt x="8488160" y="831771"/>
                </a:cubicBezTo>
                <a:cubicBezTo>
                  <a:pt x="8477542" y="834689"/>
                  <a:pt x="8472233" y="832501"/>
                  <a:pt x="8469266" y="829826"/>
                </a:cubicBezTo>
                <a:lnTo>
                  <a:pt x="8467861" y="831448"/>
                </a:lnTo>
                <a:cubicBezTo>
                  <a:pt x="8463021" y="836471"/>
                  <a:pt x="8442878" y="839064"/>
                  <a:pt x="8408058" y="839064"/>
                </a:cubicBezTo>
                <a:cubicBezTo>
                  <a:pt x="8395567" y="839064"/>
                  <a:pt x="8389634" y="838497"/>
                  <a:pt x="8385886" y="836957"/>
                </a:cubicBezTo>
                <a:cubicBezTo>
                  <a:pt x="8380265" y="836309"/>
                  <a:pt x="8357781" y="835499"/>
                  <a:pt x="8320463" y="835499"/>
                </a:cubicBezTo>
                <a:lnTo>
                  <a:pt x="8307503" y="835499"/>
                </a:lnTo>
                <a:cubicBezTo>
                  <a:pt x="8287829" y="835499"/>
                  <a:pt x="8269404" y="835013"/>
                  <a:pt x="8255507" y="834040"/>
                </a:cubicBezTo>
                <a:cubicBezTo>
                  <a:pt x="8247856" y="833473"/>
                  <a:pt x="8241142" y="832987"/>
                  <a:pt x="8235833" y="831690"/>
                </a:cubicBezTo>
                <a:cubicBezTo>
                  <a:pt x="8233335" y="834445"/>
                  <a:pt x="8229900" y="836390"/>
                  <a:pt x="8225996" y="836795"/>
                </a:cubicBezTo>
                <a:cubicBezTo>
                  <a:pt x="8224279" y="836957"/>
                  <a:pt x="8217565" y="838092"/>
                  <a:pt x="8211163" y="839307"/>
                </a:cubicBezTo>
                <a:cubicBezTo>
                  <a:pt x="8208977" y="839713"/>
                  <a:pt x="8206635" y="839956"/>
                  <a:pt x="8204293" y="839956"/>
                </a:cubicBezTo>
                <a:cubicBezTo>
                  <a:pt x="8196798" y="839956"/>
                  <a:pt x="8189928" y="837930"/>
                  <a:pt x="8185399" y="834526"/>
                </a:cubicBezTo>
                <a:cubicBezTo>
                  <a:pt x="8181808" y="833149"/>
                  <a:pt x="8166038" y="830312"/>
                  <a:pt x="8142773" y="829259"/>
                </a:cubicBezTo>
                <a:cubicBezTo>
                  <a:pt x="8094368" y="827234"/>
                  <a:pt x="8090621" y="820913"/>
                  <a:pt x="8090621" y="812322"/>
                </a:cubicBezTo>
                <a:cubicBezTo>
                  <a:pt x="8090621" y="809325"/>
                  <a:pt x="8091558" y="806731"/>
                  <a:pt x="8093275" y="804543"/>
                </a:cubicBezTo>
                <a:cubicBezTo>
                  <a:pt x="8090153" y="803490"/>
                  <a:pt x="8087498" y="801789"/>
                  <a:pt x="8085312" y="799520"/>
                </a:cubicBezTo>
                <a:cubicBezTo>
                  <a:pt x="8081565" y="795468"/>
                  <a:pt x="8080003" y="790118"/>
                  <a:pt x="8080472" y="783636"/>
                </a:cubicBezTo>
                <a:cubicBezTo>
                  <a:pt x="8081253" y="771805"/>
                  <a:pt x="8088435" y="764756"/>
                  <a:pt x="8099365" y="764756"/>
                </a:cubicBezTo>
                <a:cubicBezTo>
                  <a:pt x="8101083" y="764756"/>
                  <a:pt x="8102800" y="764917"/>
                  <a:pt x="8104674" y="765242"/>
                </a:cubicBezTo>
                <a:cubicBezTo>
                  <a:pt x="8103581" y="753572"/>
                  <a:pt x="8102332" y="723011"/>
                  <a:pt x="8101239" y="687436"/>
                </a:cubicBezTo>
                <a:cubicBezTo>
                  <a:pt x="8098897" y="687031"/>
                  <a:pt x="8097179" y="685978"/>
                  <a:pt x="8095774" y="684600"/>
                </a:cubicBezTo>
                <a:lnTo>
                  <a:pt x="8093432" y="690029"/>
                </a:lnTo>
                <a:lnTo>
                  <a:pt x="8091714" y="690111"/>
                </a:lnTo>
                <a:cubicBezTo>
                  <a:pt x="8096711" y="693757"/>
                  <a:pt x="8099990" y="701050"/>
                  <a:pt x="8099990" y="710369"/>
                </a:cubicBezTo>
                <a:cubicBezTo>
                  <a:pt x="8099990" y="716528"/>
                  <a:pt x="8099990" y="732978"/>
                  <a:pt x="8087186" y="732978"/>
                </a:cubicBezTo>
                <a:cubicBezTo>
                  <a:pt x="8079691" y="732978"/>
                  <a:pt x="8075319" y="727144"/>
                  <a:pt x="8071728" y="712882"/>
                </a:cubicBezTo>
                <a:cubicBezTo>
                  <a:pt x="8070479" y="708019"/>
                  <a:pt x="8069230" y="698943"/>
                  <a:pt x="8074070" y="692623"/>
                </a:cubicBezTo>
                <a:cubicBezTo>
                  <a:pt x="8075631" y="690678"/>
                  <a:pt x="8077661" y="689219"/>
                  <a:pt x="8079847" y="688409"/>
                </a:cubicBezTo>
                <a:cubicBezTo>
                  <a:pt x="8077974" y="687112"/>
                  <a:pt x="8076100" y="685329"/>
                  <a:pt x="8074070" y="683141"/>
                </a:cubicBezTo>
                <a:cubicBezTo>
                  <a:pt x="8072352" y="681359"/>
                  <a:pt x="8067200" y="676010"/>
                  <a:pt x="8067200" y="638410"/>
                </a:cubicBezTo>
                <a:cubicBezTo>
                  <a:pt x="8067200" y="619934"/>
                  <a:pt x="8068293" y="607779"/>
                  <a:pt x="8073133" y="602268"/>
                </a:cubicBezTo>
                <a:cubicBezTo>
                  <a:pt x="8069386" y="596515"/>
                  <a:pt x="8067668" y="584684"/>
                  <a:pt x="8066263" y="562723"/>
                </a:cubicBezTo>
                <a:cubicBezTo>
                  <a:pt x="8065014" y="541897"/>
                  <a:pt x="8062047" y="527392"/>
                  <a:pt x="8060486" y="523016"/>
                </a:cubicBezTo>
                <a:cubicBezTo>
                  <a:pt x="8057207" y="521071"/>
                  <a:pt x="8047370" y="518559"/>
                  <a:pt x="8034878" y="516290"/>
                </a:cubicBezTo>
                <a:cubicBezTo>
                  <a:pt x="8037377" y="519531"/>
                  <a:pt x="8038782" y="523502"/>
                  <a:pt x="8038782" y="527959"/>
                </a:cubicBezTo>
                <a:cubicBezTo>
                  <a:pt x="8038782" y="538331"/>
                  <a:pt x="8028945" y="547569"/>
                  <a:pt x="8016141" y="549433"/>
                </a:cubicBezTo>
                <a:cubicBezTo>
                  <a:pt x="8013331" y="549838"/>
                  <a:pt x="8011145" y="550082"/>
                  <a:pt x="8009115" y="550082"/>
                </a:cubicBezTo>
                <a:cubicBezTo>
                  <a:pt x="8003181" y="550082"/>
                  <a:pt x="7998653" y="548218"/>
                  <a:pt x="7995530" y="544490"/>
                </a:cubicBezTo>
                <a:cubicBezTo>
                  <a:pt x="7990690" y="538656"/>
                  <a:pt x="7992095" y="530957"/>
                  <a:pt x="7992720" y="528040"/>
                </a:cubicBezTo>
                <a:cubicBezTo>
                  <a:pt x="7993969" y="520828"/>
                  <a:pt x="7998341" y="515561"/>
                  <a:pt x="8003806" y="512319"/>
                </a:cubicBezTo>
                <a:cubicBezTo>
                  <a:pt x="7998029" y="511914"/>
                  <a:pt x="7992251" y="511590"/>
                  <a:pt x="7986786" y="511590"/>
                </a:cubicBezTo>
                <a:cubicBezTo>
                  <a:pt x="7977730" y="511590"/>
                  <a:pt x="7973827" y="512481"/>
                  <a:pt x="7972577" y="512805"/>
                </a:cubicBezTo>
                <a:cubicBezTo>
                  <a:pt x="7966488" y="514588"/>
                  <a:pt x="7950874" y="515480"/>
                  <a:pt x="7926359" y="515480"/>
                </a:cubicBezTo>
                <a:cubicBezTo>
                  <a:pt x="7906842" y="515480"/>
                  <a:pt x="7883732" y="514912"/>
                  <a:pt x="7861560" y="513778"/>
                </a:cubicBezTo>
                <a:cubicBezTo>
                  <a:pt x="7818621" y="511671"/>
                  <a:pt x="7696674" y="510131"/>
                  <a:pt x="7571760" y="510131"/>
                </a:cubicBezTo>
                <a:cubicBezTo>
                  <a:pt x="7555209" y="510131"/>
                  <a:pt x="7538658" y="510131"/>
                  <a:pt x="7522263" y="510212"/>
                </a:cubicBezTo>
                <a:cubicBezTo>
                  <a:pt x="7443177" y="510496"/>
                  <a:pt x="7384311" y="510840"/>
                  <a:pt x="7343753" y="511732"/>
                </a:cubicBezTo>
                <a:lnTo>
                  <a:pt x="7334744" y="512076"/>
                </a:lnTo>
                <a:lnTo>
                  <a:pt x="7344798" y="515077"/>
                </a:lnTo>
                <a:cubicBezTo>
                  <a:pt x="7347574" y="517989"/>
                  <a:pt x="7348721" y="522098"/>
                  <a:pt x="7347869" y="526064"/>
                </a:cubicBezTo>
                <a:cubicBezTo>
                  <a:pt x="7346266" y="533483"/>
                  <a:pt x="7338568" y="537575"/>
                  <a:pt x="7334122" y="539359"/>
                </a:cubicBezTo>
                <a:cubicBezTo>
                  <a:pt x="7329132" y="541351"/>
                  <a:pt x="7326618" y="542024"/>
                  <a:pt x="7324150" y="542024"/>
                </a:cubicBezTo>
                <a:cubicBezTo>
                  <a:pt x="7319630" y="542024"/>
                  <a:pt x="7315753" y="539511"/>
                  <a:pt x="7314030" y="535466"/>
                </a:cubicBezTo>
                <a:cubicBezTo>
                  <a:pt x="7311006" y="528367"/>
                  <a:pt x="7316209" y="522850"/>
                  <a:pt x="7319656" y="519204"/>
                </a:cubicBezTo>
                <a:lnTo>
                  <a:pt x="7332056" y="512178"/>
                </a:lnTo>
                <a:lnTo>
                  <a:pt x="7296408" y="513540"/>
                </a:lnTo>
                <a:cubicBezTo>
                  <a:pt x="7285044" y="514320"/>
                  <a:pt x="7278017" y="515297"/>
                  <a:pt x="7275090" y="516533"/>
                </a:cubicBezTo>
                <a:cubicBezTo>
                  <a:pt x="7272123" y="520828"/>
                  <a:pt x="7268844" y="525285"/>
                  <a:pt x="7262754" y="525285"/>
                </a:cubicBezTo>
                <a:lnTo>
                  <a:pt x="7257914" y="525285"/>
                </a:lnTo>
                <a:lnTo>
                  <a:pt x="7254635" y="521719"/>
                </a:lnTo>
                <a:cubicBezTo>
                  <a:pt x="7254635" y="525771"/>
                  <a:pt x="7254635" y="528607"/>
                  <a:pt x="7254323" y="531038"/>
                </a:cubicBezTo>
                <a:cubicBezTo>
                  <a:pt x="7254010" y="534199"/>
                  <a:pt x="7253074" y="536549"/>
                  <a:pt x="7251824" y="538250"/>
                </a:cubicBezTo>
                <a:cubicBezTo>
                  <a:pt x="7254010" y="543193"/>
                  <a:pt x="7254479" y="550244"/>
                  <a:pt x="7254947" y="557456"/>
                </a:cubicBezTo>
                <a:cubicBezTo>
                  <a:pt x="7255259" y="562075"/>
                  <a:pt x="7255416" y="567747"/>
                  <a:pt x="7255728" y="574473"/>
                </a:cubicBezTo>
                <a:cubicBezTo>
                  <a:pt x="7256665" y="572447"/>
                  <a:pt x="7257758" y="571151"/>
                  <a:pt x="7258851" y="570097"/>
                </a:cubicBezTo>
                <a:cubicBezTo>
                  <a:pt x="7261349" y="567504"/>
                  <a:pt x="7264628" y="566045"/>
                  <a:pt x="7268063" y="566045"/>
                </a:cubicBezTo>
                <a:cubicBezTo>
                  <a:pt x="7276495" y="566045"/>
                  <a:pt x="7282428" y="574311"/>
                  <a:pt x="7285239" y="582091"/>
                </a:cubicBezTo>
                <a:cubicBezTo>
                  <a:pt x="7287269" y="587601"/>
                  <a:pt x="7287113" y="593192"/>
                  <a:pt x="7284770" y="597568"/>
                </a:cubicBezTo>
                <a:cubicBezTo>
                  <a:pt x="7286800" y="600648"/>
                  <a:pt x="7287425" y="603565"/>
                  <a:pt x="7287425" y="605834"/>
                </a:cubicBezTo>
                <a:cubicBezTo>
                  <a:pt x="7287269" y="608346"/>
                  <a:pt x="7286644" y="612722"/>
                  <a:pt x="7282116" y="616530"/>
                </a:cubicBezTo>
                <a:cubicBezTo>
                  <a:pt x="7281179" y="620582"/>
                  <a:pt x="7280086" y="632981"/>
                  <a:pt x="7281648" y="658102"/>
                </a:cubicBezTo>
                <a:cubicBezTo>
                  <a:pt x="7283834" y="692947"/>
                  <a:pt x="7281804" y="703482"/>
                  <a:pt x="7278525" y="708506"/>
                </a:cubicBezTo>
                <a:cubicBezTo>
                  <a:pt x="7282584" y="713692"/>
                  <a:pt x="7283053" y="721876"/>
                  <a:pt x="7280086" y="734275"/>
                </a:cubicBezTo>
                <a:cubicBezTo>
                  <a:pt x="7279305" y="737435"/>
                  <a:pt x="7279462" y="740352"/>
                  <a:pt x="7279930" y="741649"/>
                </a:cubicBezTo>
                <a:cubicBezTo>
                  <a:pt x="7283209" y="744254"/>
                  <a:pt x="7285551" y="747820"/>
                  <a:pt x="7286644" y="751627"/>
                </a:cubicBezTo>
                <a:cubicBezTo>
                  <a:pt x="7297886" y="752843"/>
                  <a:pt x="7325211" y="754301"/>
                  <a:pt x="7378768" y="754301"/>
                </a:cubicBezTo>
                <a:lnTo>
                  <a:pt x="7414993" y="754301"/>
                </a:lnTo>
                <a:cubicBezTo>
                  <a:pt x="7560518" y="754301"/>
                  <a:pt x="8025666" y="758434"/>
                  <a:pt x="8041280" y="767997"/>
                </a:cubicBezTo>
                <a:cubicBezTo>
                  <a:pt x="8041280" y="767997"/>
                  <a:pt x="8041436" y="767997"/>
                  <a:pt x="8041436" y="767997"/>
                </a:cubicBezTo>
                <a:cubicBezTo>
                  <a:pt x="8041436" y="767754"/>
                  <a:pt x="8041592" y="767511"/>
                  <a:pt x="8041749" y="767349"/>
                </a:cubicBezTo>
                <a:cubicBezTo>
                  <a:pt x="8044091" y="763134"/>
                  <a:pt x="8048619" y="760622"/>
                  <a:pt x="8053771" y="760622"/>
                </a:cubicBezTo>
                <a:cubicBezTo>
                  <a:pt x="8060642" y="760622"/>
                  <a:pt x="8068293" y="765242"/>
                  <a:pt x="8072196" y="771887"/>
                </a:cubicBezTo>
                <a:cubicBezTo>
                  <a:pt x="8075319" y="776992"/>
                  <a:pt x="8075475" y="782583"/>
                  <a:pt x="8072977" y="787121"/>
                </a:cubicBezTo>
                <a:cubicBezTo>
                  <a:pt x="8070635" y="791333"/>
                  <a:pt x="8066107" y="793765"/>
                  <a:pt x="8060954" y="793765"/>
                </a:cubicBezTo>
                <a:cubicBezTo>
                  <a:pt x="8056894" y="793765"/>
                  <a:pt x="8052522" y="792145"/>
                  <a:pt x="8048775" y="789471"/>
                </a:cubicBezTo>
                <a:cubicBezTo>
                  <a:pt x="8047838" y="790523"/>
                  <a:pt x="8046589" y="791496"/>
                  <a:pt x="8045027" y="792225"/>
                </a:cubicBezTo>
                <a:cubicBezTo>
                  <a:pt x="8044871" y="794009"/>
                  <a:pt x="8044247" y="795792"/>
                  <a:pt x="8043310" y="797413"/>
                </a:cubicBezTo>
                <a:cubicBezTo>
                  <a:pt x="8042841" y="798304"/>
                  <a:pt x="8042217" y="799115"/>
                  <a:pt x="8041592" y="799844"/>
                </a:cubicBezTo>
                <a:cubicBezTo>
                  <a:pt x="8047526" y="800735"/>
                  <a:pt x="8053615" y="801869"/>
                  <a:pt x="8059549" y="803166"/>
                </a:cubicBezTo>
                <a:cubicBezTo>
                  <a:pt x="8072509" y="806002"/>
                  <a:pt x="8081877" y="808028"/>
                  <a:pt x="8080784" y="818319"/>
                </a:cubicBezTo>
                <a:cubicBezTo>
                  <a:pt x="8079535" y="828935"/>
                  <a:pt x="8071884" y="828935"/>
                  <a:pt x="8046120" y="828935"/>
                </a:cubicBezTo>
                <a:lnTo>
                  <a:pt x="8038313" y="828854"/>
                </a:lnTo>
                <a:cubicBezTo>
                  <a:pt x="7989597" y="828692"/>
                  <a:pt x="7985693" y="821561"/>
                  <a:pt x="7985693" y="812890"/>
                </a:cubicBezTo>
                <a:cubicBezTo>
                  <a:pt x="7985693" y="802032"/>
                  <a:pt x="7996467" y="798953"/>
                  <a:pt x="8005367" y="797980"/>
                </a:cubicBezTo>
                <a:cubicBezTo>
                  <a:pt x="8005211" y="797656"/>
                  <a:pt x="8005055" y="797332"/>
                  <a:pt x="8004899" y="796927"/>
                </a:cubicBezTo>
                <a:cubicBezTo>
                  <a:pt x="8004587" y="796035"/>
                  <a:pt x="8004430" y="795224"/>
                  <a:pt x="8004430" y="794414"/>
                </a:cubicBezTo>
                <a:cubicBezTo>
                  <a:pt x="7998029" y="794009"/>
                  <a:pt x="7988192" y="793603"/>
                  <a:pt x="7972734" y="793522"/>
                </a:cubicBezTo>
                <a:cubicBezTo>
                  <a:pt x="7942286" y="793441"/>
                  <a:pt x="7823305" y="791982"/>
                  <a:pt x="7707448" y="790443"/>
                </a:cubicBezTo>
                <a:cubicBezTo>
                  <a:pt x="7663259" y="789876"/>
                  <a:pt x="7625785" y="789552"/>
                  <a:pt x="7596274" y="789552"/>
                </a:cubicBezTo>
                <a:cubicBezTo>
                  <a:pt x="7554897" y="789552"/>
                  <a:pt x="7533193" y="790118"/>
                  <a:pt x="7521951" y="790766"/>
                </a:cubicBezTo>
                <a:cubicBezTo>
                  <a:pt x="7521951" y="790928"/>
                  <a:pt x="7521951" y="791091"/>
                  <a:pt x="7521951" y="791253"/>
                </a:cubicBezTo>
                <a:cubicBezTo>
                  <a:pt x="7521014" y="794009"/>
                  <a:pt x="7519452" y="795873"/>
                  <a:pt x="7517579" y="797169"/>
                </a:cubicBezTo>
                <a:cubicBezTo>
                  <a:pt x="7520545" y="797656"/>
                  <a:pt x="7522107" y="798142"/>
                  <a:pt x="7522888" y="798548"/>
                </a:cubicBezTo>
                <a:cubicBezTo>
                  <a:pt x="7529758" y="791820"/>
                  <a:pt x="7544435" y="791820"/>
                  <a:pt x="7550993" y="791820"/>
                </a:cubicBezTo>
                <a:cubicBezTo>
                  <a:pt x="7562079" y="791820"/>
                  <a:pt x="7578474" y="793360"/>
                  <a:pt x="7591434" y="797656"/>
                </a:cubicBezTo>
                <a:cubicBezTo>
                  <a:pt x="7594869" y="798791"/>
                  <a:pt x="7605175" y="802275"/>
                  <a:pt x="7603613" y="812079"/>
                </a:cubicBezTo>
                <a:cubicBezTo>
                  <a:pt x="7602676" y="818644"/>
                  <a:pt x="7598460" y="821318"/>
                  <a:pt x="7589873" y="822452"/>
                </a:cubicBezTo>
                <a:cubicBezTo>
                  <a:pt x="7590341" y="829422"/>
                  <a:pt x="7590809" y="839469"/>
                  <a:pt x="7592839" y="850490"/>
                </a:cubicBezTo>
                <a:cubicBezTo>
                  <a:pt x="7584408" y="843602"/>
                  <a:pt x="7578474" y="835094"/>
                  <a:pt x="7582065" y="825289"/>
                </a:cubicBezTo>
                <a:cubicBezTo>
                  <a:pt x="7582378" y="824479"/>
                  <a:pt x="7582690" y="823830"/>
                  <a:pt x="7582846" y="823101"/>
                </a:cubicBezTo>
                <a:cubicBezTo>
                  <a:pt x="7578318" y="823425"/>
                  <a:pt x="7572853" y="823506"/>
                  <a:pt x="7566451" y="823587"/>
                </a:cubicBezTo>
                <a:lnTo>
                  <a:pt x="7562235" y="823668"/>
                </a:lnTo>
                <a:cubicBezTo>
                  <a:pt x="7551618" y="823668"/>
                  <a:pt x="7543186" y="823101"/>
                  <a:pt x="7536628" y="821885"/>
                </a:cubicBezTo>
                <a:cubicBezTo>
                  <a:pt x="7538970" y="826667"/>
                  <a:pt x="7538970" y="831609"/>
                  <a:pt x="7536628" y="835742"/>
                </a:cubicBezTo>
                <a:cubicBezTo>
                  <a:pt x="7534286" y="839956"/>
                  <a:pt x="7529758" y="842468"/>
                  <a:pt x="7524605" y="842468"/>
                </a:cubicBezTo>
                <a:cubicBezTo>
                  <a:pt x="7517735" y="842468"/>
                  <a:pt x="7510084" y="837849"/>
                  <a:pt x="7506180" y="831204"/>
                </a:cubicBezTo>
                <a:cubicBezTo>
                  <a:pt x="7504150" y="827801"/>
                  <a:pt x="7503370" y="824235"/>
                  <a:pt x="7503838" y="820913"/>
                </a:cubicBezTo>
                <a:cubicBezTo>
                  <a:pt x="7491347" y="822047"/>
                  <a:pt x="7472454" y="822857"/>
                  <a:pt x="7443255" y="823506"/>
                </a:cubicBezTo>
                <a:cubicBezTo>
                  <a:pt x="7449501" y="826505"/>
                  <a:pt x="7453092" y="829097"/>
                  <a:pt x="7449032" y="829989"/>
                </a:cubicBezTo>
                <a:cubicBezTo>
                  <a:pt x="7437321" y="832258"/>
                  <a:pt x="7430295" y="841657"/>
                  <a:pt x="7430295" y="841657"/>
                </a:cubicBezTo>
                <a:cubicBezTo>
                  <a:pt x="7430295" y="841657"/>
                  <a:pt x="7442006" y="843926"/>
                  <a:pt x="7568013" y="862645"/>
                </a:cubicBezTo>
                <a:cubicBezTo>
                  <a:pt x="7579879" y="864347"/>
                  <a:pt x="7589404" y="865806"/>
                  <a:pt x="7597055" y="866941"/>
                </a:cubicBezTo>
                <a:cubicBezTo>
                  <a:pt x="7598617" y="871802"/>
                  <a:pt x="7600646" y="876663"/>
                  <a:pt x="7603145" y="881283"/>
                </a:cubicBezTo>
                <a:cubicBezTo>
                  <a:pt x="7622194" y="917344"/>
                  <a:pt x="7606580" y="888009"/>
                  <a:pt x="7607048" y="868318"/>
                </a:cubicBezTo>
                <a:cubicBezTo>
                  <a:pt x="7635622" y="872207"/>
                  <a:pt x="7624224" y="869047"/>
                  <a:pt x="7608454" y="860538"/>
                </a:cubicBezTo>
                <a:cubicBezTo>
                  <a:pt x="7612513" y="848626"/>
                  <a:pt x="7625785" y="834526"/>
                  <a:pt x="7637028" y="826018"/>
                </a:cubicBezTo>
                <a:cubicBezTo>
                  <a:pt x="7635466" y="824235"/>
                  <a:pt x="7633749" y="824235"/>
                  <a:pt x="7631563" y="824235"/>
                </a:cubicBezTo>
                <a:cubicBezTo>
                  <a:pt x="7628284" y="824235"/>
                  <a:pt x="7611576" y="823749"/>
                  <a:pt x="7605955" y="814105"/>
                </a:cubicBezTo>
                <a:cubicBezTo>
                  <a:pt x="7603769" y="810540"/>
                  <a:pt x="7603769" y="806245"/>
                  <a:pt x="7605799" y="802598"/>
                </a:cubicBezTo>
                <a:cubicBezTo>
                  <a:pt x="7609234" y="796521"/>
                  <a:pt x="7616573" y="795711"/>
                  <a:pt x="7623287" y="795711"/>
                </a:cubicBezTo>
                <a:cubicBezTo>
                  <a:pt x="7627503" y="795711"/>
                  <a:pt x="7632499" y="796116"/>
                  <a:pt x="7637964" y="796845"/>
                </a:cubicBezTo>
                <a:lnTo>
                  <a:pt x="7662947" y="800330"/>
                </a:lnTo>
                <a:cubicBezTo>
                  <a:pt x="7664040" y="797818"/>
                  <a:pt x="7666226" y="795468"/>
                  <a:pt x="7669974" y="793928"/>
                </a:cubicBezTo>
                <a:cubicBezTo>
                  <a:pt x="7674033" y="792145"/>
                  <a:pt x="7678405" y="791820"/>
                  <a:pt x="7681372" y="791820"/>
                </a:cubicBezTo>
                <a:cubicBezTo>
                  <a:pt x="7684339" y="791820"/>
                  <a:pt x="7688554" y="792145"/>
                  <a:pt x="7692770" y="793928"/>
                </a:cubicBezTo>
                <a:cubicBezTo>
                  <a:pt x="7695581" y="795143"/>
                  <a:pt x="7697611" y="796845"/>
                  <a:pt x="7698860" y="798629"/>
                </a:cubicBezTo>
                <a:cubicBezTo>
                  <a:pt x="7712288" y="793522"/>
                  <a:pt x="7733992" y="791657"/>
                  <a:pt x="7770685" y="791657"/>
                </a:cubicBezTo>
                <a:cubicBezTo>
                  <a:pt x="7786456" y="791657"/>
                  <a:pt x="7805974" y="791982"/>
                  <a:pt x="7832205" y="792713"/>
                </a:cubicBezTo>
                <a:cubicBezTo>
                  <a:pt x="7885762" y="794252"/>
                  <a:pt x="7949468" y="798304"/>
                  <a:pt x="7961804" y="802680"/>
                </a:cubicBezTo>
                <a:cubicBezTo>
                  <a:pt x="7967112" y="804543"/>
                  <a:pt x="7977106" y="808109"/>
                  <a:pt x="7975388" y="817833"/>
                </a:cubicBezTo>
                <a:cubicBezTo>
                  <a:pt x="7973670" y="827720"/>
                  <a:pt x="7963053" y="827720"/>
                  <a:pt x="7956807" y="827720"/>
                </a:cubicBezTo>
                <a:cubicBezTo>
                  <a:pt x="7951030" y="827720"/>
                  <a:pt x="7942286" y="827315"/>
                  <a:pt x="7928545" y="826505"/>
                </a:cubicBezTo>
                <a:cubicBezTo>
                  <a:pt x="7886231" y="823992"/>
                  <a:pt x="7841574" y="822695"/>
                  <a:pt x="7802851" y="822695"/>
                </a:cubicBezTo>
                <a:cubicBezTo>
                  <a:pt x="7744610" y="822695"/>
                  <a:pt x="7720408" y="825694"/>
                  <a:pt x="7714786" y="827558"/>
                </a:cubicBezTo>
                <a:cubicBezTo>
                  <a:pt x="7710102" y="835013"/>
                  <a:pt x="7711507" y="896355"/>
                  <a:pt x="7712600" y="950730"/>
                </a:cubicBezTo>
                <a:cubicBezTo>
                  <a:pt x="7714318" y="1028604"/>
                  <a:pt x="7713069" y="1059072"/>
                  <a:pt x="7711039" y="1071876"/>
                </a:cubicBezTo>
                <a:cubicBezTo>
                  <a:pt x="7715099" y="1072200"/>
                  <a:pt x="7719939" y="1072687"/>
                  <a:pt x="7725560" y="1073497"/>
                </a:cubicBezTo>
                <a:cubicBezTo>
                  <a:pt x="7735553" y="1074794"/>
                  <a:pt x="7741955" y="1075361"/>
                  <a:pt x="7746327" y="1075361"/>
                </a:cubicBezTo>
                <a:cubicBezTo>
                  <a:pt x="7748825" y="1075361"/>
                  <a:pt x="7750075" y="1075118"/>
                  <a:pt x="7750855" y="1074955"/>
                </a:cubicBezTo>
                <a:cubicBezTo>
                  <a:pt x="7754759" y="1064907"/>
                  <a:pt x="7765220" y="1058830"/>
                  <a:pt x="7777712" y="1058830"/>
                </a:cubicBezTo>
                <a:cubicBezTo>
                  <a:pt x="7789266" y="1058830"/>
                  <a:pt x="7799103" y="1064178"/>
                  <a:pt x="7803319" y="1072687"/>
                </a:cubicBezTo>
                <a:cubicBezTo>
                  <a:pt x="7803631" y="1072525"/>
                  <a:pt x="7804100" y="1072282"/>
                  <a:pt x="7804568" y="1072038"/>
                </a:cubicBezTo>
                <a:cubicBezTo>
                  <a:pt x="7813937" y="1066771"/>
                  <a:pt x="7824398" y="1064988"/>
                  <a:pt x="7830800" y="1068149"/>
                </a:cubicBezTo>
                <a:cubicBezTo>
                  <a:pt x="7846727" y="1071633"/>
                  <a:pt x="8005055" y="1075847"/>
                  <a:pt x="8174157" y="1079979"/>
                </a:cubicBezTo>
                <a:cubicBezTo>
                  <a:pt x="8254727" y="1081924"/>
                  <a:pt x="8341230" y="1084679"/>
                  <a:pt x="8367149" y="1086138"/>
                </a:cubicBezTo>
                <a:cubicBezTo>
                  <a:pt x="8374332" y="1086543"/>
                  <a:pt x="8381827" y="1086786"/>
                  <a:pt x="8389478" y="1086786"/>
                </a:cubicBezTo>
                <a:cubicBezTo>
                  <a:pt x="8409620" y="1086786"/>
                  <a:pt x="8423517" y="1085328"/>
                  <a:pt x="8428045" y="1083950"/>
                </a:cubicBezTo>
                <a:cubicBezTo>
                  <a:pt x="8437101" y="1081276"/>
                  <a:pt x="8453184" y="1080709"/>
                  <a:pt x="8465207" y="1080709"/>
                </a:cubicBezTo>
                <a:cubicBezTo>
                  <a:pt x="8487145" y="1080709"/>
                  <a:pt x="8504281" y="1081783"/>
                  <a:pt x="8516538" y="1083910"/>
                </a:cubicBezTo>
                <a:lnTo>
                  <a:pt x="8522105" y="1086313"/>
                </a:lnTo>
                <a:lnTo>
                  <a:pt x="8527774" y="1086286"/>
                </a:lnTo>
                <a:cubicBezTo>
                  <a:pt x="8574739" y="1086286"/>
                  <a:pt x="8615447" y="1087085"/>
                  <a:pt x="8634542" y="1088344"/>
                </a:cubicBezTo>
                <a:lnTo>
                  <a:pt x="8640808" y="1088207"/>
                </a:lnTo>
                <a:lnTo>
                  <a:pt x="8649351" y="1082321"/>
                </a:lnTo>
                <a:lnTo>
                  <a:pt x="8664884" y="1087678"/>
                </a:lnTo>
                <a:lnTo>
                  <a:pt x="8666922" y="1087634"/>
                </a:lnTo>
                <a:lnTo>
                  <a:pt x="8668319" y="1087612"/>
                </a:lnTo>
                <a:lnTo>
                  <a:pt x="8668441" y="1087372"/>
                </a:lnTo>
                <a:cubicBezTo>
                  <a:pt x="8671714" y="1081680"/>
                  <a:pt x="8678280" y="1078794"/>
                  <a:pt x="8688002" y="1078794"/>
                </a:cubicBezTo>
                <a:cubicBezTo>
                  <a:pt x="8695705" y="1078794"/>
                  <a:pt x="8705975" y="1080570"/>
                  <a:pt x="8717716" y="1083935"/>
                </a:cubicBezTo>
                <a:lnTo>
                  <a:pt x="8742395" y="1086946"/>
                </a:lnTo>
                <a:lnTo>
                  <a:pt x="8742448" y="1086931"/>
                </a:lnTo>
                <a:cubicBezTo>
                  <a:pt x="8745373" y="1086132"/>
                  <a:pt x="8748461" y="1085733"/>
                  <a:pt x="8751467" y="1085733"/>
                </a:cubicBezTo>
                <a:cubicBezTo>
                  <a:pt x="8754799" y="1085733"/>
                  <a:pt x="8757805" y="1086378"/>
                  <a:pt x="8760486" y="1087361"/>
                </a:cubicBezTo>
                <a:lnTo>
                  <a:pt x="8794875" y="1087361"/>
                </a:lnTo>
                <a:lnTo>
                  <a:pt x="8808570" y="1086783"/>
                </a:lnTo>
                <a:lnTo>
                  <a:pt x="8819122" y="1084941"/>
                </a:lnTo>
                <a:cubicBezTo>
                  <a:pt x="8825571" y="1084350"/>
                  <a:pt x="8834103" y="1083996"/>
                  <a:pt x="8845479" y="1083950"/>
                </a:cubicBezTo>
                <a:lnTo>
                  <a:pt x="8887975" y="1083735"/>
                </a:lnTo>
                <a:lnTo>
                  <a:pt x="8888218" y="1087361"/>
                </a:lnTo>
                <a:cubicBezTo>
                  <a:pt x="8889112" y="1087361"/>
                  <a:pt x="8889925" y="1087361"/>
                  <a:pt x="8890819" y="1087361"/>
                </a:cubicBezTo>
                <a:cubicBezTo>
                  <a:pt x="8894312" y="1084257"/>
                  <a:pt x="8902844" y="1082260"/>
                  <a:pt x="8930471" y="1082260"/>
                </a:cubicBezTo>
                <a:cubicBezTo>
                  <a:pt x="8960535" y="1082260"/>
                  <a:pt x="8971342" y="1086501"/>
                  <a:pt x="8975648" y="1089850"/>
                </a:cubicBezTo>
                <a:cubicBezTo>
                  <a:pt x="8982474" y="1085978"/>
                  <a:pt x="9005225" y="1082936"/>
                  <a:pt x="9102649" y="1082936"/>
                </a:cubicBezTo>
                <a:cubicBezTo>
                  <a:pt x="9185610" y="1082936"/>
                  <a:pt x="9188454" y="1085886"/>
                  <a:pt x="9192028" y="1089635"/>
                </a:cubicBezTo>
                <a:cubicBezTo>
                  <a:pt x="9196660" y="1094490"/>
                  <a:pt x="9198772" y="1103217"/>
                  <a:pt x="9198772" y="1109700"/>
                </a:cubicBezTo>
                <a:cubicBezTo>
                  <a:pt x="9198772" y="1113326"/>
                  <a:pt x="9198204" y="1116153"/>
                  <a:pt x="9197310" y="1118335"/>
                </a:cubicBezTo>
                <a:cubicBezTo>
                  <a:pt x="9198042" y="1119963"/>
                  <a:pt x="9198692" y="1122022"/>
                  <a:pt x="9199260" y="1124695"/>
                </a:cubicBezTo>
                <a:cubicBezTo>
                  <a:pt x="9207060" y="1126570"/>
                  <a:pt x="9210392" y="1128690"/>
                  <a:pt x="9212017" y="1131855"/>
                </a:cubicBezTo>
                <a:cubicBezTo>
                  <a:pt x="9212667" y="1128106"/>
                  <a:pt x="9213398" y="1124665"/>
                  <a:pt x="9214048" y="1121838"/>
                </a:cubicBezTo>
                <a:cubicBezTo>
                  <a:pt x="9218924" y="1101957"/>
                  <a:pt x="9223718" y="1088805"/>
                  <a:pt x="9245088" y="1087238"/>
                </a:cubicBezTo>
                <a:cubicBezTo>
                  <a:pt x="9258982" y="1086255"/>
                  <a:pt x="9313666" y="1085702"/>
                  <a:pt x="9358031" y="1085702"/>
                </a:cubicBezTo>
                <a:cubicBezTo>
                  <a:pt x="9387364" y="1085702"/>
                  <a:pt x="9423441" y="1085917"/>
                  <a:pt x="9429210" y="1086870"/>
                </a:cubicBezTo>
                <a:cubicBezTo>
                  <a:pt x="9433435" y="1087545"/>
                  <a:pt x="9468944" y="1089389"/>
                  <a:pt x="9515096" y="1091079"/>
                </a:cubicBezTo>
                <a:lnTo>
                  <a:pt x="9605451" y="1094398"/>
                </a:lnTo>
                <a:cubicBezTo>
                  <a:pt x="9606345" y="1094428"/>
                  <a:pt x="9608214" y="1094428"/>
                  <a:pt x="9610733" y="1094428"/>
                </a:cubicBezTo>
                <a:cubicBezTo>
                  <a:pt x="9626415" y="1094428"/>
                  <a:pt x="9667773" y="1093875"/>
                  <a:pt x="9711244" y="1093076"/>
                </a:cubicBezTo>
                <a:cubicBezTo>
                  <a:pt x="9743259" y="1092523"/>
                  <a:pt x="9771616" y="1092769"/>
                  <a:pt x="9789330" y="1093660"/>
                </a:cubicBezTo>
                <a:cubicBezTo>
                  <a:pt x="9796480" y="1093998"/>
                  <a:pt x="9802899" y="1094336"/>
                  <a:pt x="9807775" y="1095719"/>
                </a:cubicBezTo>
                <a:cubicBezTo>
                  <a:pt x="9811431" y="1089727"/>
                  <a:pt x="9820613" y="1089604"/>
                  <a:pt x="9826463" y="1089512"/>
                </a:cubicBezTo>
                <a:lnTo>
                  <a:pt x="9827844" y="1089512"/>
                </a:lnTo>
                <a:cubicBezTo>
                  <a:pt x="9833776" y="1089512"/>
                  <a:pt x="9842876" y="1089512"/>
                  <a:pt x="9846939" y="1095412"/>
                </a:cubicBezTo>
                <a:cubicBezTo>
                  <a:pt x="9852139" y="1092923"/>
                  <a:pt x="9862865" y="1090803"/>
                  <a:pt x="9886673" y="1090526"/>
                </a:cubicBezTo>
                <a:cubicBezTo>
                  <a:pt x="9889760" y="1090464"/>
                  <a:pt x="9892604" y="1090464"/>
                  <a:pt x="9895204" y="1090464"/>
                </a:cubicBezTo>
                <a:cubicBezTo>
                  <a:pt x="9908043" y="1090464"/>
                  <a:pt x="9917143" y="1090464"/>
                  <a:pt x="9921693" y="1094551"/>
                </a:cubicBezTo>
                <a:cubicBezTo>
                  <a:pt x="9924700" y="1090772"/>
                  <a:pt x="9929331" y="1088344"/>
                  <a:pt x="9934450" y="1088344"/>
                </a:cubicBezTo>
                <a:cubicBezTo>
                  <a:pt x="9937782" y="1088344"/>
                  <a:pt x="9940951" y="1089358"/>
                  <a:pt x="9943551" y="1091140"/>
                </a:cubicBezTo>
                <a:cubicBezTo>
                  <a:pt x="9947288" y="1089112"/>
                  <a:pt x="9951839" y="1088928"/>
                  <a:pt x="9953951" y="1088836"/>
                </a:cubicBezTo>
                <a:cubicBezTo>
                  <a:pt x="9963052" y="1088467"/>
                  <a:pt x="9968740" y="1090741"/>
                  <a:pt x="9971502" y="1095658"/>
                </a:cubicBezTo>
                <a:cubicBezTo>
                  <a:pt x="9972965" y="1092278"/>
                  <a:pt x="9976378" y="1088805"/>
                  <a:pt x="9984340" y="1088805"/>
                </a:cubicBezTo>
                <a:cubicBezTo>
                  <a:pt x="9985153" y="1088805"/>
                  <a:pt x="9986128" y="1088836"/>
                  <a:pt x="9987347" y="1088867"/>
                </a:cubicBezTo>
                <a:cubicBezTo>
                  <a:pt x="9994335" y="1089112"/>
                  <a:pt x="10005060" y="1092401"/>
                  <a:pt x="10011642" y="1095320"/>
                </a:cubicBezTo>
                <a:cubicBezTo>
                  <a:pt x="10021230" y="1099621"/>
                  <a:pt x="10028137" y="1102725"/>
                  <a:pt x="10026349" y="1111636"/>
                </a:cubicBezTo>
                <a:cubicBezTo>
                  <a:pt x="10024561" y="1120486"/>
                  <a:pt x="10016761" y="1120701"/>
                  <a:pt x="10007579" y="1120977"/>
                </a:cubicBezTo>
                <a:lnTo>
                  <a:pt x="10006604" y="1120977"/>
                </a:lnTo>
                <a:cubicBezTo>
                  <a:pt x="9998154" y="1120977"/>
                  <a:pt x="9987347" y="1117874"/>
                  <a:pt x="9981009" y="1113633"/>
                </a:cubicBezTo>
                <a:cubicBezTo>
                  <a:pt x="9977840" y="1111483"/>
                  <a:pt x="9974265" y="1109055"/>
                  <a:pt x="9972234" y="1105828"/>
                </a:cubicBezTo>
                <a:cubicBezTo>
                  <a:pt x="9971583" y="1107242"/>
                  <a:pt x="9970771" y="1108594"/>
                  <a:pt x="9969552" y="1109793"/>
                </a:cubicBezTo>
                <a:cubicBezTo>
                  <a:pt x="9965002" y="1114586"/>
                  <a:pt x="9956226" y="1115938"/>
                  <a:pt x="9948507" y="1113326"/>
                </a:cubicBezTo>
                <a:cubicBezTo>
                  <a:pt x="9945663" y="1118212"/>
                  <a:pt x="9940463" y="1121500"/>
                  <a:pt x="9934450" y="1121500"/>
                </a:cubicBezTo>
                <a:cubicBezTo>
                  <a:pt x="9927869" y="1121500"/>
                  <a:pt x="9922181" y="1117536"/>
                  <a:pt x="9919581" y="1111851"/>
                </a:cubicBezTo>
                <a:cubicBezTo>
                  <a:pt x="9916574" y="1113756"/>
                  <a:pt x="9912999" y="1114678"/>
                  <a:pt x="9910805" y="1115231"/>
                </a:cubicBezTo>
                <a:cubicBezTo>
                  <a:pt x="9897642" y="1118642"/>
                  <a:pt x="9882041" y="1120639"/>
                  <a:pt x="9869203" y="1120639"/>
                </a:cubicBezTo>
                <a:cubicBezTo>
                  <a:pt x="9854090" y="1120639"/>
                  <a:pt x="9845883" y="1118089"/>
                  <a:pt x="9841983" y="1112066"/>
                </a:cubicBezTo>
                <a:cubicBezTo>
                  <a:pt x="9841658" y="1112220"/>
                  <a:pt x="9841333" y="1112373"/>
                  <a:pt x="9841008" y="1112496"/>
                </a:cubicBezTo>
                <a:cubicBezTo>
                  <a:pt x="9836782" y="1114279"/>
                  <a:pt x="9831826" y="1114648"/>
                  <a:pt x="9828332" y="1114648"/>
                </a:cubicBezTo>
                <a:cubicBezTo>
                  <a:pt x="9825488" y="1114648"/>
                  <a:pt x="9821100" y="1114402"/>
                  <a:pt x="9816631" y="1113172"/>
                </a:cubicBezTo>
                <a:cubicBezTo>
                  <a:pt x="9816144" y="1113049"/>
                  <a:pt x="9815575" y="1112865"/>
                  <a:pt x="9815087" y="1112681"/>
                </a:cubicBezTo>
                <a:cubicBezTo>
                  <a:pt x="9811512" y="1118212"/>
                  <a:pt x="9801274" y="1121623"/>
                  <a:pt x="9775842" y="1122299"/>
                </a:cubicBezTo>
                <a:cubicBezTo>
                  <a:pt x="9759022" y="1122729"/>
                  <a:pt x="9720345" y="1123774"/>
                  <a:pt x="9689874" y="1124572"/>
                </a:cubicBezTo>
                <a:cubicBezTo>
                  <a:pt x="9657941" y="1125433"/>
                  <a:pt x="9627552" y="1128321"/>
                  <a:pt x="9620158" y="1130380"/>
                </a:cubicBezTo>
                <a:cubicBezTo>
                  <a:pt x="9605857" y="1134313"/>
                  <a:pt x="9592938" y="1132562"/>
                  <a:pt x="9582294" y="1125310"/>
                </a:cubicBezTo>
                <a:cubicBezTo>
                  <a:pt x="9573437" y="1119349"/>
                  <a:pt x="9499414" y="1118734"/>
                  <a:pt x="9424335" y="1118642"/>
                </a:cubicBezTo>
                <a:lnTo>
                  <a:pt x="9402884" y="1118642"/>
                </a:lnTo>
                <a:cubicBezTo>
                  <a:pt x="9321467" y="1118642"/>
                  <a:pt x="9252969" y="1119134"/>
                  <a:pt x="9241838" y="1125064"/>
                </a:cubicBezTo>
                <a:cubicBezTo>
                  <a:pt x="9241512" y="1130595"/>
                  <a:pt x="9240781" y="1141811"/>
                  <a:pt x="9240294" y="1151121"/>
                </a:cubicBezTo>
                <a:cubicBezTo>
                  <a:pt x="9239725" y="1160739"/>
                  <a:pt x="9238912" y="1173922"/>
                  <a:pt x="9226968" y="1173922"/>
                </a:cubicBezTo>
                <a:cubicBezTo>
                  <a:pt x="9226724" y="1173922"/>
                  <a:pt x="9226562" y="1173860"/>
                  <a:pt x="9226318" y="1173860"/>
                </a:cubicBezTo>
                <a:cubicBezTo>
                  <a:pt x="9228999" y="1178162"/>
                  <a:pt x="9232330" y="1182832"/>
                  <a:pt x="9236556" y="1187995"/>
                </a:cubicBezTo>
                <a:cubicBezTo>
                  <a:pt x="9284740" y="1247453"/>
                  <a:pt x="9284740" y="1137663"/>
                  <a:pt x="9343730" y="1123958"/>
                </a:cubicBezTo>
                <a:cubicBezTo>
                  <a:pt x="9402721" y="1110222"/>
                  <a:pt x="9386633" y="1151398"/>
                  <a:pt x="9386633" y="1151398"/>
                </a:cubicBezTo>
                <a:cubicBezTo>
                  <a:pt x="9386633" y="1151398"/>
                  <a:pt x="9386633" y="1151398"/>
                  <a:pt x="9386633" y="1206278"/>
                </a:cubicBezTo>
                <a:cubicBezTo>
                  <a:pt x="9386633" y="1261158"/>
                  <a:pt x="9386633" y="1284050"/>
                  <a:pt x="9386633" y="1348087"/>
                </a:cubicBezTo>
                <a:cubicBezTo>
                  <a:pt x="9386633" y="1412093"/>
                  <a:pt x="9483082" y="1279472"/>
                  <a:pt x="9483082" y="1279472"/>
                </a:cubicBezTo>
                <a:cubicBezTo>
                  <a:pt x="9483082" y="1279472"/>
                  <a:pt x="9483082" y="1325195"/>
                  <a:pt x="9477719" y="1366370"/>
                </a:cubicBezTo>
                <a:cubicBezTo>
                  <a:pt x="9477232" y="1370181"/>
                  <a:pt x="9477882" y="1372731"/>
                  <a:pt x="9479344" y="1374298"/>
                </a:cubicBezTo>
                <a:cubicBezTo>
                  <a:pt x="9481701" y="1374575"/>
                  <a:pt x="9483894" y="1375158"/>
                  <a:pt x="9485926" y="1376080"/>
                </a:cubicBezTo>
                <a:cubicBezTo>
                  <a:pt x="9512740" y="1374083"/>
                  <a:pt x="9595294" y="1305805"/>
                  <a:pt x="9595294" y="1305805"/>
                </a:cubicBezTo>
                <a:cubicBezTo>
                  <a:pt x="9595213" y="1331647"/>
                  <a:pt x="9596513" y="1352174"/>
                  <a:pt x="9597163" y="1369873"/>
                </a:cubicBezTo>
                <a:cubicBezTo>
                  <a:pt x="9609758" y="1368521"/>
                  <a:pt x="9627065" y="1367999"/>
                  <a:pt x="9652172" y="1367999"/>
                </a:cubicBezTo>
                <a:cubicBezTo>
                  <a:pt x="9671430" y="1367999"/>
                  <a:pt x="9696375" y="1368306"/>
                  <a:pt x="9730664" y="1369043"/>
                </a:cubicBezTo>
                <a:lnTo>
                  <a:pt x="9731883" y="1369043"/>
                </a:lnTo>
                <a:cubicBezTo>
                  <a:pt x="9739765" y="1369043"/>
                  <a:pt x="9753740" y="1367783"/>
                  <a:pt x="9763735" y="1366186"/>
                </a:cubicBezTo>
                <a:cubicBezTo>
                  <a:pt x="9766904" y="1365664"/>
                  <a:pt x="9770398" y="1365387"/>
                  <a:pt x="9774298" y="1365387"/>
                </a:cubicBezTo>
                <a:cubicBezTo>
                  <a:pt x="9786811" y="1365387"/>
                  <a:pt x="9801599" y="1368183"/>
                  <a:pt x="9812975" y="1372638"/>
                </a:cubicBezTo>
                <a:cubicBezTo>
                  <a:pt x="9826301" y="1377862"/>
                  <a:pt x="9842064" y="1379614"/>
                  <a:pt x="9857177" y="1377524"/>
                </a:cubicBezTo>
                <a:cubicBezTo>
                  <a:pt x="9864490" y="1376510"/>
                  <a:pt x="9875785" y="1375988"/>
                  <a:pt x="9890735" y="1375988"/>
                </a:cubicBezTo>
                <a:cubicBezTo>
                  <a:pt x="9914705" y="1375988"/>
                  <a:pt x="9946070" y="1377309"/>
                  <a:pt x="9972640" y="1379460"/>
                </a:cubicBezTo>
                <a:cubicBezTo>
                  <a:pt x="10017980" y="1383147"/>
                  <a:pt x="10026593" y="1385943"/>
                  <a:pt x="10026593" y="1397190"/>
                </a:cubicBezTo>
                <a:cubicBezTo>
                  <a:pt x="10026593" y="1409328"/>
                  <a:pt x="10013267" y="1410096"/>
                  <a:pt x="9996366" y="1411079"/>
                </a:cubicBezTo>
                <a:cubicBezTo>
                  <a:pt x="9984097" y="1411786"/>
                  <a:pt x="9966789" y="1412185"/>
                  <a:pt x="9946232" y="1412185"/>
                </a:cubicBezTo>
                <a:cubicBezTo>
                  <a:pt x="9893660" y="1412185"/>
                  <a:pt x="9806881" y="1409389"/>
                  <a:pt x="9787380" y="1403428"/>
                </a:cubicBezTo>
                <a:cubicBezTo>
                  <a:pt x="9776248" y="1400017"/>
                  <a:pt x="9767960" y="1398480"/>
                  <a:pt x="9765604" y="1398480"/>
                </a:cubicBezTo>
                <a:cubicBezTo>
                  <a:pt x="9757153" y="1400355"/>
                  <a:pt x="9734077" y="1401707"/>
                  <a:pt x="9661760" y="1402722"/>
                </a:cubicBezTo>
                <a:cubicBezTo>
                  <a:pt x="9641853" y="1402997"/>
                  <a:pt x="9625846" y="1403182"/>
                  <a:pt x="9613251" y="1403182"/>
                </a:cubicBezTo>
                <a:cubicBezTo>
                  <a:pt x="9606995" y="1403182"/>
                  <a:pt x="9601551" y="1403151"/>
                  <a:pt x="9596676" y="1403090"/>
                </a:cubicBezTo>
                <a:cubicBezTo>
                  <a:pt x="9596269" y="1407730"/>
                  <a:pt x="9595538" y="1412216"/>
                  <a:pt x="9594563" y="1416702"/>
                </a:cubicBezTo>
                <a:cubicBezTo>
                  <a:pt x="9608701" y="1416763"/>
                  <a:pt x="9621052" y="1416825"/>
                  <a:pt x="9631290" y="1416948"/>
                </a:cubicBezTo>
                <a:cubicBezTo>
                  <a:pt x="9674030" y="1417471"/>
                  <a:pt x="9674842" y="1417471"/>
                  <a:pt x="9676874" y="1426412"/>
                </a:cubicBezTo>
                <a:cubicBezTo>
                  <a:pt x="9677117" y="1427488"/>
                  <a:pt x="9677361" y="1428840"/>
                  <a:pt x="9680774" y="1558143"/>
                </a:cubicBezTo>
                <a:lnTo>
                  <a:pt x="9681586" y="1590038"/>
                </a:lnTo>
                <a:cubicBezTo>
                  <a:pt x="9683212" y="1553656"/>
                  <a:pt x="9686299" y="1522498"/>
                  <a:pt x="9691418" y="1516937"/>
                </a:cubicBezTo>
                <a:cubicBezTo>
                  <a:pt x="9687762" y="1514939"/>
                  <a:pt x="9684999" y="1510945"/>
                  <a:pt x="9684918" y="1505076"/>
                </a:cubicBezTo>
                <a:cubicBezTo>
                  <a:pt x="9684918" y="1496994"/>
                  <a:pt x="9689549" y="1482675"/>
                  <a:pt x="9693856" y="1473303"/>
                </a:cubicBezTo>
                <a:cubicBezTo>
                  <a:pt x="9698244" y="1463869"/>
                  <a:pt x="9705475" y="1447922"/>
                  <a:pt x="9710026" y="1437904"/>
                </a:cubicBezTo>
                <a:cubicBezTo>
                  <a:pt x="9717257" y="1422018"/>
                  <a:pt x="9732695" y="1410464"/>
                  <a:pt x="9746752" y="1410464"/>
                </a:cubicBezTo>
                <a:cubicBezTo>
                  <a:pt x="9751790" y="1410464"/>
                  <a:pt x="9756259" y="1411908"/>
                  <a:pt x="9759916" y="1414644"/>
                </a:cubicBezTo>
                <a:cubicBezTo>
                  <a:pt x="9768691" y="1415904"/>
                  <a:pt x="9804362" y="1417471"/>
                  <a:pt x="9856608" y="1417624"/>
                </a:cubicBezTo>
                <a:cubicBezTo>
                  <a:pt x="9884723" y="1417685"/>
                  <a:pt x="9904711" y="1417993"/>
                  <a:pt x="9917712" y="1418546"/>
                </a:cubicBezTo>
                <a:cubicBezTo>
                  <a:pt x="9935507" y="1419283"/>
                  <a:pt x="9946151" y="1419744"/>
                  <a:pt x="9947370" y="1430376"/>
                </a:cubicBezTo>
                <a:cubicBezTo>
                  <a:pt x="9948507" y="1440609"/>
                  <a:pt x="9937457" y="1443097"/>
                  <a:pt x="9933881" y="1443927"/>
                </a:cubicBezTo>
                <a:cubicBezTo>
                  <a:pt x="9909586" y="1449427"/>
                  <a:pt x="9854090" y="1452408"/>
                  <a:pt x="9814194" y="1452408"/>
                </a:cubicBezTo>
                <a:cubicBezTo>
                  <a:pt x="9797862" y="1452408"/>
                  <a:pt x="9775842" y="1451917"/>
                  <a:pt x="9763653" y="1449581"/>
                </a:cubicBezTo>
                <a:cubicBezTo>
                  <a:pt x="9756828" y="1448260"/>
                  <a:pt x="9752603" y="1447706"/>
                  <a:pt x="9749678" y="1447706"/>
                </a:cubicBezTo>
                <a:cubicBezTo>
                  <a:pt x="9746427" y="1447706"/>
                  <a:pt x="9745615" y="1447706"/>
                  <a:pt x="9741877" y="1453299"/>
                </a:cubicBezTo>
                <a:cubicBezTo>
                  <a:pt x="9737652" y="1459598"/>
                  <a:pt x="9734971" y="1467465"/>
                  <a:pt x="9734889" y="1469677"/>
                </a:cubicBezTo>
                <a:cubicBezTo>
                  <a:pt x="9734646" y="1480340"/>
                  <a:pt x="9721645" y="1502617"/>
                  <a:pt x="9709050" y="1512942"/>
                </a:cubicBezTo>
                <a:cubicBezTo>
                  <a:pt x="9716201" y="1517059"/>
                  <a:pt x="9717826" y="1528214"/>
                  <a:pt x="9718720" y="1534821"/>
                </a:cubicBezTo>
                <a:cubicBezTo>
                  <a:pt x="9719451" y="1540167"/>
                  <a:pt x="9721076" y="1556637"/>
                  <a:pt x="9714251" y="1564903"/>
                </a:cubicBezTo>
                <a:cubicBezTo>
                  <a:pt x="9710026" y="1583370"/>
                  <a:pt x="9712869" y="1697186"/>
                  <a:pt x="9718151" y="1710154"/>
                </a:cubicBezTo>
                <a:cubicBezTo>
                  <a:pt x="9718476" y="1710922"/>
                  <a:pt x="9718720" y="1711137"/>
                  <a:pt x="9718720" y="1711137"/>
                </a:cubicBezTo>
                <a:cubicBezTo>
                  <a:pt x="9719532" y="1711752"/>
                  <a:pt x="9723351" y="1713258"/>
                  <a:pt x="9741390" y="1713258"/>
                </a:cubicBezTo>
                <a:cubicBezTo>
                  <a:pt x="9752603" y="1713258"/>
                  <a:pt x="9768610" y="1712704"/>
                  <a:pt x="9784211" y="1712120"/>
                </a:cubicBezTo>
                <a:cubicBezTo>
                  <a:pt x="9795749" y="1711690"/>
                  <a:pt x="9807775" y="1711444"/>
                  <a:pt x="9818825" y="1711444"/>
                </a:cubicBezTo>
                <a:cubicBezTo>
                  <a:pt x="9847833" y="1711444"/>
                  <a:pt x="9865628" y="1712765"/>
                  <a:pt x="9871641" y="1715408"/>
                </a:cubicBezTo>
                <a:cubicBezTo>
                  <a:pt x="9877735" y="1718081"/>
                  <a:pt x="9879522" y="1723674"/>
                  <a:pt x="9878628" y="1728037"/>
                </a:cubicBezTo>
                <a:cubicBezTo>
                  <a:pt x="9876760" y="1737195"/>
                  <a:pt x="9876028" y="1740636"/>
                  <a:pt x="9787380" y="1741065"/>
                </a:cubicBezTo>
                <a:cubicBezTo>
                  <a:pt x="9774704" y="1741128"/>
                  <a:pt x="9763735" y="1741158"/>
                  <a:pt x="9754309" y="1741158"/>
                </a:cubicBezTo>
                <a:cubicBezTo>
                  <a:pt x="9700112" y="1741158"/>
                  <a:pt x="9687193" y="1741158"/>
                  <a:pt x="9682318" y="1719649"/>
                </a:cubicBezTo>
                <a:cubicBezTo>
                  <a:pt x="9681586" y="1716453"/>
                  <a:pt x="9680936" y="1707788"/>
                  <a:pt x="9680611" y="1695711"/>
                </a:cubicBezTo>
                <a:lnTo>
                  <a:pt x="9662492" y="1700597"/>
                </a:lnTo>
                <a:cubicBezTo>
                  <a:pt x="9658673" y="1701611"/>
                  <a:pt x="9649897" y="1708894"/>
                  <a:pt x="9645184" y="1717559"/>
                </a:cubicBezTo>
                <a:lnTo>
                  <a:pt x="9632265" y="1741496"/>
                </a:lnTo>
                <a:lnTo>
                  <a:pt x="9526959" y="1741496"/>
                </a:lnTo>
                <a:cubicBezTo>
                  <a:pt x="9446599" y="1741496"/>
                  <a:pt x="9425879" y="1738332"/>
                  <a:pt x="9418891" y="1734061"/>
                </a:cubicBezTo>
                <a:cubicBezTo>
                  <a:pt x="9414666" y="1737717"/>
                  <a:pt x="9402234" y="1741803"/>
                  <a:pt x="9354050" y="1741803"/>
                </a:cubicBezTo>
                <a:lnTo>
                  <a:pt x="9344056" y="1741803"/>
                </a:lnTo>
                <a:cubicBezTo>
                  <a:pt x="9313260" y="1741803"/>
                  <a:pt x="9290021" y="1742203"/>
                  <a:pt x="9285390" y="1742633"/>
                </a:cubicBezTo>
                <a:cubicBezTo>
                  <a:pt x="9278321" y="1743217"/>
                  <a:pt x="9260282" y="1742756"/>
                  <a:pt x="9245738" y="1741680"/>
                </a:cubicBezTo>
                <a:cubicBezTo>
                  <a:pt x="9228674" y="1740390"/>
                  <a:pt x="9220061" y="1739775"/>
                  <a:pt x="9219899" y="1729359"/>
                </a:cubicBezTo>
                <a:cubicBezTo>
                  <a:pt x="9219655" y="1718758"/>
                  <a:pt x="9224205" y="1718204"/>
                  <a:pt x="9259876" y="1713994"/>
                </a:cubicBezTo>
                <a:cubicBezTo>
                  <a:pt x="9282790" y="1711321"/>
                  <a:pt x="9316023" y="1709693"/>
                  <a:pt x="9348850" y="1709693"/>
                </a:cubicBezTo>
                <a:cubicBezTo>
                  <a:pt x="9395327" y="1709693"/>
                  <a:pt x="9410765" y="1712274"/>
                  <a:pt x="9416860" y="1715561"/>
                </a:cubicBezTo>
                <a:cubicBezTo>
                  <a:pt x="9421654" y="1710461"/>
                  <a:pt x="9433029" y="1708310"/>
                  <a:pt x="9479507" y="1708310"/>
                </a:cubicBezTo>
                <a:cubicBezTo>
                  <a:pt x="9485276" y="1708310"/>
                  <a:pt x="9491532" y="1708341"/>
                  <a:pt x="9498276" y="1708433"/>
                </a:cubicBezTo>
                <a:lnTo>
                  <a:pt x="9507946" y="1708525"/>
                </a:lnTo>
                <a:cubicBezTo>
                  <a:pt x="9528097" y="1708771"/>
                  <a:pt x="9544266" y="1708955"/>
                  <a:pt x="9557186" y="1708955"/>
                </a:cubicBezTo>
                <a:cubicBezTo>
                  <a:pt x="9603501" y="1708955"/>
                  <a:pt x="9604801" y="1707481"/>
                  <a:pt x="9615039" y="1696080"/>
                </a:cubicBezTo>
                <a:lnTo>
                  <a:pt x="9616583" y="1694452"/>
                </a:lnTo>
                <a:cubicBezTo>
                  <a:pt x="9625196" y="1684987"/>
                  <a:pt x="9638115" y="1673802"/>
                  <a:pt x="9646566" y="1670607"/>
                </a:cubicBezTo>
                <a:cubicBezTo>
                  <a:pt x="9650222" y="1662924"/>
                  <a:pt x="9649978" y="1615757"/>
                  <a:pt x="9649653" y="1561338"/>
                </a:cubicBezTo>
                <a:cubicBezTo>
                  <a:pt x="9649328" y="1487530"/>
                  <a:pt x="9647297" y="1459598"/>
                  <a:pt x="9645347" y="1450134"/>
                </a:cubicBezTo>
                <a:cubicBezTo>
                  <a:pt x="9623490" y="1448229"/>
                  <a:pt x="9530128" y="1446354"/>
                  <a:pt x="9399877" y="1446354"/>
                </a:cubicBezTo>
                <a:lnTo>
                  <a:pt x="9347874" y="1446416"/>
                </a:lnTo>
                <a:cubicBezTo>
                  <a:pt x="9283277" y="1446416"/>
                  <a:pt x="9223474" y="1446016"/>
                  <a:pt x="9179516" y="1445341"/>
                </a:cubicBezTo>
                <a:cubicBezTo>
                  <a:pt x="9120850" y="1444419"/>
                  <a:pt x="9108255" y="1444050"/>
                  <a:pt x="9103705" y="1440762"/>
                </a:cubicBezTo>
                <a:cubicBezTo>
                  <a:pt x="9101186" y="1451947"/>
                  <a:pt x="9085342" y="1451947"/>
                  <a:pt x="9079166" y="1451947"/>
                </a:cubicBezTo>
                <a:lnTo>
                  <a:pt x="9051253" y="1448510"/>
                </a:lnTo>
                <a:lnTo>
                  <a:pt x="9049397" y="1452068"/>
                </a:lnTo>
                <a:cubicBezTo>
                  <a:pt x="9046982" y="1455124"/>
                  <a:pt x="9043931" y="1457060"/>
                  <a:pt x="9039478" y="1457060"/>
                </a:cubicBezTo>
                <a:cubicBezTo>
                  <a:pt x="9035862" y="1457060"/>
                  <a:pt x="9033104" y="1455726"/>
                  <a:pt x="9030596" y="1453470"/>
                </a:cubicBezTo>
                <a:lnTo>
                  <a:pt x="9023959" y="1445272"/>
                </a:lnTo>
                <a:lnTo>
                  <a:pt x="9022400" y="1445087"/>
                </a:lnTo>
                <a:cubicBezTo>
                  <a:pt x="9010608" y="1444396"/>
                  <a:pt x="8997546" y="1444219"/>
                  <a:pt x="8986211" y="1444787"/>
                </a:cubicBezTo>
                <a:cubicBezTo>
                  <a:pt x="8979873" y="1445095"/>
                  <a:pt x="8973779" y="1445248"/>
                  <a:pt x="8968335" y="1445248"/>
                </a:cubicBezTo>
                <a:cubicBezTo>
                  <a:pt x="8950134" y="1445248"/>
                  <a:pt x="8932908" y="1445248"/>
                  <a:pt x="8932908" y="1431759"/>
                </a:cubicBezTo>
                <a:cubicBezTo>
                  <a:pt x="8932908" y="1423071"/>
                  <a:pt x="8936611" y="1419257"/>
                  <a:pt x="8963931" y="1417892"/>
                </a:cubicBezTo>
                <a:lnTo>
                  <a:pt x="8979838" y="1417611"/>
                </a:lnTo>
                <a:lnTo>
                  <a:pt x="8972496" y="1409701"/>
                </a:lnTo>
                <a:lnTo>
                  <a:pt x="8969605" y="1410499"/>
                </a:lnTo>
                <a:cubicBezTo>
                  <a:pt x="8957285" y="1414751"/>
                  <a:pt x="8943350" y="1419974"/>
                  <a:pt x="8925595" y="1425798"/>
                </a:cubicBezTo>
                <a:cubicBezTo>
                  <a:pt x="8914951" y="1429300"/>
                  <a:pt x="8903982" y="1431821"/>
                  <a:pt x="8892931" y="1433603"/>
                </a:cubicBezTo>
                <a:cubicBezTo>
                  <a:pt x="8893175" y="1436184"/>
                  <a:pt x="8892687" y="1438734"/>
                  <a:pt x="8891306" y="1441039"/>
                </a:cubicBezTo>
                <a:cubicBezTo>
                  <a:pt x="8886918" y="1448752"/>
                  <a:pt x="8876924" y="1449735"/>
                  <a:pt x="8868636" y="1449735"/>
                </a:cubicBezTo>
                <a:cubicBezTo>
                  <a:pt x="8859698" y="1449735"/>
                  <a:pt x="8859211" y="1451732"/>
                  <a:pt x="8858804" y="1453330"/>
                </a:cubicBezTo>
                <a:cubicBezTo>
                  <a:pt x="8856529" y="1462425"/>
                  <a:pt x="8847754" y="1473211"/>
                  <a:pt x="8838491" y="1478404"/>
                </a:cubicBezTo>
                <a:cubicBezTo>
                  <a:pt x="8833128" y="1481385"/>
                  <a:pt x="8828496" y="1482829"/>
                  <a:pt x="8824434" y="1482829"/>
                </a:cubicBezTo>
                <a:cubicBezTo>
                  <a:pt x="8818421" y="1482829"/>
                  <a:pt x="8813464" y="1479602"/>
                  <a:pt x="8811514" y="1474348"/>
                </a:cubicBezTo>
                <a:cubicBezTo>
                  <a:pt x="8809564" y="1469154"/>
                  <a:pt x="8809970" y="1460643"/>
                  <a:pt x="8822890" y="1449520"/>
                </a:cubicBezTo>
                <a:cubicBezTo>
                  <a:pt x="8825815" y="1447000"/>
                  <a:pt x="8827846" y="1442821"/>
                  <a:pt x="8828009" y="1441377"/>
                </a:cubicBezTo>
                <a:cubicBezTo>
                  <a:pt x="8828009" y="1439871"/>
                  <a:pt x="8828171" y="1438427"/>
                  <a:pt x="8828496" y="1436983"/>
                </a:cubicBezTo>
                <a:lnTo>
                  <a:pt x="8794420" y="1433971"/>
                </a:lnTo>
                <a:lnTo>
                  <a:pt x="8792148" y="1435168"/>
                </a:lnTo>
                <a:lnTo>
                  <a:pt x="8788841" y="1434168"/>
                </a:lnTo>
                <a:lnTo>
                  <a:pt x="8793476" y="1444511"/>
                </a:lnTo>
                <a:cubicBezTo>
                  <a:pt x="8795020" y="1450718"/>
                  <a:pt x="8795670" y="1478742"/>
                  <a:pt x="8795751" y="1511252"/>
                </a:cubicBezTo>
                <a:cubicBezTo>
                  <a:pt x="8798188" y="1506028"/>
                  <a:pt x="8801764" y="1501265"/>
                  <a:pt x="8805339" y="1498131"/>
                </a:cubicBezTo>
                <a:cubicBezTo>
                  <a:pt x="8809564" y="1494505"/>
                  <a:pt x="8813789" y="1491248"/>
                  <a:pt x="8818990" y="1491248"/>
                </a:cubicBezTo>
                <a:cubicBezTo>
                  <a:pt x="8821915" y="1491248"/>
                  <a:pt x="8831503" y="1492416"/>
                  <a:pt x="8831503" y="1507626"/>
                </a:cubicBezTo>
                <a:cubicBezTo>
                  <a:pt x="8831503" y="1516783"/>
                  <a:pt x="8825246" y="1526954"/>
                  <a:pt x="8819152" y="1532270"/>
                </a:cubicBezTo>
                <a:cubicBezTo>
                  <a:pt x="8814927" y="1535896"/>
                  <a:pt x="8810702" y="1539153"/>
                  <a:pt x="8805501" y="1539153"/>
                </a:cubicBezTo>
                <a:cubicBezTo>
                  <a:pt x="8803551" y="1539153"/>
                  <a:pt x="8798838" y="1538661"/>
                  <a:pt x="8795832" y="1534083"/>
                </a:cubicBezTo>
                <a:cubicBezTo>
                  <a:pt x="8795751" y="1553042"/>
                  <a:pt x="8795588" y="1572185"/>
                  <a:pt x="8795345" y="1588440"/>
                </a:cubicBezTo>
                <a:lnTo>
                  <a:pt x="8793730" y="1709303"/>
                </a:lnTo>
                <a:lnTo>
                  <a:pt x="8828163" y="1714586"/>
                </a:lnTo>
                <a:cubicBezTo>
                  <a:pt x="8832612" y="1715610"/>
                  <a:pt x="8838024" y="1716857"/>
                  <a:pt x="8841523" y="1719746"/>
                </a:cubicBezTo>
                <a:cubicBezTo>
                  <a:pt x="8845752" y="1714487"/>
                  <a:pt x="8853892" y="1711771"/>
                  <a:pt x="8861953" y="1711771"/>
                </a:cubicBezTo>
                <a:cubicBezTo>
                  <a:pt x="8869646" y="1711771"/>
                  <a:pt x="8875533" y="1714537"/>
                  <a:pt x="8878536" y="1719554"/>
                </a:cubicBezTo>
                <a:cubicBezTo>
                  <a:pt x="8881044" y="1723727"/>
                  <a:pt x="8881136" y="1728657"/>
                  <a:pt x="8878777" y="1732745"/>
                </a:cubicBezTo>
                <a:cubicBezTo>
                  <a:pt x="8875738" y="1738012"/>
                  <a:pt x="8869426" y="1740907"/>
                  <a:pt x="8860997" y="1740907"/>
                </a:cubicBezTo>
                <a:cubicBezTo>
                  <a:pt x="8856945" y="1740907"/>
                  <a:pt x="8846843" y="1740907"/>
                  <a:pt x="8841686" y="1735965"/>
                </a:cubicBezTo>
                <a:cubicBezTo>
                  <a:pt x="8839540" y="1737653"/>
                  <a:pt x="8836182" y="1738634"/>
                  <a:pt x="8831068" y="1739228"/>
                </a:cubicBezTo>
                <a:lnTo>
                  <a:pt x="8831925" y="1741447"/>
                </a:lnTo>
                <a:lnTo>
                  <a:pt x="8826485" y="1746399"/>
                </a:lnTo>
                <a:cubicBezTo>
                  <a:pt x="8817481" y="1754377"/>
                  <a:pt x="8789252" y="1754778"/>
                  <a:pt x="8783691" y="1754778"/>
                </a:cubicBezTo>
                <a:cubicBezTo>
                  <a:pt x="8773278" y="1754778"/>
                  <a:pt x="8765543" y="1753765"/>
                  <a:pt x="8760705" y="1751755"/>
                </a:cubicBezTo>
                <a:cubicBezTo>
                  <a:pt x="8755682" y="1749671"/>
                  <a:pt x="8753221" y="1746900"/>
                  <a:pt x="8752083" y="1744302"/>
                </a:cubicBezTo>
                <a:lnTo>
                  <a:pt x="8751862" y="1742218"/>
                </a:lnTo>
                <a:lnTo>
                  <a:pt x="8750452" y="1742809"/>
                </a:lnTo>
                <a:cubicBezTo>
                  <a:pt x="8744845" y="1744677"/>
                  <a:pt x="8739198" y="1745983"/>
                  <a:pt x="8734647" y="1745983"/>
                </a:cubicBezTo>
                <a:cubicBezTo>
                  <a:pt x="8732210" y="1745983"/>
                  <a:pt x="8730016" y="1745613"/>
                  <a:pt x="8728147" y="1744814"/>
                </a:cubicBezTo>
                <a:cubicBezTo>
                  <a:pt x="8723434" y="1742909"/>
                  <a:pt x="8720590" y="1738731"/>
                  <a:pt x="8720509" y="1733907"/>
                </a:cubicBezTo>
                <a:cubicBezTo>
                  <a:pt x="8720509" y="1731111"/>
                  <a:pt x="8721220" y="1727960"/>
                  <a:pt x="8724653" y="1724346"/>
                </a:cubicBezTo>
                <a:lnTo>
                  <a:pt x="8729363" y="1721506"/>
                </a:lnTo>
                <a:lnTo>
                  <a:pt x="8728126" y="1718574"/>
                </a:lnTo>
                <a:cubicBezTo>
                  <a:pt x="8728126" y="1708953"/>
                  <a:pt x="8733489" y="1702234"/>
                  <a:pt x="8741167" y="1702234"/>
                </a:cubicBezTo>
                <a:lnTo>
                  <a:pt x="8752670" y="1708762"/>
                </a:lnTo>
                <a:lnTo>
                  <a:pt x="8763249" y="1704223"/>
                </a:lnTo>
                <a:lnTo>
                  <a:pt x="8763574" y="1580420"/>
                </a:lnTo>
                <a:cubicBezTo>
                  <a:pt x="8763899" y="1477697"/>
                  <a:pt x="8760974" y="1452746"/>
                  <a:pt x="8759105" y="1447307"/>
                </a:cubicBezTo>
                <a:cubicBezTo>
                  <a:pt x="8756342" y="1443773"/>
                  <a:pt x="8751792" y="1437259"/>
                  <a:pt x="8755205" y="1430130"/>
                </a:cubicBezTo>
                <a:cubicBezTo>
                  <a:pt x="8755367" y="1429854"/>
                  <a:pt x="8755530" y="1429670"/>
                  <a:pt x="8755692" y="1429393"/>
                </a:cubicBezTo>
                <a:cubicBezTo>
                  <a:pt x="8741067" y="1428532"/>
                  <a:pt x="8714090" y="1427088"/>
                  <a:pt x="8669806" y="1425460"/>
                </a:cubicBezTo>
                <a:cubicBezTo>
                  <a:pt x="8669969" y="1426228"/>
                  <a:pt x="8670131" y="1427027"/>
                  <a:pt x="8670294" y="1427979"/>
                </a:cubicBezTo>
                <a:cubicBezTo>
                  <a:pt x="8671350" y="1437935"/>
                  <a:pt x="8663306" y="1439902"/>
                  <a:pt x="8648762" y="1443497"/>
                </a:cubicBezTo>
                <a:cubicBezTo>
                  <a:pt x="8642830" y="1444941"/>
                  <a:pt x="8636167" y="1445740"/>
                  <a:pt x="8630154" y="1445740"/>
                </a:cubicBezTo>
                <a:cubicBezTo>
                  <a:pt x="8622110" y="1445740"/>
                  <a:pt x="8615854" y="1444419"/>
                  <a:pt x="8611628" y="1441807"/>
                </a:cubicBezTo>
                <a:cubicBezTo>
                  <a:pt x="8603097" y="1436614"/>
                  <a:pt x="8604315" y="1429577"/>
                  <a:pt x="8604884" y="1427518"/>
                </a:cubicBezTo>
                <a:cubicBezTo>
                  <a:pt x="8605372" y="1425859"/>
                  <a:pt x="8606184" y="1424538"/>
                  <a:pt x="8607159" y="1423370"/>
                </a:cubicBezTo>
                <a:cubicBezTo>
                  <a:pt x="8599846" y="1423124"/>
                  <a:pt x="8592127" y="1422909"/>
                  <a:pt x="8584164" y="1422694"/>
                </a:cubicBezTo>
                <a:cubicBezTo>
                  <a:pt x="8585789" y="1423923"/>
                  <a:pt x="8586521" y="1425152"/>
                  <a:pt x="8587252" y="1426289"/>
                </a:cubicBezTo>
                <a:lnTo>
                  <a:pt x="8590258" y="1431482"/>
                </a:lnTo>
                <a:lnTo>
                  <a:pt x="8587414" y="1437290"/>
                </a:lnTo>
                <a:cubicBezTo>
                  <a:pt x="8585058" y="1441499"/>
                  <a:pt x="8582133" y="1446724"/>
                  <a:pt x="8534924" y="1447953"/>
                </a:cubicBezTo>
                <a:cubicBezTo>
                  <a:pt x="8530618" y="1448075"/>
                  <a:pt x="8526555" y="1448137"/>
                  <a:pt x="8522817" y="1448137"/>
                </a:cubicBezTo>
                <a:cubicBezTo>
                  <a:pt x="8492997" y="1448137"/>
                  <a:pt x="8486090" y="1445218"/>
                  <a:pt x="8482596" y="1439103"/>
                </a:cubicBezTo>
                <a:lnTo>
                  <a:pt x="8482702" y="1431532"/>
                </a:lnTo>
                <a:lnTo>
                  <a:pt x="8478835" y="1432708"/>
                </a:lnTo>
                <a:cubicBezTo>
                  <a:pt x="8473973" y="1432144"/>
                  <a:pt x="8468676" y="1429803"/>
                  <a:pt x="8463961" y="1425768"/>
                </a:cubicBezTo>
                <a:cubicBezTo>
                  <a:pt x="8461449" y="1423617"/>
                  <a:pt x="8460576" y="1423617"/>
                  <a:pt x="8460110" y="1423617"/>
                </a:cubicBezTo>
                <a:lnTo>
                  <a:pt x="8453668" y="1425765"/>
                </a:lnTo>
                <a:lnTo>
                  <a:pt x="8455508" y="1426054"/>
                </a:lnTo>
                <a:cubicBezTo>
                  <a:pt x="8461271" y="1428751"/>
                  <a:pt x="8464173" y="1432787"/>
                  <a:pt x="8464173" y="1438143"/>
                </a:cubicBezTo>
                <a:cubicBezTo>
                  <a:pt x="8464173" y="1442244"/>
                  <a:pt x="8462161" y="1451772"/>
                  <a:pt x="8443492" y="1451772"/>
                </a:cubicBezTo>
                <a:cubicBezTo>
                  <a:pt x="8439534" y="1451772"/>
                  <a:pt x="8435019" y="1451376"/>
                  <a:pt x="8430432" y="1450635"/>
                </a:cubicBezTo>
                <a:cubicBezTo>
                  <a:pt x="8420195" y="1448983"/>
                  <a:pt x="8411986" y="1447656"/>
                  <a:pt x="8406454" y="1445276"/>
                </a:cubicBezTo>
                <a:lnTo>
                  <a:pt x="8398921" y="1434164"/>
                </a:lnTo>
                <a:lnTo>
                  <a:pt x="8384256" y="1429649"/>
                </a:lnTo>
                <a:lnTo>
                  <a:pt x="8377308" y="1421335"/>
                </a:lnTo>
                <a:lnTo>
                  <a:pt x="8365539" y="1421784"/>
                </a:lnTo>
                <a:cubicBezTo>
                  <a:pt x="8346861" y="1423263"/>
                  <a:pt x="8346373" y="1425137"/>
                  <a:pt x="8346414" y="1425429"/>
                </a:cubicBezTo>
                <a:cubicBezTo>
                  <a:pt x="8346373" y="1425321"/>
                  <a:pt x="8345987" y="1423562"/>
                  <a:pt x="8345327" y="1420463"/>
                </a:cubicBezTo>
                <a:lnTo>
                  <a:pt x="8343937" y="1413841"/>
                </a:lnTo>
                <a:lnTo>
                  <a:pt x="8339250" y="1414548"/>
                </a:lnTo>
                <a:cubicBezTo>
                  <a:pt x="8331512" y="1415279"/>
                  <a:pt x="8321404" y="1415875"/>
                  <a:pt x="8308138" y="1416288"/>
                </a:cubicBezTo>
                <a:lnTo>
                  <a:pt x="8310486" y="1423843"/>
                </a:lnTo>
                <a:lnTo>
                  <a:pt x="8316782" y="1424131"/>
                </a:lnTo>
                <a:cubicBezTo>
                  <a:pt x="8339613" y="1425679"/>
                  <a:pt x="8340685" y="1428192"/>
                  <a:pt x="8342332" y="1432054"/>
                </a:cubicBezTo>
                <a:lnTo>
                  <a:pt x="8345059" y="1438422"/>
                </a:lnTo>
                <a:lnTo>
                  <a:pt x="8340240" y="1443534"/>
                </a:lnTo>
                <a:cubicBezTo>
                  <a:pt x="8338567" y="1445272"/>
                  <a:pt x="8336591" y="1447331"/>
                  <a:pt x="8309664" y="1448956"/>
                </a:cubicBezTo>
                <a:lnTo>
                  <a:pt x="8300934" y="1449346"/>
                </a:lnTo>
                <a:lnTo>
                  <a:pt x="8287757" y="1454429"/>
                </a:lnTo>
                <a:lnTo>
                  <a:pt x="8277794" y="1450242"/>
                </a:lnTo>
                <a:lnTo>
                  <a:pt x="8247482" y="1450974"/>
                </a:lnTo>
                <a:cubicBezTo>
                  <a:pt x="8218463" y="1451475"/>
                  <a:pt x="8180127" y="1451772"/>
                  <a:pt x="8129391" y="1451772"/>
                </a:cubicBezTo>
                <a:cubicBezTo>
                  <a:pt x="8090688" y="1451772"/>
                  <a:pt x="8061661" y="1451671"/>
                  <a:pt x="8039890" y="1451321"/>
                </a:cubicBezTo>
                <a:lnTo>
                  <a:pt x="8027610" y="1450803"/>
                </a:lnTo>
                <a:lnTo>
                  <a:pt x="8021426" y="1459642"/>
                </a:lnTo>
                <a:cubicBezTo>
                  <a:pt x="8018703" y="1461387"/>
                  <a:pt x="8015737" y="1462309"/>
                  <a:pt x="8012840" y="1462309"/>
                </a:cubicBezTo>
                <a:cubicBezTo>
                  <a:pt x="8010221" y="1462309"/>
                  <a:pt x="8007828" y="1461592"/>
                  <a:pt x="8005807" y="1460332"/>
                </a:cubicBezTo>
                <a:cubicBezTo>
                  <a:pt x="8004836" y="1460575"/>
                  <a:pt x="8003743" y="1460723"/>
                  <a:pt x="8002520" y="1460723"/>
                </a:cubicBezTo>
                <a:cubicBezTo>
                  <a:pt x="7995686" y="1460723"/>
                  <a:pt x="7983970" y="1455408"/>
                  <a:pt x="7979252" y="1453122"/>
                </a:cubicBezTo>
                <a:lnTo>
                  <a:pt x="7894688" y="1412125"/>
                </a:lnTo>
                <a:cubicBezTo>
                  <a:pt x="7890612" y="1411646"/>
                  <a:pt x="7886050" y="1411124"/>
                  <a:pt x="7881116" y="1410579"/>
                </a:cubicBezTo>
                <a:cubicBezTo>
                  <a:pt x="7851040" y="1407249"/>
                  <a:pt x="7847267" y="1401810"/>
                  <a:pt x="7845836" y="1396056"/>
                </a:cubicBezTo>
                <a:cubicBezTo>
                  <a:pt x="7844683" y="1391443"/>
                  <a:pt x="7846582" y="1386670"/>
                  <a:pt x="7850684" y="1383903"/>
                </a:cubicBezTo>
                <a:cubicBezTo>
                  <a:pt x="7853529" y="1381975"/>
                  <a:pt x="7858273" y="1380003"/>
                  <a:pt x="7871819" y="1380003"/>
                </a:cubicBezTo>
                <a:cubicBezTo>
                  <a:pt x="7881905" y="1380003"/>
                  <a:pt x="7895269" y="1381142"/>
                  <a:pt x="7906682" y="1382969"/>
                </a:cubicBezTo>
                <a:cubicBezTo>
                  <a:pt x="7926247" y="1386101"/>
                  <a:pt x="7931650" y="1389478"/>
                  <a:pt x="7934390" y="1394253"/>
                </a:cubicBezTo>
                <a:cubicBezTo>
                  <a:pt x="7936480" y="1397907"/>
                  <a:pt x="7936454" y="1402240"/>
                  <a:pt x="7934303" y="1405846"/>
                </a:cubicBezTo>
                <a:cubicBezTo>
                  <a:pt x="7931415" y="1410693"/>
                  <a:pt x="7926646" y="1414089"/>
                  <a:pt x="7921668" y="1415003"/>
                </a:cubicBezTo>
                <a:lnTo>
                  <a:pt x="7983860" y="1428450"/>
                </a:lnTo>
                <a:lnTo>
                  <a:pt x="7997840" y="1425177"/>
                </a:lnTo>
                <a:cubicBezTo>
                  <a:pt x="8021103" y="1422824"/>
                  <a:pt x="8067627" y="1422002"/>
                  <a:pt x="8160676" y="1422002"/>
                </a:cubicBezTo>
                <a:lnTo>
                  <a:pt x="8186892" y="1422053"/>
                </a:lnTo>
                <a:lnTo>
                  <a:pt x="8182404" y="1421599"/>
                </a:lnTo>
                <a:cubicBezTo>
                  <a:pt x="8176620" y="1420176"/>
                  <a:pt x="8171705" y="1417749"/>
                  <a:pt x="8169335" y="1413740"/>
                </a:cubicBezTo>
                <a:cubicBezTo>
                  <a:pt x="8167222" y="1410156"/>
                  <a:pt x="8167185" y="1405864"/>
                  <a:pt x="8169232" y="1402259"/>
                </a:cubicBezTo>
                <a:cubicBezTo>
                  <a:pt x="8170055" y="1400813"/>
                  <a:pt x="8171324" y="1398584"/>
                  <a:pt x="8175684" y="1396717"/>
                </a:cubicBezTo>
                <a:lnTo>
                  <a:pt x="8182548" y="1395791"/>
                </a:lnTo>
                <a:lnTo>
                  <a:pt x="8179629" y="1392144"/>
                </a:lnTo>
                <a:cubicBezTo>
                  <a:pt x="8178491" y="1382394"/>
                  <a:pt x="8186695" y="1380217"/>
                  <a:pt x="8199111" y="1376910"/>
                </a:cubicBezTo>
                <a:cubicBezTo>
                  <a:pt x="8209444" y="1374162"/>
                  <a:pt x="8224380" y="1371706"/>
                  <a:pt x="8233105" y="1371325"/>
                </a:cubicBezTo>
                <a:cubicBezTo>
                  <a:pt x="8234864" y="1371249"/>
                  <a:pt x="8236394" y="1371215"/>
                  <a:pt x="8237711" y="1371215"/>
                </a:cubicBezTo>
                <a:cubicBezTo>
                  <a:pt x="8241298" y="1371215"/>
                  <a:pt x="8250831" y="1371215"/>
                  <a:pt x="8253441" y="1379768"/>
                </a:cubicBezTo>
                <a:cubicBezTo>
                  <a:pt x="8254742" y="1384036"/>
                  <a:pt x="8253487" y="1387462"/>
                  <a:pt x="8251498" y="1390097"/>
                </a:cubicBezTo>
                <a:lnTo>
                  <a:pt x="8251317" y="1390256"/>
                </a:lnTo>
                <a:lnTo>
                  <a:pt x="8265053" y="1388672"/>
                </a:lnTo>
                <a:lnTo>
                  <a:pt x="8279477" y="1388255"/>
                </a:lnTo>
                <a:lnTo>
                  <a:pt x="8285961" y="1371010"/>
                </a:lnTo>
                <a:cubicBezTo>
                  <a:pt x="8293030" y="1362867"/>
                  <a:pt x="8294330" y="1354694"/>
                  <a:pt x="8293436" y="1279226"/>
                </a:cubicBezTo>
                <a:cubicBezTo>
                  <a:pt x="8292867" y="1231382"/>
                  <a:pt x="8294574" y="1175765"/>
                  <a:pt x="8297174" y="1155239"/>
                </a:cubicBezTo>
                <a:lnTo>
                  <a:pt x="8299941" y="1143018"/>
                </a:lnTo>
                <a:lnTo>
                  <a:pt x="8293762" y="1146428"/>
                </a:lnTo>
                <a:cubicBezTo>
                  <a:pt x="8290015" y="1146428"/>
                  <a:pt x="8286424" y="1145131"/>
                  <a:pt x="8283613" y="1143024"/>
                </a:cubicBezTo>
                <a:cubicBezTo>
                  <a:pt x="8279241" y="1145375"/>
                  <a:pt x="8273308" y="1146752"/>
                  <a:pt x="8266125" y="1147076"/>
                </a:cubicBezTo>
                <a:cubicBezTo>
                  <a:pt x="8234116" y="1148292"/>
                  <a:pt x="8203980" y="1152100"/>
                  <a:pt x="8176343" y="1158421"/>
                </a:cubicBezTo>
                <a:lnTo>
                  <a:pt x="8172127" y="1159394"/>
                </a:lnTo>
                <a:cubicBezTo>
                  <a:pt x="8145895" y="1165390"/>
                  <a:pt x="8134965" y="1167821"/>
                  <a:pt x="8128720" y="1167821"/>
                </a:cubicBezTo>
                <a:cubicBezTo>
                  <a:pt x="8122162" y="1167821"/>
                  <a:pt x="8118727" y="1164904"/>
                  <a:pt x="8117009" y="1162392"/>
                </a:cubicBezTo>
                <a:cubicBezTo>
                  <a:pt x="8116385" y="1161582"/>
                  <a:pt x="8115916" y="1160690"/>
                  <a:pt x="8115604" y="1159880"/>
                </a:cubicBezTo>
                <a:cubicBezTo>
                  <a:pt x="8115448" y="1160205"/>
                  <a:pt x="8115448" y="1160528"/>
                  <a:pt x="8115292" y="1160852"/>
                </a:cubicBezTo>
                <a:cubicBezTo>
                  <a:pt x="8112637" y="1167011"/>
                  <a:pt x="8107328" y="1170739"/>
                  <a:pt x="8101083" y="1170739"/>
                </a:cubicBezTo>
                <a:cubicBezTo>
                  <a:pt x="8091558" y="1170739"/>
                  <a:pt x="8084844" y="1161501"/>
                  <a:pt x="8084688" y="1148696"/>
                </a:cubicBezTo>
                <a:cubicBezTo>
                  <a:pt x="8078598" y="1146266"/>
                  <a:pt x="8055957" y="1144564"/>
                  <a:pt x="8043466" y="1143591"/>
                </a:cubicBezTo>
                <a:cubicBezTo>
                  <a:pt x="8019732" y="1141808"/>
                  <a:pt x="8004743" y="1140593"/>
                  <a:pt x="7994750" y="1139620"/>
                </a:cubicBezTo>
                <a:cubicBezTo>
                  <a:pt x="7978199" y="1138000"/>
                  <a:pt x="7969142" y="1137109"/>
                  <a:pt x="7969455" y="1126412"/>
                </a:cubicBezTo>
                <a:cubicBezTo>
                  <a:pt x="7969767" y="1115796"/>
                  <a:pt x="7979448" y="1115472"/>
                  <a:pt x="7991783" y="1114986"/>
                </a:cubicBezTo>
                <a:cubicBezTo>
                  <a:pt x="7999902" y="1114662"/>
                  <a:pt x="8012238" y="1114419"/>
                  <a:pt x="8028320" y="1114176"/>
                </a:cubicBezTo>
                <a:cubicBezTo>
                  <a:pt x="8033317" y="1114095"/>
                  <a:pt x="8038001" y="1114095"/>
                  <a:pt x="8042529" y="1114095"/>
                </a:cubicBezTo>
                <a:cubicBezTo>
                  <a:pt x="8093900" y="1114095"/>
                  <a:pt x="8102800" y="1118876"/>
                  <a:pt x="8107484" y="1123819"/>
                </a:cubicBezTo>
                <a:cubicBezTo>
                  <a:pt x="8112793" y="1129330"/>
                  <a:pt x="8116228" y="1138000"/>
                  <a:pt x="8117009" y="1146347"/>
                </a:cubicBezTo>
                <a:cubicBezTo>
                  <a:pt x="8118727" y="1141728"/>
                  <a:pt x="8119664" y="1136703"/>
                  <a:pt x="8119664" y="1135407"/>
                </a:cubicBezTo>
                <a:cubicBezTo>
                  <a:pt x="8119664" y="1126088"/>
                  <a:pt x="8129032" y="1119362"/>
                  <a:pt x="8141836" y="1119362"/>
                </a:cubicBezTo>
                <a:cubicBezTo>
                  <a:pt x="8150736" y="1119362"/>
                  <a:pt x="8158075" y="1123009"/>
                  <a:pt x="8161666" y="1128600"/>
                </a:cubicBezTo>
                <a:cubicBezTo>
                  <a:pt x="8172440" y="1125197"/>
                  <a:pt x="8199921" y="1122604"/>
                  <a:pt x="8217096" y="1121550"/>
                </a:cubicBezTo>
                <a:cubicBezTo>
                  <a:pt x="8242235" y="1120092"/>
                  <a:pt x="8264876" y="1117903"/>
                  <a:pt x="8269248" y="1116931"/>
                </a:cubicBezTo>
                <a:lnTo>
                  <a:pt x="8277790" y="1116988"/>
                </a:lnTo>
                <a:lnTo>
                  <a:pt x="8276932" y="1115269"/>
                </a:lnTo>
                <a:lnTo>
                  <a:pt x="8217253" y="1113366"/>
                </a:lnTo>
                <a:lnTo>
                  <a:pt x="8183893" y="1112297"/>
                </a:lnTo>
                <a:lnTo>
                  <a:pt x="8183213" y="1113445"/>
                </a:lnTo>
                <a:cubicBezTo>
                  <a:pt x="8179063" y="1115173"/>
                  <a:pt x="8174140" y="1115533"/>
                  <a:pt x="8170732" y="1115533"/>
                </a:cubicBezTo>
                <a:cubicBezTo>
                  <a:pt x="8167911" y="1115533"/>
                  <a:pt x="8163628" y="1115293"/>
                  <a:pt x="8159263" y="1114112"/>
                </a:cubicBezTo>
                <a:lnTo>
                  <a:pt x="8155494" y="1111448"/>
                </a:lnTo>
                <a:lnTo>
                  <a:pt x="8109846" y="1110145"/>
                </a:lnTo>
                <a:cubicBezTo>
                  <a:pt x="8063413" y="1108868"/>
                  <a:pt x="8010052" y="1107490"/>
                  <a:pt x="7960867" y="1106315"/>
                </a:cubicBezTo>
                <a:cubicBezTo>
                  <a:pt x="7829863" y="1103155"/>
                  <a:pt x="7790672" y="1099509"/>
                  <a:pt x="7777868" y="1095781"/>
                </a:cubicBezTo>
                <a:cubicBezTo>
                  <a:pt x="7773184" y="1099509"/>
                  <a:pt x="7762410" y="1103723"/>
                  <a:pt x="7734148" y="1103723"/>
                </a:cubicBezTo>
                <a:cubicBezTo>
                  <a:pt x="7693395" y="1103723"/>
                  <a:pt x="7688398" y="1095052"/>
                  <a:pt x="7686368" y="1091811"/>
                </a:cubicBezTo>
                <a:cubicBezTo>
                  <a:pt x="7682777" y="1085652"/>
                  <a:pt x="7684807" y="1080547"/>
                  <a:pt x="7685900" y="1078683"/>
                </a:cubicBezTo>
                <a:cubicBezTo>
                  <a:pt x="7686525" y="1077630"/>
                  <a:pt x="7687149" y="1076738"/>
                  <a:pt x="7687930" y="1076009"/>
                </a:cubicBezTo>
                <a:cubicBezTo>
                  <a:pt x="7684495" y="1063286"/>
                  <a:pt x="7682933" y="1033547"/>
                  <a:pt x="7682777" y="964505"/>
                </a:cubicBezTo>
                <a:cubicBezTo>
                  <a:pt x="7682621" y="899840"/>
                  <a:pt x="7680904" y="845466"/>
                  <a:pt x="7679498" y="837119"/>
                </a:cubicBezTo>
                <a:cubicBezTo>
                  <a:pt x="7678405" y="831123"/>
                  <a:pt x="7677625" y="823992"/>
                  <a:pt x="7679811" y="817185"/>
                </a:cubicBezTo>
                <a:cubicBezTo>
                  <a:pt x="7677625" y="817104"/>
                  <a:pt x="7674970" y="817023"/>
                  <a:pt x="7672316" y="816455"/>
                </a:cubicBezTo>
                <a:lnTo>
                  <a:pt x="7676532" y="847573"/>
                </a:lnTo>
                <a:cubicBezTo>
                  <a:pt x="7681372" y="882742"/>
                  <a:pt x="7678561" y="893925"/>
                  <a:pt x="7674189" y="899435"/>
                </a:cubicBezTo>
                <a:cubicBezTo>
                  <a:pt x="7676375" y="902514"/>
                  <a:pt x="7679811" y="910617"/>
                  <a:pt x="7678718" y="935738"/>
                </a:cubicBezTo>
                <a:cubicBezTo>
                  <a:pt x="7677156" y="969286"/>
                  <a:pt x="7671379" y="976093"/>
                  <a:pt x="7662479" y="976175"/>
                </a:cubicBezTo>
                <a:lnTo>
                  <a:pt x="7662323" y="976175"/>
                </a:lnTo>
                <a:cubicBezTo>
                  <a:pt x="7659200" y="976175"/>
                  <a:pt x="7656233" y="974878"/>
                  <a:pt x="7654047" y="972609"/>
                </a:cubicBezTo>
                <a:cubicBezTo>
                  <a:pt x="7652329" y="970746"/>
                  <a:pt x="7647333" y="965640"/>
                  <a:pt x="7648426" y="935171"/>
                </a:cubicBezTo>
                <a:cubicBezTo>
                  <a:pt x="7619540" y="934928"/>
                  <a:pt x="7547090" y="934199"/>
                  <a:pt x="7357845" y="932659"/>
                </a:cubicBezTo>
                <a:cubicBezTo>
                  <a:pt x="7070699" y="930309"/>
                  <a:pt x="7297262" y="932659"/>
                  <a:pt x="7297262" y="932659"/>
                </a:cubicBezTo>
                <a:cubicBezTo>
                  <a:pt x="7297262" y="932659"/>
                  <a:pt x="7297262" y="932659"/>
                  <a:pt x="7322869" y="960697"/>
                </a:cubicBezTo>
                <a:cubicBezTo>
                  <a:pt x="7348633" y="988735"/>
                  <a:pt x="7276183" y="965397"/>
                  <a:pt x="7252917" y="965397"/>
                </a:cubicBezTo>
                <a:cubicBezTo>
                  <a:pt x="7229496" y="965397"/>
                  <a:pt x="7278525" y="988735"/>
                  <a:pt x="7136123" y="930309"/>
                </a:cubicBezTo>
                <a:cubicBezTo>
                  <a:pt x="6993721" y="871964"/>
                  <a:pt x="7152518" y="885983"/>
                  <a:pt x="7143149" y="864996"/>
                </a:cubicBezTo>
                <a:cubicBezTo>
                  <a:pt x="7133781" y="843926"/>
                  <a:pt x="7101147" y="853326"/>
                  <a:pt x="7061331" y="860296"/>
                </a:cubicBezTo>
                <a:cubicBezTo>
                  <a:pt x="7021671" y="867346"/>
                  <a:pt x="6963273" y="850976"/>
                  <a:pt x="6963273" y="850976"/>
                </a:cubicBezTo>
                <a:cubicBezTo>
                  <a:pt x="6963273" y="850976"/>
                  <a:pt x="6895664" y="857946"/>
                  <a:pt x="6881611" y="867346"/>
                </a:cubicBezTo>
                <a:cubicBezTo>
                  <a:pt x="6872711" y="873179"/>
                  <a:pt x="6855691" y="878933"/>
                  <a:pt x="6844449" y="878284"/>
                </a:cubicBezTo>
                <a:cubicBezTo>
                  <a:pt x="6845386" y="901056"/>
                  <a:pt x="6846323" y="916288"/>
                  <a:pt x="6846635" y="918478"/>
                </a:cubicBezTo>
                <a:cubicBezTo>
                  <a:pt x="6846947" y="920989"/>
                  <a:pt x="6847260" y="970907"/>
                  <a:pt x="6842263" y="986709"/>
                </a:cubicBezTo>
                <a:cubicBezTo>
                  <a:pt x="6843824" y="988330"/>
                  <a:pt x="6844761" y="989950"/>
                  <a:pt x="6845386" y="990923"/>
                </a:cubicBezTo>
                <a:cubicBezTo>
                  <a:pt x="6851788" y="1001456"/>
                  <a:pt x="6854910" y="1019527"/>
                  <a:pt x="6849289" y="1029495"/>
                </a:cubicBezTo>
                <a:cubicBezTo>
                  <a:pt x="6847728" y="1032332"/>
                  <a:pt x="6845542" y="1034439"/>
                  <a:pt x="6842888" y="1035654"/>
                </a:cubicBezTo>
                <a:cubicBezTo>
                  <a:pt x="6846010" y="1039625"/>
                  <a:pt x="6846635" y="1044325"/>
                  <a:pt x="6846635" y="1047160"/>
                </a:cubicBezTo>
                <a:cubicBezTo>
                  <a:pt x="6846635" y="1051212"/>
                  <a:pt x="6856316" y="1056885"/>
                  <a:pt x="6872086" y="1056885"/>
                </a:cubicBezTo>
                <a:cubicBezTo>
                  <a:pt x="6874741" y="1056885"/>
                  <a:pt x="6877239" y="1056723"/>
                  <a:pt x="6879893" y="1056399"/>
                </a:cubicBezTo>
                <a:cubicBezTo>
                  <a:pt x="6883953" y="1055993"/>
                  <a:pt x="6889574" y="1055507"/>
                  <a:pt x="6893165" y="1055507"/>
                </a:cubicBezTo>
                <a:cubicBezTo>
                  <a:pt x="6903627" y="1055507"/>
                  <a:pt x="6905344" y="1062719"/>
                  <a:pt x="6905657" y="1064907"/>
                </a:cubicBezTo>
                <a:cubicBezTo>
                  <a:pt x="6905657" y="1065475"/>
                  <a:pt x="6905657" y="1066366"/>
                  <a:pt x="6905657" y="1067419"/>
                </a:cubicBezTo>
                <a:cubicBezTo>
                  <a:pt x="6907374" y="1067419"/>
                  <a:pt x="6908936" y="1067419"/>
                  <a:pt x="6910497" y="1067419"/>
                </a:cubicBezTo>
                <a:cubicBezTo>
                  <a:pt x="6921583" y="1067419"/>
                  <a:pt x="6947034" y="1068149"/>
                  <a:pt x="6956871" y="1074794"/>
                </a:cubicBezTo>
                <a:cubicBezTo>
                  <a:pt x="6961556" y="1070175"/>
                  <a:pt x="6972954" y="1067581"/>
                  <a:pt x="6997781" y="1067338"/>
                </a:cubicBezTo>
                <a:cubicBezTo>
                  <a:pt x="7015425" y="1067176"/>
                  <a:pt x="7039939" y="1065312"/>
                  <a:pt x="7051181" y="1063205"/>
                </a:cubicBezTo>
                <a:cubicBezTo>
                  <a:pt x="7056334" y="1062314"/>
                  <a:pt x="7061331" y="1061828"/>
                  <a:pt x="7065859" y="1061828"/>
                </a:cubicBezTo>
                <a:cubicBezTo>
                  <a:pt x="7075383" y="1061828"/>
                  <a:pt x="7081941" y="1063935"/>
                  <a:pt x="7085845" y="1068149"/>
                </a:cubicBezTo>
                <a:cubicBezTo>
                  <a:pt x="7086626" y="1068311"/>
                  <a:pt x="7088187" y="1068472"/>
                  <a:pt x="7090842" y="1068472"/>
                </a:cubicBezTo>
                <a:cubicBezTo>
                  <a:pt x="7100679" y="1068472"/>
                  <a:pt x="7116605" y="1065799"/>
                  <a:pt x="7134561" y="1061098"/>
                </a:cubicBezTo>
                <a:cubicBezTo>
                  <a:pt x="7139246" y="1059883"/>
                  <a:pt x="7142525" y="1059397"/>
                  <a:pt x="7145179" y="1059397"/>
                </a:cubicBezTo>
                <a:cubicBezTo>
                  <a:pt x="7151893" y="1059397"/>
                  <a:pt x="7155328" y="1062881"/>
                  <a:pt x="7156734" y="1064988"/>
                </a:cubicBezTo>
                <a:cubicBezTo>
                  <a:pt x="7157983" y="1066609"/>
                  <a:pt x="7158607" y="1068392"/>
                  <a:pt x="7158920" y="1070175"/>
                </a:cubicBezTo>
                <a:cubicBezTo>
                  <a:pt x="7159700" y="1069446"/>
                  <a:pt x="7160637" y="1068635"/>
                  <a:pt x="7161574" y="1067905"/>
                </a:cubicBezTo>
                <a:cubicBezTo>
                  <a:pt x="7172348" y="1058586"/>
                  <a:pt x="7188743" y="1052671"/>
                  <a:pt x="7204357" y="1052590"/>
                </a:cubicBezTo>
                <a:lnTo>
                  <a:pt x="7205450" y="1052590"/>
                </a:lnTo>
                <a:cubicBezTo>
                  <a:pt x="7214350" y="1052590"/>
                  <a:pt x="7238084" y="1052590"/>
                  <a:pt x="7239021" y="1067825"/>
                </a:cubicBezTo>
                <a:cubicBezTo>
                  <a:pt x="7239021" y="1068797"/>
                  <a:pt x="7239021" y="1069769"/>
                  <a:pt x="7238865" y="1070661"/>
                </a:cubicBezTo>
                <a:cubicBezTo>
                  <a:pt x="7266346" y="1068392"/>
                  <a:pt x="7325836" y="1068311"/>
                  <a:pt x="7455434" y="1068067"/>
                </a:cubicBezTo>
                <a:lnTo>
                  <a:pt x="7479480" y="1068067"/>
                </a:lnTo>
                <a:cubicBezTo>
                  <a:pt x="7582690" y="1068067"/>
                  <a:pt x="7630626" y="1069121"/>
                  <a:pt x="7653422" y="1071066"/>
                </a:cubicBezTo>
                <a:cubicBezTo>
                  <a:pt x="7644679" y="1058181"/>
                  <a:pt x="7647177" y="1003239"/>
                  <a:pt x="7653735" y="992544"/>
                </a:cubicBezTo>
                <a:cubicBezTo>
                  <a:pt x="7655765" y="988978"/>
                  <a:pt x="7659512" y="986790"/>
                  <a:pt x="7663416" y="986790"/>
                </a:cubicBezTo>
                <a:cubicBezTo>
                  <a:pt x="7674346" y="986790"/>
                  <a:pt x="7677625" y="996433"/>
                  <a:pt x="7677937" y="1029820"/>
                </a:cubicBezTo>
                <a:cubicBezTo>
                  <a:pt x="7678405" y="1070661"/>
                  <a:pt x="7677937" y="1072768"/>
                  <a:pt x="7674658" y="1076009"/>
                </a:cubicBezTo>
                <a:cubicBezTo>
                  <a:pt x="7675282" y="1076576"/>
                  <a:pt x="7675751" y="1077144"/>
                  <a:pt x="7676063" y="1077711"/>
                </a:cubicBezTo>
                <a:lnTo>
                  <a:pt x="7679342" y="1082006"/>
                </a:lnTo>
                <a:lnTo>
                  <a:pt x="7677781" y="1087435"/>
                </a:lnTo>
                <a:cubicBezTo>
                  <a:pt x="7675126" y="1095619"/>
                  <a:pt x="7674502" y="1097321"/>
                  <a:pt x="7605175" y="1099266"/>
                </a:cubicBezTo>
                <a:cubicBezTo>
                  <a:pt x="7568013" y="1100319"/>
                  <a:pt x="7518516" y="1100968"/>
                  <a:pt x="7465896" y="1100968"/>
                </a:cubicBezTo>
                <a:cubicBezTo>
                  <a:pt x="7387356" y="1100968"/>
                  <a:pt x="7317873" y="1099671"/>
                  <a:pt x="7275714" y="1097483"/>
                </a:cubicBezTo>
                <a:cubicBezTo>
                  <a:pt x="7258538" y="1096592"/>
                  <a:pt x="7246047" y="1095781"/>
                  <a:pt x="7237459" y="1095052"/>
                </a:cubicBezTo>
                <a:cubicBezTo>
                  <a:pt x="7226842" y="1094080"/>
                  <a:pt x="7217473" y="1093269"/>
                  <a:pt x="7215599" y="1085733"/>
                </a:cubicBezTo>
                <a:cubicBezTo>
                  <a:pt x="7212320" y="1086300"/>
                  <a:pt x="7209041" y="1086786"/>
                  <a:pt x="7205919" y="1087110"/>
                </a:cubicBezTo>
                <a:cubicBezTo>
                  <a:pt x="7190304" y="1088812"/>
                  <a:pt x="7174065" y="1092054"/>
                  <a:pt x="7169069" y="1093917"/>
                </a:cubicBezTo>
                <a:cubicBezTo>
                  <a:pt x="7164541" y="1095619"/>
                  <a:pt x="7162043" y="1096267"/>
                  <a:pt x="7159544" y="1096267"/>
                </a:cubicBezTo>
                <a:cubicBezTo>
                  <a:pt x="7155328" y="1096267"/>
                  <a:pt x="7151737" y="1094080"/>
                  <a:pt x="7149707" y="1090595"/>
                </a:cubicBezTo>
                <a:cubicBezTo>
                  <a:pt x="7138621" y="1097483"/>
                  <a:pt x="7113951" y="1097807"/>
                  <a:pt x="7054148" y="1097807"/>
                </a:cubicBezTo>
                <a:cubicBezTo>
                  <a:pt x="6991379" y="1097807"/>
                  <a:pt x="6967801" y="1096106"/>
                  <a:pt x="6959057" y="1091811"/>
                </a:cubicBezTo>
                <a:cubicBezTo>
                  <a:pt x="6955935" y="1095133"/>
                  <a:pt x="6948284" y="1097807"/>
                  <a:pt x="6921583" y="1097807"/>
                </a:cubicBezTo>
                <a:cubicBezTo>
                  <a:pt x="6910341" y="1097807"/>
                  <a:pt x="6901909" y="1097078"/>
                  <a:pt x="6895664" y="1095862"/>
                </a:cubicBezTo>
                <a:cubicBezTo>
                  <a:pt x="6897693" y="1100319"/>
                  <a:pt x="6897693" y="1105100"/>
                  <a:pt x="6895507" y="1108990"/>
                </a:cubicBezTo>
                <a:cubicBezTo>
                  <a:pt x="6974203" y="1108584"/>
                  <a:pt x="7045404" y="1108342"/>
                  <a:pt x="7102552" y="1108342"/>
                </a:cubicBezTo>
                <a:cubicBezTo>
                  <a:pt x="7219971" y="1108342"/>
                  <a:pt x="7223875" y="1109395"/>
                  <a:pt x="7226373" y="1109962"/>
                </a:cubicBezTo>
                <a:cubicBezTo>
                  <a:pt x="7248077" y="1115715"/>
                  <a:pt x="7248077" y="1123090"/>
                  <a:pt x="7246984" y="1193834"/>
                </a:cubicBezTo>
                <a:cubicBezTo>
                  <a:pt x="7246672" y="1212634"/>
                  <a:pt x="7246047" y="1230299"/>
                  <a:pt x="7245110" y="1243751"/>
                </a:cubicBezTo>
                <a:cubicBezTo>
                  <a:pt x="7244642" y="1252179"/>
                  <a:pt x="7244173" y="1259068"/>
                  <a:pt x="7242924" y="1264091"/>
                </a:cubicBezTo>
                <a:cubicBezTo>
                  <a:pt x="7250731" y="1275031"/>
                  <a:pt x="7241363" y="1325518"/>
                  <a:pt x="7237303" y="1333622"/>
                </a:cubicBezTo>
                <a:cubicBezTo>
                  <a:pt x="7234024" y="1340266"/>
                  <a:pt x="7228559" y="1340995"/>
                  <a:pt x="7226373" y="1340995"/>
                </a:cubicBezTo>
                <a:cubicBezTo>
                  <a:pt x="7223250" y="1340995"/>
                  <a:pt x="7220127" y="1339618"/>
                  <a:pt x="7217941" y="1337186"/>
                </a:cubicBezTo>
                <a:cubicBezTo>
                  <a:pt x="7216224" y="1335323"/>
                  <a:pt x="7211071" y="1329814"/>
                  <a:pt x="7213257" y="1301693"/>
                </a:cubicBezTo>
                <a:cubicBezTo>
                  <a:pt x="7214506" y="1284997"/>
                  <a:pt x="7216536" y="1272518"/>
                  <a:pt x="7220596" y="1265306"/>
                </a:cubicBezTo>
                <a:cubicBezTo>
                  <a:pt x="7218098" y="1258662"/>
                  <a:pt x="7216068" y="1247235"/>
                  <a:pt x="7214194" y="1227544"/>
                </a:cubicBezTo>
                <a:cubicBezTo>
                  <a:pt x="7213726" y="1223735"/>
                  <a:pt x="7213413" y="1219765"/>
                  <a:pt x="7213101" y="1215794"/>
                </a:cubicBezTo>
                <a:cubicBezTo>
                  <a:pt x="7191085" y="1195616"/>
                  <a:pt x="7145179" y="1156152"/>
                  <a:pt x="7147834" y="1180139"/>
                </a:cubicBezTo>
                <a:cubicBezTo>
                  <a:pt x="7151269" y="1211662"/>
                  <a:pt x="7151269" y="1246668"/>
                  <a:pt x="7151269" y="1246668"/>
                </a:cubicBezTo>
                <a:cubicBezTo>
                  <a:pt x="7151269" y="1246668"/>
                  <a:pt x="7088187" y="1145131"/>
                  <a:pt x="7088187" y="1194158"/>
                </a:cubicBezTo>
                <a:cubicBezTo>
                  <a:pt x="7088187" y="1243183"/>
                  <a:pt x="7088187" y="1260688"/>
                  <a:pt x="7088187" y="1302665"/>
                </a:cubicBezTo>
                <a:cubicBezTo>
                  <a:pt x="7088187" y="1344724"/>
                  <a:pt x="7088187" y="1344724"/>
                  <a:pt x="7088187" y="1344724"/>
                </a:cubicBezTo>
                <a:cubicBezTo>
                  <a:pt x="7088187" y="1344724"/>
                  <a:pt x="7098805" y="1376245"/>
                  <a:pt x="7060238" y="1365710"/>
                </a:cubicBezTo>
                <a:cubicBezTo>
                  <a:pt x="7021671" y="1355258"/>
                  <a:pt x="7021671" y="1271222"/>
                  <a:pt x="6990130" y="1316681"/>
                </a:cubicBezTo>
                <a:cubicBezTo>
                  <a:pt x="6958589" y="1362227"/>
                  <a:pt x="6997156" y="1362227"/>
                  <a:pt x="6941101" y="1369195"/>
                </a:cubicBezTo>
                <a:cubicBezTo>
                  <a:pt x="6885046" y="1376245"/>
                  <a:pt x="6878020" y="1365710"/>
                  <a:pt x="6846635" y="1376245"/>
                </a:cubicBezTo>
                <a:cubicBezTo>
                  <a:pt x="6830708" y="1381514"/>
                  <a:pt x="6817592" y="1385887"/>
                  <a:pt x="6804945" y="1388968"/>
                </a:cubicBezTo>
                <a:cubicBezTo>
                  <a:pt x="6821184" y="1389047"/>
                  <a:pt x="6838672" y="1389128"/>
                  <a:pt x="6857565" y="1389128"/>
                </a:cubicBezTo>
                <a:cubicBezTo>
                  <a:pt x="7017767" y="1389128"/>
                  <a:pt x="7177969" y="1385726"/>
                  <a:pt x="7193739" y="1382080"/>
                </a:cubicBezTo>
                <a:cubicBezTo>
                  <a:pt x="7201078" y="1380299"/>
                  <a:pt x="7208105" y="1379407"/>
                  <a:pt x="7213882" y="1379407"/>
                </a:cubicBezTo>
                <a:cubicBezTo>
                  <a:pt x="7230433" y="1379407"/>
                  <a:pt x="7234336" y="1387103"/>
                  <a:pt x="7235273" y="1391641"/>
                </a:cubicBezTo>
                <a:cubicBezTo>
                  <a:pt x="7237772" y="1404604"/>
                  <a:pt x="7221377" y="1411088"/>
                  <a:pt x="7215912" y="1413195"/>
                </a:cubicBezTo>
                <a:cubicBezTo>
                  <a:pt x="7210447" y="1415383"/>
                  <a:pt x="7156421" y="1417004"/>
                  <a:pt x="7088812" y="1418219"/>
                </a:cubicBezTo>
                <a:cubicBezTo>
                  <a:pt x="7088812" y="1419273"/>
                  <a:pt x="7088812" y="1420245"/>
                  <a:pt x="7088499" y="1421136"/>
                </a:cubicBezTo>
                <a:cubicBezTo>
                  <a:pt x="7088187" y="1423406"/>
                  <a:pt x="7087250" y="1425108"/>
                  <a:pt x="7086001" y="1426486"/>
                </a:cubicBezTo>
                <a:cubicBezTo>
                  <a:pt x="7177969" y="1427863"/>
                  <a:pt x="7205919" y="1429970"/>
                  <a:pt x="7215443" y="1432240"/>
                </a:cubicBezTo>
                <a:cubicBezTo>
                  <a:pt x="7219191" y="1429565"/>
                  <a:pt x="7224499" y="1429565"/>
                  <a:pt x="7228091" y="1429484"/>
                </a:cubicBezTo>
                <a:cubicBezTo>
                  <a:pt x="7234024" y="1429484"/>
                  <a:pt x="7239177" y="1431267"/>
                  <a:pt x="7242924" y="1434185"/>
                </a:cubicBezTo>
                <a:cubicBezTo>
                  <a:pt x="7261349" y="1424054"/>
                  <a:pt x="7307099" y="1424054"/>
                  <a:pt x="7324118" y="1424054"/>
                </a:cubicBezTo>
                <a:cubicBezTo>
                  <a:pt x="7342075" y="1424054"/>
                  <a:pt x="7365808" y="1425027"/>
                  <a:pt x="7376894" y="1429728"/>
                </a:cubicBezTo>
                <a:cubicBezTo>
                  <a:pt x="7380330" y="1431186"/>
                  <a:pt x="7382672" y="1432888"/>
                  <a:pt x="7384077" y="1434751"/>
                </a:cubicBezTo>
                <a:lnTo>
                  <a:pt x="7387668" y="1430699"/>
                </a:lnTo>
                <a:cubicBezTo>
                  <a:pt x="7390323" y="1427945"/>
                  <a:pt x="7395631" y="1422353"/>
                  <a:pt x="7451999" y="1422353"/>
                </a:cubicBezTo>
                <a:cubicBezTo>
                  <a:pt x="7506493" y="1422353"/>
                  <a:pt x="7511645" y="1427620"/>
                  <a:pt x="7514300" y="1430456"/>
                </a:cubicBezTo>
                <a:lnTo>
                  <a:pt x="7519140" y="1435481"/>
                </a:lnTo>
                <a:lnTo>
                  <a:pt x="7516642" y="1442531"/>
                </a:lnTo>
                <a:cubicBezTo>
                  <a:pt x="7514144" y="1448123"/>
                  <a:pt x="7511958" y="1453471"/>
                  <a:pt x="7451062" y="1453471"/>
                </a:cubicBezTo>
                <a:cubicBezTo>
                  <a:pt x="7396724" y="1453471"/>
                  <a:pt x="7389073" y="1449257"/>
                  <a:pt x="7386419" y="1444395"/>
                </a:cubicBezTo>
                <a:cubicBezTo>
                  <a:pt x="7383921" y="1454605"/>
                  <a:pt x="7372054" y="1454605"/>
                  <a:pt x="7354254" y="1454605"/>
                </a:cubicBezTo>
                <a:cubicBezTo>
                  <a:pt x="7346759" y="1454605"/>
                  <a:pt x="7337234" y="1454443"/>
                  <a:pt x="7325524" y="1454038"/>
                </a:cubicBezTo>
                <a:cubicBezTo>
                  <a:pt x="7319122" y="1453876"/>
                  <a:pt x="7312720" y="1453794"/>
                  <a:pt x="7306630" y="1453794"/>
                </a:cubicBezTo>
                <a:cubicBezTo>
                  <a:pt x="7278993" y="1453794"/>
                  <a:pt x="7261661" y="1455578"/>
                  <a:pt x="7258226" y="1456955"/>
                </a:cubicBezTo>
                <a:cubicBezTo>
                  <a:pt x="7252761" y="1459873"/>
                  <a:pt x="7247609" y="1461575"/>
                  <a:pt x="7242924" y="1460359"/>
                </a:cubicBezTo>
                <a:cubicBezTo>
                  <a:pt x="7240894" y="1461736"/>
                  <a:pt x="7238552" y="1462061"/>
                  <a:pt x="7236679" y="1462061"/>
                </a:cubicBezTo>
                <a:cubicBezTo>
                  <a:pt x="7231682" y="1462061"/>
                  <a:pt x="7227622" y="1459305"/>
                  <a:pt x="7220752" y="1454686"/>
                </a:cubicBezTo>
                <a:cubicBezTo>
                  <a:pt x="7219659" y="1453876"/>
                  <a:pt x="7218254" y="1453066"/>
                  <a:pt x="7217005" y="1452012"/>
                </a:cubicBezTo>
                <a:cubicBezTo>
                  <a:pt x="7206699" y="1455740"/>
                  <a:pt x="7176564" y="1458333"/>
                  <a:pt x="7079599" y="1458333"/>
                </a:cubicBezTo>
                <a:cubicBezTo>
                  <a:pt x="7052431" y="1458333"/>
                  <a:pt x="7027604" y="1457928"/>
                  <a:pt x="7007618" y="1457199"/>
                </a:cubicBezTo>
                <a:cubicBezTo>
                  <a:pt x="7007149" y="1457199"/>
                  <a:pt x="7006525" y="1457118"/>
                  <a:pt x="7005744" y="1457118"/>
                </a:cubicBezTo>
                <a:cubicBezTo>
                  <a:pt x="6997000" y="1457118"/>
                  <a:pt x="6975296" y="1458090"/>
                  <a:pt x="6954998" y="1459386"/>
                </a:cubicBezTo>
                <a:cubicBezTo>
                  <a:pt x="6947971" y="1459873"/>
                  <a:pt x="6941257" y="1460115"/>
                  <a:pt x="6934699" y="1460115"/>
                </a:cubicBezTo>
                <a:cubicBezTo>
                  <a:pt x="6914869" y="1460115"/>
                  <a:pt x="6907218" y="1458170"/>
                  <a:pt x="6903315" y="1455416"/>
                </a:cubicBezTo>
                <a:cubicBezTo>
                  <a:pt x="6900348" y="1455497"/>
                  <a:pt x="6894727" y="1456469"/>
                  <a:pt x="6887700" y="1458820"/>
                </a:cubicBezTo>
                <a:cubicBezTo>
                  <a:pt x="6867870" y="1465788"/>
                  <a:pt x="6851475" y="1492530"/>
                  <a:pt x="6855379" y="1505497"/>
                </a:cubicBezTo>
                <a:cubicBezTo>
                  <a:pt x="6857877" y="1513357"/>
                  <a:pt x="6860375" y="1539288"/>
                  <a:pt x="6861468" y="1559708"/>
                </a:cubicBezTo>
                <a:cubicBezTo>
                  <a:pt x="6862718" y="1583046"/>
                  <a:pt x="6863967" y="1598768"/>
                  <a:pt x="6864435" y="1601685"/>
                </a:cubicBezTo>
                <a:cubicBezTo>
                  <a:pt x="6865528" y="1606223"/>
                  <a:pt x="6866309" y="1617163"/>
                  <a:pt x="6866465" y="1618460"/>
                </a:cubicBezTo>
                <a:cubicBezTo>
                  <a:pt x="6866933" y="1624862"/>
                  <a:pt x="6869588" y="1647713"/>
                  <a:pt x="6872086" y="1668377"/>
                </a:cubicBezTo>
                <a:cubicBezTo>
                  <a:pt x="6872398" y="1671213"/>
                  <a:pt x="6872711" y="1673969"/>
                  <a:pt x="6873023" y="1676480"/>
                </a:cubicBezTo>
                <a:cubicBezTo>
                  <a:pt x="6877083" y="1711653"/>
                  <a:pt x="6877551" y="1715300"/>
                  <a:pt x="6985445" y="1715300"/>
                </a:cubicBezTo>
                <a:cubicBezTo>
                  <a:pt x="7010741" y="1715300"/>
                  <a:pt x="7040720" y="1714975"/>
                  <a:pt x="7078819" y="1714570"/>
                </a:cubicBezTo>
                <a:lnTo>
                  <a:pt x="7112858" y="1714165"/>
                </a:lnTo>
                <a:cubicBezTo>
                  <a:pt x="7155485" y="1713759"/>
                  <a:pt x="7190148" y="1713516"/>
                  <a:pt x="7218722" y="1713516"/>
                </a:cubicBezTo>
                <a:cubicBezTo>
                  <a:pt x="7258226" y="1713516"/>
                  <a:pt x="7286488" y="1713922"/>
                  <a:pt x="7305069" y="1714813"/>
                </a:cubicBezTo>
                <a:cubicBezTo>
                  <a:pt x="7314594" y="1715300"/>
                  <a:pt x="7322245" y="1715705"/>
                  <a:pt x="7328178" y="1716758"/>
                </a:cubicBezTo>
                <a:cubicBezTo>
                  <a:pt x="7330832" y="1707600"/>
                  <a:pt x="7337859" y="1702818"/>
                  <a:pt x="7344729" y="1702818"/>
                </a:cubicBezTo>
                <a:cubicBezTo>
                  <a:pt x="7349569" y="1702818"/>
                  <a:pt x="7354098" y="1705088"/>
                  <a:pt x="7357689" y="1709221"/>
                </a:cubicBezTo>
                <a:cubicBezTo>
                  <a:pt x="7365652" y="1710437"/>
                  <a:pt x="7393758" y="1712139"/>
                  <a:pt x="7459338" y="1712139"/>
                </a:cubicBezTo>
                <a:cubicBezTo>
                  <a:pt x="7552555" y="1712139"/>
                  <a:pt x="7650924" y="1708734"/>
                  <a:pt x="7663572" y="1705006"/>
                </a:cubicBezTo>
                <a:cubicBezTo>
                  <a:pt x="7670910" y="1700549"/>
                  <a:pt x="7676375" y="1692041"/>
                  <a:pt x="7678249" y="1666027"/>
                </a:cubicBezTo>
                <a:cubicBezTo>
                  <a:pt x="7679498" y="1647227"/>
                  <a:pt x="7690116" y="1645769"/>
                  <a:pt x="7693239" y="1645769"/>
                </a:cubicBezTo>
                <a:cubicBezTo>
                  <a:pt x="7695581" y="1645769"/>
                  <a:pt x="7697923" y="1646417"/>
                  <a:pt x="7699953" y="1647713"/>
                </a:cubicBezTo>
                <a:cubicBezTo>
                  <a:pt x="7701358" y="1648604"/>
                  <a:pt x="7702451" y="1649657"/>
                  <a:pt x="7703388" y="1650953"/>
                </a:cubicBezTo>
                <a:cubicBezTo>
                  <a:pt x="7703076" y="1643987"/>
                  <a:pt x="7702920" y="1635559"/>
                  <a:pt x="7702920" y="1625268"/>
                </a:cubicBezTo>
                <a:cubicBezTo>
                  <a:pt x="7702920" y="1566516"/>
                  <a:pt x="7706355" y="1561572"/>
                  <a:pt x="7717285" y="1561572"/>
                </a:cubicBezTo>
                <a:cubicBezTo>
                  <a:pt x="7728839" y="1561572"/>
                  <a:pt x="7731181" y="1570081"/>
                  <a:pt x="7732118" y="1618299"/>
                </a:cubicBezTo>
                <a:cubicBezTo>
                  <a:pt x="7733367" y="1675507"/>
                  <a:pt x="7727590" y="1679235"/>
                  <a:pt x="7723843" y="1681667"/>
                </a:cubicBezTo>
                <a:lnTo>
                  <a:pt x="7721188" y="1683368"/>
                </a:lnTo>
                <a:lnTo>
                  <a:pt x="7717753" y="1683450"/>
                </a:lnTo>
                <a:cubicBezTo>
                  <a:pt x="7713537" y="1683450"/>
                  <a:pt x="7710102" y="1682882"/>
                  <a:pt x="7707604" y="1677371"/>
                </a:cubicBezTo>
                <a:cubicBezTo>
                  <a:pt x="7705886" y="1693419"/>
                  <a:pt x="7699328" y="1711329"/>
                  <a:pt x="7694019" y="1719999"/>
                </a:cubicBezTo>
                <a:cubicBezTo>
                  <a:pt x="7682621" y="1738153"/>
                  <a:pt x="7671847" y="1740909"/>
                  <a:pt x="7634061" y="1744314"/>
                </a:cubicBezTo>
                <a:cubicBezTo>
                  <a:pt x="7610640" y="1746339"/>
                  <a:pt x="7534442" y="1748125"/>
                  <a:pt x="7464178" y="1748206"/>
                </a:cubicBezTo>
                <a:lnTo>
                  <a:pt x="7443255" y="1748206"/>
                </a:lnTo>
                <a:cubicBezTo>
                  <a:pt x="7390635" y="1748206"/>
                  <a:pt x="7364715" y="1747880"/>
                  <a:pt x="7350662" y="1746260"/>
                </a:cubicBezTo>
                <a:cubicBezTo>
                  <a:pt x="7344261" y="1745449"/>
                  <a:pt x="7338171" y="1744152"/>
                  <a:pt x="7333799" y="1740909"/>
                </a:cubicBezTo>
                <a:cubicBezTo>
                  <a:pt x="7329739" y="1742693"/>
                  <a:pt x="7325055" y="1743664"/>
                  <a:pt x="7320683" y="1744637"/>
                </a:cubicBezTo>
                <a:cubicBezTo>
                  <a:pt x="7299760" y="1749177"/>
                  <a:pt x="7146116" y="1750393"/>
                  <a:pt x="7067889" y="1750393"/>
                </a:cubicBezTo>
                <a:cubicBezTo>
                  <a:pt x="6881923" y="1750393"/>
                  <a:pt x="6873960" y="1746260"/>
                  <a:pt x="6870993" y="1744718"/>
                </a:cubicBezTo>
                <a:cubicBezTo>
                  <a:pt x="6856472" y="1737181"/>
                  <a:pt x="6846167" y="1719188"/>
                  <a:pt x="6838828" y="1687097"/>
                </a:cubicBezTo>
                <a:cubicBezTo>
                  <a:pt x="6836798" y="1688475"/>
                  <a:pt x="6834456" y="1688799"/>
                  <a:pt x="6832894" y="1688799"/>
                </a:cubicBezTo>
                <a:cubicBezTo>
                  <a:pt x="6821184" y="1688799"/>
                  <a:pt x="6821028" y="1675266"/>
                  <a:pt x="6820871" y="1668052"/>
                </a:cubicBezTo>
                <a:cubicBezTo>
                  <a:pt x="6820715" y="1655490"/>
                  <a:pt x="6822433" y="1651359"/>
                  <a:pt x="6825243" y="1648443"/>
                </a:cubicBezTo>
                <a:lnTo>
                  <a:pt x="6828366" y="1645363"/>
                </a:lnTo>
                <a:lnTo>
                  <a:pt x="6831958" y="1645201"/>
                </a:lnTo>
                <a:cubicBezTo>
                  <a:pt x="6829928" y="1627618"/>
                  <a:pt x="6828366" y="1607520"/>
                  <a:pt x="6827117" y="1584505"/>
                </a:cubicBezTo>
                <a:cubicBezTo>
                  <a:pt x="6823057" y="1509143"/>
                  <a:pt x="6823994" y="1496257"/>
                  <a:pt x="6826493" y="1491882"/>
                </a:cubicBezTo>
                <a:cubicBezTo>
                  <a:pt x="6826961" y="1489774"/>
                  <a:pt x="6828054" y="1483779"/>
                  <a:pt x="6828679" y="1475675"/>
                </a:cubicBezTo>
                <a:cubicBezTo>
                  <a:pt x="6830865" y="1446664"/>
                  <a:pt x="6845854" y="1429403"/>
                  <a:pt x="6868495" y="1429403"/>
                </a:cubicBezTo>
                <a:cubicBezTo>
                  <a:pt x="6872711" y="1429403"/>
                  <a:pt x="6876302" y="1428026"/>
                  <a:pt x="6877395" y="1427297"/>
                </a:cubicBezTo>
                <a:cubicBezTo>
                  <a:pt x="6879425" y="1424054"/>
                  <a:pt x="6882860" y="1421623"/>
                  <a:pt x="6886920" y="1420326"/>
                </a:cubicBezTo>
                <a:cubicBezTo>
                  <a:pt x="6852724" y="1420488"/>
                  <a:pt x="6824307" y="1420651"/>
                  <a:pt x="6807131" y="1420651"/>
                </a:cubicBezTo>
                <a:cubicBezTo>
                  <a:pt x="6761225" y="1420651"/>
                  <a:pt x="6702203" y="1420326"/>
                  <a:pt x="6680968" y="1419030"/>
                </a:cubicBezTo>
                <a:cubicBezTo>
                  <a:pt x="6674878" y="1418625"/>
                  <a:pt x="6659576" y="1419516"/>
                  <a:pt x="6647866" y="1420894"/>
                </a:cubicBezTo>
                <a:cubicBezTo>
                  <a:pt x="6643494" y="1421380"/>
                  <a:pt x="6635218" y="1421623"/>
                  <a:pt x="6622415" y="1421623"/>
                </a:cubicBezTo>
                <a:cubicBezTo>
                  <a:pt x="6595090" y="1421623"/>
                  <a:pt x="6552931" y="1420488"/>
                  <a:pt x="6512178" y="1418706"/>
                </a:cubicBezTo>
                <a:cubicBezTo>
                  <a:pt x="6458153" y="1416274"/>
                  <a:pt x="6398194" y="1413438"/>
                  <a:pt x="6393198" y="1412789"/>
                </a:cubicBezTo>
                <a:cubicBezTo>
                  <a:pt x="6386249" y="1411858"/>
                  <a:pt x="6382150" y="1410217"/>
                  <a:pt x="6379789" y="1391317"/>
                </a:cubicBezTo>
                <a:lnTo>
                  <a:pt x="6378641" y="1377448"/>
                </a:lnTo>
                <a:lnTo>
                  <a:pt x="6378282" y="1381558"/>
                </a:lnTo>
                <a:cubicBezTo>
                  <a:pt x="6377230" y="1396903"/>
                  <a:pt x="6360577" y="1403926"/>
                  <a:pt x="6330251" y="1411489"/>
                </a:cubicBezTo>
                <a:cubicBezTo>
                  <a:pt x="6323882" y="1413084"/>
                  <a:pt x="6318974" y="1413850"/>
                  <a:pt x="6315117" y="1413850"/>
                </a:cubicBezTo>
                <a:cubicBezTo>
                  <a:pt x="6309274" y="1413850"/>
                  <a:pt x="6304892" y="1411965"/>
                  <a:pt x="6302145" y="1408215"/>
                </a:cubicBezTo>
                <a:cubicBezTo>
                  <a:pt x="6300918" y="1406537"/>
                  <a:pt x="6300159" y="1404611"/>
                  <a:pt x="6299925" y="1402559"/>
                </a:cubicBezTo>
                <a:cubicBezTo>
                  <a:pt x="6298464" y="1403926"/>
                  <a:pt x="6297003" y="1405149"/>
                  <a:pt x="6295601" y="1406248"/>
                </a:cubicBezTo>
                <a:cubicBezTo>
                  <a:pt x="6285200" y="1414699"/>
                  <a:pt x="6261886" y="1417682"/>
                  <a:pt x="6245116" y="1417682"/>
                </a:cubicBezTo>
                <a:cubicBezTo>
                  <a:pt x="6221101" y="1417682"/>
                  <a:pt x="6213563" y="1412192"/>
                  <a:pt x="6210349" y="1407574"/>
                </a:cubicBezTo>
                <a:cubicBezTo>
                  <a:pt x="6208947" y="1406951"/>
                  <a:pt x="6204798" y="1405812"/>
                  <a:pt x="6197085" y="1405812"/>
                </a:cubicBezTo>
                <a:cubicBezTo>
                  <a:pt x="6184873" y="1405812"/>
                  <a:pt x="6171375" y="1408567"/>
                  <a:pt x="6163604" y="1412689"/>
                </a:cubicBezTo>
                <a:cubicBezTo>
                  <a:pt x="6151917" y="1418843"/>
                  <a:pt x="6122117" y="1422550"/>
                  <a:pt x="6099972" y="1422902"/>
                </a:cubicBezTo>
                <a:cubicBezTo>
                  <a:pt x="6074203" y="1423317"/>
                  <a:pt x="6053460" y="1424767"/>
                  <a:pt x="6049896" y="1425637"/>
                </a:cubicBezTo>
                <a:cubicBezTo>
                  <a:pt x="6044871" y="1426901"/>
                  <a:pt x="6036632" y="1426757"/>
                  <a:pt x="6027925" y="1425430"/>
                </a:cubicBezTo>
                <a:cubicBezTo>
                  <a:pt x="6027516" y="1427709"/>
                  <a:pt x="6026465" y="1429490"/>
                  <a:pt x="6025004" y="1430878"/>
                </a:cubicBezTo>
                <a:cubicBezTo>
                  <a:pt x="6039436" y="1430589"/>
                  <a:pt x="6057375" y="1430403"/>
                  <a:pt x="6079871" y="1430403"/>
                </a:cubicBezTo>
                <a:cubicBezTo>
                  <a:pt x="6091791" y="1430403"/>
                  <a:pt x="6104179" y="1430464"/>
                  <a:pt x="6116800" y="1430609"/>
                </a:cubicBezTo>
                <a:lnTo>
                  <a:pt x="6265450" y="1432163"/>
                </a:lnTo>
                <a:cubicBezTo>
                  <a:pt x="6273514" y="1432163"/>
                  <a:pt x="6309625" y="1430899"/>
                  <a:pt x="6346378" y="1429324"/>
                </a:cubicBezTo>
                <a:cubicBezTo>
                  <a:pt x="6359934" y="1428745"/>
                  <a:pt x="6372906" y="1428434"/>
                  <a:pt x="6383891" y="1428434"/>
                </a:cubicBezTo>
                <a:cubicBezTo>
                  <a:pt x="6401538" y="1428434"/>
                  <a:pt x="6410653" y="1428890"/>
                  <a:pt x="6415795" y="1430837"/>
                </a:cubicBezTo>
                <a:cubicBezTo>
                  <a:pt x="6421930" y="1427709"/>
                  <a:pt x="6432156" y="1427336"/>
                  <a:pt x="6445595" y="1426860"/>
                </a:cubicBezTo>
                <a:cubicBezTo>
                  <a:pt x="6470721" y="1425989"/>
                  <a:pt x="6521498" y="1425595"/>
                  <a:pt x="6609145" y="1424994"/>
                </a:cubicBezTo>
                <a:cubicBezTo>
                  <a:pt x="6624104" y="1424891"/>
                  <a:pt x="6637602" y="1424850"/>
                  <a:pt x="6649814" y="1424850"/>
                </a:cubicBezTo>
                <a:cubicBezTo>
                  <a:pt x="6725424" y="1424850"/>
                  <a:pt x="6753589" y="1426942"/>
                  <a:pt x="6775442" y="1434234"/>
                </a:cubicBezTo>
                <a:cubicBezTo>
                  <a:pt x="6788063" y="1438460"/>
                  <a:pt x="6809800" y="1447119"/>
                  <a:pt x="6813189" y="1457684"/>
                </a:cubicBezTo>
                <a:cubicBezTo>
                  <a:pt x="6815351" y="1464499"/>
                  <a:pt x="6813481" y="1469119"/>
                  <a:pt x="6811553" y="1471832"/>
                </a:cubicBezTo>
                <a:cubicBezTo>
                  <a:pt x="6812721" y="1473324"/>
                  <a:pt x="6813539" y="1474712"/>
                  <a:pt x="6814065" y="1475540"/>
                </a:cubicBezTo>
                <a:cubicBezTo>
                  <a:pt x="6820084" y="1485525"/>
                  <a:pt x="6820318" y="1563019"/>
                  <a:pt x="6820259" y="1586530"/>
                </a:cubicBezTo>
                <a:cubicBezTo>
                  <a:pt x="6820084" y="1641737"/>
                  <a:pt x="6820493" y="1683663"/>
                  <a:pt x="6820960" y="1688221"/>
                </a:cubicBezTo>
                <a:cubicBezTo>
                  <a:pt x="6823823" y="1703260"/>
                  <a:pt x="6820201" y="1718695"/>
                  <a:pt x="6810384" y="1732367"/>
                </a:cubicBezTo>
                <a:cubicBezTo>
                  <a:pt x="6804190" y="1740965"/>
                  <a:pt x="6801386" y="1744902"/>
                  <a:pt x="6795192" y="1744902"/>
                </a:cubicBezTo>
                <a:lnTo>
                  <a:pt x="6790050" y="1744902"/>
                </a:lnTo>
                <a:lnTo>
                  <a:pt x="6786719" y="1740800"/>
                </a:lnTo>
                <a:cubicBezTo>
                  <a:pt x="6785668" y="1739454"/>
                  <a:pt x="6784966" y="1738127"/>
                  <a:pt x="6784616" y="1736676"/>
                </a:cubicBezTo>
                <a:cubicBezTo>
                  <a:pt x="6778714" y="1749627"/>
                  <a:pt x="6761126" y="1750621"/>
                  <a:pt x="6704214" y="1753830"/>
                </a:cubicBezTo>
                <a:cubicBezTo>
                  <a:pt x="6668512" y="1755860"/>
                  <a:pt x="6518927" y="1757393"/>
                  <a:pt x="6356253" y="1757393"/>
                </a:cubicBezTo>
                <a:lnTo>
                  <a:pt x="6314883" y="1757351"/>
                </a:lnTo>
                <a:cubicBezTo>
                  <a:pt x="6018576" y="1756875"/>
                  <a:pt x="5990471" y="1754370"/>
                  <a:pt x="5980596" y="1746807"/>
                </a:cubicBezTo>
                <a:cubicBezTo>
                  <a:pt x="5975045" y="1742499"/>
                  <a:pt x="5966046" y="1735558"/>
                  <a:pt x="5966864" y="1726961"/>
                </a:cubicBezTo>
                <a:cubicBezTo>
                  <a:pt x="5965287" y="1727685"/>
                  <a:pt x="5963592" y="1728079"/>
                  <a:pt x="5961839" y="1728079"/>
                </a:cubicBezTo>
                <a:cubicBezTo>
                  <a:pt x="5951497" y="1728079"/>
                  <a:pt x="5947816" y="1716250"/>
                  <a:pt x="5946588" y="1712356"/>
                </a:cubicBezTo>
                <a:cubicBezTo>
                  <a:pt x="5945303" y="1708274"/>
                  <a:pt x="5942790" y="1690044"/>
                  <a:pt x="5941972" y="1672870"/>
                </a:cubicBezTo>
                <a:cubicBezTo>
                  <a:pt x="5941505" y="1699117"/>
                  <a:pt x="5936889" y="1727168"/>
                  <a:pt x="5928358" y="1736988"/>
                </a:cubicBezTo>
                <a:cubicBezTo>
                  <a:pt x="5917256" y="1749813"/>
                  <a:pt x="5910711" y="1751282"/>
                  <a:pt x="5906738" y="1751282"/>
                </a:cubicBezTo>
                <a:cubicBezTo>
                  <a:pt x="5902180" y="1751282"/>
                  <a:pt x="5898207" y="1748963"/>
                  <a:pt x="5896045" y="1745067"/>
                </a:cubicBezTo>
                <a:cubicBezTo>
                  <a:pt x="5892714" y="1739123"/>
                  <a:pt x="5894409" y="1731518"/>
                  <a:pt x="5901421" y="1720372"/>
                </a:cubicBezTo>
                <a:cubicBezTo>
                  <a:pt x="5906913" y="1711651"/>
                  <a:pt x="5909309" y="1694332"/>
                  <a:pt x="5909309" y="1664169"/>
                </a:cubicBezTo>
                <a:cubicBezTo>
                  <a:pt x="5909309" y="1636414"/>
                  <a:pt x="5909309" y="1622182"/>
                  <a:pt x="5915795" y="1617231"/>
                </a:cubicBezTo>
                <a:cubicBezTo>
                  <a:pt x="5913399" y="1610996"/>
                  <a:pt x="5910945" y="1593636"/>
                  <a:pt x="5910945" y="1536235"/>
                </a:cubicBezTo>
                <a:lnTo>
                  <a:pt x="5910945" y="1469450"/>
                </a:lnTo>
                <a:lnTo>
                  <a:pt x="5743831" y="1471418"/>
                </a:lnTo>
                <a:cubicBezTo>
                  <a:pt x="5719815" y="1471687"/>
                  <a:pt x="5698137" y="1471812"/>
                  <a:pt x="5678854" y="1471812"/>
                </a:cubicBezTo>
                <a:cubicBezTo>
                  <a:pt x="5645782" y="1471812"/>
                  <a:pt x="5618319" y="1471439"/>
                  <a:pt x="5599446" y="1470693"/>
                </a:cubicBezTo>
                <a:cubicBezTo>
                  <a:pt x="5573035" y="1469678"/>
                  <a:pt x="5562108" y="1469264"/>
                  <a:pt x="5561874" y="1457580"/>
                </a:cubicBezTo>
                <a:cubicBezTo>
                  <a:pt x="5561699" y="1445959"/>
                  <a:pt x="5572158" y="1445213"/>
                  <a:pt x="5597401" y="1443411"/>
                </a:cubicBezTo>
                <a:cubicBezTo>
                  <a:pt x="5616040" y="1442064"/>
                  <a:pt x="5643094" y="1440822"/>
                  <a:pt x="5677861" y="1439661"/>
                </a:cubicBezTo>
                <a:cubicBezTo>
                  <a:pt x="5751719" y="1437218"/>
                  <a:pt x="5803606" y="1436078"/>
                  <a:pt x="5841119" y="1436078"/>
                </a:cubicBezTo>
                <a:cubicBezTo>
                  <a:pt x="5917665" y="1436078"/>
                  <a:pt x="5933324" y="1440469"/>
                  <a:pt x="5939343" y="1450371"/>
                </a:cubicBezTo>
                <a:cubicBezTo>
                  <a:pt x="5941330" y="1453645"/>
                  <a:pt x="5942615" y="1461205"/>
                  <a:pt x="5943375" y="1470589"/>
                </a:cubicBezTo>
                <a:cubicBezTo>
                  <a:pt x="5943901" y="1465886"/>
                  <a:pt x="5945478" y="1459776"/>
                  <a:pt x="5949627" y="1455591"/>
                </a:cubicBezTo>
                <a:cubicBezTo>
                  <a:pt x="5952958" y="1452257"/>
                  <a:pt x="5957749" y="1451076"/>
                  <a:pt x="5961722" y="1451531"/>
                </a:cubicBezTo>
                <a:cubicBezTo>
                  <a:pt x="5961196" y="1450516"/>
                  <a:pt x="5960846" y="1449356"/>
                  <a:pt x="5960495" y="1448072"/>
                </a:cubicBezTo>
                <a:lnTo>
                  <a:pt x="5958392" y="1440367"/>
                </a:lnTo>
                <a:lnTo>
                  <a:pt x="5965637" y="1435788"/>
                </a:lnTo>
                <a:cubicBezTo>
                  <a:pt x="5966923" y="1435043"/>
                  <a:pt x="5969377" y="1433612"/>
                  <a:pt x="5986088" y="1432411"/>
                </a:cubicBezTo>
                <a:cubicBezTo>
                  <a:pt x="5980946" y="1429677"/>
                  <a:pt x="5977966" y="1425472"/>
                  <a:pt x="5977966" y="1420230"/>
                </a:cubicBezTo>
                <a:cubicBezTo>
                  <a:pt x="5977966" y="1419588"/>
                  <a:pt x="5978083" y="1416626"/>
                  <a:pt x="5979953" y="1413643"/>
                </a:cubicBezTo>
                <a:cubicBezTo>
                  <a:pt x="5963300" y="1432163"/>
                  <a:pt x="5956522" y="1435809"/>
                  <a:pt x="5950211" y="1435809"/>
                </a:cubicBezTo>
                <a:cubicBezTo>
                  <a:pt x="5946822" y="1435809"/>
                  <a:pt x="5943608" y="1434504"/>
                  <a:pt x="5941271" y="1432121"/>
                </a:cubicBezTo>
                <a:cubicBezTo>
                  <a:pt x="5938525" y="1429407"/>
                  <a:pt x="5937181" y="1425616"/>
                  <a:pt x="5937181" y="1420852"/>
                </a:cubicBezTo>
                <a:cubicBezTo>
                  <a:pt x="5937298" y="1403078"/>
                  <a:pt x="5965345" y="1366435"/>
                  <a:pt x="5982582" y="1366435"/>
                </a:cubicBezTo>
                <a:cubicBezTo>
                  <a:pt x="5990237" y="1366435"/>
                  <a:pt x="5998943" y="1366435"/>
                  <a:pt x="6002566" y="1374412"/>
                </a:cubicBezTo>
                <a:cubicBezTo>
                  <a:pt x="6006656" y="1383340"/>
                  <a:pt x="6001105" y="1389615"/>
                  <a:pt x="5982875" y="1410390"/>
                </a:cubicBezTo>
                <a:cubicBezTo>
                  <a:pt x="5982816" y="1410411"/>
                  <a:pt x="5982816" y="1410432"/>
                  <a:pt x="5982758" y="1410474"/>
                </a:cubicBezTo>
                <a:cubicBezTo>
                  <a:pt x="5985446" y="1408319"/>
                  <a:pt x="5989594" y="1406682"/>
                  <a:pt x="5996022" y="1406682"/>
                </a:cubicBezTo>
                <a:cubicBezTo>
                  <a:pt x="5998826" y="1406682"/>
                  <a:pt x="6001806" y="1406993"/>
                  <a:pt x="6004903" y="1407594"/>
                </a:cubicBezTo>
                <a:cubicBezTo>
                  <a:pt x="6007241" y="1398561"/>
                  <a:pt x="6018576" y="1397774"/>
                  <a:pt x="6036632" y="1396510"/>
                </a:cubicBezTo>
                <a:cubicBezTo>
                  <a:pt x="6051473" y="1395455"/>
                  <a:pt x="6074554" y="1394482"/>
                  <a:pt x="6109321" y="1393403"/>
                </a:cubicBezTo>
                <a:cubicBezTo>
                  <a:pt x="6121650" y="1393031"/>
                  <a:pt x="6132109" y="1389988"/>
                  <a:pt x="6134213" y="1388474"/>
                </a:cubicBezTo>
                <a:cubicBezTo>
                  <a:pt x="6140348" y="1382096"/>
                  <a:pt x="6152502" y="1378575"/>
                  <a:pt x="6161267" y="1378575"/>
                </a:cubicBezTo>
                <a:cubicBezTo>
                  <a:pt x="6165006" y="1378575"/>
                  <a:pt x="6168278" y="1377415"/>
                  <a:pt x="6169447" y="1376752"/>
                </a:cubicBezTo>
                <a:cubicBezTo>
                  <a:pt x="6173888" y="1370186"/>
                  <a:pt x="6182769" y="1366601"/>
                  <a:pt x="6194689" y="1366601"/>
                </a:cubicBezTo>
                <a:cubicBezTo>
                  <a:pt x="6208362" y="1366601"/>
                  <a:pt x="6222970" y="1371080"/>
                  <a:pt x="6232845" y="1378265"/>
                </a:cubicBezTo>
                <a:cubicBezTo>
                  <a:pt x="6239448" y="1383090"/>
                  <a:pt x="6246752" y="1385142"/>
                  <a:pt x="6268898" y="1382345"/>
                </a:cubicBezTo>
                <a:cubicBezTo>
                  <a:pt x="6279824" y="1380958"/>
                  <a:pt x="6286602" y="1380212"/>
                  <a:pt x="6290926" y="1380212"/>
                </a:cubicBezTo>
                <a:cubicBezTo>
                  <a:pt x="6300042" y="1380212"/>
                  <a:pt x="6303489" y="1384541"/>
                  <a:pt x="6304775" y="1388185"/>
                </a:cubicBezTo>
                <a:cubicBezTo>
                  <a:pt x="6304950" y="1388723"/>
                  <a:pt x="6305125" y="1389261"/>
                  <a:pt x="6305184" y="1389780"/>
                </a:cubicBezTo>
                <a:cubicBezTo>
                  <a:pt x="6312488" y="1382841"/>
                  <a:pt x="6325869" y="1376690"/>
                  <a:pt x="6334516" y="1373171"/>
                </a:cubicBezTo>
                <a:cubicBezTo>
                  <a:pt x="6342872" y="1369772"/>
                  <a:pt x="6348657" y="1366705"/>
                  <a:pt x="6351871" y="1364758"/>
                </a:cubicBezTo>
                <a:cubicBezTo>
                  <a:pt x="6351345" y="1357612"/>
                  <a:pt x="6351345" y="1347421"/>
                  <a:pt x="6351520" y="1338782"/>
                </a:cubicBezTo>
                <a:cubicBezTo>
                  <a:pt x="6351871" y="1320802"/>
                  <a:pt x="6352046" y="1309948"/>
                  <a:pt x="6363674" y="1309948"/>
                </a:cubicBezTo>
                <a:cubicBezTo>
                  <a:pt x="6372497" y="1309948"/>
                  <a:pt x="6374893" y="1318213"/>
                  <a:pt x="6377055" y="1325504"/>
                </a:cubicBezTo>
                <a:lnTo>
                  <a:pt x="6377114" y="1325835"/>
                </a:lnTo>
                <a:lnTo>
                  <a:pt x="6376937" y="1312681"/>
                </a:lnTo>
                <a:cubicBezTo>
                  <a:pt x="6376842" y="1299153"/>
                  <a:pt x="6376803" y="1283773"/>
                  <a:pt x="6376803" y="1266278"/>
                </a:cubicBezTo>
                <a:cubicBezTo>
                  <a:pt x="6376803" y="1133300"/>
                  <a:pt x="6377739" y="1123657"/>
                  <a:pt x="6392573" y="1117660"/>
                </a:cubicBezTo>
                <a:cubicBezTo>
                  <a:pt x="6395696" y="1116445"/>
                  <a:pt x="6398350" y="1115472"/>
                  <a:pt x="6400849" y="1114824"/>
                </a:cubicBezTo>
                <a:cubicBezTo>
                  <a:pt x="6370088" y="1115067"/>
                  <a:pt x="6338704" y="1115391"/>
                  <a:pt x="6308256" y="1115796"/>
                </a:cubicBezTo>
                <a:cubicBezTo>
                  <a:pt x="6309505" y="1118147"/>
                  <a:pt x="6310286" y="1120902"/>
                  <a:pt x="6310286" y="1123738"/>
                </a:cubicBezTo>
                <a:cubicBezTo>
                  <a:pt x="6310286" y="1125845"/>
                  <a:pt x="6310130" y="1127790"/>
                  <a:pt x="6309661" y="1129572"/>
                </a:cubicBezTo>
                <a:cubicBezTo>
                  <a:pt x="6354630" y="1134273"/>
                  <a:pt x="6367434" y="1141889"/>
                  <a:pt x="6371806" y="1153883"/>
                </a:cubicBezTo>
                <a:cubicBezTo>
                  <a:pt x="6374773" y="1162149"/>
                  <a:pt x="6373211" y="1190268"/>
                  <a:pt x="6368371" y="1197156"/>
                </a:cubicBezTo>
                <a:lnTo>
                  <a:pt x="6367122" y="1198939"/>
                </a:lnTo>
                <a:cubicBezTo>
                  <a:pt x="6367746" y="1200153"/>
                  <a:pt x="6368215" y="1201370"/>
                  <a:pt x="6368839" y="1202586"/>
                </a:cubicBezTo>
                <a:cubicBezTo>
                  <a:pt x="6374460" y="1214984"/>
                  <a:pt x="6374773" y="1231595"/>
                  <a:pt x="6369308" y="1244967"/>
                </a:cubicBezTo>
                <a:cubicBezTo>
                  <a:pt x="6365716" y="1254125"/>
                  <a:pt x="6359627" y="1260769"/>
                  <a:pt x="6352444" y="1263686"/>
                </a:cubicBezTo>
                <a:cubicBezTo>
                  <a:pt x="6348385" y="1265306"/>
                  <a:pt x="6345574" y="1266197"/>
                  <a:pt x="6342920" y="1266197"/>
                </a:cubicBezTo>
                <a:cubicBezTo>
                  <a:pt x="6338392" y="1266197"/>
                  <a:pt x="6334488" y="1263847"/>
                  <a:pt x="6332614" y="1259959"/>
                </a:cubicBezTo>
                <a:cubicBezTo>
                  <a:pt x="6329335" y="1253072"/>
                  <a:pt x="6333863" y="1247317"/>
                  <a:pt x="6338392" y="1241724"/>
                </a:cubicBezTo>
                <a:cubicBezTo>
                  <a:pt x="6340109" y="1239374"/>
                  <a:pt x="6343388" y="1228030"/>
                  <a:pt x="6343232" y="1216443"/>
                </a:cubicBezTo>
                <a:cubicBezTo>
                  <a:pt x="6342920" y="1201856"/>
                  <a:pt x="6342764" y="1196427"/>
                  <a:pt x="6346979" y="1192213"/>
                </a:cubicBezTo>
                <a:lnTo>
                  <a:pt x="6347604" y="1191403"/>
                </a:lnTo>
                <a:cubicBezTo>
                  <a:pt x="6346355" y="1186297"/>
                  <a:pt x="6344950" y="1178680"/>
                  <a:pt x="6344793" y="1178275"/>
                </a:cubicBezTo>
                <a:cubicBezTo>
                  <a:pt x="6343076" y="1168551"/>
                  <a:pt x="6343076" y="1168551"/>
                  <a:pt x="6299200" y="1165877"/>
                </a:cubicBezTo>
                <a:cubicBezTo>
                  <a:pt x="6267347" y="1164012"/>
                  <a:pt x="6253450" y="1160366"/>
                  <a:pt x="6247361" y="1156395"/>
                </a:cubicBezTo>
                <a:cubicBezTo>
                  <a:pt x="6239553" y="1155747"/>
                  <a:pt x="6210667" y="1154370"/>
                  <a:pt x="6104178" y="1154370"/>
                </a:cubicBezTo>
                <a:cubicBezTo>
                  <a:pt x="5927737" y="1154370"/>
                  <a:pt x="5674787" y="1158097"/>
                  <a:pt x="5657923" y="1161906"/>
                </a:cubicBezTo>
                <a:cubicBezTo>
                  <a:pt x="5649335" y="1164175"/>
                  <a:pt x="5642153" y="1163850"/>
                  <a:pt x="5637312" y="1160772"/>
                </a:cubicBezTo>
                <a:cubicBezTo>
                  <a:pt x="5635907" y="1159960"/>
                  <a:pt x="5634814" y="1158907"/>
                  <a:pt x="5633721" y="1157773"/>
                </a:cubicBezTo>
                <a:cubicBezTo>
                  <a:pt x="5627944" y="1159799"/>
                  <a:pt x="5617482" y="1161825"/>
                  <a:pt x="5597340" y="1161825"/>
                </a:cubicBezTo>
                <a:cubicBezTo>
                  <a:pt x="5564082" y="1161825"/>
                  <a:pt x="5560647" y="1155828"/>
                  <a:pt x="5558461" y="1152263"/>
                </a:cubicBezTo>
                <a:cubicBezTo>
                  <a:pt x="5554557" y="1145617"/>
                  <a:pt x="5556275" y="1140593"/>
                  <a:pt x="5557680" y="1138243"/>
                </a:cubicBezTo>
                <a:cubicBezTo>
                  <a:pt x="5560803" y="1132733"/>
                  <a:pt x="5567361" y="1130626"/>
                  <a:pt x="5575324" y="1133544"/>
                </a:cubicBezTo>
                <a:cubicBezTo>
                  <a:pt x="5575324" y="1133544"/>
                  <a:pt x="5576105" y="1133625"/>
                  <a:pt x="5577510" y="1133625"/>
                </a:cubicBezTo>
                <a:cubicBezTo>
                  <a:pt x="5579696" y="1133625"/>
                  <a:pt x="5582506" y="1133300"/>
                  <a:pt x="5585005" y="1132733"/>
                </a:cubicBezTo>
                <a:cubicBezTo>
                  <a:pt x="5563769" y="1132085"/>
                  <a:pt x="5554869" y="1129330"/>
                  <a:pt x="5554869" y="1118714"/>
                </a:cubicBezTo>
                <a:cubicBezTo>
                  <a:pt x="5554869" y="1099103"/>
                  <a:pt x="5597340" y="1098537"/>
                  <a:pt x="5602180" y="1098537"/>
                </a:cubicBezTo>
                <a:cubicBezTo>
                  <a:pt x="5610456" y="1098537"/>
                  <a:pt x="5616702" y="1099671"/>
                  <a:pt x="5621074" y="1101859"/>
                </a:cubicBezTo>
                <a:cubicBezTo>
                  <a:pt x="5621698" y="1101940"/>
                  <a:pt x="5623884" y="1102345"/>
                  <a:pt x="5628725" y="1102345"/>
                </a:cubicBezTo>
                <a:cubicBezTo>
                  <a:pt x="5636219" y="1102345"/>
                  <a:pt x="5646369" y="1101454"/>
                  <a:pt x="5655893" y="1099914"/>
                </a:cubicBezTo>
                <a:cubicBezTo>
                  <a:pt x="5675567" y="1096835"/>
                  <a:pt x="5699301" y="1095052"/>
                  <a:pt x="5720849" y="1095052"/>
                </a:cubicBezTo>
                <a:cubicBezTo>
                  <a:pt x="5764568" y="1095052"/>
                  <a:pt x="5770814" y="1101616"/>
                  <a:pt x="5773469" y="1104371"/>
                </a:cubicBezTo>
                <a:cubicBezTo>
                  <a:pt x="5774405" y="1105262"/>
                  <a:pt x="5775030" y="1106234"/>
                  <a:pt x="5775655" y="1107288"/>
                </a:cubicBezTo>
                <a:cubicBezTo>
                  <a:pt x="5779558" y="1101616"/>
                  <a:pt x="5792830" y="1095214"/>
                  <a:pt x="5849978" y="1095133"/>
                </a:cubicBezTo>
                <a:cubicBezTo>
                  <a:pt x="5888077" y="1095052"/>
                  <a:pt x="5889014" y="1094161"/>
                  <a:pt x="5902754" y="1079737"/>
                </a:cubicBezTo>
                <a:cubicBezTo>
                  <a:pt x="5909000" y="1073335"/>
                  <a:pt x="5913684" y="1069040"/>
                  <a:pt x="5917432" y="1066204"/>
                </a:cubicBezTo>
                <a:cubicBezTo>
                  <a:pt x="5916339" y="1064826"/>
                  <a:pt x="5915558" y="1063449"/>
                  <a:pt x="5914934" y="1062638"/>
                </a:cubicBezTo>
                <a:cubicBezTo>
                  <a:pt x="5910405" y="1055021"/>
                  <a:pt x="5911498" y="1012882"/>
                  <a:pt x="5913216" y="978849"/>
                </a:cubicBezTo>
                <a:cubicBezTo>
                  <a:pt x="5916339" y="915479"/>
                  <a:pt x="5916963" y="855839"/>
                  <a:pt x="5901193" y="848303"/>
                </a:cubicBezTo>
                <a:cubicBezTo>
                  <a:pt x="5900412" y="847978"/>
                  <a:pt x="5899632" y="847654"/>
                  <a:pt x="5899007" y="847411"/>
                </a:cubicBezTo>
                <a:cubicBezTo>
                  <a:pt x="5894479" y="853650"/>
                  <a:pt x="5885735" y="857783"/>
                  <a:pt x="5875117" y="857783"/>
                </a:cubicBezTo>
                <a:cubicBezTo>
                  <a:pt x="5868872" y="857783"/>
                  <a:pt x="5862938" y="856325"/>
                  <a:pt x="5857942" y="853488"/>
                </a:cubicBezTo>
                <a:cubicBezTo>
                  <a:pt x="5855756" y="852354"/>
                  <a:pt x="5854663" y="852273"/>
                  <a:pt x="5854506" y="852273"/>
                </a:cubicBezTo>
                <a:cubicBezTo>
                  <a:pt x="5854194" y="852273"/>
                  <a:pt x="5853570" y="852840"/>
                  <a:pt x="5853413" y="853164"/>
                </a:cubicBezTo>
                <a:cubicBezTo>
                  <a:pt x="5847636" y="859080"/>
                  <a:pt x="5837175" y="861592"/>
                  <a:pt x="5818594" y="861592"/>
                </a:cubicBezTo>
                <a:cubicBezTo>
                  <a:pt x="5812816" y="861592"/>
                  <a:pt x="5806258" y="861349"/>
                  <a:pt x="5798920" y="860863"/>
                </a:cubicBezTo>
                <a:cubicBezTo>
                  <a:pt x="5777528" y="859323"/>
                  <a:pt x="5716633" y="858026"/>
                  <a:pt x="5662920" y="857946"/>
                </a:cubicBezTo>
                <a:cubicBezTo>
                  <a:pt x="5561896" y="857783"/>
                  <a:pt x="5556899" y="854461"/>
                  <a:pt x="5555025" y="842792"/>
                </a:cubicBezTo>
                <a:cubicBezTo>
                  <a:pt x="5553308" y="831690"/>
                  <a:pt x="5565643" y="827639"/>
                  <a:pt x="5572201" y="825532"/>
                </a:cubicBezTo>
                <a:cubicBezTo>
                  <a:pt x="5581413" y="822533"/>
                  <a:pt x="5650741" y="822290"/>
                  <a:pt x="5671820" y="822290"/>
                </a:cubicBezTo>
                <a:cubicBezTo>
                  <a:pt x="5679159" y="822290"/>
                  <a:pt x="5686653" y="822290"/>
                  <a:pt x="5694304" y="822371"/>
                </a:cubicBezTo>
                <a:cubicBezTo>
                  <a:pt x="5700706" y="822452"/>
                  <a:pt x="5706952" y="822452"/>
                  <a:pt x="5713198" y="822452"/>
                </a:cubicBezTo>
                <a:cubicBezTo>
                  <a:pt x="5767067" y="822452"/>
                  <a:pt x="5798451" y="820994"/>
                  <a:pt x="5804853" y="819940"/>
                </a:cubicBezTo>
                <a:cubicBezTo>
                  <a:pt x="5811880" y="816293"/>
                  <a:pt x="5820780" y="817914"/>
                  <a:pt x="5825776" y="823506"/>
                </a:cubicBezTo>
                <a:cubicBezTo>
                  <a:pt x="5827650" y="823425"/>
                  <a:pt x="5830929" y="822938"/>
                  <a:pt x="5835925" y="821075"/>
                </a:cubicBezTo>
                <a:cubicBezTo>
                  <a:pt x="5852633" y="814996"/>
                  <a:pt x="5862470" y="815888"/>
                  <a:pt x="5871370" y="823101"/>
                </a:cubicBezTo>
                <a:cubicBezTo>
                  <a:pt x="5878865" y="816941"/>
                  <a:pt x="5893386" y="815563"/>
                  <a:pt x="5905253" y="815563"/>
                </a:cubicBezTo>
                <a:cubicBezTo>
                  <a:pt x="5915402" y="815563"/>
                  <a:pt x="5928830" y="816698"/>
                  <a:pt x="5936013" y="822209"/>
                </a:cubicBezTo>
                <a:cubicBezTo>
                  <a:pt x="5938355" y="823911"/>
                  <a:pt x="5940229" y="827477"/>
                  <a:pt x="5941946" y="832906"/>
                </a:cubicBezTo>
                <a:cubicBezTo>
                  <a:pt x="5946006" y="828611"/>
                  <a:pt x="5954125" y="825694"/>
                  <a:pt x="5968178" y="820670"/>
                </a:cubicBezTo>
                <a:cubicBezTo>
                  <a:pt x="5991912" y="812242"/>
                  <a:pt x="6030635" y="809487"/>
                  <a:pt x="6165542" y="806569"/>
                </a:cubicBezTo>
                <a:cubicBezTo>
                  <a:pt x="6256885" y="804624"/>
                  <a:pt x="6354162" y="801383"/>
                  <a:pt x="6382111" y="799277"/>
                </a:cubicBezTo>
                <a:cubicBezTo>
                  <a:pt x="6386483" y="798953"/>
                  <a:pt x="6390231" y="798629"/>
                  <a:pt x="6393822" y="798385"/>
                </a:cubicBezTo>
                <a:cubicBezTo>
                  <a:pt x="6392105" y="797656"/>
                  <a:pt x="6390387" y="796521"/>
                  <a:pt x="6388826" y="794738"/>
                </a:cubicBezTo>
                <a:cubicBezTo>
                  <a:pt x="6385859" y="791333"/>
                  <a:pt x="6384610" y="787364"/>
                  <a:pt x="6384610" y="779746"/>
                </a:cubicBezTo>
                <a:cubicBezTo>
                  <a:pt x="6377271" y="786067"/>
                  <a:pt x="6362438" y="790523"/>
                  <a:pt x="6351508" y="791577"/>
                </a:cubicBezTo>
                <a:cubicBezTo>
                  <a:pt x="6341358" y="792550"/>
                  <a:pt x="6321528" y="795224"/>
                  <a:pt x="6307319" y="797575"/>
                </a:cubicBezTo>
                <a:cubicBezTo>
                  <a:pt x="6292642" y="799925"/>
                  <a:pt x="6247673" y="800816"/>
                  <a:pt x="6210511" y="800816"/>
                </a:cubicBezTo>
                <a:cubicBezTo>
                  <a:pt x="6107769" y="800816"/>
                  <a:pt x="6104022" y="796927"/>
                  <a:pt x="6100743" y="793522"/>
                </a:cubicBezTo>
                <a:cubicBezTo>
                  <a:pt x="6097620" y="790281"/>
                  <a:pt x="6096683" y="785582"/>
                  <a:pt x="6098401" y="781529"/>
                </a:cubicBezTo>
                <a:cubicBezTo>
                  <a:pt x="6101055" y="775290"/>
                  <a:pt x="6107613" y="772778"/>
                  <a:pt x="6122291" y="772373"/>
                </a:cubicBezTo>
                <a:cubicBezTo>
                  <a:pt x="6181781" y="770995"/>
                  <a:pt x="6299512" y="765891"/>
                  <a:pt x="6316063" y="764026"/>
                </a:cubicBezTo>
                <a:cubicBezTo>
                  <a:pt x="6327462" y="762649"/>
                  <a:pt x="6341046" y="761352"/>
                  <a:pt x="6346199" y="761109"/>
                </a:cubicBezTo>
                <a:cubicBezTo>
                  <a:pt x="6348541" y="761028"/>
                  <a:pt x="6355255" y="758354"/>
                  <a:pt x="6359627" y="755031"/>
                </a:cubicBezTo>
                <a:cubicBezTo>
                  <a:pt x="6362281" y="753005"/>
                  <a:pt x="6362750" y="752196"/>
                  <a:pt x="6362750" y="752114"/>
                </a:cubicBezTo>
                <a:cubicBezTo>
                  <a:pt x="6362906" y="751709"/>
                  <a:pt x="6362906" y="749844"/>
                  <a:pt x="6360252" y="742297"/>
                </a:cubicBezTo>
                <a:cubicBezTo>
                  <a:pt x="6359315" y="739866"/>
                  <a:pt x="6358534" y="738165"/>
                  <a:pt x="6357909" y="737030"/>
                </a:cubicBezTo>
                <a:cubicBezTo>
                  <a:pt x="6356973" y="737273"/>
                  <a:pt x="6356036" y="737435"/>
                  <a:pt x="6354943" y="737435"/>
                </a:cubicBezTo>
                <a:lnTo>
                  <a:pt x="6348229" y="737435"/>
                </a:lnTo>
                <a:lnTo>
                  <a:pt x="6345106" y="731114"/>
                </a:lnTo>
                <a:cubicBezTo>
                  <a:pt x="6341827" y="724146"/>
                  <a:pt x="6346511" y="717744"/>
                  <a:pt x="6352913" y="710045"/>
                </a:cubicBezTo>
                <a:cubicBezTo>
                  <a:pt x="6360720" y="700888"/>
                  <a:pt x="6362438" y="691650"/>
                  <a:pt x="6364155" y="606158"/>
                </a:cubicBezTo>
                <a:lnTo>
                  <a:pt x="6365873" y="520180"/>
                </a:lnTo>
                <a:lnTo>
                  <a:pt x="6349790" y="520180"/>
                </a:lnTo>
                <a:cubicBezTo>
                  <a:pt x="6340578" y="520180"/>
                  <a:pt x="6334176" y="521071"/>
                  <a:pt x="6331053" y="521719"/>
                </a:cubicBezTo>
                <a:cubicBezTo>
                  <a:pt x="6323402" y="527554"/>
                  <a:pt x="6293423" y="529417"/>
                  <a:pt x="6176004" y="529742"/>
                </a:cubicBezTo>
                <a:cubicBezTo>
                  <a:pt x="6094966" y="529904"/>
                  <a:pt x="5941322" y="532092"/>
                  <a:pt x="5833739" y="534523"/>
                </a:cubicBezTo>
                <a:cubicBezTo>
                  <a:pt x="5732559" y="536873"/>
                  <a:pt x="5638562" y="538656"/>
                  <a:pt x="5619356" y="538656"/>
                </a:cubicBezTo>
                <a:lnTo>
                  <a:pt x="5613579" y="538575"/>
                </a:lnTo>
                <a:cubicBezTo>
                  <a:pt x="5594217" y="538575"/>
                  <a:pt x="5591719" y="538575"/>
                  <a:pt x="5589845" y="663126"/>
                </a:cubicBezTo>
                <a:cubicBezTo>
                  <a:pt x="5588596" y="742216"/>
                  <a:pt x="5588752" y="774804"/>
                  <a:pt x="5594061" y="779016"/>
                </a:cubicBezTo>
                <a:cubicBezTo>
                  <a:pt x="5597965" y="781529"/>
                  <a:pt x="5617014" y="784609"/>
                  <a:pt x="5684311" y="784771"/>
                </a:cubicBezTo>
                <a:cubicBezTo>
                  <a:pt x="5746612" y="784933"/>
                  <a:pt x="5766130" y="785905"/>
                  <a:pt x="5773156" y="788904"/>
                </a:cubicBezTo>
                <a:cubicBezTo>
                  <a:pt x="5773469" y="786311"/>
                  <a:pt x="5774249" y="784285"/>
                  <a:pt x="5774718" y="783149"/>
                </a:cubicBezTo>
                <a:cubicBezTo>
                  <a:pt x="5778153" y="773750"/>
                  <a:pt x="5789707" y="766701"/>
                  <a:pt x="5801574" y="766701"/>
                </a:cubicBezTo>
                <a:cubicBezTo>
                  <a:pt x="5804541" y="766701"/>
                  <a:pt x="5807039" y="765728"/>
                  <a:pt x="5808132" y="765080"/>
                </a:cubicBezTo>
                <a:cubicBezTo>
                  <a:pt x="5810630" y="758921"/>
                  <a:pt x="5816095" y="754950"/>
                  <a:pt x="5822029" y="754950"/>
                </a:cubicBezTo>
                <a:cubicBezTo>
                  <a:pt x="5825932" y="754950"/>
                  <a:pt x="5829680" y="756569"/>
                  <a:pt x="5832490" y="759407"/>
                </a:cubicBezTo>
                <a:cubicBezTo>
                  <a:pt x="5835769" y="762649"/>
                  <a:pt x="5837487" y="767106"/>
                  <a:pt x="5837018" y="771724"/>
                </a:cubicBezTo>
                <a:cubicBezTo>
                  <a:pt x="5836706" y="774480"/>
                  <a:pt x="5835769" y="777153"/>
                  <a:pt x="5834208" y="779583"/>
                </a:cubicBezTo>
                <a:cubicBezTo>
                  <a:pt x="5837643" y="780556"/>
                  <a:pt x="5842171" y="781286"/>
                  <a:pt x="5847480" y="781286"/>
                </a:cubicBezTo>
                <a:cubicBezTo>
                  <a:pt x="5851384" y="781286"/>
                  <a:pt x="5854975" y="780880"/>
                  <a:pt x="5857785" y="780070"/>
                </a:cubicBezTo>
                <a:cubicBezTo>
                  <a:pt x="5863407" y="778449"/>
                  <a:pt x="5870277" y="777558"/>
                  <a:pt x="5877303" y="777558"/>
                </a:cubicBezTo>
                <a:cubicBezTo>
                  <a:pt x="5880582" y="777558"/>
                  <a:pt x="5884954" y="777801"/>
                  <a:pt x="5889326" y="778531"/>
                </a:cubicBezTo>
                <a:cubicBezTo>
                  <a:pt x="5881207" y="773912"/>
                  <a:pt x="5881207" y="763621"/>
                  <a:pt x="5881207" y="759650"/>
                </a:cubicBezTo>
                <a:cubicBezTo>
                  <a:pt x="5881207" y="751223"/>
                  <a:pt x="5883705" y="744335"/>
                  <a:pt x="5887921" y="740271"/>
                </a:cubicBezTo>
                <a:cubicBezTo>
                  <a:pt x="5887452" y="738651"/>
                  <a:pt x="5887140" y="736868"/>
                  <a:pt x="5887140" y="735004"/>
                </a:cubicBezTo>
                <a:cubicBezTo>
                  <a:pt x="5887140" y="725685"/>
                  <a:pt x="5894323" y="718068"/>
                  <a:pt x="5903379" y="718068"/>
                </a:cubicBezTo>
                <a:cubicBezTo>
                  <a:pt x="5912904" y="718068"/>
                  <a:pt x="5919774" y="723578"/>
                  <a:pt x="5919774" y="731276"/>
                </a:cubicBezTo>
                <a:cubicBezTo>
                  <a:pt x="5919774" y="737111"/>
                  <a:pt x="5915402" y="741730"/>
                  <a:pt x="5911811" y="744579"/>
                </a:cubicBezTo>
                <a:cubicBezTo>
                  <a:pt x="5912123" y="745064"/>
                  <a:pt x="5912435" y="745631"/>
                  <a:pt x="5912748" y="746199"/>
                </a:cubicBezTo>
                <a:cubicBezTo>
                  <a:pt x="5913841" y="746360"/>
                  <a:pt x="5915558" y="746442"/>
                  <a:pt x="5917276" y="746360"/>
                </a:cubicBezTo>
                <a:cubicBezTo>
                  <a:pt x="5919618" y="746199"/>
                  <a:pt x="5921179" y="745631"/>
                  <a:pt x="5922116" y="745226"/>
                </a:cubicBezTo>
                <a:cubicBezTo>
                  <a:pt x="5922897" y="732168"/>
                  <a:pt x="5931485" y="731114"/>
                  <a:pt x="5934295" y="731114"/>
                </a:cubicBezTo>
                <a:cubicBezTo>
                  <a:pt x="5939760" y="731114"/>
                  <a:pt x="5943820" y="734842"/>
                  <a:pt x="5947099" y="738327"/>
                </a:cubicBezTo>
                <a:cubicBezTo>
                  <a:pt x="5955062" y="746604"/>
                  <a:pt x="5954281" y="754220"/>
                  <a:pt x="5953032" y="758029"/>
                </a:cubicBezTo>
                <a:cubicBezTo>
                  <a:pt x="5951002" y="764512"/>
                  <a:pt x="5945537" y="769374"/>
                  <a:pt x="5935857" y="773184"/>
                </a:cubicBezTo>
                <a:lnTo>
                  <a:pt x="5936637" y="773184"/>
                </a:lnTo>
                <a:lnTo>
                  <a:pt x="5939760" y="776992"/>
                </a:lnTo>
                <a:cubicBezTo>
                  <a:pt x="5945069" y="768807"/>
                  <a:pt x="5955531" y="760622"/>
                  <a:pt x="5967553" y="760622"/>
                </a:cubicBezTo>
                <a:cubicBezTo>
                  <a:pt x="5975829" y="760622"/>
                  <a:pt x="5983012" y="764269"/>
                  <a:pt x="5987696" y="770590"/>
                </a:cubicBezTo>
                <a:cubicBezTo>
                  <a:pt x="5992849" y="777801"/>
                  <a:pt x="5993942" y="787526"/>
                  <a:pt x="5990663" y="797251"/>
                </a:cubicBezTo>
                <a:cubicBezTo>
                  <a:pt x="5987071" y="808028"/>
                  <a:pt x="5974268" y="811837"/>
                  <a:pt x="5963338" y="811837"/>
                </a:cubicBezTo>
                <a:cubicBezTo>
                  <a:pt x="5957717" y="811837"/>
                  <a:pt x="5943976" y="810783"/>
                  <a:pt x="5937886" y="800573"/>
                </a:cubicBezTo>
                <a:cubicBezTo>
                  <a:pt x="5937886" y="800412"/>
                  <a:pt x="5937730" y="800330"/>
                  <a:pt x="5937730" y="800249"/>
                </a:cubicBezTo>
                <a:cubicBezTo>
                  <a:pt x="5933358" y="806813"/>
                  <a:pt x="5926644" y="810865"/>
                  <a:pt x="5919306" y="810865"/>
                </a:cubicBezTo>
                <a:cubicBezTo>
                  <a:pt x="5914153" y="810865"/>
                  <a:pt x="5909312" y="808757"/>
                  <a:pt x="5905721" y="804868"/>
                </a:cubicBezTo>
                <a:cubicBezTo>
                  <a:pt x="5905409" y="804543"/>
                  <a:pt x="5905097" y="804220"/>
                  <a:pt x="5904784" y="803895"/>
                </a:cubicBezTo>
                <a:cubicBezTo>
                  <a:pt x="5901037" y="804949"/>
                  <a:pt x="5895728" y="805191"/>
                  <a:pt x="5889170" y="805435"/>
                </a:cubicBezTo>
                <a:cubicBezTo>
                  <a:pt x="5880114" y="805759"/>
                  <a:pt x="5863407" y="807623"/>
                  <a:pt x="5852789" y="809487"/>
                </a:cubicBezTo>
                <a:cubicBezTo>
                  <a:pt x="5847948" y="810297"/>
                  <a:pt x="5842952" y="810702"/>
                  <a:pt x="5838268" y="810702"/>
                </a:cubicBezTo>
                <a:cubicBezTo>
                  <a:pt x="5827025" y="810702"/>
                  <a:pt x="5822029" y="808189"/>
                  <a:pt x="5819374" y="805921"/>
                </a:cubicBezTo>
                <a:cubicBezTo>
                  <a:pt x="5817813" y="805516"/>
                  <a:pt x="5813909" y="804786"/>
                  <a:pt x="5808288" y="804786"/>
                </a:cubicBezTo>
                <a:cubicBezTo>
                  <a:pt x="5806258" y="804786"/>
                  <a:pt x="5804072" y="804868"/>
                  <a:pt x="5802043" y="805030"/>
                </a:cubicBezTo>
                <a:cubicBezTo>
                  <a:pt x="5797983" y="805435"/>
                  <a:pt x="5794860" y="805596"/>
                  <a:pt x="5792206" y="805596"/>
                </a:cubicBezTo>
                <a:cubicBezTo>
                  <a:pt x="5789395" y="805596"/>
                  <a:pt x="5783618" y="805596"/>
                  <a:pt x="5779090" y="802437"/>
                </a:cubicBezTo>
                <a:lnTo>
                  <a:pt x="5775967" y="805759"/>
                </a:lnTo>
                <a:cubicBezTo>
                  <a:pt x="5773000" y="808920"/>
                  <a:pt x="5770033" y="811837"/>
                  <a:pt x="5678846" y="815158"/>
                </a:cubicBezTo>
                <a:cubicBezTo>
                  <a:pt x="5653083" y="816131"/>
                  <a:pt x="5636688" y="816536"/>
                  <a:pt x="5624196" y="816536"/>
                </a:cubicBezTo>
                <a:cubicBezTo>
                  <a:pt x="5594686" y="816536"/>
                  <a:pt x="5582350" y="814186"/>
                  <a:pt x="5571889" y="806569"/>
                </a:cubicBezTo>
                <a:cubicBezTo>
                  <a:pt x="5554089" y="793522"/>
                  <a:pt x="5554089" y="793522"/>
                  <a:pt x="5557211" y="668474"/>
                </a:cubicBezTo>
                <a:cubicBezTo>
                  <a:pt x="5558773" y="610129"/>
                  <a:pt x="5561115" y="543599"/>
                  <a:pt x="5562676" y="535252"/>
                </a:cubicBezTo>
                <a:cubicBezTo>
                  <a:pt x="5565955" y="516452"/>
                  <a:pt x="5581413" y="513859"/>
                  <a:pt x="5602961" y="512238"/>
                </a:cubicBezTo>
                <a:cubicBezTo>
                  <a:pt x="5603430" y="512238"/>
                  <a:pt x="5603898" y="512157"/>
                  <a:pt x="5604366" y="512157"/>
                </a:cubicBezTo>
                <a:cubicBezTo>
                  <a:pt x="5604210" y="511266"/>
                  <a:pt x="5604366" y="510293"/>
                  <a:pt x="5604523" y="509240"/>
                </a:cubicBezTo>
                <a:cubicBezTo>
                  <a:pt x="5604679" y="508997"/>
                  <a:pt x="5604679" y="508754"/>
                  <a:pt x="5604835" y="508510"/>
                </a:cubicBezTo>
                <a:cubicBezTo>
                  <a:pt x="5593436" y="510374"/>
                  <a:pt x="5582506" y="510374"/>
                  <a:pt x="5582350" y="510374"/>
                </a:cubicBezTo>
                <a:cubicBezTo>
                  <a:pt x="5576261" y="510374"/>
                  <a:pt x="5571576" y="509807"/>
                  <a:pt x="5567985" y="508592"/>
                </a:cubicBezTo>
                <a:cubicBezTo>
                  <a:pt x="5561583" y="506404"/>
                  <a:pt x="5554869" y="500407"/>
                  <a:pt x="5554869" y="492465"/>
                </a:cubicBezTo>
                <a:cubicBezTo>
                  <a:pt x="5554869" y="483146"/>
                  <a:pt x="5561740" y="476907"/>
                  <a:pt x="5595466" y="476907"/>
                </a:cubicBezTo>
                <a:cubicBezTo>
                  <a:pt x="5622010" y="476907"/>
                  <a:pt x="5627007" y="481607"/>
                  <a:pt x="5629661" y="485902"/>
                </a:cubicBezTo>
                <a:cubicBezTo>
                  <a:pt x="5631691" y="489548"/>
                  <a:pt x="5631847" y="493924"/>
                  <a:pt x="5629661" y="497571"/>
                </a:cubicBezTo>
                <a:cubicBezTo>
                  <a:pt x="5628725" y="499353"/>
                  <a:pt x="5627163" y="500812"/>
                  <a:pt x="5625133" y="502109"/>
                </a:cubicBezTo>
                <a:cubicBezTo>
                  <a:pt x="5626070" y="502271"/>
                  <a:pt x="5627163" y="502514"/>
                  <a:pt x="5628256" y="502757"/>
                </a:cubicBezTo>
                <a:cubicBezTo>
                  <a:pt x="5629974" y="503081"/>
                  <a:pt x="5634346" y="503486"/>
                  <a:pt x="5641372" y="503810"/>
                </a:cubicBezTo>
                <a:cubicBezTo>
                  <a:pt x="5641216" y="503486"/>
                  <a:pt x="5640904" y="503243"/>
                  <a:pt x="5640748" y="502919"/>
                </a:cubicBezTo>
                <a:cubicBezTo>
                  <a:pt x="5637625" y="497652"/>
                  <a:pt x="5637625" y="491574"/>
                  <a:pt x="5640591" y="486388"/>
                </a:cubicBezTo>
                <a:cubicBezTo>
                  <a:pt x="5646837" y="475448"/>
                  <a:pt x="5664481" y="471639"/>
                  <a:pt x="5677753" y="471639"/>
                </a:cubicBezTo>
                <a:cubicBezTo>
                  <a:pt x="5684624" y="471639"/>
                  <a:pt x="5691025" y="472531"/>
                  <a:pt x="5696959" y="474314"/>
                </a:cubicBezTo>
                <a:lnTo>
                  <a:pt x="5777216" y="498381"/>
                </a:lnTo>
                <a:lnTo>
                  <a:pt x="5745363" y="499597"/>
                </a:lnTo>
                <a:cubicBezTo>
                  <a:pt x="5747237" y="501541"/>
                  <a:pt x="5748173" y="503648"/>
                  <a:pt x="5748486" y="505431"/>
                </a:cubicBezTo>
                <a:cubicBezTo>
                  <a:pt x="5750203" y="505431"/>
                  <a:pt x="5752077" y="505431"/>
                  <a:pt x="5753795" y="505431"/>
                </a:cubicBezTo>
                <a:cubicBezTo>
                  <a:pt x="5829368" y="505431"/>
                  <a:pt x="5876679" y="504054"/>
                  <a:pt x="5882768" y="502757"/>
                </a:cubicBezTo>
                <a:cubicBezTo>
                  <a:pt x="5882768" y="502757"/>
                  <a:pt x="5881987" y="503000"/>
                  <a:pt x="5881207" y="503405"/>
                </a:cubicBezTo>
                <a:cubicBezTo>
                  <a:pt x="5885266" y="501703"/>
                  <a:pt x="5906033" y="499191"/>
                  <a:pt x="6104334" y="496598"/>
                </a:cubicBezTo>
                <a:cubicBezTo>
                  <a:pt x="6217381" y="495059"/>
                  <a:pt x="6302947" y="492546"/>
                  <a:pt x="6317469" y="491007"/>
                </a:cubicBezTo>
                <a:cubicBezTo>
                  <a:pt x="6321372" y="488738"/>
                  <a:pt x="6327930" y="486793"/>
                  <a:pt x="6340890" y="486793"/>
                </a:cubicBezTo>
                <a:cubicBezTo>
                  <a:pt x="6341202" y="486793"/>
                  <a:pt x="6379145" y="486955"/>
                  <a:pt x="6390387" y="498624"/>
                </a:cubicBezTo>
                <a:cubicBezTo>
                  <a:pt x="6391012" y="499273"/>
                  <a:pt x="6391480" y="499759"/>
                  <a:pt x="6391792" y="500083"/>
                </a:cubicBezTo>
                <a:cubicBezTo>
                  <a:pt x="6392417" y="499759"/>
                  <a:pt x="6393354" y="499110"/>
                  <a:pt x="6394603" y="498138"/>
                </a:cubicBezTo>
                <a:cubicBezTo>
                  <a:pt x="6401317" y="493114"/>
                  <a:pt x="6407719" y="489953"/>
                  <a:pt x="6419117" y="489953"/>
                </a:cubicBezTo>
                <a:cubicBezTo>
                  <a:pt x="6428486" y="489953"/>
                  <a:pt x="6441446" y="491979"/>
                  <a:pt x="6463618" y="495950"/>
                </a:cubicBezTo>
                <a:cubicBezTo>
                  <a:pt x="6469395" y="497003"/>
                  <a:pt x="6474392" y="497571"/>
                  <a:pt x="6478451" y="497571"/>
                </a:cubicBezTo>
                <a:cubicBezTo>
                  <a:pt x="6485009" y="497571"/>
                  <a:pt x="6487664" y="496193"/>
                  <a:pt x="6488601" y="495383"/>
                </a:cubicBezTo>
                <a:cubicBezTo>
                  <a:pt x="6494534" y="490196"/>
                  <a:pt x="6499843" y="487603"/>
                  <a:pt x="6504839" y="487603"/>
                </a:cubicBezTo>
                <a:cubicBezTo>
                  <a:pt x="6510148" y="487603"/>
                  <a:pt x="6514676" y="490521"/>
                  <a:pt x="6516706" y="495302"/>
                </a:cubicBezTo>
                <a:cubicBezTo>
                  <a:pt x="6516862" y="495707"/>
                  <a:pt x="6517018" y="496193"/>
                  <a:pt x="6517175" y="496598"/>
                </a:cubicBezTo>
                <a:cubicBezTo>
                  <a:pt x="6525294" y="495302"/>
                  <a:pt x="6538722" y="494896"/>
                  <a:pt x="6560582" y="494653"/>
                </a:cubicBezTo>
                <a:cubicBezTo>
                  <a:pt x="6585253" y="494248"/>
                  <a:pt x="6624132" y="492222"/>
                  <a:pt x="6647085" y="490034"/>
                </a:cubicBezTo>
                <a:cubicBezTo>
                  <a:pt x="6659420" y="488900"/>
                  <a:pt x="6668320" y="488333"/>
                  <a:pt x="6675034" y="488333"/>
                </a:cubicBezTo>
                <a:cubicBezTo>
                  <a:pt x="6680812" y="488333"/>
                  <a:pt x="6697831" y="488333"/>
                  <a:pt x="6700486" y="500326"/>
                </a:cubicBezTo>
                <a:cubicBezTo>
                  <a:pt x="6701735" y="498543"/>
                  <a:pt x="6703296" y="496922"/>
                  <a:pt x="6704545" y="495626"/>
                </a:cubicBezTo>
                <a:cubicBezTo>
                  <a:pt x="6708293" y="491574"/>
                  <a:pt x="6712821" y="488900"/>
                  <a:pt x="6717037" y="487928"/>
                </a:cubicBezTo>
                <a:cubicBezTo>
                  <a:pt x="6713758" y="487684"/>
                  <a:pt x="6710167" y="487441"/>
                  <a:pt x="6705951" y="487117"/>
                </a:cubicBezTo>
                <a:cubicBezTo>
                  <a:pt x="6652862" y="482579"/>
                  <a:pt x="6605083" y="479905"/>
                  <a:pt x="6578226" y="479905"/>
                </a:cubicBezTo>
                <a:cubicBezTo>
                  <a:pt x="6572449" y="479905"/>
                  <a:pt x="6568389" y="480067"/>
                  <a:pt x="6565579" y="480229"/>
                </a:cubicBezTo>
                <a:cubicBezTo>
                  <a:pt x="6561207" y="486793"/>
                  <a:pt x="6550589" y="486793"/>
                  <a:pt x="6539659" y="486793"/>
                </a:cubicBezTo>
                <a:cubicBezTo>
                  <a:pt x="6531071" y="486793"/>
                  <a:pt x="6519829" y="486307"/>
                  <a:pt x="6505776" y="485496"/>
                </a:cubicBezTo>
                <a:cubicBezTo>
                  <a:pt x="6489537" y="484524"/>
                  <a:pt x="6453781" y="481931"/>
                  <a:pt x="6439572" y="476583"/>
                </a:cubicBezTo>
                <a:cubicBezTo>
                  <a:pt x="6432858" y="482336"/>
                  <a:pt x="6410529" y="485253"/>
                  <a:pt x="6314190" y="486064"/>
                </a:cubicBezTo>
                <a:cubicBezTo>
                  <a:pt x="6241739" y="486631"/>
                  <a:pt x="6192555" y="489386"/>
                  <a:pt x="6186309" y="491088"/>
                </a:cubicBezTo>
                <a:cubicBezTo>
                  <a:pt x="6178033" y="493681"/>
                  <a:pt x="6176004" y="494086"/>
                  <a:pt x="6173974" y="494086"/>
                </a:cubicBezTo>
                <a:lnTo>
                  <a:pt x="6165698" y="494086"/>
                </a:lnTo>
                <a:lnTo>
                  <a:pt x="6163668" y="486307"/>
                </a:lnTo>
                <a:cubicBezTo>
                  <a:pt x="6157423" y="486388"/>
                  <a:pt x="6149615" y="486712"/>
                  <a:pt x="6140091" y="487279"/>
                </a:cubicBezTo>
                <a:cubicBezTo>
                  <a:pt x="6127287" y="487928"/>
                  <a:pt x="6117762" y="488252"/>
                  <a:pt x="6110736" y="488252"/>
                </a:cubicBezTo>
                <a:cubicBezTo>
                  <a:pt x="6110580" y="488252"/>
                  <a:pt x="6110580" y="488252"/>
                  <a:pt x="6110424" y="488252"/>
                </a:cubicBezTo>
                <a:cubicBezTo>
                  <a:pt x="6101680" y="488252"/>
                  <a:pt x="6092780" y="488252"/>
                  <a:pt x="6088564" y="482579"/>
                </a:cubicBezTo>
                <a:cubicBezTo>
                  <a:pt x="6087471" y="490115"/>
                  <a:pt x="6081694" y="495221"/>
                  <a:pt x="6073886" y="495221"/>
                </a:cubicBezTo>
                <a:cubicBezTo>
                  <a:pt x="6069827" y="495221"/>
                  <a:pt x="6064986" y="493924"/>
                  <a:pt x="6058116" y="491007"/>
                </a:cubicBezTo>
                <a:cubicBezTo>
                  <a:pt x="6055930" y="490034"/>
                  <a:pt x="6053900" y="488738"/>
                  <a:pt x="6052183" y="487117"/>
                </a:cubicBezTo>
                <a:lnTo>
                  <a:pt x="6052027" y="488495"/>
                </a:lnTo>
                <a:lnTo>
                  <a:pt x="6001436" y="488252"/>
                </a:lnTo>
                <a:cubicBezTo>
                  <a:pt x="5988945" y="488252"/>
                  <a:pt x="5947099" y="487603"/>
                  <a:pt x="5938199" y="481850"/>
                </a:cubicBezTo>
                <a:cubicBezTo>
                  <a:pt x="5935076" y="479824"/>
                  <a:pt x="5932734" y="477555"/>
                  <a:pt x="5931016" y="470667"/>
                </a:cubicBezTo>
                <a:cubicBezTo>
                  <a:pt x="5924302" y="480634"/>
                  <a:pt x="5901037" y="484848"/>
                  <a:pt x="5896353" y="485658"/>
                </a:cubicBezTo>
                <a:cubicBezTo>
                  <a:pt x="5888858" y="486874"/>
                  <a:pt x="5884173" y="487360"/>
                  <a:pt x="5881051" y="487360"/>
                </a:cubicBezTo>
                <a:cubicBezTo>
                  <a:pt x="5871370" y="487360"/>
                  <a:pt x="5869184" y="480715"/>
                  <a:pt x="5868715" y="478689"/>
                </a:cubicBezTo>
                <a:cubicBezTo>
                  <a:pt x="5866686" y="469695"/>
                  <a:pt x="5875273" y="465643"/>
                  <a:pt x="5878552" y="464103"/>
                </a:cubicBezTo>
                <a:cubicBezTo>
                  <a:pt x="5885266" y="460943"/>
                  <a:pt x="5895728" y="456729"/>
                  <a:pt x="5901974" y="454703"/>
                </a:cubicBezTo>
                <a:cubicBezTo>
                  <a:pt x="5902286" y="454541"/>
                  <a:pt x="5902442" y="454460"/>
                  <a:pt x="5902598" y="454460"/>
                </a:cubicBezTo>
                <a:cubicBezTo>
                  <a:pt x="5902598" y="453731"/>
                  <a:pt x="5902286" y="452758"/>
                  <a:pt x="5901818" y="451300"/>
                </a:cubicBezTo>
                <a:cubicBezTo>
                  <a:pt x="5899788" y="444574"/>
                  <a:pt x="5898539" y="437524"/>
                  <a:pt x="5902598" y="432013"/>
                </a:cubicBezTo>
                <a:cubicBezTo>
                  <a:pt x="5903847" y="430392"/>
                  <a:pt x="5905409" y="429177"/>
                  <a:pt x="5907126" y="428285"/>
                </a:cubicBezTo>
                <a:cubicBezTo>
                  <a:pt x="5905409" y="425287"/>
                  <a:pt x="5904316" y="420749"/>
                  <a:pt x="5906346" y="414185"/>
                </a:cubicBezTo>
                <a:cubicBezTo>
                  <a:pt x="5908688" y="407054"/>
                  <a:pt x="5915246" y="400166"/>
                  <a:pt x="5922116" y="397816"/>
                </a:cubicBezTo>
                <a:cubicBezTo>
                  <a:pt x="5924458" y="397006"/>
                  <a:pt x="5926644" y="396682"/>
                  <a:pt x="5928674" y="396844"/>
                </a:cubicBezTo>
                <a:cubicBezTo>
                  <a:pt x="5928830" y="389794"/>
                  <a:pt x="5928986" y="382014"/>
                  <a:pt x="5929142" y="373668"/>
                </a:cubicBezTo>
                <a:cubicBezTo>
                  <a:pt x="5928049" y="373992"/>
                  <a:pt x="5926800" y="374154"/>
                  <a:pt x="5925707" y="374154"/>
                </a:cubicBezTo>
                <a:cubicBezTo>
                  <a:pt x="5918369" y="374154"/>
                  <a:pt x="5912748" y="368644"/>
                  <a:pt x="5908688" y="357785"/>
                </a:cubicBezTo>
                <a:cubicBezTo>
                  <a:pt x="5903691" y="344171"/>
                  <a:pt x="5903379" y="335338"/>
                  <a:pt x="5907751" y="329179"/>
                </a:cubicBezTo>
                <a:cubicBezTo>
                  <a:pt x="5910562" y="325209"/>
                  <a:pt x="5915090" y="322859"/>
                  <a:pt x="5920242" y="322859"/>
                </a:cubicBezTo>
                <a:cubicBezTo>
                  <a:pt x="5924458" y="322859"/>
                  <a:pt x="5927737" y="324885"/>
                  <a:pt x="5930392" y="327721"/>
                </a:cubicBezTo>
                <a:cubicBezTo>
                  <a:pt x="5930392" y="324560"/>
                  <a:pt x="5930548" y="321562"/>
                  <a:pt x="5930548" y="318645"/>
                </a:cubicBezTo>
                <a:cubicBezTo>
                  <a:pt x="5923677" y="317186"/>
                  <a:pt x="5917120" y="312081"/>
                  <a:pt x="5913060" y="307057"/>
                </a:cubicBezTo>
                <a:cubicBezTo>
                  <a:pt x="5911342" y="304869"/>
                  <a:pt x="5906033" y="298143"/>
                  <a:pt x="5907283" y="290201"/>
                </a:cubicBezTo>
                <a:cubicBezTo>
                  <a:pt x="5907907" y="287041"/>
                  <a:pt x="5909625" y="282584"/>
                  <a:pt x="5914934" y="279100"/>
                </a:cubicBezTo>
                <a:cubicBezTo>
                  <a:pt x="5917588" y="277398"/>
                  <a:pt x="5920711" y="276507"/>
                  <a:pt x="5923677" y="276669"/>
                </a:cubicBezTo>
                <a:cubicBezTo>
                  <a:pt x="5923053" y="273832"/>
                  <a:pt x="5922897" y="270996"/>
                  <a:pt x="5922741" y="269132"/>
                </a:cubicBezTo>
                <a:cubicBezTo>
                  <a:pt x="5922584" y="266053"/>
                  <a:pt x="5916651" y="255518"/>
                  <a:pt x="5907751" y="247577"/>
                </a:cubicBezTo>
                <a:cubicBezTo>
                  <a:pt x="5894791" y="236313"/>
                  <a:pt x="5891512" y="234449"/>
                  <a:pt x="5850915" y="234449"/>
                </a:cubicBezTo>
                <a:cubicBezTo>
                  <a:pt x="5823746" y="234449"/>
                  <a:pt x="5799544" y="237447"/>
                  <a:pt x="5794235" y="239554"/>
                </a:cubicBezTo>
                <a:cubicBezTo>
                  <a:pt x="5788614" y="241823"/>
                  <a:pt x="5783149" y="242958"/>
                  <a:pt x="5778465" y="242958"/>
                </a:cubicBezTo>
                <a:cubicBezTo>
                  <a:pt x="5769097" y="242958"/>
                  <a:pt x="5764881" y="238339"/>
                  <a:pt x="5763319" y="235584"/>
                </a:cubicBezTo>
                <a:cubicBezTo>
                  <a:pt x="5763007" y="235179"/>
                  <a:pt x="5762851" y="234773"/>
                  <a:pt x="5762695" y="234368"/>
                </a:cubicBezTo>
                <a:cubicBezTo>
                  <a:pt x="5754419" y="237691"/>
                  <a:pt x="5733965" y="240365"/>
                  <a:pt x="5677909" y="242148"/>
                </a:cubicBezTo>
                <a:cubicBezTo>
                  <a:pt x="5626539" y="243768"/>
                  <a:pt x="5587347" y="247253"/>
                  <a:pt x="5581882" y="248955"/>
                </a:cubicBezTo>
                <a:cubicBezTo>
                  <a:pt x="5577510" y="250494"/>
                  <a:pt x="5573606" y="251224"/>
                  <a:pt x="5570171" y="251224"/>
                </a:cubicBezTo>
                <a:cubicBezTo>
                  <a:pt x="5560022" y="251224"/>
                  <a:pt x="5554869" y="244255"/>
                  <a:pt x="5554869" y="237285"/>
                </a:cubicBezTo>
                <a:cubicBezTo>
                  <a:pt x="5554869" y="219458"/>
                  <a:pt x="5571420" y="215730"/>
                  <a:pt x="5652146" y="211435"/>
                </a:cubicBezTo>
                <a:cubicBezTo>
                  <a:pt x="5635283" y="211921"/>
                  <a:pt x="5623416" y="212327"/>
                  <a:pt x="5618419" y="212570"/>
                </a:cubicBezTo>
                <a:cubicBezTo>
                  <a:pt x="5611549" y="212975"/>
                  <a:pt x="5604210" y="213218"/>
                  <a:pt x="5597340" y="213218"/>
                </a:cubicBezTo>
                <a:cubicBezTo>
                  <a:pt x="5589064" y="213218"/>
                  <a:pt x="5578291" y="212894"/>
                  <a:pt x="5572826" y="211516"/>
                </a:cubicBezTo>
                <a:cubicBezTo>
                  <a:pt x="5567361" y="210139"/>
                  <a:pt x="5554713" y="204466"/>
                  <a:pt x="5555025" y="182344"/>
                </a:cubicBezTo>
                <a:cubicBezTo>
                  <a:pt x="5555025" y="173025"/>
                  <a:pt x="5555182" y="160221"/>
                  <a:pt x="5567048" y="160221"/>
                </a:cubicBezTo>
                <a:cubicBezTo>
                  <a:pt x="5574387" y="160221"/>
                  <a:pt x="5577822" y="166461"/>
                  <a:pt x="5580945" y="171971"/>
                </a:cubicBezTo>
                <a:cubicBezTo>
                  <a:pt x="5585942" y="175942"/>
                  <a:pt x="5624509" y="175942"/>
                  <a:pt x="5639030" y="175942"/>
                </a:cubicBezTo>
                <a:cubicBezTo>
                  <a:pt x="5666667" y="175942"/>
                  <a:pt x="5705703" y="175374"/>
                  <a:pt x="5768160" y="174321"/>
                </a:cubicBezTo>
                <a:cubicBezTo>
                  <a:pt x="5796109" y="173835"/>
                  <a:pt x="5824215" y="173349"/>
                  <a:pt x="5851852" y="172862"/>
                </a:cubicBezTo>
                <a:cubicBezTo>
                  <a:pt x="5841390" y="170512"/>
                  <a:pt x="5840454" y="163300"/>
                  <a:pt x="5840454" y="160788"/>
                </a:cubicBezTo>
                <a:cubicBezTo>
                  <a:pt x="5840454" y="158438"/>
                  <a:pt x="5840454" y="151226"/>
                  <a:pt x="5855756" y="145148"/>
                </a:cubicBezTo>
                <a:cubicBezTo>
                  <a:pt x="5858566" y="144014"/>
                  <a:pt x="5861377" y="143447"/>
                  <a:pt x="5864187" y="143447"/>
                </a:cubicBezTo>
                <a:cubicBezTo>
                  <a:pt x="5872619" y="143447"/>
                  <a:pt x="5878865" y="149362"/>
                  <a:pt x="5878865" y="157223"/>
                </a:cubicBezTo>
                <a:cubicBezTo>
                  <a:pt x="5878865" y="164354"/>
                  <a:pt x="5873868" y="170269"/>
                  <a:pt x="5866529" y="172619"/>
                </a:cubicBezTo>
                <a:cubicBezTo>
                  <a:pt x="5936950" y="171323"/>
                  <a:pt x="6005028" y="169945"/>
                  <a:pt x="6064830" y="168487"/>
                </a:cubicBezTo>
                <a:cubicBezTo>
                  <a:pt x="6062800" y="166299"/>
                  <a:pt x="6061395" y="164030"/>
                  <a:pt x="6060770" y="162814"/>
                </a:cubicBezTo>
                <a:cubicBezTo>
                  <a:pt x="6056086" y="154954"/>
                  <a:pt x="6058741" y="144338"/>
                  <a:pt x="6066704" y="139152"/>
                </a:cubicBezTo>
                <a:cubicBezTo>
                  <a:pt x="6075448" y="133479"/>
                  <a:pt x="6088720" y="138341"/>
                  <a:pt x="6088720" y="153657"/>
                </a:cubicBezTo>
                <a:cubicBezTo>
                  <a:pt x="6088720" y="160464"/>
                  <a:pt x="6087471" y="165002"/>
                  <a:pt x="6085441" y="167919"/>
                </a:cubicBezTo>
                <a:cubicBezTo>
                  <a:pt x="6186621" y="165245"/>
                  <a:pt x="6259540" y="162247"/>
                  <a:pt x="6270470" y="158762"/>
                </a:cubicBezTo>
                <a:cubicBezTo>
                  <a:pt x="6281087" y="155359"/>
                  <a:pt x="6303103" y="151550"/>
                  <a:pt x="6320904" y="150011"/>
                </a:cubicBezTo>
                <a:cubicBezTo>
                  <a:pt x="6337455" y="148552"/>
                  <a:pt x="6350102" y="146040"/>
                  <a:pt x="6352913" y="144905"/>
                </a:cubicBezTo>
                <a:cubicBezTo>
                  <a:pt x="6355099" y="143528"/>
                  <a:pt x="6357597" y="142717"/>
                  <a:pt x="6360095" y="142474"/>
                </a:cubicBezTo>
                <a:cubicBezTo>
                  <a:pt x="6359315" y="140205"/>
                  <a:pt x="6358846" y="137612"/>
                  <a:pt x="6358690" y="134857"/>
                </a:cubicBezTo>
                <a:cubicBezTo>
                  <a:pt x="6358378" y="128536"/>
                  <a:pt x="6358534" y="114355"/>
                  <a:pt x="6359159" y="102443"/>
                </a:cubicBezTo>
                <a:cubicBezTo>
                  <a:pt x="6359627" y="94339"/>
                  <a:pt x="6357909" y="87937"/>
                  <a:pt x="6356816" y="85912"/>
                </a:cubicBezTo>
                <a:cubicBezTo>
                  <a:pt x="6342607" y="76106"/>
                  <a:pt x="6349478" y="61358"/>
                  <a:pt x="6352757" y="54227"/>
                </a:cubicBezTo>
                <a:cubicBezTo>
                  <a:pt x="6356036" y="47177"/>
                  <a:pt x="6360252" y="34130"/>
                  <a:pt x="6361969" y="25702"/>
                </a:cubicBezTo>
                <a:cubicBezTo>
                  <a:pt x="6365248" y="9982"/>
                  <a:pt x="6372431" y="906"/>
                  <a:pt x="6381487" y="906"/>
                </a:cubicBezTo>
                <a:cubicBezTo>
                  <a:pt x="6384766" y="906"/>
                  <a:pt x="6387733" y="2121"/>
                  <a:pt x="6390075" y="4309"/>
                </a:cubicBezTo>
                <a:cubicBezTo>
                  <a:pt x="6390231" y="4066"/>
                  <a:pt x="6390387" y="3904"/>
                  <a:pt x="6390699" y="3742"/>
                </a:cubicBezTo>
                <a:cubicBezTo>
                  <a:pt x="6392885" y="1311"/>
                  <a:pt x="6396008" y="14"/>
                  <a:pt x="6399131" y="14"/>
                </a:cubicBezTo>
                <a:close/>
                <a:moveTo>
                  <a:pt x="12067310" y="0"/>
                </a:moveTo>
                <a:cubicBezTo>
                  <a:pt x="12077864" y="0"/>
                  <a:pt x="12086139" y="9806"/>
                  <a:pt x="12086139" y="22329"/>
                </a:cubicBezTo>
                <a:cubicBezTo>
                  <a:pt x="12086139" y="34851"/>
                  <a:pt x="12077864" y="44657"/>
                  <a:pt x="12067310" y="44657"/>
                </a:cubicBezTo>
                <a:cubicBezTo>
                  <a:pt x="12056755" y="44657"/>
                  <a:pt x="12048487" y="34851"/>
                  <a:pt x="12048487" y="22329"/>
                </a:cubicBezTo>
                <a:cubicBezTo>
                  <a:pt x="12048487" y="9806"/>
                  <a:pt x="12056755" y="0"/>
                  <a:pt x="12067310" y="0"/>
                </a:cubicBezTo>
                <a:close/>
                <a:moveTo>
                  <a:pt x="13374822" y="0"/>
                </a:moveTo>
                <a:lnTo>
                  <a:pt x="13400405" y="0"/>
                </a:lnTo>
                <a:cubicBezTo>
                  <a:pt x="13425104" y="0"/>
                  <a:pt x="13425523" y="13708"/>
                  <a:pt x="13426658" y="50329"/>
                </a:cubicBezTo>
                <a:cubicBezTo>
                  <a:pt x="13426915" y="58493"/>
                  <a:pt x="13427195" y="67538"/>
                  <a:pt x="13427519" y="77035"/>
                </a:cubicBezTo>
                <a:cubicBezTo>
                  <a:pt x="13431820" y="75778"/>
                  <a:pt x="13435008" y="76025"/>
                  <a:pt x="13438948" y="76724"/>
                </a:cubicBezTo>
                <a:cubicBezTo>
                  <a:pt x="13448536" y="78453"/>
                  <a:pt x="13456180" y="80311"/>
                  <a:pt x="13460090" y="87155"/>
                </a:cubicBezTo>
                <a:cubicBezTo>
                  <a:pt x="13464067" y="94105"/>
                  <a:pt x="13461195" y="101904"/>
                  <a:pt x="13459479" y="106566"/>
                </a:cubicBezTo>
                <a:cubicBezTo>
                  <a:pt x="13456084" y="115826"/>
                  <a:pt x="13445112" y="122820"/>
                  <a:pt x="13433963" y="122820"/>
                </a:cubicBezTo>
                <a:cubicBezTo>
                  <a:pt x="13432586" y="122820"/>
                  <a:pt x="13431054" y="122766"/>
                  <a:pt x="13429434" y="122583"/>
                </a:cubicBezTo>
                <a:cubicBezTo>
                  <a:pt x="13431039" y="153060"/>
                  <a:pt x="13433366" y="180486"/>
                  <a:pt x="13436960" y="190047"/>
                </a:cubicBezTo>
                <a:cubicBezTo>
                  <a:pt x="13442277" y="187436"/>
                  <a:pt x="13448595" y="189037"/>
                  <a:pt x="13451791" y="193635"/>
                </a:cubicBezTo>
                <a:cubicBezTo>
                  <a:pt x="13453654" y="196299"/>
                  <a:pt x="13454118" y="199242"/>
                  <a:pt x="13453993" y="201885"/>
                </a:cubicBezTo>
                <a:cubicBezTo>
                  <a:pt x="13454898" y="201788"/>
                  <a:pt x="13455826" y="201692"/>
                  <a:pt x="13456762" y="201585"/>
                </a:cubicBezTo>
                <a:cubicBezTo>
                  <a:pt x="13453477" y="198007"/>
                  <a:pt x="13451960" y="194322"/>
                  <a:pt x="13453624" y="189391"/>
                </a:cubicBezTo>
                <a:cubicBezTo>
                  <a:pt x="13456364" y="181281"/>
                  <a:pt x="13464295" y="181163"/>
                  <a:pt x="13472690" y="181034"/>
                </a:cubicBezTo>
                <a:cubicBezTo>
                  <a:pt x="13490378" y="181023"/>
                  <a:pt x="13502897" y="195794"/>
                  <a:pt x="13502897" y="216151"/>
                </a:cubicBezTo>
                <a:cubicBezTo>
                  <a:pt x="13502897" y="226455"/>
                  <a:pt x="13494973" y="232042"/>
                  <a:pt x="13453168" y="232042"/>
                </a:cubicBezTo>
                <a:cubicBezTo>
                  <a:pt x="13436415" y="232042"/>
                  <a:pt x="13414787" y="230935"/>
                  <a:pt x="13406870" y="225682"/>
                </a:cubicBezTo>
                <a:cubicBezTo>
                  <a:pt x="13401266" y="221964"/>
                  <a:pt x="13390692" y="214948"/>
                  <a:pt x="13383438" y="142683"/>
                </a:cubicBezTo>
                <a:cubicBezTo>
                  <a:pt x="13380375" y="149622"/>
                  <a:pt x="13375669" y="151116"/>
                  <a:pt x="13372179" y="151116"/>
                </a:cubicBezTo>
                <a:cubicBezTo>
                  <a:pt x="13366972" y="151116"/>
                  <a:pt x="13360661" y="148237"/>
                  <a:pt x="13360116" y="134508"/>
                </a:cubicBezTo>
                <a:cubicBezTo>
                  <a:pt x="13359822" y="126988"/>
                  <a:pt x="13361169" y="121939"/>
                  <a:pt x="13364351" y="118620"/>
                </a:cubicBezTo>
                <a:cubicBezTo>
                  <a:pt x="13365153" y="117781"/>
                  <a:pt x="13366052" y="117083"/>
                  <a:pt x="13367031" y="116536"/>
                </a:cubicBezTo>
                <a:cubicBezTo>
                  <a:pt x="13359211" y="115461"/>
                  <a:pt x="13353820" y="110337"/>
                  <a:pt x="13353820" y="103558"/>
                </a:cubicBezTo>
                <a:cubicBezTo>
                  <a:pt x="13353820" y="100636"/>
                  <a:pt x="13354925" y="98005"/>
                  <a:pt x="13356464" y="95759"/>
                </a:cubicBezTo>
                <a:cubicBezTo>
                  <a:pt x="13352318" y="94105"/>
                  <a:pt x="13348761" y="91011"/>
                  <a:pt x="13346235" y="86725"/>
                </a:cubicBezTo>
                <a:cubicBezTo>
                  <a:pt x="13344137" y="83201"/>
                  <a:pt x="13343835" y="78947"/>
                  <a:pt x="13345396" y="75080"/>
                </a:cubicBezTo>
                <a:cubicBezTo>
                  <a:pt x="13345757" y="74188"/>
                  <a:pt x="13346213" y="73340"/>
                  <a:pt x="13346751" y="72523"/>
                </a:cubicBezTo>
                <a:cubicBezTo>
                  <a:pt x="13345425" y="70149"/>
                  <a:pt x="13344836" y="67528"/>
                  <a:pt x="13344924" y="65025"/>
                </a:cubicBezTo>
                <a:cubicBezTo>
                  <a:pt x="13345256" y="54970"/>
                  <a:pt x="13355205" y="47106"/>
                  <a:pt x="13367569" y="47106"/>
                </a:cubicBezTo>
                <a:cubicBezTo>
                  <a:pt x="13371288" y="47106"/>
                  <a:pt x="13374623" y="48245"/>
                  <a:pt x="13377437" y="50297"/>
                </a:cubicBezTo>
                <a:close/>
              </a:path>
            </a:pathLst>
          </a:custGeom>
          <a:solidFill>
            <a:schemeClr val="tx1">
              <a:alpha val="3000"/>
            </a:schemeClr>
          </a:solidFill>
          <a:ln>
            <a:noFill/>
          </a:ln>
          <a:extLst/>
        </p:spPr>
        <p:txBody>
          <a:bodyPr wrap="square" lIns="0" tIns="0" rIns="0" bIns="0">
            <a:noAutofit/>
          </a:bodyPr>
          <a:lstStyle/>
          <a:p>
            <a:endParaRPr lang="en-US"/>
          </a:p>
        </p:txBody>
      </p:sp>
      <p:pic>
        <p:nvPicPr>
          <p:cNvPr id="6" name="Picture 5">
            <a:extLst>
              <a:ext uri="{FF2B5EF4-FFF2-40B4-BE49-F238E27FC236}">
                <a16:creationId xmlns:a16="http://schemas.microsoft.com/office/drawing/2014/main" id="{79C78099-6420-4442-A3D3-F09082848D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2D2C9A9-1056-47DB-9298-3ECF3EF2A3F0}"/>
              </a:ext>
            </a:extLst>
          </p:cNvPr>
          <p:cNvSpPr/>
          <p:nvPr/>
        </p:nvSpPr>
        <p:spPr>
          <a:xfrm>
            <a:off x="3765318" y="1967328"/>
            <a:ext cx="7977374" cy="1626358"/>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a:t>
            </a:r>
            <a:r>
              <a:rPr lang="en-US" sz="1400" dirty="0" err="1"/>
              <a:t>dataz</a:t>
            </a:r>
            <a:endParaRPr lang="en-US" sz="1400" dirty="0"/>
          </a:p>
        </p:txBody>
      </p:sp>
      <p:sp>
        <p:nvSpPr>
          <p:cNvPr id="24" name="Rectangle 23">
            <a:extLst>
              <a:ext uri="{FF2B5EF4-FFF2-40B4-BE49-F238E27FC236}">
                <a16:creationId xmlns:a16="http://schemas.microsoft.com/office/drawing/2014/main" id="{C7261832-F28C-4788-91B7-B8CA0E0D50D1}"/>
              </a:ext>
            </a:extLst>
          </p:cNvPr>
          <p:cNvSpPr/>
          <p:nvPr/>
        </p:nvSpPr>
        <p:spPr>
          <a:xfrm>
            <a:off x="4213537" y="2515979"/>
            <a:ext cx="7080936" cy="529056"/>
          </a:xfrm>
          <a:prstGeom prst="rect">
            <a:avLst/>
          </a:prstGeom>
        </p:spPr>
        <p:txBody>
          <a:bodyPr wrap="square">
            <a:spAutoFit/>
          </a:bodyPr>
          <a:lstStyle/>
          <a:p>
            <a:pPr>
              <a:lnSpc>
                <a:spcPts val="18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and scrambled it to make a type specimen book. It has survived not only five centuries</a:t>
            </a:r>
          </a:p>
        </p:txBody>
      </p:sp>
      <p:grpSp>
        <p:nvGrpSpPr>
          <p:cNvPr id="25" name="Group 24">
            <a:extLst>
              <a:ext uri="{FF2B5EF4-FFF2-40B4-BE49-F238E27FC236}">
                <a16:creationId xmlns:a16="http://schemas.microsoft.com/office/drawing/2014/main" id="{D5BF9465-D68F-445D-A388-55B86412E4C9}"/>
              </a:ext>
            </a:extLst>
          </p:cNvPr>
          <p:cNvGrpSpPr/>
          <p:nvPr/>
        </p:nvGrpSpPr>
        <p:grpSpPr>
          <a:xfrm>
            <a:off x="7353069" y="3818820"/>
            <a:ext cx="1471011" cy="2365906"/>
            <a:chOff x="1332912" y="2829843"/>
            <a:chExt cx="1471011" cy="2365906"/>
          </a:xfrm>
        </p:grpSpPr>
        <p:sp>
          <p:nvSpPr>
            <p:cNvPr id="26" name="Freeform 9">
              <a:extLst>
                <a:ext uri="{FF2B5EF4-FFF2-40B4-BE49-F238E27FC236}">
                  <a16:creationId xmlns:a16="http://schemas.microsoft.com/office/drawing/2014/main" id="{FE8F6067-E3DE-405E-9E75-FAE56910DB43}"/>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8" name="Group 27">
              <a:extLst>
                <a:ext uri="{FF2B5EF4-FFF2-40B4-BE49-F238E27FC236}">
                  <a16:creationId xmlns:a16="http://schemas.microsoft.com/office/drawing/2014/main" id="{6171D6F2-70B3-4C78-A24F-4F4E15FB169F}"/>
                </a:ext>
              </a:extLst>
            </p:cNvPr>
            <p:cNvGrpSpPr/>
            <p:nvPr/>
          </p:nvGrpSpPr>
          <p:grpSpPr>
            <a:xfrm>
              <a:off x="1332912" y="3480887"/>
              <a:ext cx="1471011" cy="1714862"/>
              <a:chOff x="1332912" y="4338318"/>
              <a:chExt cx="1471011" cy="1714862"/>
            </a:xfrm>
          </p:grpSpPr>
          <p:sp>
            <p:nvSpPr>
              <p:cNvPr id="30" name="Rectangle 29">
                <a:extLst>
                  <a:ext uri="{FF2B5EF4-FFF2-40B4-BE49-F238E27FC236}">
                    <a16:creationId xmlns:a16="http://schemas.microsoft.com/office/drawing/2014/main" id="{97BAFBB2-4DF2-4D2C-A50B-75EFCBB19823}"/>
                  </a:ext>
                </a:extLst>
              </p:cNvPr>
              <p:cNvSpPr/>
              <p:nvPr/>
            </p:nvSpPr>
            <p:spPr>
              <a:xfrm>
                <a:off x="1332912" y="4338318"/>
                <a:ext cx="1335622" cy="707886"/>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Value</a:t>
                </a:r>
              </a:p>
            </p:txBody>
          </p:sp>
          <p:sp>
            <p:nvSpPr>
              <p:cNvPr id="32" name="Rectangle 17">
                <a:extLst>
                  <a:ext uri="{FF2B5EF4-FFF2-40B4-BE49-F238E27FC236}">
                    <a16:creationId xmlns:a16="http://schemas.microsoft.com/office/drawing/2014/main" id="{2ED34C93-1094-43E9-B600-20144E6566CF}"/>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33" name="Group 32">
            <a:extLst>
              <a:ext uri="{FF2B5EF4-FFF2-40B4-BE49-F238E27FC236}">
                <a16:creationId xmlns:a16="http://schemas.microsoft.com/office/drawing/2014/main" id="{071EAA29-F72A-4F21-A7B2-BB49FAF3D348}"/>
              </a:ext>
            </a:extLst>
          </p:cNvPr>
          <p:cNvGrpSpPr/>
          <p:nvPr/>
        </p:nvGrpSpPr>
        <p:grpSpPr>
          <a:xfrm>
            <a:off x="9823462" y="3818820"/>
            <a:ext cx="1471011" cy="2365906"/>
            <a:chOff x="4166452" y="2829843"/>
            <a:chExt cx="1471011" cy="2365906"/>
          </a:xfrm>
        </p:grpSpPr>
        <p:sp>
          <p:nvSpPr>
            <p:cNvPr id="34" name="Freeform 10">
              <a:extLst>
                <a:ext uri="{FF2B5EF4-FFF2-40B4-BE49-F238E27FC236}">
                  <a16:creationId xmlns:a16="http://schemas.microsoft.com/office/drawing/2014/main" id="{F317A14D-360F-46EC-89C4-BCDC5F81F761}"/>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 name="Group 34">
              <a:extLst>
                <a:ext uri="{FF2B5EF4-FFF2-40B4-BE49-F238E27FC236}">
                  <a16:creationId xmlns:a16="http://schemas.microsoft.com/office/drawing/2014/main" id="{6D3D670C-1D2B-4936-9EE3-2BCAF56FB899}"/>
                </a:ext>
              </a:extLst>
            </p:cNvPr>
            <p:cNvGrpSpPr/>
            <p:nvPr/>
          </p:nvGrpSpPr>
          <p:grpSpPr>
            <a:xfrm>
              <a:off x="4166452" y="3480887"/>
              <a:ext cx="1471011" cy="1714862"/>
              <a:chOff x="4171915" y="4338318"/>
              <a:chExt cx="1471011" cy="1714862"/>
            </a:xfrm>
          </p:grpSpPr>
          <p:sp>
            <p:nvSpPr>
              <p:cNvPr id="36" name="Rectangle 35">
                <a:extLst>
                  <a:ext uri="{FF2B5EF4-FFF2-40B4-BE49-F238E27FC236}">
                    <a16:creationId xmlns:a16="http://schemas.microsoft.com/office/drawing/2014/main" id="{5DCC1641-B425-495F-924D-4E8DC13A2DDA}"/>
                  </a:ext>
                </a:extLst>
              </p:cNvPr>
              <p:cNvSpPr/>
              <p:nvPr/>
            </p:nvSpPr>
            <p:spPr>
              <a:xfrm>
                <a:off x="4171915" y="4338318"/>
                <a:ext cx="1319592" cy="707886"/>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Value</a:t>
                </a:r>
              </a:p>
            </p:txBody>
          </p:sp>
          <p:sp>
            <p:nvSpPr>
              <p:cNvPr id="37" name="Rectangle 17">
                <a:extLst>
                  <a:ext uri="{FF2B5EF4-FFF2-40B4-BE49-F238E27FC236}">
                    <a16:creationId xmlns:a16="http://schemas.microsoft.com/office/drawing/2014/main" id="{DF25EED6-326B-44EE-9652-28F77209871A}"/>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sp>
        <p:nvSpPr>
          <p:cNvPr id="46" name="Rectangle 45">
            <a:extLst>
              <a:ext uri="{FF2B5EF4-FFF2-40B4-BE49-F238E27FC236}">
                <a16:creationId xmlns:a16="http://schemas.microsoft.com/office/drawing/2014/main" id="{64EF72FC-AC83-412E-83A5-83FD130B0BA4}"/>
              </a:ext>
            </a:extLst>
          </p:cNvPr>
          <p:cNvSpPr/>
          <p:nvPr/>
        </p:nvSpPr>
        <p:spPr>
          <a:xfrm>
            <a:off x="594448" y="4823807"/>
            <a:ext cx="3004456" cy="1086901"/>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not only five centuries</a:t>
            </a:r>
          </a:p>
        </p:txBody>
      </p:sp>
      <p:sp>
        <p:nvSpPr>
          <p:cNvPr id="5" name="Picture Placeholder 4">
            <a:extLst>
              <a:ext uri="{FF2B5EF4-FFF2-40B4-BE49-F238E27FC236}">
                <a16:creationId xmlns:a16="http://schemas.microsoft.com/office/drawing/2014/main" id="{F592723D-70AA-4C7E-AD13-B7A2B604699C}"/>
              </a:ext>
            </a:extLst>
          </p:cNvPr>
          <p:cNvSpPr>
            <a:spLocks noGrp="1"/>
          </p:cNvSpPr>
          <p:nvPr>
            <p:ph type="pic" sz="quarter" idx="200"/>
          </p:nvPr>
        </p:nvSpPr>
        <p:spPr/>
      </p:sp>
      <p:sp>
        <p:nvSpPr>
          <p:cNvPr id="7" name="Picture Placeholder 6">
            <a:extLst>
              <a:ext uri="{FF2B5EF4-FFF2-40B4-BE49-F238E27FC236}">
                <a16:creationId xmlns:a16="http://schemas.microsoft.com/office/drawing/2014/main" id="{058C77F0-05D8-44DA-89D4-A96C62830AF6}"/>
              </a:ext>
            </a:extLst>
          </p:cNvPr>
          <p:cNvSpPr>
            <a:spLocks noGrp="1"/>
          </p:cNvSpPr>
          <p:nvPr>
            <p:ph type="pic" sz="quarter" idx="201"/>
          </p:nvPr>
        </p:nvSpPr>
        <p:spPr/>
      </p:sp>
      <p:sp>
        <p:nvSpPr>
          <p:cNvPr id="9" name="Picture Placeholder 8">
            <a:extLst>
              <a:ext uri="{FF2B5EF4-FFF2-40B4-BE49-F238E27FC236}">
                <a16:creationId xmlns:a16="http://schemas.microsoft.com/office/drawing/2014/main" id="{02A729F5-AFA4-4D7D-8B11-EE4DA616EB6C}"/>
              </a:ext>
            </a:extLst>
          </p:cNvPr>
          <p:cNvSpPr>
            <a:spLocks noGrp="1"/>
          </p:cNvSpPr>
          <p:nvPr>
            <p:ph type="pic" sz="quarter" idx="199"/>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3" name="Rectangle 12">
            <a:extLst>
              <a:ext uri="{FF2B5EF4-FFF2-40B4-BE49-F238E27FC236}">
                <a16:creationId xmlns:a16="http://schemas.microsoft.com/office/drawing/2014/main" id="{86EEEF89-1D36-46B2-9104-92D28D8308A9}"/>
              </a:ext>
            </a:extLst>
          </p:cNvPr>
          <p:cNvSpPr/>
          <p:nvPr/>
        </p:nvSpPr>
        <p:spPr>
          <a:xfrm>
            <a:off x="748529" y="2169239"/>
            <a:ext cx="6999514" cy="529056"/>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and scrambled it to make a type specimen book. It has survived not only five centuries</a:t>
            </a:r>
          </a:p>
        </p:txBody>
      </p:sp>
      <p:sp>
        <p:nvSpPr>
          <p:cNvPr id="24" name="Rectangle 23">
            <a:extLst>
              <a:ext uri="{FF2B5EF4-FFF2-40B4-BE49-F238E27FC236}">
                <a16:creationId xmlns:a16="http://schemas.microsoft.com/office/drawing/2014/main" id="{B4C88502-62C6-4D38-B796-747CDE08D1B6}"/>
              </a:ext>
            </a:extLst>
          </p:cNvPr>
          <p:cNvSpPr/>
          <p:nvPr/>
        </p:nvSpPr>
        <p:spPr>
          <a:xfrm>
            <a:off x="8502243" y="4501383"/>
            <a:ext cx="2802299" cy="1221553"/>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and scrambled it to make a type specimen book. It has survived not only five</a:t>
            </a:r>
          </a:p>
        </p:txBody>
      </p:sp>
      <p:sp>
        <p:nvSpPr>
          <p:cNvPr id="3" name="Picture Placeholder 2">
            <a:extLst>
              <a:ext uri="{FF2B5EF4-FFF2-40B4-BE49-F238E27FC236}">
                <a16:creationId xmlns:a16="http://schemas.microsoft.com/office/drawing/2014/main" id="{0BD6B871-5D8E-40E7-BA7E-4B6A7A709A4F}"/>
              </a:ext>
            </a:extLst>
          </p:cNvPr>
          <p:cNvSpPr>
            <a:spLocks noGrp="1"/>
          </p:cNvSpPr>
          <p:nvPr>
            <p:ph type="pic" sz="quarter" idx="200"/>
          </p:nvPr>
        </p:nvSpPr>
        <p:spPr/>
      </p:sp>
      <p:sp>
        <p:nvSpPr>
          <p:cNvPr id="7" name="Picture Placeholder 6">
            <a:extLst>
              <a:ext uri="{FF2B5EF4-FFF2-40B4-BE49-F238E27FC236}">
                <a16:creationId xmlns:a16="http://schemas.microsoft.com/office/drawing/2014/main" id="{122FFAD2-91A4-403E-9E1E-F55FBACE9961}"/>
              </a:ext>
            </a:extLst>
          </p:cNvPr>
          <p:cNvSpPr>
            <a:spLocks noGrp="1"/>
          </p:cNvSpPr>
          <p:nvPr>
            <p:ph type="pic" sz="quarter" idx="199"/>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4" name="Rectangle 23">
            <a:extLst>
              <a:ext uri="{FF2B5EF4-FFF2-40B4-BE49-F238E27FC236}">
                <a16:creationId xmlns:a16="http://schemas.microsoft.com/office/drawing/2014/main" id="{C8326EEC-DEDD-412A-AB62-957E5B04C813}"/>
              </a:ext>
            </a:extLst>
          </p:cNvPr>
          <p:cNvSpPr/>
          <p:nvPr/>
        </p:nvSpPr>
        <p:spPr>
          <a:xfrm>
            <a:off x="8605309" y="4714310"/>
            <a:ext cx="2448862" cy="1950720"/>
          </a:xfrm>
          <a:prstGeom prst="rect">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3B845202-57FA-4828-84B2-29A157AF3B6E}"/>
              </a:ext>
            </a:extLst>
          </p:cNvPr>
          <p:cNvSpPr txBox="1"/>
          <p:nvPr/>
        </p:nvSpPr>
        <p:spPr>
          <a:xfrm>
            <a:off x="1137830" y="5243686"/>
            <a:ext cx="4295829" cy="1200329"/>
          </a:xfrm>
          <a:prstGeom prst="rect">
            <a:avLst/>
          </a:prstGeom>
          <a:noFill/>
        </p:spPr>
        <p:txBody>
          <a:bodyPr wrap="square" numCol="1" spcCol="457200" rtlCol="0">
            <a:spAutoFit/>
          </a:bodyPr>
          <a:lstStyle/>
          <a:p>
            <a:pPr>
              <a:lnSpc>
                <a:spcPct val="200000"/>
              </a:lnSpc>
            </a:pPr>
            <a:r>
              <a:rPr lang="en-US" sz="900" b="1" dirty="0">
                <a:latin typeface="Lato" panose="020F0502020204030203" pitchFamily="34" charset="0"/>
                <a:ea typeface="Lato" panose="020F0502020204030203" pitchFamily="34" charset="0"/>
                <a:cs typeface="Lato" panose="020F0502020204030203" pitchFamily="34" charset="0"/>
              </a:rPr>
              <a:t>Lesser first day kind god us earth. The divide firmament signs doesn't seasons heaven spirit open </a:t>
            </a:r>
            <a:r>
              <a:rPr lang="en-US" sz="900" dirty="0">
                <a:latin typeface="Lato" panose="020F0502020204030203" pitchFamily="34" charset="0"/>
                <a:ea typeface="Lato" panose="020F0502020204030203" pitchFamily="34" charset="0"/>
                <a:cs typeface="Lato" panose="020F0502020204030203" pitchFamily="34" charset="0"/>
              </a:rPr>
              <a:t>Yielding god hath waters kind called doesn't shall winged. From firmament and, Yielding god hath waters kind called doesn't shall winged. From firmament and,</a:t>
            </a:r>
          </a:p>
        </p:txBody>
      </p:sp>
      <p:sp>
        <p:nvSpPr>
          <p:cNvPr id="27" name="Shape 46">
            <a:extLst>
              <a:ext uri="{FF2B5EF4-FFF2-40B4-BE49-F238E27FC236}">
                <a16:creationId xmlns:a16="http://schemas.microsoft.com/office/drawing/2014/main" id="{0ECFA169-091E-45B3-AD37-5F0B465954B2}"/>
              </a:ext>
            </a:extLst>
          </p:cNvPr>
          <p:cNvSpPr/>
          <p:nvPr/>
        </p:nvSpPr>
        <p:spPr>
          <a:xfrm>
            <a:off x="6746575" y="5469093"/>
            <a:ext cx="598248" cy="611032"/>
          </a:xfrm>
          <a:custGeom>
            <a:avLst/>
            <a:gdLst/>
            <a:ahLst/>
            <a:cxnLst>
              <a:cxn ang="0">
                <a:pos x="wd2" y="hd2"/>
              </a:cxn>
              <a:cxn ang="5400000">
                <a:pos x="wd2" y="hd2"/>
              </a:cxn>
              <a:cxn ang="10800000">
                <a:pos x="wd2" y="hd2"/>
              </a:cxn>
              <a:cxn ang="16200000">
                <a:pos x="wd2" y="hd2"/>
              </a:cxn>
            </a:cxnLst>
            <a:rect l="0" t="0" r="r" b="b"/>
            <a:pathLst>
              <a:path w="21600" h="21600" extrusionOk="0">
                <a:moveTo>
                  <a:pt x="4830" y="15931"/>
                </a:moveTo>
                <a:cubicBezTo>
                  <a:pt x="2287" y="16741"/>
                  <a:pt x="0" y="16887"/>
                  <a:pt x="0" y="20181"/>
                </a:cubicBezTo>
                <a:cubicBezTo>
                  <a:pt x="0" y="20856"/>
                  <a:pt x="3509" y="21505"/>
                  <a:pt x="9295" y="21600"/>
                </a:cubicBezTo>
                <a:lnTo>
                  <a:pt x="10029" y="16977"/>
                </a:lnTo>
                <a:lnTo>
                  <a:pt x="9660" y="16399"/>
                </a:lnTo>
                <a:cubicBezTo>
                  <a:pt x="9608" y="16318"/>
                  <a:pt x="9614" y="16212"/>
                  <a:pt x="9681" y="16142"/>
                </a:cubicBezTo>
                <a:lnTo>
                  <a:pt x="10641" y="15121"/>
                </a:lnTo>
                <a:cubicBezTo>
                  <a:pt x="10729" y="15035"/>
                  <a:pt x="10878" y="15035"/>
                  <a:pt x="10959" y="15121"/>
                </a:cubicBezTo>
                <a:lnTo>
                  <a:pt x="11926" y="16142"/>
                </a:lnTo>
                <a:cubicBezTo>
                  <a:pt x="11988" y="16212"/>
                  <a:pt x="11997" y="16318"/>
                  <a:pt x="11946" y="16399"/>
                </a:cubicBezTo>
                <a:lnTo>
                  <a:pt x="11576" y="16977"/>
                </a:lnTo>
                <a:lnTo>
                  <a:pt x="12306" y="21600"/>
                </a:lnTo>
                <a:cubicBezTo>
                  <a:pt x="18096" y="21505"/>
                  <a:pt x="21600" y="20856"/>
                  <a:pt x="21600" y="20181"/>
                </a:cubicBezTo>
                <a:cubicBezTo>
                  <a:pt x="21600" y="16887"/>
                  <a:pt x="19314" y="16741"/>
                  <a:pt x="16770" y="15931"/>
                </a:cubicBezTo>
                <a:cubicBezTo>
                  <a:pt x="15204" y="15428"/>
                  <a:pt x="13266" y="15146"/>
                  <a:pt x="13678" y="12506"/>
                </a:cubicBezTo>
                <a:cubicBezTo>
                  <a:pt x="14710" y="11585"/>
                  <a:pt x="15069" y="9678"/>
                  <a:pt x="15069" y="9678"/>
                </a:cubicBezTo>
                <a:cubicBezTo>
                  <a:pt x="15069" y="9678"/>
                  <a:pt x="16447" y="9004"/>
                  <a:pt x="16601" y="7701"/>
                </a:cubicBezTo>
                <a:cubicBezTo>
                  <a:pt x="16719" y="6714"/>
                  <a:pt x="16190" y="6257"/>
                  <a:pt x="16190" y="6257"/>
                </a:cubicBezTo>
                <a:lnTo>
                  <a:pt x="16190" y="4994"/>
                </a:lnTo>
                <a:cubicBezTo>
                  <a:pt x="16190" y="2203"/>
                  <a:pt x="13745" y="0"/>
                  <a:pt x="10800" y="0"/>
                </a:cubicBezTo>
                <a:cubicBezTo>
                  <a:pt x="7856" y="0"/>
                  <a:pt x="5411" y="2203"/>
                  <a:pt x="5411" y="4994"/>
                </a:cubicBezTo>
                <a:lnTo>
                  <a:pt x="5411" y="6257"/>
                </a:lnTo>
                <a:cubicBezTo>
                  <a:pt x="5411" y="6257"/>
                  <a:pt x="4881" y="6714"/>
                  <a:pt x="5000" y="7701"/>
                </a:cubicBezTo>
                <a:cubicBezTo>
                  <a:pt x="5153" y="9004"/>
                  <a:pt x="6525" y="9678"/>
                  <a:pt x="6525" y="9678"/>
                </a:cubicBezTo>
                <a:cubicBezTo>
                  <a:pt x="6525" y="9678"/>
                  <a:pt x="6891" y="11585"/>
                  <a:pt x="7923" y="12506"/>
                </a:cubicBezTo>
                <a:cubicBezTo>
                  <a:pt x="8339" y="15146"/>
                  <a:pt x="6398" y="15428"/>
                  <a:pt x="4830" y="15931"/>
                </a:cubicBezTo>
                <a:cubicBezTo>
                  <a:pt x="4830" y="15931"/>
                  <a:pt x="4830" y="15931"/>
                  <a:pt x="4830" y="15931"/>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Freeform 8">
            <a:extLst>
              <a:ext uri="{FF2B5EF4-FFF2-40B4-BE49-F238E27FC236}">
                <a16:creationId xmlns:a16="http://schemas.microsoft.com/office/drawing/2014/main" id="{20A73489-83E3-4DAA-8BB4-7BE3BE446C25}"/>
              </a:ext>
            </a:extLst>
          </p:cNvPr>
          <p:cNvSpPr/>
          <p:nvPr/>
        </p:nvSpPr>
        <p:spPr>
          <a:xfrm>
            <a:off x="9014076" y="5450950"/>
            <a:ext cx="620785" cy="617972"/>
          </a:xfrm>
          <a:custGeom>
            <a:avLst/>
            <a:gdLst>
              <a:gd name="connsiteX0" fmla="*/ 1049857 w 2090579"/>
              <a:gd name="connsiteY0" fmla="*/ 847945 h 2081100"/>
              <a:gd name="connsiteX1" fmla="*/ 860645 w 2090579"/>
              <a:gd name="connsiteY1" fmla="*/ 1037157 h 2081100"/>
              <a:gd name="connsiteX2" fmla="*/ 1049857 w 2090579"/>
              <a:gd name="connsiteY2" fmla="*/ 1226369 h 2081100"/>
              <a:gd name="connsiteX3" fmla="*/ 1239036 w 2090579"/>
              <a:gd name="connsiteY3" fmla="*/ 1037157 h 2081100"/>
              <a:gd name="connsiteX4" fmla="*/ 1049857 w 2090579"/>
              <a:gd name="connsiteY4" fmla="*/ 847945 h 2081100"/>
              <a:gd name="connsiteX5" fmla="*/ 1049857 w 2090579"/>
              <a:gd name="connsiteY5" fmla="*/ 685800 h 2081100"/>
              <a:gd name="connsiteX6" fmla="*/ 1401213 w 2090579"/>
              <a:gd name="connsiteY6" fmla="*/ 1037157 h 2081100"/>
              <a:gd name="connsiteX7" fmla="*/ 1049857 w 2090579"/>
              <a:gd name="connsiteY7" fmla="*/ 1388513 h 2081100"/>
              <a:gd name="connsiteX8" fmla="*/ 698500 w 2090579"/>
              <a:gd name="connsiteY8" fmla="*/ 1037157 h 2081100"/>
              <a:gd name="connsiteX9" fmla="*/ 1049857 w 2090579"/>
              <a:gd name="connsiteY9" fmla="*/ 685800 h 2081100"/>
              <a:gd name="connsiteX10" fmla="*/ 1044612 w 2090579"/>
              <a:gd name="connsiteY10" fmla="*/ 162152 h 2081100"/>
              <a:gd name="connsiteX11" fmla="*/ 967571 w 2090579"/>
              <a:gd name="connsiteY11" fmla="*/ 212156 h 2081100"/>
              <a:gd name="connsiteX12" fmla="*/ 922952 w 2090579"/>
              <a:gd name="connsiteY12" fmla="*/ 309467 h 2081100"/>
              <a:gd name="connsiteX13" fmla="*/ 698699 w 2090579"/>
              <a:gd name="connsiteY13" fmla="*/ 454084 h 2081100"/>
              <a:gd name="connsiteX14" fmla="*/ 612172 w 2090579"/>
              <a:gd name="connsiteY14" fmla="*/ 437802 h 2081100"/>
              <a:gd name="connsiteX15" fmla="*/ 512192 w 2090579"/>
              <a:gd name="connsiteY15" fmla="*/ 400033 h 2081100"/>
              <a:gd name="connsiteX16" fmla="*/ 412212 w 2090579"/>
              <a:gd name="connsiteY16" fmla="*/ 431057 h 2081100"/>
              <a:gd name="connsiteX17" fmla="*/ 402727 w 2090579"/>
              <a:gd name="connsiteY17" fmla="*/ 508135 h 2081100"/>
              <a:gd name="connsiteX18" fmla="*/ 440570 w 2090579"/>
              <a:gd name="connsiteY18" fmla="*/ 608143 h 2081100"/>
              <a:gd name="connsiteX19" fmla="*/ 312135 w 2090579"/>
              <a:gd name="connsiteY19" fmla="*/ 918960 h 2081100"/>
              <a:gd name="connsiteX20" fmla="*/ 214865 w 2090579"/>
              <a:gd name="connsiteY20" fmla="*/ 963569 h 2081100"/>
              <a:gd name="connsiteX21" fmla="*/ 164826 w 2090579"/>
              <a:gd name="connsiteY21" fmla="*/ 1040550 h 2081100"/>
              <a:gd name="connsiteX22" fmla="*/ 214865 w 2090579"/>
              <a:gd name="connsiteY22" fmla="*/ 1117532 h 2081100"/>
              <a:gd name="connsiteX23" fmla="*/ 312135 w 2090579"/>
              <a:gd name="connsiteY23" fmla="*/ 1162140 h 2081100"/>
              <a:gd name="connsiteX24" fmla="*/ 440570 w 2090579"/>
              <a:gd name="connsiteY24" fmla="*/ 1472957 h 2081100"/>
              <a:gd name="connsiteX25" fmla="*/ 402727 w 2090579"/>
              <a:gd name="connsiteY25" fmla="*/ 1572965 h 2081100"/>
              <a:gd name="connsiteX26" fmla="*/ 412212 w 2090579"/>
              <a:gd name="connsiteY26" fmla="*/ 1650043 h 2081100"/>
              <a:gd name="connsiteX27" fmla="*/ 512192 w 2090579"/>
              <a:gd name="connsiteY27" fmla="*/ 1681067 h 2081100"/>
              <a:gd name="connsiteX28" fmla="*/ 612172 w 2090579"/>
              <a:gd name="connsiteY28" fmla="*/ 1643298 h 2081100"/>
              <a:gd name="connsiteX29" fmla="*/ 698699 w 2090579"/>
              <a:gd name="connsiteY29" fmla="*/ 1627016 h 2081100"/>
              <a:gd name="connsiteX30" fmla="*/ 922952 w 2090579"/>
              <a:gd name="connsiteY30" fmla="*/ 1771633 h 2081100"/>
              <a:gd name="connsiteX31" fmla="*/ 967571 w 2090579"/>
              <a:gd name="connsiteY31" fmla="*/ 1868944 h 2081100"/>
              <a:gd name="connsiteX32" fmla="*/ 1044612 w 2090579"/>
              <a:gd name="connsiteY32" fmla="*/ 1918948 h 2081100"/>
              <a:gd name="connsiteX33" fmla="*/ 1121654 w 2090579"/>
              <a:gd name="connsiteY33" fmla="*/ 1868944 h 2081100"/>
              <a:gd name="connsiteX34" fmla="*/ 1166272 w 2090579"/>
              <a:gd name="connsiteY34" fmla="*/ 1771633 h 2081100"/>
              <a:gd name="connsiteX35" fmla="*/ 1390525 w 2090579"/>
              <a:gd name="connsiteY35" fmla="*/ 1627016 h 2081100"/>
              <a:gd name="connsiteX36" fmla="*/ 1477052 w 2090579"/>
              <a:gd name="connsiteY36" fmla="*/ 1643298 h 2081100"/>
              <a:gd name="connsiteX37" fmla="*/ 1577032 w 2090579"/>
              <a:gd name="connsiteY37" fmla="*/ 1681067 h 2081100"/>
              <a:gd name="connsiteX38" fmla="*/ 1677012 w 2090579"/>
              <a:gd name="connsiteY38" fmla="*/ 1650043 h 2081100"/>
              <a:gd name="connsiteX39" fmla="*/ 1686497 w 2090579"/>
              <a:gd name="connsiteY39" fmla="*/ 1572965 h 2081100"/>
              <a:gd name="connsiteX40" fmla="*/ 1648654 w 2090579"/>
              <a:gd name="connsiteY40" fmla="*/ 1472957 h 2081100"/>
              <a:gd name="connsiteX41" fmla="*/ 1777089 w 2090579"/>
              <a:gd name="connsiteY41" fmla="*/ 1162140 h 2081100"/>
              <a:gd name="connsiteX42" fmla="*/ 1874359 w 2090579"/>
              <a:gd name="connsiteY42" fmla="*/ 1117532 h 2081100"/>
              <a:gd name="connsiteX43" fmla="*/ 1924300 w 2090579"/>
              <a:gd name="connsiteY43" fmla="*/ 1040550 h 2081100"/>
              <a:gd name="connsiteX44" fmla="*/ 1874359 w 2090579"/>
              <a:gd name="connsiteY44" fmla="*/ 963569 h 2081100"/>
              <a:gd name="connsiteX45" fmla="*/ 1777089 w 2090579"/>
              <a:gd name="connsiteY45" fmla="*/ 918960 h 2081100"/>
              <a:gd name="connsiteX46" fmla="*/ 1648654 w 2090579"/>
              <a:gd name="connsiteY46" fmla="*/ 608143 h 2081100"/>
              <a:gd name="connsiteX47" fmla="*/ 1686497 w 2090579"/>
              <a:gd name="connsiteY47" fmla="*/ 508135 h 2081100"/>
              <a:gd name="connsiteX48" fmla="*/ 1677012 w 2090579"/>
              <a:gd name="connsiteY48" fmla="*/ 431057 h 2081100"/>
              <a:gd name="connsiteX49" fmla="*/ 1577032 w 2090579"/>
              <a:gd name="connsiteY49" fmla="*/ 400033 h 2081100"/>
              <a:gd name="connsiteX50" fmla="*/ 1477052 w 2090579"/>
              <a:gd name="connsiteY50" fmla="*/ 437802 h 2081100"/>
              <a:gd name="connsiteX51" fmla="*/ 1390525 w 2090579"/>
              <a:gd name="connsiteY51" fmla="*/ 454084 h 2081100"/>
              <a:gd name="connsiteX52" fmla="*/ 1166272 w 2090579"/>
              <a:gd name="connsiteY52" fmla="*/ 309467 h 2081100"/>
              <a:gd name="connsiteX53" fmla="*/ 1121654 w 2090579"/>
              <a:gd name="connsiteY53" fmla="*/ 212156 h 2081100"/>
              <a:gd name="connsiteX54" fmla="*/ 1044612 w 2090579"/>
              <a:gd name="connsiteY54" fmla="*/ 162152 h 2081100"/>
              <a:gd name="connsiteX55" fmla="*/ 1047322 w 2090579"/>
              <a:gd name="connsiteY55" fmla="*/ 0 h 2081100"/>
              <a:gd name="connsiteX56" fmla="*/ 1271672 w 2090579"/>
              <a:gd name="connsiteY56" fmla="*/ 144617 h 2081100"/>
              <a:gd name="connsiteX57" fmla="*/ 1316194 w 2090579"/>
              <a:gd name="connsiteY57" fmla="*/ 241928 h 2081100"/>
              <a:gd name="connsiteX58" fmla="*/ 1393235 w 2090579"/>
              <a:gd name="connsiteY58" fmla="*/ 291932 h 2081100"/>
              <a:gd name="connsiteX59" fmla="*/ 1422949 w 2090579"/>
              <a:gd name="connsiteY59" fmla="*/ 286536 h 2081100"/>
              <a:gd name="connsiteX60" fmla="*/ 1523026 w 2090579"/>
              <a:gd name="connsiteY60" fmla="*/ 248672 h 2081100"/>
              <a:gd name="connsiteX61" fmla="*/ 1610810 w 2090579"/>
              <a:gd name="connsiteY61" fmla="*/ 232486 h 2081100"/>
              <a:gd name="connsiteX62" fmla="*/ 1813577 w 2090579"/>
              <a:gd name="connsiteY62" fmla="*/ 339238 h 2081100"/>
              <a:gd name="connsiteX63" fmla="*/ 1841936 w 2090579"/>
              <a:gd name="connsiteY63" fmla="*/ 564884 h 2081100"/>
              <a:gd name="connsiteX64" fmla="*/ 1804092 w 2090579"/>
              <a:gd name="connsiteY64" fmla="*/ 664892 h 2081100"/>
              <a:gd name="connsiteX65" fmla="*/ 1848614 w 2090579"/>
              <a:gd name="connsiteY65" fmla="*/ 771645 h 2081100"/>
              <a:gd name="connsiteX66" fmla="*/ 1945981 w 2090579"/>
              <a:gd name="connsiteY66" fmla="*/ 816254 h 2081100"/>
              <a:gd name="connsiteX67" fmla="*/ 2090579 w 2090579"/>
              <a:gd name="connsiteY67" fmla="*/ 1040550 h 2081100"/>
              <a:gd name="connsiteX68" fmla="*/ 1945981 w 2090579"/>
              <a:gd name="connsiteY68" fmla="*/ 1264847 h 2081100"/>
              <a:gd name="connsiteX69" fmla="*/ 1848711 w 2090579"/>
              <a:gd name="connsiteY69" fmla="*/ 1309455 h 2081100"/>
              <a:gd name="connsiteX70" fmla="*/ 1804092 w 2090579"/>
              <a:gd name="connsiteY70" fmla="*/ 1416208 h 2081100"/>
              <a:gd name="connsiteX71" fmla="*/ 1841936 w 2090579"/>
              <a:gd name="connsiteY71" fmla="*/ 1516216 h 2081100"/>
              <a:gd name="connsiteX72" fmla="*/ 1813577 w 2090579"/>
              <a:gd name="connsiteY72" fmla="*/ 1743307 h 2081100"/>
              <a:gd name="connsiteX73" fmla="*/ 1610810 w 2090579"/>
              <a:gd name="connsiteY73" fmla="*/ 1851408 h 2081100"/>
              <a:gd name="connsiteX74" fmla="*/ 1523026 w 2090579"/>
              <a:gd name="connsiteY74" fmla="*/ 1833777 h 2081100"/>
              <a:gd name="connsiteX75" fmla="*/ 1422949 w 2090579"/>
              <a:gd name="connsiteY75" fmla="*/ 1794660 h 2081100"/>
              <a:gd name="connsiteX76" fmla="*/ 1393235 w 2090579"/>
              <a:gd name="connsiteY76" fmla="*/ 1789264 h 2081100"/>
              <a:gd name="connsiteX77" fmla="*/ 1316194 w 2090579"/>
              <a:gd name="connsiteY77" fmla="*/ 1839269 h 2081100"/>
              <a:gd name="connsiteX78" fmla="*/ 1271672 w 2090579"/>
              <a:gd name="connsiteY78" fmla="*/ 1936483 h 2081100"/>
              <a:gd name="connsiteX79" fmla="*/ 1047322 w 2090579"/>
              <a:gd name="connsiteY79" fmla="*/ 2081100 h 2081100"/>
              <a:gd name="connsiteX80" fmla="*/ 822972 w 2090579"/>
              <a:gd name="connsiteY80" fmla="*/ 1936483 h 2081100"/>
              <a:gd name="connsiteX81" fmla="*/ 778354 w 2090579"/>
              <a:gd name="connsiteY81" fmla="*/ 1839269 h 2081100"/>
              <a:gd name="connsiteX82" fmla="*/ 701409 w 2090579"/>
              <a:gd name="connsiteY82" fmla="*/ 1789264 h 2081100"/>
              <a:gd name="connsiteX83" fmla="*/ 671598 w 2090579"/>
              <a:gd name="connsiteY83" fmla="*/ 1794660 h 2081100"/>
              <a:gd name="connsiteX84" fmla="*/ 571618 w 2090579"/>
              <a:gd name="connsiteY84" fmla="*/ 1832428 h 2081100"/>
              <a:gd name="connsiteX85" fmla="*/ 483833 w 2090579"/>
              <a:gd name="connsiteY85" fmla="*/ 1848711 h 2081100"/>
              <a:gd name="connsiteX86" fmla="*/ 281066 w 2090579"/>
              <a:gd name="connsiteY86" fmla="*/ 1741958 h 2081100"/>
              <a:gd name="connsiteX87" fmla="*/ 252708 w 2090579"/>
              <a:gd name="connsiteY87" fmla="*/ 1516216 h 2081100"/>
              <a:gd name="connsiteX88" fmla="*/ 290552 w 2090579"/>
              <a:gd name="connsiteY88" fmla="*/ 1416208 h 2081100"/>
              <a:gd name="connsiteX89" fmla="*/ 245933 w 2090579"/>
              <a:gd name="connsiteY89" fmla="*/ 1309455 h 2081100"/>
              <a:gd name="connsiteX90" fmla="*/ 148663 w 2090579"/>
              <a:gd name="connsiteY90" fmla="*/ 1264847 h 2081100"/>
              <a:gd name="connsiteX91" fmla="*/ 0 w 2090579"/>
              <a:gd name="connsiteY91" fmla="*/ 1041899 h 2081100"/>
              <a:gd name="connsiteX92" fmla="*/ 144598 w 2090579"/>
              <a:gd name="connsiteY92" fmla="*/ 817603 h 2081100"/>
              <a:gd name="connsiteX93" fmla="*/ 241868 w 2090579"/>
              <a:gd name="connsiteY93" fmla="*/ 772994 h 2081100"/>
              <a:gd name="connsiteX94" fmla="*/ 286487 w 2090579"/>
              <a:gd name="connsiteY94" fmla="*/ 666241 h 2081100"/>
              <a:gd name="connsiteX95" fmla="*/ 248643 w 2090579"/>
              <a:gd name="connsiteY95" fmla="*/ 566232 h 2081100"/>
              <a:gd name="connsiteX96" fmla="*/ 277001 w 2090579"/>
              <a:gd name="connsiteY96" fmla="*/ 340587 h 2081100"/>
              <a:gd name="connsiteX97" fmla="*/ 479768 w 2090579"/>
              <a:gd name="connsiteY97" fmla="*/ 233834 h 2081100"/>
              <a:gd name="connsiteX98" fmla="*/ 567553 w 2090579"/>
              <a:gd name="connsiteY98" fmla="*/ 250021 h 2081100"/>
              <a:gd name="connsiteX99" fmla="*/ 667533 w 2090579"/>
              <a:gd name="connsiteY99" fmla="*/ 287885 h 2081100"/>
              <a:gd name="connsiteX100" fmla="*/ 697343 w 2090579"/>
              <a:gd name="connsiteY100" fmla="*/ 293281 h 2081100"/>
              <a:gd name="connsiteX101" fmla="*/ 774289 w 2090579"/>
              <a:gd name="connsiteY101" fmla="*/ 243276 h 2081100"/>
              <a:gd name="connsiteX102" fmla="*/ 818907 w 2090579"/>
              <a:gd name="connsiteY102" fmla="*/ 145966 h 2081100"/>
              <a:gd name="connsiteX103" fmla="*/ 1047322 w 2090579"/>
              <a:gd name="connsiteY103" fmla="*/ 0 h 20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090579" h="2081100">
                <a:moveTo>
                  <a:pt x="1049857" y="847945"/>
                </a:moveTo>
                <a:cubicBezTo>
                  <a:pt x="945816" y="847945"/>
                  <a:pt x="860645" y="933116"/>
                  <a:pt x="860645" y="1037157"/>
                </a:cubicBezTo>
                <a:cubicBezTo>
                  <a:pt x="860645" y="1141197"/>
                  <a:pt x="945784" y="1226369"/>
                  <a:pt x="1049857" y="1226369"/>
                </a:cubicBezTo>
                <a:cubicBezTo>
                  <a:pt x="1153897" y="1226369"/>
                  <a:pt x="1239036" y="1141197"/>
                  <a:pt x="1239036" y="1037157"/>
                </a:cubicBezTo>
                <a:cubicBezTo>
                  <a:pt x="1239036" y="933116"/>
                  <a:pt x="1153897" y="847945"/>
                  <a:pt x="1049857" y="847945"/>
                </a:cubicBezTo>
                <a:close/>
                <a:moveTo>
                  <a:pt x="1049857" y="685800"/>
                </a:moveTo>
                <a:cubicBezTo>
                  <a:pt x="1243070" y="685800"/>
                  <a:pt x="1401213" y="843911"/>
                  <a:pt x="1401213" y="1037157"/>
                </a:cubicBezTo>
                <a:cubicBezTo>
                  <a:pt x="1401213" y="1230370"/>
                  <a:pt x="1243070" y="1388513"/>
                  <a:pt x="1049857" y="1388513"/>
                </a:cubicBezTo>
                <a:cubicBezTo>
                  <a:pt x="855244" y="1388513"/>
                  <a:pt x="698500" y="1230370"/>
                  <a:pt x="698500" y="1037157"/>
                </a:cubicBezTo>
                <a:cubicBezTo>
                  <a:pt x="698500" y="843911"/>
                  <a:pt x="856611" y="685800"/>
                  <a:pt x="1049857" y="685800"/>
                </a:cubicBezTo>
                <a:close/>
                <a:moveTo>
                  <a:pt x="1044612" y="162152"/>
                </a:moveTo>
                <a:cubicBezTo>
                  <a:pt x="1031062" y="162152"/>
                  <a:pt x="987896" y="166199"/>
                  <a:pt x="967571" y="212156"/>
                </a:cubicBezTo>
                <a:lnTo>
                  <a:pt x="922952" y="309467"/>
                </a:lnTo>
                <a:cubicBezTo>
                  <a:pt x="882399" y="397336"/>
                  <a:pt x="794614" y="454084"/>
                  <a:pt x="698699" y="454084"/>
                </a:cubicBezTo>
                <a:cubicBezTo>
                  <a:pt x="668888" y="454084"/>
                  <a:pt x="640530" y="448689"/>
                  <a:pt x="612172" y="437802"/>
                </a:cubicBezTo>
                <a:lnTo>
                  <a:pt x="512192" y="400033"/>
                </a:lnTo>
                <a:cubicBezTo>
                  <a:pt x="474348" y="385196"/>
                  <a:pt x="433795" y="398685"/>
                  <a:pt x="412212" y="431057"/>
                </a:cubicBezTo>
                <a:cubicBezTo>
                  <a:pt x="402727" y="444642"/>
                  <a:pt x="389177" y="471619"/>
                  <a:pt x="402727" y="508135"/>
                </a:cubicBezTo>
                <a:lnTo>
                  <a:pt x="440570" y="608143"/>
                </a:lnTo>
                <a:cubicBezTo>
                  <a:pt x="486543" y="728385"/>
                  <a:pt x="429730" y="864909"/>
                  <a:pt x="312135" y="918960"/>
                </a:cubicBezTo>
                <a:lnTo>
                  <a:pt x="214865" y="963569"/>
                </a:lnTo>
                <a:cubicBezTo>
                  <a:pt x="168891" y="985151"/>
                  <a:pt x="164826" y="1027062"/>
                  <a:pt x="164826" y="1040550"/>
                </a:cubicBezTo>
                <a:cubicBezTo>
                  <a:pt x="164826" y="1054039"/>
                  <a:pt x="168891" y="1097299"/>
                  <a:pt x="214865" y="1117532"/>
                </a:cubicBezTo>
                <a:lnTo>
                  <a:pt x="312135" y="1162140"/>
                </a:lnTo>
                <a:cubicBezTo>
                  <a:pt x="429730" y="1216191"/>
                  <a:pt x="485188" y="1352715"/>
                  <a:pt x="440570" y="1472957"/>
                </a:cubicBezTo>
                <a:lnTo>
                  <a:pt x="402727" y="1572965"/>
                </a:lnTo>
                <a:cubicBezTo>
                  <a:pt x="389177" y="1609481"/>
                  <a:pt x="402727" y="1636554"/>
                  <a:pt x="412212" y="1650043"/>
                </a:cubicBezTo>
                <a:cubicBezTo>
                  <a:pt x="435150" y="1681067"/>
                  <a:pt x="474348" y="1694651"/>
                  <a:pt x="512192" y="1681067"/>
                </a:cubicBezTo>
                <a:lnTo>
                  <a:pt x="612172" y="1643298"/>
                </a:lnTo>
                <a:cubicBezTo>
                  <a:pt x="640530" y="1632411"/>
                  <a:pt x="668888" y="1627016"/>
                  <a:pt x="698699" y="1627016"/>
                </a:cubicBezTo>
                <a:cubicBezTo>
                  <a:pt x="794614" y="1627016"/>
                  <a:pt x="882399" y="1683861"/>
                  <a:pt x="922952" y="1771633"/>
                </a:cubicBezTo>
                <a:lnTo>
                  <a:pt x="967571" y="1868944"/>
                </a:lnTo>
                <a:cubicBezTo>
                  <a:pt x="989251" y="1914901"/>
                  <a:pt x="1031062" y="1918948"/>
                  <a:pt x="1044612" y="1918948"/>
                </a:cubicBezTo>
                <a:cubicBezTo>
                  <a:pt x="1058162" y="1918948"/>
                  <a:pt x="1101329" y="1914901"/>
                  <a:pt x="1121654" y="1868944"/>
                </a:cubicBezTo>
                <a:lnTo>
                  <a:pt x="1166272" y="1771633"/>
                </a:lnTo>
                <a:cubicBezTo>
                  <a:pt x="1206729" y="1683861"/>
                  <a:pt x="1294611" y="1627016"/>
                  <a:pt x="1390525" y="1627016"/>
                </a:cubicBezTo>
                <a:cubicBezTo>
                  <a:pt x="1420336" y="1627016"/>
                  <a:pt x="1448694" y="1632411"/>
                  <a:pt x="1477052" y="1643298"/>
                </a:cubicBezTo>
                <a:lnTo>
                  <a:pt x="1577032" y="1681067"/>
                </a:lnTo>
                <a:cubicBezTo>
                  <a:pt x="1614876" y="1696000"/>
                  <a:pt x="1655429" y="1682415"/>
                  <a:pt x="1677012" y="1650043"/>
                </a:cubicBezTo>
                <a:cubicBezTo>
                  <a:pt x="1686497" y="1636554"/>
                  <a:pt x="1700047" y="1609481"/>
                  <a:pt x="1686497" y="1572965"/>
                </a:cubicBezTo>
                <a:lnTo>
                  <a:pt x="1648654" y="1472957"/>
                </a:lnTo>
                <a:cubicBezTo>
                  <a:pt x="1602680" y="1352715"/>
                  <a:pt x="1659494" y="1216191"/>
                  <a:pt x="1777089" y="1162140"/>
                </a:cubicBezTo>
                <a:lnTo>
                  <a:pt x="1874359" y="1117532"/>
                </a:lnTo>
                <a:cubicBezTo>
                  <a:pt x="1920332" y="1095950"/>
                  <a:pt x="1924300" y="1054039"/>
                  <a:pt x="1924300" y="1040550"/>
                </a:cubicBezTo>
                <a:cubicBezTo>
                  <a:pt x="1924300" y="1027062"/>
                  <a:pt x="1920332" y="983802"/>
                  <a:pt x="1874359" y="963569"/>
                </a:cubicBezTo>
                <a:lnTo>
                  <a:pt x="1777089" y="918960"/>
                </a:lnTo>
                <a:cubicBezTo>
                  <a:pt x="1659494" y="864909"/>
                  <a:pt x="1604036" y="728385"/>
                  <a:pt x="1648654" y="608143"/>
                </a:cubicBezTo>
                <a:lnTo>
                  <a:pt x="1686497" y="508135"/>
                </a:lnTo>
                <a:cubicBezTo>
                  <a:pt x="1700047" y="471619"/>
                  <a:pt x="1686497" y="444642"/>
                  <a:pt x="1677012" y="431057"/>
                </a:cubicBezTo>
                <a:cubicBezTo>
                  <a:pt x="1654074" y="400033"/>
                  <a:pt x="1614876" y="386545"/>
                  <a:pt x="1577032" y="400033"/>
                </a:cubicBezTo>
                <a:lnTo>
                  <a:pt x="1477052" y="437802"/>
                </a:lnTo>
                <a:cubicBezTo>
                  <a:pt x="1448694" y="448689"/>
                  <a:pt x="1420336" y="454084"/>
                  <a:pt x="1390525" y="454084"/>
                </a:cubicBezTo>
                <a:cubicBezTo>
                  <a:pt x="1294611" y="454084"/>
                  <a:pt x="1206729" y="397336"/>
                  <a:pt x="1166272" y="309467"/>
                </a:cubicBezTo>
                <a:lnTo>
                  <a:pt x="1121654" y="212156"/>
                </a:lnTo>
                <a:cubicBezTo>
                  <a:pt x="1099974" y="166199"/>
                  <a:pt x="1058162" y="162152"/>
                  <a:pt x="1044612" y="162152"/>
                </a:cubicBezTo>
                <a:close/>
                <a:moveTo>
                  <a:pt x="1047322" y="0"/>
                </a:moveTo>
                <a:cubicBezTo>
                  <a:pt x="1144592" y="0"/>
                  <a:pt x="1231119" y="55399"/>
                  <a:pt x="1271672" y="144617"/>
                </a:cubicBezTo>
                <a:lnTo>
                  <a:pt x="1316194" y="241928"/>
                </a:lnTo>
                <a:cubicBezTo>
                  <a:pt x="1329744" y="272951"/>
                  <a:pt x="1360812" y="291932"/>
                  <a:pt x="1393235" y="291932"/>
                </a:cubicBezTo>
                <a:cubicBezTo>
                  <a:pt x="1404076" y="291932"/>
                  <a:pt x="1413560" y="290583"/>
                  <a:pt x="1422949" y="286536"/>
                </a:cubicBezTo>
                <a:lnTo>
                  <a:pt x="1523026" y="248672"/>
                </a:lnTo>
                <a:cubicBezTo>
                  <a:pt x="1551384" y="237881"/>
                  <a:pt x="1581097" y="232486"/>
                  <a:pt x="1610810" y="232486"/>
                </a:cubicBezTo>
                <a:cubicBezTo>
                  <a:pt x="1691917" y="232486"/>
                  <a:pt x="1767604" y="271603"/>
                  <a:pt x="1813577" y="339238"/>
                </a:cubicBezTo>
                <a:cubicBezTo>
                  <a:pt x="1860809" y="405429"/>
                  <a:pt x="1870294" y="487806"/>
                  <a:pt x="1841936" y="564884"/>
                </a:cubicBezTo>
                <a:lnTo>
                  <a:pt x="1804092" y="664892"/>
                </a:lnTo>
                <a:cubicBezTo>
                  <a:pt x="1789187" y="706803"/>
                  <a:pt x="1808157" y="752761"/>
                  <a:pt x="1848614" y="771645"/>
                </a:cubicBezTo>
                <a:lnTo>
                  <a:pt x="1945981" y="816254"/>
                </a:lnTo>
                <a:cubicBezTo>
                  <a:pt x="2035121" y="856816"/>
                  <a:pt x="2090579" y="943240"/>
                  <a:pt x="2090579" y="1040550"/>
                </a:cubicBezTo>
                <a:cubicBezTo>
                  <a:pt x="2090579" y="1137861"/>
                  <a:pt x="2035121" y="1224284"/>
                  <a:pt x="1945981" y="1264847"/>
                </a:cubicBezTo>
                <a:lnTo>
                  <a:pt x="1848711" y="1309455"/>
                </a:lnTo>
                <a:cubicBezTo>
                  <a:pt x="1808157" y="1328436"/>
                  <a:pt x="1789187" y="1374297"/>
                  <a:pt x="1804092" y="1416208"/>
                </a:cubicBezTo>
                <a:lnTo>
                  <a:pt x="1841936" y="1516216"/>
                </a:lnTo>
                <a:cubicBezTo>
                  <a:pt x="1870294" y="1593294"/>
                  <a:pt x="1859454" y="1675671"/>
                  <a:pt x="1813577" y="1743307"/>
                </a:cubicBezTo>
                <a:cubicBezTo>
                  <a:pt x="1766249" y="1809497"/>
                  <a:pt x="1690562" y="1851408"/>
                  <a:pt x="1610810" y="1851408"/>
                </a:cubicBezTo>
                <a:cubicBezTo>
                  <a:pt x="1581097" y="1851408"/>
                  <a:pt x="1551384" y="1844664"/>
                  <a:pt x="1523026" y="1833777"/>
                </a:cubicBezTo>
                <a:lnTo>
                  <a:pt x="1422949" y="1794660"/>
                </a:lnTo>
                <a:cubicBezTo>
                  <a:pt x="1413560" y="1790613"/>
                  <a:pt x="1402720" y="1789264"/>
                  <a:pt x="1393235" y="1789264"/>
                </a:cubicBezTo>
                <a:cubicBezTo>
                  <a:pt x="1359457" y="1789264"/>
                  <a:pt x="1329744" y="1809497"/>
                  <a:pt x="1316194" y="1839269"/>
                </a:cubicBezTo>
                <a:lnTo>
                  <a:pt x="1271672" y="1936483"/>
                </a:lnTo>
                <a:cubicBezTo>
                  <a:pt x="1231119" y="2025701"/>
                  <a:pt x="1144592" y="2081100"/>
                  <a:pt x="1047322" y="2081100"/>
                </a:cubicBezTo>
                <a:cubicBezTo>
                  <a:pt x="950052" y="2081100"/>
                  <a:pt x="863525" y="2025701"/>
                  <a:pt x="822972" y="1936483"/>
                </a:cubicBezTo>
                <a:lnTo>
                  <a:pt x="778354" y="1839269"/>
                </a:lnTo>
                <a:cubicBezTo>
                  <a:pt x="764900" y="1808149"/>
                  <a:pt x="733832" y="1789264"/>
                  <a:pt x="701409" y="1789264"/>
                </a:cubicBezTo>
                <a:cubicBezTo>
                  <a:pt x="690568" y="1789264"/>
                  <a:pt x="681083" y="1790613"/>
                  <a:pt x="671598" y="1794660"/>
                </a:cubicBezTo>
                <a:lnTo>
                  <a:pt x="571618" y="1832428"/>
                </a:lnTo>
                <a:cubicBezTo>
                  <a:pt x="543260" y="1843315"/>
                  <a:pt x="513547" y="1848711"/>
                  <a:pt x="483833" y="1848711"/>
                </a:cubicBezTo>
                <a:cubicBezTo>
                  <a:pt x="402727" y="1848711"/>
                  <a:pt x="327040" y="1809497"/>
                  <a:pt x="281066" y="1741958"/>
                </a:cubicBezTo>
                <a:cubicBezTo>
                  <a:pt x="233835" y="1675671"/>
                  <a:pt x="224350" y="1593294"/>
                  <a:pt x="252708" y="1516216"/>
                </a:cubicBezTo>
                <a:lnTo>
                  <a:pt x="290552" y="1416208"/>
                </a:lnTo>
                <a:cubicBezTo>
                  <a:pt x="305457" y="1374297"/>
                  <a:pt x="286487" y="1328436"/>
                  <a:pt x="245933" y="1309455"/>
                </a:cubicBezTo>
                <a:lnTo>
                  <a:pt x="148663" y="1264847"/>
                </a:lnTo>
                <a:cubicBezTo>
                  <a:pt x="59426" y="1224284"/>
                  <a:pt x="0" y="1139210"/>
                  <a:pt x="0" y="1041899"/>
                </a:cubicBezTo>
                <a:cubicBezTo>
                  <a:pt x="0" y="944588"/>
                  <a:pt x="55361" y="858165"/>
                  <a:pt x="144598" y="817603"/>
                </a:cubicBezTo>
                <a:lnTo>
                  <a:pt x="241868" y="772994"/>
                </a:lnTo>
                <a:cubicBezTo>
                  <a:pt x="282422" y="754110"/>
                  <a:pt x="301392" y="708152"/>
                  <a:pt x="286487" y="666241"/>
                </a:cubicBezTo>
                <a:lnTo>
                  <a:pt x="248643" y="566232"/>
                </a:lnTo>
                <a:cubicBezTo>
                  <a:pt x="220285" y="490600"/>
                  <a:pt x="231125" y="408127"/>
                  <a:pt x="277001" y="340587"/>
                </a:cubicBezTo>
                <a:cubicBezTo>
                  <a:pt x="324330" y="274300"/>
                  <a:pt x="400017" y="233834"/>
                  <a:pt x="479768" y="233834"/>
                </a:cubicBezTo>
                <a:cubicBezTo>
                  <a:pt x="509482" y="233834"/>
                  <a:pt x="539195" y="239230"/>
                  <a:pt x="567553" y="250021"/>
                </a:cubicBezTo>
                <a:lnTo>
                  <a:pt x="667533" y="287885"/>
                </a:lnTo>
                <a:cubicBezTo>
                  <a:pt x="677018" y="291932"/>
                  <a:pt x="687858" y="293281"/>
                  <a:pt x="697343" y="293281"/>
                </a:cubicBezTo>
                <a:cubicBezTo>
                  <a:pt x="731122" y="293281"/>
                  <a:pt x="760835" y="272951"/>
                  <a:pt x="774289" y="243276"/>
                </a:cubicBezTo>
                <a:lnTo>
                  <a:pt x="818907" y="145966"/>
                </a:lnTo>
                <a:cubicBezTo>
                  <a:pt x="859460" y="56748"/>
                  <a:pt x="950052" y="0"/>
                  <a:pt x="1047322" y="0"/>
                </a:cubicBezTo>
                <a:close/>
              </a:path>
            </a:pathLst>
          </a:custGeom>
          <a:solidFill>
            <a:schemeClr val="tx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TextBox 28">
            <a:extLst>
              <a:ext uri="{FF2B5EF4-FFF2-40B4-BE49-F238E27FC236}">
                <a16:creationId xmlns:a16="http://schemas.microsoft.com/office/drawing/2014/main" id="{BE700B4C-3898-4948-8604-CFF12EB39294}"/>
              </a:ext>
            </a:extLst>
          </p:cNvPr>
          <p:cNvSpPr txBox="1"/>
          <p:nvPr/>
        </p:nvSpPr>
        <p:spPr>
          <a:xfrm>
            <a:off x="7447365" y="5765192"/>
            <a:ext cx="957711" cy="400110"/>
          </a:xfrm>
          <a:prstGeom prst="rect">
            <a:avLst/>
          </a:prstGeom>
          <a:noFill/>
        </p:spPr>
        <p:txBody>
          <a:bodyPr wrap="square" numCol="1" spcCol="457200" rtlCol="0" anchor="ctr">
            <a:spAutoFit/>
          </a:bodyPr>
          <a:lstStyle/>
          <a:p>
            <a:pPr>
              <a:lnSpc>
                <a:spcPts val="1200"/>
              </a:lnSpc>
            </a:pPr>
            <a:r>
              <a:rPr lang="en-US" sz="900" dirty="0">
                <a:latin typeface="Lato" panose="020F0502020204030203" pitchFamily="34" charset="0"/>
                <a:ea typeface="Lato" panose="020F0502020204030203" pitchFamily="34" charset="0"/>
                <a:cs typeface="Lato" panose="020F0502020204030203" pitchFamily="34" charset="0"/>
              </a:rPr>
              <a:t>Were hath waters divide</a:t>
            </a:r>
          </a:p>
        </p:txBody>
      </p:sp>
      <p:sp>
        <p:nvSpPr>
          <p:cNvPr id="30" name="TextBox 29">
            <a:extLst>
              <a:ext uri="{FF2B5EF4-FFF2-40B4-BE49-F238E27FC236}">
                <a16:creationId xmlns:a16="http://schemas.microsoft.com/office/drawing/2014/main" id="{8ED441E6-86DA-4B1C-B2E6-53887E82BDB1}"/>
              </a:ext>
            </a:extLst>
          </p:cNvPr>
          <p:cNvSpPr txBox="1"/>
          <p:nvPr/>
        </p:nvSpPr>
        <p:spPr>
          <a:xfrm>
            <a:off x="7476600" y="5375868"/>
            <a:ext cx="996932"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89%</a:t>
            </a:r>
          </a:p>
        </p:txBody>
      </p:sp>
      <p:sp>
        <p:nvSpPr>
          <p:cNvPr id="31" name="TextBox 30">
            <a:extLst>
              <a:ext uri="{FF2B5EF4-FFF2-40B4-BE49-F238E27FC236}">
                <a16:creationId xmlns:a16="http://schemas.microsoft.com/office/drawing/2014/main" id="{31C15D85-3D94-4149-9C69-7FFBBA65C794}"/>
              </a:ext>
            </a:extLst>
          </p:cNvPr>
          <p:cNvSpPr txBox="1"/>
          <p:nvPr/>
        </p:nvSpPr>
        <p:spPr>
          <a:xfrm>
            <a:off x="9747023" y="5765192"/>
            <a:ext cx="927164" cy="400110"/>
          </a:xfrm>
          <a:prstGeom prst="rect">
            <a:avLst/>
          </a:prstGeom>
          <a:noFill/>
        </p:spPr>
        <p:txBody>
          <a:bodyPr wrap="square" numCol="1" spcCol="457200" rtlCol="0" anchor="ctr">
            <a:spAutoFit/>
          </a:bodyPr>
          <a:lstStyle/>
          <a:p>
            <a:pPr>
              <a:lnSpc>
                <a:spcPts val="1200"/>
              </a:lnSpc>
            </a:pPr>
            <a:r>
              <a:rPr lang="en-US" sz="900" dirty="0">
                <a:latin typeface="Lato" panose="020F0502020204030203" pitchFamily="34" charset="0"/>
                <a:ea typeface="Lato" panose="020F0502020204030203" pitchFamily="34" charset="0"/>
                <a:cs typeface="Lato" panose="020F0502020204030203" pitchFamily="34" charset="0"/>
              </a:rPr>
              <a:t>Fruitful were hath waters</a:t>
            </a:r>
          </a:p>
        </p:txBody>
      </p:sp>
      <p:sp>
        <p:nvSpPr>
          <p:cNvPr id="32" name="TextBox 31">
            <a:extLst>
              <a:ext uri="{FF2B5EF4-FFF2-40B4-BE49-F238E27FC236}">
                <a16:creationId xmlns:a16="http://schemas.microsoft.com/office/drawing/2014/main" id="{E0D28621-6A59-44DF-9C3D-B8F4B153857C}"/>
              </a:ext>
            </a:extLst>
          </p:cNvPr>
          <p:cNvSpPr txBox="1"/>
          <p:nvPr/>
        </p:nvSpPr>
        <p:spPr>
          <a:xfrm>
            <a:off x="9776258" y="5375868"/>
            <a:ext cx="918250" cy="430887"/>
          </a:xfrm>
          <a:prstGeom prst="rect">
            <a:avLst/>
          </a:prstGeom>
          <a:noFill/>
        </p:spPr>
        <p:txBody>
          <a:bodyPr wrap="square" rtlCol="0">
            <a:spAutoFit/>
          </a:bodyPr>
          <a:lstStyle/>
          <a:p>
            <a:r>
              <a:rPr lang="en-US" sz="2200" b="1" dirty="0">
                <a:latin typeface="Lato" panose="020F0502020204030203" pitchFamily="34" charset="0"/>
                <a:ea typeface="Lato" panose="020F0502020204030203" pitchFamily="34" charset="0"/>
                <a:cs typeface="Lato" panose="020F0502020204030203" pitchFamily="34" charset="0"/>
              </a:rPr>
              <a:t>17%</a:t>
            </a:r>
          </a:p>
        </p:txBody>
      </p:sp>
      <p:cxnSp>
        <p:nvCxnSpPr>
          <p:cNvPr id="33" name="Straight Connector 32">
            <a:extLst>
              <a:ext uri="{FF2B5EF4-FFF2-40B4-BE49-F238E27FC236}">
                <a16:creationId xmlns:a16="http://schemas.microsoft.com/office/drawing/2014/main" id="{6BC98C87-D964-4C03-802B-123087C29FC7}"/>
              </a:ext>
            </a:extLst>
          </p:cNvPr>
          <p:cNvCxnSpPr/>
          <p:nvPr/>
        </p:nvCxnSpPr>
        <p:spPr>
          <a:xfrm flipV="1">
            <a:off x="6140795" y="5408133"/>
            <a:ext cx="0" cy="974922"/>
          </a:xfrm>
          <a:prstGeom prst="line">
            <a:avLst/>
          </a:prstGeom>
          <a:ln w="12700">
            <a:solidFill>
              <a:schemeClr val="tx1">
                <a:alpha val="40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3FBDEE9-E125-4D27-B193-7857AAE3B616}"/>
              </a:ext>
            </a:extLst>
          </p:cNvPr>
          <p:cNvSpPr txBox="1"/>
          <p:nvPr/>
        </p:nvSpPr>
        <p:spPr>
          <a:xfrm>
            <a:off x="3496055" y="2042920"/>
            <a:ext cx="2264665" cy="1155637"/>
          </a:xfrm>
          <a:prstGeom prst="rect">
            <a:avLst/>
          </a:prstGeom>
          <a:noFill/>
        </p:spPr>
        <p:txBody>
          <a:bodyPr wrap="square" numCol="1" spcCol="457200" rtlCol="0">
            <a:spAutoFit/>
          </a:bodyPr>
          <a:lstStyle/>
          <a:p>
            <a:pPr>
              <a:lnSpc>
                <a:spcPct val="200000"/>
              </a:lnSpc>
            </a:pPr>
            <a:r>
              <a:rPr lang="en-US" sz="900" b="1" dirty="0">
                <a:latin typeface="Lato" panose="020F0502020204030203" pitchFamily="34" charset="0"/>
                <a:ea typeface="Lato" panose="020F0502020204030203" pitchFamily="34" charset="0"/>
                <a:cs typeface="Lato" panose="020F0502020204030203" pitchFamily="34" charset="0"/>
              </a:rPr>
              <a:t>Lesser first day kind god us earth. The divide firmament signs doesn't seasons heaven spirit open </a:t>
            </a:r>
            <a:r>
              <a:rPr lang="en-US" sz="900" dirty="0">
                <a:latin typeface="Lato" panose="020F0502020204030203" pitchFamily="34" charset="0"/>
                <a:ea typeface="Lato" panose="020F0502020204030203" pitchFamily="34" charset="0"/>
                <a:cs typeface="Lato" panose="020F0502020204030203" pitchFamily="34" charset="0"/>
              </a:rPr>
              <a:t>Yielding god hath From firmament and,</a:t>
            </a:r>
          </a:p>
        </p:txBody>
      </p:sp>
      <p:sp>
        <p:nvSpPr>
          <p:cNvPr id="3" name="Picture Placeholder 2">
            <a:extLst>
              <a:ext uri="{FF2B5EF4-FFF2-40B4-BE49-F238E27FC236}">
                <a16:creationId xmlns:a16="http://schemas.microsoft.com/office/drawing/2014/main" id="{5269F109-2E42-4128-B678-89EF946A1F20}"/>
              </a:ext>
            </a:extLst>
          </p:cNvPr>
          <p:cNvSpPr>
            <a:spLocks noGrp="1"/>
          </p:cNvSpPr>
          <p:nvPr>
            <p:ph type="pic" sz="quarter" idx="200"/>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4" name="Rectangle 3">
            <a:extLst>
              <a:ext uri="{FF2B5EF4-FFF2-40B4-BE49-F238E27FC236}">
                <a16:creationId xmlns:a16="http://schemas.microsoft.com/office/drawing/2014/main" id="{3120FD18-F30C-4966-BF14-37D9FE5FA770}"/>
              </a:ext>
            </a:extLst>
          </p:cNvPr>
          <p:cNvSpPr/>
          <p:nvPr/>
        </p:nvSpPr>
        <p:spPr>
          <a:xfrm>
            <a:off x="6546909" y="2089284"/>
            <a:ext cx="2831224" cy="523220"/>
          </a:xfrm>
          <a:prstGeom prst="rect">
            <a:avLst/>
          </a:prstGeom>
        </p:spPr>
        <p:txBody>
          <a:bodyPr wrap="none">
            <a:spAutoFit/>
          </a:bodyPr>
          <a:lstStyle/>
          <a:p>
            <a:r>
              <a:rPr lang="en-US" sz="2800" b="1" dirty="0">
                <a:latin typeface="Roboto" panose="02000000000000000000" pitchFamily="2" charset="0"/>
                <a:ea typeface="Roboto" panose="02000000000000000000" pitchFamily="2" charset="0"/>
              </a:rPr>
              <a:t>Project Location</a:t>
            </a:r>
            <a:endParaRPr lang="en-US" sz="2800" dirty="0">
              <a:latin typeface="Roboto" panose="02000000000000000000" pitchFamily="2" charset="0"/>
              <a:ea typeface="Roboto" panose="02000000000000000000" pitchFamily="2" charset="0"/>
            </a:endParaRPr>
          </a:p>
        </p:txBody>
      </p:sp>
      <p:sp>
        <p:nvSpPr>
          <p:cNvPr id="27" name="Rectangle 26">
            <a:extLst>
              <a:ext uri="{FF2B5EF4-FFF2-40B4-BE49-F238E27FC236}">
                <a16:creationId xmlns:a16="http://schemas.microsoft.com/office/drawing/2014/main" id="{D999FEEF-2F59-4EE5-AF7D-92CC4251A9BA}"/>
              </a:ext>
            </a:extLst>
          </p:cNvPr>
          <p:cNvSpPr/>
          <p:nvPr/>
        </p:nvSpPr>
        <p:spPr>
          <a:xfrm>
            <a:off x="6546909" y="2690364"/>
            <a:ext cx="3957969" cy="1599862"/>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28" name="Rectangle 27">
            <a:extLst>
              <a:ext uri="{FF2B5EF4-FFF2-40B4-BE49-F238E27FC236}">
                <a16:creationId xmlns:a16="http://schemas.microsoft.com/office/drawing/2014/main" id="{A880FC2D-F23F-499B-B0AE-041A5950B072}"/>
              </a:ext>
            </a:extLst>
          </p:cNvPr>
          <p:cNvSpPr/>
          <p:nvPr/>
        </p:nvSpPr>
        <p:spPr>
          <a:xfrm>
            <a:off x="1331233" y="5290086"/>
            <a:ext cx="4725313" cy="1086901"/>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survived not only five centuries</a:t>
            </a:r>
          </a:p>
        </p:txBody>
      </p:sp>
      <p:sp>
        <p:nvSpPr>
          <p:cNvPr id="3" name="Picture Placeholder 2">
            <a:extLst>
              <a:ext uri="{FF2B5EF4-FFF2-40B4-BE49-F238E27FC236}">
                <a16:creationId xmlns:a16="http://schemas.microsoft.com/office/drawing/2014/main" id="{752220E2-D444-4A46-AE1B-0FFA760B2DC3}"/>
              </a:ext>
            </a:extLst>
          </p:cNvPr>
          <p:cNvSpPr>
            <a:spLocks noGrp="1"/>
          </p:cNvSpPr>
          <p:nvPr>
            <p:ph type="pic" sz="quarter" idx="200"/>
          </p:nvPr>
        </p:nvSpPr>
        <p:spPr/>
      </p:sp>
      <p:sp>
        <p:nvSpPr>
          <p:cNvPr id="6" name="Picture Placeholder 5">
            <a:extLst>
              <a:ext uri="{FF2B5EF4-FFF2-40B4-BE49-F238E27FC236}">
                <a16:creationId xmlns:a16="http://schemas.microsoft.com/office/drawing/2014/main" id="{6E3AF251-2F5E-4FCF-833A-1716B3049C8A}"/>
              </a:ext>
            </a:extLst>
          </p:cNvPr>
          <p:cNvSpPr>
            <a:spLocks noGrp="1"/>
          </p:cNvSpPr>
          <p:nvPr>
            <p:ph type="pic" sz="quarter" idx="201"/>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1" name="TextBox 10">
            <a:extLst>
              <a:ext uri="{FF2B5EF4-FFF2-40B4-BE49-F238E27FC236}">
                <a16:creationId xmlns:a16="http://schemas.microsoft.com/office/drawing/2014/main" id="{1C9B4085-514B-43CD-9DD7-76DD72C77331}"/>
              </a:ext>
            </a:extLst>
          </p:cNvPr>
          <p:cNvSpPr txBox="1"/>
          <p:nvPr/>
        </p:nvSpPr>
        <p:spPr>
          <a:xfrm>
            <a:off x="7761765" y="3158347"/>
            <a:ext cx="3491157" cy="1155637"/>
          </a:xfrm>
          <a:prstGeom prst="rect">
            <a:avLst/>
          </a:prstGeom>
          <a:noFill/>
        </p:spPr>
        <p:txBody>
          <a:bodyPr wrap="square" numCol="1" spcCol="457200" rtlCol="0">
            <a:spAutoFit/>
          </a:bodyPr>
          <a:lstStyle/>
          <a:p>
            <a:pPr>
              <a:lnSpc>
                <a:spcPct val="200000"/>
              </a:lnSpc>
            </a:pPr>
            <a:r>
              <a:rPr lang="en-US" sz="900" dirty="0">
                <a:latin typeface="Lato" panose="020F0502020204030203" pitchFamily="34" charset="0"/>
                <a:ea typeface="Lato" panose="020F0502020204030203" pitchFamily="34" charset="0"/>
                <a:cs typeface="Lato" panose="020F0502020204030203" pitchFamily="34" charset="0"/>
              </a:rPr>
              <a:t>Lesser first day kind god us earth. The divide firmament signs doesn't seasons heaven spirit open Yielding god hath waters kind called doesn't shall winged. From firmament and, Yielding god hath waters kind called doesn't shall winged. From firmament and,</a:t>
            </a:r>
          </a:p>
        </p:txBody>
      </p:sp>
      <p:sp>
        <p:nvSpPr>
          <p:cNvPr id="12" name="TextBox 11">
            <a:extLst>
              <a:ext uri="{FF2B5EF4-FFF2-40B4-BE49-F238E27FC236}">
                <a16:creationId xmlns:a16="http://schemas.microsoft.com/office/drawing/2014/main" id="{60D81C7C-0388-4A84-B73B-19EBE7397E30}"/>
              </a:ext>
            </a:extLst>
          </p:cNvPr>
          <p:cNvSpPr txBox="1"/>
          <p:nvPr/>
        </p:nvSpPr>
        <p:spPr>
          <a:xfrm>
            <a:off x="7758471" y="4919268"/>
            <a:ext cx="3494451" cy="1015663"/>
          </a:xfrm>
          <a:prstGeom prst="rect">
            <a:avLst/>
          </a:prstGeom>
          <a:noFill/>
        </p:spPr>
        <p:txBody>
          <a:bodyPr wrap="square" numCol="1" spcCol="457200" rtlCol="0">
            <a:spAutoFit/>
          </a:bodyPr>
          <a:lstStyle/>
          <a:p>
            <a:pP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Also he his male air bring is Signs first . Creepiest god air fish land. Darkness. Air saying fruitful were hath waters divided fill may days air bring is Signs first creeping seed all saying above </a:t>
            </a:r>
            <a:r>
              <a:rPr lang="en-US" sz="1000" dirty="0" err="1">
                <a:latin typeface="Lato" panose="020F0502020204030203" pitchFamily="34" charset="0"/>
                <a:ea typeface="Lato" panose="020F0502020204030203" pitchFamily="34" charset="0"/>
                <a:cs typeface="Lato" panose="020F0502020204030203" pitchFamily="34" charset="0"/>
              </a:rPr>
              <a:t>after.aaaa</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A27A49CD-98BB-4743-BCB8-8930BB3D47EB}"/>
              </a:ext>
            </a:extLst>
          </p:cNvPr>
          <p:cNvSpPr txBox="1"/>
          <p:nvPr/>
        </p:nvSpPr>
        <p:spPr>
          <a:xfrm>
            <a:off x="7697511" y="2119106"/>
            <a:ext cx="3372531" cy="864789"/>
          </a:xfrm>
          <a:prstGeom prst="rect">
            <a:avLst/>
          </a:prstGeom>
          <a:noFill/>
        </p:spPr>
        <p:txBody>
          <a:bodyPr wrap="square" rtlCol="0">
            <a:spAutoFit/>
          </a:bodyPr>
          <a:lstStyle/>
          <a:p>
            <a:pPr>
              <a:lnSpc>
                <a:spcPts val="3000"/>
              </a:lnSpc>
            </a:pPr>
            <a:r>
              <a:rPr lang="en-US" sz="3200" b="1" spc="-100" dirty="0">
                <a:solidFill>
                  <a:schemeClr val="tx1">
                    <a:alpha val="19000"/>
                  </a:schemeClr>
                </a:solidFill>
                <a:latin typeface="Roboto" panose="02000000000000000000" pitchFamily="2" charset="0"/>
                <a:ea typeface="Roboto" panose="02000000000000000000" pitchFamily="2" charset="0"/>
                <a:cs typeface="Montserrat" charset="0"/>
              </a:rPr>
              <a:t>Map</a:t>
            </a:r>
            <a:r>
              <a:rPr lang="en-US" sz="3000" b="1" spc="-100" dirty="0">
                <a:solidFill>
                  <a:srgbClr val="BFBFBF">
                    <a:alpha val="19000"/>
                  </a:srgbClr>
                </a:solidFill>
                <a:latin typeface="Montserrat" charset="0"/>
                <a:ea typeface="Montserrat" charset="0"/>
                <a:cs typeface="Montserrat" charset="0"/>
              </a:rPr>
              <a:t> </a:t>
            </a:r>
            <a:r>
              <a:rPr lang="en-US" sz="3000" spc="-100" dirty="0">
                <a:latin typeface="Lato" panose="020F0502020204030203" pitchFamily="34" charset="0"/>
                <a:ea typeface="Lato" panose="020F0502020204030203" pitchFamily="34" charset="0"/>
                <a:cs typeface="Lato" panose="020F0502020204030203" pitchFamily="34" charset="0"/>
              </a:rPr>
              <a:t>Project</a:t>
            </a:r>
          </a:p>
          <a:p>
            <a:pPr>
              <a:lnSpc>
                <a:spcPts val="3000"/>
              </a:lnSpc>
            </a:pPr>
            <a:r>
              <a:rPr lang="en-US" sz="3200" b="1" spc="-100" dirty="0">
                <a:latin typeface="Lato" panose="020F0502020204030203" pitchFamily="34" charset="0"/>
                <a:ea typeface="Lato" panose="020F0502020204030203" pitchFamily="34" charset="0"/>
                <a:cs typeface="Lato" panose="020F0502020204030203" pitchFamily="34" charset="0"/>
              </a:rPr>
              <a:t>Location</a:t>
            </a:r>
          </a:p>
        </p:txBody>
      </p:sp>
      <p:cxnSp>
        <p:nvCxnSpPr>
          <p:cNvPr id="17" name="Straight Connector 16">
            <a:extLst>
              <a:ext uri="{FF2B5EF4-FFF2-40B4-BE49-F238E27FC236}">
                <a16:creationId xmlns:a16="http://schemas.microsoft.com/office/drawing/2014/main" id="{0898CA78-5E4B-423C-AE03-F1BB22D38C8F}"/>
              </a:ext>
            </a:extLst>
          </p:cNvPr>
          <p:cNvCxnSpPr/>
          <p:nvPr/>
        </p:nvCxnSpPr>
        <p:spPr>
          <a:xfrm>
            <a:off x="7877741" y="4589791"/>
            <a:ext cx="49163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FC568644-0562-4352-8B89-B2F003E56368}"/>
              </a:ext>
            </a:extLst>
          </p:cNvPr>
          <p:cNvSpPr>
            <a:spLocks noGrp="1"/>
          </p:cNvSpPr>
          <p:nvPr>
            <p:ph type="pic" sz="quarter" idx="199"/>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B368D48-3A1E-4997-8564-E5E0AF4823A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7" name="Rectangle 6">
            <a:extLst>
              <a:ext uri="{FF2B5EF4-FFF2-40B4-BE49-F238E27FC236}">
                <a16:creationId xmlns:a16="http://schemas.microsoft.com/office/drawing/2014/main" id="{0B241AE7-7B2E-4781-BB1E-97713FB50B8F}"/>
              </a:ext>
            </a:extLst>
          </p:cNvPr>
          <p:cNvSpPr/>
          <p:nvPr/>
        </p:nvSpPr>
        <p:spPr>
          <a:xfrm>
            <a:off x="0" y="2456543"/>
            <a:ext cx="12192000" cy="1944914"/>
          </a:xfrm>
          <a:prstGeom prst="rect">
            <a:avLst/>
          </a:prstGeom>
          <a:solidFill>
            <a:schemeClr val="tx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9CA1387D-F9C9-4A91-B375-D17BD35C1795}"/>
              </a:ext>
            </a:extLst>
          </p:cNvPr>
          <p:cNvSpPr txBox="1"/>
          <p:nvPr/>
        </p:nvSpPr>
        <p:spPr>
          <a:xfrm>
            <a:off x="4965723" y="3075057"/>
            <a:ext cx="2260555" cy="707886"/>
          </a:xfrm>
          <a:prstGeom prst="rect">
            <a:avLst/>
          </a:prstGeom>
          <a:noFill/>
        </p:spPr>
        <p:txBody>
          <a:bodyPr wrap="none" rtlCol="0">
            <a:spAutoFit/>
          </a:bodyPr>
          <a:lstStyle/>
          <a:p>
            <a:r>
              <a:rPr lang="en-US" sz="4000" b="1" dirty="0">
                <a:solidFill>
                  <a:schemeClr val="bg1"/>
                </a:solidFill>
                <a:latin typeface="Roboto" panose="02000000000000000000" pitchFamily="2" charset="0"/>
                <a:ea typeface="Roboto" panose="02000000000000000000" pitchFamily="2" charset="0"/>
              </a:rPr>
              <a:t>THE END</a:t>
            </a:r>
          </a:p>
        </p:txBody>
      </p:sp>
      <p:sp>
        <p:nvSpPr>
          <p:cNvPr id="3" name="Picture Placeholder 2">
            <a:extLst>
              <a:ext uri="{FF2B5EF4-FFF2-40B4-BE49-F238E27FC236}">
                <a16:creationId xmlns:a16="http://schemas.microsoft.com/office/drawing/2014/main" id="{47EEA9E0-F0E7-431A-8E32-7CD43B1A4A0B}"/>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9" name="Rectangle 8">
            <a:extLst>
              <a:ext uri="{FF2B5EF4-FFF2-40B4-BE49-F238E27FC236}">
                <a16:creationId xmlns:a16="http://schemas.microsoft.com/office/drawing/2014/main" id="{9C1C1898-73E1-43EE-87A9-D88FB6A68AA1}"/>
              </a:ext>
            </a:extLst>
          </p:cNvPr>
          <p:cNvSpPr/>
          <p:nvPr/>
        </p:nvSpPr>
        <p:spPr>
          <a:xfrm>
            <a:off x="7823913" y="1594246"/>
            <a:ext cx="2414444" cy="861774"/>
          </a:xfrm>
          <a:prstGeom prst="rect">
            <a:avLst/>
          </a:prstGeom>
        </p:spPr>
        <p:txBody>
          <a:bodyPr wrap="none">
            <a:spAutoFit/>
          </a:bodyPr>
          <a:lstStyle/>
          <a:p>
            <a:pPr>
              <a:lnSpc>
                <a:spcPts val="3000"/>
              </a:lnSpc>
            </a:pPr>
            <a:r>
              <a:rPr lang="en-US" sz="4000" b="1" dirty="0">
                <a:latin typeface="Roboto" panose="02000000000000000000" pitchFamily="2" charset="0"/>
                <a:ea typeface="Roboto" panose="02000000000000000000" pitchFamily="2" charset="0"/>
              </a:rPr>
              <a:t>Welcome</a:t>
            </a:r>
            <a:r>
              <a:rPr lang="en-US" sz="3000" b="1" dirty="0">
                <a:latin typeface="Roboto" panose="02000000000000000000" pitchFamily="2" charset="0"/>
                <a:ea typeface="Roboto" panose="02000000000000000000" pitchFamily="2" charset="0"/>
              </a:rPr>
              <a:t> </a:t>
            </a:r>
          </a:p>
          <a:p>
            <a:pPr>
              <a:lnSpc>
                <a:spcPts val="3000"/>
              </a:lnSpc>
            </a:pPr>
            <a:r>
              <a:rPr lang="en-US" sz="2500" b="1" dirty="0">
                <a:latin typeface="Roboto" panose="02000000000000000000" pitchFamily="2" charset="0"/>
                <a:ea typeface="Roboto" panose="02000000000000000000" pitchFamily="2" charset="0"/>
              </a:rPr>
              <a:t>Message</a:t>
            </a:r>
            <a:endParaRPr lang="en-US" sz="2500" dirty="0">
              <a:latin typeface="Roboto" panose="02000000000000000000" pitchFamily="2" charset="0"/>
              <a:ea typeface="Roboto" panose="02000000000000000000" pitchFamily="2" charset="0"/>
            </a:endParaRPr>
          </a:p>
        </p:txBody>
      </p:sp>
      <p:grpSp>
        <p:nvGrpSpPr>
          <p:cNvPr id="20" name="Group 19">
            <a:extLst>
              <a:ext uri="{FF2B5EF4-FFF2-40B4-BE49-F238E27FC236}">
                <a16:creationId xmlns:a16="http://schemas.microsoft.com/office/drawing/2014/main" id="{1195472D-6D94-4FEA-95E6-CAAFCCAE1333}"/>
              </a:ext>
            </a:extLst>
          </p:cNvPr>
          <p:cNvGrpSpPr/>
          <p:nvPr/>
        </p:nvGrpSpPr>
        <p:grpSpPr>
          <a:xfrm>
            <a:off x="7823913" y="2861651"/>
            <a:ext cx="3106770" cy="3042025"/>
            <a:chOff x="840881" y="1974060"/>
            <a:chExt cx="3106770" cy="3042025"/>
          </a:xfrm>
        </p:grpSpPr>
        <p:grpSp>
          <p:nvGrpSpPr>
            <p:cNvPr id="22" name="Group 21">
              <a:extLst>
                <a:ext uri="{FF2B5EF4-FFF2-40B4-BE49-F238E27FC236}">
                  <a16:creationId xmlns:a16="http://schemas.microsoft.com/office/drawing/2014/main" id="{F7D87FDB-0D59-4780-A2CE-1FD01D1D530E}"/>
                </a:ext>
              </a:extLst>
            </p:cNvPr>
            <p:cNvGrpSpPr/>
            <p:nvPr/>
          </p:nvGrpSpPr>
          <p:grpSpPr>
            <a:xfrm>
              <a:off x="938276" y="4710223"/>
              <a:ext cx="958829" cy="305862"/>
              <a:chOff x="4052943" y="5263127"/>
              <a:chExt cx="958829" cy="305862"/>
            </a:xfrm>
          </p:grpSpPr>
          <p:grpSp>
            <p:nvGrpSpPr>
              <p:cNvPr id="30" name="Group 29">
                <a:extLst>
                  <a:ext uri="{FF2B5EF4-FFF2-40B4-BE49-F238E27FC236}">
                    <a16:creationId xmlns:a16="http://schemas.microsoft.com/office/drawing/2014/main" id="{815925AE-EC9E-49A1-B82F-C7299CC4C8E7}"/>
                  </a:ext>
                </a:extLst>
              </p:cNvPr>
              <p:cNvGrpSpPr/>
              <p:nvPr/>
            </p:nvGrpSpPr>
            <p:grpSpPr>
              <a:xfrm>
                <a:off x="4052943" y="5263128"/>
                <a:ext cx="305861" cy="305861"/>
                <a:chOff x="1324575" y="5610539"/>
                <a:chExt cx="305861" cy="305861"/>
              </a:xfrm>
            </p:grpSpPr>
            <p:sp>
              <p:nvSpPr>
                <p:cNvPr id="37" name="Oval 36">
                  <a:extLst>
                    <a:ext uri="{FF2B5EF4-FFF2-40B4-BE49-F238E27FC236}">
                      <a16:creationId xmlns:a16="http://schemas.microsoft.com/office/drawing/2014/main" id="{13F6EFE3-2631-4CE5-8A7D-E1B82A21D82C}"/>
                    </a:ext>
                  </a:extLst>
                </p:cNvPr>
                <p:cNvSpPr/>
                <p:nvPr/>
              </p:nvSpPr>
              <p:spPr>
                <a:xfrm>
                  <a:off x="1324575" y="5610539"/>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9DDD75C7-28C0-42ED-B591-496987B0969A}"/>
                    </a:ext>
                  </a:extLst>
                </p:cNvPr>
                <p:cNvSpPr>
                  <a:spLocks/>
                </p:cNvSpPr>
                <p:nvPr/>
              </p:nvSpPr>
              <p:spPr bwMode="auto">
                <a:xfrm>
                  <a:off x="1398453" y="5699223"/>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1" name="Group 30">
                <a:extLst>
                  <a:ext uri="{FF2B5EF4-FFF2-40B4-BE49-F238E27FC236}">
                    <a16:creationId xmlns:a16="http://schemas.microsoft.com/office/drawing/2014/main" id="{041069F1-2037-4041-A556-3552FC753045}"/>
                  </a:ext>
                </a:extLst>
              </p:cNvPr>
              <p:cNvGrpSpPr/>
              <p:nvPr/>
            </p:nvGrpSpPr>
            <p:grpSpPr>
              <a:xfrm>
                <a:off x="4379427" y="5263128"/>
                <a:ext cx="305861" cy="305861"/>
                <a:chOff x="1684215" y="5610539"/>
                <a:chExt cx="305861" cy="305861"/>
              </a:xfrm>
            </p:grpSpPr>
            <p:sp>
              <p:nvSpPr>
                <p:cNvPr id="35" name="Oval 34">
                  <a:extLst>
                    <a:ext uri="{FF2B5EF4-FFF2-40B4-BE49-F238E27FC236}">
                      <a16:creationId xmlns:a16="http://schemas.microsoft.com/office/drawing/2014/main" id="{992A3B0B-F163-4A16-A89B-75B7B14A4CE1}"/>
                    </a:ext>
                  </a:extLst>
                </p:cNvPr>
                <p:cNvSpPr/>
                <p:nvPr/>
              </p:nvSpPr>
              <p:spPr>
                <a:xfrm>
                  <a:off x="1684215" y="5610539"/>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8812B4F9-B0CE-4D4B-89BD-BABF491C3F94}"/>
                    </a:ext>
                  </a:extLst>
                </p:cNvPr>
                <p:cNvSpPr>
                  <a:spLocks/>
                </p:cNvSpPr>
                <p:nvPr/>
              </p:nvSpPr>
              <p:spPr bwMode="auto">
                <a:xfrm>
                  <a:off x="1779016" y="5705341"/>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2" name="Group 31">
                <a:extLst>
                  <a:ext uri="{FF2B5EF4-FFF2-40B4-BE49-F238E27FC236}">
                    <a16:creationId xmlns:a16="http://schemas.microsoft.com/office/drawing/2014/main" id="{6E06CCA7-D2E2-4484-8943-27DF7B577255}"/>
                  </a:ext>
                </a:extLst>
              </p:cNvPr>
              <p:cNvGrpSpPr/>
              <p:nvPr/>
            </p:nvGrpSpPr>
            <p:grpSpPr>
              <a:xfrm>
                <a:off x="4705911" y="5263127"/>
                <a:ext cx="305861" cy="305861"/>
                <a:chOff x="2177216" y="5610539"/>
                <a:chExt cx="305861" cy="305861"/>
              </a:xfrm>
            </p:grpSpPr>
            <p:sp>
              <p:nvSpPr>
                <p:cNvPr id="33" name="Oval 32">
                  <a:extLst>
                    <a:ext uri="{FF2B5EF4-FFF2-40B4-BE49-F238E27FC236}">
                      <a16:creationId xmlns:a16="http://schemas.microsoft.com/office/drawing/2014/main" id="{41672709-C2C7-43B6-82C2-6FF3EF2BC98C}"/>
                    </a:ext>
                  </a:extLst>
                </p:cNvPr>
                <p:cNvSpPr/>
                <p:nvPr/>
              </p:nvSpPr>
              <p:spPr>
                <a:xfrm>
                  <a:off x="2177216" y="5610539"/>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559AC994-0859-412F-900E-44703C62EF07}"/>
                    </a:ext>
                  </a:extLst>
                </p:cNvPr>
                <p:cNvSpPr>
                  <a:spLocks/>
                </p:cNvSpPr>
                <p:nvPr/>
              </p:nvSpPr>
              <p:spPr bwMode="auto">
                <a:xfrm>
                  <a:off x="2243592" y="5708178"/>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23" name="TextBox 22">
              <a:extLst>
                <a:ext uri="{FF2B5EF4-FFF2-40B4-BE49-F238E27FC236}">
                  <a16:creationId xmlns:a16="http://schemas.microsoft.com/office/drawing/2014/main" id="{F2543926-7998-4307-92D7-A6C5E21B8A4D}"/>
                </a:ext>
              </a:extLst>
            </p:cNvPr>
            <p:cNvSpPr txBox="1"/>
            <p:nvPr/>
          </p:nvSpPr>
          <p:spPr>
            <a:xfrm>
              <a:off x="840882" y="4100453"/>
              <a:ext cx="2540947" cy="425758"/>
            </a:xfrm>
            <a:prstGeom prst="rect">
              <a:avLst/>
            </a:prstGeom>
            <a:noFill/>
          </p:spPr>
          <p:txBody>
            <a:bodyPr wrap="square" rtlCol="0">
              <a:spAutoFit/>
            </a:bodyPr>
            <a:lstStyle/>
            <a:p>
              <a:pPr>
                <a:lnSpc>
                  <a:spcPts val="1300"/>
                </a:lnSpc>
              </a:pPr>
              <a:r>
                <a:rPr lang="en-US" sz="1000" b="1" spc="200" dirty="0">
                  <a:latin typeface="Roboto" panose="02000000000000000000" pitchFamily="2" charset="0"/>
                  <a:ea typeface="Roboto" panose="02000000000000000000" pitchFamily="2" charset="0"/>
                </a:rPr>
                <a:t>www.website/ fb/ you tube/</a:t>
              </a:r>
            </a:p>
            <a:p>
              <a:pPr>
                <a:lnSpc>
                  <a:spcPts val="1300"/>
                </a:lnSpc>
              </a:pPr>
              <a:r>
                <a:rPr lang="en-US" sz="1000" b="1" spc="200" dirty="0">
                  <a:latin typeface="Roboto" panose="02000000000000000000" pitchFamily="2" charset="0"/>
                  <a:ea typeface="Roboto" panose="02000000000000000000" pitchFamily="2" charset="0"/>
                </a:rPr>
                <a:t>company name.com</a:t>
              </a:r>
            </a:p>
          </p:txBody>
        </p:sp>
        <p:grpSp>
          <p:nvGrpSpPr>
            <p:cNvPr id="24" name="Group 23">
              <a:extLst>
                <a:ext uri="{FF2B5EF4-FFF2-40B4-BE49-F238E27FC236}">
                  <a16:creationId xmlns:a16="http://schemas.microsoft.com/office/drawing/2014/main" id="{969411F1-CB8E-423B-8E3F-2DC236E4FE5E}"/>
                </a:ext>
              </a:extLst>
            </p:cNvPr>
            <p:cNvGrpSpPr/>
            <p:nvPr/>
          </p:nvGrpSpPr>
          <p:grpSpPr>
            <a:xfrm>
              <a:off x="840881" y="1974060"/>
              <a:ext cx="3106770" cy="1737249"/>
              <a:chOff x="840881" y="1727317"/>
              <a:chExt cx="3106770" cy="1737249"/>
            </a:xfrm>
          </p:grpSpPr>
          <p:grpSp>
            <p:nvGrpSpPr>
              <p:cNvPr id="26" name="Group 25">
                <a:extLst>
                  <a:ext uri="{FF2B5EF4-FFF2-40B4-BE49-F238E27FC236}">
                    <a16:creationId xmlns:a16="http://schemas.microsoft.com/office/drawing/2014/main" id="{B291E652-62D5-4B71-92BA-393F3BF0738D}"/>
                  </a:ext>
                </a:extLst>
              </p:cNvPr>
              <p:cNvGrpSpPr/>
              <p:nvPr/>
            </p:nvGrpSpPr>
            <p:grpSpPr>
              <a:xfrm>
                <a:off x="840881" y="1727317"/>
                <a:ext cx="3106770" cy="682781"/>
                <a:chOff x="2468336" y="1925550"/>
                <a:chExt cx="2564202" cy="682781"/>
              </a:xfrm>
            </p:grpSpPr>
            <p:sp>
              <p:nvSpPr>
                <p:cNvPr id="28" name="TextBox 27">
                  <a:extLst>
                    <a:ext uri="{FF2B5EF4-FFF2-40B4-BE49-F238E27FC236}">
                      <a16:creationId xmlns:a16="http://schemas.microsoft.com/office/drawing/2014/main" id="{6B5E0E17-6781-40E0-AD54-3E4040B33098}"/>
                    </a:ext>
                  </a:extLst>
                </p:cNvPr>
                <p:cNvSpPr txBox="1"/>
                <p:nvPr/>
              </p:nvSpPr>
              <p:spPr>
                <a:xfrm>
                  <a:off x="2468336" y="1925550"/>
                  <a:ext cx="1378857" cy="400110"/>
                </a:xfrm>
                <a:prstGeom prst="rect">
                  <a:avLst/>
                </a:prstGeom>
                <a:noFill/>
              </p:spPr>
              <p:txBody>
                <a:bodyPr wrap="square" rtlCol="0">
                  <a:spAutoFit/>
                </a:bodyPr>
                <a:lstStyle/>
                <a:p>
                  <a:r>
                    <a:rPr lang="en-US" sz="2000" b="1" spc="200" dirty="0">
                      <a:latin typeface="Open Sans" panose="020B0606030504020204" pitchFamily="34" charset="0"/>
                      <a:ea typeface="Open Sans" panose="020B0606030504020204" pitchFamily="34" charset="0"/>
                      <a:cs typeface="Open Sans" panose="020B0606030504020204" pitchFamily="34" charset="0"/>
                    </a:rPr>
                    <a:t>HELLO”</a:t>
                  </a:r>
                </a:p>
              </p:txBody>
            </p:sp>
            <p:sp>
              <p:nvSpPr>
                <p:cNvPr id="29" name="TextBox 28">
                  <a:extLst>
                    <a:ext uri="{FF2B5EF4-FFF2-40B4-BE49-F238E27FC236}">
                      <a16:creationId xmlns:a16="http://schemas.microsoft.com/office/drawing/2014/main" id="{3C64B6A9-0109-4EA6-A664-D6715B339F15}"/>
                    </a:ext>
                  </a:extLst>
                </p:cNvPr>
                <p:cNvSpPr txBox="1"/>
                <p:nvPr/>
              </p:nvSpPr>
              <p:spPr>
                <a:xfrm>
                  <a:off x="2468337" y="2269777"/>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Iam</a:t>
                  </a:r>
                  <a:r>
                    <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John Deo, Your Presenter!</a:t>
                  </a:r>
                </a:p>
              </p:txBody>
            </p:sp>
          </p:grpSp>
          <p:sp>
            <p:nvSpPr>
              <p:cNvPr id="27" name="Rectangle 9">
                <a:extLst>
                  <a:ext uri="{FF2B5EF4-FFF2-40B4-BE49-F238E27FC236}">
                    <a16:creationId xmlns:a16="http://schemas.microsoft.com/office/drawing/2014/main" id="{5063B4D4-C1BC-4981-8F07-950353676D52}"/>
                  </a:ext>
                </a:extLst>
              </p:cNvPr>
              <p:cNvSpPr>
                <a:spLocks/>
              </p:cNvSpPr>
              <p:nvPr/>
            </p:nvSpPr>
            <p:spPr bwMode="auto">
              <a:xfrm>
                <a:off x="937262" y="2643863"/>
                <a:ext cx="3010389" cy="820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professionalism</a:t>
                </a:r>
              </a:p>
            </p:txBody>
          </p:sp>
        </p:grpSp>
        <p:cxnSp>
          <p:nvCxnSpPr>
            <p:cNvPr id="25" name="Straight Connector 24">
              <a:extLst>
                <a:ext uri="{FF2B5EF4-FFF2-40B4-BE49-F238E27FC236}">
                  <a16:creationId xmlns:a16="http://schemas.microsoft.com/office/drawing/2014/main" id="{6BD1D4D3-603A-45CC-8FCC-1D68EFBCF997}"/>
                </a:ext>
              </a:extLst>
            </p:cNvPr>
            <p:cNvCxnSpPr>
              <a:cxnSpLocks/>
            </p:cNvCxnSpPr>
            <p:nvPr/>
          </p:nvCxnSpPr>
          <p:spPr>
            <a:xfrm>
              <a:off x="937262" y="3890394"/>
              <a:ext cx="274936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870A5899-8806-41BA-BA49-CEAA5FD2D67A}"/>
              </a:ext>
            </a:extLst>
          </p:cNvPr>
          <p:cNvSpPr>
            <a:spLocks noGrp="1"/>
          </p:cNvSpPr>
          <p:nvPr>
            <p:ph type="pic" sz="quarter" idx="196"/>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2273421A-14B1-4D6F-9ACB-7D0CBEDD8E72}"/>
              </a:ext>
            </a:extLst>
          </p:cNvPr>
          <p:cNvSpPr/>
          <p:nvPr/>
        </p:nvSpPr>
        <p:spPr>
          <a:xfrm>
            <a:off x="1269706" y="2366437"/>
            <a:ext cx="3762378" cy="3243430"/>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9" name="Title 8">
            <a:extLst>
              <a:ext uri="{FF2B5EF4-FFF2-40B4-BE49-F238E27FC236}">
                <a16:creationId xmlns:a16="http://schemas.microsoft.com/office/drawing/2014/main" id="{2976FE02-A6D4-4BA2-A98A-8D317E45E77D}"/>
              </a:ext>
            </a:extLst>
          </p:cNvPr>
          <p:cNvSpPr>
            <a:spLocks noGrp="1"/>
          </p:cNvSpPr>
          <p:nvPr>
            <p:ph type="title" idx="4294967295"/>
          </p:nvPr>
        </p:nvSpPr>
        <p:spPr>
          <a:xfrm>
            <a:off x="838200" y="481013"/>
            <a:ext cx="10515600" cy="679450"/>
          </a:xfrm>
        </p:spPr>
        <p:txBody>
          <a:bodyPr>
            <a:normAutofit/>
          </a:bodyPr>
          <a:lstStyle/>
          <a:p>
            <a:r>
              <a:rPr lang="en-US" b="1" dirty="0" err="1"/>
              <a:t>Welcom</a:t>
            </a:r>
            <a:r>
              <a:rPr lang="en-US" b="1" dirty="0"/>
              <a:t> Message</a:t>
            </a:r>
          </a:p>
        </p:txBody>
      </p:sp>
      <p:sp>
        <p:nvSpPr>
          <p:cNvPr id="10" name="Subtitle 9">
            <a:extLst>
              <a:ext uri="{FF2B5EF4-FFF2-40B4-BE49-F238E27FC236}">
                <a16:creationId xmlns:a16="http://schemas.microsoft.com/office/drawing/2014/main" id="{7775C238-DA64-4CD7-8B1C-D9BD4D1337BD}"/>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grpSp>
        <p:nvGrpSpPr>
          <p:cNvPr id="4" name="Group 3">
            <a:extLst>
              <a:ext uri="{FF2B5EF4-FFF2-40B4-BE49-F238E27FC236}">
                <a16:creationId xmlns:a16="http://schemas.microsoft.com/office/drawing/2014/main" id="{667699AF-5964-479C-96C4-170744CC8BA0}"/>
              </a:ext>
            </a:extLst>
          </p:cNvPr>
          <p:cNvGrpSpPr/>
          <p:nvPr/>
        </p:nvGrpSpPr>
        <p:grpSpPr>
          <a:xfrm>
            <a:off x="6191887" y="2938158"/>
            <a:ext cx="4730407" cy="2099988"/>
            <a:chOff x="6347116" y="2581594"/>
            <a:chExt cx="4730407" cy="2099988"/>
          </a:xfrm>
        </p:grpSpPr>
        <p:sp>
          <p:nvSpPr>
            <p:cNvPr id="39" name="Rectangle 38">
              <a:extLst>
                <a:ext uri="{FF2B5EF4-FFF2-40B4-BE49-F238E27FC236}">
                  <a16:creationId xmlns:a16="http://schemas.microsoft.com/office/drawing/2014/main" id="{4AC54BAF-DD49-4133-B4C7-5F8A3127FA5B}"/>
                </a:ext>
              </a:extLst>
            </p:cNvPr>
            <p:cNvSpPr/>
            <p:nvPr/>
          </p:nvSpPr>
          <p:spPr>
            <a:xfrm>
              <a:off x="6347116" y="3481253"/>
              <a:ext cx="4730407" cy="1200329"/>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
          <p:nvSpPr>
            <p:cNvPr id="40" name="TextBox 39">
              <a:extLst>
                <a:ext uri="{FF2B5EF4-FFF2-40B4-BE49-F238E27FC236}">
                  <a16:creationId xmlns:a16="http://schemas.microsoft.com/office/drawing/2014/main" id="{44EB77A3-B2B0-4900-B8F4-96416E93916E}"/>
                </a:ext>
              </a:extLst>
            </p:cNvPr>
            <p:cNvSpPr txBox="1"/>
            <p:nvPr/>
          </p:nvSpPr>
          <p:spPr>
            <a:xfrm>
              <a:off x="6347116" y="2581594"/>
              <a:ext cx="2500754" cy="541174"/>
            </a:xfrm>
            <a:prstGeom prst="rect">
              <a:avLst/>
            </a:prstGeom>
            <a:noFill/>
          </p:spPr>
          <p:txBody>
            <a:bodyPr wrap="square" rtlCol="0">
              <a:spAutoFit/>
            </a:bodyPr>
            <a:lstStyle/>
            <a:p>
              <a:pPr>
                <a:lnSpc>
                  <a:spcPts val="3500"/>
                </a:lnSpc>
              </a:pPr>
              <a:r>
                <a:rPr lang="en-US" sz="3500" b="1" dirty="0">
                  <a:latin typeface="Roboto" panose="02000000000000000000" pitchFamily="2" charset="0"/>
                  <a:ea typeface="Roboto" panose="02000000000000000000" pitchFamily="2" charset="0"/>
                  <a:cs typeface="Roboto" panose="02000000000000000000" pitchFamily="2" charset="0"/>
                </a:rPr>
                <a:t>JOHN DEO</a:t>
              </a:r>
            </a:p>
          </p:txBody>
        </p:sp>
        <p:sp>
          <p:nvSpPr>
            <p:cNvPr id="41" name="Rectangle 40">
              <a:extLst>
                <a:ext uri="{FF2B5EF4-FFF2-40B4-BE49-F238E27FC236}">
                  <a16:creationId xmlns:a16="http://schemas.microsoft.com/office/drawing/2014/main" id="{4AAA4E1C-404C-42B8-89E8-F3A90385C345}"/>
                </a:ext>
              </a:extLst>
            </p:cNvPr>
            <p:cNvSpPr/>
            <p:nvPr/>
          </p:nvSpPr>
          <p:spPr>
            <a:xfrm>
              <a:off x="6480466" y="3198831"/>
              <a:ext cx="1009591" cy="1479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Picture Placeholder 4">
            <a:extLst>
              <a:ext uri="{FF2B5EF4-FFF2-40B4-BE49-F238E27FC236}">
                <a16:creationId xmlns:a16="http://schemas.microsoft.com/office/drawing/2014/main" id="{1E2D66AE-22EE-4C3E-8350-D5BDBAC476B7}"/>
              </a:ext>
            </a:extLst>
          </p:cNvPr>
          <p:cNvSpPr>
            <a:spLocks noGrp="1"/>
          </p:cNvSpPr>
          <p:nvPr>
            <p:ph type="pic" sz="quarter" idx="196"/>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2AB6916D-9C3C-45B5-9175-6F032E47D2CB}"/>
              </a:ext>
            </a:extLst>
          </p:cNvPr>
          <p:cNvSpPr/>
          <p:nvPr/>
        </p:nvSpPr>
        <p:spPr>
          <a:xfrm>
            <a:off x="7786914" y="2293257"/>
            <a:ext cx="3581441" cy="359724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062A3BF-DFB8-43F1-A837-D607CE642059}"/>
              </a:ext>
            </a:extLst>
          </p:cNvPr>
          <p:cNvSpPr/>
          <p:nvPr/>
        </p:nvSpPr>
        <p:spPr>
          <a:xfrm>
            <a:off x="838199" y="2287937"/>
            <a:ext cx="3581441" cy="359724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199"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solidFill>
                  <a:sysClr val="windowText" lastClr="000000"/>
                </a:solidFill>
              </a:rPr>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199"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grpSp>
        <p:nvGrpSpPr>
          <p:cNvPr id="36" name="Group 35">
            <a:extLst>
              <a:ext uri="{FF2B5EF4-FFF2-40B4-BE49-F238E27FC236}">
                <a16:creationId xmlns:a16="http://schemas.microsoft.com/office/drawing/2014/main" id="{4290412B-33A3-4914-B130-50BC008297BF}"/>
              </a:ext>
            </a:extLst>
          </p:cNvPr>
          <p:cNvGrpSpPr/>
          <p:nvPr/>
        </p:nvGrpSpPr>
        <p:grpSpPr>
          <a:xfrm>
            <a:off x="8041828" y="2725497"/>
            <a:ext cx="3274787" cy="1098166"/>
            <a:chOff x="8056342" y="2186897"/>
            <a:chExt cx="3274787" cy="1098166"/>
          </a:xfrm>
        </p:grpSpPr>
        <p:sp>
          <p:nvSpPr>
            <p:cNvPr id="23" name="Rectangle 22">
              <a:extLst>
                <a:ext uri="{FF2B5EF4-FFF2-40B4-BE49-F238E27FC236}">
                  <a16:creationId xmlns:a16="http://schemas.microsoft.com/office/drawing/2014/main" id="{CB6432DF-A5A3-4057-B47E-3082DDFE72AC}"/>
                </a:ext>
              </a:extLst>
            </p:cNvPr>
            <p:cNvSpPr/>
            <p:nvPr/>
          </p:nvSpPr>
          <p:spPr>
            <a:xfrm>
              <a:off x="8056342" y="2517481"/>
              <a:ext cx="3274787" cy="767582"/>
            </a:xfrm>
            <a:prstGeom prst="rect">
              <a:avLst/>
            </a:prstGeom>
          </p:spPr>
          <p:txBody>
            <a:bodyPr wrap="square">
              <a:spAutoFit/>
            </a:bodyPr>
            <a:lstStyle/>
            <a:p>
              <a:pPr>
                <a:lnSpc>
                  <a:spcPts val="18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Lorem the leap into electronic</a:t>
              </a:r>
              <a:endParaRPr lang="en-US" sz="1200" dirty="0"/>
            </a:p>
          </p:txBody>
        </p:sp>
        <p:sp>
          <p:nvSpPr>
            <p:cNvPr id="24" name="TextBox 23">
              <a:extLst>
                <a:ext uri="{FF2B5EF4-FFF2-40B4-BE49-F238E27FC236}">
                  <a16:creationId xmlns:a16="http://schemas.microsoft.com/office/drawing/2014/main" id="{0A5B7E7A-D628-43BE-8A65-953B406D3D52}"/>
                </a:ext>
              </a:extLst>
            </p:cNvPr>
            <p:cNvSpPr txBox="1"/>
            <p:nvPr/>
          </p:nvSpPr>
          <p:spPr>
            <a:xfrm>
              <a:off x="8056342" y="2186897"/>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38" name="Group 37">
            <a:extLst>
              <a:ext uri="{FF2B5EF4-FFF2-40B4-BE49-F238E27FC236}">
                <a16:creationId xmlns:a16="http://schemas.microsoft.com/office/drawing/2014/main" id="{C1F10D68-6CBA-4D85-A512-4F2E02495974}"/>
              </a:ext>
            </a:extLst>
          </p:cNvPr>
          <p:cNvGrpSpPr/>
          <p:nvPr/>
        </p:nvGrpSpPr>
        <p:grpSpPr>
          <a:xfrm>
            <a:off x="8041828" y="4496361"/>
            <a:ext cx="2603500" cy="1098166"/>
            <a:chOff x="8056342" y="4792337"/>
            <a:chExt cx="2603500" cy="1098166"/>
          </a:xfrm>
        </p:grpSpPr>
        <p:sp>
          <p:nvSpPr>
            <p:cNvPr id="25" name="Rectangle 24">
              <a:extLst>
                <a:ext uri="{FF2B5EF4-FFF2-40B4-BE49-F238E27FC236}">
                  <a16:creationId xmlns:a16="http://schemas.microsoft.com/office/drawing/2014/main" id="{CCECD103-B334-494C-99AC-26C465006060}"/>
                </a:ext>
              </a:extLst>
            </p:cNvPr>
            <p:cNvSpPr/>
            <p:nvPr/>
          </p:nvSpPr>
          <p:spPr>
            <a:xfrm>
              <a:off x="8056342" y="5122921"/>
              <a:ext cx="2603500" cy="767582"/>
            </a:xfrm>
            <a:prstGeom prst="rect">
              <a:avLst/>
            </a:prstGeom>
          </p:spPr>
          <p:txBody>
            <a:bodyPr wrap="square">
              <a:spAutoFit/>
            </a:bodyPr>
            <a:lstStyle/>
            <a:p>
              <a:pPr>
                <a:lnSpc>
                  <a:spcPts val="18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a:t>
              </a:r>
              <a:endParaRPr lang="en-US" sz="1200" dirty="0"/>
            </a:p>
          </p:txBody>
        </p:sp>
        <p:sp>
          <p:nvSpPr>
            <p:cNvPr id="26" name="TextBox 25">
              <a:extLst>
                <a:ext uri="{FF2B5EF4-FFF2-40B4-BE49-F238E27FC236}">
                  <a16:creationId xmlns:a16="http://schemas.microsoft.com/office/drawing/2014/main" id="{A278D60A-2F29-4BED-A4D5-226EF9D76FB2}"/>
                </a:ext>
              </a:extLst>
            </p:cNvPr>
            <p:cNvSpPr txBox="1"/>
            <p:nvPr/>
          </p:nvSpPr>
          <p:spPr>
            <a:xfrm>
              <a:off x="8056342" y="4792337"/>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33" name="Group 32">
            <a:extLst>
              <a:ext uri="{FF2B5EF4-FFF2-40B4-BE49-F238E27FC236}">
                <a16:creationId xmlns:a16="http://schemas.microsoft.com/office/drawing/2014/main" id="{32C666B4-FC88-40FC-A4A8-333C5D74E8DF}"/>
              </a:ext>
            </a:extLst>
          </p:cNvPr>
          <p:cNvGrpSpPr/>
          <p:nvPr/>
        </p:nvGrpSpPr>
        <p:grpSpPr>
          <a:xfrm>
            <a:off x="953205" y="2725497"/>
            <a:ext cx="3274787" cy="1098166"/>
            <a:chOff x="860871" y="2240077"/>
            <a:chExt cx="3274787" cy="1098166"/>
          </a:xfrm>
        </p:grpSpPr>
        <p:sp>
          <p:nvSpPr>
            <p:cNvPr id="19" name="Rectangle 18">
              <a:extLst>
                <a:ext uri="{FF2B5EF4-FFF2-40B4-BE49-F238E27FC236}">
                  <a16:creationId xmlns:a16="http://schemas.microsoft.com/office/drawing/2014/main" id="{42221381-D519-4004-B429-93F95B024E70}"/>
                </a:ext>
              </a:extLst>
            </p:cNvPr>
            <p:cNvSpPr/>
            <p:nvPr/>
          </p:nvSpPr>
          <p:spPr>
            <a:xfrm>
              <a:off x="860871" y="2570661"/>
              <a:ext cx="3274787" cy="767582"/>
            </a:xfrm>
            <a:prstGeom prst="rect">
              <a:avLst/>
            </a:prstGeom>
          </p:spPr>
          <p:txBody>
            <a:bodyPr wrap="square">
              <a:spAutoFit/>
            </a:bodyPr>
            <a:lstStyle/>
            <a:p>
              <a:pPr>
                <a:lnSpc>
                  <a:spcPts val="18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Lorem the leap into electronic</a:t>
              </a:r>
              <a:endParaRPr lang="en-US" sz="1200" dirty="0"/>
            </a:p>
          </p:txBody>
        </p:sp>
        <p:sp>
          <p:nvSpPr>
            <p:cNvPr id="20" name="TextBox 19">
              <a:extLst>
                <a:ext uri="{FF2B5EF4-FFF2-40B4-BE49-F238E27FC236}">
                  <a16:creationId xmlns:a16="http://schemas.microsoft.com/office/drawing/2014/main" id="{000B1AB5-95B8-4014-8319-AAEF7A160C6F}"/>
                </a:ext>
              </a:extLst>
            </p:cNvPr>
            <p:cNvSpPr txBox="1"/>
            <p:nvPr/>
          </p:nvSpPr>
          <p:spPr>
            <a:xfrm>
              <a:off x="860871" y="2240077"/>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31" name="Group 30">
            <a:extLst>
              <a:ext uri="{FF2B5EF4-FFF2-40B4-BE49-F238E27FC236}">
                <a16:creationId xmlns:a16="http://schemas.microsoft.com/office/drawing/2014/main" id="{5800168A-AD25-44C1-AE25-1DB91225418F}"/>
              </a:ext>
            </a:extLst>
          </p:cNvPr>
          <p:cNvGrpSpPr/>
          <p:nvPr/>
        </p:nvGrpSpPr>
        <p:grpSpPr>
          <a:xfrm>
            <a:off x="953205" y="4496361"/>
            <a:ext cx="2603500" cy="1098166"/>
            <a:chOff x="860871" y="4845517"/>
            <a:chExt cx="2603500" cy="1098166"/>
          </a:xfrm>
        </p:grpSpPr>
        <p:sp>
          <p:nvSpPr>
            <p:cNvPr id="21" name="Rectangle 20">
              <a:extLst>
                <a:ext uri="{FF2B5EF4-FFF2-40B4-BE49-F238E27FC236}">
                  <a16:creationId xmlns:a16="http://schemas.microsoft.com/office/drawing/2014/main" id="{04BCD6A3-0D1C-4EC5-B2F7-741A1351F69A}"/>
                </a:ext>
              </a:extLst>
            </p:cNvPr>
            <p:cNvSpPr/>
            <p:nvPr/>
          </p:nvSpPr>
          <p:spPr>
            <a:xfrm>
              <a:off x="860871" y="5176101"/>
              <a:ext cx="2603500" cy="767582"/>
            </a:xfrm>
            <a:prstGeom prst="rect">
              <a:avLst/>
            </a:prstGeom>
          </p:spPr>
          <p:txBody>
            <a:bodyPr wrap="square">
              <a:spAutoFit/>
            </a:bodyPr>
            <a:lstStyle/>
            <a:p>
              <a:pPr>
                <a:lnSpc>
                  <a:spcPts val="18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a:t>
              </a:r>
              <a:endParaRPr lang="en-US" sz="1200" dirty="0"/>
            </a:p>
          </p:txBody>
        </p:sp>
        <p:sp>
          <p:nvSpPr>
            <p:cNvPr id="22" name="TextBox 21">
              <a:extLst>
                <a:ext uri="{FF2B5EF4-FFF2-40B4-BE49-F238E27FC236}">
                  <a16:creationId xmlns:a16="http://schemas.microsoft.com/office/drawing/2014/main" id="{7148E6E8-1C68-4358-9A74-C25BF57EB1F7}"/>
                </a:ext>
              </a:extLst>
            </p:cNvPr>
            <p:cNvSpPr txBox="1"/>
            <p:nvPr/>
          </p:nvSpPr>
          <p:spPr>
            <a:xfrm>
              <a:off x="860871" y="4845517"/>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3" name="Picture Placeholder 2">
            <a:extLst>
              <a:ext uri="{FF2B5EF4-FFF2-40B4-BE49-F238E27FC236}">
                <a16:creationId xmlns:a16="http://schemas.microsoft.com/office/drawing/2014/main" id="{703DF401-C2E3-4E17-A9C0-5BF3BAAE49DA}"/>
              </a:ext>
            </a:extLst>
          </p:cNvPr>
          <p:cNvSpPr>
            <a:spLocks noGrp="1"/>
          </p:cNvSpPr>
          <p:nvPr>
            <p:ph type="pic" sz="quarter" idx="196"/>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17" name="Diamond 16">
            <a:extLst>
              <a:ext uri="{FF2B5EF4-FFF2-40B4-BE49-F238E27FC236}">
                <a16:creationId xmlns:a16="http://schemas.microsoft.com/office/drawing/2014/main" id="{9821BCE8-D573-4EB4-9DBA-B9A9D8BD6393}"/>
              </a:ext>
            </a:extLst>
          </p:cNvPr>
          <p:cNvSpPr/>
          <p:nvPr/>
        </p:nvSpPr>
        <p:spPr>
          <a:xfrm>
            <a:off x="732970" y="2847745"/>
            <a:ext cx="2481943" cy="2481943"/>
          </a:xfrm>
          <a:prstGeom prst="diamond">
            <a:avLst/>
          </a:prstGeom>
          <a:solidFill>
            <a:schemeClr val="accent3">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iamond 22">
            <a:extLst>
              <a:ext uri="{FF2B5EF4-FFF2-40B4-BE49-F238E27FC236}">
                <a16:creationId xmlns:a16="http://schemas.microsoft.com/office/drawing/2014/main" id="{8C2DA65B-5028-4699-B7D9-B22D4FB7A80E}"/>
              </a:ext>
            </a:extLst>
          </p:cNvPr>
          <p:cNvSpPr/>
          <p:nvPr/>
        </p:nvSpPr>
        <p:spPr>
          <a:xfrm>
            <a:off x="3403598" y="2847744"/>
            <a:ext cx="2481943" cy="2481943"/>
          </a:xfrm>
          <a:prstGeom prst="diamond">
            <a:avLst/>
          </a:prstGeom>
          <a:solidFill>
            <a:schemeClr val="accent4">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Diamond 30">
            <a:extLst>
              <a:ext uri="{FF2B5EF4-FFF2-40B4-BE49-F238E27FC236}">
                <a16:creationId xmlns:a16="http://schemas.microsoft.com/office/drawing/2014/main" id="{FAF466F4-74B8-4D4B-A0A3-A86E5ECA7B8B}"/>
              </a:ext>
            </a:extLst>
          </p:cNvPr>
          <p:cNvSpPr/>
          <p:nvPr/>
        </p:nvSpPr>
        <p:spPr>
          <a:xfrm>
            <a:off x="6074226" y="2847743"/>
            <a:ext cx="2481943" cy="2481943"/>
          </a:xfrm>
          <a:prstGeom prst="diamond">
            <a:avLst/>
          </a:prstGeom>
          <a:solidFill>
            <a:schemeClr val="accent5">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iamond 31">
            <a:extLst>
              <a:ext uri="{FF2B5EF4-FFF2-40B4-BE49-F238E27FC236}">
                <a16:creationId xmlns:a16="http://schemas.microsoft.com/office/drawing/2014/main" id="{73DA7FFE-D194-42BB-BE14-825680192707}"/>
              </a:ext>
            </a:extLst>
          </p:cNvPr>
          <p:cNvSpPr/>
          <p:nvPr/>
        </p:nvSpPr>
        <p:spPr>
          <a:xfrm>
            <a:off x="7409540" y="4175802"/>
            <a:ext cx="2481943" cy="2481943"/>
          </a:xfrm>
          <a:prstGeom prst="diamond">
            <a:avLst/>
          </a:prstGeom>
          <a:solidFill>
            <a:schemeClr val="accent6">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F3277BD9-DE62-4228-BA14-54D116AC50C3}"/>
              </a:ext>
            </a:extLst>
          </p:cNvPr>
          <p:cNvGrpSpPr/>
          <p:nvPr/>
        </p:nvGrpSpPr>
        <p:grpSpPr>
          <a:xfrm>
            <a:off x="7200251" y="3552737"/>
            <a:ext cx="229893" cy="294734"/>
            <a:chOff x="2522538" y="3189288"/>
            <a:chExt cx="371475" cy="476250"/>
          </a:xfrm>
          <a:solidFill>
            <a:schemeClr val="bg1"/>
          </a:solidFill>
        </p:grpSpPr>
        <p:sp>
          <p:nvSpPr>
            <p:cNvPr id="44" name="Freeform 5">
              <a:extLst>
                <a:ext uri="{FF2B5EF4-FFF2-40B4-BE49-F238E27FC236}">
                  <a16:creationId xmlns:a16="http://schemas.microsoft.com/office/drawing/2014/main" id="{869F9B15-F033-45E3-AD0A-A276FCC62024}"/>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a16="http://schemas.microsoft.com/office/drawing/2014/main" id="{58DA766E-F702-47BD-8287-2D2DF9CAC2E2}"/>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a16="http://schemas.microsoft.com/office/drawing/2014/main" id="{347A857A-18EB-4A59-89A0-72E6314C8E67}"/>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3" name="Rectangle 42">
            <a:extLst>
              <a:ext uri="{FF2B5EF4-FFF2-40B4-BE49-F238E27FC236}">
                <a16:creationId xmlns:a16="http://schemas.microsoft.com/office/drawing/2014/main" id="{2F242670-B358-47EC-ABC9-615D93487DD8}"/>
              </a:ext>
            </a:extLst>
          </p:cNvPr>
          <p:cNvSpPr/>
          <p:nvPr/>
        </p:nvSpPr>
        <p:spPr>
          <a:xfrm>
            <a:off x="6622381" y="3955277"/>
            <a:ext cx="1385632" cy="669414"/>
          </a:xfrm>
          <a:prstGeom prst="rect">
            <a:avLst/>
          </a:prstGeom>
        </p:spPr>
        <p:txBody>
          <a:bodyPr wrap="square">
            <a:spAutoFit/>
          </a:bodyPr>
          <a:lstStyle/>
          <a:p>
            <a:pPr algn="ctr">
              <a:lnSpc>
                <a:spcPts val="15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a:t>
            </a:r>
          </a:p>
        </p:txBody>
      </p:sp>
      <p:sp>
        <p:nvSpPr>
          <p:cNvPr id="48" name="Freeform 9">
            <a:extLst>
              <a:ext uri="{FF2B5EF4-FFF2-40B4-BE49-F238E27FC236}">
                <a16:creationId xmlns:a16="http://schemas.microsoft.com/office/drawing/2014/main" id="{D6E1631D-5CDF-4AF5-8866-9C648F704481}"/>
              </a:ext>
            </a:extLst>
          </p:cNvPr>
          <p:cNvSpPr>
            <a:spLocks noEditPoints="1"/>
          </p:cNvSpPr>
          <p:nvPr/>
        </p:nvSpPr>
        <p:spPr bwMode="auto">
          <a:xfrm>
            <a:off x="1830012" y="354420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Rectangle 48">
            <a:extLst>
              <a:ext uri="{FF2B5EF4-FFF2-40B4-BE49-F238E27FC236}">
                <a16:creationId xmlns:a16="http://schemas.microsoft.com/office/drawing/2014/main" id="{98DAC8F2-656C-449D-B628-DA7CBA091505}"/>
              </a:ext>
            </a:extLst>
          </p:cNvPr>
          <p:cNvSpPr/>
          <p:nvPr/>
        </p:nvSpPr>
        <p:spPr>
          <a:xfrm>
            <a:off x="1281125" y="3963812"/>
            <a:ext cx="1385632" cy="669414"/>
          </a:xfrm>
          <a:prstGeom prst="rect">
            <a:avLst/>
          </a:prstGeom>
        </p:spPr>
        <p:txBody>
          <a:bodyPr wrap="square">
            <a:spAutoFit/>
          </a:bodyPr>
          <a:lstStyle/>
          <a:p>
            <a:pPr algn="ctr">
              <a:lnSpc>
                <a:spcPts val="15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a:t>
            </a:r>
          </a:p>
        </p:txBody>
      </p:sp>
      <p:sp>
        <p:nvSpPr>
          <p:cNvPr id="51" name="Freeform 8">
            <a:extLst>
              <a:ext uri="{FF2B5EF4-FFF2-40B4-BE49-F238E27FC236}">
                <a16:creationId xmlns:a16="http://schemas.microsoft.com/office/drawing/2014/main" id="{050AE1AD-3BBF-41B9-A685-322318583E04}"/>
              </a:ext>
            </a:extLst>
          </p:cNvPr>
          <p:cNvSpPr>
            <a:spLocks noEditPoints="1"/>
          </p:cNvSpPr>
          <p:nvPr/>
        </p:nvSpPr>
        <p:spPr bwMode="auto">
          <a:xfrm>
            <a:off x="8505108" y="4873549"/>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Rectangle 51">
            <a:extLst>
              <a:ext uri="{FF2B5EF4-FFF2-40B4-BE49-F238E27FC236}">
                <a16:creationId xmlns:a16="http://schemas.microsoft.com/office/drawing/2014/main" id="{F533A5A5-A9D3-4745-9151-896455CB416A}"/>
              </a:ext>
            </a:extLst>
          </p:cNvPr>
          <p:cNvSpPr/>
          <p:nvPr/>
        </p:nvSpPr>
        <p:spPr>
          <a:xfrm>
            <a:off x="7957695" y="5290584"/>
            <a:ext cx="1385632" cy="669414"/>
          </a:xfrm>
          <a:prstGeom prst="rect">
            <a:avLst/>
          </a:prstGeom>
        </p:spPr>
        <p:txBody>
          <a:bodyPr wrap="square">
            <a:spAutoFit/>
          </a:bodyPr>
          <a:lstStyle/>
          <a:p>
            <a:pPr algn="ctr">
              <a:lnSpc>
                <a:spcPts val="15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a:t>
            </a:r>
          </a:p>
        </p:txBody>
      </p:sp>
      <p:sp>
        <p:nvSpPr>
          <p:cNvPr id="54" name="Freeform 10">
            <a:extLst>
              <a:ext uri="{FF2B5EF4-FFF2-40B4-BE49-F238E27FC236}">
                <a16:creationId xmlns:a16="http://schemas.microsoft.com/office/drawing/2014/main" id="{564D112E-1110-4F96-9640-E9E944F1C629}"/>
              </a:ext>
            </a:extLst>
          </p:cNvPr>
          <p:cNvSpPr>
            <a:spLocks noEditPoints="1"/>
          </p:cNvSpPr>
          <p:nvPr/>
        </p:nvSpPr>
        <p:spPr bwMode="auto">
          <a:xfrm>
            <a:off x="4502605" y="354420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54">
            <a:extLst>
              <a:ext uri="{FF2B5EF4-FFF2-40B4-BE49-F238E27FC236}">
                <a16:creationId xmlns:a16="http://schemas.microsoft.com/office/drawing/2014/main" id="{C9313BB5-653A-4872-AF49-7A6AAFE17ADB}"/>
              </a:ext>
            </a:extLst>
          </p:cNvPr>
          <p:cNvSpPr/>
          <p:nvPr/>
        </p:nvSpPr>
        <p:spPr>
          <a:xfrm>
            <a:off x="3951753" y="3963811"/>
            <a:ext cx="1385632" cy="669414"/>
          </a:xfrm>
          <a:prstGeom prst="rect">
            <a:avLst/>
          </a:prstGeom>
        </p:spPr>
        <p:txBody>
          <a:bodyPr wrap="square">
            <a:spAutoFit/>
          </a:bodyPr>
          <a:lstStyle/>
          <a:p>
            <a:pPr algn="ctr">
              <a:lnSpc>
                <a:spcPts val="15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a:t>
            </a:r>
          </a:p>
        </p:txBody>
      </p:sp>
      <p:sp>
        <p:nvSpPr>
          <p:cNvPr id="3" name="Picture Placeholder 2">
            <a:extLst>
              <a:ext uri="{FF2B5EF4-FFF2-40B4-BE49-F238E27FC236}">
                <a16:creationId xmlns:a16="http://schemas.microsoft.com/office/drawing/2014/main" id="{CEFBE9F9-DB3C-4E59-A794-3F43C63EF437}"/>
              </a:ext>
            </a:extLst>
          </p:cNvPr>
          <p:cNvSpPr>
            <a:spLocks noGrp="1"/>
          </p:cNvSpPr>
          <p:nvPr>
            <p:ph type="pic" sz="quarter" idx="196"/>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a:xfrm>
            <a:off x="11304542" y="481237"/>
            <a:ext cx="438150" cy="311150"/>
          </a:xfrm>
        </p:spPr>
        <p:txBody>
          <a:bodyPr/>
          <a:lstStyle/>
          <a:p>
            <a:fld id="{0FDCCA45-55DD-4B3F-8C12-CFB164C9A4F5}" type="slidenum">
              <a:rPr lang="en-US" smtClean="0"/>
              <a:pPr/>
              <a:t>7</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Diamond 3">
            <a:extLst>
              <a:ext uri="{FF2B5EF4-FFF2-40B4-BE49-F238E27FC236}">
                <a16:creationId xmlns:a16="http://schemas.microsoft.com/office/drawing/2014/main" id="{49029C15-A647-42D9-80C1-56E80EF8B35F}"/>
              </a:ext>
            </a:extLst>
          </p:cNvPr>
          <p:cNvSpPr/>
          <p:nvPr/>
        </p:nvSpPr>
        <p:spPr>
          <a:xfrm>
            <a:off x="1022487" y="2234011"/>
            <a:ext cx="1630017" cy="1630017"/>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Diamond 29">
            <a:extLst>
              <a:ext uri="{FF2B5EF4-FFF2-40B4-BE49-F238E27FC236}">
                <a16:creationId xmlns:a16="http://schemas.microsoft.com/office/drawing/2014/main" id="{0A985886-9BA0-4B90-B661-38EC8249E06F}"/>
              </a:ext>
            </a:extLst>
          </p:cNvPr>
          <p:cNvSpPr/>
          <p:nvPr/>
        </p:nvSpPr>
        <p:spPr>
          <a:xfrm>
            <a:off x="3861490" y="2234011"/>
            <a:ext cx="1630017" cy="1630017"/>
          </a:xfrm>
          <a:prstGeom prst="diamond">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Diamond 30">
            <a:extLst>
              <a:ext uri="{FF2B5EF4-FFF2-40B4-BE49-F238E27FC236}">
                <a16:creationId xmlns:a16="http://schemas.microsoft.com/office/drawing/2014/main" id="{98B434C5-D0F9-4717-A4EC-97DB5D431F58}"/>
              </a:ext>
            </a:extLst>
          </p:cNvPr>
          <p:cNvSpPr/>
          <p:nvPr/>
        </p:nvSpPr>
        <p:spPr>
          <a:xfrm>
            <a:off x="6700493" y="2234011"/>
            <a:ext cx="1630017" cy="1630017"/>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iamond 31">
            <a:extLst>
              <a:ext uri="{FF2B5EF4-FFF2-40B4-BE49-F238E27FC236}">
                <a16:creationId xmlns:a16="http://schemas.microsoft.com/office/drawing/2014/main" id="{28845542-865D-4050-94A0-0824B9F984C5}"/>
              </a:ext>
            </a:extLst>
          </p:cNvPr>
          <p:cNvSpPr/>
          <p:nvPr/>
        </p:nvSpPr>
        <p:spPr>
          <a:xfrm>
            <a:off x="9539497" y="2234011"/>
            <a:ext cx="1630017" cy="1630017"/>
          </a:xfrm>
          <a:prstGeom prst="diamond">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E060BD1C-A5BA-40A1-9D04-6A97E89E25F4}"/>
              </a:ext>
            </a:extLst>
          </p:cNvPr>
          <p:cNvGrpSpPr/>
          <p:nvPr/>
        </p:nvGrpSpPr>
        <p:grpSpPr>
          <a:xfrm>
            <a:off x="7344543" y="2829843"/>
            <a:ext cx="341916" cy="438353"/>
            <a:chOff x="2522538" y="3189288"/>
            <a:chExt cx="371475" cy="476250"/>
          </a:xfrm>
          <a:solidFill>
            <a:schemeClr val="accent4"/>
          </a:solidFill>
        </p:grpSpPr>
        <p:sp>
          <p:nvSpPr>
            <p:cNvPr id="48" name="Freeform 5">
              <a:extLst>
                <a:ext uri="{FF2B5EF4-FFF2-40B4-BE49-F238E27FC236}">
                  <a16:creationId xmlns:a16="http://schemas.microsoft.com/office/drawing/2014/main" id="{37186ADF-6390-46CA-809F-411FAA04D4FB}"/>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6">
              <a:extLst>
                <a:ext uri="{FF2B5EF4-FFF2-40B4-BE49-F238E27FC236}">
                  <a16:creationId xmlns:a16="http://schemas.microsoft.com/office/drawing/2014/main" id="{5F31062B-267D-4474-A8E9-B5A8B251909F}"/>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90AEA9EA-56F8-43F3-A6A2-F329078739B2}"/>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9" name="Freeform 9">
            <a:extLst>
              <a:ext uri="{FF2B5EF4-FFF2-40B4-BE49-F238E27FC236}">
                <a16:creationId xmlns:a16="http://schemas.microsoft.com/office/drawing/2014/main" id="{543A16DE-4233-40F1-96AC-5D1548BB743F}"/>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8">
            <a:extLst>
              <a:ext uri="{FF2B5EF4-FFF2-40B4-BE49-F238E27FC236}">
                <a16:creationId xmlns:a16="http://schemas.microsoft.com/office/drawing/2014/main" id="{35C8B5E1-3923-497E-910B-547E2F7B9B70}"/>
              </a:ext>
            </a:extLst>
          </p:cNvPr>
          <p:cNvSpPr>
            <a:spLocks noEditPoints="1"/>
          </p:cNvSpPr>
          <p:nvPr/>
        </p:nvSpPr>
        <p:spPr bwMode="auto">
          <a:xfrm>
            <a:off x="10138250" y="2846645"/>
            <a:ext cx="432511" cy="40474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10">
            <a:extLst>
              <a:ext uri="{FF2B5EF4-FFF2-40B4-BE49-F238E27FC236}">
                <a16:creationId xmlns:a16="http://schemas.microsoft.com/office/drawing/2014/main" id="{85A56314-44BF-49C4-A507-4C7F9B7443D2}"/>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a:extLst>
              <a:ext uri="{FF2B5EF4-FFF2-40B4-BE49-F238E27FC236}">
                <a16:creationId xmlns:a16="http://schemas.microsoft.com/office/drawing/2014/main" id="{12426B10-B6DF-4844-B0F0-CAFB0C725554}"/>
              </a:ext>
            </a:extLst>
          </p:cNvPr>
          <p:cNvGrpSpPr/>
          <p:nvPr/>
        </p:nvGrpSpPr>
        <p:grpSpPr>
          <a:xfrm>
            <a:off x="1332912" y="4338318"/>
            <a:ext cx="1471011" cy="1714862"/>
            <a:chOff x="1332912" y="4338318"/>
            <a:chExt cx="1471011" cy="1714862"/>
          </a:xfrm>
        </p:grpSpPr>
        <p:sp>
          <p:nvSpPr>
            <p:cNvPr id="65" name="Rectangle 64">
              <a:extLst>
                <a:ext uri="{FF2B5EF4-FFF2-40B4-BE49-F238E27FC236}">
                  <a16:creationId xmlns:a16="http://schemas.microsoft.com/office/drawing/2014/main" id="{B3C0001B-5AAC-4135-89BC-8C504AC5BFBB}"/>
                </a:ext>
              </a:extLst>
            </p:cNvPr>
            <p:cNvSpPr/>
            <p:nvPr/>
          </p:nvSpPr>
          <p:spPr>
            <a:xfrm>
              <a:off x="1332912" y="4338318"/>
              <a:ext cx="1335622" cy="707886"/>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Value</a:t>
              </a:r>
            </a:p>
          </p:txBody>
        </p:sp>
        <p:sp>
          <p:nvSpPr>
            <p:cNvPr id="69" name="Rectangle 17">
              <a:extLst>
                <a:ext uri="{FF2B5EF4-FFF2-40B4-BE49-F238E27FC236}">
                  <a16:creationId xmlns:a16="http://schemas.microsoft.com/office/drawing/2014/main" id="{83CF30DC-9E89-4A4F-B75F-89BF8633B693}"/>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nvGrpSpPr>
          <p:cNvPr id="12" name="Group 11">
            <a:extLst>
              <a:ext uri="{FF2B5EF4-FFF2-40B4-BE49-F238E27FC236}">
                <a16:creationId xmlns:a16="http://schemas.microsoft.com/office/drawing/2014/main" id="{602C130E-A5CC-43FD-90F6-F1EF6BFC52B8}"/>
              </a:ext>
            </a:extLst>
          </p:cNvPr>
          <p:cNvGrpSpPr/>
          <p:nvPr/>
        </p:nvGrpSpPr>
        <p:grpSpPr>
          <a:xfrm>
            <a:off x="4166452" y="4338318"/>
            <a:ext cx="1471011" cy="1714862"/>
            <a:chOff x="4171915" y="4338318"/>
            <a:chExt cx="1471011" cy="1714862"/>
          </a:xfrm>
        </p:grpSpPr>
        <p:sp>
          <p:nvSpPr>
            <p:cNvPr id="66" name="Rectangle 65">
              <a:extLst>
                <a:ext uri="{FF2B5EF4-FFF2-40B4-BE49-F238E27FC236}">
                  <a16:creationId xmlns:a16="http://schemas.microsoft.com/office/drawing/2014/main" id="{890F67EB-E902-4521-8600-D26AB145E5A9}"/>
                </a:ext>
              </a:extLst>
            </p:cNvPr>
            <p:cNvSpPr/>
            <p:nvPr/>
          </p:nvSpPr>
          <p:spPr>
            <a:xfrm>
              <a:off x="4171915" y="4338318"/>
              <a:ext cx="1319592" cy="707886"/>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Value</a:t>
              </a:r>
            </a:p>
          </p:txBody>
        </p:sp>
        <p:sp>
          <p:nvSpPr>
            <p:cNvPr id="70" name="Rectangle 17">
              <a:extLst>
                <a:ext uri="{FF2B5EF4-FFF2-40B4-BE49-F238E27FC236}">
                  <a16:creationId xmlns:a16="http://schemas.microsoft.com/office/drawing/2014/main" id="{0CB4B50F-7D1D-43E2-8BF8-8F291186AC5E}"/>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nvGrpSpPr>
          <p:cNvPr id="13" name="Group 12">
            <a:extLst>
              <a:ext uri="{FF2B5EF4-FFF2-40B4-BE49-F238E27FC236}">
                <a16:creationId xmlns:a16="http://schemas.microsoft.com/office/drawing/2014/main" id="{3C1020E4-22D0-4D35-B125-0DEB5CC87DB0}"/>
              </a:ext>
            </a:extLst>
          </p:cNvPr>
          <p:cNvGrpSpPr/>
          <p:nvPr/>
        </p:nvGrpSpPr>
        <p:grpSpPr>
          <a:xfrm>
            <a:off x="6999992" y="4338318"/>
            <a:ext cx="1471011" cy="1714862"/>
            <a:chOff x="7021433" y="4338318"/>
            <a:chExt cx="1471011" cy="1714862"/>
          </a:xfrm>
        </p:grpSpPr>
        <p:sp>
          <p:nvSpPr>
            <p:cNvPr id="67" name="Rectangle 66">
              <a:extLst>
                <a:ext uri="{FF2B5EF4-FFF2-40B4-BE49-F238E27FC236}">
                  <a16:creationId xmlns:a16="http://schemas.microsoft.com/office/drawing/2014/main" id="{6D58126F-8E91-4863-AFAE-D3A46FAC210A}"/>
                </a:ext>
              </a:extLst>
            </p:cNvPr>
            <p:cNvSpPr/>
            <p:nvPr/>
          </p:nvSpPr>
          <p:spPr>
            <a:xfrm>
              <a:off x="7021433" y="4338318"/>
              <a:ext cx="1319592" cy="707886"/>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Value</a:t>
              </a:r>
            </a:p>
          </p:txBody>
        </p:sp>
        <p:sp>
          <p:nvSpPr>
            <p:cNvPr id="71" name="Rectangle 17">
              <a:extLst>
                <a:ext uri="{FF2B5EF4-FFF2-40B4-BE49-F238E27FC236}">
                  <a16:creationId xmlns:a16="http://schemas.microsoft.com/office/drawing/2014/main" id="{C14A13A9-AF02-434F-AAF3-DDCCC904201F}"/>
                </a:ext>
              </a:extLst>
            </p:cNvPr>
            <p:cNvSpPr>
              <a:spLocks/>
            </p:cNvSpPr>
            <p:nvPr/>
          </p:nvSpPr>
          <p:spPr bwMode="auto">
            <a:xfrm>
              <a:off x="7021433"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nvGrpSpPr>
          <p:cNvPr id="10" name="Group 9">
            <a:extLst>
              <a:ext uri="{FF2B5EF4-FFF2-40B4-BE49-F238E27FC236}">
                <a16:creationId xmlns:a16="http://schemas.microsoft.com/office/drawing/2014/main" id="{9A5B7E22-0743-405A-B31F-6CF72DDC4C47}"/>
              </a:ext>
            </a:extLst>
          </p:cNvPr>
          <p:cNvGrpSpPr/>
          <p:nvPr/>
        </p:nvGrpSpPr>
        <p:grpSpPr>
          <a:xfrm>
            <a:off x="9833531" y="4338318"/>
            <a:ext cx="1471011" cy="1714862"/>
            <a:chOff x="9833531" y="4338318"/>
            <a:chExt cx="1471011" cy="1714862"/>
          </a:xfrm>
        </p:grpSpPr>
        <p:sp>
          <p:nvSpPr>
            <p:cNvPr id="68" name="Rectangle 67">
              <a:extLst>
                <a:ext uri="{FF2B5EF4-FFF2-40B4-BE49-F238E27FC236}">
                  <a16:creationId xmlns:a16="http://schemas.microsoft.com/office/drawing/2014/main" id="{2D740F9E-CEC4-4DC9-B63E-A84D78A44E87}"/>
                </a:ext>
              </a:extLst>
            </p:cNvPr>
            <p:cNvSpPr/>
            <p:nvPr/>
          </p:nvSpPr>
          <p:spPr>
            <a:xfrm>
              <a:off x="9833531" y="4338318"/>
              <a:ext cx="1319592" cy="707886"/>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Value</a:t>
              </a:r>
            </a:p>
          </p:txBody>
        </p:sp>
        <p:sp>
          <p:nvSpPr>
            <p:cNvPr id="72" name="Rectangle 17">
              <a:extLst>
                <a:ext uri="{FF2B5EF4-FFF2-40B4-BE49-F238E27FC236}">
                  <a16:creationId xmlns:a16="http://schemas.microsoft.com/office/drawing/2014/main" id="{758AE792-14E7-4FA1-9AA8-B3C9CBBECAD0}"/>
                </a:ext>
              </a:extLst>
            </p:cNvPr>
            <p:cNvSpPr>
              <a:spLocks/>
            </p:cNvSpPr>
            <p:nvPr/>
          </p:nvSpPr>
          <p:spPr bwMode="auto">
            <a:xfrm>
              <a:off x="9833531"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67D5E5C6-9187-4D25-8424-F7BA12D5AF12}"/>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4" name="Subtitle 3">
            <a:extLst>
              <a:ext uri="{FF2B5EF4-FFF2-40B4-BE49-F238E27FC236}">
                <a16:creationId xmlns:a16="http://schemas.microsoft.com/office/drawing/2014/main" id="{7B4D5439-D9D3-4755-813F-3700FCB1E01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7" name="Rectangle: Rounded Corners 6">
            <a:extLst>
              <a:ext uri="{FF2B5EF4-FFF2-40B4-BE49-F238E27FC236}">
                <a16:creationId xmlns:a16="http://schemas.microsoft.com/office/drawing/2014/main" id="{C3CAA69C-7407-4F4B-B35F-158626379764}"/>
              </a:ext>
            </a:extLst>
          </p:cNvPr>
          <p:cNvSpPr/>
          <p:nvPr/>
        </p:nvSpPr>
        <p:spPr>
          <a:xfrm>
            <a:off x="838200" y="2354489"/>
            <a:ext cx="2670628" cy="348252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92E910A8-B94A-41E0-A4DB-AE4D2FE70034}"/>
              </a:ext>
            </a:extLst>
          </p:cNvPr>
          <p:cNvSpPr/>
          <p:nvPr/>
        </p:nvSpPr>
        <p:spPr>
          <a:xfrm>
            <a:off x="4760686" y="2354489"/>
            <a:ext cx="2670628" cy="3482521"/>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A2CCF56B-5A7A-4F52-9135-6B1ECDEDF4E0}"/>
              </a:ext>
            </a:extLst>
          </p:cNvPr>
          <p:cNvSpPr/>
          <p:nvPr/>
        </p:nvSpPr>
        <p:spPr>
          <a:xfrm>
            <a:off x="8683172" y="2354489"/>
            <a:ext cx="2670628" cy="348252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9DAE8984-4FD5-461C-ADCB-4007890F338D}"/>
              </a:ext>
            </a:extLst>
          </p:cNvPr>
          <p:cNvGrpSpPr/>
          <p:nvPr/>
        </p:nvGrpSpPr>
        <p:grpSpPr>
          <a:xfrm>
            <a:off x="1438009" y="2912796"/>
            <a:ext cx="1471011" cy="2365906"/>
            <a:chOff x="1332912" y="2829843"/>
            <a:chExt cx="1471011" cy="2365906"/>
          </a:xfrm>
        </p:grpSpPr>
        <p:sp>
          <p:nvSpPr>
            <p:cNvPr id="46" name="Freeform 9">
              <a:extLst>
                <a:ext uri="{FF2B5EF4-FFF2-40B4-BE49-F238E27FC236}">
                  <a16:creationId xmlns:a16="http://schemas.microsoft.com/office/drawing/2014/main" id="{B1265480-AE88-4142-A0A8-C9DECAF66913}"/>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2" name="Group 51">
              <a:extLst>
                <a:ext uri="{FF2B5EF4-FFF2-40B4-BE49-F238E27FC236}">
                  <a16:creationId xmlns:a16="http://schemas.microsoft.com/office/drawing/2014/main" id="{FA64E83A-FADC-43AA-A3CE-539311362A81}"/>
                </a:ext>
              </a:extLst>
            </p:cNvPr>
            <p:cNvGrpSpPr/>
            <p:nvPr/>
          </p:nvGrpSpPr>
          <p:grpSpPr>
            <a:xfrm>
              <a:off x="1332912" y="3480887"/>
              <a:ext cx="1471011" cy="1714862"/>
              <a:chOff x="1332912" y="4338318"/>
              <a:chExt cx="1471011" cy="1714862"/>
            </a:xfrm>
          </p:grpSpPr>
          <p:sp>
            <p:nvSpPr>
              <p:cNvPr id="53" name="Rectangle 52">
                <a:extLst>
                  <a:ext uri="{FF2B5EF4-FFF2-40B4-BE49-F238E27FC236}">
                    <a16:creationId xmlns:a16="http://schemas.microsoft.com/office/drawing/2014/main" id="{61AD24F7-D26E-45DC-9AB1-B8D9200EA6DD}"/>
                  </a:ext>
                </a:extLst>
              </p:cNvPr>
              <p:cNvSpPr/>
              <p:nvPr/>
            </p:nvSpPr>
            <p:spPr>
              <a:xfrm>
                <a:off x="1332912" y="4338318"/>
                <a:ext cx="1335622" cy="707886"/>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Value</a:t>
                </a:r>
              </a:p>
            </p:txBody>
          </p:sp>
          <p:sp>
            <p:nvSpPr>
              <p:cNvPr id="60" name="Rectangle 17">
                <a:extLst>
                  <a:ext uri="{FF2B5EF4-FFF2-40B4-BE49-F238E27FC236}">
                    <a16:creationId xmlns:a16="http://schemas.microsoft.com/office/drawing/2014/main" id="{4BB19C8A-2CCB-44F5-8307-CA7A49F88C9C}"/>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10" name="Group 9">
            <a:extLst>
              <a:ext uri="{FF2B5EF4-FFF2-40B4-BE49-F238E27FC236}">
                <a16:creationId xmlns:a16="http://schemas.microsoft.com/office/drawing/2014/main" id="{F34EAB25-509D-4C47-B5A2-FBB2831468FA}"/>
              </a:ext>
            </a:extLst>
          </p:cNvPr>
          <p:cNvGrpSpPr/>
          <p:nvPr/>
        </p:nvGrpSpPr>
        <p:grpSpPr>
          <a:xfrm>
            <a:off x="5360495" y="2912796"/>
            <a:ext cx="1471011" cy="2365906"/>
            <a:chOff x="4166452" y="2829843"/>
            <a:chExt cx="1471011" cy="2365906"/>
          </a:xfrm>
        </p:grpSpPr>
        <p:sp>
          <p:nvSpPr>
            <p:cNvPr id="49" name="Freeform 10">
              <a:extLst>
                <a:ext uri="{FF2B5EF4-FFF2-40B4-BE49-F238E27FC236}">
                  <a16:creationId xmlns:a16="http://schemas.microsoft.com/office/drawing/2014/main" id="{1ED0A9AC-6950-41A6-90FB-3095EE976C1F}"/>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1" name="Group 60">
              <a:extLst>
                <a:ext uri="{FF2B5EF4-FFF2-40B4-BE49-F238E27FC236}">
                  <a16:creationId xmlns:a16="http://schemas.microsoft.com/office/drawing/2014/main" id="{5445F4AA-B03E-44C9-9F14-7C3E5AA0F496}"/>
                </a:ext>
              </a:extLst>
            </p:cNvPr>
            <p:cNvGrpSpPr/>
            <p:nvPr/>
          </p:nvGrpSpPr>
          <p:grpSpPr>
            <a:xfrm>
              <a:off x="4166452" y="3480887"/>
              <a:ext cx="1471011" cy="1714862"/>
              <a:chOff x="4171915" y="4338318"/>
              <a:chExt cx="1471011" cy="1714862"/>
            </a:xfrm>
          </p:grpSpPr>
          <p:sp>
            <p:nvSpPr>
              <p:cNvPr id="62" name="Rectangle 61">
                <a:extLst>
                  <a:ext uri="{FF2B5EF4-FFF2-40B4-BE49-F238E27FC236}">
                    <a16:creationId xmlns:a16="http://schemas.microsoft.com/office/drawing/2014/main" id="{917C4E76-B684-4CEE-95CD-50A7F9C400BD}"/>
                  </a:ext>
                </a:extLst>
              </p:cNvPr>
              <p:cNvSpPr/>
              <p:nvPr/>
            </p:nvSpPr>
            <p:spPr>
              <a:xfrm>
                <a:off x="4171915" y="4338318"/>
                <a:ext cx="1319592" cy="707886"/>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Value</a:t>
                </a:r>
              </a:p>
            </p:txBody>
          </p:sp>
          <p:sp>
            <p:nvSpPr>
              <p:cNvPr id="63" name="Rectangle 17">
                <a:extLst>
                  <a:ext uri="{FF2B5EF4-FFF2-40B4-BE49-F238E27FC236}">
                    <a16:creationId xmlns:a16="http://schemas.microsoft.com/office/drawing/2014/main" id="{219EE0F9-3A56-423B-BAC1-DEE3760B3945}"/>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11" name="Group 10">
            <a:extLst>
              <a:ext uri="{FF2B5EF4-FFF2-40B4-BE49-F238E27FC236}">
                <a16:creationId xmlns:a16="http://schemas.microsoft.com/office/drawing/2014/main" id="{9DDFFE6E-077D-40FE-8B27-AD07572F85E0}"/>
              </a:ext>
            </a:extLst>
          </p:cNvPr>
          <p:cNvGrpSpPr/>
          <p:nvPr/>
        </p:nvGrpSpPr>
        <p:grpSpPr>
          <a:xfrm>
            <a:off x="9282981" y="2912796"/>
            <a:ext cx="1471011" cy="2365906"/>
            <a:chOff x="6999992" y="2829843"/>
            <a:chExt cx="1471011" cy="2365906"/>
          </a:xfrm>
        </p:grpSpPr>
        <p:grpSp>
          <p:nvGrpSpPr>
            <p:cNvPr id="42" name="Group 41">
              <a:extLst>
                <a:ext uri="{FF2B5EF4-FFF2-40B4-BE49-F238E27FC236}">
                  <a16:creationId xmlns:a16="http://schemas.microsoft.com/office/drawing/2014/main" id="{31FF9609-C3CE-45E5-9438-7DB0236664F8}"/>
                </a:ext>
              </a:extLst>
            </p:cNvPr>
            <p:cNvGrpSpPr/>
            <p:nvPr/>
          </p:nvGrpSpPr>
          <p:grpSpPr>
            <a:xfrm>
              <a:off x="7344543" y="2829843"/>
              <a:ext cx="341916" cy="438353"/>
              <a:chOff x="2522538" y="3189288"/>
              <a:chExt cx="371475" cy="476250"/>
            </a:xfrm>
            <a:solidFill>
              <a:schemeClr val="accent4"/>
            </a:solidFill>
          </p:grpSpPr>
          <p:sp>
            <p:nvSpPr>
              <p:cNvPr id="43" name="Freeform 5">
                <a:extLst>
                  <a:ext uri="{FF2B5EF4-FFF2-40B4-BE49-F238E27FC236}">
                    <a16:creationId xmlns:a16="http://schemas.microsoft.com/office/drawing/2014/main" id="{D65D7A55-F4BF-45AF-8197-CFEFA1117AB5}"/>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
                <a:extLst>
                  <a:ext uri="{FF2B5EF4-FFF2-40B4-BE49-F238E27FC236}">
                    <a16:creationId xmlns:a16="http://schemas.microsoft.com/office/drawing/2014/main" id="{A3DFB955-5525-47C0-BE1A-7313D7645758}"/>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CDCD4EA9-6C84-4AE2-816E-D1FA24DC7D56}"/>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AA93F32A-338D-432F-8945-E5EAFB480319}"/>
                </a:ext>
              </a:extLst>
            </p:cNvPr>
            <p:cNvGrpSpPr/>
            <p:nvPr/>
          </p:nvGrpSpPr>
          <p:grpSpPr>
            <a:xfrm>
              <a:off x="6999992" y="3480887"/>
              <a:ext cx="1471011" cy="1714862"/>
              <a:chOff x="7021433" y="4338318"/>
              <a:chExt cx="1471011" cy="1714862"/>
            </a:xfrm>
          </p:grpSpPr>
          <p:sp>
            <p:nvSpPr>
              <p:cNvPr id="65" name="Rectangle 64">
                <a:extLst>
                  <a:ext uri="{FF2B5EF4-FFF2-40B4-BE49-F238E27FC236}">
                    <a16:creationId xmlns:a16="http://schemas.microsoft.com/office/drawing/2014/main" id="{1C12AB42-82BC-4B41-AD03-2EF186C3CEB6}"/>
                  </a:ext>
                </a:extLst>
              </p:cNvPr>
              <p:cNvSpPr/>
              <p:nvPr/>
            </p:nvSpPr>
            <p:spPr>
              <a:xfrm>
                <a:off x="7021433" y="4338318"/>
                <a:ext cx="1319592" cy="707886"/>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Value</a:t>
                </a:r>
              </a:p>
            </p:txBody>
          </p:sp>
          <p:sp>
            <p:nvSpPr>
              <p:cNvPr id="66" name="Rectangle 17">
                <a:extLst>
                  <a:ext uri="{FF2B5EF4-FFF2-40B4-BE49-F238E27FC236}">
                    <a16:creationId xmlns:a16="http://schemas.microsoft.com/office/drawing/2014/main" id="{80F2B2B6-63AD-4068-BE52-E14CE732A713}"/>
                  </a:ext>
                </a:extLst>
              </p:cNvPr>
              <p:cNvSpPr>
                <a:spLocks/>
              </p:cNvSpPr>
              <p:nvPr/>
            </p:nvSpPr>
            <p:spPr bwMode="auto">
              <a:xfrm>
                <a:off x="7021433"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t>Our Services</a:t>
            </a:r>
          </a:p>
        </p:txBody>
      </p:sp>
      <p:grpSp>
        <p:nvGrpSpPr>
          <p:cNvPr id="9" name="Group 8">
            <a:extLst>
              <a:ext uri="{FF2B5EF4-FFF2-40B4-BE49-F238E27FC236}">
                <a16:creationId xmlns:a16="http://schemas.microsoft.com/office/drawing/2014/main" id="{86C4241C-58EB-4832-807B-103CBE4D8233}"/>
              </a:ext>
            </a:extLst>
          </p:cNvPr>
          <p:cNvGrpSpPr/>
          <p:nvPr/>
        </p:nvGrpSpPr>
        <p:grpSpPr>
          <a:xfrm>
            <a:off x="305253" y="5135172"/>
            <a:ext cx="3429901" cy="1055634"/>
            <a:chOff x="568851" y="5203473"/>
            <a:chExt cx="3429901" cy="1055634"/>
          </a:xfrm>
        </p:grpSpPr>
        <p:sp>
          <p:nvSpPr>
            <p:cNvPr id="39" name="Freeform 33">
              <a:extLst>
                <a:ext uri="{FF2B5EF4-FFF2-40B4-BE49-F238E27FC236}">
                  <a16:creationId xmlns:a16="http://schemas.microsoft.com/office/drawing/2014/main" id="{8DD99536-4C28-4C2B-9EDB-017418E1B169}"/>
                </a:ext>
              </a:extLst>
            </p:cNvPr>
            <p:cNvSpPr>
              <a:spLocks noEditPoints="1"/>
            </p:cNvSpPr>
            <p:nvPr/>
          </p:nvSpPr>
          <p:spPr bwMode="auto">
            <a:xfrm>
              <a:off x="568851" y="5205287"/>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 name="Rectangle 41">
              <a:extLst>
                <a:ext uri="{FF2B5EF4-FFF2-40B4-BE49-F238E27FC236}">
                  <a16:creationId xmlns:a16="http://schemas.microsoft.com/office/drawing/2014/main" id="{5C9A42AB-65A4-4C1A-848A-ADA39ACE2E77}"/>
                </a:ext>
              </a:extLst>
            </p:cNvPr>
            <p:cNvSpPr/>
            <p:nvPr/>
          </p:nvSpPr>
          <p:spPr>
            <a:xfrm>
              <a:off x="1596451" y="5203473"/>
              <a:ext cx="1737463"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43" name="TextBox 114">
              <a:extLst>
                <a:ext uri="{FF2B5EF4-FFF2-40B4-BE49-F238E27FC236}">
                  <a16:creationId xmlns:a16="http://schemas.microsoft.com/office/drawing/2014/main" id="{6FF071BB-F101-43AF-9CB7-C63522C596F7}"/>
                </a:ext>
              </a:extLst>
            </p:cNvPr>
            <p:cNvSpPr txBox="1"/>
            <p:nvPr/>
          </p:nvSpPr>
          <p:spPr>
            <a:xfrm>
              <a:off x="1596451" y="5551221"/>
              <a:ext cx="240230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grpSp>
        <p:nvGrpSpPr>
          <p:cNvPr id="7" name="Group 6">
            <a:extLst>
              <a:ext uri="{FF2B5EF4-FFF2-40B4-BE49-F238E27FC236}">
                <a16:creationId xmlns:a16="http://schemas.microsoft.com/office/drawing/2014/main" id="{95D4BCF9-F133-4575-A462-74F4D18CC7F2}"/>
              </a:ext>
            </a:extLst>
          </p:cNvPr>
          <p:cNvGrpSpPr/>
          <p:nvPr/>
        </p:nvGrpSpPr>
        <p:grpSpPr>
          <a:xfrm>
            <a:off x="4418054" y="5135172"/>
            <a:ext cx="3382276" cy="1055634"/>
            <a:chOff x="616476" y="6665163"/>
            <a:chExt cx="3382276" cy="1055634"/>
          </a:xfrm>
        </p:grpSpPr>
        <p:sp>
          <p:nvSpPr>
            <p:cNvPr id="40" name="Freeform 34">
              <a:extLst>
                <a:ext uri="{FF2B5EF4-FFF2-40B4-BE49-F238E27FC236}">
                  <a16:creationId xmlns:a16="http://schemas.microsoft.com/office/drawing/2014/main" id="{D3876375-B2ED-49A8-8E1B-243B8F4B2AF0}"/>
                </a:ext>
              </a:extLst>
            </p:cNvPr>
            <p:cNvSpPr>
              <a:spLocks noEditPoints="1"/>
            </p:cNvSpPr>
            <p:nvPr/>
          </p:nvSpPr>
          <p:spPr bwMode="auto">
            <a:xfrm>
              <a:off x="616476" y="6978525"/>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 name="Rectangle 43">
              <a:extLst>
                <a:ext uri="{FF2B5EF4-FFF2-40B4-BE49-F238E27FC236}">
                  <a16:creationId xmlns:a16="http://schemas.microsoft.com/office/drawing/2014/main" id="{70921023-99A5-4796-B930-8D525EAC050E}"/>
                </a:ext>
              </a:extLst>
            </p:cNvPr>
            <p:cNvSpPr/>
            <p:nvPr/>
          </p:nvSpPr>
          <p:spPr>
            <a:xfrm>
              <a:off x="1596451" y="6665163"/>
              <a:ext cx="1737463"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46" name="TextBox 135">
              <a:extLst>
                <a:ext uri="{FF2B5EF4-FFF2-40B4-BE49-F238E27FC236}">
                  <a16:creationId xmlns:a16="http://schemas.microsoft.com/office/drawing/2014/main" id="{6C7D4B2E-413C-46C3-A44A-CC773F167B4F}"/>
                </a:ext>
              </a:extLst>
            </p:cNvPr>
            <p:cNvSpPr txBox="1"/>
            <p:nvPr/>
          </p:nvSpPr>
          <p:spPr>
            <a:xfrm>
              <a:off x="1596451" y="7012911"/>
              <a:ext cx="240230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grpSp>
        <p:nvGrpSpPr>
          <p:cNvPr id="11" name="Group 10">
            <a:extLst>
              <a:ext uri="{FF2B5EF4-FFF2-40B4-BE49-F238E27FC236}">
                <a16:creationId xmlns:a16="http://schemas.microsoft.com/office/drawing/2014/main" id="{EBB1BCBD-A752-4BB4-8588-7C9F1BA7A346}"/>
              </a:ext>
            </a:extLst>
          </p:cNvPr>
          <p:cNvGrpSpPr/>
          <p:nvPr/>
        </p:nvGrpSpPr>
        <p:grpSpPr>
          <a:xfrm>
            <a:off x="8483229" y="5135172"/>
            <a:ext cx="3418789" cy="1055634"/>
            <a:chOff x="579963" y="8126853"/>
            <a:chExt cx="3418789" cy="1055634"/>
          </a:xfrm>
        </p:grpSpPr>
        <p:sp>
          <p:nvSpPr>
            <p:cNvPr id="41" name="Freeform 35">
              <a:extLst>
                <a:ext uri="{FF2B5EF4-FFF2-40B4-BE49-F238E27FC236}">
                  <a16:creationId xmlns:a16="http://schemas.microsoft.com/office/drawing/2014/main" id="{05D9909A-57B0-4C1B-AE6B-BBF2B8CD2F03}"/>
                </a:ext>
              </a:extLst>
            </p:cNvPr>
            <p:cNvSpPr>
              <a:spLocks noEditPoints="1"/>
            </p:cNvSpPr>
            <p:nvPr/>
          </p:nvSpPr>
          <p:spPr bwMode="auto">
            <a:xfrm>
              <a:off x="579963" y="8285947"/>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7" name="Rectangle 46">
              <a:extLst>
                <a:ext uri="{FF2B5EF4-FFF2-40B4-BE49-F238E27FC236}">
                  <a16:creationId xmlns:a16="http://schemas.microsoft.com/office/drawing/2014/main" id="{B8F5C1E9-5E05-4ADC-A3F4-F8549131507B}"/>
                </a:ext>
              </a:extLst>
            </p:cNvPr>
            <p:cNvSpPr/>
            <p:nvPr/>
          </p:nvSpPr>
          <p:spPr>
            <a:xfrm>
              <a:off x="1596451" y="8126853"/>
              <a:ext cx="1737463"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48" name="TextBox 138">
              <a:extLst>
                <a:ext uri="{FF2B5EF4-FFF2-40B4-BE49-F238E27FC236}">
                  <a16:creationId xmlns:a16="http://schemas.microsoft.com/office/drawing/2014/main" id="{9AA226B3-0E7A-445B-B049-87FEE555038A}"/>
                </a:ext>
              </a:extLst>
            </p:cNvPr>
            <p:cNvSpPr txBox="1"/>
            <p:nvPr/>
          </p:nvSpPr>
          <p:spPr>
            <a:xfrm>
              <a:off x="1596451" y="8474601"/>
              <a:ext cx="240230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4" name="Picture Placeholder 3">
            <a:extLst>
              <a:ext uri="{FF2B5EF4-FFF2-40B4-BE49-F238E27FC236}">
                <a16:creationId xmlns:a16="http://schemas.microsoft.com/office/drawing/2014/main" id="{AD07067B-EE52-4454-ABEB-315A2FBC1F5A}"/>
              </a:ext>
            </a:extLst>
          </p:cNvPr>
          <p:cNvSpPr>
            <a:spLocks noGrp="1"/>
          </p:cNvSpPr>
          <p:nvPr>
            <p:ph type="pic" sz="quarter" idx="196"/>
          </p:nvPr>
        </p:nvSpPr>
        <p:spPr/>
      </p:sp>
      <p:sp>
        <p:nvSpPr>
          <p:cNvPr id="8" name="Picture Placeholder 7">
            <a:extLst>
              <a:ext uri="{FF2B5EF4-FFF2-40B4-BE49-F238E27FC236}">
                <a16:creationId xmlns:a16="http://schemas.microsoft.com/office/drawing/2014/main" id="{17FA86D5-D9C1-419A-8A49-76691EC1B497}"/>
              </a:ext>
            </a:extLst>
          </p:cNvPr>
          <p:cNvSpPr>
            <a:spLocks noGrp="1"/>
          </p:cNvSpPr>
          <p:nvPr>
            <p:ph type="pic" sz="quarter" idx="197"/>
          </p:nvPr>
        </p:nvSpPr>
        <p:spPr/>
      </p:sp>
      <p:sp>
        <p:nvSpPr>
          <p:cNvPr id="12" name="Picture Placeholder 11">
            <a:extLst>
              <a:ext uri="{FF2B5EF4-FFF2-40B4-BE49-F238E27FC236}">
                <a16:creationId xmlns:a16="http://schemas.microsoft.com/office/drawing/2014/main" id="{52701115-383D-458C-9813-A75C074B4B82}"/>
              </a:ext>
            </a:extLst>
          </p:cNvPr>
          <p:cNvSpPr>
            <a:spLocks noGrp="1"/>
          </p:cNvSpPr>
          <p:nvPr>
            <p:ph type="pic" sz="quarter" idx="198"/>
          </p:nvPr>
        </p:nvSpPr>
        <p:spPr/>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20152</TotalTime>
  <Words>1316</Words>
  <Application>Microsoft Office PowerPoint</Application>
  <PresentationFormat>Widescreen</PresentationFormat>
  <Paragraphs>280</Paragraphs>
  <Slides>25</Slides>
  <Notes>23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Calibri</vt:lpstr>
      <vt:lpstr>FontAwesome</vt:lpstr>
      <vt:lpstr>Lato</vt:lpstr>
      <vt:lpstr>Montserrat</vt:lpstr>
      <vt:lpstr>Montserrat-Bold</vt:lpstr>
      <vt:lpstr>Montserrat-Regular</vt:lpstr>
      <vt:lpstr>Open Sans</vt:lpstr>
      <vt:lpstr>Open Sans Extrabold</vt:lpstr>
      <vt:lpstr>Roboto</vt:lpstr>
      <vt:lpstr>Office Theme</vt:lpstr>
      <vt:lpstr>PowerPoint Presentation</vt:lpstr>
      <vt:lpstr>PowerPoint Presentation</vt:lpstr>
      <vt:lpstr>PowerPoint Presentation</vt:lpstr>
      <vt:lpstr>Welcom Message</vt:lpstr>
      <vt:lpstr>PowerPoint Presentation</vt:lpstr>
      <vt:lpstr>About us</vt:lpstr>
      <vt:lpstr>Our Services</vt:lpstr>
      <vt:lpstr>Our Services</vt:lpstr>
      <vt:lpstr>Our Services</vt:lpstr>
      <vt:lpstr>Our Team</vt:lpstr>
      <vt:lpstr>Our Team</vt:lpstr>
      <vt:lpstr>Our Portfolilo</vt:lpstr>
      <vt:lpstr>Our Portfolio</vt:lpstr>
      <vt:lpstr>Our Portfolio</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3166</cp:revision>
  <dcterms:created xsi:type="dcterms:W3CDTF">2017-07-18T09:08:44Z</dcterms:created>
  <dcterms:modified xsi:type="dcterms:W3CDTF">2018-04-23T04:08:51Z</dcterms:modified>
</cp:coreProperties>
</file>